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66" r:id="rId4"/>
    <p:sldId id="286" r:id="rId5"/>
    <p:sldId id="287" r:id="rId6"/>
    <p:sldId id="284" r:id="rId7"/>
    <p:sldId id="288"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74" d="100"/>
          <a:sy n="74" d="100"/>
        </p:scale>
        <p:origin x="576"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31E51FBF-C29D-44CC-ACAD-203681F9CF3D}" type="datetimeFigureOut">
              <a:rPr lang="en-US" smtClean="0"/>
              <a:t>02/05/2025</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07F34017-7ED8-4369-BECC-9008E39C9749}" type="slidenum">
              <a:rPr lang="en-US" smtClean="0"/>
              <a:t>‹#›</a:t>
            </a:fld>
            <a:endParaRPr lang="en-US"/>
          </a:p>
        </p:txBody>
      </p:sp>
    </p:spTree>
    <p:extLst>
      <p:ext uri="{BB962C8B-B14F-4D97-AF65-F5344CB8AC3E}">
        <p14:creationId xmlns:p14="http://schemas.microsoft.com/office/powerpoint/2010/main" val="2763453319"/>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31E51FBF-C29D-44CC-ACAD-203681F9CF3D}" type="datetimeFigureOut">
              <a:rPr lang="en-US" smtClean="0"/>
              <a:t>02/05/2025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522989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31E51FBF-C29D-44CC-ACAD-203681F9CF3D}" type="datetimeFigureOut">
              <a:rPr lang="en-US" smtClean="0"/>
              <a:t>02/05/2025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6157006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31E51FBF-C29D-44CC-ACAD-203681F9CF3D}" type="datetimeFigureOut">
              <a:rPr lang="en-US" smtClean="0"/>
              <a:t>02/05/2025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17038658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31E51FBF-C29D-44CC-ACAD-203681F9CF3D}" type="datetimeFigureOut">
              <a:rPr lang="en-US" smtClean="0"/>
              <a:t>02/05/2025</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693923736"/>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31E51FBF-C29D-44CC-ACAD-203681F9CF3D}" type="datetimeFigureOut">
              <a:rPr lang="en-US" smtClean="0"/>
              <a:t>02/05/2025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33202641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31E51FBF-C29D-44CC-ACAD-203681F9CF3D}" type="datetimeFigureOut">
              <a:rPr lang="en-US" smtClean="0"/>
              <a:t>02/05/2025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24959255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31E51FBF-C29D-44CC-ACAD-203681F9CF3D}" type="datetimeFigureOut">
              <a:rPr lang="en-US" smtClean="0"/>
              <a:t>02/05/2025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17562445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1E51FBF-C29D-44CC-ACAD-203681F9CF3D}" type="datetimeFigureOut">
              <a:rPr lang="en-US" smtClean="0"/>
              <a:t>02/05/2025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9539859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smtClean="0"/>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8" name="Date Placeholder 7"/>
          <p:cNvSpPr>
            <a:spLocks noGrp="1"/>
          </p:cNvSpPr>
          <p:nvPr>
            <p:ph type="dt" sz="half" idx="10"/>
          </p:nvPr>
        </p:nvSpPr>
        <p:spPr/>
        <p:txBody>
          <a:bodyPr/>
          <a:lstStyle/>
          <a:p>
            <a:fld id="{31E51FBF-C29D-44CC-ACAD-203681F9CF3D}" type="datetimeFigureOut">
              <a:rPr lang="en-US" smtClean="0"/>
              <a:t>02/05/2025</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07F34017-7ED8-4369-BECC-9008E39C9749}"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122008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31E51FBF-C29D-44CC-ACAD-203681F9CF3D}" type="datetimeFigureOut">
              <a:rPr lang="en-US" smtClean="0"/>
              <a:t>02/05/2025</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07F34017-7ED8-4369-BECC-9008E39C9749}"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3963586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31E51FBF-C29D-44CC-ACAD-203681F9CF3D}" type="datetimeFigureOut">
              <a:rPr lang="en-US" smtClean="0"/>
              <a:t>02/05/2025</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07F34017-7ED8-4369-BECC-9008E39C9749}" type="slidenum">
              <a:rPr lang="en-US" smtClean="0"/>
              <a:t>‹#›</a:t>
            </a:fld>
            <a:endParaRPr lang="en-US"/>
          </a:p>
        </p:txBody>
      </p:sp>
    </p:spTree>
    <p:extLst>
      <p:ext uri="{BB962C8B-B14F-4D97-AF65-F5344CB8AC3E}">
        <p14:creationId xmlns:p14="http://schemas.microsoft.com/office/powerpoint/2010/main" val="335950882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6000" b="1" dirty="0" smtClean="0">
                <a:solidFill>
                  <a:srgbClr val="FF0000"/>
                </a:solidFill>
                <a:latin typeface="Arial" panose="020B0604020202020204" pitchFamily="34" charset="0"/>
                <a:cs typeface="Arial" panose="020B0604020202020204" pitchFamily="34" charset="0"/>
              </a:rPr>
              <a:t>SAO CÒN ĐỨNG MÃI CHƯA VỀ</a:t>
            </a:r>
            <a:endParaRPr lang="en-US" sz="60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677279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143473"/>
            <a:ext cx="11314545" cy="6001643"/>
          </a:xfrm>
          <a:prstGeom prst="rect">
            <a:avLst/>
          </a:prstGeom>
        </p:spPr>
        <p:txBody>
          <a:bodyPr wrap="square">
            <a:spAutoFit/>
          </a:bodyPr>
          <a:lstStyle/>
          <a:p>
            <a:pPr algn="just"/>
            <a:r>
              <a:rPr lang="en-US" sz="6000" b="1" dirty="0" smtClean="0">
                <a:solidFill>
                  <a:srgbClr val="FF0000"/>
                </a:solidFill>
                <a:latin typeface="Arial" panose="020B0604020202020204" pitchFamily="34" charset="0"/>
                <a:cs typeface="Arial" panose="020B0604020202020204" pitchFamily="34" charset="0"/>
              </a:rPr>
              <a:t>1</a:t>
            </a:r>
            <a:r>
              <a:rPr lang="vi-VN" sz="6000" b="1" dirty="0" smtClean="0">
                <a:solidFill>
                  <a:srgbClr val="FF0000"/>
                </a:solidFill>
                <a:effectLst/>
                <a:latin typeface="Arial" panose="020B0604020202020204" pitchFamily="34" charset="0"/>
                <a:cs typeface="Arial" panose="020B0604020202020204" pitchFamily="34" charset="0"/>
              </a:rPr>
              <a:t>. </a:t>
            </a:r>
            <a:r>
              <a:rPr lang="vi-VN" sz="5400" b="1" dirty="0"/>
              <a:t>Hồn còn mãi ngước trông bóng kia đã khuất mờ. Trên cao đầu ngọn gió giờ chỉ còn nhớ thương. Lòng buồn tiếc vấn vương mắt đưa nhìn cuối trời. Cô đơn dâng ngàn nỗi này Người đã xa </a:t>
            </a:r>
            <a:r>
              <a:rPr lang="vi-VN" sz="5400" b="1" dirty="0" smtClean="0"/>
              <a:t>rồi</a:t>
            </a:r>
            <a:endParaRPr lang="vi-VN" sz="54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92835202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143473"/>
            <a:ext cx="11314545" cy="5816977"/>
          </a:xfrm>
          <a:prstGeom prst="rect">
            <a:avLst/>
          </a:prstGeom>
        </p:spPr>
        <p:txBody>
          <a:bodyPr wrap="square">
            <a:spAutoFit/>
          </a:bodyPr>
          <a:lstStyle/>
          <a:p>
            <a:pPr algn="just"/>
            <a:r>
              <a:rPr lang="en-US" sz="6000" b="1" dirty="0" smtClean="0">
                <a:solidFill>
                  <a:srgbClr val="FF0000"/>
                </a:solidFill>
                <a:latin typeface="Arial" panose="020B0604020202020204" pitchFamily="34" charset="0"/>
                <a:cs typeface="Arial" panose="020B0604020202020204" pitchFamily="34" charset="0"/>
              </a:rPr>
              <a:t>ĐK</a:t>
            </a:r>
            <a:r>
              <a:rPr lang="vi-VN" sz="6000" b="1" dirty="0" smtClean="0">
                <a:solidFill>
                  <a:srgbClr val="FF0000"/>
                </a:solidFill>
                <a:effectLst/>
                <a:latin typeface="Arial" panose="020B0604020202020204" pitchFamily="34" charset="0"/>
                <a:cs typeface="Arial" panose="020B0604020202020204" pitchFamily="34" charset="0"/>
              </a:rPr>
              <a:t>. </a:t>
            </a:r>
            <a:r>
              <a:rPr lang="vi-VN" sz="7200" b="1" dirty="0"/>
              <a:t> </a:t>
            </a:r>
            <a:r>
              <a:rPr lang="vi-VN" sz="5000" b="1" dirty="0"/>
              <a:t>Hỡi người dân Ga-li-lê sao còn đứng mãi chưa về? Nhìn hoài nơi đâu xa mắt ướt mi lệ nhoà.  Chúa về bên ngai Cha yêu thôi đừng tiếc nuối u sầu. Chờ ngày mai không xa Người trở lại vinh quang. </a:t>
            </a:r>
            <a:endParaRPr lang="vi-VN" sz="50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53279736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143473"/>
            <a:ext cx="11314545" cy="6001643"/>
          </a:xfrm>
          <a:prstGeom prst="rect">
            <a:avLst/>
          </a:prstGeom>
        </p:spPr>
        <p:txBody>
          <a:bodyPr wrap="square">
            <a:spAutoFit/>
          </a:bodyPr>
          <a:lstStyle/>
          <a:p>
            <a:pPr algn="just"/>
            <a:r>
              <a:rPr lang="en-US" sz="6000" b="1" dirty="0" smtClean="0">
                <a:solidFill>
                  <a:srgbClr val="FF0000"/>
                </a:solidFill>
                <a:latin typeface="Arial" panose="020B0604020202020204" pitchFamily="34" charset="0"/>
                <a:cs typeface="Arial" panose="020B0604020202020204" pitchFamily="34" charset="0"/>
              </a:rPr>
              <a:t>2</a:t>
            </a:r>
            <a:r>
              <a:rPr lang="vi-VN" sz="6000" b="1" dirty="0" smtClean="0">
                <a:solidFill>
                  <a:srgbClr val="FF0000"/>
                </a:solidFill>
                <a:effectLst/>
                <a:latin typeface="Arial" panose="020B0604020202020204" pitchFamily="34" charset="0"/>
                <a:cs typeface="Arial" panose="020B0604020202020204" pitchFamily="34" charset="0"/>
              </a:rPr>
              <a:t>. </a:t>
            </a:r>
            <a:r>
              <a:rPr lang="vi-VN" sz="5400" b="1" dirty="0"/>
              <a:t>Nào trở gót quay thôi lãng quên niềm u buồn. Ra đi về ngàn lối giảng truyền tình Chúa thương.  Mời gọi khắp muôn dân khắc ghi lời Tin Mừng. Mai đây Người lại đến gọi về bến thiên </a:t>
            </a:r>
            <a:r>
              <a:rPr lang="vi-VN" sz="5400" b="1" dirty="0" smtClean="0"/>
              <a:t>đàng</a:t>
            </a:r>
            <a:endParaRPr lang="vi-VN" sz="54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6559281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143473"/>
            <a:ext cx="11314545" cy="5816977"/>
          </a:xfrm>
          <a:prstGeom prst="rect">
            <a:avLst/>
          </a:prstGeom>
        </p:spPr>
        <p:txBody>
          <a:bodyPr wrap="square">
            <a:spAutoFit/>
          </a:bodyPr>
          <a:lstStyle/>
          <a:p>
            <a:pPr algn="just"/>
            <a:r>
              <a:rPr lang="en-US" sz="6000" b="1" dirty="0" smtClean="0">
                <a:solidFill>
                  <a:srgbClr val="FF0000"/>
                </a:solidFill>
                <a:latin typeface="Arial" panose="020B0604020202020204" pitchFamily="34" charset="0"/>
                <a:cs typeface="Arial" panose="020B0604020202020204" pitchFamily="34" charset="0"/>
              </a:rPr>
              <a:t>ĐK</a:t>
            </a:r>
            <a:r>
              <a:rPr lang="vi-VN" sz="6000" b="1" dirty="0" smtClean="0">
                <a:solidFill>
                  <a:srgbClr val="FF0000"/>
                </a:solidFill>
                <a:effectLst/>
                <a:latin typeface="Arial" panose="020B0604020202020204" pitchFamily="34" charset="0"/>
                <a:cs typeface="Arial" panose="020B0604020202020204" pitchFamily="34" charset="0"/>
              </a:rPr>
              <a:t>. </a:t>
            </a:r>
            <a:r>
              <a:rPr lang="vi-VN" sz="7200" b="1" dirty="0"/>
              <a:t> </a:t>
            </a:r>
            <a:r>
              <a:rPr lang="vi-VN" sz="5000" b="1" dirty="0"/>
              <a:t>Hỡi người dân Ga-li-lê sao còn đứng mãi chưa về? Nhìn hoài nơi đâu xa mắt ướt mi lệ nhoà.  Chúa về bên ngai Cha yêu thôi đừng tiếc nuối u sầu. Chờ ngày mai không xa Người trở lại vinh quang. </a:t>
            </a:r>
            <a:endParaRPr lang="vi-VN" sz="50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3870480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515155"/>
            <a:ext cx="11087865" cy="5632311"/>
          </a:xfrm>
          <a:prstGeom prst="rect">
            <a:avLst/>
          </a:prstGeom>
        </p:spPr>
        <p:txBody>
          <a:bodyPr wrap="square">
            <a:spAutoFit/>
          </a:bodyPr>
          <a:lstStyle/>
          <a:p>
            <a:pPr algn="just"/>
            <a:r>
              <a:rPr lang="en-US" sz="6000" b="1" dirty="0" smtClean="0">
                <a:solidFill>
                  <a:srgbClr val="FF0000"/>
                </a:solidFill>
                <a:latin typeface="Arial" panose="020B0604020202020204" pitchFamily="34" charset="0"/>
                <a:cs typeface="Arial" panose="020B0604020202020204" pitchFamily="34" charset="0"/>
              </a:rPr>
              <a:t>3</a:t>
            </a:r>
            <a:r>
              <a:rPr lang="vi-VN" sz="6000" b="1" dirty="0" smtClean="0">
                <a:solidFill>
                  <a:srgbClr val="FF0000"/>
                </a:solidFill>
                <a:effectLst/>
                <a:latin typeface="Arial" panose="020B0604020202020204" pitchFamily="34" charset="0"/>
                <a:cs typeface="Arial" panose="020B0604020202020204" pitchFamily="34" charset="0"/>
              </a:rPr>
              <a:t>. </a:t>
            </a:r>
            <a:r>
              <a:rPr lang="en-US" sz="5000" b="1" dirty="0" smtClean="0"/>
              <a:t>R</a:t>
            </a:r>
            <a:r>
              <a:rPr lang="vi-VN" sz="5000" b="1" dirty="0" smtClean="0"/>
              <a:t>ần </a:t>
            </a:r>
            <a:r>
              <a:rPr lang="vi-VN" sz="5000" b="1" dirty="0"/>
              <a:t>đời dẫu truân chuyên hãy kiên lòng thắng vượt. Ra đi nhưng Người vẫn kề gần mà đỡ nâng.  Rồi Người sẽ thương ban Ngôi Ba Thần Linh Người. Bên ta từng ngày tháng phù trợ dẫn đưa đường. </a:t>
            </a:r>
            <a:endParaRPr lang="vi-VN" sz="50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26299533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143473"/>
            <a:ext cx="11314545" cy="5816977"/>
          </a:xfrm>
          <a:prstGeom prst="rect">
            <a:avLst/>
          </a:prstGeom>
        </p:spPr>
        <p:txBody>
          <a:bodyPr wrap="square">
            <a:spAutoFit/>
          </a:bodyPr>
          <a:lstStyle/>
          <a:p>
            <a:pPr algn="just"/>
            <a:r>
              <a:rPr lang="en-US" sz="6000" b="1" dirty="0" smtClean="0">
                <a:solidFill>
                  <a:srgbClr val="FF0000"/>
                </a:solidFill>
                <a:latin typeface="Arial" panose="020B0604020202020204" pitchFamily="34" charset="0"/>
                <a:cs typeface="Arial" panose="020B0604020202020204" pitchFamily="34" charset="0"/>
              </a:rPr>
              <a:t>ĐK</a:t>
            </a:r>
            <a:r>
              <a:rPr lang="vi-VN" sz="6000" b="1" dirty="0" smtClean="0">
                <a:solidFill>
                  <a:srgbClr val="FF0000"/>
                </a:solidFill>
                <a:effectLst/>
                <a:latin typeface="Arial" panose="020B0604020202020204" pitchFamily="34" charset="0"/>
                <a:cs typeface="Arial" panose="020B0604020202020204" pitchFamily="34" charset="0"/>
              </a:rPr>
              <a:t>. </a:t>
            </a:r>
            <a:r>
              <a:rPr lang="vi-VN" sz="7200" b="1" dirty="0"/>
              <a:t> </a:t>
            </a:r>
            <a:r>
              <a:rPr lang="vi-VN" sz="5000" b="1" dirty="0"/>
              <a:t>Hỡi người dân Ga-li-lê sao còn đứng mãi chưa về? Nhìn hoài nơi đâu xa mắt ướt mi lệ nhoà.  Chúa về bên ngai Cha yêu thôi đừng tiếc nuối u sầu. Chờ ngày mai không xa Người trở lại vinh quang. </a:t>
            </a:r>
            <a:endParaRPr lang="vi-VN" sz="50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043069003"/>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90</TotalTime>
  <Words>106</Words>
  <Application>Microsoft Office PowerPoint</Application>
  <PresentationFormat>Widescreen</PresentationFormat>
  <Paragraphs>7</Paragraphs>
  <Slides>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Century Gothic</vt:lpstr>
      <vt:lpstr>Garamond</vt:lpstr>
      <vt:lpstr>Verdana</vt:lpstr>
      <vt:lpstr>Savon</vt:lpstr>
      <vt:lpstr>SAO CÒN ĐỨNG MÃI CHƯA VỀ</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LỄ VẬT DÂNG CHÚA</dc:title>
  <dc:creator>Admin</dc:creator>
  <cp:lastModifiedBy>Windows User</cp:lastModifiedBy>
  <cp:revision>35</cp:revision>
  <dcterms:created xsi:type="dcterms:W3CDTF">2024-12-09T09:23:25Z</dcterms:created>
  <dcterms:modified xsi:type="dcterms:W3CDTF">2025-05-02T03:30:17Z</dcterms:modified>
</cp:coreProperties>
</file>