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7" r:id="rId4"/>
    <p:sldId id="266" r:id="rId5"/>
    <p:sldId id="276" r:id="rId6"/>
    <p:sldId id="275" r:id="rId7"/>
    <p:sldId id="277" r:id="rId8"/>
    <p:sldId id="27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02/05/2025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02/05/2025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02/05/2025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02/05/2025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02/05/2025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02/05/2025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02/05/2025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02/05/2025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02/05/2025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02/05/2025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02/05/2025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02/05/2025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CỦA LỄ CON DÂNG</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647974"/>
          </a:xfrm>
          <a:prstGeom prst="rect">
            <a:avLst/>
          </a:prstGeom>
        </p:spPr>
        <p:txBody>
          <a:bodyPr wrap="square">
            <a:spAutoFit/>
          </a:bodyPr>
          <a:lstStyle/>
          <a:p>
            <a:pPr algn="just"/>
            <a:r>
              <a:rPr lang="en-US" sz="6600" b="1" dirty="0" smtClean="0">
                <a:solidFill>
                  <a:srgbClr val="FF0000"/>
                </a:solidFill>
              </a:rPr>
              <a:t>1. </a:t>
            </a:r>
            <a:r>
              <a:rPr lang="vi-VN" sz="6000" b="1" dirty="0"/>
              <a:t>(Đây của lễ con dâng, đây của lễ con dâng) Đây của lễ con dâng là bánh với rượu ân tình. Hiệp lòng mến tin một niềm trung tín dâng cùng dâng tiến lên.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642594"/>
            <a:ext cx="11178838" cy="4524315"/>
          </a:xfrm>
          <a:prstGeom prst="rect">
            <a:avLst/>
          </a:prstGeom>
        </p:spPr>
        <p:txBody>
          <a:bodyPr wrap="square">
            <a:spAutoFit/>
          </a:bodyPr>
          <a:lstStyle/>
          <a:p>
            <a:pPr algn="just"/>
            <a:r>
              <a:rPr lang="en-US" sz="6600" b="1" dirty="0" smtClean="0">
                <a:solidFill>
                  <a:srgbClr val="FF0000"/>
                </a:solidFill>
              </a:rPr>
              <a:t>1. </a:t>
            </a:r>
            <a:r>
              <a:rPr lang="vi-VN" sz="7200" b="1" dirty="0"/>
              <a:t>Xin Cha thương đoái nhận của lễ này. Xin Cha thương chúc lành của lễ này, a.</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14923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41668"/>
            <a:ext cx="11268990" cy="6740307"/>
          </a:xfrm>
          <a:prstGeom prst="rect">
            <a:avLst/>
          </a:prstGeom>
        </p:spPr>
        <p:txBody>
          <a:bodyPr wrap="square">
            <a:spAutoFit/>
          </a:bodyPr>
          <a:lstStyle/>
          <a:p>
            <a:pPr algn="just"/>
            <a:r>
              <a:rPr lang="en-US" sz="6600" b="1" dirty="0" smtClean="0">
                <a:solidFill>
                  <a:srgbClr val="FF0000"/>
                </a:solidFill>
              </a:rPr>
              <a:t>2. </a:t>
            </a:r>
            <a:r>
              <a:rPr lang="vi-VN" sz="6000" b="1" dirty="0"/>
              <a:t>(Đây của lễ con dâng, đây của lễ con dâng) Đây của lễ con dâng là xác với hồn ước nguyện. Một đời hiến trao đường dài chẳng nao dâng cùng dâng tiến lên.</a:t>
            </a:r>
            <a:r>
              <a:rPr lang="vi-VN" sz="6600" b="1"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945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746975"/>
            <a:ext cx="11153080" cy="4524315"/>
          </a:xfrm>
          <a:prstGeom prst="rect">
            <a:avLst/>
          </a:prstGeom>
        </p:spPr>
        <p:txBody>
          <a:bodyPr wrap="square">
            <a:spAutoFit/>
          </a:bodyPr>
          <a:lstStyle/>
          <a:p>
            <a:pPr algn="just"/>
            <a:r>
              <a:rPr lang="en-US" sz="6600" b="1" dirty="0" smtClean="0">
                <a:solidFill>
                  <a:srgbClr val="FF0000"/>
                </a:solidFill>
              </a:rPr>
              <a:t>2. </a:t>
            </a:r>
            <a:r>
              <a:rPr lang="vi-VN" sz="7200" b="1" dirty="0"/>
              <a:t>Xin Cha thương đoái nhận của lễ này. Xin Cha thương chúc lành của lễ này, a.</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85514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647974"/>
          </a:xfrm>
          <a:prstGeom prst="rect">
            <a:avLst/>
          </a:prstGeom>
        </p:spPr>
        <p:txBody>
          <a:bodyPr wrap="square">
            <a:spAutoFit/>
          </a:bodyPr>
          <a:lstStyle/>
          <a:p>
            <a:pPr algn="just"/>
            <a:r>
              <a:rPr lang="en-US" sz="6600" b="1" dirty="0" smtClean="0">
                <a:solidFill>
                  <a:srgbClr val="FF0000"/>
                </a:solidFill>
              </a:rPr>
              <a:t>3. </a:t>
            </a:r>
            <a:r>
              <a:rPr lang="vi-VN" sz="6000" b="1" dirty="0"/>
              <a:t>(Đây của lễ con dâng, đây của lễ con dâng) Đây của lễ con dâng là kiếp sống trọn vui buồn. Một dạ sắt son thủy chung sau trước dâng cùng dâng tiến lên.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31499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642594"/>
            <a:ext cx="11294748" cy="4524315"/>
          </a:xfrm>
          <a:prstGeom prst="rect">
            <a:avLst/>
          </a:prstGeom>
        </p:spPr>
        <p:txBody>
          <a:bodyPr wrap="square">
            <a:spAutoFit/>
          </a:bodyPr>
          <a:lstStyle/>
          <a:p>
            <a:pPr algn="just"/>
            <a:r>
              <a:rPr lang="en-US" sz="6600" b="1" dirty="0" smtClean="0">
                <a:solidFill>
                  <a:srgbClr val="FF0000"/>
                </a:solidFill>
              </a:rPr>
              <a:t>3. </a:t>
            </a:r>
            <a:r>
              <a:rPr lang="vi-VN" sz="7200" b="1" dirty="0"/>
              <a:t>Xin Cha thương đoái nhận của lễ này. Xin Cha thương chúc lành của lễ này, a.</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86827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642594"/>
            <a:ext cx="11294748" cy="2800767"/>
          </a:xfrm>
          <a:prstGeom prst="rect">
            <a:avLst/>
          </a:prstGeom>
        </p:spPr>
        <p:txBody>
          <a:bodyPr wrap="square">
            <a:spAutoFit/>
          </a:bodyPr>
          <a:lstStyle/>
          <a:p>
            <a:pPr algn="just"/>
            <a:r>
              <a:rPr lang="en-US" sz="6600" b="1" dirty="0" smtClean="0">
                <a:solidFill>
                  <a:srgbClr val="FF0000"/>
                </a:solidFill>
              </a:rPr>
              <a:t>Coda. </a:t>
            </a:r>
            <a:r>
              <a:rPr lang="en-US" sz="8800" b="1" dirty="0" err="1"/>
              <a:t>Đây</a:t>
            </a:r>
            <a:r>
              <a:rPr lang="en-US" sz="8800" b="1" dirty="0"/>
              <a:t> </a:t>
            </a:r>
            <a:r>
              <a:rPr lang="en-US" sz="8800" b="1" dirty="0" err="1"/>
              <a:t>của</a:t>
            </a:r>
            <a:r>
              <a:rPr lang="en-US" sz="8800" b="1" dirty="0"/>
              <a:t> </a:t>
            </a:r>
            <a:r>
              <a:rPr lang="en-US" sz="8800" b="1" dirty="0" err="1"/>
              <a:t>lễ</a:t>
            </a:r>
            <a:r>
              <a:rPr lang="en-US" sz="8800" b="1" dirty="0"/>
              <a:t> con </a:t>
            </a:r>
            <a:r>
              <a:rPr lang="en-US" sz="8800" b="1" dirty="0" err="1"/>
              <a:t>tiến</a:t>
            </a:r>
            <a:r>
              <a:rPr lang="en-US" sz="8800" b="1" dirty="0"/>
              <a:t> </a:t>
            </a:r>
            <a:r>
              <a:rPr lang="en-US" sz="8800" b="1" dirty="0" err="1"/>
              <a:t>dâng</a:t>
            </a:r>
            <a:r>
              <a:rPr lang="en-US" sz="8800" b="1" dirty="0"/>
              <a:t>.</a:t>
            </a:r>
            <a:endParaRPr lang="vi-VN" sz="8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29652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50</TotalTime>
  <Words>202</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CỦA LỄ CON DÂNG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27</cp:revision>
  <dcterms:created xsi:type="dcterms:W3CDTF">2024-12-09T14:38:56Z</dcterms:created>
  <dcterms:modified xsi:type="dcterms:W3CDTF">2025-05-02T03:45:11Z</dcterms:modified>
</cp:coreProperties>
</file>