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118"/>
  </p:notesMasterIdLst>
  <p:sldIdLst>
    <p:sldId id="257" r:id="rId4"/>
    <p:sldId id="2134804810" r:id="rId5"/>
    <p:sldId id="2134805474" r:id="rId6"/>
    <p:sldId id="2134804730" r:id="rId7"/>
    <p:sldId id="2134807525" r:id="rId8"/>
    <p:sldId id="2134806077" r:id="rId9"/>
    <p:sldId id="2134806261" r:id="rId10"/>
    <p:sldId id="2134807509" r:id="rId11"/>
    <p:sldId id="2134807098" r:id="rId12"/>
    <p:sldId id="2134807299" r:id="rId13"/>
    <p:sldId id="2134807380" r:id="rId14"/>
    <p:sldId id="2134807357" r:id="rId15"/>
    <p:sldId id="2134806092" r:id="rId16"/>
    <p:sldId id="2134807396" r:id="rId17"/>
    <p:sldId id="2134807247" r:id="rId18"/>
    <p:sldId id="2134806916" r:id="rId19"/>
    <p:sldId id="2134806917" r:id="rId20"/>
    <p:sldId id="2134807300" r:id="rId21"/>
    <p:sldId id="2134807364" r:id="rId22"/>
    <p:sldId id="2134807284" r:id="rId23"/>
    <p:sldId id="2134807365" r:id="rId24"/>
    <p:sldId id="2134807527" r:id="rId25"/>
    <p:sldId id="2134807528" r:id="rId26"/>
    <p:sldId id="2134807510" r:id="rId27"/>
    <p:sldId id="2134807511" r:id="rId28"/>
    <p:sldId id="2134806920" r:id="rId29"/>
    <p:sldId id="2134806921" r:id="rId30"/>
    <p:sldId id="2134807381" r:id="rId31"/>
    <p:sldId id="2134804919" r:id="rId32"/>
    <p:sldId id="2134807372" r:id="rId33"/>
    <p:sldId id="2134807529" r:id="rId34"/>
    <p:sldId id="2134807373" r:id="rId35"/>
    <p:sldId id="2134807382" r:id="rId36"/>
    <p:sldId id="2134807383" r:id="rId37"/>
    <p:sldId id="2134807384" r:id="rId38"/>
    <p:sldId id="2134807385" r:id="rId39"/>
    <p:sldId id="2134805383" r:id="rId40"/>
    <p:sldId id="2134807375" r:id="rId41"/>
    <p:sldId id="2134805384" r:id="rId42"/>
    <p:sldId id="2134807376" r:id="rId43"/>
    <p:sldId id="2134807377" r:id="rId44"/>
    <p:sldId id="2134807358" r:id="rId45"/>
    <p:sldId id="2134807309" r:id="rId46"/>
    <p:sldId id="2134807522" r:id="rId47"/>
    <p:sldId id="2134807243" r:id="rId48"/>
    <p:sldId id="2134807488" r:id="rId49"/>
    <p:sldId id="2134807489" r:id="rId50"/>
    <p:sldId id="2134807490" r:id="rId51"/>
    <p:sldId id="2134807491" r:id="rId52"/>
    <p:sldId id="2134807484" r:id="rId53"/>
    <p:sldId id="2134807485" r:id="rId54"/>
    <p:sldId id="2134807486" r:id="rId55"/>
    <p:sldId id="2134807487" r:id="rId56"/>
    <p:sldId id="2134807301" r:id="rId57"/>
    <p:sldId id="2134806499" r:id="rId58"/>
    <p:sldId id="2134806500" r:id="rId59"/>
    <p:sldId id="2134807349" r:id="rId60"/>
    <p:sldId id="2134807304" r:id="rId61"/>
    <p:sldId id="2134807306" r:id="rId62"/>
    <p:sldId id="2134807307" r:id="rId63"/>
    <p:sldId id="2134807308" r:id="rId64"/>
    <p:sldId id="2134807482" r:id="rId65"/>
    <p:sldId id="2134807481" r:id="rId66"/>
    <p:sldId id="2134807483" r:id="rId67"/>
    <p:sldId id="2134807395" r:id="rId68"/>
    <p:sldId id="2134807314" r:id="rId69"/>
    <p:sldId id="2134807316" r:id="rId70"/>
    <p:sldId id="2134807496" r:id="rId71"/>
    <p:sldId id="2134807497" r:id="rId72"/>
    <p:sldId id="2134807498" r:id="rId73"/>
    <p:sldId id="2134807499" r:id="rId74"/>
    <p:sldId id="2134807500" r:id="rId75"/>
    <p:sldId id="2134807501" r:id="rId76"/>
    <p:sldId id="2134807322" r:id="rId77"/>
    <p:sldId id="2134807323" r:id="rId78"/>
    <p:sldId id="2134807324" r:id="rId79"/>
    <p:sldId id="2134807391" r:id="rId80"/>
    <p:sldId id="2134807325" r:id="rId81"/>
    <p:sldId id="2134807392" r:id="rId82"/>
    <p:sldId id="2134807523" r:id="rId83"/>
    <p:sldId id="2134807327" r:id="rId84"/>
    <p:sldId id="2134807361" r:id="rId85"/>
    <p:sldId id="2134807329" r:id="rId86"/>
    <p:sldId id="2134807536" r:id="rId87"/>
    <p:sldId id="2134807540" r:id="rId88"/>
    <p:sldId id="2134807537" r:id="rId89"/>
    <p:sldId id="2134807538" r:id="rId90"/>
    <p:sldId id="2134807541" r:id="rId91"/>
    <p:sldId id="2134807539" r:id="rId92"/>
    <p:sldId id="2134807542" r:id="rId93"/>
    <p:sldId id="2134807543" r:id="rId94"/>
    <p:sldId id="2134807544" r:id="rId95"/>
    <p:sldId id="2134807545" r:id="rId96"/>
    <p:sldId id="2134807546" r:id="rId97"/>
    <p:sldId id="2134807547" r:id="rId98"/>
    <p:sldId id="2134807530" r:id="rId99"/>
    <p:sldId id="2134807548" r:id="rId100"/>
    <p:sldId id="2134807531" r:id="rId101"/>
    <p:sldId id="2134807532" r:id="rId102"/>
    <p:sldId id="2134807549" r:id="rId103"/>
    <p:sldId id="2134807533" r:id="rId104"/>
    <p:sldId id="2134807415" r:id="rId105"/>
    <p:sldId id="2134807550" r:id="rId106"/>
    <p:sldId id="2134807417" r:id="rId107"/>
    <p:sldId id="2134807534" r:id="rId108"/>
    <p:sldId id="2134807551" r:id="rId109"/>
    <p:sldId id="2134807535" r:id="rId110"/>
    <p:sldId id="2134807524" r:id="rId111"/>
    <p:sldId id="2134807341" r:id="rId112"/>
    <p:sldId id="2134807362" r:id="rId113"/>
    <p:sldId id="2134807355" r:id="rId114"/>
    <p:sldId id="2134807526" r:id="rId115"/>
    <p:sldId id="2134807347" r:id="rId116"/>
    <p:sldId id="2134805888" r:id="rId117"/>
  </p:sldIdLst>
  <p:sldSz cx="9144000" cy="6858000" type="screen4x3"/>
  <p:notesSz cx="6858000" cy="9144000"/>
  <p:embeddedFontLst>
    <p:embeddedFont>
      <p:font typeface="Cambria" panose="02040503050406030204" pitchFamily="18" charset="0"/>
      <p:regular r:id="rId119"/>
      <p:bold r:id="rId120"/>
      <p:italic r:id="rId121"/>
      <p:boldItalic r:id="rId122"/>
    </p:embeddedFont>
    <p:embeddedFont>
      <p:font typeface="Carelia" panose="020B0604020202020204" charset="0"/>
      <p:regular r:id="rId123"/>
    </p:embeddedFont>
    <p:embeddedFont>
      <p:font typeface="Dosis" pitchFamily="2" charset="0"/>
      <p:regular r:id="rId124"/>
      <p:bold r:id="rId125"/>
    </p:embeddedFont>
    <p:embeddedFont>
      <p:font typeface="Dosis Bold" pitchFamily="2" charset="0"/>
      <p:regular r:id="rId126"/>
      <p:bold r:id="rId127"/>
    </p:embeddedFont>
    <p:embeddedFont>
      <p:font typeface="Tahoma" panose="020B0604030504040204" pitchFamily="34" charset="0"/>
      <p:regular r:id="rId128"/>
      <p:bold r:id="rId1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font" Target="fonts/font1.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2.fntdata"/><Relationship Id="rId12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FE23-F830-4D11-B32B-3CF64BB57DAC}" type="datetimeFigureOut">
              <a:rPr lang="fr-FR" smtClean="0"/>
              <a:t>10/08/2025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66871-77D9-49DE-9CAB-18052DDDC244}" type="slidenum">
              <a:rPr lang="fr-FR" smtClean="0"/>
              <a:t>‹N°›</a:t>
            </a:fld>
            <a:endParaRPr lang="fr-FR" dirty="0"/>
          </a:p>
        </p:txBody>
      </p:sp>
    </p:spTree>
    <p:extLst>
      <p:ext uri="{BB962C8B-B14F-4D97-AF65-F5344CB8AC3E}">
        <p14:creationId xmlns:p14="http://schemas.microsoft.com/office/powerpoint/2010/main" val="408555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872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0602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3515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2523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54996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417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2303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9313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3627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0395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0163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7515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95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6638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63815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2017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174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339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43017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3153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419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490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8113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236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225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4684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8969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41809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24271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0499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49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1223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8454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742339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8029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8/10/2025</a:t>
            </a:fld>
            <a:endParaRPr lang="en-US" dirty="0"/>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36890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7.xml"/><Relationship Id="rId17" Type="http://schemas.openxmlformats.org/officeDocument/2006/relationships/image" Target="../media/image6.svg"/><Relationship Id="rId2" Type="http://schemas.openxmlformats.org/officeDocument/2006/relationships/tags" Target="../tags/tag2.xml"/><Relationship Id="rId16" Type="http://schemas.openxmlformats.org/officeDocument/2006/relationships/image" Target="../media/image5.png"/><Relationship Id="rId20" Type="http://schemas.openxmlformats.org/officeDocument/2006/relationships/image" Target="../media/image9.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4.svg"/><Relationship Id="rId10" Type="http://schemas.openxmlformats.org/officeDocument/2006/relationships/tags" Target="../tags/tag10.xml"/><Relationship Id="rId19" Type="http://schemas.openxmlformats.org/officeDocument/2006/relationships/image" Target="../media/image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4.png"/><Relationship Id="rId3" Type="http://schemas.openxmlformats.org/officeDocument/2006/relationships/tags" Target="../tags/tag84.xml"/><Relationship Id="rId7" Type="http://schemas.openxmlformats.org/officeDocument/2006/relationships/tags" Target="../tags/tag86.xml"/><Relationship Id="rId12" Type="http://schemas.openxmlformats.org/officeDocument/2006/relationships/image" Target="../media/image33.jp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audio" Target="../media/media1.mp3"/><Relationship Id="rId11" Type="http://schemas.openxmlformats.org/officeDocument/2006/relationships/image" Target="../media/image32.jpg"/><Relationship Id="rId5" Type="http://schemas.microsoft.com/office/2007/relationships/media" Target="../media/media1.mp3"/><Relationship Id="rId10" Type="http://schemas.openxmlformats.org/officeDocument/2006/relationships/image" Target="../media/image31.jpeg"/><Relationship Id="rId4" Type="http://schemas.openxmlformats.org/officeDocument/2006/relationships/tags" Target="../tags/tag85.xml"/><Relationship Id="rId9" Type="http://schemas.openxmlformats.org/officeDocument/2006/relationships/image" Target="../media/image30.png"/></Relationships>
</file>

<file path=ppt/slides/_rels/slide100.xml.rels><?xml version="1.0" encoding="UTF-8" standalone="yes"?>
<Relationships xmlns="http://schemas.openxmlformats.org/package/2006/relationships"><Relationship Id="rId8" Type="http://schemas.openxmlformats.org/officeDocument/2006/relationships/tags" Target="../tags/tag749.xml"/><Relationship Id="rId13" Type="http://schemas.openxmlformats.org/officeDocument/2006/relationships/image" Target="../media/image67.png"/><Relationship Id="rId3" Type="http://schemas.openxmlformats.org/officeDocument/2006/relationships/tags" Target="../tags/tag744.xml"/><Relationship Id="rId7" Type="http://schemas.openxmlformats.org/officeDocument/2006/relationships/tags" Target="../tags/tag748.xml"/><Relationship Id="rId12" Type="http://schemas.openxmlformats.org/officeDocument/2006/relationships/image" Target="../media/image27.svg"/><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tags" Target="../tags/tag747.xml"/><Relationship Id="rId11" Type="http://schemas.openxmlformats.org/officeDocument/2006/relationships/image" Target="../media/image26.png"/><Relationship Id="rId5" Type="http://schemas.openxmlformats.org/officeDocument/2006/relationships/tags" Target="../tags/tag746.xml"/><Relationship Id="rId10" Type="http://schemas.openxmlformats.org/officeDocument/2006/relationships/slideLayout" Target="../slideLayouts/slideLayout7.xml"/><Relationship Id="rId4" Type="http://schemas.openxmlformats.org/officeDocument/2006/relationships/tags" Target="../tags/tag745.xml"/><Relationship Id="rId9" Type="http://schemas.openxmlformats.org/officeDocument/2006/relationships/tags" Target="../tags/tag750.xml"/></Relationships>
</file>

<file path=ppt/slides/_rels/slide101.xml.rels><?xml version="1.0" encoding="UTF-8" standalone="yes"?>
<Relationships xmlns="http://schemas.openxmlformats.org/package/2006/relationships"><Relationship Id="rId8" Type="http://schemas.openxmlformats.org/officeDocument/2006/relationships/tags" Target="../tags/tag758.xml"/><Relationship Id="rId3" Type="http://schemas.openxmlformats.org/officeDocument/2006/relationships/tags" Target="../tags/tag753.xml"/><Relationship Id="rId7" Type="http://schemas.openxmlformats.org/officeDocument/2006/relationships/tags" Target="../tags/tag757.xml"/><Relationship Id="rId12" Type="http://schemas.openxmlformats.org/officeDocument/2006/relationships/image" Target="../media/image50.png"/><Relationship Id="rId2" Type="http://schemas.openxmlformats.org/officeDocument/2006/relationships/tags" Target="../tags/tag752.xml"/><Relationship Id="rId1" Type="http://schemas.openxmlformats.org/officeDocument/2006/relationships/tags" Target="../tags/tag751.xml"/><Relationship Id="rId6" Type="http://schemas.openxmlformats.org/officeDocument/2006/relationships/tags" Target="../tags/tag756.xml"/><Relationship Id="rId11" Type="http://schemas.openxmlformats.org/officeDocument/2006/relationships/image" Target="../media/image27.svg"/><Relationship Id="rId5" Type="http://schemas.openxmlformats.org/officeDocument/2006/relationships/tags" Target="../tags/tag755.xml"/><Relationship Id="rId10" Type="http://schemas.openxmlformats.org/officeDocument/2006/relationships/image" Target="../media/image26.png"/><Relationship Id="rId4" Type="http://schemas.openxmlformats.org/officeDocument/2006/relationships/tags" Target="../tags/tag754.xml"/><Relationship Id="rId9"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tags" Target="../tags/tag766.xml"/><Relationship Id="rId3" Type="http://schemas.openxmlformats.org/officeDocument/2006/relationships/tags" Target="../tags/tag761.xml"/><Relationship Id="rId7" Type="http://schemas.openxmlformats.org/officeDocument/2006/relationships/tags" Target="../tags/tag765.xml"/><Relationship Id="rId12" Type="http://schemas.openxmlformats.org/officeDocument/2006/relationships/image" Target="../media/image73.png"/><Relationship Id="rId2" Type="http://schemas.openxmlformats.org/officeDocument/2006/relationships/tags" Target="../tags/tag760.xml"/><Relationship Id="rId1" Type="http://schemas.openxmlformats.org/officeDocument/2006/relationships/tags" Target="../tags/tag759.xml"/><Relationship Id="rId6" Type="http://schemas.openxmlformats.org/officeDocument/2006/relationships/tags" Target="../tags/tag764.xml"/><Relationship Id="rId11" Type="http://schemas.openxmlformats.org/officeDocument/2006/relationships/image" Target="../media/image27.svg"/><Relationship Id="rId5" Type="http://schemas.openxmlformats.org/officeDocument/2006/relationships/tags" Target="../tags/tag763.xml"/><Relationship Id="rId10" Type="http://schemas.openxmlformats.org/officeDocument/2006/relationships/image" Target="../media/image26.png"/><Relationship Id="rId4" Type="http://schemas.openxmlformats.org/officeDocument/2006/relationships/tags" Target="../tags/tag762.xml"/><Relationship Id="rId9"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tags" Target="../tags/tag774.xml"/><Relationship Id="rId13" Type="http://schemas.openxmlformats.org/officeDocument/2006/relationships/image" Target="../media/image67.png"/><Relationship Id="rId3" Type="http://schemas.openxmlformats.org/officeDocument/2006/relationships/tags" Target="../tags/tag769.xml"/><Relationship Id="rId7" Type="http://schemas.openxmlformats.org/officeDocument/2006/relationships/tags" Target="../tags/tag773.xml"/><Relationship Id="rId12" Type="http://schemas.openxmlformats.org/officeDocument/2006/relationships/image" Target="../media/image27.svg"/><Relationship Id="rId2" Type="http://schemas.openxmlformats.org/officeDocument/2006/relationships/tags" Target="../tags/tag768.xml"/><Relationship Id="rId1" Type="http://schemas.openxmlformats.org/officeDocument/2006/relationships/tags" Target="../tags/tag767.xml"/><Relationship Id="rId6" Type="http://schemas.openxmlformats.org/officeDocument/2006/relationships/tags" Target="../tags/tag772.xml"/><Relationship Id="rId11" Type="http://schemas.openxmlformats.org/officeDocument/2006/relationships/image" Target="../media/image26.png"/><Relationship Id="rId5" Type="http://schemas.openxmlformats.org/officeDocument/2006/relationships/tags" Target="../tags/tag771.xml"/><Relationship Id="rId10" Type="http://schemas.openxmlformats.org/officeDocument/2006/relationships/slideLayout" Target="../slideLayouts/slideLayout7.xml"/><Relationship Id="rId4" Type="http://schemas.openxmlformats.org/officeDocument/2006/relationships/tags" Target="../tags/tag770.xml"/><Relationship Id="rId9" Type="http://schemas.openxmlformats.org/officeDocument/2006/relationships/tags" Target="../tags/tag775.xml"/></Relationships>
</file>

<file path=ppt/slides/_rels/slide104.xml.rels><?xml version="1.0" encoding="UTF-8" standalone="yes"?>
<Relationships xmlns="http://schemas.openxmlformats.org/package/2006/relationships"><Relationship Id="rId8" Type="http://schemas.openxmlformats.org/officeDocument/2006/relationships/tags" Target="../tags/tag783.xml"/><Relationship Id="rId3" Type="http://schemas.openxmlformats.org/officeDocument/2006/relationships/tags" Target="../tags/tag778.xml"/><Relationship Id="rId7" Type="http://schemas.openxmlformats.org/officeDocument/2006/relationships/tags" Target="../tags/tag782.xml"/><Relationship Id="rId12" Type="http://schemas.openxmlformats.org/officeDocument/2006/relationships/image" Target="../media/image50.png"/><Relationship Id="rId2" Type="http://schemas.openxmlformats.org/officeDocument/2006/relationships/tags" Target="../tags/tag777.xml"/><Relationship Id="rId1" Type="http://schemas.openxmlformats.org/officeDocument/2006/relationships/tags" Target="../tags/tag776.xml"/><Relationship Id="rId6" Type="http://schemas.openxmlformats.org/officeDocument/2006/relationships/tags" Target="../tags/tag781.xml"/><Relationship Id="rId11" Type="http://schemas.openxmlformats.org/officeDocument/2006/relationships/image" Target="../media/image27.svg"/><Relationship Id="rId5" Type="http://schemas.openxmlformats.org/officeDocument/2006/relationships/tags" Target="../tags/tag780.xml"/><Relationship Id="rId10" Type="http://schemas.openxmlformats.org/officeDocument/2006/relationships/image" Target="../media/image26.png"/><Relationship Id="rId4" Type="http://schemas.openxmlformats.org/officeDocument/2006/relationships/tags" Target="../tags/tag779.xml"/><Relationship Id="rId9"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tags" Target="../tags/tag791.xml"/><Relationship Id="rId3" Type="http://schemas.openxmlformats.org/officeDocument/2006/relationships/tags" Target="../tags/tag786.xml"/><Relationship Id="rId7" Type="http://schemas.openxmlformats.org/officeDocument/2006/relationships/tags" Target="../tags/tag790.xml"/><Relationship Id="rId12" Type="http://schemas.openxmlformats.org/officeDocument/2006/relationships/image" Target="../media/image73.png"/><Relationship Id="rId2" Type="http://schemas.openxmlformats.org/officeDocument/2006/relationships/tags" Target="../tags/tag785.xml"/><Relationship Id="rId1" Type="http://schemas.openxmlformats.org/officeDocument/2006/relationships/tags" Target="../tags/tag784.xml"/><Relationship Id="rId6" Type="http://schemas.openxmlformats.org/officeDocument/2006/relationships/tags" Target="../tags/tag789.xml"/><Relationship Id="rId11" Type="http://schemas.openxmlformats.org/officeDocument/2006/relationships/image" Target="../media/image27.svg"/><Relationship Id="rId5" Type="http://schemas.openxmlformats.org/officeDocument/2006/relationships/tags" Target="../tags/tag788.xml"/><Relationship Id="rId10" Type="http://schemas.openxmlformats.org/officeDocument/2006/relationships/image" Target="../media/image26.png"/><Relationship Id="rId4" Type="http://schemas.openxmlformats.org/officeDocument/2006/relationships/tags" Target="../tags/tag787.xml"/><Relationship Id="rId9"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tags" Target="../tags/tag799.xml"/><Relationship Id="rId13" Type="http://schemas.openxmlformats.org/officeDocument/2006/relationships/image" Target="../media/image67.png"/><Relationship Id="rId3" Type="http://schemas.openxmlformats.org/officeDocument/2006/relationships/tags" Target="../tags/tag794.xml"/><Relationship Id="rId7" Type="http://schemas.openxmlformats.org/officeDocument/2006/relationships/tags" Target="../tags/tag798.xml"/><Relationship Id="rId12" Type="http://schemas.openxmlformats.org/officeDocument/2006/relationships/image" Target="../media/image27.svg"/><Relationship Id="rId2" Type="http://schemas.openxmlformats.org/officeDocument/2006/relationships/tags" Target="../tags/tag793.xml"/><Relationship Id="rId1" Type="http://schemas.openxmlformats.org/officeDocument/2006/relationships/tags" Target="../tags/tag792.xml"/><Relationship Id="rId6" Type="http://schemas.openxmlformats.org/officeDocument/2006/relationships/tags" Target="../tags/tag797.xml"/><Relationship Id="rId11" Type="http://schemas.openxmlformats.org/officeDocument/2006/relationships/image" Target="../media/image26.png"/><Relationship Id="rId5" Type="http://schemas.openxmlformats.org/officeDocument/2006/relationships/tags" Target="../tags/tag796.xml"/><Relationship Id="rId10" Type="http://schemas.openxmlformats.org/officeDocument/2006/relationships/slideLayout" Target="../slideLayouts/slideLayout7.xml"/><Relationship Id="rId4" Type="http://schemas.openxmlformats.org/officeDocument/2006/relationships/tags" Target="../tags/tag795.xml"/><Relationship Id="rId9" Type="http://schemas.openxmlformats.org/officeDocument/2006/relationships/tags" Target="../tags/tag800.xml"/></Relationships>
</file>

<file path=ppt/slides/_rels/slide107.xml.rels><?xml version="1.0" encoding="UTF-8" standalone="yes"?>
<Relationships xmlns="http://schemas.openxmlformats.org/package/2006/relationships"><Relationship Id="rId8" Type="http://schemas.openxmlformats.org/officeDocument/2006/relationships/tags" Target="../tags/tag808.xml"/><Relationship Id="rId3" Type="http://schemas.openxmlformats.org/officeDocument/2006/relationships/tags" Target="../tags/tag803.xml"/><Relationship Id="rId7" Type="http://schemas.openxmlformats.org/officeDocument/2006/relationships/tags" Target="../tags/tag807.xml"/><Relationship Id="rId12" Type="http://schemas.openxmlformats.org/officeDocument/2006/relationships/image" Target="../media/image50.png"/><Relationship Id="rId2" Type="http://schemas.openxmlformats.org/officeDocument/2006/relationships/tags" Target="../tags/tag802.xml"/><Relationship Id="rId1" Type="http://schemas.openxmlformats.org/officeDocument/2006/relationships/tags" Target="../tags/tag801.xml"/><Relationship Id="rId6" Type="http://schemas.openxmlformats.org/officeDocument/2006/relationships/tags" Target="../tags/tag806.xml"/><Relationship Id="rId11" Type="http://schemas.openxmlformats.org/officeDocument/2006/relationships/image" Target="../media/image27.svg"/><Relationship Id="rId5" Type="http://schemas.openxmlformats.org/officeDocument/2006/relationships/tags" Target="../tags/tag805.xml"/><Relationship Id="rId10" Type="http://schemas.openxmlformats.org/officeDocument/2006/relationships/image" Target="../media/image26.png"/><Relationship Id="rId4" Type="http://schemas.openxmlformats.org/officeDocument/2006/relationships/tags" Target="../tags/tag804.xml"/><Relationship Id="rId9"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tags" Target="../tags/tag816.xml"/><Relationship Id="rId13" Type="http://schemas.openxmlformats.org/officeDocument/2006/relationships/image" Target="../media/image57.png"/><Relationship Id="rId3" Type="http://schemas.openxmlformats.org/officeDocument/2006/relationships/tags" Target="../tags/tag811.xml"/><Relationship Id="rId7" Type="http://schemas.openxmlformats.org/officeDocument/2006/relationships/tags" Target="../tags/tag815.xml"/><Relationship Id="rId12" Type="http://schemas.openxmlformats.org/officeDocument/2006/relationships/image" Target="../media/image27.svg"/><Relationship Id="rId2" Type="http://schemas.openxmlformats.org/officeDocument/2006/relationships/tags" Target="../tags/tag810.xml"/><Relationship Id="rId1" Type="http://schemas.openxmlformats.org/officeDocument/2006/relationships/tags" Target="../tags/tag809.xml"/><Relationship Id="rId6" Type="http://schemas.openxmlformats.org/officeDocument/2006/relationships/tags" Target="../tags/tag814.xml"/><Relationship Id="rId11" Type="http://schemas.openxmlformats.org/officeDocument/2006/relationships/image" Target="../media/image26.png"/><Relationship Id="rId5" Type="http://schemas.openxmlformats.org/officeDocument/2006/relationships/tags" Target="../tags/tag813.xml"/><Relationship Id="rId10" Type="http://schemas.openxmlformats.org/officeDocument/2006/relationships/slideLayout" Target="../slideLayouts/slideLayout7.xml"/><Relationship Id="rId4" Type="http://schemas.openxmlformats.org/officeDocument/2006/relationships/tags" Target="../tags/tag812.xml"/><Relationship Id="rId9" Type="http://schemas.openxmlformats.org/officeDocument/2006/relationships/tags" Target="../tags/tag817.xml"/><Relationship Id="rId14" Type="http://schemas.openxmlformats.org/officeDocument/2006/relationships/image" Target="../media/image58.png"/></Relationships>
</file>

<file path=ppt/slides/_rels/slide109.xml.rels><?xml version="1.0" encoding="UTF-8" standalone="yes"?>
<Relationships xmlns="http://schemas.openxmlformats.org/package/2006/relationships"><Relationship Id="rId8" Type="http://schemas.openxmlformats.org/officeDocument/2006/relationships/tags" Target="../tags/tag825.xml"/><Relationship Id="rId13" Type="http://schemas.openxmlformats.org/officeDocument/2006/relationships/image" Target="../media/image58.png"/><Relationship Id="rId3" Type="http://schemas.openxmlformats.org/officeDocument/2006/relationships/tags" Target="../tags/tag820.xml"/><Relationship Id="rId7" Type="http://schemas.openxmlformats.org/officeDocument/2006/relationships/tags" Target="../tags/tag824.xml"/><Relationship Id="rId12" Type="http://schemas.openxmlformats.org/officeDocument/2006/relationships/image" Target="../media/image57.png"/><Relationship Id="rId2" Type="http://schemas.openxmlformats.org/officeDocument/2006/relationships/tags" Target="../tags/tag819.xml"/><Relationship Id="rId1" Type="http://schemas.openxmlformats.org/officeDocument/2006/relationships/tags" Target="../tags/tag818.xml"/><Relationship Id="rId6" Type="http://schemas.openxmlformats.org/officeDocument/2006/relationships/tags" Target="../tags/tag823.xml"/><Relationship Id="rId11" Type="http://schemas.openxmlformats.org/officeDocument/2006/relationships/image" Target="../media/image27.svg"/><Relationship Id="rId5" Type="http://schemas.openxmlformats.org/officeDocument/2006/relationships/tags" Target="../tags/tag822.xml"/><Relationship Id="rId10" Type="http://schemas.openxmlformats.org/officeDocument/2006/relationships/image" Target="../media/image26.png"/><Relationship Id="rId4" Type="http://schemas.openxmlformats.org/officeDocument/2006/relationships/tags" Target="../tags/tag821.xml"/><Relationship Id="rId9"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4.png"/><Relationship Id="rId3" Type="http://schemas.openxmlformats.org/officeDocument/2006/relationships/tags" Target="../tags/tag89.xml"/><Relationship Id="rId7" Type="http://schemas.openxmlformats.org/officeDocument/2006/relationships/tags" Target="../tags/tag91.xml"/><Relationship Id="rId12" Type="http://schemas.openxmlformats.org/officeDocument/2006/relationships/image" Target="../media/image33.jp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audio" Target="../media/media1.mp3"/><Relationship Id="rId11" Type="http://schemas.openxmlformats.org/officeDocument/2006/relationships/image" Target="../media/image32.jpg"/><Relationship Id="rId5" Type="http://schemas.microsoft.com/office/2007/relationships/media" Target="../media/media1.mp3"/><Relationship Id="rId10" Type="http://schemas.openxmlformats.org/officeDocument/2006/relationships/image" Target="../media/image31.jpeg"/><Relationship Id="rId4" Type="http://schemas.openxmlformats.org/officeDocument/2006/relationships/tags" Target="../tags/tag90.xml"/><Relationship Id="rId9" Type="http://schemas.openxmlformats.org/officeDocument/2006/relationships/image" Target="../media/image30.png"/></Relationships>
</file>

<file path=ppt/slides/_rels/slide1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828.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827.xml"/><Relationship Id="rId1" Type="http://schemas.openxmlformats.org/officeDocument/2006/relationships/tags" Target="../tags/tag826.xml"/><Relationship Id="rId6" Type="http://schemas.openxmlformats.org/officeDocument/2006/relationships/tags" Target="../tags/tag831.xml"/><Relationship Id="rId11" Type="http://schemas.openxmlformats.org/officeDocument/2006/relationships/image" Target="../media/image5.png"/><Relationship Id="rId5" Type="http://schemas.openxmlformats.org/officeDocument/2006/relationships/tags" Target="../tags/tag830.xml"/><Relationship Id="rId10" Type="http://schemas.openxmlformats.org/officeDocument/2006/relationships/image" Target="../media/image22.svg"/><Relationship Id="rId4" Type="http://schemas.openxmlformats.org/officeDocument/2006/relationships/tags" Target="../tags/tag829.xml"/><Relationship Id="rId9" Type="http://schemas.openxmlformats.org/officeDocument/2006/relationships/image" Target="../media/image3.png"/></Relationships>
</file>

<file path=ppt/slides/_rels/slide111.xml.rels><?xml version="1.0" encoding="UTF-8" standalone="yes"?>
<Relationships xmlns="http://schemas.openxmlformats.org/package/2006/relationships"><Relationship Id="rId8" Type="http://schemas.openxmlformats.org/officeDocument/2006/relationships/tags" Target="../tags/tag839.xml"/><Relationship Id="rId13" Type="http://schemas.openxmlformats.org/officeDocument/2006/relationships/tags" Target="../tags/tag844.xml"/><Relationship Id="rId18" Type="http://schemas.openxmlformats.org/officeDocument/2006/relationships/image" Target="../media/image25.png"/><Relationship Id="rId3" Type="http://schemas.openxmlformats.org/officeDocument/2006/relationships/tags" Target="../tags/tag834.xml"/><Relationship Id="rId21" Type="http://schemas.openxmlformats.org/officeDocument/2006/relationships/image" Target="../media/image15.svg"/><Relationship Id="rId7" Type="http://schemas.openxmlformats.org/officeDocument/2006/relationships/tags" Target="../tags/tag838.xml"/><Relationship Id="rId12" Type="http://schemas.openxmlformats.org/officeDocument/2006/relationships/tags" Target="../tags/tag843.xml"/><Relationship Id="rId17" Type="http://schemas.openxmlformats.org/officeDocument/2006/relationships/image" Target="../media/image10.jpeg"/><Relationship Id="rId2" Type="http://schemas.openxmlformats.org/officeDocument/2006/relationships/tags" Target="../tags/tag833.xml"/><Relationship Id="rId16" Type="http://schemas.openxmlformats.org/officeDocument/2006/relationships/slideLayout" Target="../slideLayouts/slideLayout7.xml"/><Relationship Id="rId20" Type="http://schemas.openxmlformats.org/officeDocument/2006/relationships/image" Target="../media/image14.png"/><Relationship Id="rId1" Type="http://schemas.openxmlformats.org/officeDocument/2006/relationships/tags" Target="../tags/tag832.xml"/><Relationship Id="rId6" Type="http://schemas.openxmlformats.org/officeDocument/2006/relationships/tags" Target="../tags/tag837.xml"/><Relationship Id="rId11" Type="http://schemas.openxmlformats.org/officeDocument/2006/relationships/tags" Target="../tags/tag842.xml"/><Relationship Id="rId5" Type="http://schemas.openxmlformats.org/officeDocument/2006/relationships/tags" Target="../tags/tag836.xml"/><Relationship Id="rId15" Type="http://schemas.openxmlformats.org/officeDocument/2006/relationships/tags" Target="../tags/tag846.xml"/><Relationship Id="rId23" Type="http://schemas.openxmlformats.org/officeDocument/2006/relationships/image" Target="../media/image74.png"/><Relationship Id="rId10" Type="http://schemas.openxmlformats.org/officeDocument/2006/relationships/tags" Target="../tags/tag841.xml"/><Relationship Id="rId19" Type="http://schemas.openxmlformats.org/officeDocument/2006/relationships/image" Target="../media/image13.svg"/><Relationship Id="rId4" Type="http://schemas.openxmlformats.org/officeDocument/2006/relationships/tags" Target="../tags/tag835.xml"/><Relationship Id="rId9" Type="http://schemas.openxmlformats.org/officeDocument/2006/relationships/tags" Target="../tags/tag840.xml"/><Relationship Id="rId14" Type="http://schemas.openxmlformats.org/officeDocument/2006/relationships/tags" Target="../tags/tag845.xml"/><Relationship Id="rId22" Type="http://schemas.openxmlformats.org/officeDocument/2006/relationships/image" Target="../media/image16.png"/></Relationships>
</file>

<file path=ppt/slides/_rels/slide112.xml.rels><?xml version="1.0" encoding="UTF-8" standalone="yes"?>
<Relationships xmlns="http://schemas.openxmlformats.org/package/2006/relationships"><Relationship Id="rId8" Type="http://schemas.openxmlformats.org/officeDocument/2006/relationships/tags" Target="../tags/tag854.xml"/><Relationship Id="rId3" Type="http://schemas.openxmlformats.org/officeDocument/2006/relationships/tags" Target="../tags/tag849.xml"/><Relationship Id="rId7" Type="http://schemas.openxmlformats.org/officeDocument/2006/relationships/tags" Target="../tags/tag853.xml"/><Relationship Id="rId12" Type="http://schemas.openxmlformats.org/officeDocument/2006/relationships/image" Target="../media/image75.png"/><Relationship Id="rId2" Type="http://schemas.openxmlformats.org/officeDocument/2006/relationships/tags" Target="../tags/tag848.xml"/><Relationship Id="rId1" Type="http://schemas.openxmlformats.org/officeDocument/2006/relationships/tags" Target="../tags/tag847.xml"/><Relationship Id="rId6" Type="http://schemas.openxmlformats.org/officeDocument/2006/relationships/tags" Target="../tags/tag852.xml"/><Relationship Id="rId11" Type="http://schemas.openxmlformats.org/officeDocument/2006/relationships/image" Target="../media/image27.svg"/><Relationship Id="rId5" Type="http://schemas.openxmlformats.org/officeDocument/2006/relationships/tags" Target="../tags/tag851.xml"/><Relationship Id="rId10" Type="http://schemas.openxmlformats.org/officeDocument/2006/relationships/image" Target="../media/image26.png"/><Relationship Id="rId4" Type="http://schemas.openxmlformats.org/officeDocument/2006/relationships/tags" Target="../tags/tag850.xml"/><Relationship Id="rId9"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tags" Target="../tags/tag862.xml"/><Relationship Id="rId3" Type="http://schemas.openxmlformats.org/officeDocument/2006/relationships/tags" Target="../tags/tag857.xml"/><Relationship Id="rId7" Type="http://schemas.openxmlformats.org/officeDocument/2006/relationships/tags" Target="../tags/tag861.xml"/><Relationship Id="rId12" Type="http://schemas.openxmlformats.org/officeDocument/2006/relationships/image" Target="../media/image76.png"/><Relationship Id="rId2" Type="http://schemas.openxmlformats.org/officeDocument/2006/relationships/tags" Target="../tags/tag856.xml"/><Relationship Id="rId1" Type="http://schemas.openxmlformats.org/officeDocument/2006/relationships/tags" Target="../tags/tag855.xml"/><Relationship Id="rId6" Type="http://schemas.openxmlformats.org/officeDocument/2006/relationships/tags" Target="../tags/tag860.xml"/><Relationship Id="rId11" Type="http://schemas.openxmlformats.org/officeDocument/2006/relationships/image" Target="../media/image27.svg"/><Relationship Id="rId5" Type="http://schemas.openxmlformats.org/officeDocument/2006/relationships/tags" Target="../tags/tag859.xml"/><Relationship Id="rId10" Type="http://schemas.openxmlformats.org/officeDocument/2006/relationships/image" Target="../media/image26.png"/><Relationship Id="rId4" Type="http://schemas.openxmlformats.org/officeDocument/2006/relationships/tags" Target="../tags/tag858.xml"/><Relationship Id="rId9"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865.xml"/><Relationship Id="rId7" Type="http://schemas.openxmlformats.org/officeDocument/2006/relationships/image" Target="../media/image26.png"/><Relationship Id="rId2" Type="http://schemas.openxmlformats.org/officeDocument/2006/relationships/tags" Target="../tags/tag864.xml"/><Relationship Id="rId1" Type="http://schemas.openxmlformats.org/officeDocument/2006/relationships/tags" Target="../tags/tag863.xml"/><Relationship Id="rId6" Type="http://schemas.openxmlformats.org/officeDocument/2006/relationships/slideLayout" Target="../slideLayouts/slideLayout18.xml"/><Relationship Id="rId5" Type="http://schemas.openxmlformats.org/officeDocument/2006/relationships/tags" Target="../tags/tag867.xml"/><Relationship Id="rId4" Type="http://schemas.openxmlformats.org/officeDocument/2006/relationships/tags" Target="../tags/tag866.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94.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5.png"/><Relationship Id="rId5" Type="http://schemas.openxmlformats.org/officeDocument/2006/relationships/tags" Target="../tags/tag96.xml"/><Relationship Id="rId10" Type="http://schemas.openxmlformats.org/officeDocument/2006/relationships/image" Target="../media/image22.svg"/><Relationship Id="rId4" Type="http://schemas.openxmlformats.org/officeDocument/2006/relationships/tags" Target="../tags/tag95.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13.sv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image" Target="../media/image25.png"/><Relationship Id="rId17" Type="http://schemas.openxmlformats.org/officeDocument/2006/relationships/image" Target="../media/image16.png"/><Relationship Id="rId2" Type="http://schemas.openxmlformats.org/officeDocument/2006/relationships/tags" Target="../tags/tag99.xml"/><Relationship Id="rId16" Type="http://schemas.openxmlformats.org/officeDocument/2006/relationships/image" Target="../media/image15.sv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image" Target="../media/image10.jpeg"/><Relationship Id="rId5" Type="http://schemas.openxmlformats.org/officeDocument/2006/relationships/tags" Target="../tags/tag102.xml"/><Relationship Id="rId15" Type="http://schemas.openxmlformats.org/officeDocument/2006/relationships/image" Target="../media/image36.svg"/><Relationship Id="rId10" Type="http://schemas.openxmlformats.org/officeDocument/2006/relationships/slideLayout" Target="../slideLayouts/slideLayout29.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27.svg"/><Relationship Id="rId18" Type="http://schemas.openxmlformats.org/officeDocument/2006/relationships/image" Target="../media/image42.pn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image" Target="../media/image26.png"/><Relationship Id="rId17" Type="http://schemas.openxmlformats.org/officeDocument/2006/relationships/image" Target="../media/image41.png"/><Relationship Id="rId2" Type="http://schemas.openxmlformats.org/officeDocument/2006/relationships/tags" Target="../tags/tag108.xml"/><Relationship Id="rId16" Type="http://schemas.openxmlformats.org/officeDocument/2006/relationships/image" Target="../media/image40.png"/><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image" Target="../media/image37.jpg"/><Relationship Id="rId5" Type="http://schemas.openxmlformats.org/officeDocument/2006/relationships/tags" Target="../tags/tag111.xml"/><Relationship Id="rId15" Type="http://schemas.openxmlformats.org/officeDocument/2006/relationships/image" Target="../media/image39.png"/><Relationship Id="rId10" Type="http://schemas.openxmlformats.org/officeDocument/2006/relationships/slideLayout" Target="../slideLayouts/slideLayout7.xml"/><Relationship Id="rId19" Type="http://schemas.openxmlformats.org/officeDocument/2006/relationships/image" Target="../media/image43.png"/><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g"/><Relationship Id="rId3" Type="http://schemas.openxmlformats.org/officeDocument/2006/relationships/tags" Target="../tags/tag118.xml"/><Relationship Id="rId7" Type="http://schemas.openxmlformats.org/officeDocument/2006/relationships/image" Target="../media/image27.svg"/><Relationship Id="rId12" Type="http://schemas.openxmlformats.org/officeDocument/2006/relationships/image" Target="../media/image48.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26.png"/><Relationship Id="rId11" Type="http://schemas.openxmlformats.org/officeDocument/2006/relationships/image" Target="../media/image47.jpg"/><Relationship Id="rId5" Type="http://schemas.openxmlformats.org/officeDocument/2006/relationships/image" Target="../media/image37.jpg"/><Relationship Id="rId10"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23.xml"/><Relationship Id="rId7" Type="http://schemas.openxmlformats.org/officeDocument/2006/relationships/image" Target="../media/image27.sv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28.xml"/><Relationship Id="rId7" Type="http://schemas.openxmlformats.org/officeDocument/2006/relationships/image" Target="../media/image27.sv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1.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10.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33.xml"/><Relationship Id="rId7" Type="http://schemas.openxmlformats.org/officeDocument/2006/relationships/image" Target="../media/image27.sv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jp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tags" Target="../tags/tag138.xml"/><Relationship Id="rId7" Type="http://schemas.openxmlformats.org/officeDocument/2006/relationships/image" Target="../media/image27.sv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43.xml"/><Relationship Id="rId7" Type="http://schemas.openxmlformats.org/officeDocument/2006/relationships/image" Target="../media/image27.sv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jp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tags" Target="../tags/tag148.xml"/><Relationship Id="rId7" Type="http://schemas.openxmlformats.org/officeDocument/2006/relationships/image" Target="../media/image27.sv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g"/><Relationship Id="rId3" Type="http://schemas.openxmlformats.org/officeDocument/2006/relationships/tags" Target="../tags/tag151.xml"/><Relationship Id="rId7" Type="http://schemas.openxmlformats.org/officeDocument/2006/relationships/image" Target="../media/image27.svg"/><Relationship Id="rId12" Type="http://schemas.openxmlformats.org/officeDocument/2006/relationships/image" Target="../media/image48.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6.png"/><Relationship Id="rId11" Type="http://schemas.openxmlformats.org/officeDocument/2006/relationships/image" Target="../media/image47.jpg"/><Relationship Id="rId5" Type="http://schemas.openxmlformats.org/officeDocument/2006/relationships/image" Target="../media/image37.jpg"/><Relationship Id="rId10"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54.xml"/><Relationship Id="rId7" Type="http://schemas.openxmlformats.org/officeDocument/2006/relationships/image" Target="../media/image10.jpe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156.xml"/><Relationship Id="rId10" Type="http://schemas.openxmlformats.org/officeDocument/2006/relationships/image" Target="../media/image5.png"/><Relationship Id="rId4" Type="http://schemas.openxmlformats.org/officeDocument/2006/relationships/tags" Target="../tags/tag155.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sv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1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3.svg"/><Relationship Id="rId5" Type="http://schemas.openxmlformats.org/officeDocument/2006/relationships/tags" Target="../tags/tag26.xml"/><Relationship Id="rId10" Type="http://schemas.openxmlformats.org/officeDocument/2006/relationships/image" Target="../media/image11.png"/><Relationship Id="rId4" Type="http://schemas.openxmlformats.org/officeDocument/2006/relationships/tags" Target="../tags/tag25.xml"/><Relationship Id="rId9" Type="http://schemas.openxmlformats.org/officeDocument/2006/relationships/image" Target="../media/image10.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59.xml"/><Relationship Id="rId7" Type="http://schemas.openxmlformats.org/officeDocument/2006/relationships/image" Target="../media/image27.sv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5.png"/><Relationship Id="rId3" Type="http://schemas.openxmlformats.org/officeDocument/2006/relationships/tags" Target="../tags/tag162.xml"/><Relationship Id="rId7" Type="http://schemas.openxmlformats.org/officeDocument/2006/relationships/slideLayout" Target="../slideLayouts/slideLayout7.xml"/><Relationship Id="rId12" Type="http://schemas.openxmlformats.org/officeDocument/2006/relationships/image" Target="../media/image44.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51.jpeg"/><Relationship Id="rId5" Type="http://schemas.openxmlformats.org/officeDocument/2006/relationships/tags" Target="../tags/tag164.xml"/><Relationship Id="rId10" Type="http://schemas.openxmlformats.org/officeDocument/2006/relationships/image" Target="../media/image27.svg"/><Relationship Id="rId4" Type="http://schemas.openxmlformats.org/officeDocument/2006/relationships/tags" Target="../tags/tag163.xml"/><Relationship Id="rId9" Type="http://schemas.openxmlformats.org/officeDocument/2006/relationships/image" Target="../media/image26.pn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5.png"/><Relationship Id="rId3" Type="http://schemas.openxmlformats.org/officeDocument/2006/relationships/tags" Target="../tags/tag168.xml"/><Relationship Id="rId7" Type="http://schemas.openxmlformats.org/officeDocument/2006/relationships/slideLayout" Target="../slideLayouts/slideLayout7.xml"/><Relationship Id="rId12" Type="http://schemas.openxmlformats.org/officeDocument/2006/relationships/image" Target="../media/image44.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51.jpeg"/><Relationship Id="rId5" Type="http://schemas.openxmlformats.org/officeDocument/2006/relationships/tags" Target="../tags/tag170.xml"/><Relationship Id="rId10" Type="http://schemas.openxmlformats.org/officeDocument/2006/relationships/image" Target="../media/image27.svg"/><Relationship Id="rId4" Type="http://schemas.openxmlformats.org/officeDocument/2006/relationships/tags" Target="../tags/tag169.xml"/><Relationship Id="rId9" Type="http://schemas.openxmlformats.org/officeDocument/2006/relationships/image" Target="../media/image26.png"/><Relationship Id="rId1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8.png"/><Relationship Id="rId3" Type="http://schemas.openxmlformats.org/officeDocument/2006/relationships/tags" Target="../tags/tag174.xml"/><Relationship Id="rId7" Type="http://schemas.openxmlformats.org/officeDocument/2006/relationships/slideLayout" Target="../slideLayouts/slideLayout7.xml"/><Relationship Id="rId12" Type="http://schemas.openxmlformats.org/officeDocument/2006/relationships/image" Target="../media/image44.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image" Target="../media/image51.jpeg"/><Relationship Id="rId5" Type="http://schemas.openxmlformats.org/officeDocument/2006/relationships/tags" Target="../tags/tag176.xml"/><Relationship Id="rId10" Type="http://schemas.openxmlformats.org/officeDocument/2006/relationships/image" Target="../media/image27.svg"/><Relationship Id="rId4" Type="http://schemas.openxmlformats.org/officeDocument/2006/relationships/tags" Target="../tags/tag175.xml"/><Relationship Id="rId9" Type="http://schemas.openxmlformats.org/officeDocument/2006/relationships/image" Target="../media/image26.png"/><Relationship Id="rId14" Type="http://schemas.openxmlformats.org/officeDocument/2006/relationships/image" Target="../media/image49.jpg"/></Relationships>
</file>

<file path=ppt/slides/_rels/slide34.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9.jpg"/><Relationship Id="rId3" Type="http://schemas.openxmlformats.org/officeDocument/2006/relationships/tags" Target="../tags/tag180.xml"/><Relationship Id="rId7" Type="http://schemas.openxmlformats.org/officeDocument/2006/relationships/slideLayout" Target="../slideLayouts/slideLayout7.xml"/><Relationship Id="rId12" Type="http://schemas.openxmlformats.org/officeDocument/2006/relationships/image" Target="../media/image48.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image" Target="../media/image27.svg"/><Relationship Id="rId5" Type="http://schemas.openxmlformats.org/officeDocument/2006/relationships/tags" Target="../tags/tag182.xml"/><Relationship Id="rId10" Type="http://schemas.openxmlformats.org/officeDocument/2006/relationships/image" Target="../media/image26.png"/><Relationship Id="rId4" Type="http://schemas.openxmlformats.org/officeDocument/2006/relationships/tags" Target="../tags/tag181.xml"/><Relationship Id="rId9" Type="http://schemas.openxmlformats.org/officeDocument/2006/relationships/image" Target="../media/image51.jpeg"/><Relationship Id="rId14" Type="http://schemas.openxmlformats.org/officeDocument/2006/relationships/image" Target="../media/image47.jpg"/></Relationships>
</file>

<file path=ppt/slides/_rels/slide35.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7.jpg"/><Relationship Id="rId3" Type="http://schemas.openxmlformats.org/officeDocument/2006/relationships/tags" Target="../tags/tag186.xml"/><Relationship Id="rId7" Type="http://schemas.openxmlformats.org/officeDocument/2006/relationships/slideLayout" Target="../slideLayouts/slideLayout7.xml"/><Relationship Id="rId12" Type="http://schemas.openxmlformats.org/officeDocument/2006/relationships/image" Target="../media/image49.jp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image" Target="../media/image27.svg"/><Relationship Id="rId5" Type="http://schemas.openxmlformats.org/officeDocument/2006/relationships/tags" Target="../tags/tag188.xml"/><Relationship Id="rId10" Type="http://schemas.openxmlformats.org/officeDocument/2006/relationships/image" Target="../media/image26.png"/><Relationship Id="rId4" Type="http://schemas.openxmlformats.org/officeDocument/2006/relationships/tags" Target="../tags/tag187.xml"/><Relationship Id="rId9" Type="http://schemas.openxmlformats.org/officeDocument/2006/relationships/image" Target="../media/image51.jpeg"/><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7.jpg"/><Relationship Id="rId3" Type="http://schemas.openxmlformats.org/officeDocument/2006/relationships/tags" Target="../tags/tag192.xml"/><Relationship Id="rId7" Type="http://schemas.openxmlformats.org/officeDocument/2006/relationships/tags" Target="../tags/tag196.xml"/><Relationship Id="rId12" Type="http://schemas.openxmlformats.org/officeDocument/2006/relationships/image" Target="../media/image27.sv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11" Type="http://schemas.openxmlformats.org/officeDocument/2006/relationships/image" Target="../media/image26.png"/><Relationship Id="rId5" Type="http://schemas.openxmlformats.org/officeDocument/2006/relationships/tags" Target="../tags/tag194.xml"/><Relationship Id="rId15" Type="http://schemas.openxmlformats.org/officeDocument/2006/relationships/image" Target="../media/image54.png"/><Relationship Id="rId10" Type="http://schemas.openxmlformats.org/officeDocument/2006/relationships/image" Target="../media/image51.jpeg"/><Relationship Id="rId4" Type="http://schemas.openxmlformats.org/officeDocument/2006/relationships/tags" Target="../tags/tag193.xml"/><Relationship Id="rId9" Type="http://schemas.openxmlformats.org/officeDocument/2006/relationships/image" Target="../media/image37.jp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9.xml"/><Relationship Id="rId7" Type="http://schemas.openxmlformats.org/officeDocument/2006/relationships/image" Target="../media/image10.jpe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slideLayout" Target="../slideLayouts/slideLayout7.xml"/><Relationship Id="rId11" Type="http://schemas.openxmlformats.org/officeDocument/2006/relationships/image" Target="../media/image23.svg"/><Relationship Id="rId5" Type="http://schemas.openxmlformats.org/officeDocument/2006/relationships/tags" Target="../tags/tag201.xml"/><Relationship Id="rId10" Type="http://schemas.openxmlformats.org/officeDocument/2006/relationships/image" Target="../media/image5.png"/><Relationship Id="rId4" Type="http://schemas.openxmlformats.org/officeDocument/2006/relationships/tags" Target="../tags/tag200.xml"/><Relationship Id="rId9" Type="http://schemas.openxmlformats.org/officeDocument/2006/relationships/image" Target="../media/image22.svg"/></Relationships>
</file>

<file path=ppt/slides/_rels/slide3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8.png"/><Relationship Id="rId3" Type="http://schemas.openxmlformats.org/officeDocument/2006/relationships/tags" Target="../tags/tag204.xml"/><Relationship Id="rId7" Type="http://schemas.openxmlformats.org/officeDocument/2006/relationships/image" Target="../media/image26.png"/><Relationship Id="rId12" Type="http://schemas.openxmlformats.org/officeDocument/2006/relationships/image" Target="../media/image47.jp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37.jpg"/><Relationship Id="rId11" Type="http://schemas.openxmlformats.org/officeDocument/2006/relationships/image" Target="../media/image46.png"/><Relationship Id="rId5"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tags" Target="../tags/tag205.xml"/><Relationship Id="rId9" Type="http://schemas.openxmlformats.org/officeDocument/2006/relationships/image" Target="../media/image44.png"/><Relationship Id="rId14" Type="http://schemas.openxmlformats.org/officeDocument/2006/relationships/image" Target="../media/image49.jp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8.xml"/><Relationship Id="rId7" Type="http://schemas.openxmlformats.org/officeDocument/2006/relationships/image" Target="../media/image10.jpe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210.xml"/><Relationship Id="rId10" Type="http://schemas.openxmlformats.org/officeDocument/2006/relationships/image" Target="../media/image5.png"/><Relationship Id="rId4" Type="http://schemas.openxmlformats.org/officeDocument/2006/relationships/tags" Target="../tags/tag209.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11.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10.jpeg"/><Relationship Id="rId2" Type="http://schemas.openxmlformats.org/officeDocument/2006/relationships/tags" Target="../tags/tag30.xml"/><Relationship Id="rId16"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10" Type="http://schemas.openxmlformats.org/officeDocument/2006/relationships/tags" Target="../tags/tag38.xml"/><Relationship Id="rId19" Type="http://schemas.openxmlformats.org/officeDocument/2006/relationships/image" Target="../media/image12.sv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9.jpg"/><Relationship Id="rId3" Type="http://schemas.openxmlformats.org/officeDocument/2006/relationships/tags" Target="../tags/tag213.xml"/><Relationship Id="rId7" Type="http://schemas.openxmlformats.org/officeDocument/2006/relationships/image" Target="../media/image37.jpg"/><Relationship Id="rId12" Type="http://schemas.openxmlformats.org/officeDocument/2006/relationships/image" Target="../media/image48.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slideLayout" Target="../slideLayouts/slideLayout7.xml"/><Relationship Id="rId11" Type="http://schemas.openxmlformats.org/officeDocument/2006/relationships/image" Target="../media/image46.png"/><Relationship Id="rId5" Type="http://schemas.openxmlformats.org/officeDocument/2006/relationships/tags" Target="../tags/tag215.xml"/><Relationship Id="rId10" Type="http://schemas.openxmlformats.org/officeDocument/2006/relationships/image" Target="../media/image45.png"/><Relationship Id="rId4" Type="http://schemas.openxmlformats.org/officeDocument/2006/relationships/tags" Target="../tags/tag214.xml"/><Relationship Id="rId9" Type="http://schemas.openxmlformats.org/officeDocument/2006/relationships/image" Target="../media/image27.sv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5.png"/><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image" Target="../media/image44.png"/><Relationship Id="rId17" Type="http://schemas.openxmlformats.org/officeDocument/2006/relationships/image" Target="../media/image49.jpg"/><Relationship Id="rId2" Type="http://schemas.openxmlformats.org/officeDocument/2006/relationships/tags" Target="../tags/tag217.xml"/><Relationship Id="rId16" Type="http://schemas.openxmlformats.org/officeDocument/2006/relationships/image" Target="../media/image48.png"/><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27.svg"/><Relationship Id="rId5" Type="http://schemas.openxmlformats.org/officeDocument/2006/relationships/tags" Target="../tags/tag220.xml"/><Relationship Id="rId15" Type="http://schemas.openxmlformats.org/officeDocument/2006/relationships/image" Target="../media/image47.jpg"/><Relationship Id="rId10" Type="http://schemas.openxmlformats.org/officeDocument/2006/relationships/image" Target="../media/image26.png"/><Relationship Id="rId4" Type="http://schemas.openxmlformats.org/officeDocument/2006/relationships/tags" Target="../tags/tag219.xml"/><Relationship Id="rId9" Type="http://schemas.openxmlformats.org/officeDocument/2006/relationships/image" Target="../media/image37.jpg"/><Relationship Id="rId1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225.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image" Target="../media/image5.png"/><Relationship Id="rId5" Type="http://schemas.openxmlformats.org/officeDocument/2006/relationships/tags" Target="../tags/tag227.xml"/><Relationship Id="rId10" Type="http://schemas.openxmlformats.org/officeDocument/2006/relationships/image" Target="../media/image22.svg"/><Relationship Id="rId4" Type="http://schemas.openxmlformats.org/officeDocument/2006/relationships/tags" Target="../tags/tag226.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slideLayout" Target="../slideLayouts/slideLayout7.xml"/><Relationship Id="rId18" Type="http://schemas.openxmlformats.org/officeDocument/2006/relationships/image" Target="../media/image15.svg"/><Relationship Id="rId3" Type="http://schemas.openxmlformats.org/officeDocument/2006/relationships/tags" Target="../tags/tag231.xml"/><Relationship Id="rId21" Type="http://schemas.openxmlformats.org/officeDocument/2006/relationships/image" Target="../media/image56.svg"/><Relationship Id="rId7" Type="http://schemas.openxmlformats.org/officeDocument/2006/relationships/tags" Target="../tags/tag235.xml"/><Relationship Id="rId12" Type="http://schemas.openxmlformats.org/officeDocument/2006/relationships/tags" Target="../tags/tag240.xml"/><Relationship Id="rId17" Type="http://schemas.openxmlformats.org/officeDocument/2006/relationships/image" Target="../media/image14.png"/><Relationship Id="rId2" Type="http://schemas.openxmlformats.org/officeDocument/2006/relationships/tags" Target="../tags/tag230.xml"/><Relationship Id="rId16" Type="http://schemas.openxmlformats.org/officeDocument/2006/relationships/image" Target="../media/image13.svg"/><Relationship Id="rId20" Type="http://schemas.openxmlformats.org/officeDocument/2006/relationships/image" Target="../media/image55.png"/><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tags" Target="../tags/tag239.xml"/><Relationship Id="rId5" Type="http://schemas.openxmlformats.org/officeDocument/2006/relationships/tags" Target="../tags/tag233.xml"/><Relationship Id="rId15" Type="http://schemas.openxmlformats.org/officeDocument/2006/relationships/image" Target="../media/image25.png"/><Relationship Id="rId10" Type="http://schemas.openxmlformats.org/officeDocument/2006/relationships/tags" Target="../tags/tag238.xml"/><Relationship Id="rId19" Type="http://schemas.openxmlformats.org/officeDocument/2006/relationships/image" Target="../media/image16.png"/><Relationship Id="rId4" Type="http://schemas.openxmlformats.org/officeDocument/2006/relationships/tags" Target="../tags/tag232.xml"/><Relationship Id="rId9" Type="http://schemas.openxmlformats.org/officeDocument/2006/relationships/tags" Target="../tags/tag237.xml"/><Relationship Id="rId14" Type="http://schemas.openxmlformats.org/officeDocument/2006/relationships/image" Target="../media/image10.jpeg"/></Relationships>
</file>

<file path=ppt/slides/_rels/slide4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243.xml"/><Relationship Id="rId7" Type="http://schemas.openxmlformats.org/officeDocument/2006/relationships/image" Target="../media/image26.png"/><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Layout" Target="../slideLayouts/slideLayout7.xml"/><Relationship Id="rId5" Type="http://schemas.openxmlformats.org/officeDocument/2006/relationships/tags" Target="../tags/tag245.xml"/><Relationship Id="rId4" Type="http://schemas.openxmlformats.org/officeDocument/2006/relationships/tags" Target="../tags/tag244.xml"/></Relationships>
</file>

<file path=ppt/slides/_rels/slide4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248.xml"/><Relationship Id="rId7" Type="http://schemas.openxmlformats.org/officeDocument/2006/relationships/image" Target="../media/image26.png"/><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slideLayout" Target="../slideLayouts/slideLayout7.xml"/><Relationship Id="rId5" Type="http://schemas.openxmlformats.org/officeDocument/2006/relationships/tags" Target="../tags/tag250.xml"/><Relationship Id="rId4" Type="http://schemas.openxmlformats.org/officeDocument/2006/relationships/tags" Target="../tags/tag249.xml"/></Relationships>
</file>

<file path=ppt/slides/_rels/slide46.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tags" Target="../tags/tag263.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tags" Target="../tags/tag262.xml"/><Relationship Id="rId2" Type="http://schemas.openxmlformats.org/officeDocument/2006/relationships/tags" Target="../tags/tag252.xml"/><Relationship Id="rId16" Type="http://schemas.openxmlformats.org/officeDocument/2006/relationships/image" Target="../media/image27.svg"/><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5" Type="http://schemas.openxmlformats.org/officeDocument/2006/relationships/tags" Target="../tags/tag255.xml"/><Relationship Id="rId15" Type="http://schemas.openxmlformats.org/officeDocument/2006/relationships/image" Target="../media/image26.png"/><Relationship Id="rId10" Type="http://schemas.openxmlformats.org/officeDocument/2006/relationships/tags" Target="../tags/tag260.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slideLayout" Target="../slideLayouts/slideLayout7.xml"/><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tags" Target="../tags/tag275.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5" Type="http://schemas.openxmlformats.org/officeDocument/2006/relationships/tags" Target="../tags/tag268.xml"/><Relationship Id="rId15" Type="http://schemas.openxmlformats.org/officeDocument/2006/relationships/image" Target="../media/image27.svg"/><Relationship Id="rId10" Type="http://schemas.openxmlformats.org/officeDocument/2006/relationships/tags" Target="../tags/tag273.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image" Target="../media/image26.png"/><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slideLayout" Target="../slideLayouts/slideLayout7.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5" Type="http://schemas.openxmlformats.org/officeDocument/2006/relationships/tags" Target="../tags/tag280.xml"/><Relationship Id="rId10" Type="http://schemas.openxmlformats.org/officeDocument/2006/relationships/tags" Target="../tags/tag285.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image" Target="../media/image27.svg"/></Relationships>
</file>

<file path=ppt/slides/_rels/slide49.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image" Target="../media/image45.png"/><Relationship Id="rId3" Type="http://schemas.openxmlformats.org/officeDocument/2006/relationships/tags" Target="../tags/tag289.xml"/><Relationship Id="rId7" Type="http://schemas.openxmlformats.org/officeDocument/2006/relationships/tags" Target="../tags/tag293.xml"/><Relationship Id="rId12" Type="http://schemas.openxmlformats.org/officeDocument/2006/relationships/image" Target="../media/image27.sv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image" Target="../media/image26.png"/><Relationship Id="rId5" Type="http://schemas.openxmlformats.org/officeDocument/2006/relationships/tags" Target="../tags/tag291.xml"/><Relationship Id="rId10" Type="http://schemas.openxmlformats.org/officeDocument/2006/relationships/slideLayout" Target="../slideLayouts/slideLayout7.xml"/><Relationship Id="rId4" Type="http://schemas.openxmlformats.org/officeDocument/2006/relationships/tags" Target="../tags/tag290.xml"/><Relationship Id="rId9" Type="http://schemas.openxmlformats.org/officeDocument/2006/relationships/tags" Target="../tags/tag295.xml"/></Relationships>
</file>

<file path=ppt/slides/_rels/slide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image" Target="../media/image13.svg"/><Relationship Id="rId3" Type="http://schemas.openxmlformats.org/officeDocument/2006/relationships/tags" Target="../tags/tag46.xml"/><Relationship Id="rId21" Type="http://schemas.openxmlformats.org/officeDocument/2006/relationships/image" Target="../media/image19.png"/><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11.png"/><Relationship Id="rId2" Type="http://schemas.openxmlformats.org/officeDocument/2006/relationships/tags" Target="../tags/tag45.xml"/><Relationship Id="rId16" Type="http://schemas.openxmlformats.org/officeDocument/2006/relationships/image" Target="../media/image10.jpeg"/><Relationship Id="rId20" Type="http://schemas.openxmlformats.org/officeDocument/2006/relationships/image" Target="../media/image18.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slideLayout" Target="../slideLayouts/slideLayout7.xml"/><Relationship Id="rId23" Type="http://schemas.openxmlformats.org/officeDocument/2006/relationships/image" Target="../media/image21.png"/><Relationship Id="rId10" Type="http://schemas.openxmlformats.org/officeDocument/2006/relationships/tags" Target="../tags/tag53.xml"/><Relationship Id="rId19" Type="http://schemas.openxmlformats.org/officeDocument/2006/relationships/image" Target="../media/image17.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tags" Target="../tags/tag307.xml"/><Relationship Id="rId2" Type="http://schemas.openxmlformats.org/officeDocument/2006/relationships/tags" Target="../tags/tag297.xml"/><Relationship Id="rId16" Type="http://schemas.openxmlformats.org/officeDocument/2006/relationships/image" Target="../media/image27.svg"/><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5" Type="http://schemas.openxmlformats.org/officeDocument/2006/relationships/tags" Target="../tags/tag300.xml"/><Relationship Id="rId15" Type="http://schemas.openxmlformats.org/officeDocument/2006/relationships/image" Target="../media/image26.png"/><Relationship Id="rId10" Type="http://schemas.openxmlformats.org/officeDocument/2006/relationships/tags" Target="../tags/tag305.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slideLayout" Target="../slideLayouts/slideLayout7.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tags" Target="../tags/tag320.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tags" Target="../tags/tag319.xml"/><Relationship Id="rId5" Type="http://schemas.openxmlformats.org/officeDocument/2006/relationships/tags" Target="../tags/tag313.xml"/><Relationship Id="rId15" Type="http://schemas.openxmlformats.org/officeDocument/2006/relationships/image" Target="../media/image27.svg"/><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image" Target="../media/image26.png"/></Relationships>
</file>

<file path=ppt/slides/_rels/slide52.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image" Target="../media/image26.png"/><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slideLayout" Target="../slideLayouts/slideLayout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tags" Target="../tags/tag331.xml"/><Relationship Id="rId5" Type="http://schemas.openxmlformats.org/officeDocument/2006/relationships/tags" Target="../tags/tag325.xml"/><Relationship Id="rId10" Type="http://schemas.openxmlformats.org/officeDocument/2006/relationships/tags" Target="../tags/tag330.xml"/><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image" Target="../media/image27.svg"/></Relationships>
</file>

<file path=ppt/slides/_rels/slide53.xml.rels><?xml version="1.0" encoding="UTF-8" standalone="yes"?>
<Relationships xmlns="http://schemas.openxmlformats.org/package/2006/relationships"><Relationship Id="rId8" Type="http://schemas.openxmlformats.org/officeDocument/2006/relationships/tags" Target="../tags/tag339.xml"/><Relationship Id="rId13" Type="http://schemas.openxmlformats.org/officeDocument/2006/relationships/image" Target="../media/image44.png"/><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image" Target="../media/image27.svg"/><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image" Target="../media/image26.png"/><Relationship Id="rId5" Type="http://schemas.openxmlformats.org/officeDocument/2006/relationships/tags" Target="../tags/tag336.xml"/><Relationship Id="rId10" Type="http://schemas.openxmlformats.org/officeDocument/2006/relationships/slideLayout" Target="../slideLayouts/slideLayout7.xml"/><Relationship Id="rId4" Type="http://schemas.openxmlformats.org/officeDocument/2006/relationships/tags" Target="../tags/tag335.xml"/><Relationship Id="rId9" Type="http://schemas.openxmlformats.org/officeDocument/2006/relationships/tags" Target="../tags/tag340.xml"/></Relationships>
</file>

<file path=ppt/slides/_rels/slide54.xml.rels><?xml version="1.0" encoding="UTF-8" standalone="yes"?>
<Relationships xmlns="http://schemas.openxmlformats.org/package/2006/relationships"><Relationship Id="rId8" Type="http://schemas.openxmlformats.org/officeDocument/2006/relationships/tags" Target="../tags/tag348.xml"/><Relationship Id="rId13" Type="http://schemas.openxmlformats.org/officeDocument/2006/relationships/slideLayout" Target="../slideLayouts/slideLayout7.xml"/><Relationship Id="rId3" Type="http://schemas.openxmlformats.org/officeDocument/2006/relationships/tags" Target="../tags/tag343.xml"/><Relationship Id="rId7" Type="http://schemas.openxmlformats.org/officeDocument/2006/relationships/tags" Target="../tags/tag347.xml"/><Relationship Id="rId12" Type="http://schemas.openxmlformats.org/officeDocument/2006/relationships/tags" Target="../tags/tag352.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tags" Target="../tags/tag351.xml"/><Relationship Id="rId5" Type="http://schemas.openxmlformats.org/officeDocument/2006/relationships/tags" Target="../tags/tag345.xml"/><Relationship Id="rId15" Type="http://schemas.openxmlformats.org/officeDocument/2006/relationships/image" Target="../media/image27.svg"/><Relationship Id="rId10" Type="http://schemas.openxmlformats.org/officeDocument/2006/relationships/tags" Target="../tags/tag350.xml"/><Relationship Id="rId4" Type="http://schemas.openxmlformats.org/officeDocument/2006/relationships/tags" Target="../tags/tag344.xml"/><Relationship Id="rId9" Type="http://schemas.openxmlformats.org/officeDocument/2006/relationships/tags" Target="../tags/tag349.xml"/><Relationship Id="rId14" Type="http://schemas.openxmlformats.org/officeDocument/2006/relationships/image" Target="../media/image26.png"/></Relationships>
</file>

<file path=ppt/slides/_rels/slide55.xml.rels><?xml version="1.0" encoding="UTF-8" standalone="yes"?>
<Relationships xmlns="http://schemas.openxmlformats.org/package/2006/relationships"><Relationship Id="rId8" Type="http://schemas.openxmlformats.org/officeDocument/2006/relationships/tags" Target="../tags/tag360.xml"/><Relationship Id="rId13" Type="http://schemas.openxmlformats.org/officeDocument/2006/relationships/slideLayout" Target="../slideLayouts/slideLayout7.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tags" Target="../tags/tag364.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tags" Target="../tags/tag363.xml"/><Relationship Id="rId5" Type="http://schemas.openxmlformats.org/officeDocument/2006/relationships/tags" Target="../tags/tag357.xml"/><Relationship Id="rId15" Type="http://schemas.openxmlformats.org/officeDocument/2006/relationships/image" Target="../media/image27.svg"/><Relationship Id="rId10" Type="http://schemas.openxmlformats.org/officeDocument/2006/relationships/tags" Target="../tags/tag362.xml"/><Relationship Id="rId4" Type="http://schemas.openxmlformats.org/officeDocument/2006/relationships/tags" Target="../tags/tag356.xml"/><Relationship Id="rId9" Type="http://schemas.openxmlformats.org/officeDocument/2006/relationships/tags" Target="../tags/tag361.xml"/><Relationship Id="rId14" Type="http://schemas.openxmlformats.org/officeDocument/2006/relationships/image" Target="../media/image26.png"/></Relationships>
</file>

<file path=ppt/slides/_rels/slide56.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3" Type="http://schemas.openxmlformats.org/officeDocument/2006/relationships/tags" Target="../tags/tag367.xml"/><Relationship Id="rId7" Type="http://schemas.openxmlformats.org/officeDocument/2006/relationships/tags" Target="../tags/tag371.xml"/><Relationship Id="rId12" Type="http://schemas.openxmlformats.org/officeDocument/2006/relationships/tags" Target="../tags/tag376.xml"/><Relationship Id="rId2" Type="http://schemas.openxmlformats.org/officeDocument/2006/relationships/tags" Target="../tags/tag366.xml"/><Relationship Id="rId16" Type="http://schemas.openxmlformats.org/officeDocument/2006/relationships/image" Target="../media/image27.svg"/><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5" Type="http://schemas.openxmlformats.org/officeDocument/2006/relationships/image" Target="../media/image26.png"/><Relationship Id="rId10" Type="http://schemas.openxmlformats.org/officeDocument/2006/relationships/tags" Target="../tags/tag374.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image" Target="../media/image47.jpg"/><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image" Target="../media/image27.sv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image" Target="../media/image26.png"/><Relationship Id="rId5" Type="http://schemas.openxmlformats.org/officeDocument/2006/relationships/tags" Target="../tags/tag382.xml"/><Relationship Id="rId10" Type="http://schemas.openxmlformats.org/officeDocument/2006/relationships/slideLayout" Target="../slideLayouts/slideLayout7.xml"/><Relationship Id="rId4" Type="http://schemas.openxmlformats.org/officeDocument/2006/relationships/tags" Target="../tags/tag381.xml"/><Relationship Id="rId9" Type="http://schemas.openxmlformats.org/officeDocument/2006/relationships/tags" Target="../tags/tag386.xml"/></Relationships>
</file>

<file path=ppt/slides/_rels/slide58.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slideLayout" Target="../slideLayouts/slideLayout7.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tags" Target="../tags/tag398.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tags" Target="../tags/tag397.xml"/><Relationship Id="rId5" Type="http://schemas.openxmlformats.org/officeDocument/2006/relationships/tags" Target="../tags/tag391.xml"/><Relationship Id="rId15" Type="http://schemas.openxmlformats.org/officeDocument/2006/relationships/image" Target="../media/image27.svg"/><Relationship Id="rId10" Type="http://schemas.openxmlformats.org/officeDocument/2006/relationships/tags" Target="../tags/tag396.xml"/><Relationship Id="rId4" Type="http://schemas.openxmlformats.org/officeDocument/2006/relationships/tags" Target="../tags/tag390.xml"/><Relationship Id="rId9" Type="http://schemas.openxmlformats.org/officeDocument/2006/relationships/tags" Target="../tags/tag395.xml"/><Relationship Id="rId14" Type="http://schemas.openxmlformats.org/officeDocument/2006/relationships/image" Target="../media/image26.png"/></Relationships>
</file>

<file path=ppt/slides/_rels/slide59.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slideLayout" Target="../slideLayouts/slideLayout7.xml"/><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tags" Target="../tags/tag410.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tags" Target="../tags/tag409.xml"/><Relationship Id="rId5" Type="http://schemas.openxmlformats.org/officeDocument/2006/relationships/tags" Target="../tags/tag403.xml"/><Relationship Id="rId15" Type="http://schemas.openxmlformats.org/officeDocument/2006/relationships/image" Target="../media/image27.svg"/><Relationship Id="rId10" Type="http://schemas.openxmlformats.org/officeDocument/2006/relationships/tags" Target="../tags/tag408.xml"/><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0.xml"/><Relationship Id="rId7" Type="http://schemas.openxmlformats.org/officeDocument/2006/relationships/image" Target="../media/image10.jpeg"/><Relationship Id="rId12" Type="http://schemas.openxmlformats.org/officeDocument/2006/relationships/image" Target="../media/image2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7.xml"/><Relationship Id="rId11" Type="http://schemas.openxmlformats.org/officeDocument/2006/relationships/image" Target="../media/image23.svg"/><Relationship Id="rId5" Type="http://schemas.openxmlformats.org/officeDocument/2006/relationships/tags" Target="../tags/tag62.xml"/><Relationship Id="rId10" Type="http://schemas.openxmlformats.org/officeDocument/2006/relationships/image" Target="../media/image5.png"/><Relationship Id="rId4" Type="http://schemas.openxmlformats.org/officeDocument/2006/relationships/tags" Target="../tags/tag61.xml"/><Relationship Id="rId9" Type="http://schemas.openxmlformats.org/officeDocument/2006/relationships/image" Target="../media/image22.svg"/></Relationships>
</file>

<file path=ppt/slides/_rels/slide60.xml.rels><?xml version="1.0" encoding="UTF-8" standalone="yes"?>
<Relationships xmlns="http://schemas.openxmlformats.org/package/2006/relationships"><Relationship Id="rId8" Type="http://schemas.openxmlformats.org/officeDocument/2006/relationships/tags" Target="../tags/tag418.xml"/><Relationship Id="rId13" Type="http://schemas.openxmlformats.org/officeDocument/2006/relationships/image" Target="../media/image26.png"/><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slideLayout" Target="../slideLayouts/slideLayout7.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tags" Target="../tags/tag421.xml"/><Relationship Id="rId5" Type="http://schemas.openxmlformats.org/officeDocument/2006/relationships/tags" Target="../tags/tag415.xml"/><Relationship Id="rId10" Type="http://schemas.openxmlformats.org/officeDocument/2006/relationships/tags" Target="../tags/tag420.xml"/><Relationship Id="rId4" Type="http://schemas.openxmlformats.org/officeDocument/2006/relationships/tags" Target="../tags/tag414.xml"/><Relationship Id="rId9" Type="http://schemas.openxmlformats.org/officeDocument/2006/relationships/tags" Target="../tags/tag419.xml"/><Relationship Id="rId14" Type="http://schemas.openxmlformats.org/officeDocument/2006/relationships/image" Target="../media/image27.svg"/></Relationships>
</file>

<file path=ppt/slides/_rels/slide61.xml.rels><?xml version="1.0" encoding="UTF-8" standalone="yes"?>
<Relationships xmlns="http://schemas.openxmlformats.org/package/2006/relationships"><Relationship Id="rId8" Type="http://schemas.openxmlformats.org/officeDocument/2006/relationships/tags" Target="../tags/tag429.xml"/><Relationship Id="rId13" Type="http://schemas.openxmlformats.org/officeDocument/2006/relationships/image" Target="../media/image46.png"/><Relationship Id="rId3" Type="http://schemas.openxmlformats.org/officeDocument/2006/relationships/tags" Target="../tags/tag424.xml"/><Relationship Id="rId7" Type="http://schemas.openxmlformats.org/officeDocument/2006/relationships/tags" Target="../tags/tag428.xml"/><Relationship Id="rId12" Type="http://schemas.openxmlformats.org/officeDocument/2006/relationships/image" Target="../media/image27.svg"/><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tags" Target="../tags/tag427.xml"/><Relationship Id="rId11" Type="http://schemas.openxmlformats.org/officeDocument/2006/relationships/image" Target="../media/image26.png"/><Relationship Id="rId5" Type="http://schemas.openxmlformats.org/officeDocument/2006/relationships/tags" Target="../tags/tag426.xml"/><Relationship Id="rId10" Type="http://schemas.openxmlformats.org/officeDocument/2006/relationships/slideLayout" Target="../slideLayouts/slideLayout7.xml"/><Relationship Id="rId4" Type="http://schemas.openxmlformats.org/officeDocument/2006/relationships/tags" Target="../tags/tag425.xml"/><Relationship Id="rId9" Type="http://schemas.openxmlformats.org/officeDocument/2006/relationships/tags" Target="../tags/tag430.xml"/></Relationships>
</file>

<file path=ppt/slides/_rels/slide62.xml.rels><?xml version="1.0" encoding="UTF-8" standalone="yes"?>
<Relationships xmlns="http://schemas.openxmlformats.org/package/2006/relationships"><Relationship Id="rId8" Type="http://schemas.openxmlformats.org/officeDocument/2006/relationships/tags" Target="../tags/tag438.xml"/><Relationship Id="rId13" Type="http://schemas.openxmlformats.org/officeDocument/2006/relationships/tags" Target="../tags/tag443.xml"/><Relationship Id="rId3" Type="http://schemas.openxmlformats.org/officeDocument/2006/relationships/tags" Target="../tags/tag433.xml"/><Relationship Id="rId7" Type="http://schemas.openxmlformats.org/officeDocument/2006/relationships/tags" Target="../tags/tag437.xml"/><Relationship Id="rId12" Type="http://schemas.openxmlformats.org/officeDocument/2006/relationships/tags" Target="../tags/tag442.xml"/><Relationship Id="rId2" Type="http://schemas.openxmlformats.org/officeDocument/2006/relationships/tags" Target="../tags/tag432.xml"/><Relationship Id="rId16" Type="http://schemas.openxmlformats.org/officeDocument/2006/relationships/image" Target="../media/image27.svg"/><Relationship Id="rId1" Type="http://schemas.openxmlformats.org/officeDocument/2006/relationships/tags" Target="../tags/tag431.xml"/><Relationship Id="rId6" Type="http://schemas.openxmlformats.org/officeDocument/2006/relationships/tags" Target="../tags/tag436.xml"/><Relationship Id="rId11" Type="http://schemas.openxmlformats.org/officeDocument/2006/relationships/tags" Target="../tags/tag441.xml"/><Relationship Id="rId5" Type="http://schemas.openxmlformats.org/officeDocument/2006/relationships/tags" Target="../tags/tag435.xml"/><Relationship Id="rId15" Type="http://schemas.openxmlformats.org/officeDocument/2006/relationships/image" Target="../media/image26.png"/><Relationship Id="rId10" Type="http://schemas.openxmlformats.org/officeDocument/2006/relationships/tags" Target="../tags/tag440.xml"/><Relationship Id="rId4" Type="http://schemas.openxmlformats.org/officeDocument/2006/relationships/tags" Target="../tags/tag434.xml"/><Relationship Id="rId9" Type="http://schemas.openxmlformats.org/officeDocument/2006/relationships/tags" Target="../tags/tag439.xml"/><Relationship Id="rId1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tags" Target="../tags/tag451.xml"/><Relationship Id="rId3" Type="http://schemas.openxmlformats.org/officeDocument/2006/relationships/tags" Target="../tags/tag446.xml"/><Relationship Id="rId7" Type="http://schemas.openxmlformats.org/officeDocument/2006/relationships/tags" Target="../tags/tag45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tags" Target="../tags/tag449.xml"/><Relationship Id="rId11" Type="http://schemas.openxmlformats.org/officeDocument/2006/relationships/image" Target="../media/image27.svg"/><Relationship Id="rId5" Type="http://schemas.openxmlformats.org/officeDocument/2006/relationships/tags" Target="../tags/tag448.xml"/><Relationship Id="rId10" Type="http://schemas.openxmlformats.org/officeDocument/2006/relationships/image" Target="../media/image26.png"/><Relationship Id="rId4" Type="http://schemas.openxmlformats.org/officeDocument/2006/relationships/tags" Target="../tags/tag447.xml"/><Relationship Id="rId9"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tags" Target="../tags/tag459.xml"/><Relationship Id="rId3" Type="http://schemas.openxmlformats.org/officeDocument/2006/relationships/tags" Target="../tags/tag454.xml"/><Relationship Id="rId7" Type="http://schemas.openxmlformats.org/officeDocument/2006/relationships/tags" Target="../tags/tag458.xml"/><Relationship Id="rId12" Type="http://schemas.openxmlformats.org/officeDocument/2006/relationships/image" Target="../media/image27.svg"/><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image" Target="../media/image26.png"/><Relationship Id="rId5" Type="http://schemas.openxmlformats.org/officeDocument/2006/relationships/tags" Target="../tags/tag456.xml"/><Relationship Id="rId10" Type="http://schemas.openxmlformats.org/officeDocument/2006/relationships/slideLayout" Target="../slideLayouts/slideLayout7.xml"/><Relationship Id="rId4" Type="http://schemas.openxmlformats.org/officeDocument/2006/relationships/tags" Target="../tags/tag455.xml"/><Relationship Id="rId9" Type="http://schemas.openxmlformats.org/officeDocument/2006/relationships/tags" Target="../tags/tag460.xml"/></Relationships>
</file>

<file path=ppt/slides/_rels/slide6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463.xml"/><Relationship Id="rId7" Type="http://schemas.openxmlformats.org/officeDocument/2006/relationships/image" Target="../media/image26.png"/><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slideLayout" Target="../slideLayouts/slideLayout7.xml"/><Relationship Id="rId5" Type="http://schemas.openxmlformats.org/officeDocument/2006/relationships/tags" Target="../tags/tag465.xml"/><Relationship Id="rId4" Type="http://schemas.openxmlformats.org/officeDocument/2006/relationships/tags" Target="../tags/tag464.xml"/></Relationships>
</file>

<file path=ppt/slides/_rels/slide66.xml.rels><?xml version="1.0" encoding="UTF-8" standalone="yes"?>
<Relationships xmlns="http://schemas.openxmlformats.org/package/2006/relationships"><Relationship Id="rId8" Type="http://schemas.openxmlformats.org/officeDocument/2006/relationships/tags" Target="../tags/tag473.xml"/><Relationship Id="rId3" Type="http://schemas.openxmlformats.org/officeDocument/2006/relationships/tags" Target="../tags/tag468.xml"/><Relationship Id="rId7" Type="http://schemas.openxmlformats.org/officeDocument/2006/relationships/tags" Target="../tags/tag472.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71.xml"/><Relationship Id="rId11" Type="http://schemas.openxmlformats.org/officeDocument/2006/relationships/image" Target="../media/image27.svg"/><Relationship Id="rId5" Type="http://schemas.openxmlformats.org/officeDocument/2006/relationships/tags" Target="../tags/tag470.xml"/><Relationship Id="rId10" Type="http://schemas.openxmlformats.org/officeDocument/2006/relationships/image" Target="../media/image26.png"/><Relationship Id="rId4" Type="http://schemas.openxmlformats.org/officeDocument/2006/relationships/tags" Target="../tags/tag469.xml"/><Relationship Id="rId9"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tags" Target="../tags/tag481.xml"/><Relationship Id="rId3" Type="http://schemas.openxmlformats.org/officeDocument/2006/relationships/tags" Target="../tags/tag476.xml"/><Relationship Id="rId7" Type="http://schemas.openxmlformats.org/officeDocument/2006/relationships/tags" Target="../tags/tag480.xml"/><Relationship Id="rId12" Type="http://schemas.openxmlformats.org/officeDocument/2006/relationships/image" Target="../media/image27.svg"/><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tags" Target="../tags/tag479.xml"/><Relationship Id="rId11" Type="http://schemas.openxmlformats.org/officeDocument/2006/relationships/image" Target="../media/image26.png"/><Relationship Id="rId5" Type="http://schemas.openxmlformats.org/officeDocument/2006/relationships/tags" Target="../tags/tag478.xml"/><Relationship Id="rId10" Type="http://schemas.openxmlformats.org/officeDocument/2006/relationships/slideLayout" Target="../slideLayouts/slideLayout7.xml"/><Relationship Id="rId4" Type="http://schemas.openxmlformats.org/officeDocument/2006/relationships/tags" Target="../tags/tag477.xml"/><Relationship Id="rId9" Type="http://schemas.openxmlformats.org/officeDocument/2006/relationships/tags" Target="../tags/tag482.xml"/></Relationships>
</file>

<file path=ppt/slides/_rels/slide6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485.xml"/><Relationship Id="rId7" Type="http://schemas.openxmlformats.org/officeDocument/2006/relationships/image" Target="../media/image26.png"/><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slideLayout" Target="../slideLayouts/slideLayout7.xml"/><Relationship Id="rId5" Type="http://schemas.openxmlformats.org/officeDocument/2006/relationships/tags" Target="../tags/tag487.xml"/><Relationship Id="rId4" Type="http://schemas.openxmlformats.org/officeDocument/2006/relationships/tags" Target="../tags/tag486.xml"/></Relationships>
</file>

<file path=ppt/slides/_rels/slide69.xml.rels><?xml version="1.0" encoding="UTF-8" standalone="yes"?>
<Relationships xmlns="http://schemas.openxmlformats.org/package/2006/relationships"><Relationship Id="rId8" Type="http://schemas.openxmlformats.org/officeDocument/2006/relationships/tags" Target="../tags/tag495.xml"/><Relationship Id="rId3" Type="http://schemas.openxmlformats.org/officeDocument/2006/relationships/tags" Target="../tags/tag490.xml"/><Relationship Id="rId7" Type="http://schemas.openxmlformats.org/officeDocument/2006/relationships/tags" Target="../tags/tag494.xml"/><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tags" Target="../tags/tag493.xml"/><Relationship Id="rId11" Type="http://schemas.openxmlformats.org/officeDocument/2006/relationships/image" Target="../media/image27.svg"/><Relationship Id="rId5" Type="http://schemas.openxmlformats.org/officeDocument/2006/relationships/tags" Target="../tags/tag492.xml"/><Relationship Id="rId10" Type="http://schemas.openxmlformats.org/officeDocument/2006/relationships/image" Target="../media/image26.png"/><Relationship Id="rId4" Type="http://schemas.openxmlformats.org/officeDocument/2006/relationships/tags" Target="../tags/tag491.xml"/><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13.sv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25.png"/><Relationship Id="rId2" Type="http://schemas.openxmlformats.org/officeDocument/2006/relationships/tags" Target="../tags/tag64.xml"/><Relationship Id="rId16" Type="http://schemas.openxmlformats.org/officeDocument/2006/relationships/image" Target="../media/image16.pn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10.jpeg"/><Relationship Id="rId5" Type="http://schemas.openxmlformats.org/officeDocument/2006/relationships/tags" Target="../tags/tag67.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tags" Target="../tags/tag503.xml"/><Relationship Id="rId3" Type="http://schemas.openxmlformats.org/officeDocument/2006/relationships/tags" Target="../tags/tag498.xml"/><Relationship Id="rId7" Type="http://schemas.openxmlformats.org/officeDocument/2006/relationships/tags" Target="../tags/tag502.xml"/><Relationship Id="rId12" Type="http://schemas.openxmlformats.org/officeDocument/2006/relationships/image" Target="../media/image27.svg"/><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image" Target="../media/image26.png"/><Relationship Id="rId5" Type="http://schemas.openxmlformats.org/officeDocument/2006/relationships/tags" Target="../tags/tag500.xml"/><Relationship Id="rId10" Type="http://schemas.openxmlformats.org/officeDocument/2006/relationships/slideLayout" Target="../slideLayouts/slideLayout7.xml"/><Relationship Id="rId4" Type="http://schemas.openxmlformats.org/officeDocument/2006/relationships/tags" Target="../tags/tag499.xml"/><Relationship Id="rId9" Type="http://schemas.openxmlformats.org/officeDocument/2006/relationships/tags" Target="../tags/tag504.xml"/></Relationships>
</file>

<file path=ppt/slides/_rels/slide7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507.xml"/><Relationship Id="rId7" Type="http://schemas.openxmlformats.org/officeDocument/2006/relationships/image" Target="../media/image26.png"/><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slideLayout" Target="../slideLayouts/slideLayout7.xml"/><Relationship Id="rId5" Type="http://schemas.openxmlformats.org/officeDocument/2006/relationships/tags" Target="../tags/tag509.xml"/><Relationship Id="rId4" Type="http://schemas.openxmlformats.org/officeDocument/2006/relationships/tags" Target="../tags/tag508.xml"/></Relationships>
</file>

<file path=ppt/slides/_rels/slide72.xml.rels><?xml version="1.0" encoding="UTF-8" standalone="yes"?>
<Relationships xmlns="http://schemas.openxmlformats.org/package/2006/relationships"><Relationship Id="rId8" Type="http://schemas.openxmlformats.org/officeDocument/2006/relationships/tags" Target="../tags/tag517.xml"/><Relationship Id="rId3" Type="http://schemas.openxmlformats.org/officeDocument/2006/relationships/tags" Target="../tags/tag512.xml"/><Relationship Id="rId7" Type="http://schemas.openxmlformats.org/officeDocument/2006/relationships/tags" Target="../tags/tag516.xml"/><Relationship Id="rId2" Type="http://schemas.openxmlformats.org/officeDocument/2006/relationships/tags" Target="../tags/tag511.xml"/><Relationship Id="rId1" Type="http://schemas.openxmlformats.org/officeDocument/2006/relationships/tags" Target="../tags/tag510.xml"/><Relationship Id="rId6" Type="http://schemas.openxmlformats.org/officeDocument/2006/relationships/tags" Target="../tags/tag515.xml"/><Relationship Id="rId11" Type="http://schemas.openxmlformats.org/officeDocument/2006/relationships/image" Target="../media/image27.svg"/><Relationship Id="rId5" Type="http://schemas.openxmlformats.org/officeDocument/2006/relationships/tags" Target="../tags/tag514.xml"/><Relationship Id="rId10" Type="http://schemas.openxmlformats.org/officeDocument/2006/relationships/image" Target="../media/image26.png"/><Relationship Id="rId4" Type="http://schemas.openxmlformats.org/officeDocument/2006/relationships/tags" Target="../tags/tag513.xml"/><Relationship Id="rId9"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tags" Target="../tags/tag525.xml"/><Relationship Id="rId3" Type="http://schemas.openxmlformats.org/officeDocument/2006/relationships/tags" Target="../tags/tag520.xml"/><Relationship Id="rId7" Type="http://schemas.openxmlformats.org/officeDocument/2006/relationships/tags" Target="../tags/tag524.xml"/><Relationship Id="rId12" Type="http://schemas.openxmlformats.org/officeDocument/2006/relationships/image" Target="../media/image27.svg"/><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tags" Target="../tags/tag523.xml"/><Relationship Id="rId11" Type="http://schemas.openxmlformats.org/officeDocument/2006/relationships/image" Target="../media/image26.png"/><Relationship Id="rId5" Type="http://schemas.openxmlformats.org/officeDocument/2006/relationships/tags" Target="../tags/tag522.xml"/><Relationship Id="rId10" Type="http://schemas.openxmlformats.org/officeDocument/2006/relationships/slideLayout" Target="../slideLayouts/slideLayout7.xml"/><Relationship Id="rId4" Type="http://schemas.openxmlformats.org/officeDocument/2006/relationships/tags" Target="../tags/tag521.xml"/><Relationship Id="rId9" Type="http://schemas.openxmlformats.org/officeDocument/2006/relationships/tags" Target="../tags/tag526.xml"/></Relationships>
</file>

<file path=ppt/slides/_rels/slide74.xml.rels><?xml version="1.0" encoding="UTF-8" standalone="yes"?>
<Relationships xmlns="http://schemas.openxmlformats.org/package/2006/relationships"><Relationship Id="rId8" Type="http://schemas.openxmlformats.org/officeDocument/2006/relationships/tags" Target="../tags/tag534.xml"/><Relationship Id="rId13" Type="http://schemas.openxmlformats.org/officeDocument/2006/relationships/image" Target="../media/image57.png"/><Relationship Id="rId3" Type="http://schemas.openxmlformats.org/officeDocument/2006/relationships/tags" Target="../tags/tag529.xml"/><Relationship Id="rId7" Type="http://schemas.openxmlformats.org/officeDocument/2006/relationships/tags" Target="../tags/tag533.xml"/><Relationship Id="rId12" Type="http://schemas.openxmlformats.org/officeDocument/2006/relationships/image" Target="../media/image27.svg"/><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tags" Target="../tags/tag532.xml"/><Relationship Id="rId11" Type="http://schemas.openxmlformats.org/officeDocument/2006/relationships/image" Target="../media/image26.png"/><Relationship Id="rId5" Type="http://schemas.openxmlformats.org/officeDocument/2006/relationships/tags" Target="../tags/tag531.xml"/><Relationship Id="rId10" Type="http://schemas.openxmlformats.org/officeDocument/2006/relationships/slideLayout" Target="../slideLayouts/slideLayout7.xml"/><Relationship Id="rId4" Type="http://schemas.openxmlformats.org/officeDocument/2006/relationships/tags" Target="../tags/tag530.xml"/><Relationship Id="rId9" Type="http://schemas.openxmlformats.org/officeDocument/2006/relationships/tags" Target="../tags/tag535.xml"/><Relationship Id="rId14" Type="http://schemas.openxmlformats.org/officeDocument/2006/relationships/image" Target="../media/image58.png"/></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38.xml"/><Relationship Id="rId7" Type="http://schemas.openxmlformats.org/officeDocument/2006/relationships/tags" Target="../tags/tag542.xml"/><Relationship Id="rId12" Type="http://schemas.openxmlformats.org/officeDocument/2006/relationships/image" Target="../media/image60.png"/><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image" Target="../media/image59.png"/><Relationship Id="rId5" Type="http://schemas.openxmlformats.org/officeDocument/2006/relationships/tags" Target="../tags/tag540.xml"/><Relationship Id="rId10" Type="http://schemas.openxmlformats.org/officeDocument/2006/relationships/image" Target="../media/image27.svg"/><Relationship Id="rId4" Type="http://schemas.openxmlformats.org/officeDocument/2006/relationships/tags" Target="../tags/tag539.xml"/><Relationship Id="rId9" Type="http://schemas.openxmlformats.org/officeDocument/2006/relationships/image" Target="../media/image26.png"/></Relationships>
</file>

<file path=ppt/slides/_rels/slide76.xml.rels><?xml version="1.0" encoding="UTF-8" standalone="yes"?>
<Relationships xmlns="http://schemas.openxmlformats.org/package/2006/relationships"><Relationship Id="rId8" Type="http://schemas.openxmlformats.org/officeDocument/2006/relationships/tags" Target="../tags/tag550.xml"/><Relationship Id="rId3" Type="http://schemas.openxmlformats.org/officeDocument/2006/relationships/tags" Target="../tags/tag545.xml"/><Relationship Id="rId7" Type="http://schemas.openxmlformats.org/officeDocument/2006/relationships/tags" Target="../tags/tag549.xml"/><Relationship Id="rId12" Type="http://schemas.openxmlformats.org/officeDocument/2006/relationships/image" Target="../media/image61.png"/><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11" Type="http://schemas.openxmlformats.org/officeDocument/2006/relationships/image" Target="../media/image27.svg"/><Relationship Id="rId5" Type="http://schemas.openxmlformats.org/officeDocument/2006/relationships/tags" Target="../tags/tag547.xml"/><Relationship Id="rId10" Type="http://schemas.openxmlformats.org/officeDocument/2006/relationships/image" Target="../media/image26.png"/><Relationship Id="rId4" Type="http://schemas.openxmlformats.org/officeDocument/2006/relationships/tags" Target="../tags/tag546.xml"/><Relationship Id="rId9"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53.xml"/><Relationship Id="rId7" Type="http://schemas.openxmlformats.org/officeDocument/2006/relationships/tags" Target="../tags/tag557.xml"/><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tags" Target="../tags/tag556.xml"/><Relationship Id="rId11" Type="http://schemas.openxmlformats.org/officeDocument/2006/relationships/image" Target="../media/image62.png"/><Relationship Id="rId5" Type="http://schemas.openxmlformats.org/officeDocument/2006/relationships/tags" Target="../tags/tag555.xml"/><Relationship Id="rId10" Type="http://schemas.openxmlformats.org/officeDocument/2006/relationships/image" Target="../media/image27.svg"/><Relationship Id="rId4" Type="http://schemas.openxmlformats.org/officeDocument/2006/relationships/tags" Target="../tags/tag554.xml"/><Relationship Id="rId9" Type="http://schemas.openxmlformats.org/officeDocument/2006/relationships/image" Target="../media/image26.png"/></Relationships>
</file>

<file path=ppt/slides/_rels/slide78.xml.rels><?xml version="1.0" encoding="UTF-8" standalone="yes"?>
<Relationships xmlns="http://schemas.openxmlformats.org/package/2006/relationships"><Relationship Id="rId8" Type="http://schemas.openxmlformats.org/officeDocument/2006/relationships/tags" Target="../tags/tag565.xml"/><Relationship Id="rId3" Type="http://schemas.openxmlformats.org/officeDocument/2006/relationships/tags" Target="../tags/tag560.xml"/><Relationship Id="rId7" Type="http://schemas.openxmlformats.org/officeDocument/2006/relationships/tags" Target="../tags/tag564.xml"/><Relationship Id="rId12" Type="http://schemas.openxmlformats.org/officeDocument/2006/relationships/image" Target="../media/image27.svg"/><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tags" Target="../tags/tag563.xml"/><Relationship Id="rId11" Type="http://schemas.openxmlformats.org/officeDocument/2006/relationships/image" Target="../media/image26.png"/><Relationship Id="rId5" Type="http://schemas.openxmlformats.org/officeDocument/2006/relationships/tags" Target="../tags/tag562.xml"/><Relationship Id="rId10" Type="http://schemas.openxmlformats.org/officeDocument/2006/relationships/slideLayout" Target="../slideLayouts/slideLayout7.xml"/><Relationship Id="rId4" Type="http://schemas.openxmlformats.org/officeDocument/2006/relationships/tags" Target="../tags/tag561.xml"/><Relationship Id="rId9" Type="http://schemas.openxmlformats.org/officeDocument/2006/relationships/tags" Target="../tags/tag566.xml"/></Relationships>
</file>

<file path=ppt/slides/_rels/slide79.xml.rels><?xml version="1.0" encoding="UTF-8" standalone="yes"?>
<Relationships xmlns="http://schemas.openxmlformats.org/package/2006/relationships"><Relationship Id="rId8" Type="http://schemas.openxmlformats.org/officeDocument/2006/relationships/tags" Target="../tags/tag574.xml"/><Relationship Id="rId3" Type="http://schemas.openxmlformats.org/officeDocument/2006/relationships/tags" Target="../tags/tag569.xml"/><Relationship Id="rId7" Type="http://schemas.openxmlformats.org/officeDocument/2006/relationships/tags" Target="../tags/tag573.xml"/><Relationship Id="rId12" Type="http://schemas.openxmlformats.org/officeDocument/2006/relationships/image" Target="../media/image27.svg"/><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tags" Target="../tags/tag572.xml"/><Relationship Id="rId11" Type="http://schemas.openxmlformats.org/officeDocument/2006/relationships/image" Target="../media/image26.png"/><Relationship Id="rId5" Type="http://schemas.openxmlformats.org/officeDocument/2006/relationships/tags" Target="../tags/tag571.xml"/><Relationship Id="rId10" Type="http://schemas.openxmlformats.org/officeDocument/2006/relationships/slideLayout" Target="../slideLayouts/slideLayout7.xml"/><Relationship Id="rId4" Type="http://schemas.openxmlformats.org/officeDocument/2006/relationships/tags" Target="../tags/tag570.xml"/><Relationship Id="rId9" Type="http://schemas.openxmlformats.org/officeDocument/2006/relationships/tags" Target="../tags/tag575.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74.xml"/><Relationship Id="rId7" Type="http://schemas.openxmlformats.org/officeDocument/2006/relationships/image" Target="../media/image26.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Layout" Target="../slideLayouts/slideLayout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tags" Target="../tags/tag583.xml"/><Relationship Id="rId13" Type="http://schemas.openxmlformats.org/officeDocument/2006/relationships/image" Target="../media/image57.png"/><Relationship Id="rId3" Type="http://schemas.openxmlformats.org/officeDocument/2006/relationships/tags" Target="../tags/tag578.xml"/><Relationship Id="rId7" Type="http://schemas.openxmlformats.org/officeDocument/2006/relationships/tags" Target="../tags/tag582.xml"/><Relationship Id="rId12" Type="http://schemas.openxmlformats.org/officeDocument/2006/relationships/image" Target="../media/image27.svg"/><Relationship Id="rId2" Type="http://schemas.openxmlformats.org/officeDocument/2006/relationships/tags" Target="../tags/tag577.xml"/><Relationship Id="rId1" Type="http://schemas.openxmlformats.org/officeDocument/2006/relationships/tags" Target="../tags/tag576.xml"/><Relationship Id="rId6" Type="http://schemas.openxmlformats.org/officeDocument/2006/relationships/tags" Target="../tags/tag581.xml"/><Relationship Id="rId11" Type="http://schemas.openxmlformats.org/officeDocument/2006/relationships/image" Target="../media/image26.png"/><Relationship Id="rId5" Type="http://schemas.openxmlformats.org/officeDocument/2006/relationships/tags" Target="../tags/tag580.xml"/><Relationship Id="rId10" Type="http://schemas.openxmlformats.org/officeDocument/2006/relationships/slideLayout" Target="../slideLayouts/slideLayout7.xml"/><Relationship Id="rId4" Type="http://schemas.openxmlformats.org/officeDocument/2006/relationships/tags" Target="../tags/tag579.xml"/><Relationship Id="rId9" Type="http://schemas.openxmlformats.org/officeDocument/2006/relationships/tags" Target="../tags/tag584.xml"/><Relationship Id="rId14" Type="http://schemas.openxmlformats.org/officeDocument/2006/relationships/image" Target="../media/image58.png"/></Relationships>
</file>

<file path=ppt/slides/_rels/slide81.xml.rels><?xml version="1.0" encoding="UTF-8" standalone="yes"?>
<Relationships xmlns="http://schemas.openxmlformats.org/package/2006/relationships"><Relationship Id="rId8" Type="http://schemas.openxmlformats.org/officeDocument/2006/relationships/tags" Target="../tags/tag592.xml"/><Relationship Id="rId13" Type="http://schemas.openxmlformats.org/officeDocument/2006/relationships/image" Target="../media/image63.jpg"/><Relationship Id="rId3" Type="http://schemas.openxmlformats.org/officeDocument/2006/relationships/tags" Target="../tags/tag587.xml"/><Relationship Id="rId7" Type="http://schemas.openxmlformats.org/officeDocument/2006/relationships/tags" Target="../tags/tag591.xml"/><Relationship Id="rId12" Type="http://schemas.openxmlformats.org/officeDocument/2006/relationships/image" Target="../media/image27.svg"/><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tags" Target="../tags/tag590.xml"/><Relationship Id="rId11" Type="http://schemas.openxmlformats.org/officeDocument/2006/relationships/image" Target="../media/image26.png"/><Relationship Id="rId5" Type="http://schemas.openxmlformats.org/officeDocument/2006/relationships/tags" Target="../tags/tag589.xml"/><Relationship Id="rId15" Type="http://schemas.openxmlformats.org/officeDocument/2006/relationships/image" Target="../media/image65.png"/><Relationship Id="rId10" Type="http://schemas.openxmlformats.org/officeDocument/2006/relationships/slideLayout" Target="../slideLayouts/slideLayout7.xml"/><Relationship Id="rId4" Type="http://schemas.openxmlformats.org/officeDocument/2006/relationships/tags" Target="../tags/tag588.xml"/><Relationship Id="rId9" Type="http://schemas.openxmlformats.org/officeDocument/2006/relationships/tags" Target="../tags/tag593.xml"/><Relationship Id="rId14" Type="http://schemas.openxmlformats.org/officeDocument/2006/relationships/image" Target="../media/image64.png"/></Relationships>
</file>

<file path=ppt/slides/_rels/slide8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596.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tags" Target="../tags/tag599.xml"/><Relationship Id="rId11" Type="http://schemas.openxmlformats.org/officeDocument/2006/relationships/image" Target="../media/image5.png"/><Relationship Id="rId5" Type="http://schemas.openxmlformats.org/officeDocument/2006/relationships/tags" Target="../tags/tag598.xml"/><Relationship Id="rId10" Type="http://schemas.openxmlformats.org/officeDocument/2006/relationships/image" Target="../media/image22.svg"/><Relationship Id="rId4" Type="http://schemas.openxmlformats.org/officeDocument/2006/relationships/tags" Target="../tags/tag597.xml"/><Relationship Id="rId9"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tags" Target="../tags/tag607.xml"/><Relationship Id="rId13" Type="http://schemas.openxmlformats.org/officeDocument/2006/relationships/image" Target="../media/image13.svg"/><Relationship Id="rId3" Type="http://schemas.openxmlformats.org/officeDocument/2006/relationships/tags" Target="../tags/tag602.xml"/><Relationship Id="rId7" Type="http://schemas.openxmlformats.org/officeDocument/2006/relationships/tags" Target="../tags/tag606.xml"/><Relationship Id="rId12" Type="http://schemas.openxmlformats.org/officeDocument/2006/relationships/image" Target="../media/image25.png"/><Relationship Id="rId2" Type="http://schemas.openxmlformats.org/officeDocument/2006/relationships/tags" Target="../tags/tag601.xml"/><Relationship Id="rId16" Type="http://schemas.openxmlformats.org/officeDocument/2006/relationships/image" Target="../media/image16.png"/><Relationship Id="rId1" Type="http://schemas.openxmlformats.org/officeDocument/2006/relationships/tags" Target="../tags/tag600.xml"/><Relationship Id="rId6" Type="http://schemas.openxmlformats.org/officeDocument/2006/relationships/tags" Target="../tags/tag605.xml"/><Relationship Id="rId11" Type="http://schemas.openxmlformats.org/officeDocument/2006/relationships/image" Target="../media/image10.jpeg"/><Relationship Id="rId5" Type="http://schemas.openxmlformats.org/officeDocument/2006/relationships/tags" Target="../tags/tag604.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03.xml"/><Relationship Id="rId9" Type="http://schemas.openxmlformats.org/officeDocument/2006/relationships/tags" Target="../tags/tag608.xml"/><Relationship Id="rId14" Type="http://schemas.openxmlformats.org/officeDocument/2006/relationships/image" Target="../media/image14.png"/></Relationships>
</file>

<file path=ppt/slides/_rels/slide84.xml.rels><?xml version="1.0" encoding="UTF-8" standalone="yes"?>
<Relationships xmlns="http://schemas.openxmlformats.org/package/2006/relationships"><Relationship Id="rId8" Type="http://schemas.openxmlformats.org/officeDocument/2006/relationships/tags" Target="../tags/tag616.xml"/><Relationship Id="rId3" Type="http://schemas.openxmlformats.org/officeDocument/2006/relationships/tags" Target="../tags/tag611.xml"/><Relationship Id="rId7" Type="http://schemas.openxmlformats.org/officeDocument/2006/relationships/tags" Target="../tags/tag615.xml"/><Relationship Id="rId12" Type="http://schemas.openxmlformats.org/officeDocument/2006/relationships/image" Target="../media/image66.png"/><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tags" Target="../tags/tag614.xml"/><Relationship Id="rId11" Type="http://schemas.openxmlformats.org/officeDocument/2006/relationships/image" Target="../media/image27.svg"/><Relationship Id="rId5" Type="http://schemas.openxmlformats.org/officeDocument/2006/relationships/tags" Target="../tags/tag613.xml"/><Relationship Id="rId10" Type="http://schemas.openxmlformats.org/officeDocument/2006/relationships/image" Target="../media/image26.png"/><Relationship Id="rId4" Type="http://schemas.openxmlformats.org/officeDocument/2006/relationships/tags" Target="../tags/tag612.xml"/><Relationship Id="rId9"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tags" Target="../tags/tag624.xml"/><Relationship Id="rId13" Type="http://schemas.openxmlformats.org/officeDocument/2006/relationships/image" Target="../media/image67.png"/><Relationship Id="rId3" Type="http://schemas.openxmlformats.org/officeDocument/2006/relationships/tags" Target="../tags/tag619.xml"/><Relationship Id="rId7" Type="http://schemas.openxmlformats.org/officeDocument/2006/relationships/tags" Target="../tags/tag623.xml"/><Relationship Id="rId12" Type="http://schemas.openxmlformats.org/officeDocument/2006/relationships/image" Target="../media/image27.svg"/><Relationship Id="rId2" Type="http://schemas.openxmlformats.org/officeDocument/2006/relationships/tags" Target="../tags/tag618.xml"/><Relationship Id="rId1" Type="http://schemas.openxmlformats.org/officeDocument/2006/relationships/tags" Target="../tags/tag617.xml"/><Relationship Id="rId6" Type="http://schemas.openxmlformats.org/officeDocument/2006/relationships/tags" Target="../tags/tag622.xml"/><Relationship Id="rId11" Type="http://schemas.openxmlformats.org/officeDocument/2006/relationships/image" Target="../media/image26.png"/><Relationship Id="rId5" Type="http://schemas.openxmlformats.org/officeDocument/2006/relationships/tags" Target="../tags/tag621.xml"/><Relationship Id="rId10" Type="http://schemas.openxmlformats.org/officeDocument/2006/relationships/slideLayout" Target="../slideLayouts/slideLayout7.xml"/><Relationship Id="rId4" Type="http://schemas.openxmlformats.org/officeDocument/2006/relationships/tags" Target="../tags/tag620.xml"/><Relationship Id="rId9" Type="http://schemas.openxmlformats.org/officeDocument/2006/relationships/tags" Target="../tags/tag625.xml"/></Relationships>
</file>

<file path=ppt/slides/_rels/slide86.xml.rels><?xml version="1.0" encoding="UTF-8" standalone="yes"?>
<Relationships xmlns="http://schemas.openxmlformats.org/package/2006/relationships"><Relationship Id="rId8" Type="http://schemas.openxmlformats.org/officeDocument/2006/relationships/tags" Target="../tags/tag633.xml"/><Relationship Id="rId3" Type="http://schemas.openxmlformats.org/officeDocument/2006/relationships/tags" Target="../tags/tag628.xml"/><Relationship Id="rId7" Type="http://schemas.openxmlformats.org/officeDocument/2006/relationships/tags" Target="../tags/tag632.xml"/><Relationship Id="rId12" Type="http://schemas.openxmlformats.org/officeDocument/2006/relationships/image" Target="../media/image50.png"/><Relationship Id="rId2" Type="http://schemas.openxmlformats.org/officeDocument/2006/relationships/tags" Target="../tags/tag627.xml"/><Relationship Id="rId1" Type="http://schemas.openxmlformats.org/officeDocument/2006/relationships/tags" Target="../tags/tag626.xml"/><Relationship Id="rId6" Type="http://schemas.openxmlformats.org/officeDocument/2006/relationships/tags" Target="../tags/tag631.xml"/><Relationship Id="rId11" Type="http://schemas.openxmlformats.org/officeDocument/2006/relationships/image" Target="../media/image27.svg"/><Relationship Id="rId5" Type="http://schemas.openxmlformats.org/officeDocument/2006/relationships/tags" Target="../tags/tag630.xml"/><Relationship Id="rId10" Type="http://schemas.openxmlformats.org/officeDocument/2006/relationships/image" Target="../media/image26.png"/><Relationship Id="rId4" Type="http://schemas.openxmlformats.org/officeDocument/2006/relationships/tags" Target="../tags/tag629.xml"/><Relationship Id="rId9"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tags" Target="../tags/tag641.xml"/><Relationship Id="rId3" Type="http://schemas.openxmlformats.org/officeDocument/2006/relationships/tags" Target="../tags/tag636.xml"/><Relationship Id="rId7" Type="http://schemas.openxmlformats.org/officeDocument/2006/relationships/tags" Target="../tags/tag640.xml"/><Relationship Id="rId12" Type="http://schemas.openxmlformats.org/officeDocument/2006/relationships/image" Target="../media/image68.png"/><Relationship Id="rId2" Type="http://schemas.openxmlformats.org/officeDocument/2006/relationships/tags" Target="../tags/tag635.xml"/><Relationship Id="rId1" Type="http://schemas.openxmlformats.org/officeDocument/2006/relationships/tags" Target="../tags/tag634.xml"/><Relationship Id="rId6" Type="http://schemas.openxmlformats.org/officeDocument/2006/relationships/tags" Target="../tags/tag639.xml"/><Relationship Id="rId11" Type="http://schemas.openxmlformats.org/officeDocument/2006/relationships/image" Target="../media/image27.svg"/><Relationship Id="rId5" Type="http://schemas.openxmlformats.org/officeDocument/2006/relationships/tags" Target="../tags/tag638.xml"/><Relationship Id="rId10" Type="http://schemas.openxmlformats.org/officeDocument/2006/relationships/image" Target="../media/image26.png"/><Relationship Id="rId4" Type="http://schemas.openxmlformats.org/officeDocument/2006/relationships/tags" Target="../tags/tag637.xml"/><Relationship Id="rId9"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tags" Target="../tags/tag649.xml"/><Relationship Id="rId13" Type="http://schemas.openxmlformats.org/officeDocument/2006/relationships/image" Target="../media/image67.png"/><Relationship Id="rId3" Type="http://schemas.openxmlformats.org/officeDocument/2006/relationships/tags" Target="../tags/tag644.xml"/><Relationship Id="rId7" Type="http://schemas.openxmlformats.org/officeDocument/2006/relationships/tags" Target="../tags/tag648.xml"/><Relationship Id="rId12" Type="http://schemas.openxmlformats.org/officeDocument/2006/relationships/image" Target="../media/image27.svg"/><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tags" Target="../tags/tag647.xml"/><Relationship Id="rId11" Type="http://schemas.openxmlformats.org/officeDocument/2006/relationships/image" Target="../media/image26.png"/><Relationship Id="rId5" Type="http://schemas.openxmlformats.org/officeDocument/2006/relationships/tags" Target="../tags/tag646.xml"/><Relationship Id="rId10" Type="http://schemas.openxmlformats.org/officeDocument/2006/relationships/slideLayout" Target="../slideLayouts/slideLayout7.xml"/><Relationship Id="rId4" Type="http://schemas.openxmlformats.org/officeDocument/2006/relationships/tags" Target="../tags/tag645.xml"/><Relationship Id="rId9" Type="http://schemas.openxmlformats.org/officeDocument/2006/relationships/tags" Target="../tags/tag650.xml"/></Relationships>
</file>

<file path=ppt/slides/_rels/slide89.xml.rels><?xml version="1.0" encoding="UTF-8" standalone="yes"?>
<Relationships xmlns="http://schemas.openxmlformats.org/package/2006/relationships"><Relationship Id="rId8" Type="http://schemas.openxmlformats.org/officeDocument/2006/relationships/tags" Target="../tags/tag658.xml"/><Relationship Id="rId3" Type="http://schemas.openxmlformats.org/officeDocument/2006/relationships/tags" Target="../tags/tag653.xml"/><Relationship Id="rId7" Type="http://schemas.openxmlformats.org/officeDocument/2006/relationships/tags" Target="../tags/tag657.xml"/><Relationship Id="rId12" Type="http://schemas.openxmlformats.org/officeDocument/2006/relationships/image" Target="../media/image50.png"/><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tags" Target="../tags/tag656.xml"/><Relationship Id="rId11" Type="http://schemas.openxmlformats.org/officeDocument/2006/relationships/image" Target="../media/image27.svg"/><Relationship Id="rId5" Type="http://schemas.openxmlformats.org/officeDocument/2006/relationships/tags" Target="../tags/tag655.xml"/><Relationship Id="rId10" Type="http://schemas.openxmlformats.org/officeDocument/2006/relationships/image" Target="../media/image26.png"/><Relationship Id="rId4" Type="http://schemas.openxmlformats.org/officeDocument/2006/relationships/tags" Target="../tags/tag65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tags" Target="../tags/tag79.xml"/><Relationship Id="rId7" Type="http://schemas.openxmlformats.org/officeDocument/2006/relationships/image" Target="../media/image26.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Layout" Target="../slideLayouts/slideLayout7.xml"/><Relationship Id="rId5" Type="http://schemas.openxmlformats.org/officeDocument/2006/relationships/tags" Target="../tags/tag81.xml"/><Relationship Id="rId4" Type="http://schemas.openxmlformats.org/officeDocument/2006/relationships/tags" Target="../tags/tag80.xml"/><Relationship Id="rId9" Type="http://schemas.openxmlformats.org/officeDocument/2006/relationships/image" Target="../media/image29.jpg"/></Relationships>
</file>

<file path=ppt/slides/_rels/slide90.xml.rels><?xml version="1.0" encoding="UTF-8" standalone="yes"?>
<Relationships xmlns="http://schemas.openxmlformats.org/package/2006/relationships"><Relationship Id="rId8" Type="http://schemas.openxmlformats.org/officeDocument/2006/relationships/tags" Target="../tags/tag666.xml"/><Relationship Id="rId3" Type="http://schemas.openxmlformats.org/officeDocument/2006/relationships/tags" Target="../tags/tag661.xml"/><Relationship Id="rId7" Type="http://schemas.openxmlformats.org/officeDocument/2006/relationships/tags" Target="../tags/tag665.xml"/><Relationship Id="rId12" Type="http://schemas.openxmlformats.org/officeDocument/2006/relationships/image" Target="../media/image69.png"/><Relationship Id="rId2" Type="http://schemas.openxmlformats.org/officeDocument/2006/relationships/tags" Target="../tags/tag660.xml"/><Relationship Id="rId1" Type="http://schemas.openxmlformats.org/officeDocument/2006/relationships/tags" Target="../tags/tag659.xml"/><Relationship Id="rId6" Type="http://schemas.openxmlformats.org/officeDocument/2006/relationships/tags" Target="../tags/tag664.xml"/><Relationship Id="rId11" Type="http://schemas.openxmlformats.org/officeDocument/2006/relationships/image" Target="../media/image27.svg"/><Relationship Id="rId5" Type="http://schemas.openxmlformats.org/officeDocument/2006/relationships/tags" Target="../tags/tag663.xml"/><Relationship Id="rId10" Type="http://schemas.openxmlformats.org/officeDocument/2006/relationships/image" Target="../media/image26.png"/><Relationship Id="rId4" Type="http://schemas.openxmlformats.org/officeDocument/2006/relationships/tags" Target="../tags/tag662.xml"/><Relationship Id="rId9"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tags" Target="../tags/tag674.xml"/><Relationship Id="rId13" Type="http://schemas.openxmlformats.org/officeDocument/2006/relationships/image" Target="../media/image67.png"/><Relationship Id="rId3" Type="http://schemas.openxmlformats.org/officeDocument/2006/relationships/tags" Target="../tags/tag669.xml"/><Relationship Id="rId7" Type="http://schemas.openxmlformats.org/officeDocument/2006/relationships/tags" Target="../tags/tag673.xml"/><Relationship Id="rId12" Type="http://schemas.openxmlformats.org/officeDocument/2006/relationships/image" Target="../media/image27.svg"/><Relationship Id="rId2" Type="http://schemas.openxmlformats.org/officeDocument/2006/relationships/tags" Target="../tags/tag668.xml"/><Relationship Id="rId1" Type="http://schemas.openxmlformats.org/officeDocument/2006/relationships/tags" Target="../tags/tag667.xml"/><Relationship Id="rId6" Type="http://schemas.openxmlformats.org/officeDocument/2006/relationships/tags" Target="../tags/tag672.xml"/><Relationship Id="rId11" Type="http://schemas.openxmlformats.org/officeDocument/2006/relationships/image" Target="../media/image26.png"/><Relationship Id="rId5" Type="http://schemas.openxmlformats.org/officeDocument/2006/relationships/tags" Target="../tags/tag671.xml"/><Relationship Id="rId10" Type="http://schemas.openxmlformats.org/officeDocument/2006/relationships/slideLayout" Target="../slideLayouts/slideLayout7.xml"/><Relationship Id="rId4" Type="http://schemas.openxmlformats.org/officeDocument/2006/relationships/tags" Target="../tags/tag670.xml"/><Relationship Id="rId9" Type="http://schemas.openxmlformats.org/officeDocument/2006/relationships/tags" Target="../tags/tag675.xml"/></Relationships>
</file>

<file path=ppt/slides/_rels/slide92.xml.rels><?xml version="1.0" encoding="UTF-8" standalone="yes"?>
<Relationships xmlns="http://schemas.openxmlformats.org/package/2006/relationships"><Relationship Id="rId8" Type="http://schemas.openxmlformats.org/officeDocument/2006/relationships/tags" Target="../tags/tag683.xml"/><Relationship Id="rId3" Type="http://schemas.openxmlformats.org/officeDocument/2006/relationships/tags" Target="../tags/tag678.xml"/><Relationship Id="rId7" Type="http://schemas.openxmlformats.org/officeDocument/2006/relationships/tags" Target="../tags/tag682.xml"/><Relationship Id="rId12" Type="http://schemas.openxmlformats.org/officeDocument/2006/relationships/image" Target="../media/image50.png"/><Relationship Id="rId2" Type="http://schemas.openxmlformats.org/officeDocument/2006/relationships/tags" Target="../tags/tag677.xml"/><Relationship Id="rId1" Type="http://schemas.openxmlformats.org/officeDocument/2006/relationships/tags" Target="../tags/tag676.xml"/><Relationship Id="rId6" Type="http://schemas.openxmlformats.org/officeDocument/2006/relationships/tags" Target="../tags/tag681.xml"/><Relationship Id="rId11" Type="http://schemas.openxmlformats.org/officeDocument/2006/relationships/image" Target="../media/image27.svg"/><Relationship Id="rId5" Type="http://schemas.openxmlformats.org/officeDocument/2006/relationships/tags" Target="../tags/tag680.xml"/><Relationship Id="rId10" Type="http://schemas.openxmlformats.org/officeDocument/2006/relationships/image" Target="../media/image26.png"/><Relationship Id="rId4" Type="http://schemas.openxmlformats.org/officeDocument/2006/relationships/tags" Target="../tags/tag679.xml"/><Relationship Id="rId9"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tags" Target="../tags/tag691.xml"/><Relationship Id="rId3" Type="http://schemas.openxmlformats.org/officeDocument/2006/relationships/tags" Target="../tags/tag686.xml"/><Relationship Id="rId7" Type="http://schemas.openxmlformats.org/officeDocument/2006/relationships/tags" Target="../tags/tag690.xml"/><Relationship Id="rId12" Type="http://schemas.openxmlformats.org/officeDocument/2006/relationships/image" Target="../media/image70.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tags" Target="../tags/tag689.xml"/><Relationship Id="rId11" Type="http://schemas.openxmlformats.org/officeDocument/2006/relationships/image" Target="../media/image27.svg"/><Relationship Id="rId5" Type="http://schemas.openxmlformats.org/officeDocument/2006/relationships/tags" Target="../tags/tag688.xml"/><Relationship Id="rId10" Type="http://schemas.openxmlformats.org/officeDocument/2006/relationships/image" Target="../media/image26.png"/><Relationship Id="rId4" Type="http://schemas.openxmlformats.org/officeDocument/2006/relationships/tags" Target="../tags/tag687.xml"/><Relationship Id="rId9"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tags" Target="../tags/tag699.xml"/><Relationship Id="rId13" Type="http://schemas.openxmlformats.org/officeDocument/2006/relationships/image" Target="../media/image67.png"/><Relationship Id="rId3" Type="http://schemas.openxmlformats.org/officeDocument/2006/relationships/tags" Target="../tags/tag694.xml"/><Relationship Id="rId7" Type="http://schemas.openxmlformats.org/officeDocument/2006/relationships/tags" Target="../tags/tag698.xml"/><Relationship Id="rId12" Type="http://schemas.openxmlformats.org/officeDocument/2006/relationships/image" Target="../media/image27.svg"/><Relationship Id="rId2" Type="http://schemas.openxmlformats.org/officeDocument/2006/relationships/tags" Target="../tags/tag693.xml"/><Relationship Id="rId1" Type="http://schemas.openxmlformats.org/officeDocument/2006/relationships/tags" Target="../tags/tag692.xml"/><Relationship Id="rId6" Type="http://schemas.openxmlformats.org/officeDocument/2006/relationships/tags" Target="../tags/tag697.xml"/><Relationship Id="rId11" Type="http://schemas.openxmlformats.org/officeDocument/2006/relationships/image" Target="../media/image26.png"/><Relationship Id="rId5" Type="http://schemas.openxmlformats.org/officeDocument/2006/relationships/tags" Target="../tags/tag696.xml"/><Relationship Id="rId10" Type="http://schemas.openxmlformats.org/officeDocument/2006/relationships/slideLayout" Target="../slideLayouts/slideLayout7.xml"/><Relationship Id="rId4" Type="http://schemas.openxmlformats.org/officeDocument/2006/relationships/tags" Target="../tags/tag695.xml"/><Relationship Id="rId9" Type="http://schemas.openxmlformats.org/officeDocument/2006/relationships/tags" Target="../tags/tag700.xml"/></Relationships>
</file>

<file path=ppt/slides/_rels/slide95.xml.rels><?xml version="1.0" encoding="UTF-8" standalone="yes"?>
<Relationships xmlns="http://schemas.openxmlformats.org/package/2006/relationships"><Relationship Id="rId8" Type="http://schemas.openxmlformats.org/officeDocument/2006/relationships/tags" Target="../tags/tag708.xml"/><Relationship Id="rId3" Type="http://schemas.openxmlformats.org/officeDocument/2006/relationships/tags" Target="../tags/tag703.xml"/><Relationship Id="rId7" Type="http://schemas.openxmlformats.org/officeDocument/2006/relationships/tags" Target="../tags/tag707.xml"/><Relationship Id="rId12" Type="http://schemas.openxmlformats.org/officeDocument/2006/relationships/image" Target="../media/image50.png"/><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image" Target="../media/image27.svg"/><Relationship Id="rId5" Type="http://schemas.openxmlformats.org/officeDocument/2006/relationships/tags" Target="../tags/tag705.xml"/><Relationship Id="rId10" Type="http://schemas.openxmlformats.org/officeDocument/2006/relationships/image" Target="../media/image26.png"/><Relationship Id="rId4" Type="http://schemas.openxmlformats.org/officeDocument/2006/relationships/tags" Target="../tags/tag704.xml"/><Relationship Id="rId9"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tags" Target="../tags/tag716.xml"/><Relationship Id="rId3" Type="http://schemas.openxmlformats.org/officeDocument/2006/relationships/tags" Target="../tags/tag711.xml"/><Relationship Id="rId7" Type="http://schemas.openxmlformats.org/officeDocument/2006/relationships/tags" Target="../tags/tag715.xml"/><Relationship Id="rId12" Type="http://schemas.openxmlformats.org/officeDocument/2006/relationships/image" Target="../media/image71.png"/><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tags" Target="../tags/tag714.xml"/><Relationship Id="rId11" Type="http://schemas.openxmlformats.org/officeDocument/2006/relationships/image" Target="../media/image27.svg"/><Relationship Id="rId5" Type="http://schemas.openxmlformats.org/officeDocument/2006/relationships/tags" Target="../tags/tag713.xml"/><Relationship Id="rId10" Type="http://schemas.openxmlformats.org/officeDocument/2006/relationships/image" Target="../media/image26.png"/><Relationship Id="rId4" Type="http://schemas.openxmlformats.org/officeDocument/2006/relationships/tags" Target="../tags/tag712.xml"/><Relationship Id="rId9"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tags" Target="../tags/tag724.xml"/><Relationship Id="rId13" Type="http://schemas.openxmlformats.org/officeDocument/2006/relationships/image" Target="../media/image67.png"/><Relationship Id="rId3" Type="http://schemas.openxmlformats.org/officeDocument/2006/relationships/tags" Target="../tags/tag719.xml"/><Relationship Id="rId7" Type="http://schemas.openxmlformats.org/officeDocument/2006/relationships/tags" Target="../tags/tag723.xml"/><Relationship Id="rId12" Type="http://schemas.openxmlformats.org/officeDocument/2006/relationships/image" Target="../media/image27.svg"/><Relationship Id="rId2" Type="http://schemas.openxmlformats.org/officeDocument/2006/relationships/tags" Target="../tags/tag718.xml"/><Relationship Id="rId1" Type="http://schemas.openxmlformats.org/officeDocument/2006/relationships/tags" Target="../tags/tag717.xml"/><Relationship Id="rId6" Type="http://schemas.openxmlformats.org/officeDocument/2006/relationships/tags" Target="../tags/tag722.xml"/><Relationship Id="rId11" Type="http://schemas.openxmlformats.org/officeDocument/2006/relationships/image" Target="../media/image26.png"/><Relationship Id="rId5" Type="http://schemas.openxmlformats.org/officeDocument/2006/relationships/tags" Target="../tags/tag721.xml"/><Relationship Id="rId10" Type="http://schemas.openxmlformats.org/officeDocument/2006/relationships/slideLayout" Target="../slideLayouts/slideLayout7.xml"/><Relationship Id="rId4" Type="http://schemas.openxmlformats.org/officeDocument/2006/relationships/tags" Target="../tags/tag720.xml"/><Relationship Id="rId9" Type="http://schemas.openxmlformats.org/officeDocument/2006/relationships/tags" Target="../tags/tag725.xml"/></Relationships>
</file>

<file path=ppt/slides/_rels/slide98.xml.rels><?xml version="1.0" encoding="UTF-8" standalone="yes"?>
<Relationships xmlns="http://schemas.openxmlformats.org/package/2006/relationships"><Relationship Id="rId8" Type="http://schemas.openxmlformats.org/officeDocument/2006/relationships/tags" Target="../tags/tag733.xml"/><Relationship Id="rId3" Type="http://schemas.openxmlformats.org/officeDocument/2006/relationships/tags" Target="../tags/tag728.xml"/><Relationship Id="rId7" Type="http://schemas.openxmlformats.org/officeDocument/2006/relationships/tags" Target="../tags/tag732.xml"/><Relationship Id="rId12" Type="http://schemas.openxmlformats.org/officeDocument/2006/relationships/image" Target="../media/image50.png"/><Relationship Id="rId2" Type="http://schemas.openxmlformats.org/officeDocument/2006/relationships/tags" Target="../tags/tag727.xml"/><Relationship Id="rId1" Type="http://schemas.openxmlformats.org/officeDocument/2006/relationships/tags" Target="../tags/tag726.xml"/><Relationship Id="rId6" Type="http://schemas.openxmlformats.org/officeDocument/2006/relationships/tags" Target="../tags/tag731.xml"/><Relationship Id="rId11" Type="http://schemas.openxmlformats.org/officeDocument/2006/relationships/image" Target="../media/image27.svg"/><Relationship Id="rId5" Type="http://schemas.openxmlformats.org/officeDocument/2006/relationships/tags" Target="../tags/tag730.xml"/><Relationship Id="rId10" Type="http://schemas.openxmlformats.org/officeDocument/2006/relationships/image" Target="../media/image26.png"/><Relationship Id="rId4" Type="http://schemas.openxmlformats.org/officeDocument/2006/relationships/tags" Target="../tags/tag729.xml"/><Relationship Id="rId9"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tags" Target="../tags/tag741.xml"/><Relationship Id="rId3" Type="http://schemas.openxmlformats.org/officeDocument/2006/relationships/tags" Target="../tags/tag736.xml"/><Relationship Id="rId7" Type="http://schemas.openxmlformats.org/officeDocument/2006/relationships/tags" Target="../tags/tag740.xml"/><Relationship Id="rId12" Type="http://schemas.openxmlformats.org/officeDocument/2006/relationships/image" Target="../media/image72.png"/><Relationship Id="rId2" Type="http://schemas.openxmlformats.org/officeDocument/2006/relationships/tags" Target="../tags/tag735.xml"/><Relationship Id="rId1" Type="http://schemas.openxmlformats.org/officeDocument/2006/relationships/tags" Target="../tags/tag734.xml"/><Relationship Id="rId6" Type="http://schemas.openxmlformats.org/officeDocument/2006/relationships/tags" Target="../tags/tag739.xml"/><Relationship Id="rId11" Type="http://schemas.openxmlformats.org/officeDocument/2006/relationships/image" Target="../media/image27.svg"/><Relationship Id="rId5" Type="http://schemas.openxmlformats.org/officeDocument/2006/relationships/tags" Target="../tags/tag738.xml"/><Relationship Id="rId10" Type="http://schemas.openxmlformats.org/officeDocument/2006/relationships/image" Target="../media/image26.png"/><Relationship Id="rId4" Type="http://schemas.openxmlformats.org/officeDocument/2006/relationships/tags" Target="../tags/tag737.xml"/><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
        <p:cNvGrpSpPr/>
        <p:nvPr/>
      </p:nvGrpSpPr>
      <p:grpSpPr>
        <a:xfrm>
          <a:off x="0" y="0"/>
          <a:ext cx="0" cy="0"/>
          <a:chOff x="0" y="0"/>
          <a:chExt cx="0" cy="0"/>
        </a:xfrm>
      </p:grpSpPr>
      <p:sp>
        <p:nvSpPr>
          <p:cNvPr id="2" name="Freeform 2"/>
          <p:cNvSpPr/>
          <p:nvPr>
            <p:custDataLst>
              <p:tags r:id="rId1"/>
            </p:custDataLst>
          </p:nvPr>
        </p:nvSpPr>
        <p:spPr>
          <a:xfrm>
            <a:off x="0" y="5198816"/>
            <a:ext cx="1342175" cy="1663803"/>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14">
              <a:extLst>
                <a:ext uri="{96DAC541-7B7A-43D3-8B79-37D633B846F1}">
                  <asvg:svgBlip xmlns:asvg="http://schemas.microsoft.com/office/drawing/2016/SVG/main" r:embed="rId15"/>
                </a:ext>
              </a:extLst>
            </a:blip>
            <a:stretch>
              <a:fillRect l="-157570" t="-6438" b="-44673"/>
            </a:stretch>
          </a:blipFill>
          <a:ln>
            <a:noFill/>
          </a:ln>
        </p:spPr>
        <p:txBody>
          <a:bodyPr/>
          <a:lstStyle/>
          <a:p>
            <a:pPr defTabSz="609630"/>
            <a:endParaRPr lang="fr-MA" sz="900" dirty="0">
              <a:solidFill>
                <a:prstClr val="black"/>
              </a:solidFill>
              <a:latin typeface="Dosis" pitchFamily="2" charset="0"/>
            </a:endParaRPr>
          </a:p>
        </p:txBody>
      </p:sp>
      <p:sp>
        <p:nvSpPr>
          <p:cNvPr id="4" name="Freeform 4"/>
          <p:cNvSpPr/>
          <p:nvPr>
            <p:custDataLst>
              <p:tags r:id="rId2"/>
            </p:custDataLst>
          </p:nvPr>
        </p:nvSpPr>
        <p:spPr>
          <a:xfrm>
            <a:off x="7365784" y="5005471"/>
            <a:ext cx="1778216"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6">
              <a:extLst>
                <a:ext uri="{96DAC541-7B7A-43D3-8B79-37D633B846F1}">
                  <asvg:svgBlip xmlns:asvg="http://schemas.microsoft.com/office/drawing/2016/SVG/main" r:embed="rId17"/>
                </a:ext>
              </a:extLst>
            </a:blip>
            <a:stretch>
              <a:fillRect l="-4351" t="-332" r="-93446" b="-41558"/>
            </a:stretch>
          </a:blipFill>
        </p:spPr>
        <p:txBody>
          <a:bodyPr/>
          <a:lstStyle/>
          <a:p>
            <a:pPr defTabSz="609630"/>
            <a:endParaRPr lang="fr-MA" sz="900" dirty="0">
              <a:solidFill>
                <a:prstClr val="black"/>
              </a:solidFill>
              <a:latin typeface="Dosis" pitchFamily="2" charset="0"/>
            </a:endParaRP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custDataLst>
              <p:tags r:id="rId3"/>
            </p:custDataLst>
          </p:nvPr>
        </p:nvPicPr>
        <p:blipFill>
          <a:blip r:embed="rId18">
            <a:extLst>
              <a:ext uri="{28A0092B-C50C-407E-A947-70E740481C1C}">
                <a14:useLocalDpi xmlns:a14="http://schemas.microsoft.com/office/drawing/2010/main" val="0"/>
              </a:ext>
            </a:extLst>
          </a:blip>
          <a:srcRect/>
          <a:stretch>
            <a:fillRect/>
          </a:stretch>
        </p:blipFill>
        <p:spPr bwMode="auto">
          <a:xfrm>
            <a:off x="2269632" y="304693"/>
            <a:ext cx="4586074" cy="69541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0053E8FF-2D63-8CA0-2C78-395873427766}"/>
              </a:ext>
            </a:extLst>
          </p:cNvPr>
          <p:cNvSpPr/>
          <p:nvPr>
            <p:custDataLst>
              <p:tags r:id="rId4"/>
            </p:custDataLst>
          </p:nvPr>
        </p:nvSpPr>
        <p:spPr>
          <a:xfrm>
            <a:off x="7171485" y="1427617"/>
            <a:ext cx="1550502" cy="1535477"/>
          </a:xfrm>
          <a:custGeom>
            <a:avLst/>
            <a:gdLst/>
            <a:ahLst/>
            <a:cxnLst/>
            <a:rect l="l" t="t" r="r" b="b"/>
            <a:pathLst>
              <a:path w="1446572" h="1650653">
                <a:moveTo>
                  <a:pt x="0" y="0"/>
                </a:moveTo>
                <a:lnTo>
                  <a:pt x="1446572" y="0"/>
                </a:lnTo>
                <a:lnTo>
                  <a:pt x="1446572" y="1650653"/>
                </a:lnTo>
                <a:lnTo>
                  <a:pt x="0" y="1650653"/>
                </a:lnTo>
                <a:lnTo>
                  <a:pt x="0" y="0"/>
                </a:lnTo>
                <a:close/>
              </a:path>
            </a:pathLst>
          </a:custGeom>
          <a:blipFill>
            <a:blip r:embed="rId19">
              <a:extLst>
                <a:ext uri="{96DAC541-7B7A-43D3-8B79-37D633B846F1}">
                  <asvg:svgBlip xmlns:asvg="http://schemas.microsoft.com/office/drawing/2016/SVG/main" r:embed="rId20"/>
                </a:ext>
              </a:extLst>
            </a:blip>
            <a:stretch>
              <a:fillRect/>
            </a:stretch>
          </a:blipFill>
          <a:effectLst>
            <a:outerShdw blurRad="50800" dist="38100" dir="2700000" algn="tl" rotWithShape="0">
              <a:prstClr val="black">
                <a:alpha val="40000"/>
              </a:prstClr>
            </a:outerShdw>
          </a:effectLst>
        </p:spPr>
        <p:txBody>
          <a:bodyPr/>
          <a:lstStyle/>
          <a:p>
            <a:pPr defTabSz="609630"/>
            <a:endParaRPr lang="fr-MA" sz="900" dirty="0">
              <a:solidFill>
                <a:prstClr val="black"/>
              </a:solidFill>
              <a:latin typeface="Dosis" pitchFamily="2" charset="0"/>
            </a:endParaRPr>
          </a:p>
        </p:txBody>
      </p:sp>
      <p:sp>
        <p:nvSpPr>
          <p:cNvPr id="6" name="TextBox 7">
            <a:extLst>
              <a:ext uri="{FF2B5EF4-FFF2-40B4-BE49-F238E27FC236}">
                <a16:creationId xmlns:a16="http://schemas.microsoft.com/office/drawing/2014/main" id="{E945DC07-416B-B273-6C0F-CDF5A2D39FE8}"/>
              </a:ext>
            </a:extLst>
          </p:cNvPr>
          <p:cNvSpPr txBox="1"/>
          <p:nvPr>
            <p:custDataLst>
              <p:tags r:id="rId5"/>
            </p:custDataLst>
          </p:nvPr>
        </p:nvSpPr>
        <p:spPr>
          <a:xfrm>
            <a:off x="7027418" y="1866719"/>
            <a:ext cx="1838633" cy="396262"/>
          </a:xfrm>
          <a:prstGeom prst="rect">
            <a:avLst/>
          </a:prstGeom>
          <a:ln>
            <a:noFill/>
          </a:ln>
        </p:spPr>
        <p:txBody>
          <a:bodyPr wrap="square" lIns="0" tIns="0" rIns="0" bIns="0" rtlCol="0" anchor="t">
            <a:spAutoFit/>
          </a:bodyPr>
          <a:lstStyle/>
          <a:p>
            <a:pPr algn="ctr" defTabSz="609630">
              <a:lnSpc>
                <a:spcPts val="3426"/>
              </a:lnSpc>
            </a:pPr>
            <a:r>
              <a:rPr lang="en-US" sz="2400" dirty="0">
                <a:solidFill>
                  <a:srgbClr val="4BACC6">
                    <a:lumMod val="75000"/>
                  </a:srgbClr>
                </a:solidFill>
                <a:latin typeface="Dosis Bold"/>
              </a:rPr>
              <a:t>Niveau             </a:t>
            </a:r>
            <a:r>
              <a:rPr lang="en-US" sz="2000" dirty="0">
                <a:solidFill>
                  <a:srgbClr val="4BACC6">
                    <a:lumMod val="75000"/>
                  </a:srgbClr>
                </a:solidFill>
                <a:latin typeface="Dosis Bold"/>
              </a:rPr>
              <a:t>   </a:t>
            </a:r>
            <a:r>
              <a:rPr lang="en-US" sz="2200" dirty="0">
                <a:solidFill>
                  <a:srgbClr val="4BACC6">
                    <a:lumMod val="75000"/>
                  </a:srgbClr>
                </a:solidFill>
                <a:latin typeface="Dosis Bold"/>
              </a:rPr>
              <a:t>             </a:t>
            </a:r>
          </a:p>
        </p:txBody>
      </p:sp>
      <p:sp>
        <p:nvSpPr>
          <p:cNvPr id="7" name="ZoneTexte 6">
            <a:extLst>
              <a:ext uri="{FF2B5EF4-FFF2-40B4-BE49-F238E27FC236}">
                <a16:creationId xmlns:a16="http://schemas.microsoft.com/office/drawing/2014/main" id="{BE21CE57-1F3C-3DFA-C9E5-F213B6541F3E}"/>
              </a:ext>
            </a:extLst>
          </p:cNvPr>
          <p:cNvSpPr txBox="1"/>
          <p:nvPr>
            <p:custDataLst>
              <p:tags r:id="rId6"/>
            </p:custDataLst>
          </p:nvPr>
        </p:nvSpPr>
        <p:spPr>
          <a:xfrm>
            <a:off x="7305460" y="2277185"/>
            <a:ext cx="1282547" cy="584775"/>
          </a:xfrm>
          <a:prstGeom prst="rect">
            <a:avLst/>
          </a:prstGeom>
          <a:noFill/>
        </p:spPr>
        <p:txBody>
          <a:bodyPr wrap="square">
            <a:spAutoFit/>
          </a:bodyPr>
          <a:lstStyle/>
          <a:p>
            <a:pPr algn="ctr" defTabSz="609630"/>
            <a:r>
              <a:rPr lang="en-US" sz="3200" dirty="0">
                <a:solidFill>
                  <a:srgbClr val="FCBF18"/>
                </a:solidFill>
                <a:latin typeface="Dosis Bold"/>
              </a:rPr>
              <a:t>2</a:t>
            </a:r>
            <a:r>
              <a:rPr lang="en-US" sz="2933" dirty="0">
                <a:solidFill>
                  <a:srgbClr val="FCBF18"/>
                </a:solidFill>
                <a:latin typeface="Dosis Bold"/>
              </a:rPr>
              <a:t> </a:t>
            </a:r>
            <a:endParaRPr lang="fr-MA" sz="2933" dirty="0">
              <a:solidFill>
                <a:srgbClr val="FCBF18"/>
              </a:solidFill>
              <a:latin typeface="Dosis" pitchFamily="2" charset="0"/>
            </a:endParaRPr>
          </a:p>
        </p:txBody>
      </p:sp>
      <p:sp>
        <p:nvSpPr>
          <p:cNvPr id="5" name="TextBox 3">
            <a:extLst>
              <a:ext uri="{FF2B5EF4-FFF2-40B4-BE49-F238E27FC236}">
                <a16:creationId xmlns:a16="http://schemas.microsoft.com/office/drawing/2014/main" id="{8E1566B7-0B9A-D899-0DF9-F5A603FAC78C}"/>
              </a:ext>
            </a:extLst>
          </p:cNvPr>
          <p:cNvSpPr txBox="1"/>
          <p:nvPr>
            <p:custDataLst>
              <p:tags r:id="rId7"/>
            </p:custDataLst>
          </p:nvPr>
        </p:nvSpPr>
        <p:spPr>
          <a:xfrm>
            <a:off x="1109351" y="1987910"/>
            <a:ext cx="6124075" cy="1200329"/>
          </a:xfrm>
          <a:prstGeom prst="rect">
            <a:avLst/>
          </a:prstGeom>
        </p:spPr>
        <p:txBody>
          <a:bodyPr wrap="square" lIns="0" tIns="0" rIns="0" bIns="0" rtlCol="0" anchor="t">
            <a:spAutoFit/>
          </a:bodyPr>
          <a:lstStyle/>
          <a:p>
            <a:pPr marL="0" marR="0" lvl="0" indent="0" algn="ctr" defTabSz="914400" rtl="0" eaLnBrk="1" fontAlgn="auto" latinLnBrk="0" hangingPunct="1">
              <a:lnSpc>
                <a:spcPts val="1049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1070A"/>
                </a:solidFill>
                <a:effectLst/>
                <a:uLnTx/>
                <a:uFillTx/>
                <a:latin typeface="Dosis" pitchFamily="2" charset="0"/>
              </a:rPr>
              <a:t>TaRL </a:t>
            </a:r>
            <a:r>
              <a:rPr kumimoji="0" lang="en-US" sz="6000" b="1" i="0" u="none" strike="noStrike" kern="1200" cap="none" spc="0" normalizeH="0" baseline="0" noProof="0" dirty="0">
                <a:ln>
                  <a:noFill/>
                </a:ln>
                <a:solidFill>
                  <a:srgbClr val="1F497D"/>
                </a:solidFill>
                <a:effectLst/>
                <a:uLnTx/>
                <a:uFillTx/>
                <a:latin typeface="Dosis" pitchFamily="2" charset="0"/>
              </a:rPr>
              <a:t>français</a:t>
            </a:r>
          </a:p>
        </p:txBody>
      </p:sp>
      <p:sp>
        <p:nvSpPr>
          <p:cNvPr id="13" name="Rectangle : coins arrondis 12">
            <a:extLst>
              <a:ext uri="{FF2B5EF4-FFF2-40B4-BE49-F238E27FC236}">
                <a16:creationId xmlns:a16="http://schemas.microsoft.com/office/drawing/2014/main" id="{40B5F8D4-C5AD-3EDE-6D1E-386C2DEB94C7}"/>
              </a:ext>
            </a:extLst>
          </p:cNvPr>
          <p:cNvSpPr/>
          <p:nvPr>
            <p:custDataLst>
              <p:tags r:id="rId8"/>
            </p:custDataLst>
          </p:nvPr>
        </p:nvSpPr>
        <p:spPr>
          <a:xfrm>
            <a:off x="2912763" y="4890364"/>
            <a:ext cx="2941358" cy="767518"/>
          </a:xfrm>
          <a:prstGeom prst="roundRect">
            <a:avLst>
              <a:gd name="adj" fmla="val 32324"/>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4" name="TextBox 7">
            <a:extLst>
              <a:ext uri="{FF2B5EF4-FFF2-40B4-BE49-F238E27FC236}">
                <a16:creationId xmlns:a16="http://schemas.microsoft.com/office/drawing/2014/main" id="{E4D9BD1B-81CB-3F21-EC9F-EE692561950F}"/>
              </a:ext>
            </a:extLst>
          </p:cNvPr>
          <p:cNvSpPr txBox="1"/>
          <p:nvPr>
            <p:custDataLst>
              <p:tags r:id="rId9"/>
            </p:custDataLst>
          </p:nvPr>
        </p:nvSpPr>
        <p:spPr>
          <a:xfrm>
            <a:off x="2884769" y="4759362"/>
            <a:ext cx="2941358" cy="767518"/>
          </a:xfrm>
          <a:prstGeom prst="rect">
            <a:avLst/>
          </a:prstGeom>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osis Bold"/>
                <a:ea typeface="+mn-ea"/>
                <a:cs typeface="+mn-cs"/>
              </a:rPr>
              <a:t>Séance 4</a:t>
            </a:r>
          </a:p>
        </p:txBody>
      </p:sp>
      <p:sp>
        <p:nvSpPr>
          <p:cNvPr id="15" name="TextBox 7">
            <a:extLst>
              <a:ext uri="{FF2B5EF4-FFF2-40B4-BE49-F238E27FC236}">
                <a16:creationId xmlns:a16="http://schemas.microsoft.com/office/drawing/2014/main" id="{3D27ACD1-FFF4-CD7B-5F38-D3FE43558A6C}"/>
              </a:ext>
            </a:extLst>
          </p:cNvPr>
          <p:cNvSpPr txBox="1"/>
          <p:nvPr>
            <p:custDataLst>
              <p:tags r:id="rId10"/>
            </p:custDataLst>
          </p:nvPr>
        </p:nvSpPr>
        <p:spPr>
          <a:xfrm>
            <a:off x="1755080" y="3447662"/>
            <a:ext cx="5053920" cy="779059"/>
          </a:xfrm>
          <a:prstGeom prst="rect">
            <a:avLst/>
          </a:prstGeom>
          <a:ln>
            <a:noFill/>
          </a:ln>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BACC6">
                    <a:lumMod val="75000"/>
                  </a:srgbClr>
                </a:solidFill>
                <a:effectLst/>
                <a:uLnTx/>
                <a:uFillTx/>
                <a:latin typeface="Dosis Bold"/>
                <a:ea typeface="+mn-ea"/>
                <a:cs typeface="+mn-cs"/>
              </a:rPr>
              <a:t>Palier</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1  -  Lettre   </a:t>
            </a:r>
          </a:p>
        </p:txBody>
      </p:sp>
      <p:sp>
        <p:nvSpPr>
          <p:cNvPr id="8" name="ZoneTexte 7">
            <a:extLst>
              <a:ext uri="{FF2B5EF4-FFF2-40B4-BE49-F238E27FC236}">
                <a16:creationId xmlns:a16="http://schemas.microsoft.com/office/drawing/2014/main" id="{D1C67F31-FE4D-C181-AF8A-FA8066177A5A}"/>
              </a:ext>
            </a:extLst>
          </p:cNvPr>
          <p:cNvSpPr txBox="1"/>
          <p:nvPr>
            <p:custDataLst>
              <p:tags r:id="rId11"/>
            </p:custDataLst>
          </p:nvPr>
        </p:nvSpPr>
        <p:spPr>
          <a:xfrm>
            <a:off x="2984938" y="6121470"/>
            <a:ext cx="242374" cy="400110"/>
          </a:xfrm>
          <a:prstGeom prst="rect">
            <a:avLst/>
          </a:prstGeom>
          <a:noFill/>
        </p:spPr>
        <p:txBody>
          <a:bodyPr wrap="none" rtlCol="0">
            <a:spAutoFit/>
          </a:bodyPr>
          <a:lstStyle/>
          <a:p>
            <a:r>
              <a:rPr lang="fr-FR" sz="2000" i="1" dirty="0">
                <a:solidFill>
                  <a:schemeClr val="bg1">
                    <a:lumMod val="50000"/>
                  </a:schemeClr>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34347" y="383886"/>
            <a:ext cx="7874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Première écoute : les élèves écoutent la chanson. Cliquez pour diffuser l’audio. </a:t>
            </a:r>
          </a:p>
        </p:txBody>
      </p:sp>
      <p:grpSp>
        <p:nvGrpSpPr>
          <p:cNvPr id="13" name="Groupe 12">
            <a:extLst>
              <a:ext uri="{FF2B5EF4-FFF2-40B4-BE49-F238E27FC236}">
                <a16:creationId xmlns:a16="http://schemas.microsoft.com/office/drawing/2014/main" id="{03CFD2DD-B687-7F8E-3F47-7390313063A5}"/>
              </a:ext>
            </a:extLst>
          </p:cNvPr>
          <p:cNvGrpSpPr/>
          <p:nvPr>
            <p:custDataLst>
              <p:tags r:id="rId4"/>
            </p:custDataLst>
          </p:nvPr>
        </p:nvGrpSpPr>
        <p:grpSpPr>
          <a:xfrm>
            <a:off x="1386529" y="1164268"/>
            <a:ext cx="6043895" cy="4978217"/>
            <a:chOff x="1386529" y="1164268"/>
            <a:chExt cx="6043895" cy="4978217"/>
          </a:xfrm>
        </p:grpSpPr>
        <p:pic>
          <p:nvPicPr>
            <p:cNvPr id="3" name="Image 2">
              <a:extLst>
                <a:ext uri="{FF2B5EF4-FFF2-40B4-BE49-F238E27FC236}">
                  <a16:creationId xmlns:a16="http://schemas.microsoft.com/office/drawing/2014/main" id="{39A414A1-AAFE-CB6A-B629-160F3A1FE989}"/>
                </a:ext>
              </a:extLst>
            </p:cNvPr>
            <p:cNvPicPr>
              <a:picLocks noChangeAspect="1"/>
            </p:cNvPicPr>
            <p:nvPr/>
          </p:nvPicPr>
          <p:blipFill>
            <a:blip r:embed="rId9"/>
            <a:stretch>
              <a:fillRect/>
            </a:stretch>
          </p:blipFill>
          <p:spPr>
            <a:xfrm>
              <a:off x="1386529" y="3831004"/>
              <a:ext cx="3006262" cy="2311481"/>
            </a:xfrm>
            <a:prstGeom prst="rect">
              <a:avLst/>
            </a:prstGeom>
          </p:spPr>
        </p:pic>
        <p:pic>
          <p:nvPicPr>
            <p:cNvPr id="4" name="Image 3" descr="Une image contenant garçon, personne, dessin humoristique&#10;&#10;Description générée automatiquement">
              <a:extLst>
                <a:ext uri="{FF2B5EF4-FFF2-40B4-BE49-F238E27FC236}">
                  <a16:creationId xmlns:a16="http://schemas.microsoft.com/office/drawing/2014/main" id="{9558C54F-559C-BD0B-3168-319CBFE741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1347" y="3808359"/>
              <a:ext cx="3159077" cy="2233327"/>
            </a:xfrm>
            <a:prstGeom prst="rect">
              <a:avLst/>
            </a:prstGeom>
          </p:spPr>
        </p:pic>
        <p:pic>
          <p:nvPicPr>
            <p:cNvPr id="5" name="Image 4" descr="Une image contenant dessin, illustration, dessin humoristique, croquis&#10;&#10;Description générée automatiquement">
              <a:extLst>
                <a:ext uri="{FF2B5EF4-FFF2-40B4-BE49-F238E27FC236}">
                  <a16:creationId xmlns:a16="http://schemas.microsoft.com/office/drawing/2014/main" id="{A4C5EBE5-B7EA-F932-56C1-2387903DE1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8616" y="1164268"/>
              <a:ext cx="1969143" cy="2644091"/>
            </a:xfrm>
            <a:prstGeom prst="rect">
              <a:avLst/>
            </a:prstGeom>
          </p:spPr>
        </p:pic>
        <p:pic>
          <p:nvPicPr>
            <p:cNvPr id="12" name="Image 11" descr="Une image contenant dessin, dessin humoristique, Dessin animé, illustration&#10;&#10;Description générée automatiquement">
              <a:extLst>
                <a:ext uri="{FF2B5EF4-FFF2-40B4-BE49-F238E27FC236}">
                  <a16:creationId xmlns:a16="http://schemas.microsoft.com/office/drawing/2014/main" id="{3939E10D-090B-3973-0F8C-FC4DF81D81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3034" y="1226786"/>
              <a:ext cx="3159077" cy="2675474"/>
            </a:xfrm>
            <a:prstGeom prst="rect">
              <a:avLst/>
            </a:prstGeom>
          </p:spPr>
        </p:pic>
      </p:grpSp>
      <p:pic>
        <p:nvPicPr>
          <p:cNvPr id="15" name="03_A l_école">
            <a:hlinkClick r:id="" action="ppaction://media"/>
            <a:extLst>
              <a:ext uri="{FF2B5EF4-FFF2-40B4-BE49-F238E27FC236}">
                <a16:creationId xmlns:a16="http://schemas.microsoft.com/office/drawing/2014/main" id="{97268AC4-040B-ED64-9523-BB04CEF5867C}"/>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7968861" y="1310291"/>
            <a:ext cx="478971" cy="478971"/>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r en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19484827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93343" y="45771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7651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r en majuscule comme je vous ai montré. </a:t>
            </a:r>
          </a:p>
        </p:txBody>
      </p:sp>
      <p:pic>
        <p:nvPicPr>
          <p:cNvPr id="4" name="Image 3">
            <a:extLst>
              <a:ext uri="{FF2B5EF4-FFF2-40B4-BE49-F238E27FC236}">
                <a16:creationId xmlns:a16="http://schemas.microsoft.com/office/drawing/2014/main" id="{C146DABA-CD01-8247-3255-6474406B5C3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0499850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s.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E0975C3E-B14A-161D-50FA-99F1CB900B0D}"/>
              </a:ext>
            </a:extLst>
          </p:cNvPr>
          <p:cNvPicPr>
            <a:picLocks noChangeAspect="1"/>
          </p:cNvPicPr>
          <p:nvPr/>
        </p:nvPicPr>
        <p:blipFill>
          <a:blip r:embed="rId12"/>
          <a:stretch>
            <a:fillRect/>
          </a:stretch>
        </p:blipFill>
        <p:spPr>
          <a:xfrm>
            <a:off x="3796758" y="2385683"/>
            <a:ext cx="1550484" cy="2086633"/>
          </a:xfrm>
          <a:prstGeom prst="rect">
            <a:avLst/>
          </a:prstGeom>
        </p:spPr>
      </p:pic>
    </p:spTree>
    <p:extLst>
      <p:ext uri="{BB962C8B-B14F-4D97-AF65-F5344CB8AC3E}">
        <p14:creationId xmlns:p14="http://schemas.microsoft.com/office/powerpoint/2010/main" val="23688627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lvl="0" defTabSz="685818">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a:t>
            </a:r>
            <a:r>
              <a:rPr lang="fr-FR" sz="1600" b="1" dirty="0">
                <a:solidFill>
                  <a:prstClr val="white">
                    <a:lumMod val="65000"/>
                  </a:prstClr>
                </a:solidFill>
                <a:latin typeface="Calibri"/>
              </a:rPr>
              <a:t>s</a:t>
            </a:r>
            <a:r>
              <a:rPr lang="fr-FR" sz="1600" b="1" dirty="0">
                <a:solidFill>
                  <a:prstClr val="white">
                    <a:lumMod val="65000"/>
                  </a:prstClr>
                </a:solidFill>
              </a:rPr>
              <a:t> en l’air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9927996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s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3063808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s en majuscule . Regardez comment je fais.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5A4A4ABD-8694-7D9B-AC1D-B76F117E2161}"/>
              </a:ext>
            </a:extLst>
          </p:cNvPr>
          <p:cNvPicPr>
            <a:picLocks noChangeAspect="1"/>
          </p:cNvPicPr>
          <p:nvPr/>
        </p:nvPicPr>
        <p:blipFill>
          <a:blip r:embed="rId12"/>
          <a:stretch>
            <a:fillRect/>
          </a:stretch>
        </p:blipFill>
        <p:spPr>
          <a:xfrm>
            <a:off x="3446959" y="1914926"/>
            <a:ext cx="2250081" cy="3028147"/>
          </a:xfrm>
          <a:prstGeom prst="rect">
            <a:avLst/>
          </a:prstGeom>
        </p:spPr>
      </p:pic>
    </p:spTree>
    <p:extLst>
      <p:ext uri="{BB962C8B-B14F-4D97-AF65-F5344CB8AC3E}">
        <p14:creationId xmlns:p14="http://schemas.microsoft.com/office/powerpoint/2010/main" val="22153278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s en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4450364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s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3806772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vous allez écrire des lettres. Prenez vos livrets aux pages 8 et 9</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2" name="Image 1">
            <a:extLst>
              <a:ext uri="{FF2B5EF4-FFF2-40B4-BE49-F238E27FC236}">
                <a16:creationId xmlns:a16="http://schemas.microsoft.com/office/drawing/2014/main" id="{9944B32F-C447-E9B8-84FB-BCDA40D23E52}"/>
              </a:ext>
            </a:extLst>
          </p:cNvPr>
          <p:cNvPicPr>
            <a:picLocks noChangeAspect="1"/>
          </p:cNvPicPr>
          <p:nvPr/>
        </p:nvPicPr>
        <p:blipFill>
          <a:blip r:embed="rId13"/>
          <a:stretch>
            <a:fillRect/>
          </a:stretch>
        </p:blipFill>
        <p:spPr>
          <a:xfrm>
            <a:off x="507676" y="990601"/>
            <a:ext cx="4167921" cy="5554063"/>
          </a:xfrm>
          <a:prstGeom prst="rect">
            <a:avLst/>
          </a:prstGeom>
        </p:spPr>
      </p:pic>
      <p:pic>
        <p:nvPicPr>
          <p:cNvPr id="4" name="Image 3">
            <a:extLst>
              <a:ext uri="{FF2B5EF4-FFF2-40B4-BE49-F238E27FC236}">
                <a16:creationId xmlns:a16="http://schemas.microsoft.com/office/drawing/2014/main" id="{079EF1F3-BF0D-75AC-2334-D2E7E9A5F012}"/>
              </a:ext>
            </a:extLst>
          </p:cNvPr>
          <p:cNvPicPr>
            <a:picLocks noChangeAspect="1"/>
          </p:cNvPicPr>
          <p:nvPr/>
        </p:nvPicPr>
        <p:blipFill>
          <a:blip r:embed="rId14"/>
          <a:stretch>
            <a:fillRect/>
          </a:stretch>
        </p:blipFill>
        <p:spPr>
          <a:xfrm>
            <a:off x="4675597" y="995470"/>
            <a:ext cx="4124901" cy="5544324"/>
          </a:xfrm>
          <a:prstGeom prst="rect">
            <a:avLst/>
          </a:prstGeom>
        </p:spPr>
      </p:pic>
      <p:sp>
        <p:nvSpPr>
          <p:cNvPr id="5" name="Rectangle 4">
            <a:extLst>
              <a:ext uri="{FF2B5EF4-FFF2-40B4-BE49-F238E27FC236}">
                <a16:creationId xmlns:a16="http://schemas.microsoft.com/office/drawing/2014/main" id="{E490C951-161B-E821-CB78-29B18D0DC2CF}"/>
              </a:ext>
            </a:extLst>
          </p:cNvPr>
          <p:cNvSpPr/>
          <p:nvPr>
            <p:custDataLst>
              <p:tags r:id="rId8"/>
            </p:custDataLst>
          </p:nvPr>
        </p:nvSpPr>
        <p:spPr>
          <a:xfrm>
            <a:off x="646182" y="4926157"/>
            <a:ext cx="4070555" cy="17119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1E2F832-78FB-0D74-6F23-344F11C86422}"/>
              </a:ext>
            </a:extLst>
          </p:cNvPr>
          <p:cNvSpPr/>
          <p:nvPr>
            <p:custDataLst>
              <p:tags r:id="rId9"/>
            </p:custDataLst>
          </p:nvPr>
        </p:nvSpPr>
        <p:spPr>
          <a:xfrm>
            <a:off x="4827647" y="4896844"/>
            <a:ext cx="4070555" cy="17119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7487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23899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schemeClr val="bg1">
                    <a:lumMod val="65000"/>
                  </a:schemeClr>
                </a:solidFill>
                <a:latin typeface="+mj-lt"/>
              </a:rPr>
              <a:t>Écrivez les </a:t>
            </a:r>
            <a:r>
              <a:rPr lang="fr-FR" sz="1600" b="1" dirty="0">
                <a:solidFill>
                  <a:prstClr val="white">
                    <a:lumMod val="65000"/>
                  </a:prstClr>
                </a:solidFill>
                <a:latin typeface="+mj-lt"/>
              </a:rPr>
              <a:t>lettres h, k, r et s comme le modèle en respectant les interlignes. </a:t>
            </a:r>
            <a:endPar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endParaRPr>
          </a:p>
        </p:txBody>
      </p:sp>
      <p:sp>
        <p:nvSpPr>
          <p:cNvPr id="4" name="ZoneTexte 3">
            <a:extLst>
              <a:ext uri="{FF2B5EF4-FFF2-40B4-BE49-F238E27FC236}">
                <a16:creationId xmlns:a16="http://schemas.microsoft.com/office/drawing/2014/main" id="{B928EF04-BAEE-DAD7-69F1-D88FC1EA530B}"/>
              </a:ext>
            </a:extLst>
          </p:cNvPr>
          <p:cNvSpPr txBox="1"/>
          <p:nvPr>
            <p:custDataLst>
              <p:tags r:id="rId8"/>
            </p:custDataLst>
          </p:nvPr>
        </p:nvSpPr>
        <p:spPr>
          <a:xfrm>
            <a:off x="1024498" y="557396"/>
            <a:ext cx="6437557"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mj-lt"/>
                <a:ea typeface="+mn-ea"/>
                <a:cs typeface="+mn-cs"/>
              </a:rPr>
              <a:t>L’enseignant circule entre les rangs et corrige si nécessaire.</a:t>
            </a:r>
            <a:endParaRPr kumimoji="0" lang="fr-MA" sz="1400" b="0" i="1" u="none" strike="noStrike" kern="1200" cap="none" spc="0" normalizeH="0" baseline="0" noProof="0" dirty="0">
              <a:ln>
                <a:noFill/>
              </a:ln>
              <a:solidFill>
                <a:prstClr val="black"/>
              </a:solidFill>
              <a:effectLst/>
              <a:uLnTx/>
              <a:uFillTx/>
              <a:latin typeface="+mj-lt"/>
              <a:ea typeface="+mn-ea"/>
              <a:cs typeface="+mn-cs"/>
            </a:endParaRPr>
          </a:p>
        </p:txBody>
      </p:sp>
      <p:pic>
        <p:nvPicPr>
          <p:cNvPr id="6" name="Image 5">
            <a:extLst>
              <a:ext uri="{FF2B5EF4-FFF2-40B4-BE49-F238E27FC236}">
                <a16:creationId xmlns:a16="http://schemas.microsoft.com/office/drawing/2014/main" id="{0A3AE353-41DE-7934-9CAC-0CC6CD74A41F}"/>
              </a:ext>
            </a:extLst>
          </p:cNvPr>
          <p:cNvPicPr>
            <a:picLocks noChangeAspect="1"/>
          </p:cNvPicPr>
          <p:nvPr/>
        </p:nvPicPr>
        <p:blipFill>
          <a:blip r:embed="rId12"/>
          <a:srcRect t="70324"/>
          <a:stretch/>
        </p:blipFill>
        <p:spPr>
          <a:xfrm>
            <a:off x="1527107" y="1337683"/>
            <a:ext cx="5395559" cy="2133667"/>
          </a:xfrm>
          <a:prstGeom prst="rect">
            <a:avLst/>
          </a:prstGeom>
        </p:spPr>
      </p:pic>
      <p:pic>
        <p:nvPicPr>
          <p:cNvPr id="7" name="Image 6">
            <a:extLst>
              <a:ext uri="{FF2B5EF4-FFF2-40B4-BE49-F238E27FC236}">
                <a16:creationId xmlns:a16="http://schemas.microsoft.com/office/drawing/2014/main" id="{5D8552B2-1DAD-64E0-8137-6EED8164E54B}"/>
              </a:ext>
            </a:extLst>
          </p:cNvPr>
          <p:cNvPicPr>
            <a:picLocks noChangeAspect="1"/>
          </p:cNvPicPr>
          <p:nvPr/>
        </p:nvPicPr>
        <p:blipFill>
          <a:blip r:embed="rId13"/>
          <a:srcRect t="70360"/>
          <a:stretch/>
        </p:blipFill>
        <p:spPr>
          <a:xfrm>
            <a:off x="1563886" y="3642345"/>
            <a:ext cx="5358780" cy="2134897"/>
          </a:xfrm>
          <a:prstGeom prst="rect">
            <a:avLst/>
          </a:prstGeom>
        </p:spPr>
      </p:pic>
    </p:spTree>
    <p:extLst>
      <p:ext uri="{BB962C8B-B14F-4D97-AF65-F5344CB8AC3E}">
        <p14:creationId xmlns:p14="http://schemas.microsoft.com/office/powerpoint/2010/main" val="2210191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04799" y="381001"/>
            <a:ext cx="8636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Deuxième écoute : les élèves chantent et font des gestes expressifs. Cliquez pour diffuser l’audio. </a:t>
            </a:r>
          </a:p>
        </p:txBody>
      </p:sp>
      <p:grpSp>
        <p:nvGrpSpPr>
          <p:cNvPr id="3" name="Groupe 2">
            <a:extLst>
              <a:ext uri="{FF2B5EF4-FFF2-40B4-BE49-F238E27FC236}">
                <a16:creationId xmlns:a16="http://schemas.microsoft.com/office/drawing/2014/main" id="{860D0244-FAF3-0D3E-D099-24DA0EF795D0}"/>
              </a:ext>
            </a:extLst>
          </p:cNvPr>
          <p:cNvGrpSpPr/>
          <p:nvPr>
            <p:custDataLst>
              <p:tags r:id="rId4"/>
            </p:custDataLst>
          </p:nvPr>
        </p:nvGrpSpPr>
        <p:grpSpPr>
          <a:xfrm>
            <a:off x="1386529" y="1164268"/>
            <a:ext cx="6043895" cy="4978217"/>
            <a:chOff x="1386529" y="1164268"/>
            <a:chExt cx="6043895" cy="4978217"/>
          </a:xfrm>
        </p:grpSpPr>
        <p:pic>
          <p:nvPicPr>
            <p:cNvPr id="4" name="Image 3">
              <a:extLst>
                <a:ext uri="{FF2B5EF4-FFF2-40B4-BE49-F238E27FC236}">
                  <a16:creationId xmlns:a16="http://schemas.microsoft.com/office/drawing/2014/main" id="{61F1EF6B-7720-D1C6-6FE1-B5F132D0DED6}"/>
                </a:ext>
              </a:extLst>
            </p:cNvPr>
            <p:cNvPicPr>
              <a:picLocks noChangeAspect="1"/>
            </p:cNvPicPr>
            <p:nvPr/>
          </p:nvPicPr>
          <p:blipFill>
            <a:blip r:embed="rId9"/>
            <a:stretch>
              <a:fillRect/>
            </a:stretch>
          </p:blipFill>
          <p:spPr>
            <a:xfrm>
              <a:off x="1386529" y="3831004"/>
              <a:ext cx="3006262" cy="2311481"/>
            </a:xfrm>
            <a:prstGeom prst="rect">
              <a:avLst/>
            </a:prstGeom>
          </p:spPr>
        </p:pic>
        <p:pic>
          <p:nvPicPr>
            <p:cNvPr id="11" name="Image 10" descr="Une image contenant garçon, personne, dessin humoristique&#10;&#10;Description générée automatiquement">
              <a:extLst>
                <a:ext uri="{FF2B5EF4-FFF2-40B4-BE49-F238E27FC236}">
                  <a16:creationId xmlns:a16="http://schemas.microsoft.com/office/drawing/2014/main" id="{A5F8611A-B80F-0890-43B5-BDCF2C4172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1347" y="3808359"/>
              <a:ext cx="3159077" cy="2233327"/>
            </a:xfrm>
            <a:prstGeom prst="rect">
              <a:avLst/>
            </a:prstGeom>
          </p:spPr>
        </p:pic>
        <p:pic>
          <p:nvPicPr>
            <p:cNvPr id="12" name="Image 11" descr="Une image contenant dessin, illustration, dessin humoristique, croquis&#10;&#10;Description générée automatiquement">
              <a:extLst>
                <a:ext uri="{FF2B5EF4-FFF2-40B4-BE49-F238E27FC236}">
                  <a16:creationId xmlns:a16="http://schemas.microsoft.com/office/drawing/2014/main" id="{B73974C5-9B5E-A044-BB78-EDE35145D7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8616" y="1164268"/>
              <a:ext cx="1969143" cy="2644091"/>
            </a:xfrm>
            <a:prstGeom prst="rect">
              <a:avLst/>
            </a:prstGeom>
          </p:spPr>
        </p:pic>
        <p:pic>
          <p:nvPicPr>
            <p:cNvPr id="13" name="Image 12" descr="Une image contenant dessin, dessin humoristique, Dessin animé, illustration&#10;&#10;Description générée automatiquement">
              <a:extLst>
                <a:ext uri="{FF2B5EF4-FFF2-40B4-BE49-F238E27FC236}">
                  <a16:creationId xmlns:a16="http://schemas.microsoft.com/office/drawing/2014/main" id="{0FC60310-8CC1-0F40-9C91-EF7CE59009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3034" y="1226786"/>
              <a:ext cx="3159077" cy="2675474"/>
            </a:xfrm>
            <a:prstGeom prst="rect">
              <a:avLst/>
            </a:prstGeom>
          </p:spPr>
        </p:pic>
      </p:grpSp>
      <p:pic>
        <p:nvPicPr>
          <p:cNvPr id="15" name="03_A l_école">
            <a:hlinkClick r:id="" action="ppaction://media"/>
            <a:extLst>
              <a:ext uri="{FF2B5EF4-FFF2-40B4-BE49-F238E27FC236}">
                <a16:creationId xmlns:a16="http://schemas.microsoft.com/office/drawing/2014/main" id="{EC2EB2B5-0786-DD2B-6FBB-61A5F1E8B848}"/>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7894300" y="1252719"/>
            <a:ext cx="609600" cy="609600"/>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2151010" y="1905000"/>
            <a:ext cx="7917833" cy="2769989"/>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169079" y="4166989"/>
            <a:ext cx="916609" cy="508000"/>
          </a:xfrm>
          <a:prstGeom prst="rect">
            <a:avLst/>
          </a:prstGeom>
        </p:spPr>
      </p:pic>
      <p:sp>
        <p:nvSpPr>
          <p:cNvPr id="2" name="ZoneTexte 1">
            <a:extLst>
              <a:ext uri="{FF2B5EF4-FFF2-40B4-BE49-F238E27FC236}">
                <a16:creationId xmlns:a16="http://schemas.microsoft.com/office/drawing/2014/main" id="{F93389B4-22A9-16E0-9114-B4A51D81A1ED}"/>
              </a:ext>
            </a:extLst>
          </p:cNvPr>
          <p:cNvSpPr txBox="1"/>
          <p:nvPr>
            <p:custDataLst>
              <p:tags r:id="rId6"/>
            </p:custDataLst>
          </p:nvPr>
        </p:nvSpPr>
        <p:spPr>
          <a:xfrm>
            <a:off x="3492416" y="797301"/>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a:t>
            </a:r>
            <a:r>
              <a:rPr lang="fr-FR" sz="4000" b="1" dirty="0">
                <a:solidFill>
                  <a:srgbClr val="106585"/>
                </a:solidFill>
                <a:latin typeface="Dosis" pitchFamily="2" charset="0"/>
                <a:ea typeface="Calibri" panose="020F0502020204030204" pitchFamily="34" charset="0"/>
                <a:cs typeface="Calibri" panose="020F0502020204030204" pitchFamily="34" charset="0"/>
              </a:rPr>
              <a:t>4</a:t>
            </a:r>
            <a:endPar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9679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2855136" y="1500521"/>
            <a:ext cx="459072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Préparation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0164" y="2270796"/>
            <a:ext cx="7603671" cy="230238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5995" y="2330151"/>
            <a:ext cx="471005" cy="212504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583537" y="2627983"/>
            <a:ext cx="6208881" cy="283766"/>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S’assurer que tous les élèves peuvent participer à l’activité</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 </a:t>
            </a: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22"/>
          <a:stretch>
            <a:fillRect/>
          </a:stretch>
        </p:blipFill>
        <p:spPr>
          <a:xfrm>
            <a:off x="904258" y="2589682"/>
            <a:ext cx="336283" cy="366045"/>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552832" y="3525764"/>
            <a:ext cx="6696157" cy="340519"/>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Tracer une grille de 9 cases ( au tableau ou sur le sol).</a:t>
            </a: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22"/>
          <a:stretch>
            <a:fillRect/>
          </a:stretch>
        </p:blipFill>
        <p:spPr>
          <a:xfrm>
            <a:off x="880636" y="3558040"/>
            <a:ext cx="336283" cy="366045"/>
          </a:xfrm>
          <a:prstGeom prst="rect">
            <a:avLst/>
          </a:prstGeom>
        </p:spPr>
      </p:pic>
      <p:sp>
        <p:nvSpPr>
          <p:cNvPr id="13" name="ZoneTexte 12">
            <a:extLst>
              <a:ext uri="{FF2B5EF4-FFF2-40B4-BE49-F238E27FC236}">
                <a16:creationId xmlns:a16="http://schemas.microsoft.com/office/drawing/2014/main" id="{F3880F26-F291-6F41-20D5-58320889DCB6}"/>
              </a:ext>
            </a:extLst>
          </p:cNvPr>
          <p:cNvSpPr txBox="1"/>
          <p:nvPr>
            <p:custDataLst>
              <p:tags r:id="rId11"/>
            </p:custDataLst>
          </p:nvPr>
        </p:nvSpPr>
        <p:spPr>
          <a:xfrm>
            <a:off x="1707267" y="5185802"/>
            <a:ext cx="71500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Voir la </a:t>
            </a:r>
            <a:r>
              <a:rPr kumimoji="0" lang="fr-FR" sz="1800" b="1" i="0" u="none" strike="noStrike" kern="1200" cap="none" spc="0" normalizeH="0" baseline="0" noProof="0" dirty="0">
                <a:ln>
                  <a:noFill/>
                </a:ln>
                <a:solidFill>
                  <a:srgbClr val="0070C0"/>
                </a:solidFill>
                <a:effectLst/>
                <a:uLnTx/>
                <a:uFillTx/>
                <a:latin typeface="Calibri"/>
                <a:ea typeface="+mn-ea"/>
                <a:cs typeface="+mn-cs"/>
              </a:rPr>
              <a:t>vidéo F5 </a:t>
            </a:r>
            <a:r>
              <a:rPr kumimoji="0" lang="fr-FR" sz="1800" b="1" i="0" u="none" strike="noStrike" kern="1200" cap="none" spc="0" normalizeH="0" baseline="0" noProof="0" dirty="0">
                <a:ln>
                  <a:noFill/>
                </a:ln>
                <a:solidFill>
                  <a:prstClr val="black"/>
                </a:solidFill>
                <a:effectLst/>
                <a:uLnTx/>
                <a:uFillTx/>
                <a:latin typeface="Calibri"/>
                <a:ea typeface="+mn-ea"/>
                <a:cs typeface="+mn-cs"/>
              </a:rPr>
              <a:t>pour une démonstration de l’activité sur le </a:t>
            </a:r>
            <a:r>
              <a:rPr kumimoji="0" lang="fr-FR" sz="1800" b="1" i="0" u="none" strike="noStrike" kern="1200" cap="none" spc="0" normalizeH="0" baseline="0" noProof="0" dirty="0">
                <a:ln>
                  <a:noFill/>
                </a:ln>
                <a:solidFill>
                  <a:srgbClr val="0070C0"/>
                </a:solidFill>
                <a:effectLst/>
                <a:uLnTx/>
                <a:uFillTx/>
                <a:latin typeface="Calibri"/>
                <a:ea typeface="+mn-ea"/>
                <a:cs typeface="+mn-cs"/>
              </a:rPr>
              <a:t>portail </a:t>
            </a:r>
            <a:r>
              <a:rPr kumimoji="0" lang="fr-FR" sz="1800" b="1" i="0" u="none" strike="noStrike" kern="1200" cap="none" spc="0" normalizeH="0" baseline="0" noProof="0" dirty="0" err="1">
                <a:ln>
                  <a:noFill/>
                </a:ln>
                <a:solidFill>
                  <a:srgbClr val="0070C0"/>
                </a:solidFill>
                <a:effectLst/>
                <a:uLnTx/>
                <a:uFillTx/>
                <a:latin typeface="Calibri"/>
                <a:ea typeface="+mn-ea"/>
                <a:cs typeface="+mn-cs"/>
              </a:rPr>
              <a:t>Riada</a:t>
            </a:r>
            <a:r>
              <a:rPr kumimoji="0" lang="fr-FR" sz="1800" b="1" i="0" u="none" strike="noStrike" kern="1200" cap="none" spc="0" normalizeH="0" baseline="0" noProof="0" dirty="0">
                <a:ln>
                  <a:noFill/>
                </a:ln>
                <a:solidFill>
                  <a:srgbClr val="0070C0"/>
                </a:solidFill>
                <a:effectLst/>
                <a:uLnTx/>
                <a:uFillTx/>
                <a:latin typeface="Calibri"/>
                <a:ea typeface="+mn-ea"/>
                <a:cs typeface="+mn-cs"/>
              </a:rPr>
              <a:t>. </a:t>
            </a:r>
          </a:p>
        </p:txBody>
      </p:sp>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custDataLst>
              <p:tags r:id="rId12"/>
            </p:custDataLst>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custDataLst>
              <p:tags r:id="rId13"/>
            </p:custDataLst>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descr="Video player - Free multimedia icons">
            <a:extLst>
              <a:ext uri="{FF2B5EF4-FFF2-40B4-BE49-F238E27FC236}">
                <a16:creationId xmlns:a16="http://schemas.microsoft.com/office/drawing/2014/main" id="{3DE438CE-AF63-9CEA-34F6-64DCC67C1332}"/>
              </a:ext>
            </a:extLst>
          </p:cNvPr>
          <p:cNvPicPr>
            <a:picLocks noChangeAspect="1" noChangeArrowheads="1"/>
          </p:cNvPicPr>
          <p:nvPr>
            <p:custDataLst>
              <p:tags r:id="rId14"/>
            </p:custDataLst>
          </p:nvPr>
        </p:nvPicPr>
        <p:blipFill>
          <a:blip r:embed="rId2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25" y="4866143"/>
            <a:ext cx="783789" cy="78378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85150C6-F754-4A52-7DD4-562EAF58A69B}"/>
              </a:ext>
            </a:extLst>
          </p:cNvPr>
          <p:cNvSpPr txBox="1"/>
          <p:nvPr>
            <p:custDataLst>
              <p:tags r:id="rId15"/>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41090603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39205" y="180292"/>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97746"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21483" y="39387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On va jouer à un nouveau jeu qui s’appelle « Tic – Tac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Toe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sp>
        <p:nvSpPr>
          <p:cNvPr id="4" name="ZoneTexte 3">
            <a:extLst>
              <a:ext uri="{FF2B5EF4-FFF2-40B4-BE49-F238E27FC236}">
                <a16:creationId xmlns:a16="http://schemas.microsoft.com/office/drawing/2014/main" id="{2B5D0D71-8D6E-376A-3E30-8C9DE7DBC84D}"/>
              </a:ext>
            </a:extLst>
          </p:cNvPr>
          <p:cNvSpPr txBox="1"/>
          <p:nvPr>
            <p:custDataLst>
              <p:tags r:id="rId8"/>
            </p:custDataLst>
          </p:nvPr>
        </p:nvSpPr>
        <p:spPr>
          <a:xfrm>
            <a:off x="4257618" y="1411332"/>
            <a:ext cx="4325223" cy="4862870"/>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jeu s’effectue avec deux joueurs.  Dans chaque partie, 2 lettres sont utilisées (h/k</a:t>
            </a:r>
            <a:r>
              <a:rPr lang="fr-FR" sz="2000" b="1" dirty="0">
                <a:solidFill>
                  <a:srgbClr val="1F497D"/>
                </a:solidFill>
                <a:latin typeface="Dosis" pitchFamily="2" charset="0"/>
              </a:rPr>
              <a:t> </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ou r/s).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premier joueur choisit « sa » lettre et l’écrit dans une case de la grille. Le deuxième joueur écrit  à son tour « sa » lettre dans une autre case.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La procédure continue : chaque élève écrit sa lettre dans une case à tour de rôle.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L’élève qui réussit le premier à créer un alignement horizontal, vertical ou diagonal est le gagnant.</a:t>
            </a:r>
          </a:p>
        </p:txBody>
      </p:sp>
      <p:pic>
        <p:nvPicPr>
          <p:cNvPr id="9" name="Image 8">
            <a:extLst>
              <a:ext uri="{FF2B5EF4-FFF2-40B4-BE49-F238E27FC236}">
                <a16:creationId xmlns:a16="http://schemas.microsoft.com/office/drawing/2014/main" id="{CF80166E-4629-EA01-6321-99B753F37D4E}"/>
              </a:ext>
            </a:extLst>
          </p:cNvPr>
          <p:cNvPicPr>
            <a:picLocks noChangeAspect="1"/>
          </p:cNvPicPr>
          <p:nvPr/>
        </p:nvPicPr>
        <p:blipFill>
          <a:blip r:embed="rId12"/>
          <a:stretch>
            <a:fillRect/>
          </a:stretch>
        </p:blipFill>
        <p:spPr>
          <a:xfrm>
            <a:off x="1124109" y="1499817"/>
            <a:ext cx="2148605" cy="4273599"/>
          </a:xfrm>
          <a:prstGeom prst="rect">
            <a:avLst/>
          </a:prstGeom>
        </p:spPr>
      </p:pic>
    </p:spTree>
    <p:extLst>
      <p:ext uri="{BB962C8B-B14F-4D97-AF65-F5344CB8AC3E}">
        <p14:creationId xmlns:p14="http://schemas.microsoft.com/office/powerpoint/2010/main" val="4160142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07675" y="42101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024498" y="359852"/>
            <a:ext cx="7686264" cy="338554"/>
          </a:xfrm>
          <a:prstGeom prst="rect">
            <a:avLst/>
          </a:prstGeom>
          <a:noFill/>
        </p:spPr>
        <p:txBody>
          <a:bodyPr wrap="square" rtlCol="0">
            <a:spAutoFit/>
          </a:bodyPr>
          <a:lstStyle/>
          <a:p>
            <a:pPr marL="0" marR="0" lvl="0" indent="0" algn="just"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jouons !  </a:t>
            </a:r>
          </a:p>
        </p:txBody>
      </p:sp>
      <p:pic>
        <p:nvPicPr>
          <p:cNvPr id="4" name="Image 3">
            <a:extLst>
              <a:ext uri="{FF2B5EF4-FFF2-40B4-BE49-F238E27FC236}">
                <a16:creationId xmlns:a16="http://schemas.microsoft.com/office/drawing/2014/main" id="{77FC08A9-5FC5-30F7-52CE-6047458350E7}"/>
              </a:ext>
            </a:extLst>
          </p:cNvPr>
          <p:cNvPicPr>
            <a:picLocks noChangeAspect="1"/>
          </p:cNvPicPr>
          <p:nvPr>
            <p:custDataLst>
              <p:tags r:id="rId8"/>
            </p:custDataLst>
          </p:nvPr>
        </p:nvPicPr>
        <p:blipFill>
          <a:blip r:embed="rId12"/>
          <a:stretch>
            <a:fillRect/>
          </a:stretch>
        </p:blipFill>
        <p:spPr>
          <a:xfrm>
            <a:off x="2728442" y="1886724"/>
            <a:ext cx="3687115" cy="3084551"/>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0800" y="-6928"/>
            <a:ext cx="9245600" cy="689032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039847" y="1796732"/>
            <a:ext cx="5064307" cy="4158646"/>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838199" y="435021"/>
            <a:ext cx="8128000" cy="338554"/>
          </a:xfrm>
          <a:prstGeom prst="rect">
            <a:avLst/>
          </a:prstGeom>
          <a:noFill/>
        </p:spPr>
        <p:txBody>
          <a:bodyPr wrap="square">
            <a:spAutoFit/>
          </a:bodyPr>
          <a:lstStyle/>
          <a:p>
            <a:pPr defTabSz="609630">
              <a:defRPr/>
            </a:pPr>
            <a:r>
              <a:rPr lang="fr-FR" sz="1600"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593903" y="1280147"/>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endParaRPr kumimoji="0" lang="fr-FR" sz="32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endParaRP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609297" y="2743377"/>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408441" y="1067888"/>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lang="fr-FR" sz="4000" dirty="0"/>
          </a:p>
        </p:txBody>
      </p:sp>
    </p:spTree>
    <p:extLst>
      <p:ext uri="{BB962C8B-B14F-4D97-AF65-F5344CB8AC3E}">
        <p14:creationId xmlns:p14="http://schemas.microsoft.com/office/powerpoint/2010/main" val="409930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25400"/>
            <a:ext cx="9144000" cy="688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314414" y="1445247"/>
            <a:ext cx="3352800" cy="359073"/>
          </a:xfrm>
          <a:prstGeom prst="rect">
            <a:avLst/>
          </a:prstGeom>
        </p:spPr>
        <p:txBody>
          <a:bodyPr wrap="square" lIns="0" tIns="0" rIns="0" bIns="0" rtlCol="0" anchor="t">
            <a:spAutoFit/>
          </a:bodyPr>
          <a:lstStyle/>
          <a:p>
            <a:pPr algn="just" defTabSz="457223">
              <a:lnSpc>
                <a:spcPts val="2799"/>
              </a:lnSpc>
              <a:defRPr/>
            </a:pPr>
            <a:r>
              <a:rPr lang="fr-FR" sz="24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660401" y="2290667"/>
            <a:ext cx="7835151"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816231" y="235002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6"/>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7"/>
          <a:stretch>
            <a:fillRect/>
          </a:stretch>
        </p:blipFill>
        <p:spPr>
          <a:xfrm>
            <a:off x="1146788" y="2908184"/>
            <a:ext cx="336283" cy="366045"/>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1541236" y="2621069"/>
            <a:ext cx="6567423" cy="1312416"/>
          </a:xfrm>
          <a:prstGeom prst="roundRect">
            <a:avLst/>
          </a:prstGeom>
          <a:noFill/>
        </p:spPr>
        <p:txBody>
          <a:bodyPr wrap="square" lIns="0" tIns="0" rIns="0" bIns="0" rtlCol="0" anchor="t">
            <a:spAutoFit/>
          </a:bodyPr>
          <a:lstStyle/>
          <a:p>
            <a:pPr defTabSz="457223">
              <a:lnSpc>
                <a:spcPct val="200000"/>
              </a:lnSpc>
              <a:spcAft>
                <a:spcPts val="400"/>
              </a:spcAft>
              <a:defRPr/>
            </a:pPr>
            <a:r>
              <a:rPr lang="fr-FR" sz="2000" dirty="0">
                <a:latin typeface="Dosis" pitchFamily="2" charset="0"/>
              </a:rPr>
              <a:t>Comprendre et produire des mots de vocabulaire :  </a:t>
            </a:r>
          </a:p>
          <a:p>
            <a:pPr defTabSz="457223">
              <a:lnSpc>
                <a:spcPct val="200000"/>
              </a:lnSpc>
              <a:spcAft>
                <a:spcPts val="400"/>
              </a:spcAft>
              <a:defRPr/>
            </a:pPr>
            <a:r>
              <a:rPr lang="fr-FR" sz="2000" b="1" dirty="0">
                <a:solidFill>
                  <a:schemeClr val="accent5">
                    <a:lumMod val="50000"/>
                  </a:schemeClr>
                </a:solidFill>
                <a:latin typeface="Dosis" pitchFamily="2" charset="0"/>
              </a:rPr>
              <a:t>karaté – hélicoptère – renard – salade- robe - salon</a:t>
            </a:r>
          </a:p>
        </p:txBody>
      </p:sp>
      <p:sp>
        <p:nvSpPr>
          <p:cNvPr id="8" name="ZoneTexte 7">
            <a:extLst>
              <a:ext uri="{FF2B5EF4-FFF2-40B4-BE49-F238E27FC236}">
                <a16:creationId xmlns:a16="http://schemas.microsoft.com/office/drawing/2014/main" id="{E6FC7C3C-2E9F-74BB-F875-15B60CA7F57D}"/>
              </a:ext>
            </a:extLst>
          </p:cNvPr>
          <p:cNvSpPr txBox="1"/>
          <p:nvPr>
            <p:custDataLst>
              <p:tags r:id="rId9"/>
            </p:custDataLst>
          </p:nvPr>
        </p:nvSpPr>
        <p:spPr>
          <a:xfrm>
            <a:off x="5150497" y="215242"/>
            <a:ext cx="3531736"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22226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Nous allons réviser les mots que nous avons vus hier. Qui veut passer au tableau pour nommer les images ?</a:t>
            </a:r>
            <a:endParaRPr kumimoji="0" lang="fr-FR" sz="1600" b="0"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Rectangle 2">
            <a:extLst>
              <a:ext uri="{FF2B5EF4-FFF2-40B4-BE49-F238E27FC236}">
                <a16:creationId xmlns:a16="http://schemas.microsoft.com/office/drawing/2014/main" id="{6AF988FC-BB4C-7B17-1360-C91D57C926E3}"/>
              </a:ext>
            </a:extLst>
          </p:cNvPr>
          <p:cNvSpPr/>
          <p:nvPr>
            <p:custDataLst>
              <p:tags r:id="rId3"/>
            </p:custDataLst>
          </p:nvPr>
        </p:nvSpPr>
        <p:spPr>
          <a:xfrm>
            <a:off x="4510412" y="3121224"/>
            <a:ext cx="123175" cy="1169551"/>
          </a:xfrm>
          <a:prstGeom prst="rect">
            <a:avLst/>
          </a:prstGeom>
          <a:noFill/>
        </p:spPr>
        <p:txBody>
          <a:bodyPr wrap="non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5" name="Image 4">
            <a:extLst>
              <a:ext uri="{FF2B5EF4-FFF2-40B4-BE49-F238E27FC236}">
                <a16:creationId xmlns:a16="http://schemas.microsoft.com/office/drawing/2014/main" id="{E4341D0D-C653-5AD8-AF6F-AC65B21A3BB9}"/>
              </a:ext>
            </a:extLst>
          </p:cNvPr>
          <p:cNvPicPr>
            <a:picLocks noChangeAspect="1"/>
          </p:cNvPicPr>
          <p:nvPr>
            <p:custDataLst>
              <p:tags r:id="rId4"/>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201" y="1095225"/>
            <a:ext cx="1678818" cy="2334827"/>
          </a:xfrm>
          <a:prstGeom prst="rect">
            <a:avLst/>
          </a:prstGeom>
        </p:spPr>
      </p:pic>
      <p:pic>
        <p:nvPicPr>
          <p:cNvPr id="6" name="Image 5">
            <a:extLst>
              <a:ext uri="{FF2B5EF4-FFF2-40B4-BE49-F238E27FC236}">
                <a16:creationId xmlns:a16="http://schemas.microsoft.com/office/drawing/2014/main" id="{D74EEF31-C5B4-7E74-BF7F-983CB310FEA8}"/>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3878044" y="1743900"/>
            <a:ext cx="1511085" cy="1643393"/>
          </a:xfrm>
          <a:prstGeom prst="rect">
            <a:avLst/>
          </a:prstGeom>
        </p:spPr>
      </p:pic>
      <p:pic>
        <p:nvPicPr>
          <p:cNvPr id="7" name="Image 6">
            <a:extLst>
              <a:ext uri="{FF2B5EF4-FFF2-40B4-BE49-F238E27FC236}">
                <a16:creationId xmlns:a16="http://schemas.microsoft.com/office/drawing/2014/main" id="{5E45FA9D-2919-C1AE-BCE1-39C207CE0C46}"/>
              </a:ext>
            </a:extLst>
          </p:cNvPr>
          <p:cNvPicPr>
            <a:picLocks noChangeAspect="1"/>
          </p:cNvPicPr>
          <p:nvPr>
            <p:custDataLst>
              <p:tags r:id="rId6"/>
            </p:custDataLst>
          </p:nvPr>
        </p:nvPicPr>
        <p:blipFill>
          <a:blip r:embed="rId16"/>
          <a:stretch>
            <a:fillRect/>
          </a:stretch>
        </p:blipFill>
        <p:spPr>
          <a:xfrm>
            <a:off x="6664602" y="1352340"/>
            <a:ext cx="1563328" cy="2076660"/>
          </a:xfrm>
          <a:prstGeom prst="rect">
            <a:avLst/>
          </a:prstGeom>
        </p:spPr>
      </p:pic>
      <p:pic>
        <p:nvPicPr>
          <p:cNvPr id="8" name="Image 7">
            <a:extLst>
              <a:ext uri="{FF2B5EF4-FFF2-40B4-BE49-F238E27FC236}">
                <a16:creationId xmlns:a16="http://schemas.microsoft.com/office/drawing/2014/main" id="{172D1630-399C-FF48-8A58-BCCBAEF54858}"/>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859326" y="4020220"/>
            <a:ext cx="2371725" cy="1857375"/>
          </a:xfrm>
          <a:prstGeom prst="rect">
            <a:avLst/>
          </a:prstGeom>
        </p:spPr>
      </p:pic>
      <p:pic>
        <p:nvPicPr>
          <p:cNvPr id="9" name="Image 8">
            <a:extLst>
              <a:ext uri="{FF2B5EF4-FFF2-40B4-BE49-F238E27FC236}">
                <a16:creationId xmlns:a16="http://schemas.microsoft.com/office/drawing/2014/main" id="{B0424DD0-4E0B-D61E-F496-A9859560E18D}"/>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497022" y="3716593"/>
            <a:ext cx="2391939" cy="2087197"/>
          </a:xfrm>
          <a:prstGeom prst="rect">
            <a:avLst/>
          </a:prstGeom>
        </p:spPr>
      </p:pic>
      <p:pic>
        <p:nvPicPr>
          <p:cNvPr id="10" name="Image 9">
            <a:extLst>
              <a:ext uri="{FF2B5EF4-FFF2-40B4-BE49-F238E27FC236}">
                <a16:creationId xmlns:a16="http://schemas.microsoft.com/office/drawing/2014/main" id="{82C3055E-1B30-12AA-155E-1CBFFCD4E3AD}"/>
              </a:ext>
            </a:extLst>
          </p:cNvPr>
          <p:cNvPicPr>
            <a:picLocks noChangeAspect="1"/>
          </p:cNvPicPr>
          <p:nvPr>
            <p:custDataLst>
              <p:tags r:id="rId9"/>
            </p:custDataLst>
          </p:nvPr>
        </p:nvPicPr>
        <p:blipFill>
          <a:blip r:embed="rId19"/>
          <a:stretch>
            <a:fillRect/>
          </a:stretch>
        </p:blipFill>
        <p:spPr>
          <a:xfrm>
            <a:off x="6154932" y="4112586"/>
            <a:ext cx="2582668" cy="1383026"/>
          </a:xfrm>
          <a:prstGeom prst="rect">
            <a:avLst/>
          </a:prstGeom>
        </p:spPr>
      </p:pic>
    </p:spTree>
    <p:extLst>
      <p:ext uri="{BB962C8B-B14F-4D97-AF65-F5344CB8AC3E}">
        <p14:creationId xmlns:p14="http://schemas.microsoft.com/office/powerpoint/2010/main" val="249373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338554"/>
          </a:xfrm>
          <a:prstGeom prst="rect">
            <a:avLst/>
          </a:prstGeom>
          <a:noFill/>
        </p:spPr>
        <p:txBody>
          <a:bodyPr wrap="square" rtlCol="0">
            <a:spAutoFit/>
          </a:bodyPr>
          <a:lstStyle/>
          <a:p>
            <a:pPr defTabSz="609630">
              <a:spcAft>
                <a:spcPts val="400"/>
              </a:spcAft>
              <a:defRPr/>
            </a:pPr>
            <a:r>
              <a:rPr lang="fr-FR" sz="1600" b="1">
                <a:solidFill>
                  <a:prstClr val="white">
                    <a:lumMod val="65000"/>
                  </a:prstClr>
                </a:solidFill>
                <a:latin typeface="+mj-lt"/>
              </a:rPr>
              <a:t>Aujourd’hui, vous allez apprendre de nouveaux mots en français</a:t>
            </a:r>
            <a:r>
              <a:rPr lang="fr-FR" sz="1600" b="1">
                <a:solidFill>
                  <a:prstClr val="white">
                    <a:lumMod val="65000"/>
                  </a:prstClr>
                </a:solidFill>
                <a:latin typeface="Dosis" pitchFamily="2" charset="0"/>
              </a:rPr>
              <a:t>.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5" name="Rectangle 4">
            <a:extLst>
              <a:ext uri="{FF2B5EF4-FFF2-40B4-BE49-F238E27FC236}">
                <a16:creationId xmlns:a16="http://schemas.microsoft.com/office/drawing/2014/main" id="{E4C277F3-0FAF-9413-38F9-CDBEB67A41A7}"/>
              </a:ext>
            </a:extLst>
          </p:cNvPr>
          <p:cNvSpPr/>
          <p:nvPr>
            <p:custDataLst>
              <p:tags r:id="rId3"/>
            </p:custDataLst>
          </p:nvPr>
        </p:nvSpPr>
        <p:spPr>
          <a:xfrm>
            <a:off x="4510412" y="3121224"/>
            <a:ext cx="123175" cy="1169551"/>
          </a:xfrm>
          <a:prstGeom prst="rect">
            <a:avLst/>
          </a:prstGeom>
          <a:noFill/>
        </p:spPr>
        <p:txBody>
          <a:bodyPr wrap="non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3" name="Image 2">
            <a:extLst>
              <a:ext uri="{FF2B5EF4-FFF2-40B4-BE49-F238E27FC236}">
                <a16:creationId xmlns:a16="http://schemas.microsoft.com/office/drawing/2014/main" id="{15133D25-EFF8-6287-1DFF-8C831C1B8BB0}"/>
              </a:ext>
            </a:extLst>
          </p:cNvPr>
          <p:cNvPicPr>
            <a:picLocks noChangeAspect="1"/>
          </p:cNvPicPr>
          <p:nvPr/>
        </p:nvPicPr>
        <p:blipFill>
          <a:blip r:embed="rId8"/>
          <a:stretch>
            <a:fillRect/>
          </a:stretch>
        </p:blipFill>
        <p:spPr>
          <a:xfrm>
            <a:off x="3867527" y="2015571"/>
            <a:ext cx="1408944" cy="1660875"/>
          </a:xfrm>
          <a:prstGeom prst="rect">
            <a:avLst/>
          </a:prstGeom>
        </p:spPr>
      </p:pic>
      <p:pic>
        <p:nvPicPr>
          <p:cNvPr id="7" name="Image 6">
            <a:extLst>
              <a:ext uri="{FF2B5EF4-FFF2-40B4-BE49-F238E27FC236}">
                <a16:creationId xmlns:a16="http://schemas.microsoft.com/office/drawing/2014/main" id="{70629101-23C9-3BD9-78F1-575867C23A32}"/>
              </a:ext>
            </a:extLst>
          </p:cNvPr>
          <p:cNvPicPr>
            <a:picLocks noChangeAspect="1"/>
          </p:cNvPicPr>
          <p:nvPr/>
        </p:nvPicPr>
        <p:blipFill>
          <a:blip r:embed="rId9"/>
          <a:stretch>
            <a:fillRect/>
          </a:stretch>
        </p:blipFill>
        <p:spPr>
          <a:xfrm>
            <a:off x="1032243" y="1730046"/>
            <a:ext cx="2309419" cy="1659194"/>
          </a:xfrm>
          <a:prstGeom prst="rect">
            <a:avLst/>
          </a:prstGeom>
        </p:spPr>
      </p:pic>
      <p:pic>
        <p:nvPicPr>
          <p:cNvPr id="9" name="Image 8">
            <a:extLst>
              <a:ext uri="{FF2B5EF4-FFF2-40B4-BE49-F238E27FC236}">
                <a16:creationId xmlns:a16="http://schemas.microsoft.com/office/drawing/2014/main" id="{853CF6C6-3222-C628-6D06-539C1B84D660}"/>
              </a:ext>
            </a:extLst>
          </p:cNvPr>
          <p:cNvPicPr>
            <a:picLocks noChangeAspect="1"/>
          </p:cNvPicPr>
          <p:nvPr/>
        </p:nvPicPr>
        <p:blipFill>
          <a:blip r:embed="rId10"/>
          <a:stretch>
            <a:fillRect/>
          </a:stretch>
        </p:blipFill>
        <p:spPr>
          <a:xfrm>
            <a:off x="6275215" y="2302778"/>
            <a:ext cx="1706385" cy="1086462"/>
          </a:xfrm>
          <a:prstGeom prst="rect">
            <a:avLst/>
          </a:prstGeom>
        </p:spPr>
      </p:pic>
      <p:pic>
        <p:nvPicPr>
          <p:cNvPr id="10" name="Image 9" descr="Une image contenant clipart, mammifère, renard, dessin&#10;&#10;Description générée automatiquement">
            <a:extLst>
              <a:ext uri="{FF2B5EF4-FFF2-40B4-BE49-F238E27FC236}">
                <a16:creationId xmlns:a16="http://schemas.microsoft.com/office/drawing/2014/main" id="{E235F731-8438-3F5E-8613-BC48561AEF9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6489144" y="4270593"/>
            <a:ext cx="1492456" cy="1452462"/>
          </a:xfrm>
          <a:prstGeom prst="rect">
            <a:avLst/>
          </a:prstGeom>
        </p:spPr>
      </p:pic>
      <p:pic>
        <p:nvPicPr>
          <p:cNvPr id="11" name="Image 10">
            <a:extLst>
              <a:ext uri="{FF2B5EF4-FFF2-40B4-BE49-F238E27FC236}">
                <a16:creationId xmlns:a16="http://schemas.microsoft.com/office/drawing/2014/main" id="{64628745-A767-6553-200B-E82F2D320D90}"/>
              </a:ext>
            </a:extLst>
          </p:cNvPr>
          <p:cNvPicPr>
            <a:picLocks noChangeAspect="1"/>
          </p:cNvPicPr>
          <p:nvPr/>
        </p:nvPicPr>
        <p:blipFill>
          <a:blip r:embed="rId12"/>
          <a:stretch>
            <a:fillRect/>
          </a:stretch>
        </p:blipFill>
        <p:spPr>
          <a:xfrm>
            <a:off x="1032390" y="4022605"/>
            <a:ext cx="1490871" cy="1700450"/>
          </a:xfrm>
          <a:prstGeom prst="rect">
            <a:avLst/>
          </a:prstGeom>
        </p:spPr>
      </p:pic>
      <p:pic>
        <p:nvPicPr>
          <p:cNvPr id="15" name="Image 14" descr="Une image contenant dessin, Dessin d’enfant, clipart, dessin humoristique&#10;&#10;Description générée automatiquement">
            <a:extLst>
              <a:ext uri="{FF2B5EF4-FFF2-40B4-BE49-F238E27FC236}">
                <a16:creationId xmlns:a16="http://schemas.microsoft.com/office/drawing/2014/main" id="{93C0A2F9-9173-5AF4-54E3-AFA0E3935502}"/>
              </a:ext>
            </a:extLst>
          </p:cNvPr>
          <p:cNvPicPr>
            <a:picLocks noChangeAspect="1"/>
          </p:cNvPicPr>
          <p:nvPr/>
        </p:nvPicPr>
        <p:blipFill>
          <a:blip r:embed="rId13">
            <a:extLst>
              <a:ext uri="{28A0092B-C50C-407E-A947-70E740481C1C}">
                <a14:useLocalDpi xmlns:a14="http://schemas.microsoft.com/office/drawing/2010/main" val="0"/>
              </a:ext>
            </a:extLst>
          </a:blip>
          <a:srcRect l="16837" t="15886" r="12671" b="24125"/>
          <a:stretch/>
        </p:blipFill>
        <p:spPr>
          <a:xfrm>
            <a:off x="3429744" y="4104271"/>
            <a:ext cx="2407685" cy="1785106"/>
          </a:xfrm>
          <a:prstGeom prst="rect">
            <a:avLst/>
          </a:prstGeom>
        </p:spPr>
      </p:pic>
    </p:spTree>
    <p:extLst>
      <p:ext uri="{BB962C8B-B14F-4D97-AF65-F5344CB8AC3E}">
        <p14:creationId xmlns:p14="http://schemas.microsoft.com/office/powerpoint/2010/main" val="212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59841"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E202711D-121B-9B4C-85E0-40213B89B906}"/>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E1AAF3B9-A676-AFD8-7FC7-AE6383680828}"/>
              </a:ext>
            </a:extLst>
          </p:cNvPr>
          <p:cNvPicPr>
            <a:picLocks noChangeAspect="1"/>
          </p:cNvPicPr>
          <p:nvPr/>
        </p:nvPicPr>
        <p:blipFill>
          <a:blip r:embed="rId7"/>
          <a:stretch>
            <a:fillRect/>
          </a:stretch>
        </p:blipFill>
        <p:spPr>
          <a:xfrm>
            <a:off x="3051922" y="1963135"/>
            <a:ext cx="3736841" cy="2684720"/>
          </a:xfrm>
          <a:prstGeom prst="rect">
            <a:avLst/>
          </a:prstGeom>
        </p:spPr>
      </p:pic>
    </p:spTree>
    <p:extLst>
      <p:ext uri="{BB962C8B-B14F-4D97-AF65-F5344CB8AC3E}">
        <p14:creationId xmlns:p14="http://schemas.microsoft.com/office/powerpoint/2010/main" val="17498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383"/>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hélicoptère. Hélicoptère. Qui veut répéter ?</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521B4EA-2863-9F07-86EB-A067DF5F8710}"/>
              </a:ext>
            </a:extLst>
          </p:cNvPr>
          <p:cNvSpPr txBox="1"/>
          <p:nvPr>
            <p:custDataLst>
              <p:tags r:id="rId3"/>
            </p:custDataLst>
          </p:nvPr>
        </p:nvSpPr>
        <p:spPr>
          <a:xfrm>
            <a:off x="4498841" y="2828835"/>
            <a:ext cx="417552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hélicoptère</a:t>
            </a:r>
            <a:r>
              <a:rPr kumimoji="0" lang="fr-FR" sz="72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FAFDC936-72B6-D2D0-5CA9-A86E226251B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62000" y="2086640"/>
            <a:ext cx="3736841" cy="2684720"/>
          </a:xfrm>
          <a:prstGeom prst="rect">
            <a:avLst/>
          </a:prstGeom>
        </p:spPr>
      </p:pic>
    </p:spTree>
    <p:extLst>
      <p:ext uri="{BB962C8B-B14F-4D97-AF65-F5344CB8AC3E}">
        <p14:creationId xmlns:p14="http://schemas.microsoft.com/office/powerpoint/2010/main" val="3551911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50123" y="423508"/>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Que fait le garçon ? Dites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mot en français ou dans votre langue.</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85193" y="478367"/>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id="{06B6A842-DAE8-D0C2-1030-C497F7EB2831}"/>
              </a:ext>
            </a:extLst>
          </p:cNvPr>
          <p:cNvPicPr>
            <a:picLocks noChangeAspect="1"/>
          </p:cNvPicPr>
          <p:nvPr/>
        </p:nvPicPr>
        <p:blipFill>
          <a:blip r:embed="rId7"/>
          <a:stretch>
            <a:fillRect/>
          </a:stretch>
        </p:blipFill>
        <p:spPr>
          <a:xfrm>
            <a:off x="3232614" y="1850121"/>
            <a:ext cx="2678771" cy="3157758"/>
          </a:xfrm>
          <a:prstGeom prst="rect">
            <a:avLst/>
          </a:prstGeom>
        </p:spPr>
      </p:pic>
    </p:spTree>
    <p:extLst>
      <p:ext uri="{BB962C8B-B14F-4D97-AF65-F5344CB8AC3E}">
        <p14:creationId xmlns:p14="http://schemas.microsoft.com/office/powerpoint/2010/main" val="2092810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garçon fait du karaté. Karaté. Qui veut répéter ?</a:t>
            </a:r>
            <a:endParaRPr kumimoji="0" lang="fr-FR" sz="1500" b="1" i="0" u="none" strike="noStrike" kern="1200" cap="none" spc="0" normalizeH="0" baseline="0" noProof="0" dirty="0">
              <a:ln>
                <a:noFill/>
              </a:ln>
              <a:solidFill>
                <a:srgbClr val="A6A6A6"/>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B0189872-B1F2-B4CE-8BA0-96C075E815A2}"/>
              </a:ext>
            </a:extLst>
          </p:cNvPr>
          <p:cNvSpPr txBox="1"/>
          <p:nvPr>
            <p:custDataLst>
              <p:tags r:id="rId3"/>
            </p:custDataLst>
          </p:nvPr>
        </p:nvSpPr>
        <p:spPr>
          <a:xfrm>
            <a:off x="3763751" y="2792895"/>
            <a:ext cx="4973849"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karaté</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3A1655DF-F463-29B7-FF7B-39B9BCD8495B}"/>
              </a:ext>
            </a:extLst>
          </p:cNvPr>
          <p:cNvPicPr>
            <a:picLocks noChangeAspect="1"/>
          </p:cNvPicPr>
          <p:nvPr/>
        </p:nvPicPr>
        <p:blipFill>
          <a:blip r:embed="rId8"/>
          <a:stretch>
            <a:fillRect/>
          </a:stretch>
        </p:blipFill>
        <p:spPr>
          <a:xfrm>
            <a:off x="1669285" y="1850121"/>
            <a:ext cx="2678771" cy="3157758"/>
          </a:xfrm>
          <a:prstGeom prst="rect">
            <a:avLst/>
          </a:prstGeom>
        </p:spPr>
      </p:pic>
    </p:spTree>
    <p:extLst>
      <p:ext uri="{BB962C8B-B14F-4D97-AF65-F5344CB8AC3E}">
        <p14:creationId xmlns:p14="http://schemas.microsoft.com/office/powerpoint/2010/main" val="325289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
            <a:ext cx="9144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369907" y="589936"/>
            <a:ext cx="8404185" cy="579611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609600" y="227720"/>
            <a:ext cx="619584"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1425244" y="1046441"/>
            <a:ext cx="7086600" cy="359073"/>
          </a:xfrm>
          <a:prstGeom prst="rect">
            <a:avLst/>
          </a:prstGeom>
        </p:spPr>
        <p:txBody>
          <a:bodyPr wrap="square" lIns="0" tIns="0" rIns="0" bIns="0" rtlCol="0" anchor="t">
            <a:spAutoFit/>
          </a:bodyPr>
          <a:lstStyle/>
          <a:p>
            <a:pPr algn="just">
              <a:lnSpc>
                <a:spcPts val="2800"/>
              </a:lnSpc>
              <a:defRPr/>
            </a:pPr>
            <a:r>
              <a:rPr lang="fr-FR" sz="240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369905" y="1924327"/>
            <a:ext cx="8404185" cy="238912"/>
          </a:xfrm>
          <a:prstGeom prst="rect">
            <a:avLst/>
          </a:prstGeom>
        </p:spPr>
        <p:txBody>
          <a:bodyPr wrap="square" lIns="0" tIns="0" rIns="0" bIns="0" rtlCol="0" anchor="t">
            <a:spAutoFit/>
          </a:bodyPr>
          <a:lstStyle/>
          <a:p>
            <a:pPr algn="just">
              <a:lnSpc>
                <a:spcPts val="2017"/>
              </a:lnSpc>
              <a:defRPr/>
            </a:pPr>
            <a:r>
              <a:rPr lang="en-US" sz="1600" b="1" dirty="0">
                <a:solidFill>
                  <a:srgbClr val="8DC63F"/>
                </a:solidFill>
                <a:latin typeface="Carelia"/>
              </a:rPr>
              <a:t>    </a:t>
            </a:r>
            <a:r>
              <a:rPr lang="en-US" sz="1600" b="1" dirty="0">
                <a:solidFill>
                  <a:srgbClr val="106585"/>
                </a:solidFill>
                <a:latin typeface="Carelia"/>
              </a:rPr>
              <a:t>1.  Se préparer </a:t>
            </a:r>
            <a:r>
              <a:rPr lang="en-US" sz="1600" dirty="0">
                <a:solidFill>
                  <a:srgbClr val="106585"/>
                </a:solidFill>
                <a:latin typeface="Carelia"/>
              </a:rPr>
              <a:t>:  </a:t>
            </a:r>
            <a:r>
              <a:rPr lang="en-US" sz="1600" u="sng" dirty="0">
                <a:solidFill>
                  <a:prstClr val="black">
                    <a:lumMod val="85000"/>
                    <a:lumOff val="15000"/>
                  </a:prstClr>
                </a:solidFill>
                <a:latin typeface="Dosis" pitchFamily="2" charset="0"/>
              </a:rPr>
              <a:t>lire le </a:t>
            </a:r>
            <a:r>
              <a:rPr lang="fr-FR" sz="1600" u="sng" dirty="0">
                <a:solidFill>
                  <a:prstClr val="black">
                    <a:lumMod val="85000"/>
                    <a:lumOff val="15000"/>
                  </a:prstClr>
                </a:solidFill>
                <a:latin typeface="Dosis" pitchFamily="2" charset="0"/>
              </a:rPr>
              <a:t>support avant la séance </a:t>
            </a:r>
            <a:r>
              <a:rPr lang="fr-FR" sz="1600" dirty="0">
                <a:solidFill>
                  <a:prstClr val="black">
                    <a:lumMod val="85000"/>
                    <a:lumOff val="15000"/>
                  </a:prstClr>
                </a:solidFill>
                <a:latin typeface="Dosis" pitchFamily="2" charset="0"/>
              </a:rPr>
              <a:t>pour s’en imprégner et visualiser les enchaînements</a:t>
            </a:r>
            <a:r>
              <a:rPr lang="fr-FR" sz="1400"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369905" y="2367061"/>
            <a:ext cx="8164492" cy="1771639"/>
          </a:xfrm>
          <a:prstGeom prst="rect">
            <a:avLst/>
          </a:prstGeom>
        </p:spPr>
        <p:txBody>
          <a:bodyPr wrap="square" lIns="0" tIns="0" rIns="0" bIns="0" rtlCol="0" anchor="t">
            <a:spAutoFit/>
          </a:bodyPr>
          <a:lstStyle/>
          <a:p>
            <a:pPr marL="530225" indent="-530225" algn="just">
              <a:lnSpc>
                <a:spcPts val="2017"/>
              </a:lnSpc>
              <a:defRPr/>
            </a:pPr>
            <a:r>
              <a:rPr lang="en-US" sz="1600" dirty="0">
                <a:solidFill>
                  <a:srgbClr val="8DC63F"/>
                </a:solidFill>
                <a:latin typeface="Carelia"/>
              </a:rPr>
              <a:t>   </a:t>
            </a:r>
            <a:r>
              <a:rPr lang="en-US" sz="1600" b="1" dirty="0">
                <a:solidFill>
                  <a:srgbClr val="8DC63F"/>
                </a:solidFill>
                <a:latin typeface="Carelia"/>
              </a:rPr>
              <a:t> </a:t>
            </a:r>
            <a:r>
              <a:rPr lang="fr-FR" sz="1600" b="1" dirty="0">
                <a:solidFill>
                  <a:srgbClr val="106585"/>
                </a:solidFill>
                <a:latin typeface="Carelia"/>
              </a:rPr>
              <a:t>2.  Maintenir un rythme soutenu :  </a:t>
            </a:r>
            <a:r>
              <a:rPr lang="fr-FR" sz="1600"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600" u="sng" dirty="0">
                <a:solidFill>
                  <a:prstClr val="black">
                    <a:lumMod val="85000"/>
                    <a:lumOff val="15000"/>
                  </a:prstClr>
                </a:solidFill>
                <a:latin typeface="Dosis" pitchFamily="2" charset="0"/>
              </a:rPr>
              <a:t>en vérifiant la compréhension </a:t>
            </a:r>
            <a:r>
              <a:rPr lang="fr-FR" sz="1600" dirty="0">
                <a:solidFill>
                  <a:prstClr val="black">
                    <a:lumMod val="85000"/>
                    <a:lumOff val="15000"/>
                  </a:prstClr>
                </a:solidFill>
                <a:latin typeface="Dosis" pitchFamily="2" charset="0"/>
              </a:rPr>
              <a:t>avant de passer à l’étape suivante</a:t>
            </a:r>
            <a:r>
              <a:rPr lang="en-US" sz="1600" dirty="0">
                <a:solidFill>
                  <a:prstClr val="black">
                    <a:lumMod val="85000"/>
                    <a:lumOff val="15000"/>
                  </a:prstClr>
                </a:solidFill>
                <a:latin typeface="Dosis" pitchFamily="2" charset="0"/>
              </a:rPr>
              <a:t>. </a:t>
            </a:r>
          </a:p>
          <a:p>
            <a:pPr marL="530225" indent="-530225" algn="just">
              <a:lnSpc>
                <a:spcPts val="2017"/>
              </a:lnSpc>
              <a:defRPr/>
            </a:pPr>
            <a:endParaRPr lang="en-US" sz="16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47353" y="3292348"/>
            <a:ext cx="8164491" cy="1258678"/>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3.  </a:t>
            </a:r>
            <a:r>
              <a:rPr lang="fr-FR" sz="1600" b="1" dirty="0">
                <a:solidFill>
                  <a:srgbClr val="106585"/>
                </a:solidFill>
                <a:latin typeface="Carelia"/>
              </a:rPr>
              <a:t>Questionner et corriger :  </a:t>
            </a:r>
            <a:r>
              <a:rPr lang="fr-FR" sz="1600" dirty="0">
                <a:solidFill>
                  <a:prstClr val="black">
                    <a:lumMod val="85000"/>
                    <a:lumOff val="15000"/>
                  </a:prstClr>
                </a:solidFill>
                <a:latin typeface="Dosis" pitchFamily="2" charset="0"/>
              </a:rPr>
              <a:t>l’enseignant doit </a:t>
            </a:r>
            <a:r>
              <a:rPr lang="fr-FR" sz="1600" u="sng" dirty="0">
                <a:solidFill>
                  <a:prstClr val="black">
                    <a:lumMod val="85000"/>
                    <a:lumOff val="15000"/>
                  </a:prstClr>
                </a:solidFill>
                <a:latin typeface="Dosis" pitchFamily="2" charset="0"/>
              </a:rPr>
              <a:t>faire participer le maximum d’élèves </a:t>
            </a:r>
            <a:r>
              <a:rPr lang="fr-FR" sz="1600"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369905" y="4246732"/>
            <a:ext cx="8164490" cy="1264449"/>
          </a:xfrm>
          <a:prstGeom prst="rect">
            <a:avLst/>
          </a:prstGeom>
        </p:spPr>
        <p:txBody>
          <a:bodyPr wrap="square" lIns="0" tIns="0" rIns="0" bIns="0" rtlCol="0" anchor="t">
            <a:spAutoFit/>
          </a:bodyPr>
          <a:lstStyle/>
          <a:p>
            <a:pPr marL="633413" indent="-633413" algn="just">
              <a:defRPr/>
            </a:pPr>
            <a:r>
              <a:rPr lang="en-US" sz="1600" b="1" dirty="0">
                <a:solidFill>
                  <a:srgbClr val="8DC63F"/>
                </a:solidFill>
                <a:latin typeface="Carelia"/>
              </a:rPr>
              <a:t>    </a:t>
            </a:r>
            <a:r>
              <a:rPr lang="en-US" sz="1600" b="1" dirty="0">
                <a:solidFill>
                  <a:srgbClr val="106585"/>
                </a:solidFill>
                <a:latin typeface="Carelia"/>
              </a:rPr>
              <a:t>4.  </a:t>
            </a:r>
            <a:r>
              <a:rPr lang="fr-FR" sz="1600" b="1" dirty="0">
                <a:solidFill>
                  <a:srgbClr val="106585"/>
                </a:solidFill>
                <a:latin typeface="Carelia"/>
              </a:rPr>
              <a:t>Suivre les étapes du support sans le lire passivement :  </a:t>
            </a:r>
            <a:r>
              <a:rPr lang="fr-FR" sz="1600"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600" u="sng" dirty="0">
                <a:solidFill>
                  <a:prstClr val="black">
                    <a:lumMod val="85000"/>
                    <a:lumOff val="15000"/>
                  </a:prstClr>
                </a:solidFill>
                <a:latin typeface="Dosis" pitchFamily="2" charset="0"/>
              </a:rPr>
              <a:t>l’enseignant ne doit pas faire de lecture passive</a:t>
            </a:r>
            <a:r>
              <a:rPr lang="fr-FR" sz="1600"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369906" y="5619829"/>
            <a:ext cx="8164491" cy="1002197"/>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5.  </a:t>
            </a:r>
            <a:r>
              <a:rPr lang="fr-FR" sz="1600" b="1" dirty="0">
                <a:solidFill>
                  <a:srgbClr val="106585"/>
                </a:solidFill>
                <a:latin typeface="Carelia"/>
              </a:rPr>
              <a:t>Expliquer les consignes :  </a:t>
            </a:r>
            <a:r>
              <a:rPr lang="fr-FR" sz="1600"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custDataLst>
              <p:tags r:id="rId10"/>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id="{5FD0F2FE-A0BA-23A1-26F6-4956FA00D49C}"/>
              </a:ext>
            </a:extLst>
          </p:cNvPr>
          <p:cNvPicPr>
            <a:picLocks noChangeAspect="1"/>
          </p:cNvPicPr>
          <p:nvPr/>
        </p:nvPicPr>
        <p:blipFill>
          <a:blip r:embed="rId7"/>
          <a:stretch>
            <a:fillRect/>
          </a:stretch>
        </p:blipFill>
        <p:spPr>
          <a:xfrm>
            <a:off x="3367998" y="2662407"/>
            <a:ext cx="2408004" cy="1533186"/>
          </a:xfrm>
          <a:prstGeom prst="rect">
            <a:avLst/>
          </a:prstGeom>
        </p:spPr>
      </p:pic>
    </p:spTree>
    <p:extLst>
      <p:ext uri="{BB962C8B-B14F-4D97-AF65-F5344CB8AC3E}">
        <p14:creationId xmlns:p14="http://schemas.microsoft.com/office/powerpoint/2010/main" val="8755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salade. Salade.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salade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3" name="Image 2">
            <a:extLst>
              <a:ext uri="{FF2B5EF4-FFF2-40B4-BE49-F238E27FC236}">
                <a16:creationId xmlns:a16="http://schemas.microsoft.com/office/drawing/2014/main" id="{DF55376E-856F-7F1D-819C-A5C2BBAB262E}"/>
              </a:ext>
            </a:extLst>
          </p:cNvPr>
          <p:cNvPicPr>
            <a:picLocks noChangeAspect="1"/>
          </p:cNvPicPr>
          <p:nvPr/>
        </p:nvPicPr>
        <p:blipFill>
          <a:blip r:embed="rId8"/>
          <a:stretch>
            <a:fillRect/>
          </a:stretch>
        </p:blipFill>
        <p:spPr>
          <a:xfrm>
            <a:off x="1568695" y="2715056"/>
            <a:ext cx="2408004" cy="1533186"/>
          </a:xfrm>
          <a:prstGeom prst="rect">
            <a:avLst/>
          </a:prstGeom>
        </p:spPr>
      </p:pic>
    </p:spTree>
    <p:extLst>
      <p:ext uri="{BB962C8B-B14F-4D97-AF65-F5344CB8AC3E}">
        <p14:creationId xmlns:p14="http://schemas.microsoft.com/office/powerpoint/2010/main" val="343566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quel animal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descr="Une image contenant clipart, mammifère, renard, dessin&#10;&#10;Description générée automatiquement">
            <a:extLst>
              <a:ext uri="{FF2B5EF4-FFF2-40B4-BE49-F238E27FC236}">
                <a16:creationId xmlns:a16="http://schemas.microsoft.com/office/drawing/2014/main" id="{C79C970F-C2F1-D95C-979E-A57DEB18C54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3312069" y="2202832"/>
            <a:ext cx="2519862" cy="2452336"/>
          </a:xfrm>
          <a:prstGeom prst="rect">
            <a:avLst/>
          </a:prstGeom>
        </p:spPr>
      </p:pic>
    </p:spTree>
    <p:extLst>
      <p:ext uri="{BB962C8B-B14F-4D97-AF65-F5344CB8AC3E}">
        <p14:creationId xmlns:p14="http://schemas.microsoft.com/office/powerpoint/2010/main" val="1166443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renard. Renard.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renard</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descr="Une image contenant clipart, mammifère, renard, dessin&#10;&#10;Description générée automatiquement">
            <a:extLst>
              <a:ext uri="{FF2B5EF4-FFF2-40B4-BE49-F238E27FC236}">
                <a16:creationId xmlns:a16="http://schemas.microsoft.com/office/drawing/2014/main" id="{747F1929-E311-051D-D02B-C5BFA94E5AA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1672895" y="2202832"/>
            <a:ext cx="2519862" cy="2452336"/>
          </a:xfrm>
          <a:prstGeom prst="rect">
            <a:avLst/>
          </a:prstGeom>
        </p:spPr>
      </p:pic>
    </p:spTree>
    <p:extLst>
      <p:ext uri="{BB962C8B-B14F-4D97-AF65-F5344CB8AC3E}">
        <p14:creationId xmlns:p14="http://schemas.microsoft.com/office/powerpoint/2010/main" val="3942383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id="{CB90C24C-5D7A-2B4E-FBCA-42A3846C6C42}"/>
              </a:ext>
            </a:extLst>
          </p:cNvPr>
          <p:cNvPicPr>
            <a:picLocks noChangeAspect="1"/>
          </p:cNvPicPr>
          <p:nvPr/>
        </p:nvPicPr>
        <p:blipFill>
          <a:blip r:embed="rId7"/>
          <a:stretch>
            <a:fillRect/>
          </a:stretch>
        </p:blipFill>
        <p:spPr>
          <a:xfrm>
            <a:off x="3436375" y="2133734"/>
            <a:ext cx="2271250" cy="2590531"/>
          </a:xfrm>
          <a:prstGeom prst="rect">
            <a:avLst/>
          </a:prstGeom>
        </p:spPr>
      </p:pic>
    </p:spTree>
    <p:extLst>
      <p:ext uri="{BB962C8B-B14F-4D97-AF65-F5344CB8AC3E}">
        <p14:creationId xmlns:p14="http://schemas.microsoft.com/office/powerpoint/2010/main" val="67186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robe. Robe.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fr-FR" sz="7200" b="1" dirty="0">
                <a:solidFill>
                  <a:srgbClr val="4BACC6">
                    <a:lumMod val="50000"/>
                  </a:srgbClr>
                </a:solidFill>
                <a:latin typeface="Dosis" pitchFamily="2" charset="0"/>
              </a:rPr>
              <a:t>robe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3" name="Image 2">
            <a:extLst>
              <a:ext uri="{FF2B5EF4-FFF2-40B4-BE49-F238E27FC236}">
                <a16:creationId xmlns:a16="http://schemas.microsoft.com/office/drawing/2014/main" id="{CF1B9F65-E729-3D38-1CA0-A092FF5EDA08}"/>
              </a:ext>
            </a:extLst>
          </p:cNvPr>
          <p:cNvPicPr>
            <a:picLocks noChangeAspect="1"/>
          </p:cNvPicPr>
          <p:nvPr/>
        </p:nvPicPr>
        <p:blipFill>
          <a:blip r:embed="rId8"/>
          <a:stretch>
            <a:fillRect/>
          </a:stretch>
        </p:blipFill>
        <p:spPr>
          <a:xfrm>
            <a:off x="1562999" y="2133734"/>
            <a:ext cx="2271250" cy="2590531"/>
          </a:xfrm>
          <a:prstGeom prst="rect">
            <a:avLst/>
          </a:prstGeom>
        </p:spPr>
      </p:pic>
    </p:spTree>
    <p:extLst>
      <p:ext uri="{BB962C8B-B14F-4D97-AF65-F5344CB8AC3E}">
        <p14:creationId xmlns:p14="http://schemas.microsoft.com/office/powerpoint/2010/main" val="1549320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a:t>
            </a:r>
            <a:r>
              <a:rPr lang="fr-FR" sz="1600" b="1" dirty="0">
                <a:solidFill>
                  <a:srgbClr val="A6A6A6"/>
                </a:solidFill>
                <a:latin typeface="Calibri"/>
              </a:rPr>
              <a:t>quelle pièce de la maison</a:t>
            </a:r>
            <a:r>
              <a:rPr kumimoji="0" lang="fr-FR" sz="1600" b="1" i="0" u="none" strike="noStrike" kern="1200" cap="none" spc="0" normalizeH="0" baseline="0" noProof="0" dirty="0">
                <a:ln>
                  <a:noFill/>
                </a:ln>
                <a:solidFill>
                  <a:srgbClr val="A6A6A6"/>
                </a:solidFill>
                <a:effectLst/>
                <a:uLnTx/>
                <a:uFillTx/>
                <a:latin typeface="Calibri"/>
                <a:ea typeface="+mn-ea"/>
                <a:cs typeface="+mn-cs"/>
              </a:rPr>
              <a:t>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descr="Une image contenant dessin, Dessin d’enfant, clipart, dessin humoristique&#10;&#10;Description générée automatiquement">
            <a:extLst>
              <a:ext uri="{FF2B5EF4-FFF2-40B4-BE49-F238E27FC236}">
                <a16:creationId xmlns:a16="http://schemas.microsoft.com/office/drawing/2014/main" id="{6F1969C0-7057-EA59-1DD0-87AACCC603F5}"/>
              </a:ext>
            </a:extLst>
          </p:cNvPr>
          <p:cNvPicPr>
            <a:picLocks noChangeAspect="1"/>
          </p:cNvPicPr>
          <p:nvPr/>
        </p:nvPicPr>
        <p:blipFill>
          <a:blip r:embed="rId7">
            <a:extLst>
              <a:ext uri="{28A0092B-C50C-407E-A947-70E740481C1C}">
                <a14:useLocalDpi xmlns:a14="http://schemas.microsoft.com/office/drawing/2010/main" val="0"/>
              </a:ext>
            </a:extLst>
          </a:blip>
          <a:srcRect l="16837" t="15886" r="12671" b="24125"/>
          <a:stretch/>
        </p:blipFill>
        <p:spPr>
          <a:xfrm>
            <a:off x="2519267" y="2025349"/>
            <a:ext cx="3965158" cy="2939848"/>
          </a:xfrm>
          <a:prstGeom prst="rect">
            <a:avLst/>
          </a:prstGeom>
        </p:spPr>
      </p:pic>
    </p:spTree>
    <p:extLst>
      <p:ext uri="{BB962C8B-B14F-4D97-AF65-F5344CB8AC3E}">
        <p14:creationId xmlns:p14="http://schemas.microsoft.com/office/powerpoint/2010/main" val="1345499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8769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422381"/>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a:t>
            </a:r>
            <a:r>
              <a:rPr lang="fr-FR" sz="1600" b="1" dirty="0">
                <a:solidFill>
                  <a:prstClr val="white">
                    <a:lumMod val="65000"/>
                  </a:prstClr>
                </a:solidFill>
                <a:latin typeface="Calibri"/>
              </a:rPr>
              <a:t>le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salon</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Salon.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3619863" y="2828834"/>
            <a:ext cx="3962400"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fr-FR" sz="7200" b="1" dirty="0">
                <a:solidFill>
                  <a:srgbClr val="4BACC6">
                    <a:lumMod val="50000"/>
                  </a:srgbClr>
                </a:solidFill>
                <a:latin typeface="Dosis" pitchFamily="2" charset="0"/>
              </a:rPr>
              <a:t>salon</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descr="Une image contenant dessin, Dessin d’enfant, clipart, dessin humoristique&#10;&#10;Description générée automatiquement">
            <a:extLst>
              <a:ext uri="{FF2B5EF4-FFF2-40B4-BE49-F238E27FC236}">
                <a16:creationId xmlns:a16="http://schemas.microsoft.com/office/drawing/2014/main" id="{F6F5FB15-63BA-1DE0-7E02-183183789B50}"/>
              </a:ext>
            </a:extLst>
          </p:cNvPr>
          <p:cNvPicPr>
            <a:picLocks noChangeAspect="1"/>
          </p:cNvPicPr>
          <p:nvPr/>
        </p:nvPicPr>
        <p:blipFill>
          <a:blip r:embed="rId8">
            <a:extLst>
              <a:ext uri="{28A0092B-C50C-407E-A947-70E740481C1C}">
                <a14:useLocalDpi xmlns:a14="http://schemas.microsoft.com/office/drawing/2010/main" val="0"/>
              </a:ext>
            </a:extLst>
          </a:blip>
          <a:srcRect l="16837" t="15886" r="12671" b="24125"/>
          <a:stretch/>
        </p:blipFill>
        <p:spPr>
          <a:xfrm>
            <a:off x="946707" y="2363903"/>
            <a:ext cx="2873125" cy="2130193"/>
          </a:xfrm>
          <a:prstGeom prst="rect">
            <a:avLst/>
          </a:prstGeom>
        </p:spPr>
      </p:pic>
    </p:spTree>
    <p:extLst>
      <p:ext uri="{BB962C8B-B14F-4D97-AF65-F5344CB8AC3E}">
        <p14:creationId xmlns:p14="http://schemas.microsoft.com/office/powerpoint/2010/main" val="3639676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50123" y="359414"/>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On vient de voir les mots  : hélicoptère – karaté – salade – robe – salon – renard </a:t>
            </a:r>
          </a:p>
        </p:txBody>
      </p:sp>
      <p:sp>
        <p:nvSpPr>
          <p:cNvPr id="5" name="Rectangle 4">
            <a:extLst>
              <a:ext uri="{FF2B5EF4-FFF2-40B4-BE49-F238E27FC236}">
                <a16:creationId xmlns:a16="http://schemas.microsoft.com/office/drawing/2014/main" id="{7E94A6D3-F223-442E-4D8E-9E4CAB17125F}"/>
              </a:ext>
            </a:extLst>
          </p:cNvPr>
          <p:cNvSpPr/>
          <p:nvPr>
            <p:custDataLst>
              <p:tags r:id="rId3"/>
            </p:custDataLst>
          </p:nvPr>
        </p:nvSpPr>
        <p:spPr>
          <a:xfrm>
            <a:off x="4510412" y="3121224"/>
            <a:ext cx="123175" cy="1169551"/>
          </a:xfrm>
          <a:prstGeom prst="rect">
            <a:avLst/>
          </a:prstGeom>
          <a:noFill/>
        </p:spPr>
        <p:txBody>
          <a:bodyPr wrap="non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6" name="Image 5">
            <a:extLst>
              <a:ext uri="{FF2B5EF4-FFF2-40B4-BE49-F238E27FC236}">
                <a16:creationId xmlns:a16="http://schemas.microsoft.com/office/drawing/2014/main" id="{85FED484-FC62-ADBC-06BC-E86082CD221A}"/>
              </a:ext>
            </a:extLst>
          </p:cNvPr>
          <p:cNvPicPr>
            <a:picLocks noChangeAspect="1"/>
          </p:cNvPicPr>
          <p:nvPr/>
        </p:nvPicPr>
        <p:blipFill>
          <a:blip r:embed="rId8"/>
          <a:stretch>
            <a:fillRect/>
          </a:stretch>
        </p:blipFill>
        <p:spPr>
          <a:xfrm>
            <a:off x="3867527" y="2015571"/>
            <a:ext cx="1408944" cy="1660875"/>
          </a:xfrm>
          <a:prstGeom prst="rect">
            <a:avLst/>
          </a:prstGeom>
        </p:spPr>
      </p:pic>
      <p:pic>
        <p:nvPicPr>
          <p:cNvPr id="12" name="Image 11">
            <a:extLst>
              <a:ext uri="{FF2B5EF4-FFF2-40B4-BE49-F238E27FC236}">
                <a16:creationId xmlns:a16="http://schemas.microsoft.com/office/drawing/2014/main" id="{BA259327-B6BB-9FE6-D6D7-9AF9C2C6CE18}"/>
              </a:ext>
            </a:extLst>
          </p:cNvPr>
          <p:cNvPicPr>
            <a:picLocks noChangeAspect="1"/>
          </p:cNvPicPr>
          <p:nvPr/>
        </p:nvPicPr>
        <p:blipFill>
          <a:blip r:embed="rId9"/>
          <a:stretch>
            <a:fillRect/>
          </a:stretch>
        </p:blipFill>
        <p:spPr>
          <a:xfrm>
            <a:off x="1032243" y="1730046"/>
            <a:ext cx="2309419" cy="1659194"/>
          </a:xfrm>
          <a:prstGeom prst="rect">
            <a:avLst/>
          </a:prstGeom>
        </p:spPr>
      </p:pic>
      <p:pic>
        <p:nvPicPr>
          <p:cNvPr id="13" name="Image 12">
            <a:extLst>
              <a:ext uri="{FF2B5EF4-FFF2-40B4-BE49-F238E27FC236}">
                <a16:creationId xmlns:a16="http://schemas.microsoft.com/office/drawing/2014/main" id="{89B7A5DA-1994-2491-EDD7-DECCEA34CF16}"/>
              </a:ext>
            </a:extLst>
          </p:cNvPr>
          <p:cNvPicPr>
            <a:picLocks noChangeAspect="1"/>
          </p:cNvPicPr>
          <p:nvPr/>
        </p:nvPicPr>
        <p:blipFill>
          <a:blip r:embed="rId10"/>
          <a:stretch>
            <a:fillRect/>
          </a:stretch>
        </p:blipFill>
        <p:spPr>
          <a:xfrm>
            <a:off x="6275215" y="2302778"/>
            <a:ext cx="1706385" cy="1086462"/>
          </a:xfrm>
          <a:prstGeom prst="rect">
            <a:avLst/>
          </a:prstGeom>
        </p:spPr>
      </p:pic>
      <p:pic>
        <p:nvPicPr>
          <p:cNvPr id="14" name="Image 13" descr="Une image contenant clipart, mammifère, renard, dessin&#10;&#10;Description générée automatiquement">
            <a:extLst>
              <a:ext uri="{FF2B5EF4-FFF2-40B4-BE49-F238E27FC236}">
                <a16:creationId xmlns:a16="http://schemas.microsoft.com/office/drawing/2014/main" id="{DDAA6AA1-CB7D-B876-9F7D-87B7B134AA8B}"/>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6489144" y="4270593"/>
            <a:ext cx="1492456" cy="1452462"/>
          </a:xfrm>
          <a:prstGeom prst="rect">
            <a:avLst/>
          </a:prstGeom>
        </p:spPr>
      </p:pic>
      <p:pic>
        <p:nvPicPr>
          <p:cNvPr id="15" name="Image 14">
            <a:extLst>
              <a:ext uri="{FF2B5EF4-FFF2-40B4-BE49-F238E27FC236}">
                <a16:creationId xmlns:a16="http://schemas.microsoft.com/office/drawing/2014/main" id="{E959423E-2DC9-0561-31CF-677F98A339F7}"/>
              </a:ext>
            </a:extLst>
          </p:cNvPr>
          <p:cNvPicPr>
            <a:picLocks noChangeAspect="1"/>
          </p:cNvPicPr>
          <p:nvPr/>
        </p:nvPicPr>
        <p:blipFill>
          <a:blip r:embed="rId12"/>
          <a:stretch>
            <a:fillRect/>
          </a:stretch>
        </p:blipFill>
        <p:spPr>
          <a:xfrm>
            <a:off x="1032390" y="4022605"/>
            <a:ext cx="1490871" cy="1700450"/>
          </a:xfrm>
          <a:prstGeom prst="rect">
            <a:avLst/>
          </a:prstGeom>
        </p:spPr>
      </p:pic>
      <p:pic>
        <p:nvPicPr>
          <p:cNvPr id="16" name="Image 15" descr="Une image contenant dessin, Dessin d’enfant, clipart, dessin humoristique&#10;&#10;Description générée automatiquement">
            <a:extLst>
              <a:ext uri="{FF2B5EF4-FFF2-40B4-BE49-F238E27FC236}">
                <a16:creationId xmlns:a16="http://schemas.microsoft.com/office/drawing/2014/main" id="{866DFED5-6865-2811-7BFC-D707644BC0B3}"/>
              </a:ext>
            </a:extLst>
          </p:cNvPr>
          <p:cNvPicPr>
            <a:picLocks noChangeAspect="1"/>
          </p:cNvPicPr>
          <p:nvPr/>
        </p:nvPicPr>
        <p:blipFill>
          <a:blip r:embed="rId13">
            <a:extLst>
              <a:ext uri="{28A0092B-C50C-407E-A947-70E740481C1C}">
                <a14:useLocalDpi xmlns:a14="http://schemas.microsoft.com/office/drawing/2010/main" val="0"/>
              </a:ext>
            </a:extLst>
          </a:blip>
          <a:srcRect l="16837" t="15886" r="12671" b="24125"/>
          <a:stretch/>
        </p:blipFill>
        <p:spPr>
          <a:xfrm>
            <a:off x="3429744" y="4104271"/>
            <a:ext cx="2407685" cy="1785106"/>
          </a:xfrm>
          <a:prstGeom prst="rect">
            <a:avLst/>
          </a:prstGeom>
        </p:spPr>
      </p:pic>
    </p:spTree>
    <p:extLst>
      <p:ext uri="{BB962C8B-B14F-4D97-AF65-F5344CB8AC3E}">
        <p14:creationId xmlns:p14="http://schemas.microsoft.com/office/powerpoint/2010/main" val="188966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(1)</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dis, tu montres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91368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0"/>
            <a:ext cx="9144000" cy="685800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609630"/>
              <a:endParaRPr lang="fr-MA" sz="900"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09630"/>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609630">
                    <a:lnSpc>
                      <a:spcPts val="1605"/>
                    </a:lnSpc>
                  </a:pPr>
                  <a:endParaRPr sz="900"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fr-MA" sz="900" dirty="0">
                  <a:solidFill>
                    <a:prstClr val="black"/>
                  </a:solidFill>
                  <a:latin typeface="Dosis" pitchFamily="2" charset="0"/>
                </a:endParaRPr>
              </a:p>
            </p:txBody>
          </p:sp>
        </p:grpSp>
      </p:grpSp>
      <p:sp>
        <p:nvSpPr>
          <p:cNvPr id="9" name="TextBox 9"/>
          <p:cNvSpPr txBox="1"/>
          <p:nvPr>
            <p:custDataLst>
              <p:tags r:id="rId2"/>
            </p:custDataLst>
          </p:nvPr>
        </p:nvSpPr>
        <p:spPr>
          <a:xfrm>
            <a:off x="1928435" y="1412315"/>
            <a:ext cx="5013577" cy="362792"/>
          </a:xfrm>
          <a:prstGeom prst="rect">
            <a:avLst/>
          </a:prstGeom>
        </p:spPr>
        <p:txBody>
          <a:bodyPr lIns="0" tIns="0" rIns="0" bIns="0" rtlCol="0" anchor="t">
            <a:spAutoFit/>
          </a:bodyPr>
          <a:lstStyle/>
          <a:p>
            <a:pPr algn="ctr" defTabSz="609630">
              <a:lnSpc>
                <a:spcPts val="2799"/>
              </a:lnSpc>
            </a:pPr>
            <a:r>
              <a:rPr lang="fr-FR" sz="2800"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811763" y="2182336"/>
            <a:ext cx="7415975" cy="400110"/>
          </a:xfrm>
          <a:prstGeom prst="rect">
            <a:avLst/>
          </a:prstGeom>
          <a:noFill/>
        </p:spPr>
        <p:txBody>
          <a:bodyPr wrap="square" rtlCol="0">
            <a:spAutoFit/>
          </a:bodyPr>
          <a:lstStyle/>
          <a:p>
            <a:pPr algn="ctr" defTabSz="609630">
              <a:spcAft>
                <a:spcPts val="600"/>
              </a:spcAft>
            </a:pPr>
            <a:r>
              <a:rPr lang="fr-FR" sz="2000" dirty="0">
                <a:solidFill>
                  <a:srgbClr val="106585"/>
                </a:solidFill>
                <a:latin typeface="Dosis" pitchFamily="2" charset="0"/>
              </a:rPr>
              <a:t>À la fin de la séance, </a:t>
            </a:r>
            <a:r>
              <a:rPr lang="fr-FR" sz="2000" b="1" dirty="0">
                <a:solidFill>
                  <a:srgbClr val="106585"/>
                </a:solidFill>
                <a:latin typeface="Dosis" pitchFamily="2" charset="0"/>
              </a:rPr>
              <a:t>au moins 80% des élèves </a:t>
            </a:r>
            <a:r>
              <a:rPr lang="fr-FR" sz="2000"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229184" y="2879854"/>
            <a:ext cx="6861110" cy="1871043"/>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fr-MA" sz="600"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689926" y="6072700"/>
              <a:ext cx="5715000" cy="600165"/>
            </a:xfrm>
            <a:prstGeom prst="rect">
              <a:avLst/>
            </a:prstGeom>
            <a:noFill/>
          </p:spPr>
          <p:txBody>
            <a:bodyPr wrap="square" rtlCol="0">
              <a:spAutoFit/>
            </a:bodyPr>
            <a:lstStyle/>
            <a:p>
              <a:pPr defTabSz="609630">
                <a:spcAft>
                  <a:spcPts val="600"/>
                </a:spcAft>
              </a:pPr>
              <a:r>
                <a:rPr lang="fr-FR" sz="2000" dirty="0">
                  <a:solidFill>
                    <a:prstClr val="black"/>
                  </a:solidFill>
                  <a:latin typeface="Dosis" pitchFamily="2" charset="0"/>
                </a:rPr>
                <a:t>Lire et écrire les </a:t>
              </a:r>
              <a:r>
                <a:rPr lang="fr-FR" sz="2000" b="1" dirty="0">
                  <a:solidFill>
                    <a:srgbClr val="106585"/>
                  </a:solidFill>
                  <a:latin typeface="Dosis" pitchFamily="2" charset="0"/>
                </a:rPr>
                <a:t>lettres présentées. </a:t>
              </a: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7"/>
              <a:ext cx="637296" cy="271598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l="-109199" t="-6937" r="-896458" b="-829367"/>
              </a:stretch>
            </a:blipFill>
          </p:spPr>
          <p:txBody>
            <a:bodyPr/>
            <a:lstStyle/>
            <a:p>
              <a:pPr defTabSz="609630"/>
              <a:endParaRPr lang="fr-MA" sz="600"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4"/>
            <a:stretch>
              <a:fillRect/>
            </a:stretch>
          </p:blipFill>
          <p:spPr>
            <a:xfrm>
              <a:off x="3201269" y="6170483"/>
              <a:ext cx="394060" cy="498249"/>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1903866" y="3052429"/>
            <a:ext cx="6303357" cy="400110"/>
          </a:xfrm>
          <a:prstGeom prst="rect">
            <a:avLst/>
          </a:prstGeom>
          <a:noFill/>
        </p:spPr>
        <p:txBody>
          <a:bodyPr wrap="square" rtlCol="0">
            <a:spAutoFit/>
          </a:bodyPr>
          <a:lstStyle/>
          <a:p>
            <a:pPr>
              <a:spcAft>
                <a:spcPts val="900"/>
              </a:spcAft>
            </a:pPr>
            <a:r>
              <a:rPr lang="fr-FR" sz="2000" dirty="0">
                <a:latin typeface="Dosis" pitchFamily="2" charset="0"/>
              </a:rPr>
              <a:t>Comprendre et produire les </a:t>
            </a:r>
            <a:r>
              <a:rPr lang="fr-FR" sz="2000" b="1" dirty="0">
                <a:solidFill>
                  <a:srgbClr val="106585"/>
                </a:solidFill>
                <a:latin typeface="Dosis" pitchFamily="2" charset="0"/>
              </a:rPr>
              <a:t>mots de vocabulaire;</a:t>
            </a:r>
          </a:p>
        </p:txBody>
      </p:sp>
      <p:sp>
        <p:nvSpPr>
          <p:cNvPr id="15" name="ZoneTexte 14">
            <a:extLst>
              <a:ext uri="{FF2B5EF4-FFF2-40B4-BE49-F238E27FC236}">
                <a16:creationId xmlns:a16="http://schemas.microsoft.com/office/drawing/2014/main" id="{7AC3990A-730C-796D-2A37-1A315A07F13A}"/>
              </a:ext>
            </a:extLst>
          </p:cNvPr>
          <p:cNvSpPr txBox="1"/>
          <p:nvPr>
            <p:custDataLst>
              <p:tags r:id="rId6"/>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custDataLst>
              <p:tags r:id="rId7"/>
            </p:custDataLst>
          </p:nvPr>
        </p:nvPicPr>
        <p:blipFill>
          <a:blip r:embed="rId14"/>
          <a:stretch>
            <a:fillRect/>
          </a:stretch>
        </p:blipFill>
        <p:spPr>
          <a:xfrm>
            <a:off x="1454430" y="3120373"/>
            <a:ext cx="383703" cy="332166"/>
          </a:xfrm>
          <a:prstGeom prst="rect">
            <a:avLst/>
          </a:prstGeom>
        </p:spPr>
      </p:pic>
    </p:spTree>
    <p:extLst>
      <p:ext uri="{BB962C8B-B14F-4D97-AF65-F5344CB8AC3E}">
        <p14:creationId xmlns:p14="http://schemas.microsoft.com/office/powerpoint/2010/main" val="390827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03855"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01290"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a:t>
            </a:r>
          </a:p>
        </p:txBody>
      </p:sp>
      <p:pic>
        <p:nvPicPr>
          <p:cNvPr id="5" name="Image 4">
            <a:extLst>
              <a:ext uri="{FF2B5EF4-FFF2-40B4-BE49-F238E27FC236}">
                <a16:creationId xmlns:a16="http://schemas.microsoft.com/office/drawing/2014/main" id="{C3C1D7C8-EDD7-8464-9B97-F80A23960793}"/>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2398456" y="1748555"/>
            <a:ext cx="4347087" cy="3360889"/>
          </a:xfrm>
          <a:prstGeom prst="rect">
            <a:avLst/>
          </a:prstGeom>
        </p:spPr>
      </p:pic>
    </p:spTree>
    <p:extLst>
      <p:ext uri="{BB962C8B-B14F-4D97-AF65-F5344CB8AC3E}">
        <p14:creationId xmlns:p14="http://schemas.microsoft.com/office/powerpoint/2010/main" val="314619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s</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alade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corrige après la réponse des élèves.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8" name="Image 7">
            <a:extLst>
              <a:ext uri="{FF2B5EF4-FFF2-40B4-BE49-F238E27FC236}">
                <a16:creationId xmlns:a16="http://schemas.microsoft.com/office/drawing/2014/main" id="{895F8203-F3D6-A43C-7785-66579BAB2879}"/>
              </a:ext>
            </a:extLst>
          </p:cNvPr>
          <p:cNvPicPr>
            <a:picLocks noChangeAspect="1"/>
          </p:cNvPicPr>
          <p:nvPr/>
        </p:nvPicPr>
        <p:blipFill>
          <a:blip r:embed="rId12"/>
          <a:stretch>
            <a:fillRect/>
          </a:stretch>
        </p:blipFill>
        <p:spPr>
          <a:xfrm>
            <a:off x="3886281" y="2295742"/>
            <a:ext cx="1493840" cy="1760951"/>
          </a:xfrm>
          <a:prstGeom prst="rect">
            <a:avLst/>
          </a:prstGeom>
        </p:spPr>
      </p:pic>
      <p:pic>
        <p:nvPicPr>
          <p:cNvPr id="9" name="Image 8">
            <a:extLst>
              <a:ext uri="{FF2B5EF4-FFF2-40B4-BE49-F238E27FC236}">
                <a16:creationId xmlns:a16="http://schemas.microsoft.com/office/drawing/2014/main" id="{D855EF31-CEA4-F434-6A46-12C1CB221DF8}"/>
              </a:ext>
            </a:extLst>
          </p:cNvPr>
          <p:cNvPicPr>
            <a:picLocks noChangeAspect="1"/>
          </p:cNvPicPr>
          <p:nvPr/>
        </p:nvPicPr>
        <p:blipFill>
          <a:blip r:embed="rId13"/>
          <a:stretch>
            <a:fillRect/>
          </a:stretch>
        </p:blipFill>
        <p:spPr>
          <a:xfrm>
            <a:off x="688161" y="2214626"/>
            <a:ext cx="2448574" cy="1759169"/>
          </a:xfrm>
          <a:prstGeom prst="rect">
            <a:avLst/>
          </a:prstGeom>
        </p:spPr>
      </p:pic>
      <p:pic>
        <p:nvPicPr>
          <p:cNvPr id="11" name="Image 10">
            <a:extLst>
              <a:ext uri="{FF2B5EF4-FFF2-40B4-BE49-F238E27FC236}">
                <a16:creationId xmlns:a16="http://schemas.microsoft.com/office/drawing/2014/main" id="{EFB90B44-502C-0904-9D83-96C6BC7C40BC}"/>
              </a:ext>
            </a:extLst>
          </p:cNvPr>
          <p:cNvPicPr>
            <a:picLocks noChangeAspect="1"/>
          </p:cNvPicPr>
          <p:nvPr/>
        </p:nvPicPr>
        <p:blipFill>
          <a:blip r:embed="rId14"/>
          <a:stretch>
            <a:fillRect/>
          </a:stretch>
        </p:blipFill>
        <p:spPr>
          <a:xfrm>
            <a:off x="6129667" y="2600253"/>
            <a:ext cx="1809203" cy="1151927"/>
          </a:xfrm>
          <a:prstGeom prst="rect">
            <a:avLst/>
          </a:prstGeom>
        </p:spPr>
      </p:pic>
    </p:spTree>
    <p:extLst>
      <p:ext uri="{BB962C8B-B14F-4D97-AF65-F5344CB8AC3E}">
        <p14:creationId xmlns:p14="http://schemas.microsoft.com/office/powerpoint/2010/main" val="212171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h</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élicoptère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11" name="Image 10">
            <a:extLst>
              <a:ext uri="{FF2B5EF4-FFF2-40B4-BE49-F238E27FC236}">
                <a16:creationId xmlns:a16="http://schemas.microsoft.com/office/drawing/2014/main" id="{7C3A55DB-2C7E-73F1-AEE4-69806957F419}"/>
              </a:ext>
            </a:extLst>
          </p:cNvPr>
          <p:cNvPicPr>
            <a:picLocks noChangeAspect="1"/>
          </p:cNvPicPr>
          <p:nvPr/>
        </p:nvPicPr>
        <p:blipFill>
          <a:blip r:embed="rId12"/>
          <a:stretch>
            <a:fillRect/>
          </a:stretch>
        </p:blipFill>
        <p:spPr>
          <a:xfrm>
            <a:off x="6508422" y="2548524"/>
            <a:ext cx="1493840" cy="1760951"/>
          </a:xfrm>
          <a:prstGeom prst="rect">
            <a:avLst/>
          </a:prstGeom>
        </p:spPr>
      </p:pic>
      <p:pic>
        <p:nvPicPr>
          <p:cNvPr id="12" name="Image 11">
            <a:extLst>
              <a:ext uri="{FF2B5EF4-FFF2-40B4-BE49-F238E27FC236}">
                <a16:creationId xmlns:a16="http://schemas.microsoft.com/office/drawing/2014/main" id="{D1130800-EA13-9AC1-22E3-55C629A8BF91}"/>
              </a:ext>
            </a:extLst>
          </p:cNvPr>
          <p:cNvPicPr>
            <a:picLocks noChangeAspect="1"/>
          </p:cNvPicPr>
          <p:nvPr/>
        </p:nvPicPr>
        <p:blipFill>
          <a:blip r:embed="rId13"/>
          <a:stretch>
            <a:fillRect/>
          </a:stretch>
        </p:blipFill>
        <p:spPr>
          <a:xfrm>
            <a:off x="3347712" y="2332613"/>
            <a:ext cx="2448574" cy="1759169"/>
          </a:xfrm>
          <a:prstGeom prst="rect">
            <a:avLst/>
          </a:prstGeom>
        </p:spPr>
      </p:pic>
      <p:pic>
        <p:nvPicPr>
          <p:cNvPr id="13" name="Image 12">
            <a:extLst>
              <a:ext uri="{FF2B5EF4-FFF2-40B4-BE49-F238E27FC236}">
                <a16:creationId xmlns:a16="http://schemas.microsoft.com/office/drawing/2014/main" id="{D4DA10D8-0252-D2B6-481A-234E8454F996}"/>
              </a:ext>
            </a:extLst>
          </p:cNvPr>
          <p:cNvPicPr>
            <a:picLocks noChangeAspect="1"/>
          </p:cNvPicPr>
          <p:nvPr/>
        </p:nvPicPr>
        <p:blipFill>
          <a:blip r:embed="rId14"/>
          <a:stretch>
            <a:fillRect/>
          </a:stretch>
        </p:blipFill>
        <p:spPr>
          <a:xfrm>
            <a:off x="867100" y="2332613"/>
            <a:ext cx="1490871" cy="1700450"/>
          </a:xfrm>
          <a:prstGeom prst="rect">
            <a:avLst/>
          </a:prstGeom>
        </p:spPr>
      </p:pic>
    </p:spTree>
    <p:extLst>
      <p:ext uri="{BB962C8B-B14F-4D97-AF65-F5344CB8AC3E}">
        <p14:creationId xmlns:p14="http://schemas.microsoft.com/office/powerpoint/2010/main" val="4187427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karaté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10" name="Image 9">
            <a:extLst>
              <a:ext uri="{FF2B5EF4-FFF2-40B4-BE49-F238E27FC236}">
                <a16:creationId xmlns:a16="http://schemas.microsoft.com/office/drawing/2014/main" id="{D49152BF-2450-4AB7-C070-B19D93DBF6D5}"/>
              </a:ext>
            </a:extLst>
          </p:cNvPr>
          <p:cNvPicPr>
            <a:picLocks noChangeAspect="1"/>
          </p:cNvPicPr>
          <p:nvPr/>
        </p:nvPicPr>
        <p:blipFill>
          <a:blip r:embed="rId12"/>
          <a:stretch>
            <a:fillRect/>
          </a:stretch>
        </p:blipFill>
        <p:spPr>
          <a:xfrm>
            <a:off x="924537" y="2345854"/>
            <a:ext cx="1493840" cy="1760951"/>
          </a:xfrm>
          <a:prstGeom prst="rect">
            <a:avLst/>
          </a:prstGeom>
        </p:spPr>
      </p:pic>
      <p:pic>
        <p:nvPicPr>
          <p:cNvPr id="12" name="Image 11">
            <a:extLst>
              <a:ext uri="{FF2B5EF4-FFF2-40B4-BE49-F238E27FC236}">
                <a16:creationId xmlns:a16="http://schemas.microsoft.com/office/drawing/2014/main" id="{6DC0B0F3-B936-DB0F-2171-1086E01226F5}"/>
              </a:ext>
            </a:extLst>
          </p:cNvPr>
          <p:cNvPicPr>
            <a:picLocks noChangeAspect="1"/>
          </p:cNvPicPr>
          <p:nvPr/>
        </p:nvPicPr>
        <p:blipFill>
          <a:blip r:embed="rId13"/>
          <a:stretch>
            <a:fillRect/>
          </a:stretch>
        </p:blipFill>
        <p:spPr>
          <a:xfrm>
            <a:off x="3826563" y="2406355"/>
            <a:ext cx="1490871" cy="1700450"/>
          </a:xfrm>
          <a:prstGeom prst="rect">
            <a:avLst/>
          </a:prstGeom>
        </p:spPr>
      </p:pic>
      <p:pic>
        <p:nvPicPr>
          <p:cNvPr id="13" name="Image 12" descr="Une image contenant dessin, Dessin d’enfant, clipart, dessin humoristique&#10;&#10;Description générée automatiquement">
            <a:extLst>
              <a:ext uri="{FF2B5EF4-FFF2-40B4-BE49-F238E27FC236}">
                <a16:creationId xmlns:a16="http://schemas.microsoft.com/office/drawing/2014/main" id="{181E1EB5-B51D-41DE-5B6A-C85486D71C09}"/>
              </a:ext>
            </a:extLst>
          </p:cNvPr>
          <p:cNvPicPr>
            <a:picLocks noChangeAspect="1"/>
          </p:cNvPicPr>
          <p:nvPr/>
        </p:nvPicPr>
        <p:blipFill>
          <a:blip r:embed="rId14">
            <a:extLst>
              <a:ext uri="{28A0092B-C50C-407E-A947-70E740481C1C}">
                <a14:useLocalDpi xmlns:a14="http://schemas.microsoft.com/office/drawing/2010/main" val="0"/>
              </a:ext>
            </a:extLst>
          </a:blip>
          <a:srcRect l="16837" t="15886" r="12671" b="24125"/>
          <a:stretch/>
        </p:blipFill>
        <p:spPr>
          <a:xfrm>
            <a:off x="6051499" y="2406355"/>
            <a:ext cx="2407685" cy="1785106"/>
          </a:xfrm>
          <a:prstGeom prst="rect">
            <a:avLst/>
          </a:prstGeom>
        </p:spPr>
      </p:pic>
    </p:spTree>
    <p:extLst>
      <p:ext uri="{BB962C8B-B14F-4D97-AF65-F5344CB8AC3E}">
        <p14:creationId xmlns:p14="http://schemas.microsoft.com/office/powerpoint/2010/main" val="716762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002E0FCC-4542-8610-FB22-D3D540C24029}"/>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45200ECC-CD6F-004D-9F15-F2592BAA9BE2}"/>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robe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sp>
        <p:nvSpPr>
          <p:cNvPr id="13" name="ZoneTexte 12">
            <a:extLst>
              <a:ext uri="{FF2B5EF4-FFF2-40B4-BE49-F238E27FC236}">
                <a16:creationId xmlns:a16="http://schemas.microsoft.com/office/drawing/2014/main" id="{189CA9F8-A85D-DD78-512F-1C591B28F94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Image 2">
            <a:extLst>
              <a:ext uri="{FF2B5EF4-FFF2-40B4-BE49-F238E27FC236}">
                <a16:creationId xmlns:a16="http://schemas.microsoft.com/office/drawing/2014/main" id="{01A569A7-130A-890B-8F45-68AEBC474F42}"/>
              </a:ext>
            </a:extLst>
          </p:cNvPr>
          <p:cNvPicPr>
            <a:picLocks noChangeAspect="1"/>
          </p:cNvPicPr>
          <p:nvPr/>
        </p:nvPicPr>
        <p:blipFill>
          <a:blip r:embed="rId12"/>
          <a:stretch>
            <a:fillRect/>
          </a:stretch>
        </p:blipFill>
        <p:spPr>
          <a:xfrm>
            <a:off x="6509906" y="2491011"/>
            <a:ext cx="1490871" cy="1700450"/>
          </a:xfrm>
          <a:prstGeom prst="rect">
            <a:avLst/>
          </a:prstGeom>
        </p:spPr>
      </p:pic>
      <p:pic>
        <p:nvPicPr>
          <p:cNvPr id="4" name="Image 3" descr="Une image contenant dessin, Dessin d’enfant, clipart, dessin humoristique&#10;&#10;Description générée automatiquement">
            <a:extLst>
              <a:ext uri="{FF2B5EF4-FFF2-40B4-BE49-F238E27FC236}">
                <a16:creationId xmlns:a16="http://schemas.microsoft.com/office/drawing/2014/main" id="{70746524-620A-52F8-39F9-6AB69328A951}"/>
              </a:ext>
            </a:extLst>
          </p:cNvPr>
          <p:cNvPicPr>
            <a:picLocks noChangeAspect="1"/>
          </p:cNvPicPr>
          <p:nvPr/>
        </p:nvPicPr>
        <p:blipFill>
          <a:blip r:embed="rId13">
            <a:extLst>
              <a:ext uri="{28A0092B-C50C-407E-A947-70E740481C1C}">
                <a14:useLocalDpi xmlns:a14="http://schemas.microsoft.com/office/drawing/2010/main" val="0"/>
              </a:ext>
            </a:extLst>
          </a:blip>
          <a:srcRect l="16837" t="15886" r="12671" b="24125"/>
          <a:stretch/>
        </p:blipFill>
        <p:spPr>
          <a:xfrm>
            <a:off x="496502" y="2406355"/>
            <a:ext cx="2407685" cy="1785106"/>
          </a:xfrm>
          <a:prstGeom prst="rect">
            <a:avLst/>
          </a:prstGeom>
        </p:spPr>
      </p:pic>
      <p:pic>
        <p:nvPicPr>
          <p:cNvPr id="5" name="Image 4" descr="Une image contenant clipart, mammifère, renard, dessin&#10;&#10;Description générée automatiquement">
            <a:extLst>
              <a:ext uri="{FF2B5EF4-FFF2-40B4-BE49-F238E27FC236}">
                <a16:creationId xmlns:a16="http://schemas.microsoft.com/office/drawing/2014/main" id="{CD32389E-C368-BAF1-13BD-79C1F5D79E0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3613209" y="2702769"/>
            <a:ext cx="1492456" cy="1452462"/>
          </a:xfrm>
          <a:prstGeom prst="rect">
            <a:avLst/>
          </a:prstGeom>
        </p:spPr>
      </p:pic>
    </p:spTree>
    <p:extLst>
      <p:ext uri="{BB962C8B-B14F-4D97-AF65-F5344CB8AC3E}">
        <p14:creationId xmlns:p14="http://schemas.microsoft.com/office/powerpoint/2010/main" val="348102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DF59DBB7-90FB-720A-8F6C-85FAE9F4BF0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0A65A61F-956A-FB99-EF17-FFDC4576737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salon</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3" name="ZoneTexte 12">
            <a:extLst>
              <a:ext uri="{FF2B5EF4-FFF2-40B4-BE49-F238E27FC236}">
                <a16:creationId xmlns:a16="http://schemas.microsoft.com/office/drawing/2014/main" id="{E38E193E-C398-0C12-6E2B-F5BA7543C870}"/>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Image 2" descr="Une image contenant dessin, Dessin d’enfant, clipart, dessin humoristique&#10;&#10;Description générée automatiquement">
            <a:extLst>
              <a:ext uri="{FF2B5EF4-FFF2-40B4-BE49-F238E27FC236}">
                <a16:creationId xmlns:a16="http://schemas.microsoft.com/office/drawing/2014/main" id="{EB943A7C-D911-744B-23C1-456AC822F962}"/>
              </a:ext>
            </a:extLst>
          </p:cNvPr>
          <p:cNvPicPr>
            <a:picLocks noChangeAspect="1"/>
          </p:cNvPicPr>
          <p:nvPr/>
        </p:nvPicPr>
        <p:blipFill>
          <a:blip r:embed="rId12">
            <a:extLst>
              <a:ext uri="{28A0092B-C50C-407E-A947-70E740481C1C}">
                <a14:useLocalDpi xmlns:a14="http://schemas.microsoft.com/office/drawing/2010/main" val="0"/>
              </a:ext>
            </a:extLst>
          </a:blip>
          <a:srcRect l="16837" t="15886" r="12671" b="24125"/>
          <a:stretch/>
        </p:blipFill>
        <p:spPr>
          <a:xfrm>
            <a:off x="6051499" y="2370125"/>
            <a:ext cx="2407685" cy="1785106"/>
          </a:xfrm>
          <a:prstGeom prst="rect">
            <a:avLst/>
          </a:prstGeom>
        </p:spPr>
      </p:pic>
      <p:pic>
        <p:nvPicPr>
          <p:cNvPr id="8" name="Image 7" descr="Une image contenant clipart, mammifère, renard, dessin&#10;&#10;Description générée automatiquement">
            <a:extLst>
              <a:ext uri="{FF2B5EF4-FFF2-40B4-BE49-F238E27FC236}">
                <a16:creationId xmlns:a16="http://schemas.microsoft.com/office/drawing/2014/main" id="{132F0465-074A-1871-0C3F-68BAC3BF120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829961" y="2702769"/>
            <a:ext cx="1492456" cy="1452462"/>
          </a:xfrm>
          <a:prstGeom prst="rect">
            <a:avLst/>
          </a:prstGeom>
        </p:spPr>
      </p:pic>
      <p:pic>
        <p:nvPicPr>
          <p:cNvPr id="14" name="Image 13">
            <a:extLst>
              <a:ext uri="{FF2B5EF4-FFF2-40B4-BE49-F238E27FC236}">
                <a16:creationId xmlns:a16="http://schemas.microsoft.com/office/drawing/2014/main" id="{E64FF600-BA4D-5F4B-1739-27B290A57F6A}"/>
              </a:ext>
            </a:extLst>
          </p:cNvPr>
          <p:cNvPicPr>
            <a:picLocks noChangeAspect="1"/>
          </p:cNvPicPr>
          <p:nvPr/>
        </p:nvPicPr>
        <p:blipFill>
          <a:blip r:embed="rId14"/>
          <a:stretch>
            <a:fillRect/>
          </a:stretch>
        </p:blipFill>
        <p:spPr>
          <a:xfrm>
            <a:off x="2974915" y="2536447"/>
            <a:ext cx="2617712" cy="1785106"/>
          </a:xfrm>
          <a:prstGeom prst="rect">
            <a:avLst/>
          </a:prstGeom>
        </p:spPr>
      </p:pic>
    </p:spTree>
    <p:extLst>
      <p:ext uri="{BB962C8B-B14F-4D97-AF65-F5344CB8AC3E}">
        <p14:creationId xmlns:p14="http://schemas.microsoft.com/office/powerpoint/2010/main" val="1423239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1B44C0A4-72CC-0CA2-EF11-EF167130524E}"/>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renard »</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10" name="Image 9" descr="Une image contenant clipart, mammifère, renard, dessin&#10;&#10;Description générée automatiquement">
            <a:extLst>
              <a:ext uri="{FF2B5EF4-FFF2-40B4-BE49-F238E27FC236}">
                <a16:creationId xmlns:a16="http://schemas.microsoft.com/office/drawing/2014/main" id="{5FAFCA74-3A31-9362-8CB1-472E864BA0A0}"/>
              </a:ext>
            </a:extLst>
          </p:cNvPr>
          <p:cNvPicPr>
            <a:picLocks noChangeAspect="1"/>
          </p:cNvPicPr>
          <p:nvPr>
            <p:custDataLst>
              <p:tags r:id="rId7"/>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6381113" y="2681492"/>
            <a:ext cx="1704783" cy="1659099"/>
          </a:xfrm>
          <a:prstGeom prst="rect">
            <a:avLst/>
          </a:prstGeom>
        </p:spPr>
      </p:pic>
      <p:pic>
        <p:nvPicPr>
          <p:cNvPr id="11" name="Image 10">
            <a:extLst>
              <a:ext uri="{FF2B5EF4-FFF2-40B4-BE49-F238E27FC236}">
                <a16:creationId xmlns:a16="http://schemas.microsoft.com/office/drawing/2014/main" id="{3F03ACED-4589-055A-F932-7BF604A0CCBC}"/>
              </a:ext>
            </a:extLst>
          </p:cNvPr>
          <p:cNvPicPr>
            <a:picLocks noChangeAspect="1"/>
          </p:cNvPicPr>
          <p:nvPr/>
        </p:nvPicPr>
        <p:blipFill>
          <a:blip r:embed="rId14"/>
          <a:stretch>
            <a:fillRect/>
          </a:stretch>
        </p:blipFill>
        <p:spPr>
          <a:xfrm>
            <a:off x="619736" y="2674906"/>
            <a:ext cx="2331255" cy="1739474"/>
          </a:xfrm>
          <a:prstGeom prst="rect">
            <a:avLst/>
          </a:prstGeom>
        </p:spPr>
      </p:pic>
      <p:pic>
        <p:nvPicPr>
          <p:cNvPr id="16" name="Image 15">
            <a:extLst>
              <a:ext uri="{FF2B5EF4-FFF2-40B4-BE49-F238E27FC236}">
                <a16:creationId xmlns:a16="http://schemas.microsoft.com/office/drawing/2014/main" id="{651FA3CF-361F-44E4-2364-FCA34E5812FB}"/>
              </a:ext>
            </a:extLst>
          </p:cNvPr>
          <p:cNvPicPr>
            <a:picLocks noChangeAspect="1"/>
          </p:cNvPicPr>
          <p:nvPr/>
        </p:nvPicPr>
        <p:blipFill>
          <a:blip r:embed="rId15"/>
          <a:stretch>
            <a:fillRect/>
          </a:stretch>
        </p:blipFill>
        <p:spPr>
          <a:xfrm>
            <a:off x="3703482" y="2674906"/>
            <a:ext cx="1737036" cy="1849622"/>
          </a:xfrm>
          <a:prstGeom prst="rect">
            <a:avLst/>
          </a:prstGeom>
        </p:spPr>
      </p:pic>
    </p:spTree>
    <p:extLst>
      <p:ext uri="{BB962C8B-B14F-4D97-AF65-F5344CB8AC3E}">
        <p14:creationId xmlns:p14="http://schemas.microsoft.com/office/powerpoint/2010/main" val="927019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(2)</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montre, tu dis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255220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24319" y="38273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31130" y="31976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nommer ces images ? </a:t>
            </a:r>
          </a:p>
        </p:txBody>
      </p:sp>
      <p:sp>
        <p:nvSpPr>
          <p:cNvPr id="2" name="ZoneTexte 1">
            <a:extLst>
              <a:ext uri="{FF2B5EF4-FFF2-40B4-BE49-F238E27FC236}">
                <a16:creationId xmlns:a16="http://schemas.microsoft.com/office/drawing/2014/main" id="{B728522E-BED6-D43A-012D-B5F168439E4D}"/>
              </a:ext>
            </a:extLst>
          </p:cNvPr>
          <p:cNvSpPr txBox="1"/>
          <p:nvPr>
            <p:custDataLst>
              <p:tags r:id="rId3"/>
            </p:custDataLst>
          </p:nvPr>
        </p:nvSpPr>
        <p:spPr>
          <a:xfrm>
            <a:off x="831130" y="625815"/>
            <a:ext cx="6038363"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sp>
        <p:nvSpPr>
          <p:cNvPr id="5" name="Rectangle 4">
            <a:extLst>
              <a:ext uri="{FF2B5EF4-FFF2-40B4-BE49-F238E27FC236}">
                <a16:creationId xmlns:a16="http://schemas.microsoft.com/office/drawing/2014/main" id="{2DDBE001-791F-6E08-8769-E2698F3EE172}"/>
              </a:ext>
            </a:extLst>
          </p:cNvPr>
          <p:cNvSpPr/>
          <p:nvPr>
            <p:custDataLst>
              <p:tags r:id="rId4"/>
            </p:custDataLst>
          </p:nvPr>
        </p:nvSpPr>
        <p:spPr>
          <a:xfrm>
            <a:off x="4510412" y="3121224"/>
            <a:ext cx="123175" cy="1169551"/>
          </a:xfrm>
          <a:prstGeom prst="rect">
            <a:avLst/>
          </a:prstGeom>
          <a:noFill/>
        </p:spPr>
        <p:txBody>
          <a:bodyPr wrap="non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7" name="Image 6">
            <a:extLst>
              <a:ext uri="{FF2B5EF4-FFF2-40B4-BE49-F238E27FC236}">
                <a16:creationId xmlns:a16="http://schemas.microsoft.com/office/drawing/2014/main" id="{22750D40-61F7-1199-0F9B-E69AB0A1E485}"/>
              </a:ext>
            </a:extLst>
          </p:cNvPr>
          <p:cNvPicPr>
            <a:picLocks noChangeAspect="1"/>
          </p:cNvPicPr>
          <p:nvPr/>
        </p:nvPicPr>
        <p:blipFill>
          <a:blip r:embed="rId9"/>
          <a:stretch>
            <a:fillRect/>
          </a:stretch>
        </p:blipFill>
        <p:spPr>
          <a:xfrm>
            <a:off x="3867527" y="2015571"/>
            <a:ext cx="1408944" cy="1660875"/>
          </a:xfrm>
          <a:prstGeom prst="rect">
            <a:avLst/>
          </a:prstGeom>
        </p:spPr>
      </p:pic>
      <p:pic>
        <p:nvPicPr>
          <p:cNvPr id="11" name="Image 10">
            <a:extLst>
              <a:ext uri="{FF2B5EF4-FFF2-40B4-BE49-F238E27FC236}">
                <a16:creationId xmlns:a16="http://schemas.microsoft.com/office/drawing/2014/main" id="{631E1673-B843-A526-8474-4D1CB241BDE0}"/>
              </a:ext>
            </a:extLst>
          </p:cNvPr>
          <p:cNvPicPr>
            <a:picLocks noChangeAspect="1"/>
          </p:cNvPicPr>
          <p:nvPr/>
        </p:nvPicPr>
        <p:blipFill>
          <a:blip r:embed="rId10"/>
          <a:stretch>
            <a:fillRect/>
          </a:stretch>
        </p:blipFill>
        <p:spPr>
          <a:xfrm>
            <a:off x="1032243" y="1730046"/>
            <a:ext cx="2309419" cy="1659194"/>
          </a:xfrm>
          <a:prstGeom prst="rect">
            <a:avLst/>
          </a:prstGeom>
        </p:spPr>
      </p:pic>
      <p:pic>
        <p:nvPicPr>
          <p:cNvPr id="12" name="Image 11">
            <a:extLst>
              <a:ext uri="{FF2B5EF4-FFF2-40B4-BE49-F238E27FC236}">
                <a16:creationId xmlns:a16="http://schemas.microsoft.com/office/drawing/2014/main" id="{D61626B0-D859-F1E2-066E-3D880D2D1643}"/>
              </a:ext>
            </a:extLst>
          </p:cNvPr>
          <p:cNvPicPr>
            <a:picLocks noChangeAspect="1"/>
          </p:cNvPicPr>
          <p:nvPr/>
        </p:nvPicPr>
        <p:blipFill>
          <a:blip r:embed="rId11"/>
          <a:stretch>
            <a:fillRect/>
          </a:stretch>
        </p:blipFill>
        <p:spPr>
          <a:xfrm>
            <a:off x="6275215" y="2302778"/>
            <a:ext cx="1706385" cy="1086462"/>
          </a:xfrm>
          <a:prstGeom prst="rect">
            <a:avLst/>
          </a:prstGeom>
        </p:spPr>
      </p:pic>
      <p:pic>
        <p:nvPicPr>
          <p:cNvPr id="15" name="Image 14" descr="Une image contenant clipart, mammifère, renard, dessin&#10;&#10;Description générée automatiquement">
            <a:extLst>
              <a:ext uri="{FF2B5EF4-FFF2-40B4-BE49-F238E27FC236}">
                <a16:creationId xmlns:a16="http://schemas.microsoft.com/office/drawing/2014/main" id="{5E6071EE-29D4-E972-B04A-EE9FAE651CD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6489144" y="4270593"/>
            <a:ext cx="1492456" cy="1452462"/>
          </a:xfrm>
          <a:prstGeom prst="rect">
            <a:avLst/>
          </a:prstGeom>
        </p:spPr>
      </p:pic>
      <p:pic>
        <p:nvPicPr>
          <p:cNvPr id="16" name="Image 15">
            <a:extLst>
              <a:ext uri="{FF2B5EF4-FFF2-40B4-BE49-F238E27FC236}">
                <a16:creationId xmlns:a16="http://schemas.microsoft.com/office/drawing/2014/main" id="{E5EF86F5-9492-8701-A47F-9632EAA6229A}"/>
              </a:ext>
            </a:extLst>
          </p:cNvPr>
          <p:cNvPicPr>
            <a:picLocks noChangeAspect="1"/>
          </p:cNvPicPr>
          <p:nvPr/>
        </p:nvPicPr>
        <p:blipFill>
          <a:blip r:embed="rId13"/>
          <a:stretch>
            <a:fillRect/>
          </a:stretch>
        </p:blipFill>
        <p:spPr>
          <a:xfrm>
            <a:off x="1032390" y="4022605"/>
            <a:ext cx="1490871" cy="1700450"/>
          </a:xfrm>
          <a:prstGeom prst="rect">
            <a:avLst/>
          </a:prstGeom>
        </p:spPr>
      </p:pic>
      <p:pic>
        <p:nvPicPr>
          <p:cNvPr id="17" name="Image 16" descr="Une image contenant dessin, Dessin d’enfant, clipart, dessin humoristique&#10;&#10;Description générée automatiquement">
            <a:extLst>
              <a:ext uri="{FF2B5EF4-FFF2-40B4-BE49-F238E27FC236}">
                <a16:creationId xmlns:a16="http://schemas.microsoft.com/office/drawing/2014/main" id="{6C1274CA-6BF3-E985-F33E-4C83EEFAD6B3}"/>
              </a:ext>
            </a:extLst>
          </p:cNvPr>
          <p:cNvPicPr>
            <a:picLocks noChangeAspect="1"/>
          </p:cNvPicPr>
          <p:nvPr/>
        </p:nvPicPr>
        <p:blipFill>
          <a:blip r:embed="rId14">
            <a:extLst>
              <a:ext uri="{28A0092B-C50C-407E-A947-70E740481C1C}">
                <a14:useLocalDpi xmlns:a14="http://schemas.microsoft.com/office/drawing/2010/main" val="0"/>
              </a:ext>
            </a:extLst>
          </a:blip>
          <a:srcRect l="16837" t="15886" r="12671" b="24125"/>
          <a:stretch/>
        </p:blipFill>
        <p:spPr>
          <a:xfrm>
            <a:off x="3429744" y="4104271"/>
            <a:ext cx="2407685" cy="1785106"/>
          </a:xfrm>
          <a:prstGeom prst="rect">
            <a:avLst/>
          </a:prstGeom>
        </p:spPr>
      </p:pic>
    </p:spTree>
    <p:extLst>
      <p:ext uri="{BB962C8B-B14F-4D97-AF65-F5344CB8AC3E}">
        <p14:creationId xmlns:p14="http://schemas.microsoft.com/office/powerpoint/2010/main" val="2403404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(3)</a:t>
            </a:r>
          </a:p>
        </p:txBody>
      </p:sp>
      <p:sp>
        <p:nvSpPr>
          <p:cNvPr id="7" name="TextBox 7"/>
          <p:cNvSpPr txBox="1"/>
          <p:nvPr>
            <p:custDataLst>
              <p:tags r:id="rId3"/>
            </p:custDataLst>
          </p:nvPr>
        </p:nvSpPr>
        <p:spPr>
          <a:xfrm>
            <a:off x="703247" y="3238503"/>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Trouvez les mots qui manquent </a:t>
            </a:r>
            <a:endParaRPr lang="en-US" sz="36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57755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191729" y="594800"/>
            <a:ext cx="8686800" cy="586499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506362" y="186429"/>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345994" y="1039214"/>
            <a:ext cx="6733007" cy="361637"/>
          </a:xfrm>
          <a:prstGeom prst="rect">
            <a:avLst/>
          </a:prstGeom>
        </p:spPr>
        <p:txBody>
          <a:bodyPr wrap="square" lIns="0" tIns="0" rIns="0" bIns="0" rtlCol="0" anchor="t">
            <a:spAutoFit/>
          </a:bodyPr>
          <a:lstStyle/>
          <a:p>
            <a:pPr marL="0" marR="0" lvl="0" indent="0" algn="ctr" defTabSz="457223"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Dosis" pitchFamily="2" charset="0"/>
              </a:rPr>
              <a:t>Plan de la séance </a:t>
            </a:r>
          </a:p>
        </p:txBody>
      </p:sp>
      <p:sp>
        <p:nvSpPr>
          <p:cNvPr id="25" name="TextBox 10">
            <a:extLst>
              <a:ext uri="{FF2B5EF4-FFF2-40B4-BE49-F238E27FC236}">
                <a16:creationId xmlns:a16="http://schemas.microsoft.com/office/drawing/2014/main" id="{37F3FF47-A181-13AB-6870-33D6FABA820F}"/>
              </a:ext>
            </a:extLst>
          </p:cNvPr>
          <p:cNvSpPr txBox="1"/>
          <p:nvPr>
            <p:custDataLst>
              <p:tags r:id="rId5"/>
            </p:custDataLst>
          </p:nvPr>
        </p:nvSpPr>
        <p:spPr>
          <a:xfrm>
            <a:off x="518301" y="3742308"/>
            <a:ext cx="556826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en-US" sz="2400" b="1" i="0" u="none" strike="noStrike" kern="1200" cap="none" spc="0" normalizeH="0" baseline="0" noProof="0" dirty="0">
                <a:ln>
                  <a:noFill/>
                </a:ln>
                <a:solidFill>
                  <a:srgbClr val="106585"/>
                </a:solidFill>
                <a:effectLst/>
                <a:uLnTx/>
                <a:uFillTx/>
                <a:latin typeface="Carelia"/>
                <a:ea typeface="+mn-ea"/>
                <a:cs typeface="+mn-cs"/>
              </a:rPr>
              <a:t> 3.  </a:t>
            </a:r>
            <a:r>
              <a:rPr lang="fr-FR" sz="2400" b="1" dirty="0">
                <a:solidFill>
                  <a:srgbClr val="106585"/>
                </a:solidFill>
                <a:latin typeface="Dosis" pitchFamily="2" charset="0"/>
              </a:rPr>
              <a:t>Présentation des lettres  </a:t>
            </a:r>
            <a:endParaRPr kumimoji="0" lang="fr-FR" b="1" i="0" u="none" strike="noStrike" kern="1200" cap="none" spc="0" normalizeH="0" baseline="0" dirty="0">
              <a:ln>
                <a:noFill/>
              </a:ln>
              <a:solidFill>
                <a:srgbClr val="106585"/>
              </a:solidFill>
              <a:effectLst/>
              <a:uLnTx/>
              <a:uFillTx/>
              <a:latin typeface="Dosis" pitchFamily="2" charset="0"/>
            </a:endParaRPr>
          </a:p>
        </p:txBody>
      </p:sp>
      <p:sp>
        <p:nvSpPr>
          <p:cNvPr id="6" name="TextBox 10">
            <a:extLst>
              <a:ext uri="{FF2B5EF4-FFF2-40B4-BE49-F238E27FC236}">
                <a16:creationId xmlns:a16="http://schemas.microsoft.com/office/drawing/2014/main" id="{3A627AB3-5273-93C8-FCCF-7F509523DB0C}"/>
              </a:ext>
            </a:extLst>
          </p:cNvPr>
          <p:cNvSpPr txBox="1"/>
          <p:nvPr>
            <p:custDataLst>
              <p:tags r:id="rId6"/>
            </p:custDataLst>
          </p:nvPr>
        </p:nvSpPr>
        <p:spPr>
          <a:xfrm>
            <a:off x="506362" y="1882451"/>
            <a:ext cx="6346137" cy="261610"/>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6585"/>
                </a:solidFill>
                <a:effectLst/>
                <a:uLnTx/>
                <a:uFillTx/>
                <a:latin typeface="Dosis" pitchFamily="2" charset="0"/>
              </a:rPr>
              <a:t>    </a:t>
            </a:r>
            <a:r>
              <a:rPr kumimoji="0" lang="en-US" sz="2400" b="1" i="0" u="none" strike="noStrike" kern="1200" cap="none" spc="0" normalizeH="0" baseline="0" noProof="0" dirty="0">
                <a:ln>
                  <a:noFill/>
                </a:ln>
                <a:solidFill>
                  <a:srgbClr val="106585"/>
                </a:solidFill>
                <a:effectLst/>
                <a:uLnTx/>
                <a:uFillTx/>
                <a:latin typeface="Dosis" pitchFamily="2" charset="0"/>
              </a:rPr>
              <a:t>1.  </a:t>
            </a:r>
            <a:r>
              <a:rPr kumimoji="0" lang="fr-FR" sz="2400" b="1" i="0" u="none" strike="noStrike" kern="1200" cap="none" spc="0" normalizeH="0" baseline="0" noProof="0" dirty="0">
                <a:ln>
                  <a:noFill/>
                </a:ln>
                <a:solidFill>
                  <a:srgbClr val="106585"/>
                </a:solidFill>
                <a:effectLst/>
                <a:uLnTx/>
                <a:uFillTx/>
                <a:latin typeface="Dosis" pitchFamily="2" charset="0"/>
              </a:rPr>
              <a:t>Chanson-action</a:t>
            </a:r>
            <a:endParaRPr kumimoji="0" lang="en-US" sz="2400" b="1" i="0" u="none" strike="noStrike" kern="1200" cap="none" spc="0" normalizeH="0" baseline="0" noProof="0" dirty="0">
              <a:ln>
                <a:noFill/>
              </a:ln>
              <a:solidFill>
                <a:srgbClr val="106585"/>
              </a:solidFill>
              <a:effectLst/>
              <a:uLnTx/>
              <a:uFillTx/>
              <a:latin typeface="Dosis" pitchFamily="2" charset="0"/>
            </a:endParaRPr>
          </a:p>
        </p:txBody>
      </p:sp>
      <p:sp>
        <p:nvSpPr>
          <p:cNvPr id="10" name="TextBox 10">
            <a:extLst>
              <a:ext uri="{FF2B5EF4-FFF2-40B4-BE49-F238E27FC236}">
                <a16:creationId xmlns:a16="http://schemas.microsoft.com/office/drawing/2014/main" id="{4C3D0F3B-A2A7-B69A-ABBD-3E3121F7A71D}"/>
              </a:ext>
            </a:extLst>
          </p:cNvPr>
          <p:cNvSpPr txBox="1"/>
          <p:nvPr>
            <p:custDataLst>
              <p:tags r:id="rId7"/>
            </p:custDataLst>
          </p:nvPr>
        </p:nvSpPr>
        <p:spPr>
          <a:xfrm>
            <a:off x="497031" y="5535060"/>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5</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lang="en-US" sz="2400" b="1" dirty="0">
                <a:solidFill>
                  <a:srgbClr val="106585"/>
                </a:solidFill>
                <a:latin typeface="Dosis" pitchFamily="2" charset="0"/>
              </a:rPr>
              <a:t>Jeu</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1" name="TextBox 12">
            <a:extLst>
              <a:ext uri="{FF2B5EF4-FFF2-40B4-BE49-F238E27FC236}">
                <a16:creationId xmlns:a16="http://schemas.microsoft.com/office/drawing/2014/main" id="{B4B0CEF6-BC47-1C71-E12A-F22537690C4D}"/>
              </a:ext>
            </a:extLst>
          </p:cNvPr>
          <p:cNvSpPr txBox="1"/>
          <p:nvPr>
            <p:custDataLst>
              <p:tags r:id="rId8"/>
            </p:custDataLst>
          </p:nvPr>
        </p:nvSpPr>
        <p:spPr>
          <a:xfrm>
            <a:off x="667258" y="2106388"/>
            <a:ext cx="4572981" cy="355867"/>
          </a:xfrm>
          <a:prstGeom prst="rect">
            <a:avLst/>
          </a:prstGeom>
        </p:spPr>
        <p:txBody>
          <a:bodyPr wrap="square" lIns="0" tIns="0" rIns="0" bIns="0" rtlCol="0" anchor="t">
            <a:spAutoFit/>
          </a:bodyPr>
          <a:lstStyle/>
          <a:p>
            <a:pPr marL="235592" lvl="1">
              <a:lnSpc>
                <a:spcPts val="3055"/>
              </a:lnSpc>
              <a:spcAft>
                <a:spcPts val="600"/>
              </a:spcAft>
            </a:pPr>
            <a:r>
              <a:rPr lang="fr-FR" sz="2000" dirty="0">
                <a:solidFill>
                  <a:schemeClr val="tx1">
                    <a:lumMod val="65000"/>
                    <a:lumOff val="35000"/>
                  </a:schemeClr>
                </a:solidFill>
                <a:latin typeface="Dosis"/>
              </a:rPr>
              <a:t>     À  l’école </a:t>
            </a:r>
            <a:endParaRPr lang="en-US" sz="2800" dirty="0">
              <a:solidFill>
                <a:srgbClr val="01070A"/>
              </a:solidFill>
              <a:latin typeface="Dosis"/>
            </a:endParaRPr>
          </a:p>
        </p:txBody>
      </p:sp>
      <p:sp>
        <p:nvSpPr>
          <p:cNvPr id="13" name="TextBox 12">
            <a:extLst>
              <a:ext uri="{FF2B5EF4-FFF2-40B4-BE49-F238E27FC236}">
                <a16:creationId xmlns:a16="http://schemas.microsoft.com/office/drawing/2014/main" id="{1BD7CF71-12BA-BA9F-83E7-400F5B2F37B7}"/>
              </a:ext>
            </a:extLst>
          </p:cNvPr>
          <p:cNvSpPr txBox="1"/>
          <p:nvPr>
            <p:custDataLst>
              <p:tags r:id="rId9"/>
            </p:custDataLst>
          </p:nvPr>
        </p:nvSpPr>
        <p:spPr>
          <a:xfrm>
            <a:off x="778831" y="4022671"/>
            <a:ext cx="2952512"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h-H    k-K    r-R     s-S   </a:t>
            </a:r>
            <a:endParaRPr lang="en-US" sz="2000" dirty="0">
              <a:solidFill>
                <a:schemeClr val="tx1">
                  <a:lumMod val="65000"/>
                  <a:lumOff val="35000"/>
                </a:schemeClr>
              </a:solidFill>
              <a:latin typeface="Dosis"/>
            </a:endParaRPr>
          </a:p>
        </p:txBody>
      </p:sp>
      <p:sp>
        <p:nvSpPr>
          <p:cNvPr id="14" name="TextBox 12">
            <a:extLst>
              <a:ext uri="{FF2B5EF4-FFF2-40B4-BE49-F238E27FC236}">
                <a16:creationId xmlns:a16="http://schemas.microsoft.com/office/drawing/2014/main" id="{29536D91-3024-C4FA-6326-A671C7EE390F}"/>
              </a:ext>
            </a:extLst>
          </p:cNvPr>
          <p:cNvSpPr txBox="1"/>
          <p:nvPr>
            <p:custDataLst>
              <p:tags r:id="rId10"/>
            </p:custDataLst>
          </p:nvPr>
        </p:nvSpPr>
        <p:spPr>
          <a:xfrm>
            <a:off x="722418" y="5804124"/>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Tic – tac - </a:t>
            </a:r>
            <a:r>
              <a:rPr lang="fr-FR" sz="2000" dirty="0" err="1">
                <a:solidFill>
                  <a:schemeClr val="tx1">
                    <a:lumMod val="65000"/>
                    <a:lumOff val="35000"/>
                  </a:schemeClr>
                </a:solidFill>
                <a:latin typeface="Dosis"/>
              </a:rPr>
              <a:t>Toe</a:t>
            </a:r>
            <a:endParaRPr lang="en-US" sz="2800" dirty="0">
              <a:solidFill>
                <a:srgbClr val="01070A"/>
              </a:solidFill>
              <a:latin typeface="Dosis"/>
            </a:endParaRPr>
          </a:p>
        </p:txBody>
      </p:sp>
      <p:sp>
        <p:nvSpPr>
          <p:cNvPr id="8" name="TextBox 10">
            <a:extLst>
              <a:ext uri="{FF2B5EF4-FFF2-40B4-BE49-F238E27FC236}">
                <a16:creationId xmlns:a16="http://schemas.microsoft.com/office/drawing/2014/main" id="{577FED87-0D5D-1073-DBFC-79BC22666881}"/>
              </a:ext>
            </a:extLst>
          </p:cNvPr>
          <p:cNvSpPr txBox="1"/>
          <p:nvPr>
            <p:custDataLst>
              <p:tags r:id="rId11"/>
            </p:custDataLst>
          </p:nvPr>
        </p:nvSpPr>
        <p:spPr>
          <a:xfrm>
            <a:off x="467691" y="4674936"/>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4</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fr-FR" sz="2400" b="1" i="0" u="none" strike="noStrike" kern="1200" cap="none" spc="0" normalizeH="0" baseline="0" dirty="0">
                <a:ln>
                  <a:noFill/>
                </a:ln>
                <a:solidFill>
                  <a:srgbClr val="106585"/>
                </a:solidFill>
                <a:effectLst/>
                <a:uLnTx/>
                <a:uFillTx/>
                <a:latin typeface="Dosis" pitchFamily="2" charset="0"/>
                <a:ea typeface="+mn-ea"/>
                <a:cs typeface="+mn-cs"/>
              </a:rPr>
              <a:t>Écriture</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5" name="ZoneTexte 14">
            <a:extLst>
              <a:ext uri="{FF2B5EF4-FFF2-40B4-BE49-F238E27FC236}">
                <a16:creationId xmlns:a16="http://schemas.microsoft.com/office/drawing/2014/main" id="{3E485BE7-4137-95A0-F4E6-AD8A5013144C}"/>
              </a:ext>
            </a:extLst>
          </p:cNvPr>
          <p:cNvSpPr txBox="1"/>
          <p:nvPr>
            <p:custDataLst>
              <p:tags r:id="rId12"/>
            </p:custDataLst>
          </p:nvPr>
        </p:nvSpPr>
        <p:spPr>
          <a:xfrm>
            <a:off x="629934" y="2600085"/>
            <a:ext cx="5568267"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rgbClr val="106585"/>
                </a:solidFill>
                <a:effectLst/>
                <a:uLnTx/>
                <a:uFillTx/>
                <a:latin typeface="Dosis" pitchFamily="2" charset="0"/>
                <a:ea typeface="+mn-ea"/>
                <a:cs typeface="+mn-cs"/>
              </a:rPr>
              <a:t> </a:t>
            </a:r>
            <a:r>
              <a:rPr lang="en-US" sz="2400" b="1" dirty="0">
                <a:solidFill>
                  <a:srgbClr val="106585"/>
                </a:solidFill>
                <a:latin typeface="Dosis" pitchFamily="2" charset="0"/>
              </a:rPr>
              <a:t>2</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a:t>
            </a:r>
            <a:r>
              <a:rPr lang="fr-FR" sz="2400" b="1" dirty="0">
                <a:solidFill>
                  <a:srgbClr val="106585"/>
                </a:solidFill>
                <a:latin typeface="Dosis" pitchFamily="2" charset="0"/>
              </a:rPr>
              <a:t>Vocabulaire</a:t>
            </a:r>
            <a:endParaRPr lang="fr-FR" sz="1400" b="1" dirty="0">
              <a:solidFill>
                <a:srgbClr val="FF0000"/>
              </a:solidFill>
            </a:endParaRPr>
          </a:p>
        </p:txBody>
      </p:sp>
      <p:sp>
        <p:nvSpPr>
          <p:cNvPr id="17" name="TextBox 12">
            <a:extLst>
              <a:ext uri="{FF2B5EF4-FFF2-40B4-BE49-F238E27FC236}">
                <a16:creationId xmlns:a16="http://schemas.microsoft.com/office/drawing/2014/main" id="{72F38596-77EA-8C1A-6CC1-5A4E7CC4FB51}"/>
              </a:ext>
            </a:extLst>
          </p:cNvPr>
          <p:cNvSpPr txBox="1"/>
          <p:nvPr>
            <p:custDataLst>
              <p:tags r:id="rId13"/>
            </p:custDataLst>
          </p:nvPr>
        </p:nvSpPr>
        <p:spPr>
          <a:xfrm>
            <a:off x="663723" y="3038058"/>
            <a:ext cx="5726207"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karaté – hélicoptère – renard – salade- robe - salon</a:t>
            </a:r>
            <a:endParaRPr lang="en-US" sz="2800" dirty="0">
              <a:solidFill>
                <a:srgbClr val="01070A"/>
              </a:solidFill>
              <a:latin typeface="Dosis"/>
            </a:endParaRPr>
          </a:p>
        </p:txBody>
      </p:sp>
      <p:sp>
        <p:nvSpPr>
          <p:cNvPr id="16" name="ZoneTexte 15">
            <a:extLst>
              <a:ext uri="{FF2B5EF4-FFF2-40B4-BE49-F238E27FC236}">
                <a16:creationId xmlns:a16="http://schemas.microsoft.com/office/drawing/2014/main" id="{4BF01EC1-7333-D30E-6B73-2B39F40B1E83}"/>
              </a:ext>
            </a:extLst>
          </p:cNvPr>
          <p:cNvSpPr txBox="1"/>
          <p:nvPr>
            <p:custDataLst>
              <p:tags r:id="rId14"/>
            </p:custDataLst>
          </p:nvPr>
        </p:nvSpPr>
        <p:spPr>
          <a:xfrm>
            <a:off x="5240239" y="186429"/>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
        <p:nvSpPr>
          <p:cNvPr id="18" name="TextBox 12">
            <a:extLst>
              <a:ext uri="{FF2B5EF4-FFF2-40B4-BE49-F238E27FC236}">
                <a16:creationId xmlns:a16="http://schemas.microsoft.com/office/drawing/2014/main" id="{7ECDF519-9657-F0DA-5287-7A7508284460}"/>
              </a:ext>
            </a:extLst>
          </p:cNvPr>
          <p:cNvSpPr txBox="1"/>
          <p:nvPr>
            <p:custDataLst>
              <p:tags r:id="rId15"/>
            </p:custDataLst>
          </p:nvPr>
        </p:nvSpPr>
        <p:spPr>
          <a:xfrm>
            <a:off x="816153" y="4951204"/>
            <a:ext cx="2952512"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h-H    k-K     r-R      s-S</a:t>
            </a:r>
            <a:endParaRPr lang="en-US" sz="2000" dirty="0">
              <a:solidFill>
                <a:schemeClr val="tx1">
                  <a:lumMod val="65000"/>
                  <a:lumOff val="35000"/>
                </a:schemeClr>
              </a:solidFill>
              <a:latin typeface="Dosis"/>
            </a:endParaRPr>
          </a:p>
        </p:txBody>
      </p:sp>
    </p:spTree>
    <p:extLst>
      <p:ext uri="{BB962C8B-B14F-4D97-AF65-F5344CB8AC3E}">
        <p14:creationId xmlns:p14="http://schemas.microsoft.com/office/powerpoint/2010/main" val="247446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72100" y="5011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Regardez bien ces images. Quelles sont les </a:t>
            </a:r>
            <a:r>
              <a:rPr lang="fr-FR" sz="1600" b="1" dirty="0">
                <a:solidFill>
                  <a:prstClr val="white">
                    <a:lumMod val="65000"/>
                  </a:prstClr>
                </a:solidFill>
                <a:latin typeface="Calibri"/>
              </a:rPr>
              <a:t>deux 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 </a:t>
            </a:r>
          </a:p>
        </p:txBody>
      </p:sp>
      <p:sp>
        <p:nvSpPr>
          <p:cNvPr id="2" name="ZoneTexte 1">
            <a:extLst>
              <a:ext uri="{FF2B5EF4-FFF2-40B4-BE49-F238E27FC236}">
                <a16:creationId xmlns:a16="http://schemas.microsoft.com/office/drawing/2014/main" id="{EB613AA0-F30C-72EE-5604-6CDC49985539}"/>
              </a:ext>
            </a:extLst>
          </p:cNvPr>
          <p:cNvSpPr txBox="1"/>
          <p:nvPr>
            <p:custDataLst>
              <p:tags r:id="rId3"/>
            </p:custDataLst>
          </p:nvPr>
        </p:nvSpPr>
        <p:spPr>
          <a:xfrm>
            <a:off x="7014713" y="4435821"/>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sp>
        <p:nvSpPr>
          <p:cNvPr id="5" name="ZoneTexte 4">
            <a:extLst>
              <a:ext uri="{FF2B5EF4-FFF2-40B4-BE49-F238E27FC236}">
                <a16:creationId xmlns:a16="http://schemas.microsoft.com/office/drawing/2014/main" id="{19CDCCCF-AD3A-3DD7-990C-362B2A557E86}"/>
              </a:ext>
            </a:extLst>
          </p:cNvPr>
          <p:cNvSpPr txBox="1"/>
          <p:nvPr>
            <p:custDataLst>
              <p:tags r:id="rId4"/>
            </p:custDataLst>
          </p:nvPr>
        </p:nvSpPr>
        <p:spPr>
          <a:xfrm>
            <a:off x="4114800" y="2225576"/>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sp>
        <p:nvSpPr>
          <p:cNvPr id="6" name="Rectangle 5">
            <a:extLst>
              <a:ext uri="{FF2B5EF4-FFF2-40B4-BE49-F238E27FC236}">
                <a16:creationId xmlns:a16="http://schemas.microsoft.com/office/drawing/2014/main" id="{5CA34B37-49F9-E62D-D2C7-3EF550877722}"/>
              </a:ext>
            </a:extLst>
          </p:cNvPr>
          <p:cNvSpPr/>
          <p:nvPr>
            <p:custDataLst>
              <p:tags r:id="rId5"/>
            </p:custDataLst>
          </p:nvPr>
        </p:nvSpPr>
        <p:spPr>
          <a:xfrm>
            <a:off x="4510412" y="3121224"/>
            <a:ext cx="123175" cy="1169551"/>
          </a:xfrm>
          <a:prstGeom prst="rect">
            <a:avLst/>
          </a:prstGeom>
          <a:noFill/>
        </p:spPr>
        <p:txBody>
          <a:bodyPr wrap="non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8" name="Image 7">
            <a:extLst>
              <a:ext uri="{FF2B5EF4-FFF2-40B4-BE49-F238E27FC236}">
                <a16:creationId xmlns:a16="http://schemas.microsoft.com/office/drawing/2014/main" id="{71F16A21-BBBA-40BD-12F9-3636A2BE2A31}"/>
              </a:ext>
            </a:extLst>
          </p:cNvPr>
          <p:cNvPicPr>
            <a:picLocks noChangeAspect="1"/>
          </p:cNvPicPr>
          <p:nvPr/>
        </p:nvPicPr>
        <p:blipFill>
          <a:blip r:embed="rId10"/>
          <a:stretch>
            <a:fillRect/>
          </a:stretch>
        </p:blipFill>
        <p:spPr>
          <a:xfrm>
            <a:off x="1032243" y="1730046"/>
            <a:ext cx="2309419" cy="1659194"/>
          </a:xfrm>
          <a:prstGeom prst="rect">
            <a:avLst/>
          </a:prstGeom>
        </p:spPr>
      </p:pic>
      <p:pic>
        <p:nvPicPr>
          <p:cNvPr id="9" name="Image 8">
            <a:extLst>
              <a:ext uri="{FF2B5EF4-FFF2-40B4-BE49-F238E27FC236}">
                <a16:creationId xmlns:a16="http://schemas.microsoft.com/office/drawing/2014/main" id="{B34557B0-BC78-8790-764C-C2833B00EF33}"/>
              </a:ext>
            </a:extLst>
          </p:cNvPr>
          <p:cNvPicPr>
            <a:picLocks noChangeAspect="1"/>
          </p:cNvPicPr>
          <p:nvPr/>
        </p:nvPicPr>
        <p:blipFill>
          <a:blip r:embed="rId11"/>
          <a:stretch>
            <a:fillRect/>
          </a:stretch>
        </p:blipFill>
        <p:spPr>
          <a:xfrm>
            <a:off x="6275215" y="2302778"/>
            <a:ext cx="1706385" cy="1086462"/>
          </a:xfrm>
          <a:prstGeom prst="rect">
            <a:avLst/>
          </a:prstGeom>
        </p:spPr>
      </p:pic>
      <p:pic>
        <p:nvPicPr>
          <p:cNvPr id="11" name="Image 10">
            <a:extLst>
              <a:ext uri="{FF2B5EF4-FFF2-40B4-BE49-F238E27FC236}">
                <a16:creationId xmlns:a16="http://schemas.microsoft.com/office/drawing/2014/main" id="{6308E5CE-1D07-0B0B-C92B-9B33456A2033}"/>
              </a:ext>
            </a:extLst>
          </p:cNvPr>
          <p:cNvPicPr>
            <a:picLocks noChangeAspect="1"/>
          </p:cNvPicPr>
          <p:nvPr/>
        </p:nvPicPr>
        <p:blipFill>
          <a:blip r:embed="rId12"/>
          <a:stretch>
            <a:fillRect/>
          </a:stretch>
        </p:blipFill>
        <p:spPr>
          <a:xfrm>
            <a:off x="1032390" y="4022605"/>
            <a:ext cx="1490871" cy="1700450"/>
          </a:xfrm>
          <a:prstGeom prst="rect">
            <a:avLst/>
          </a:prstGeom>
        </p:spPr>
      </p:pic>
      <p:pic>
        <p:nvPicPr>
          <p:cNvPr id="12" name="Image 11" descr="Une image contenant dessin, Dessin d’enfant, clipart, dessin humoristique&#10;&#10;Description générée automatiquement">
            <a:extLst>
              <a:ext uri="{FF2B5EF4-FFF2-40B4-BE49-F238E27FC236}">
                <a16:creationId xmlns:a16="http://schemas.microsoft.com/office/drawing/2014/main" id="{5F04DBBC-87AB-27F7-A937-406C0460E7D8}"/>
              </a:ext>
            </a:extLst>
          </p:cNvPr>
          <p:cNvPicPr>
            <a:picLocks noChangeAspect="1"/>
          </p:cNvPicPr>
          <p:nvPr/>
        </p:nvPicPr>
        <p:blipFill>
          <a:blip r:embed="rId13">
            <a:extLst>
              <a:ext uri="{28A0092B-C50C-407E-A947-70E740481C1C}">
                <a14:useLocalDpi xmlns:a14="http://schemas.microsoft.com/office/drawing/2010/main" val="0"/>
              </a:ext>
            </a:extLst>
          </a:blip>
          <a:srcRect l="16837" t="15886" r="12671" b="24125"/>
          <a:stretch/>
        </p:blipFill>
        <p:spPr>
          <a:xfrm>
            <a:off x="3429744" y="4104271"/>
            <a:ext cx="2407685" cy="1785106"/>
          </a:xfrm>
          <a:prstGeom prst="rect">
            <a:avLst/>
          </a:prstGeom>
        </p:spPr>
      </p:pic>
    </p:spTree>
    <p:extLst>
      <p:ext uri="{BB962C8B-B14F-4D97-AF65-F5344CB8AC3E}">
        <p14:creationId xmlns:p14="http://schemas.microsoft.com/office/powerpoint/2010/main" val="1492840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06788" y="4917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Les deux </a:t>
            </a:r>
            <a:r>
              <a:rPr lang="fr-FR" sz="1600" b="1" dirty="0">
                <a:solidFill>
                  <a:prstClr val="white">
                    <a:lumMod val="65000"/>
                  </a:prstClr>
                </a:solidFill>
                <a:latin typeface="Calibri"/>
              </a:rPr>
              <a:t>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sont : karaté et </a:t>
            </a:r>
            <a:r>
              <a:rPr lang="fr-FR" sz="1600" b="1" dirty="0">
                <a:solidFill>
                  <a:prstClr val="white">
                    <a:lumMod val="65000"/>
                  </a:prstClr>
                </a:solidFill>
                <a:latin typeface="Calibri"/>
              </a:rPr>
              <a:t>renard</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cxnSp>
        <p:nvCxnSpPr>
          <p:cNvPr id="6" name="Connecteur droit avec flèche 5">
            <a:extLst>
              <a:ext uri="{FF2B5EF4-FFF2-40B4-BE49-F238E27FC236}">
                <a16:creationId xmlns:a16="http://schemas.microsoft.com/office/drawing/2014/main" id="{E3D217C9-59F3-1B2F-4EAD-3CFFC5272177}"/>
              </a:ext>
            </a:extLst>
          </p:cNvPr>
          <p:cNvCxnSpPr>
            <a:cxnSpLocks/>
          </p:cNvCxnSpPr>
          <p:nvPr>
            <p:custDataLst>
              <p:tags r:id="rId3"/>
            </p:custDataLst>
          </p:nvPr>
        </p:nvCxnSpPr>
        <p:spPr>
          <a:xfrm>
            <a:off x="1956159" y="2717977"/>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A539D4E-7573-1E0B-4458-6E1D155FDB9D}"/>
              </a:ext>
            </a:extLst>
          </p:cNvPr>
          <p:cNvCxnSpPr>
            <a:cxnSpLocks/>
          </p:cNvCxnSpPr>
          <p:nvPr>
            <p:custDataLst>
              <p:tags r:id="rId4"/>
            </p:custDataLst>
          </p:nvPr>
        </p:nvCxnSpPr>
        <p:spPr>
          <a:xfrm>
            <a:off x="1906528" y="2751046"/>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Organigramme : Connecteur 12">
            <a:extLst>
              <a:ext uri="{FF2B5EF4-FFF2-40B4-BE49-F238E27FC236}">
                <a16:creationId xmlns:a16="http://schemas.microsoft.com/office/drawing/2014/main" id="{D46F0382-837B-9759-7FDA-27D12908420B}"/>
              </a:ext>
            </a:extLst>
          </p:cNvPr>
          <p:cNvSpPr/>
          <p:nvPr>
            <p:custDataLst>
              <p:tags r:id="rId5"/>
            </p:custDataLst>
          </p:nvPr>
        </p:nvSpPr>
        <p:spPr>
          <a:xfrm>
            <a:off x="3496159" y="1224116"/>
            <a:ext cx="2555140" cy="2651623"/>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sp>
        <p:nvSpPr>
          <p:cNvPr id="15" name="Organigramme : Connecteur 14">
            <a:extLst>
              <a:ext uri="{FF2B5EF4-FFF2-40B4-BE49-F238E27FC236}">
                <a16:creationId xmlns:a16="http://schemas.microsoft.com/office/drawing/2014/main" id="{19EB748E-8BAF-EDBF-9FBD-B54516546222}"/>
              </a:ext>
            </a:extLst>
          </p:cNvPr>
          <p:cNvSpPr/>
          <p:nvPr>
            <p:custDataLst>
              <p:tags r:id="rId6"/>
            </p:custDataLst>
          </p:nvPr>
        </p:nvSpPr>
        <p:spPr>
          <a:xfrm>
            <a:off x="5924456" y="3784163"/>
            <a:ext cx="2772696" cy="2420809"/>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sp>
        <p:nvSpPr>
          <p:cNvPr id="2" name="Rectangle 1">
            <a:extLst>
              <a:ext uri="{FF2B5EF4-FFF2-40B4-BE49-F238E27FC236}">
                <a16:creationId xmlns:a16="http://schemas.microsoft.com/office/drawing/2014/main" id="{7F22260F-2411-F27F-7674-6A2E4DA38D5E}"/>
              </a:ext>
            </a:extLst>
          </p:cNvPr>
          <p:cNvSpPr/>
          <p:nvPr>
            <p:custDataLst>
              <p:tags r:id="rId7"/>
            </p:custDataLst>
          </p:nvPr>
        </p:nvSpPr>
        <p:spPr>
          <a:xfrm>
            <a:off x="4510412" y="3121224"/>
            <a:ext cx="123175" cy="1169551"/>
          </a:xfrm>
          <a:prstGeom prst="rect">
            <a:avLst/>
          </a:prstGeom>
          <a:noFill/>
        </p:spPr>
        <p:txBody>
          <a:bodyPr wrap="non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8" name="Image 7">
            <a:extLst>
              <a:ext uri="{FF2B5EF4-FFF2-40B4-BE49-F238E27FC236}">
                <a16:creationId xmlns:a16="http://schemas.microsoft.com/office/drawing/2014/main" id="{F450EEA8-F2BC-98FC-0F0C-21A8FED32C11}"/>
              </a:ext>
            </a:extLst>
          </p:cNvPr>
          <p:cNvPicPr>
            <a:picLocks noChangeAspect="1"/>
          </p:cNvPicPr>
          <p:nvPr/>
        </p:nvPicPr>
        <p:blipFill>
          <a:blip r:embed="rId12"/>
          <a:stretch>
            <a:fillRect/>
          </a:stretch>
        </p:blipFill>
        <p:spPr>
          <a:xfrm>
            <a:off x="4049841" y="1959974"/>
            <a:ext cx="1408944" cy="1660875"/>
          </a:xfrm>
          <a:prstGeom prst="rect">
            <a:avLst/>
          </a:prstGeom>
        </p:spPr>
      </p:pic>
      <p:pic>
        <p:nvPicPr>
          <p:cNvPr id="9" name="Image 8">
            <a:extLst>
              <a:ext uri="{FF2B5EF4-FFF2-40B4-BE49-F238E27FC236}">
                <a16:creationId xmlns:a16="http://schemas.microsoft.com/office/drawing/2014/main" id="{CDFF2865-4B0A-A8A5-A5E9-76189ED8C3AB}"/>
              </a:ext>
            </a:extLst>
          </p:cNvPr>
          <p:cNvPicPr>
            <a:picLocks noChangeAspect="1"/>
          </p:cNvPicPr>
          <p:nvPr/>
        </p:nvPicPr>
        <p:blipFill>
          <a:blip r:embed="rId13"/>
          <a:stretch>
            <a:fillRect/>
          </a:stretch>
        </p:blipFill>
        <p:spPr>
          <a:xfrm>
            <a:off x="1032243" y="1730046"/>
            <a:ext cx="2309419" cy="1659194"/>
          </a:xfrm>
          <a:prstGeom prst="rect">
            <a:avLst/>
          </a:prstGeom>
        </p:spPr>
      </p:pic>
      <p:pic>
        <p:nvPicPr>
          <p:cNvPr id="10" name="Image 9">
            <a:extLst>
              <a:ext uri="{FF2B5EF4-FFF2-40B4-BE49-F238E27FC236}">
                <a16:creationId xmlns:a16="http://schemas.microsoft.com/office/drawing/2014/main" id="{33BB7B05-FADF-81BA-A155-90F51E0FD3BB}"/>
              </a:ext>
            </a:extLst>
          </p:cNvPr>
          <p:cNvPicPr>
            <a:picLocks noChangeAspect="1"/>
          </p:cNvPicPr>
          <p:nvPr/>
        </p:nvPicPr>
        <p:blipFill>
          <a:blip r:embed="rId14"/>
          <a:stretch>
            <a:fillRect/>
          </a:stretch>
        </p:blipFill>
        <p:spPr>
          <a:xfrm>
            <a:off x="6275215" y="2302778"/>
            <a:ext cx="1706385" cy="1086462"/>
          </a:xfrm>
          <a:prstGeom prst="rect">
            <a:avLst/>
          </a:prstGeom>
        </p:spPr>
      </p:pic>
      <p:pic>
        <p:nvPicPr>
          <p:cNvPr id="11" name="Image 10" descr="Une image contenant clipart, mammifère, renard, dessin&#10;&#10;Description générée automatiquement">
            <a:extLst>
              <a:ext uri="{FF2B5EF4-FFF2-40B4-BE49-F238E27FC236}">
                <a16:creationId xmlns:a16="http://schemas.microsoft.com/office/drawing/2014/main" id="{9ABE987C-7BAB-00E1-C0F7-4CE4ED873F1E}"/>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6489144" y="4270593"/>
            <a:ext cx="1492456" cy="1452462"/>
          </a:xfrm>
          <a:prstGeom prst="rect">
            <a:avLst/>
          </a:prstGeom>
        </p:spPr>
      </p:pic>
      <p:pic>
        <p:nvPicPr>
          <p:cNvPr id="12" name="Image 11">
            <a:extLst>
              <a:ext uri="{FF2B5EF4-FFF2-40B4-BE49-F238E27FC236}">
                <a16:creationId xmlns:a16="http://schemas.microsoft.com/office/drawing/2014/main" id="{6E9D7AF7-7A9F-7BD9-4C1B-BFA098857661}"/>
              </a:ext>
            </a:extLst>
          </p:cNvPr>
          <p:cNvPicPr>
            <a:picLocks noChangeAspect="1"/>
          </p:cNvPicPr>
          <p:nvPr/>
        </p:nvPicPr>
        <p:blipFill>
          <a:blip r:embed="rId16"/>
          <a:stretch>
            <a:fillRect/>
          </a:stretch>
        </p:blipFill>
        <p:spPr>
          <a:xfrm>
            <a:off x="1032390" y="4022605"/>
            <a:ext cx="1490871" cy="1700450"/>
          </a:xfrm>
          <a:prstGeom prst="rect">
            <a:avLst/>
          </a:prstGeom>
        </p:spPr>
      </p:pic>
      <p:pic>
        <p:nvPicPr>
          <p:cNvPr id="20" name="Image 19" descr="Une image contenant dessin, Dessin d’enfant, clipart, dessin humoristique&#10;&#10;Description générée automatiquement">
            <a:extLst>
              <a:ext uri="{FF2B5EF4-FFF2-40B4-BE49-F238E27FC236}">
                <a16:creationId xmlns:a16="http://schemas.microsoft.com/office/drawing/2014/main" id="{3BB6ADA1-B712-2960-DE63-FBAD0A626EA6}"/>
              </a:ext>
            </a:extLst>
          </p:cNvPr>
          <p:cNvPicPr>
            <a:picLocks noChangeAspect="1"/>
          </p:cNvPicPr>
          <p:nvPr/>
        </p:nvPicPr>
        <p:blipFill>
          <a:blip r:embed="rId17">
            <a:extLst>
              <a:ext uri="{28A0092B-C50C-407E-A947-70E740481C1C}">
                <a14:useLocalDpi xmlns:a14="http://schemas.microsoft.com/office/drawing/2010/main" val="0"/>
              </a:ext>
            </a:extLst>
          </a:blip>
          <a:srcRect l="16837" t="15886" r="12671" b="24125"/>
          <a:stretch/>
        </p:blipFill>
        <p:spPr>
          <a:xfrm>
            <a:off x="3429744" y="4104271"/>
            <a:ext cx="2407685" cy="1785106"/>
          </a:xfrm>
          <a:prstGeom prst="rect">
            <a:avLst/>
          </a:prstGeom>
        </p:spPr>
      </p:pic>
    </p:spTree>
    <p:extLst>
      <p:ext uri="{BB962C8B-B14F-4D97-AF65-F5344CB8AC3E}">
        <p14:creationId xmlns:p14="http://schemas.microsoft.com/office/powerpoint/2010/main" val="3734044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961637" y="1287579"/>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R="0" lvl="0" indent="0" defTabSz="609630" fontAlgn="auto">
              <a:lnSpc>
                <a:spcPct val="100000"/>
              </a:lnSpc>
              <a:spcBef>
                <a:spcPts val="0"/>
              </a:spcBef>
              <a:spcAft>
                <a:spcPts val="1200"/>
              </a:spcAft>
              <a:buClrTx/>
              <a:buSzTx/>
              <a:buFontTx/>
              <a:buNone/>
              <a:tabLs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951722" y="3307702"/>
            <a:ext cx="916609" cy="508000"/>
          </a:xfrm>
          <a:prstGeom prst="rect">
            <a:avLst/>
          </a:prstGeom>
        </p:spPr>
      </p:pic>
      <p:sp>
        <p:nvSpPr>
          <p:cNvPr id="2" name="ZoneTexte 1">
            <a:extLst>
              <a:ext uri="{FF2B5EF4-FFF2-40B4-BE49-F238E27FC236}">
                <a16:creationId xmlns:a16="http://schemas.microsoft.com/office/drawing/2014/main" id="{7F392535-1C8E-761F-A051-CF094C6528B3}"/>
              </a:ext>
            </a:extLst>
          </p:cNvPr>
          <p:cNvSpPr txBox="1"/>
          <p:nvPr>
            <p:custDataLst>
              <p:tags r:id="rId6"/>
            </p:custDataLst>
          </p:nvPr>
        </p:nvSpPr>
        <p:spPr>
          <a:xfrm>
            <a:off x="3529739" y="1011905"/>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lang="fr-FR" sz="4000" dirty="0"/>
          </a:p>
        </p:txBody>
      </p:sp>
    </p:spTree>
    <p:extLst>
      <p:ext uri="{BB962C8B-B14F-4D97-AF65-F5344CB8AC3E}">
        <p14:creationId xmlns:p14="http://schemas.microsoft.com/office/powerpoint/2010/main" val="3466794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206058"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3541" y="2216313"/>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9372" y="2275665"/>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7">
              <a:extLst>
                <a:ext uri="{96DAC541-7B7A-43D3-8B79-37D633B846F1}">
                  <asvg:svgBlip xmlns:asvg="http://schemas.microsoft.com/office/drawing/2016/SVG/main" r:embed="rId18"/>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78624" y="2719155"/>
            <a:ext cx="6651456"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Reconnaître</a:t>
            </a:r>
            <a:r>
              <a:rPr lang="fr-FR" sz="2000" dirty="0">
                <a:latin typeface="Dosis" pitchFamily="2" charset="0"/>
              </a:rPr>
              <a:t>, </a:t>
            </a:r>
            <a:r>
              <a:rPr kumimoji="0" lang="fr-FR" sz="2000" i="0" u="none" strike="noStrike" kern="1200" cap="none" spc="0" normalizeH="0" baseline="0" noProof="0" dirty="0">
                <a:ln>
                  <a:noFill/>
                </a:ln>
                <a:effectLst/>
                <a:uLnTx/>
                <a:uFillTx/>
                <a:latin typeface="Dosis" pitchFamily="2" charset="0"/>
                <a:ea typeface="+mn-ea"/>
                <a:cs typeface="+mn-cs"/>
              </a:rPr>
              <a:t>lire et écrire les lettres : </a:t>
            </a:r>
            <a:r>
              <a:rPr kumimoji="0" lang="fr-F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h</a:t>
            </a:r>
            <a:r>
              <a:rPr lang="fr-FR" sz="2000" b="1" dirty="0">
                <a:solidFill>
                  <a:schemeClr val="accent5">
                    <a:lumMod val="50000"/>
                  </a:schemeClr>
                </a:solidFill>
                <a:latin typeface="Dosis" pitchFamily="2" charset="0"/>
              </a:rPr>
              <a:t> – k – r - s</a:t>
            </a:r>
            <a:endParaRPr kumimoji="0" lang="fr-FR" sz="16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9"/>
          <a:stretch>
            <a:fillRect/>
          </a:stretch>
        </p:blipFill>
        <p:spPr>
          <a:xfrm>
            <a:off x="1234603" y="2668338"/>
            <a:ext cx="336283" cy="366045"/>
          </a:xfrm>
          <a:prstGeom prst="rect">
            <a:avLst/>
          </a:prstGeom>
        </p:spPr>
      </p:pic>
      <p:sp>
        <p:nvSpPr>
          <p:cNvPr id="10" name="Rectangle : coins arrondis 9">
            <a:extLst>
              <a:ext uri="{FF2B5EF4-FFF2-40B4-BE49-F238E27FC236}">
                <a16:creationId xmlns:a16="http://schemas.microsoft.com/office/drawing/2014/main" id="{D816E37D-DA76-7B75-479F-6833DB6B975F}"/>
              </a:ext>
            </a:extLst>
          </p:cNvPr>
          <p:cNvSpPr/>
          <p:nvPr>
            <p:custDataLst>
              <p:tags r:id="rId9"/>
            </p:custDataLst>
          </p:nvPr>
        </p:nvSpPr>
        <p:spPr>
          <a:xfrm>
            <a:off x="1771931" y="5093610"/>
            <a:ext cx="5600137" cy="95262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7785D2B-F507-2B56-F031-E4BA2103B6F4}"/>
              </a:ext>
            </a:extLst>
          </p:cNvPr>
          <p:cNvSpPr/>
          <p:nvPr>
            <p:custDataLst>
              <p:tags r:id="rId10"/>
            </p:custDataLst>
          </p:nvPr>
        </p:nvSpPr>
        <p:spPr>
          <a:xfrm rot="-117286">
            <a:off x="1270164" y="5188259"/>
            <a:ext cx="654678" cy="713710"/>
          </a:xfrm>
          <a:custGeom>
            <a:avLst/>
            <a:gdLst/>
            <a:ahLst/>
            <a:cxnLst/>
            <a:rect l="l" t="t" r="r" b="b"/>
            <a:pathLst>
              <a:path w="1363289" h="1605587">
                <a:moveTo>
                  <a:pt x="0" y="0"/>
                </a:moveTo>
                <a:lnTo>
                  <a:pt x="1363289" y="0"/>
                </a:lnTo>
                <a:lnTo>
                  <a:pt x="1363289" y="1605587"/>
                </a:lnTo>
                <a:lnTo>
                  <a:pt x="0" y="160558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0E230166-EE86-3DF1-F14C-E9DF2BF2965F}"/>
              </a:ext>
            </a:extLst>
          </p:cNvPr>
          <p:cNvSpPr txBox="1"/>
          <p:nvPr>
            <p:custDataLst>
              <p:tags r:id="rId11"/>
            </p:custDataLst>
          </p:nvPr>
        </p:nvSpPr>
        <p:spPr>
          <a:xfrm>
            <a:off x="1915448" y="5221949"/>
            <a:ext cx="5486400" cy="646331"/>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fr-MA" sz="1200" b="1" i="1" u="none" strike="noStrike" kern="1200" cap="none" spc="0" normalizeH="0" baseline="0" noProof="0" dirty="0">
                <a:ln>
                  <a:noFill/>
                </a:ln>
                <a:solidFill>
                  <a:srgbClr val="4F81BD">
                    <a:lumMod val="75000"/>
                  </a:srgbClr>
                </a:solidFill>
                <a:effectLst/>
                <a:uLnTx/>
                <a:uFillTx/>
                <a:latin typeface="Calibri"/>
                <a:ea typeface="+mn-ea"/>
                <a:cs typeface="+mn-cs"/>
              </a:rPr>
              <a:t>NB : </a:t>
            </a:r>
            <a:r>
              <a:rPr kumimoji="0" lang="fr-MA" sz="1200" b="0" i="1" u="none" strike="noStrike" kern="1200" cap="none" spc="0" normalizeH="0" baseline="0" noProof="0" dirty="0">
                <a:ln>
                  <a:noFill/>
                </a:ln>
                <a:solidFill>
                  <a:srgbClr val="4F81BD">
                    <a:lumMod val="75000"/>
                  </a:srgbClr>
                </a:solidFill>
                <a:effectLst/>
                <a:uLnTx/>
                <a:uFillTx/>
                <a:latin typeface="Calibri"/>
                <a:ea typeface="+mn-ea"/>
                <a:cs typeface="+mn-cs"/>
              </a:rPr>
              <a:t>Pour des raisons de commodité et afin d’éviter tout risque de confusion, les sons des lettres sont mis entre guillemets, plutôt qu’en recourant à l’alphabet phonétique international. Ainsi, le son de la lettre u s’écrira « u » plutôt que [y]. </a:t>
            </a:r>
          </a:p>
        </p:txBody>
      </p:sp>
      <p:sp>
        <p:nvSpPr>
          <p:cNvPr id="15" name="ZoneTexte 14">
            <a:extLst>
              <a:ext uri="{FF2B5EF4-FFF2-40B4-BE49-F238E27FC236}">
                <a16:creationId xmlns:a16="http://schemas.microsoft.com/office/drawing/2014/main" id="{F0194C25-944F-DEE0-CB9D-F621C6C5A109}"/>
              </a:ext>
            </a:extLst>
          </p:cNvPr>
          <p:cNvSpPr txBox="1"/>
          <p:nvPr>
            <p:custDataLst>
              <p:tags r:id="rId12"/>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426803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287105"/>
            <a:ext cx="7874000"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lang="fr-FR" sz="1600" b="1" dirty="0">
                <a:solidFill>
                  <a:prstClr val="white">
                    <a:lumMod val="65000"/>
                  </a:prstClr>
                </a:solidFill>
                <a:latin typeface="Calibri"/>
              </a:rPr>
              <a:t>N</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ous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allons réviser les lettres que nous avons vues hier. Qui veut passer au tableau pour lire ?</a:t>
            </a: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120877" y="2188150"/>
            <a:ext cx="6902245" cy="3631763"/>
          </a:xfrm>
          <a:prstGeom prst="rect">
            <a:avLst/>
          </a:prstGeom>
        </p:spPr>
        <p:txBody>
          <a:bodyPr wrap="square">
            <a:spAutoFit/>
          </a:bodyPr>
          <a:lstStyle/>
          <a:p>
            <a:pPr algn="ctr"/>
            <a:r>
              <a:rPr lang="pt-BR" sz="11500" b="1" dirty="0">
                <a:solidFill>
                  <a:srgbClr val="106585"/>
                </a:solidFill>
                <a:latin typeface="Dosis" pitchFamily="2" charset="0"/>
              </a:rPr>
              <a:t>n   M   F   t</a:t>
            </a:r>
          </a:p>
          <a:p>
            <a:pPr algn="ctr"/>
            <a:r>
              <a:rPr lang="pt-BR" sz="11500" b="1" dirty="0">
                <a:solidFill>
                  <a:srgbClr val="106585"/>
                </a:solidFill>
                <a:latin typeface="Dosis" pitchFamily="2" charset="0"/>
              </a:rPr>
              <a:t> f    T   m   N                  </a:t>
            </a:r>
            <a:endParaRPr lang="pt-BR" sz="7200" b="1" dirty="0">
              <a:solidFill>
                <a:srgbClr val="106585"/>
              </a:solidFill>
              <a:latin typeface="Dosis" pitchFamily="2" charset="0"/>
            </a:endParaRPr>
          </a:p>
        </p:txBody>
      </p:sp>
    </p:spTree>
    <p:extLst>
      <p:ext uri="{BB962C8B-B14F-4D97-AF65-F5344CB8AC3E}">
        <p14:creationId xmlns:p14="http://schemas.microsoft.com/office/powerpoint/2010/main" val="1039521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381001"/>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Aujourd’hui, nous allons voir </a:t>
            </a:r>
            <a:r>
              <a:rPr lang="fr-FR" sz="1600" b="1" dirty="0">
                <a:solidFill>
                  <a:prstClr val="white">
                    <a:lumMod val="65000"/>
                  </a:prstClr>
                </a:solidFill>
                <a:latin typeface="Calibri"/>
              </a:rPr>
              <a:t>les lettres h, k, r et s.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120877" y="2461093"/>
            <a:ext cx="6902245" cy="2215991"/>
          </a:xfrm>
          <a:prstGeom prst="rect">
            <a:avLst/>
          </a:prstGeom>
        </p:spPr>
        <p:txBody>
          <a:bodyPr wrap="square">
            <a:spAutoFit/>
          </a:bodyPr>
          <a:lstStyle/>
          <a:p>
            <a:pPr algn="ctr"/>
            <a:r>
              <a:rPr lang="pt-BR" sz="8000" b="1" dirty="0">
                <a:solidFill>
                  <a:srgbClr val="106585"/>
                </a:solidFill>
                <a:latin typeface="Dosis" pitchFamily="2" charset="0"/>
              </a:rPr>
              <a:t> </a:t>
            </a:r>
            <a:r>
              <a:rPr lang="pt-BR" sz="13800" b="1" dirty="0">
                <a:solidFill>
                  <a:srgbClr val="106585"/>
                </a:solidFill>
                <a:latin typeface="Dosis" pitchFamily="2" charset="0"/>
              </a:rPr>
              <a:t>h  k   r   s                </a:t>
            </a:r>
            <a:endParaRPr lang="pt-BR" sz="8000" b="1" dirty="0">
              <a:solidFill>
                <a:srgbClr val="106585"/>
              </a:solidFill>
              <a:latin typeface="Dosis" pitchFamily="2" charset="0"/>
            </a:endParaRPr>
          </a:p>
        </p:txBody>
      </p:sp>
    </p:spTree>
    <p:extLst>
      <p:ext uri="{BB962C8B-B14F-4D97-AF65-F5344CB8AC3E}">
        <p14:creationId xmlns:p14="http://schemas.microsoft.com/office/powerpoint/2010/main" val="998773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23594" y="39434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946003" y="319415"/>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h. Elle ne se prononce pas.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h</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A639D574-2EB8-C090-1AE2-1E7373CB6B4A}"/>
              </a:ext>
            </a:extLst>
          </p:cNvPr>
          <p:cNvSpPr txBox="1"/>
          <p:nvPr>
            <p:custDataLst>
              <p:tags r:id="rId13"/>
            </p:custDataLst>
          </p:nvPr>
        </p:nvSpPr>
        <p:spPr>
          <a:xfrm>
            <a:off x="961758"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967295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3262432"/>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H</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h en majuscule. Elle ne se prononce pas. </a:t>
            </a:r>
          </a:p>
        </p:txBody>
      </p:sp>
    </p:spTree>
    <p:extLst>
      <p:ext uri="{BB962C8B-B14F-4D97-AF65-F5344CB8AC3E}">
        <p14:creationId xmlns:p14="http://schemas.microsoft.com/office/powerpoint/2010/main" val="3392912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h – h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37239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h  H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4755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337401" y="33677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576612" y="2660646"/>
            <a:ext cx="5772893"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h</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élicoptère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636523" y="262694"/>
            <a:ext cx="8291939"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hélicoptère », je vois la lettre h, mais je j’entends pas la lettre h. Répétez « hélicoptère ». </a:t>
            </a:r>
          </a:p>
        </p:txBody>
      </p:sp>
      <p:sp>
        <p:nvSpPr>
          <p:cNvPr id="4" name="ZoneTexte 3">
            <a:extLst>
              <a:ext uri="{FF2B5EF4-FFF2-40B4-BE49-F238E27FC236}">
                <a16:creationId xmlns:a16="http://schemas.microsoft.com/office/drawing/2014/main" id="{C54E9482-E82C-A951-F768-83E135B65624}"/>
              </a:ext>
            </a:extLst>
          </p:cNvPr>
          <p:cNvSpPr txBox="1"/>
          <p:nvPr>
            <p:custDataLst>
              <p:tags r:id="rId9"/>
            </p:custDataLst>
          </p:nvPr>
        </p:nvSpPr>
        <p:spPr>
          <a:xfrm>
            <a:off x="576612" y="552346"/>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BD500E8D-D8A9-7A53-B166-2053E61660E0}"/>
              </a:ext>
            </a:extLst>
          </p:cNvPr>
          <p:cNvPicPr>
            <a:picLocks noChangeAspect="1"/>
          </p:cNvPicPr>
          <p:nvPr/>
        </p:nvPicPr>
        <p:blipFill>
          <a:blip r:embed="rId13"/>
          <a:stretch>
            <a:fillRect/>
          </a:stretch>
        </p:blipFill>
        <p:spPr>
          <a:xfrm>
            <a:off x="6194323" y="2576540"/>
            <a:ext cx="2373065" cy="1704920"/>
          </a:xfrm>
          <a:prstGeom prst="rect">
            <a:avLst/>
          </a:prstGeom>
        </p:spPr>
      </p:pic>
    </p:spTree>
    <p:extLst>
      <p:ext uri="{BB962C8B-B14F-4D97-AF65-F5344CB8AC3E}">
        <p14:creationId xmlns:p14="http://schemas.microsoft.com/office/powerpoint/2010/main" val="277823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0"/>
            <a:ext cx="9144000" cy="6858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609630"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grpSp>
      <p:sp>
        <p:nvSpPr>
          <p:cNvPr id="9" name="TextBox 9"/>
          <p:cNvSpPr txBox="1"/>
          <p:nvPr>
            <p:custDataLst>
              <p:tags r:id="rId2"/>
            </p:custDataLst>
          </p:nvPr>
        </p:nvSpPr>
        <p:spPr>
          <a:xfrm>
            <a:off x="2149882" y="3701583"/>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didactique</a:t>
            </a:r>
          </a:p>
        </p:txBody>
      </p:sp>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3"/>
            </p:custDataLst>
          </p:nvPr>
        </p:nvPicPr>
        <p:blipFill rotWithShape="1">
          <a:blip r:embed="rId19"/>
          <a:srcRect t="974" r="53526"/>
          <a:stretch/>
        </p:blipFill>
        <p:spPr>
          <a:xfrm>
            <a:off x="3087837" y="4216176"/>
            <a:ext cx="3243609" cy="2031477"/>
          </a:xfrm>
          <a:prstGeom prst="rect">
            <a:avLst/>
          </a:prstGeom>
        </p:spPr>
      </p:pic>
      <p:sp>
        <p:nvSpPr>
          <p:cNvPr id="2" name="TextBox 9">
            <a:extLst>
              <a:ext uri="{FF2B5EF4-FFF2-40B4-BE49-F238E27FC236}">
                <a16:creationId xmlns:a16="http://schemas.microsoft.com/office/drawing/2014/main" id="{EFB9B008-41AC-BDC5-4B91-5A497B148B44}"/>
              </a:ext>
            </a:extLst>
          </p:cNvPr>
          <p:cNvSpPr txBox="1"/>
          <p:nvPr>
            <p:custDataLst>
              <p:tags r:id="rId4"/>
            </p:custDataLst>
          </p:nvPr>
        </p:nvSpPr>
        <p:spPr>
          <a:xfrm>
            <a:off x="2202854" y="871396"/>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technique</a:t>
            </a:r>
          </a:p>
        </p:txBody>
      </p:sp>
      <p:pic>
        <p:nvPicPr>
          <p:cNvPr id="3" name="Image 2">
            <a:extLst>
              <a:ext uri="{FF2B5EF4-FFF2-40B4-BE49-F238E27FC236}">
                <a16:creationId xmlns:a16="http://schemas.microsoft.com/office/drawing/2014/main" id="{0915D381-18F3-43EC-F8E3-6D3664766858}"/>
              </a:ext>
            </a:extLst>
          </p:cNvPr>
          <p:cNvPicPr>
            <a:picLocks noChangeAspect="1"/>
          </p:cNvPicPr>
          <p:nvPr>
            <p:custDataLst>
              <p:tags r:id="rId5"/>
            </p:custDataLst>
          </p:nvPr>
        </p:nvPicPr>
        <p:blipFill>
          <a:blip r:embed="rId20"/>
          <a:stretch>
            <a:fillRect/>
          </a:stretch>
        </p:blipFill>
        <p:spPr>
          <a:xfrm>
            <a:off x="1812836" y="1648770"/>
            <a:ext cx="1275001" cy="1112031"/>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custDataLst>
              <p:tags r:id="rId6"/>
            </p:custDataLst>
          </p:nvPr>
        </p:nvSpPr>
        <p:spPr>
          <a:xfrm>
            <a:off x="878635" y="2814926"/>
            <a:ext cx="2979740"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55AF469B-2419-1460-4D0E-2A3F112415EB}"/>
              </a:ext>
            </a:extLst>
          </p:cNvPr>
          <p:cNvSpPr txBox="1"/>
          <p:nvPr>
            <p:custDataLst>
              <p:tags r:id="rId7"/>
            </p:custDataLst>
          </p:nvPr>
        </p:nvSpPr>
        <p:spPr>
          <a:xfrm>
            <a:off x="878635" y="2814208"/>
            <a:ext cx="3031407"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custDataLst>
              <p:tags r:id="rId8"/>
            </p:custDataLst>
          </p:nvPr>
        </p:nvSpPr>
        <p:spPr>
          <a:xfrm>
            <a:off x="4215947" y="2815437"/>
            <a:ext cx="1513049"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2E08D40C-2D68-A73A-2381-029481DAF740}"/>
              </a:ext>
            </a:extLst>
          </p:cNvPr>
          <p:cNvSpPr txBox="1"/>
          <p:nvPr>
            <p:custDataLst>
              <p:tags r:id="rId9"/>
            </p:custDataLst>
          </p:nvPr>
        </p:nvSpPr>
        <p:spPr>
          <a:xfrm>
            <a:off x="4495967" y="2823539"/>
            <a:ext cx="95789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custDataLst>
              <p:tags r:id="rId10"/>
            </p:custDataLst>
          </p:nvPr>
        </p:nvPicPr>
        <p:blipFill>
          <a:blip r:embed="rId21">
            <a:clrChange>
              <a:clrFrom>
                <a:srgbClr val="FFFFFF"/>
              </a:clrFrom>
              <a:clrTo>
                <a:srgbClr val="FFFFFF">
                  <a:alpha val="0"/>
                </a:srgbClr>
              </a:clrTo>
            </a:clrChange>
          </a:blip>
          <a:stretch>
            <a:fillRect/>
          </a:stretch>
        </p:blipFill>
        <p:spPr>
          <a:xfrm>
            <a:off x="4065252" y="1302162"/>
            <a:ext cx="1488108" cy="148652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custDataLst>
              <p:tags r:id="rId11"/>
            </p:custDataLst>
          </p:nvPr>
        </p:nvSpPr>
        <p:spPr>
          <a:xfrm>
            <a:off x="6131763" y="2802016"/>
            <a:ext cx="2169848" cy="366169"/>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DA954E7-6A2C-C5AF-3AE0-19B26D8976ED}"/>
              </a:ext>
            </a:extLst>
          </p:cNvPr>
          <p:cNvSpPr txBox="1"/>
          <p:nvPr>
            <p:custDataLst>
              <p:tags r:id="rId12"/>
            </p:custDataLst>
          </p:nvPr>
        </p:nvSpPr>
        <p:spPr>
          <a:xfrm>
            <a:off x="6327447" y="2819449"/>
            <a:ext cx="1782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custDataLst>
              <p:tags r:id="rId13"/>
            </p:custDataLst>
          </p:nvPr>
        </p:nvPicPr>
        <p:blipFill>
          <a:blip r:embed="rId22"/>
          <a:stretch>
            <a:fillRect/>
          </a:stretch>
        </p:blipFill>
        <p:spPr>
          <a:xfrm>
            <a:off x="6162959" y="1815775"/>
            <a:ext cx="2106943" cy="661935"/>
          </a:xfrm>
          <a:prstGeom prst="rect">
            <a:avLst/>
          </a:prstGeom>
        </p:spPr>
      </p:pic>
      <p:pic>
        <p:nvPicPr>
          <p:cNvPr id="23" name="Image 22">
            <a:extLst>
              <a:ext uri="{FF2B5EF4-FFF2-40B4-BE49-F238E27FC236}">
                <a16:creationId xmlns:a16="http://schemas.microsoft.com/office/drawing/2014/main" id="{9BBC59BE-3A54-EDBA-5CFE-C8AD64A8FDDA}"/>
              </a:ext>
            </a:extLst>
          </p:cNvPr>
          <p:cNvPicPr>
            <a:picLocks noChangeAspect="1"/>
          </p:cNvPicPr>
          <p:nvPr>
            <p:custDataLst>
              <p:tags r:id="rId14"/>
            </p:custDataLst>
          </p:nvPr>
        </p:nvPicPr>
        <p:blipFill>
          <a:blip r:embed="rId23"/>
          <a:stretch>
            <a:fillRect/>
          </a:stretch>
        </p:blipFill>
        <p:spPr>
          <a:xfrm>
            <a:off x="5030815" y="4281738"/>
            <a:ext cx="918499" cy="1292548"/>
          </a:xfrm>
          <a:prstGeom prst="rect">
            <a:avLst/>
          </a:prstGeom>
        </p:spPr>
      </p:pic>
    </p:spTree>
    <p:extLst>
      <p:ext uri="{BB962C8B-B14F-4D97-AF65-F5344CB8AC3E}">
        <p14:creationId xmlns:p14="http://schemas.microsoft.com/office/powerpoint/2010/main" val="2523372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23594" y="39434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946003" y="319415"/>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k, elle fait le son « k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k</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A639D574-2EB8-C090-1AE2-1E7373CB6B4A}"/>
              </a:ext>
            </a:extLst>
          </p:cNvPr>
          <p:cNvSpPr txBox="1"/>
          <p:nvPr>
            <p:custDataLst>
              <p:tags r:id="rId13"/>
            </p:custDataLst>
          </p:nvPr>
        </p:nvSpPr>
        <p:spPr>
          <a:xfrm>
            <a:off x="961758"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08298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2739211"/>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K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k en majuscule. Elle fait le son « k ». </a:t>
            </a:r>
          </a:p>
        </p:txBody>
      </p:sp>
    </p:spTree>
    <p:extLst>
      <p:ext uri="{BB962C8B-B14F-4D97-AF65-F5344CB8AC3E}">
        <p14:creationId xmlns:p14="http://schemas.microsoft.com/office/powerpoint/2010/main" val="2204490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k – k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37239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mj-lt"/>
                <a:ea typeface="+mn-ea"/>
                <a:cs typeface="Times New Roman" panose="02020603050405020304" pitchFamily="18" charset="0"/>
              </a:rPr>
              <a:t>k</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  K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8583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10627" y="40208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849133" y="2660646"/>
            <a:ext cx="3703256"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k</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araté</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1033036" y="30898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karaté », je vois la lettre k  et j’entends le son « k ».  Répétez « karaté ». </a:t>
            </a:r>
          </a:p>
        </p:txBody>
      </p:sp>
      <p:sp>
        <p:nvSpPr>
          <p:cNvPr id="4" name="ZoneTexte 3">
            <a:extLst>
              <a:ext uri="{FF2B5EF4-FFF2-40B4-BE49-F238E27FC236}">
                <a16:creationId xmlns:a16="http://schemas.microsoft.com/office/drawing/2014/main" id="{C54E9482-E82C-A951-F768-83E135B65624}"/>
              </a:ext>
            </a:extLst>
          </p:cNvPr>
          <p:cNvSpPr txBox="1"/>
          <p:nvPr>
            <p:custDataLst>
              <p:tags r:id="rId9"/>
            </p:custDataLst>
          </p:nvPr>
        </p:nvSpPr>
        <p:spPr>
          <a:xfrm>
            <a:off x="840461"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6" name="Image 5">
            <a:extLst>
              <a:ext uri="{FF2B5EF4-FFF2-40B4-BE49-F238E27FC236}">
                <a16:creationId xmlns:a16="http://schemas.microsoft.com/office/drawing/2014/main" id="{645D92AF-D65E-415D-40D4-5EBE4B863750}"/>
              </a:ext>
            </a:extLst>
          </p:cNvPr>
          <p:cNvPicPr>
            <a:picLocks noChangeAspect="1"/>
          </p:cNvPicPr>
          <p:nvPr/>
        </p:nvPicPr>
        <p:blipFill>
          <a:blip r:embed="rId13"/>
          <a:stretch>
            <a:fillRect/>
          </a:stretch>
        </p:blipFill>
        <p:spPr>
          <a:xfrm>
            <a:off x="5616736" y="2386755"/>
            <a:ext cx="1768303" cy="2084490"/>
          </a:xfrm>
          <a:prstGeom prst="rect">
            <a:avLst/>
          </a:prstGeom>
        </p:spPr>
      </p:pic>
    </p:spTree>
    <p:extLst>
      <p:ext uri="{BB962C8B-B14F-4D97-AF65-F5344CB8AC3E}">
        <p14:creationId xmlns:p14="http://schemas.microsoft.com/office/powerpoint/2010/main" val="1785473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791231" y="39421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r. Elle fait le son « r ». Qui veut répéter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r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857058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679942" y="42421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848100" y="2052537"/>
            <a:ext cx="3810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R</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14972" y="35041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r en majuscule. Elle fait le son « r ». </a:t>
            </a:r>
          </a:p>
        </p:txBody>
      </p:sp>
    </p:spTree>
    <p:extLst>
      <p:ext uri="{BB962C8B-B14F-4D97-AF65-F5344CB8AC3E}">
        <p14:creationId xmlns:p14="http://schemas.microsoft.com/office/powerpoint/2010/main" val="2778968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638094" y="4512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38730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r  -  r   </a:t>
            </a:r>
          </a:p>
        </p:txBody>
      </p:sp>
      <p:sp>
        <p:nvSpPr>
          <p:cNvPr id="9" name="Rectangle 8">
            <a:extLst>
              <a:ext uri="{FF2B5EF4-FFF2-40B4-BE49-F238E27FC236}">
                <a16:creationId xmlns:a16="http://schemas.microsoft.com/office/drawing/2014/main" id="{EFD401CF-549D-1F41-E9B5-2776ED15F978}"/>
              </a:ext>
            </a:extLst>
          </p:cNvPr>
          <p:cNvSpPr/>
          <p:nvPr>
            <p:custDataLst>
              <p:tags r:id="rId12"/>
            </p:custDataLst>
          </p:nvPr>
        </p:nvSpPr>
        <p:spPr>
          <a:xfrm>
            <a:off x="2837000" y="1892868"/>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r</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0" name="Rectangle 9">
            <a:extLst>
              <a:ext uri="{FF2B5EF4-FFF2-40B4-BE49-F238E27FC236}">
                <a16:creationId xmlns:a16="http://schemas.microsoft.com/office/drawing/2014/main" id="{1D72A5FE-AB22-C046-7399-E3B19DC3BEB9}"/>
              </a:ext>
            </a:extLst>
          </p:cNvPr>
          <p:cNvSpPr/>
          <p:nvPr>
            <p:custDataLst>
              <p:tags r:id="rId13"/>
            </p:custDataLst>
          </p:nvPr>
        </p:nvSpPr>
        <p:spPr>
          <a:xfrm>
            <a:off x="4949935" y="1960837"/>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R</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353086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37079" y="37670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061884" y="2493413"/>
            <a:ext cx="4902843" cy="1862048"/>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15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r</a:t>
            </a:r>
            <a:r>
              <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rPr>
              <a:t>enard</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78051" y="28732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renard », je vois la lettre r et j’entends le son « r ».  Répétez « renard ». </a:t>
            </a:r>
          </a:p>
        </p:txBody>
      </p:sp>
      <p:sp>
        <p:nvSpPr>
          <p:cNvPr id="2" name="ZoneTexte 1">
            <a:extLst>
              <a:ext uri="{FF2B5EF4-FFF2-40B4-BE49-F238E27FC236}">
                <a16:creationId xmlns:a16="http://schemas.microsoft.com/office/drawing/2014/main" id="{CB1AB092-8DE4-39EA-1832-11A175D9A658}"/>
              </a:ext>
            </a:extLst>
          </p:cNvPr>
          <p:cNvSpPr txBox="1"/>
          <p:nvPr>
            <p:custDataLst>
              <p:tags r:id="rId9"/>
            </p:custDataLst>
          </p:nvPr>
        </p:nvSpPr>
        <p:spPr>
          <a:xfrm>
            <a:off x="831130"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7" name="Image 6" descr="Une image contenant clipart, mammifère, renard, dessin&#10;&#10;Description générée automatiquement">
            <a:extLst>
              <a:ext uri="{FF2B5EF4-FFF2-40B4-BE49-F238E27FC236}">
                <a16:creationId xmlns:a16="http://schemas.microsoft.com/office/drawing/2014/main" id="{3E3372AE-40F9-0B76-6549-54F22266A2B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6009424" y="2657690"/>
            <a:ext cx="1492456" cy="1452462"/>
          </a:xfrm>
          <a:prstGeom prst="rect">
            <a:avLst/>
          </a:prstGeom>
        </p:spPr>
      </p:pic>
    </p:spTree>
    <p:extLst>
      <p:ext uri="{BB962C8B-B14F-4D97-AF65-F5344CB8AC3E}">
        <p14:creationId xmlns:p14="http://schemas.microsoft.com/office/powerpoint/2010/main" val="224328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s, elle fait le son « s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s</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599814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702378" y="1811728"/>
            <a:ext cx="172679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S</a:t>
            </a:r>
            <a:endParaRPr kumimoji="0" lang="fr-FR" sz="260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s en majuscule. Elle fait le son « s ».  </a:t>
            </a:r>
          </a:p>
        </p:txBody>
      </p:sp>
    </p:spTree>
    <p:extLst>
      <p:ext uri="{BB962C8B-B14F-4D97-AF65-F5344CB8AC3E}">
        <p14:creationId xmlns:p14="http://schemas.microsoft.com/office/powerpoint/2010/main" val="72773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609630">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1566491" y="973500"/>
            <a:ext cx="7917833" cy="3731791"/>
          </a:xfrm>
          <a:prstGeom prst="rect">
            <a:avLst/>
          </a:prstGeom>
        </p:spPr>
        <p:txBody>
          <a:bodyPr wrap="square" lIns="0" tIns="0" rIns="0" bIns="0" rtlCol="0" anchor="t">
            <a:spAutoFit/>
          </a:bodyPr>
          <a:lstStyle/>
          <a:p>
            <a:pPr defTabSz="609630">
              <a:lnSpc>
                <a:spcPts val="5486"/>
              </a:lnSpc>
              <a:spcAft>
                <a:spcPts val="2000"/>
              </a:spcAft>
              <a:defRPr/>
            </a:pPr>
            <a:r>
              <a:rPr lang="fr-FR" sz="4400" b="1" dirty="0">
                <a:solidFill>
                  <a:srgbClr val="106585"/>
                </a:solidFill>
                <a:latin typeface="Dosis" pitchFamily="2" charset="0"/>
                <a:ea typeface="Calibri" panose="020F0502020204030204" pitchFamily="34" charset="0"/>
                <a:cs typeface="Calibri" panose="020F0502020204030204" pitchFamily="34" charset="0"/>
              </a:rPr>
              <a:t>                      </a:t>
            </a:r>
            <a:r>
              <a:rPr lang="fr-FR" sz="4000" b="1" dirty="0">
                <a:solidFill>
                  <a:srgbClr val="106585"/>
                </a:solidFill>
                <a:latin typeface="Dosis" pitchFamily="2" charset="0"/>
                <a:ea typeface="Calibri" panose="020F0502020204030204" pitchFamily="34" charset="0"/>
                <a:cs typeface="Calibri" panose="020F0502020204030204" pitchFamily="34" charset="0"/>
              </a:rPr>
              <a:t>Séance 4</a:t>
            </a:r>
            <a:endParaRPr lang="fr-FR" sz="1000" b="1" dirty="0">
              <a:solidFill>
                <a:schemeClr val="accent5">
                  <a:lumMod val="50000"/>
                </a:schemeClr>
              </a:solidFill>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schemeClr val="accent5">
                    <a:lumMod val="50000"/>
                  </a:scheme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609630">
              <a:defRPr/>
            </a:pPr>
            <a:endParaRPr lang="fr-MA" sz="428" dirty="0">
              <a:solidFill>
                <a:prstClr val="black"/>
              </a:solidFill>
              <a:latin typeface="Dosis" pitchFamily="2" charset="0"/>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609630">
              <a:defRPr/>
            </a:pPr>
            <a:endParaRPr lang="fr-MA" sz="428" dirty="0">
              <a:solidFill>
                <a:prstClr val="black"/>
              </a:solidFill>
              <a:latin typeface="Dosis" pitchFamily="2" charset="0"/>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401816" y="1790700"/>
            <a:ext cx="916609" cy="508000"/>
          </a:xfrm>
          <a:prstGeom prst="rect">
            <a:avLst/>
          </a:prstGeom>
        </p:spPr>
      </p:pic>
    </p:spTree>
    <p:extLst>
      <p:ext uri="{BB962C8B-B14F-4D97-AF65-F5344CB8AC3E}">
        <p14:creationId xmlns:p14="http://schemas.microsoft.com/office/powerpoint/2010/main" val="3598216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s - s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91368" y="2014315"/>
            <a:ext cx="314881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s  S</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5066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99400" y="44159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579176" y="2704479"/>
            <a:ext cx="3489160"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s</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alade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32984" y="34750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salade », je vois la lettre s et j’entends le son « s ».  Répétez « salade ». </a:t>
            </a:r>
          </a:p>
        </p:txBody>
      </p:sp>
      <p:sp>
        <p:nvSpPr>
          <p:cNvPr id="4" name="ZoneTexte 3">
            <a:extLst>
              <a:ext uri="{FF2B5EF4-FFF2-40B4-BE49-F238E27FC236}">
                <a16:creationId xmlns:a16="http://schemas.microsoft.com/office/drawing/2014/main" id="{7ABAA5B5-1EBD-C443-FBFD-4622C19EBB33}"/>
              </a:ext>
            </a:extLst>
          </p:cNvPr>
          <p:cNvSpPr txBox="1"/>
          <p:nvPr>
            <p:custDataLst>
              <p:tags r:id="rId9"/>
            </p:custDataLst>
          </p:nvPr>
        </p:nvSpPr>
        <p:spPr>
          <a:xfrm>
            <a:off x="915109" y="653808"/>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B89689DB-D8D4-FFE5-BB12-61536A8541DA}"/>
              </a:ext>
            </a:extLst>
          </p:cNvPr>
          <p:cNvPicPr>
            <a:picLocks noChangeAspect="1"/>
          </p:cNvPicPr>
          <p:nvPr/>
        </p:nvPicPr>
        <p:blipFill>
          <a:blip r:embed="rId13"/>
          <a:stretch>
            <a:fillRect/>
          </a:stretch>
        </p:blipFill>
        <p:spPr>
          <a:xfrm>
            <a:off x="5684599" y="2705725"/>
            <a:ext cx="2271935" cy="1446550"/>
          </a:xfrm>
          <a:prstGeom prst="rect">
            <a:avLst/>
          </a:prstGeom>
        </p:spPr>
      </p:pic>
    </p:spTree>
    <p:extLst>
      <p:ext uri="{BB962C8B-B14F-4D97-AF65-F5344CB8AC3E}">
        <p14:creationId xmlns:p14="http://schemas.microsoft.com/office/powerpoint/2010/main" val="809639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638094" y="4512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38730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a:t>
            </a:r>
            <a:r>
              <a:rPr lang="fr-FR" sz="1600" b="1" dirty="0">
                <a:solidFill>
                  <a:prstClr val="white">
                    <a:lumMod val="65000"/>
                  </a:prstClr>
                </a:solidFill>
                <a:latin typeface="Calibri"/>
              </a:rPr>
              <a:t>h</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9" name="Rectangle 8">
            <a:extLst>
              <a:ext uri="{FF2B5EF4-FFF2-40B4-BE49-F238E27FC236}">
                <a16:creationId xmlns:a16="http://schemas.microsoft.com/office/drawing/2014/main" id="{EFD401CF-549D-1F41-E9B5-2776ED15F978}"/>
              </a:ext>
            </a:extLst>
          </p:cNvPr>
          <p:cNvSpPr/>
          <p:nvPr>
            <p:custDataLst>
              <p:tags r:id="rId12"/>
            </p:custDataLst>
          </p:nvPr>
        </p:nvSpPr>
        <p:spPr>
          <a:xfrm>
            <a:off x="2954986" y="1854729"/>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h</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0" name="Rectangle 9">
            <a:extLst>
              <a:ext uri="{FF2B5EF4-FFF2-40B4-BE49-F238E27FC236}">
                <a16:creationId xmlns:a16="http://schemas.microsoft.com/office/drawing/2014/main" id="{1D72A5FE-AB22-C046-7399-E3B19DC3BEB9}"/>
              </a:ext>
            </a:extLst>
          </p:cNvPr>
          <p:cNvSpPr/>
          <p:nvPr>
            <p:custDataLst>
              <p:tags r:id="rId13"/>
            </p:custDataLst>
          </p:nvPr>
        </p:nvSpPr>
        <p:spPr>
          <a:xfrm>
            <a:off x="5067921" y="1922698"/>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H</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450581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84798" y="532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807207" y="2294277"/>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rPr>
              <a:t>homme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07207" y="335112"/>
            <a:ext cx="7686264"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trouver une lettre dans un mot. Je cherche la lettre h dans le mot homme. </a:t>
            </a:r>
          </a:p>
        </p:txBody>
      </p:sp>
    </p:spTree>
    <p:extLst>
      <p:ext uri="{BB962C8B-B14F-4D97-AF65-F5344CB8AC3E}">
        <p14:creationId xmlns:p14="http://schemas.microsoft.com/office/powerpoint/2010/main" val="928938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18133" y="49757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48321" y="43397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regarde chaque lettre du mot. Quand je reconnais la lettre h, je l’entoure .</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AD46F912-3B93-C07F-7714-AB08C008FC0C}"/>
              </a:ext>
            </a:extLst>
          </p:cNvPr>
          <p:cNvSpPr txBox="1"/>
          <p:nvPr>
            <p:custDataLst>
              <p:tags r:id="rId8"/>
            </p:custDataLst>
          </p:nvPr>
        </p:nvSpPr>
        <p:spPr>
          <a:xfrm>
            <a:off x="856639" y="2189577"/>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1500" b="1" dirty="0">
                <a:solidFill>
                  <a:srgbClr val="106585"/>
                </a:solidFill>
                <a:latin typeface="Dosis" pitchFamily="2" charset="0"/>
              </a:rPr>
              <a:t>homme</a:t>
            </a:r>
            <a:endPar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5" name="Ellipse 4">
            <a:extLst>
              <a:ext uri="{FF2B5EF4-FFF2-40B4-BE49-F238E27FC236}">
                <a16:creationId xmlns:a16="http://schemas.microsoft.com/office/drawing/2014/main" id="{56956110-3178-D072-1892-EEF53E624A59}"/>
              </a:ext>
            </a:extLst>
          </p:cNvPr>
          <p:cNvSpPr/>
          <p:nvPr>
            <p:custDataLst>
              <p:tags r:id="rId9"/>
            </p:custDataLst>
          </p:nvPr>
        </p:nvSpPr>
        <p:spPr>
          <a:xfrm>
            <a:off x="1985194" y="2443354"/>
            <a:ext cx="930994" cy="16082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9870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k.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502686" y="1854729"/>
            <a:ext cx="4817415"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k   </a:t>
            </a:r>
            <a:r>
              <a:rPr lang="pt-BR" sz="17200" b="1" dirty="0">
                <a:solidFill>
                  <a:srgbClr val="106585"/>
                </a:solidFill>
                <a:latin typeface="Dosis" pitchFamily="2" charset="0"/>
              </a:rPr>
              <a:t>K</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08682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715589" y="2722456"/>
            <a:ext cx="5884606" cy="2215991"/>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Kiwi</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kiwi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passer au tableau pour me montrer la lettre k ?</a:t>
            </a:r>
          </a:p>
        </p:txBody>
      </p:sp>
    </p:spTree>
    <p:extLst>
      <p:ext uri="{BB962C8B-B14F-4D97-AF65-F5344CB8AC3E}">
        <p14:creationId xmlns:p14="http://schemas.microsoft.com/office/powerpoint/2010/main" val="1779943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k dans le mot </a:t>
            </a:r>
            <a:r>
              <a:rPr lang="fr-FR" sz="1600" b="1" dirty="0">
                <a:solidFill>
                  <a:prstClr val="white">
                    <a:lumMod val="65000"/>
                  </a:prstClr>
                </a:solidFill>
                <a:latin typeface="Calibri"/>
              </a:rPr>
              <a:t>kiwi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2175841" y="2477729"/>
            <a:ext cx="1185834" cy="20141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359743" y="2275925"/>
            <a:ext cx="5353664"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rPr>
              <a:t>kiwi</a:t>
            </a:r>
          </a:p>
        </p:txBody>
      </p:sp>
    </p:spTree>
    <p:extLst>
      <p:ext uri="{BB962C8B-B14F-4D97-AF65-F5344CB8AC3E}">
        <p14:creationId xmlns:p14="http://schemas.microsoft.com/office/powerpoint/2010/main" val="696468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r.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954985" y="1854729"/>
            <a:ext cx="387351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r</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7200" b="1" dirty="0">
                <a:solidFill>
                  <a:srgbClr val="106585"/>
                </a:solidFill>
                <a:latin typeface="Dosis" pitchFamily="2" charset="0"/>
              </a:rPr>
              <a:t>R</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7188307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913428" y="2606944"/>
            <a:ext cx="5304690" cy="2215991"/>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rPr>
              <a:t>car</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car »</a:t>
            </a:r>
            <a:r>
              <a:rPr lang="fr-FR" sz="1600" b="1" dirty="0">
                <a:solidFill>
                  <a:prstClr val="white">
                    <a:lumMod val="65000"/>
                  </a:prstClr>
                </a:solidFill>
                <a:latin typeface="Calibri"/>
              </a:rPr>
              <a:t>.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Qui veut passer au tableau pour me montrer la lettre r ?</a:t>
            </a:r>
          </a:p>
        </p:txBody>
      </p:sp>
    </p:spTree>
    <p:extLst>
      <p:ext uri="{BB962C8B-B14F-4D97-AF65-F5344CB8AC3E}">
        <p14:creationId xmlns:p14="http://schemas.microsoft.com/office/powerpoint/2010/main" val="123583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168736" y="1714800"/>
            <a:ext cx="3611782" cy="359073"/>
          </a:xfrm>
          <a:prstGeom prst="rect">
            <a:avLst/>
          </a:prstGeom>
        </p:spPr>
        <p:txBody>
          <a:bodyPr wrap="square" lIns="0" tIns="0" rIns="0" bIns="0" rtlCol="0" anchor="t">
            <a:spAutoFit/>
          </a:bodyPr>
          <a:lstStyle/>
          <a:p>
            <a:pPr algn="just" defTabSz="457223">
              <a:lnSpc>
                <a:spcPts val="2799"/>
              </a:lnSpc>
              <a:defRPr/>
            </a:pPr>
            <a:r>
              <a:rPr lang="fr-FR" sz="2800" b="1" dirty="0">
                <a:solidFill>
                  <a:srgbClr val="106585"/>
                </a:solidFill>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8"/>
            <a:ext cx="7839645"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838286" y="3115651"/>
            <a:ext cx="5281495" cy="289441"/>
          </a:xfrm>
          <a:prstGeom prst="roundRect">
            <a:avLst/>
          </a:prstGeom>
          <a:noFill/>
        </p:spPr>
        <p:txBody>
          <a:bodyPr wrap="square" lIns="0" tIns="0" rIns="0" bIns="0" rtlCol="0" anchor="t">
            <a:spAutoFit/>
          </a:bodyPr>
          <a:lstStyle/>
          <a:p>
            <a:pPr defTabSz="457223">
              <a:lnSpc>
                <a:spcPts val="2017"/>
              </a:lnSpc>
              <a:spcAft>
                <a:spcPts val="400"/>
              </a:spcAft>
              <a:defRPr/>
            </a:pPr>
            <a:r>
              <a:rPr lang="fr-FR" sz="2000" dirty="0">
                <a:latin typeface="Dosis" pitchFamily="2" charset="0"/>
              </a:rPr>
              <a:t>Chanter la chanson : « </a:t>
            </a:r>
            <a:r>
              <a:rPr lang="fr-FR" sz="2000" b="1" dirty="0">
                <a:solidFill>
                  <a:schemeClr val="accent5">
                    <a:lumMod val="50000"/>
                  </a:schemeClr>
                </a:solidFill>
                <a:latin typeface="Dosis" pitchFamily="2" charset="0"/>
              </a:rPr>
              <a:t>à l’école » </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367281" y="3055946"/>
            <a:ext cx="336283" cy="366045"/>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302735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r dans le mot car.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4098085" y="2685967"/>
            <a:ext cx="935376"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406408" y="2275925"/>
            <a:ext cx="4596767"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car</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934889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s.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522155" y="2052467"/>
            <a:ext cx="477847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s   S</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909908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2838830" y="2812601"/>
            <a:ext cx="4240395"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sucre</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sucre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passer au tableau pour me montrer la lettre s ?</a:t>
            </a:r>
          </a:p>
        </p:txBody>
      </p:sp>
    </p:spTree>
    <p:extLst>
      <p:ext uri="{BB962C8B-B14F-4D97-AF65-F5344CB8AC3E}">
        <p14:creationId xmlns:p14="http://schemas.microsoft.com/office/powerpoint/2010/main" val="2004440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s dans le mot </a:t>
            </a:r>
            <a:r>
              <a:rPr lang="fr-FR" sz="1600" b="1" dirty="0">
                <a:solidFill>
                  <a:prstClr val="white">
                    <a:lumMod val="65000"/>
                  </a:prstClr>
                </a:solidFill>
                <a:latin typeface="Calibri"/>
              </a:rPr>
              <a:t>sucre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2225411" y="2570274"/>
            <a:ext cx="766916"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225411" y="2127043"/>
            <a:ext cx="5666683"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sucre</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4295801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811205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Maintenant, vous allez chercher des lettres dans des mots. Prenez vos livrets </a:t>
            </a:r>
            <a:r>
              <a:rPr lang="fr-FR" sz="1600" b="1" dirty="0">
                <a:solidFill>
                  <a:prstClr val="white">
                    <a:lumMod val="65000"/>
                  </a:prstClr>
                </a:solidFill>
                <a:latin typeface="+mj-lt"/>
              </a:rPr>
              <a:t>aux</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pages 8 et 9</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4" name="Image 3">
            <a:extLst>
              <a:ext uri="{FF2B5EF4-FFF2-40B4-BE49-F238E27FC236}">
                <a16:creationId xmlns:a16="http://schemas.microsoft.com/office/drawing/2014/main" id="{8363876E-BF6E-AA6E-877F-10E7F93F3F69}"/>
              </a:ext>
            </a:extLst>
          </p:cNvPr>
          <p:cNvPicPr>
            <a:picLocks noChangeAspect="1"/>
          </p:cNvPicPr>
          <p:nvPr/>
        </p:nvPicPr>
        <p:blipFill>
          <a:blip r:embed="rId13"/>
          <a:stretch>
            <a:fillRect/>
          </a:stretch>
        </p:blipFill>
        <p:spPr>
          <a:xfrm>
            <a:off x="465523" y="990601"/>
            <a:ext cx="4167921" cy="5554063"/>
          </a:xfrm>
          <a:prstGeom prst="rect">
            <a:avLst/>
          </a:prstGeom>
        </p:spPr>
      </p:pic>
      <p:sp>
        <p:nvSpPr>
          <p:cNvPr id="5" name="Rectangle 4">
            <a:extLst>
              <a:ext uri="{FF2B5EF4-FFF2-40B4-BE49-F238E27FC236}">
                <a16:creationId xmlns:a16="http://schemas.microsoft.com/office/drawing/2014/main" id="{B763726F-841D-3A37-B066-C21AA6C8E75A}"/>
              </a:ext>
            </a:extLst>
          </p:cNvPr>
          <p:cNvSpPr/>
          <p:nvPr>
            <p:custDataLst>
              <p:tags r:id="rId8"/>
            </p:custDataLst>
          </p:nvPr>
        </p:nvSpPr>
        <p:spPr>
          <a:xfrm>
            <a:off x="524576" y="2840245"/>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mage 8">
            <a:extLst>
              <a:ext uri="{FF2B5EF4-FFF2-40B4-BE49-F238E27FC236}">
                <a16:creationId xmlns:a16="http://schemas.microsoft.com/office/drawing/2014/main" id="{235CA56A-4B22-FA8F-C27C-7C1F008F5DDD}"/>
              </a:ext>
            </a:extLst>
          </p:cNvPr>
          <p:cNvPicPr>
            <a:picLocks noChangeAspect="1"/>
          </p:cNvPicPr>
          <p:nvPr/>
        </p:nvPicPr>
        <p:blipFill>
          <a:blip r:embed="rId14"/>
          <a:stretch>
            <a:fillRect/>
          </a:stretch>
        </p:blipFill>
        <p:spPr>
          <a:xfrm>
            <a:off x="4633444" y="995470"/>
            <a:ext cx="4124901" cy="5544324"/>
          </a:xfrm>
          <a:prstGeom prst="rect">
            <a:avLst/>
          </a:prstGeom>
        </p:spPr>
      </p:pic>
      <p:sp>
        <p:nvSpPr>
          <p:cNvPr id="11" name="Rectangle 10">
            <a:extLst>
              <a:ext uri="{FF2B5EF4-FFF2-40B4-BE49-F238E27FC236}">
                <a16:creationId xmlns:a16="http://schemas.microsoft.com/office/drawing/2014/main" id="{E4697092-7687-6376-7E3F-C313449A7AE8}"/>
              </a:ext>
            </a:extLst>
          </p:cNvPr>
          <p:cNvSpPr/>
          <p:nvPr>
            <p:custDataLst>
              <p:tags r:id="rId9"/>
            </p:custDataLst>
          </p:nvPr>
        </p:nvSpPr>
        <p:spPr>
          <a:xfrm>
            <a:off x="4710138" y="2848800"/>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93720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17007" y="34880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265008"/>
            <a:ext cx="7686264"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E</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ntourez les lettres h</a:t>
            </a:r>
            <a:r>
              <a:rPr lang="fr-FR" sz="1600" b="1" dirty="0">
                <a:solidFill>
                  <a:prstClr val="white">
                    <a:lumMod val="65000"/>
                  </a:prstClr>
                </a:solidFill>
                <a:latin typeface="+mj-lt"/>
              </a:rPr>
              <a:t>, k, r </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et </a:t>
            </a:r>
            <a:r>
              <a:rPr lang="fr-FR" sz="1600" b="1" dirty="0">
                <a:solidFill>
                  <a:prstClr val="white">
                    <a:lumMod val="65000"/>
                  </a:prstClr>
                </a:solidFill>
                <a:latin typeface="+mj-lt"/>
              </a:rPr>
              <a:t>s </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comme dans l’exemple. Je vais circuler entre les rangs pour vous aider.</a:t>
            </a:r>
          </a:p>
        </p:txBody>
      </p:sp>
      <p:pic>
        <p:nvPicPr>
          <p:cNvPr id="4" name="Image 3">
            <a:extLst>
              <a:ext uri="{FF2B5EF4-FFF2-40B4-BE49-F238E27FC236}">
                <a16:creationId xmlns:a16="http://schemas.microsoft.com/office/drawing/2014/main" id="{F96F75E0-C6EC-2FE3-0C05-8C81022671B5}"/>
              </a:ext>
            </a:extLst>
          </p:cNvPr>
          <p:cNvPicPr>
            <a:picLocks noChangeAspect="1"/>
          </p:cNvPicPr>
          <p:nvPr/>
        </p:nvPicPr>
        <p:blipFill>
          <a:blip r:embed="rId11"/>
          <a:stretch>
            <a:fillRect/>
          </a:stretch>
        </p:blipFill>
        <p:spPr>
          <a:xfrm>
            <a:off x="1206006" y="1407178"/>
            <a:ext cx="6469540" cy="1848441"/>
          </a:xfrm>
          <a:prstGeom prst="rect">
            <a:avLst/>
          </a:prstGeom>
        </p:spPr>
      </p:pic>
      <p:pic>
        <p:nvPicPr>
          <p:cNvPr id="7" name="Image 6">
            <a:extLst>
              <a:ext uri="{FF2B5EF4-FFF2-40B4-BE49-F238E27FC236}">
                <a16:creationId xmlns:a16="http://schemas.microsoft.com/office/drawing/2014/main" id="{CC69742B-9711-15CD-70FB-3D898EAB17F7}"/>
              </a:ext>
            </a:extLst>
          </p:cNvPr>
          <p:cNvPicPr>
            <a:picLocks noChangeAspect="1"/>
          </p:cNvPicPr>
          <p:nvPr/>
        </p:nvPicPr>
        <p:blipFill>
          <a:blip r:embed="rId12"/>
          <a:stretch>
            <a:fillRect/>
          </a:stretch>
        </p:blipFill>
        <p:spPr>
          <a:xfrm>
            <a:off x="1515720" y="3884359"/>
            <a:ext cx="6159825" cy="1634549"/>
          </a:xfrm>
          <a:prstGeom prst="rect">
            <a:avLst/>
          </a:prstGeom>
        </p:spPr>
      </p:pic>
    </p:spTree>
    <p:extLst>
      <p:ext uri="{BB962C8B-B14F-4D97-AF65-F5344CB8AC3E}">
        <p14:creationId xmlns:p14="http://schemas.microsoft.com/office/powerpoint/2010/main" val="3594118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Maintenant, je vais vous montrer comment lire les lettres. Écoutez attentivement. </a:t>
            </a:r>
          </a:p>
        </p:txBody>
      </p:sp>
      <p:sp>
        <p:nvSpPr>
          <p:cNvPr id="2" name="ZoneTexte 1">
            <a:extLst>
              <a:ext uri="{FF2B5EF4-FFF2-40B4-BE49-F238E27FC236}">
                <a16:creationId xmlns:a16="http://schemas.microsoft.com/office/drawing/2014/main" id="{C164E327-469D-ABE6-7627-0BC962BFE365}"/>
              </a:ext>
            </a:extLst>
          </p:cNvPr>
          <p:cNvSpPr txBox="1"/>
          <p:nvPr>
            <p:custDataLst>
              <p:tags r:id="rId8"/>
            </p:custDataLst>
          </p:nvPr>
        </p:nvSpPr>
        <p:spPr>
          <a:xfrm>
            <a:off x="887492" y="611674"/>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lit les lettres en les pointant. </a:t>
            </a:r>
            <a:endParaRPr lang="fr-FR" i="1" dirty="0">
              <a:solidFill>
                <a:schemeClr val="bg1">
                  <a:lumMod val="65000"/>
                </a:schemeClr>
              </a:solidFill>
              <a:latin typeface="+mj-lt"/>
            </a:endParaRPr>
          </a:p>
        </p:txBody>
      </p:sp>
      <p:pic>
        <p:nvPicPr>
          <p:cNvPr id="5" name="Image 4">
            <a:extLst>
              <a:ext uri="{FF2B5EF4-FFF2-40B4-BE49-F238E27FC236}">
                <a16:creationId xmlns:a16="http://schemas.microsoft.com/office/drawing/2014/main" id="{86174F58-F730-52D1-1866-DDF873E6894D}"/>
              </a:ext>
            </a:extLst>
          </p:cNvPr>
          <p:cNvPicPr>
            <a:picLocks noChangeAspect="1"/>
          </p:cNvPicPr>
          <p:nvPr/>
        </p:nvPicPr>
        <p:blipFill>
          <a:blip r:embed="rId12"/>
          <a:stretch>
            <a:fillRect/>
          </a:stretch>
        </p:blipFill>
        <p:spPr>
          <a:xfrm>
            <a:off x="1086134" y="2402239"/>
            <a:ext cx="7620660" cy="4029805"/>
          </a:xfrm>
          <a:prstGeom prst="rect">
            <a:avLst/>
          </a:prstGeom>
        </p:spPr>
      </p:pic>
    </p:spTree>
    <p:extLst>
      <p:ext uri="{BB962C8B-B14F-4D97-AF65-F5344CB8AC3E}">
        <p14:creationId xmlns:p14="http://schemas.microsoft.com/office/powerpoint/2010/main" val="11007889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Lisons ensemble les lettres. </a:t>
            </a:r>
          </a:p>
        </p:txBody>
      </p:sp>
      <p:pic>
        <p:nvPicPr>
          <p:cNvPr id="4" name="Image 3">
            <a:extLst>
              <a:ext uri="{FF2B5EF4-FFF2-40B4-BE49-F238E27FC236}">
                <a16:creationId xmlns:a16="http://schemas.microsoft.com/office/drawing/2014/main" id="{794844BA-5178-804F-D633-3722230699FE}"/>
              </a:ext>
            </a:extLst>
          </p:cNvPr>
          <p:cNvPicPr>
            <a:picLocks noChangeAspect="1"/>
          </p:cNvPicPr>
          <p:nvPr/>
        </p:nvPicPr>
        <p:blipFill>
          <a:blip r:embed="rId11"/>
          <a:stretch>
            <a:fillRect/>
          </a:stretch>
        </p:blipFill>
        <p:spPr>
          <a:xfrm>
            <a:off x="1517243" y="2372742"/>
            <a:ext cx="7626757" cy="4029805"/>
          </a:xfrm>
          <a:prstGeom prst="rect">
            <a:avLst/>
          </a:prstGeom>
        </p:spPr>
      </p:pic>
    </p:spTree>
    <p:extLst>
      <p:ext uri="{BB962C8B-B14F-4D97-AF65-F5344CB8AC3E}">
        <p14:creationId xmlns:p14="http://schemas.microsoft.com/office/powerpoint/2010/main" val="2749599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sp>
        <p:nvSpPr>
          <p:cNvPr id="4" name="ZoneTexte 3">
            <a:extLst>
              <a:ext uri="{FF2B5EF4-FFF2-40B4-BE49-F238E27FC236}">
                <a16:creationId xmlns:a16="http://schemas.microsoft.com/office/drawing/2014/main" id="{F00A4453-BAA8-75AE-EA9D-4B0EB12249C8}"/>
              </a:ext>
            </a:extLst>
          </p:cNvPr>
          <p:cNvSpPr txBox="1"/>
          <p:nvPr>
            <p:custDataLst>
              <p:tags r:id="rId9"/>
            </p:custDataLst>
          </p:nvPr>
        </p:nvSpPr>
        <p:spPr>
          <a:xfrm>
            <a:off x="1284046" y="2820400"/>
            <a:ext cx="6918800" cy="3046988"/>
          </a:xfrm>
          <a:prstGeom prst="rect">
            <a:avLst/>
          </a:prstGeom>
          <a:noFill/>
        </p:spPr>
        <p:txBody>
          <a:bodyPr wrap="square" rtlCol="0">
            <a:spAutoFit/>
          </a:bodyPr>
          <a:lstStyle/>
          <a:p>
            <a:pPr lvl="0" defTabSz="685818">
              <a:defRPr/>
            </a:pPr>
            <a:r>
              <a:rPr kumimoji="0" lang="fr-FR" sz="9600" b="1" i="0" u="none" strike="noStrike" kern="1200" cap="none" spc="0" normalizeH="0" baseline="0" noProof="0" dirty="0">
                <a:ln>
                  <a:noFill/>
                </a:ln>
                <a:solidFill>
                  <a:schemeClr val="accent5">
                    <a:lumMod val="50000"/>
                  </a:schemeClr>
                </a:solidFill>
                <a:effectLst/>
                <a:uLnTx/>
                <a:uFillTx/>
                <a:latin typeface="Dosis" pitchFamily="2" charset="0"/>
                <a:cs typeface="Times New Roman" panose="02020603050405020304" pitchFamily="18" charset="0"/>
              </a:rPr>
              <a:t>   </a:t>
            </a:r>
            <a:r>
              <a:rPr lang="fr-FR" sz="9600" b="1" dirty="0">
                <a:solidFill>
                  <a:schemeClr val="accent5">
                    <a:lumMod val="50000"/>
                  </a:schemeClr>
                </a:solidFill>
                <a:latin typeface="Dosis" pitchFamily="2" charset="0"/>
                <a:cs typeface="Times New Roman" panose="02020603050405020304" pitchFamily="18" charset="0"/>
              </a:rPr>
              <a:t>H    k    </a:t>
            </a:r>
            <a:r>
              <a:rPr kumimoji="0" lang="fr-FR" sz="9600" b="1" i="0" u="none" strike="noStrike" kern="1200" cap="none" spc="0" normalizeH="0" baseline="0" noProof="0" dirty="0">
                <a:ln>
                  <a:noFill/>
                </a:ln>
                <a:solidFill>
                  <a:schemeClr val="accent5">
                    <a:lumMod val="50000"/>
                  </a:schemeClr>
                </a:solidFill>
                <a:effectLst/>
                <a:uLnTx/>
                <a:uFillTx/>
                <a:latin typeface="Dosis" pitchFamily="2" charset="0"/>
                <a:cs typeface="Times New Roman" panose="02020603050405020304" pitchFamily="18" charset="0"/>
              </a:rPr>
              <a:t>h   S   </a:t>
            </a:r>
          </a:p>
          <a:p>
            <a:pPr lvl="0" defTabSz="685818">
              <a:defRPr/>
            </a:pPr>
            <a:r>
              <a:rPr kumimoji="0" lang="fr-FR" sz="9600" b="1" i="0" u="none" strike="noStrike" kern="1200" cap="none" spc="0" normalizeH="0" baseline="0" noProof="0" dirty="0">
                <a:ln>
                  <a:noFill/>
                </a:ln>
                <a:solidFill>
                  <a:schemeClr val="accent5">
                    <a:lumMod val="50000"/>
                  </a:schemeClr>
                </a:solidFill>
                <a:effectLst/>
                <a:uLnTx/>
                <a:uFillTx/>
                <a:latin typeface="Dosis" pitchFamily="2" charset="0"/>
                <a:cs typeface="Times New Roman" panose="02020603050405020304" pitchFamily="18" charset="0"/>
              </a:rPr>
              <a:t>   R    </a:t>
            </a:r>
            <a:r>
              <a:rPr lang="fr-FR" sz="9600" b="1" dirty="0">
                <a:solidFill>
                  <a:schemeClr val="accent5">
                    <a:lumMod val="50000"/>
                  </a:schemeClr>
                </a:solidFill>
                <a:latin typeface="Dosis" pitchFamily="2" charset="0"/>
                <a:cs typeface="Times New Roman" panose="02020603050405020304" pitchFamily="18" charset="0"/>
              </a:rPr>
              <a:t>s     K   r</a:t>
            </a:r>
            <a:endParaRPr kumimoji="0" lang="fr-FR" sz="9600" b="1" i="0" u="none" strike="noStrike" kern="1200" cap="none" spc="0" normalizeH="0" baseline="0" noProof="0" dirty="0">
              <a:ln>
                <a:noFill/>
              </a:ln>
              <a:solidFill>
                <a:schemeClr val="accent5">
                  <a:lumMod val="50000"/>
                </a:schemeClr>
              </a:solidFill>
              <a:effectLst/>
              <a:uLnTx/>
              <a:uFillTx/>
              <a:latin typeface="Dosis" pitchFamily="2" charset="0"/>
              <a:cs typeface="Times New Roman" panose="02020603050405020304" pitchFamily="18" charset="0"/>
            </a:endParaRPr>
          </a:p>
        </p:txBody>
      </p:sp>
    </p:spTree>
    <p:extLst>
      <p:ext uri="{BB962C8B-B14F-4D97-AF65-F5344CB8AC3E}">
        <p14:creationId xmlns:p14="http://schemas.microsoft.com/office/powerpoint/2010/main" val="3101944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sp>
        <p:nvSpPr>
          <p:cNvPr id="4" name="ZoneTexte 3">
            <a:extLst>
              <a:ext uri="{FF2B5EF4-FFF2-40B4-BE49-F238E27FC236}">
                <a16:creationId xmlns:a16="http://schemas.microsoft.com/office/drawing/2014/main" id="{C77EF401-3E26-3136-6D1A-2EDEA72D4970}"/>
              </a:ext>
            </a:extLst>
          </p:cNvPr>
          <p:cNvSpPr txBox="1"/>
          <p:nvPr>
            <p:custDataLst>
              <p:tags r:id="rId9"/>
            </p:custDataLst>
          </p:nvPr>
        </p:nvSpPr>
        <p:spPr>
          <a:xfrm>
            <a:off x="1284046" y="2820400"/>
            <a:ext cx="6918800" cy="3046988"/>
          </a:xfrm>
          <a:prstGeom prst="rect">
            <a:avLst/>
          </a:prstGeom>
          <a:noFill/>
        </p:spPr>
        <p:txBody>
          <a:bodyPr wrap="square" rtlCol="0">
            <a:spAutoFit/>
          </a:bodyPr>
          <a:lstStyle/>
          <a:p>
            <a:pPr lvl="0" defTabSz="685818">
              <a:defRPr/>
            </a:pPr>
            <a:r>
              <a:rPr kumimoji="0" lang="fr-FR" sz="9600" b="1" i="0" u="none" strike="noStrike" kern="1200" cap="none" spc="0" normalizeH="0" baseline="0" noProof="0" dirty="0">
                <a:ln>
                  <a:noFill/>
                </a:ln>
                <a:solidFill>
                  <a:schemeClr val="accent5">
                    <a:lumMod val="50000"/>
                  </a:schemeClr>
                </a:solidFill>
                <a:effectLst/>
                <a:uLnTx/>
                <a:uFillTx/>
                <a:latin typeface="Dosis" pitchFamily="2" charset="0"/>
                <a:cs typeface="Times New Roman" panose="02020603050405020304" pitchFamily="18" charset="0"/>
              </a:rPr>
              <a:t>   </a:t>
            </a:r>
            <a:r>
              <a:rPr lang="fr-FR" sz="9600" b="1" dirty="0">
                <a:solidFill>
                  <a:schemeClr val="accent5">
                    <a:lumMod val="50000"/>
                  </a:schemeClr>
                </a:solidFill>
                <a:latin typeface="Dosis" pitchFamily="2" charset="0"/>
                <a:cs typeface="Times New Roman" panose="02020603050405020304" pitchFamily="18" charset="0"/>
              </a:rPr>
              <a:t>H    k   R    s </a:t>
            </a:r>
          </a:p>
          <a:p>
            <a:pPr lvl="0" defTabSz="685818">
              <a:defRPr/>
            </a:pPr>
            <a:r>
              <a:rPr lang="fr-FR" sz="9600" b="1" dirty="0">
                <a:solidFill>
                  <a:schemeClr val="accent5">
                    <a:lumMod val="50000"/>
                  </a:schemeClr>
                </a:solidFill>
                <a:latin typeface="Dosis" pitchFamily="2" charset="0"/>
                <a:cs typeface="Times New Roman" panose="02020603050405020304" pitchFamily="18" charset="0"/>
              </a:rPr>
              <a:t>    K    </a:t>
            </a:r>
            <a:r>
              <a:rPr kumimoji="0" lang="fr-FR" sz="9600" b="1" i="0" u="none" strike="noStrike" kern="1200" cap="none" spc="0" normalizeH="0" baseline="0" noProof="0" dirty="0">
                <a:ln>
                  <a:noFill/>
                </a:ln>
                <a:solidFill>
                  <a:schemeClr val="accent5">
                    <a:lumMod val="50000"/>
                  </a:schemeClr>
                </a:solidFill>
                <a:effectLst/>
                <a:uLnTx/>
                <a:uFillTx/>
                <a:latin typeface="Dosis" pitchFamily="2" charset="0"/>
                <a:cs typeface="Times New Roman" panose="02020603050405020304" pitchFamily="18" charset="0"/>
              </a:rPr>
              <a:t>h   S    </a:t>
            </a:r>
            <a:r>
              <a:rPr lang="fr-FR" sz="9600" b="1" dirty="0">
                <a:solidFill>
                  <a:schemeClr val="accent5">
                    <a:lumMod val="50000"/>
                  </a:schemeClr>
                </a:solidFill>
                <a:latin typeface="Dosis" pitchFamily="2" charset="0"/>
                <a:cs typeface="Times New Roman" panose="02020603050405020304" pitchFamily="18" charset="0"/>
              </a:rPr>
              <a:t>r</a:t>
            </a:r>
            <a:endParaRPr kumimoji="0" lang="fr-FR" sz="9600" b="1" i="0" u="none" strike="noStrike" kern="1200" cap="none" spc="0" normalizeH="0" baseline="0" noProof="0" dirty="0">
              <a:ln>
                <a:noFill/>
              </a:ln>
              <a:solidFill>
                <a:schemeClr val="accent5">
                  <a:lumMod val="50000"/>
                </a:schemeClr>
              </a:solidFill>
              <a:effectLst/>
              <a:uLnTx/>
              <a:uFillTx/>
              <a:latin typeface="Dosis" pitchFamily="2" charset="0"/>
              <a:cs typeface="Times New Roman" panose="02020603050405020304" pitchFamily="18" charset="0"/>
            </a:endParaRPr>
          </a:p>
        </p:txBody>
      </p:sp>
    </p:spTree>
    <p:extLst>
      <p:ext uri="{BB962C8B-B14F-4D97-AF65-F5344CB8AC3E}">
        <p14:creationId xmlns:p14="http://schemas.microsoft.com/office/powerpoint/2010/main" val="414880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0800" y="-32327"/>
            <a:ext cx="9245600" cy="689032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06167" y="408384"/>
            <a:ext cx="8139006"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Bonjour les enfants. Nous allons commencer une nouvelle séance de français. Soyez attentifs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039847" y="1796732"/>
            <a:ext cx="5064307" cy="4158646"/>
          </a:xfrm>
          <a:prstGeom prst="rect">
            <a:avLst/>
          </a:prstGeom>
        </p:spPr>
      </p:pic>
    </p:spTree>
    <p:extLst>
      <p:ext uri="{BB962C8B-B14F-4D97-AF65-F5344CB8AC3E}">
        <p14:creationId xmlns:p14="http://schemas.microsoft.com/office/powerpoint/2010/main" val="2622249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aux pages 8 et 9</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2" name="Image 1">
            <a:extLst>
              <a:ext uri="{FF2B5EF4-FFF2-40B4-BE49-F238E27FC236}">
                <a16:creationId xmlns:a16="http://schemas.microsoft.com/office/drawing/2014/main" id="{B8E02D5B-115A-9E7E-AE0D-39A9CFE5B9E3}"/>
              </a:ext>
            </a:extLst>
          </p:cNvPr>
          <p:cNvPicPr>
            <a:picLocks noChangeAspect="1"/>
          </p:cNvPicPr>
          <p:nvPr/>
        </p:nvPicPr>
        <p:blipFill>
          <a:blip r:embed="rId13"/>
          <a:stretch>
            <a:fillRect/>
          </a:stretch>
        </p:blipFill>
        <p:spPr>
          <a:xfrm>
            <a:off x="507676" y="990601"/>
            <a:ext cx="4167921" cy="5554063"/>
          </a:xfrm>
          <a:prstGeom prst="rect">
            <a:avLst/>
          </a:prstGeom>
        </p:spPr>
      </p:pic>
      <p:pic>
        <p:nvPicPr>
          <p:cNvPr id="4" name="Image 3">
            <a:extLst>
              <a:ext uri="{FF2B5EF4-FFF2-40B4-BE49-F238E27FC236}">
                <a16:creationId xmlns:a16="http://schemas.microsoft.com/office/drawing/2014/main" id="{ECC35EED-3D56-BB92-6206-BEAB6A90E3F8}"/>
              </a:ext>
            </a:extLst>
          </p:cNvPr>
          <p:cNvPicPr>
            <a:picLocks noChangeAspect="1"/>
          </p:cNvPicPr>
          <p:nvPr/>
        </p:nvPicPr>
        <p:blipFill>
          <a:blip r:embed="rId14"/>
          <a:stretch>
            <a:fillRect/>
          </a:stretch>
        </p:blipFill>
        <p:spPr>
          <a:xfrm>
            <a:off x="4675597" y="995470"/>
            <a:ext cx="4124901" cy="5544324"/>
          </a:xfrm>
          <a:prstGeom prst="rect">
            <a:avLst/>
          </a:prstGeom>
        </p:spPr>
      </p:pic>
      <p:sp>
        <p:nvSpPr>
          <p:cNvPr id="5" name="Rectangle 4">
            <a:extLst>
              <a:ext uri="{FF2B5EF4-FFF2-40B4-BE49-F238E27FC236}">
                <a16:creationId xmlns:a16="http://schemas.microsoft.com/office/drawing/2014/main" id="{561C9241-8DF5-7D09-38C2-1A1221C8F537}"/>
              </a:ext>
            </a:extLst>
          </p:cNvPr>
          <p:cNvSpPr/>
          <p:nvPr>
            <p:custDataLst>
              <p:tags r:id="rId8"/>
            </p:custDataLst>
          </p:nvPr>
        </p:nvSpPr>
        <p:spPr>
          <a:xfrm>
            <a:off x="551815" y="3877974"/>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B257FA6-B610-A513-8AD0-DAD97C47DF09}"/>
              </a:ext>
            </a:extLst>
          </p:cNvPr>
          <p:cNvSpPr/>
          <p:nvPr>
            <p:custDataLst>
              <p:tags r:id="rId9"/>
            </p:custDataLst>
          </p:nvPr>
        </p:nvSpPr>
        <p:spPr>
          <a:xfrm>
            <a:off x="4752291" y="3767632"/>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82081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Dosis" pitchFamily="2" charset="0"/>
              </a:rPr>
              <a:t>Sur votre livret, </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lisez les lettres à votre voisin . Ensuite, échangez les rôles</a:t>
            </a:r>
            <a:r>
              <a:rPr lang="fr-FR" sz="1600" b="1" dirty="0">
                <a:solidFill>
                  <a:prstClr val="white">
                    <a:lumMod val="65000"/>
                  </a:prstClr>
                </a:solidFill>
                <a:latin typeface="Dosis" pitchFamily="2" charset="0"/>
              </a:rPr>
              <a:t>.</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r>
              <a:rPr lang="fr-FR" sz="1400" i="1" dirty="0">
                <a:solidFill>
                  <a:schemeClr val="bg1">
                    <a:lumMod val="65000"/>
                  </a:schemeClr>
                </a:solidFill>
                <a:latin typeface="+mj-lt"/>
              </a:rPr>
              <a:t>L’enseignant circule entre les rangs pour superviser l’activité et  aider les élèves</a:t>
            </a:r>
            <a:r>
              <a:rPr lang="fr-FR" i="1" dirty="0">
                <a:solidFill>
                  <a:schemeClr val="bg1">
                    <a:lumMod val="65000"/>
                  </a:schemeClr>
                </a:solidFill>
                <a:latin typeface="+mj-lt"/>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97467" y="1952729"/>
            <a:ext cx="3935164" cy="2905376"/>
          </a:xfrm>
          <a:prstGeom prst="rect">
            <a:avLst/>
          </a:prstGeom>
        </p:spPr>
      </p:pic>
      <p:pic>
        <p:nvPicPr>
          <p:cNvPr id="7" name="Image 6">
            <a:extLst>
              <a:ext uri="{FF2B5EF4-FFF2-40B4-BE49-F238E27FC236}">
                <a16:creationId xmlns:a16="http://schemas.microsoft.com/office/drawing/2014/main" id="{4F1840C9-779B-CF00-EAE8-E0E4DCD00690}"/>
              </a:ext>
            </a:extLst>
          </p:cNvPr>
          <p:cNvPicPr>
            <a:picLocks noChangeAspect="1"/>
          </p:cNvPicPr>
          <p:nvPr/>
        </p:nvPicPr>
        <p:blipFill>
          <a:blip r:embed="rId14"/>
          <a:stretch>
            <a:fillRect/>
          </a:stretch>
        </p:blipFill>
        <p:spPr>
          <a:xfrm>
            <a:off x="4100482" y="1952729"/>
            <a:ext cx="4400221" cy="1306665"/>
          </a:xfrm>
          <a:prstGeom prst="rect">
            <a:avLst/>
          </a:prstGeom>
        </p:spPr>
      </p:pic>
      <p:pic>
        <p:nvPicPr>
          <p:cNvPr id="10" name="Image 9">
            <a:extLst>
              <a:ext uri="{FF2B5EF4-FFF2-40B4-BE49-F238E27FC236}">
                <a16:creationId xmlns:a16="http://schemas.microsoft.com/office/drawing/2014/main" id="{FBA4132E-1FB5-B4FF-8F8A-FCF89981FC26}"/>
              </a:ext>
            </a:extLst>
          </p:cNvPr>
          <p:cNvPicPr>
            <a:picLocks noChangeAspect="1"/>
          </p:cNvPicPr>
          <p:nvPr/>
        </p:nvPicPr>
        <p:blipFill>
          <a:blip r:embed="rId15"/>
          <a:stretch>
            <a:fillRect/>
          </a:stretch>
        </p:blipFill>
        <p:spPr>
          <a:xfrm>
            <a:off x="4404852" y="3427754"/>
            <a:ext cx="3791479" cy="1086002"/>
          </a:xfrm>
          <a:prstGeom prst="rect">
            <a:avLst/>
          </a:prstGeom>
        </p:spPr>
      </p:pic>
    </p:spTree>
    <p:extLst>
      <p:ext uri="{BB962C8B-B14F-4D97-AF65-F5344CB8AC3E}">
        <p14:creationId xmlns:p14="http://schemas.microsoft.com/office/powerpoint/2010/main" val="1509836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473204" y="1250256"/>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501192" y="3863660"/>
            <a:ext cx="916609" cy="508000"/>
          </a:xfrm>
          <a:prstGeom prst="rect">
            <a:avLst/>
          </a:prstGeom>
        </p:spPr>
      </p:pic>
      <p:sp>
        <p:nvSpPr>
          <p:cNvPr id="2" name="ZoneTexte 1">
            <a:extLst>
              <a:ext uri="{FF2B5EF4-FFF2-40B4-BE49-F238E27FC236}">
                <a16:creationId xmlns:a16="http://schemas.microsoft.com/office/drawing/2014/main" id="{3709E86C-EF9D-F2A0-0C85-340E3D601B10}"/>
              </a:ext>
            </a:extLst>
          </p:cNvPr>
          <p:cNvSpPr txBox="1"/>
          <p:nvPr>
            <p:custDataLst>
              <p:tags r:id="rId6"/>
            </p:custDataLst>
          </p:nvPr>
        </p:nvSpPr>
        <p:spPr>
          <a:xfrm>
            <a:off x="3529739" y="1011905"/>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lang="fr-FR" sz="4000" dirty="0"/>
          </a:p>
        </p:txBody>
      </p:sp>
    </p:spTree>
    <p:extLst>
      <p:ext uri="{BB962C8B-B14F-4D97-AF65-F5344CB8AC3E}">
        <p14:creationId xmlns:p14="http://schemas.microsoft.com/office/powerpoint/2010/main" val="14923837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019446"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7"/>
            <a:ext cx="7146375" cy="166820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15684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796474" y="2934004"/>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Écrire  les lettres : </a:t>
            </a:r>
            <a:r>
              <a:rPr lang="fr-FR" sz="2000" b="1" dirty="0">
                <a:solidFill>
                  <a:schemeClr val="accent5">
                    <a:lumMod val="50000"/>
                  </a:schemeClr>
                </a:solidFill>
                <a:latin typeface="Dosis" pitchFamily="2" charset="0"/>
              </a:rPr>
              <a:t>h – k – r - s</a:t>
            </a:r>
            <a:endParaRPr kumimoji="0" lang="fr-FR" sz="28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6"/>
          <a:stretch>
            <a:fillRect/>
          </a:stretch>
        </p:blipFill>
        <p:spPr>
          <a:xfrm>
            <a:off x="1333191" y="2898315"/>
            <a:ext cx="336283" cy="366045"/>
          </a:xfrm>
          <a:prstGeom prst="rect">
            <a:avLst/>
          </a:prstGeom>
        </p:spPr>
      </p:pic>
      <p:sp>
        <p:nvSpPr>
          <p:cNvPr id="8" name="ZoneTexte 7">
            <a:extLst>
              <a:ext uri="{FF2B5EF4-FFF2-40B4-BE49-F238E27FC236}">
                <a16:creationId xmlns:a16="http://schemas.microsoft.com/office/drawing/2014/main" id="{1C0FE900-AA03-1DA6-F968-49B4922E4D25}"/>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479962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h.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288DAFDC-27CD-79B3-3A8F-E3E71AA39BB3}"/>
              </a:ext>
            </a:extLst>
          </p:cNvPr>
          <p:cNvPicPr>
            <a:picLocks noChangeAspect="1"/>
          </p:cNvPicPr>
          <p:nvPr/>
        </p:nvPicPr>
        <p:blipFill>
          <a:blip r:embed="rId12"/>
          <a:stretch>
            <a:fillRect/>
          </a:stretch>
        </p:blipFill>
        <p:spPr>
          <a:xfrm>
            <a:off x="3615704" y="2321710"/>
            <a:ext cx="1912592" cy="2214580"/>
          </a:xfrm>
          <a:prstGeom prst="rect">
            <a:avLst/>
          </a:prstGeom>
        </p:spPr>
      </p:pic>
    </p:spTree>
    <p:extLst>
      <p:ext uri="{BB962C8B-B14F-4D97-AF65-F5344CB8AC3E}">
        <p14:creationId xmlns:p14="http://schemas.microsoft.com/office/powerpoint/2010/main" val="6983464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h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330494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h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8461127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h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B9CEDFE4-4CD4-845F-5590-6F1785F87AA9}"/>
              </a:ext>
            </a:extLst>
          </p:cNvPr>
          <p:cNvPicPr>
            <a:picLocks noChangeAspect="1"/>
          </p:cNvPicPr>
          <p:nvPr/>
        </p:nvPicPr>
        <p:blipFill>
          <a:blip r:embed="rId12"/>
          <a:stretch>
            <a:fillRect/>
          </a:stretch>
        </p:blipFill>
        <p:spPr>
          <a:xfrm>
            <a:off x="3501887" y="2299735"/>
            <a:ext cx="2140226" cy="2258529"/>
          </a:xfrm>
          <a:prstGeom prst="rect">
            <a:avLst/>
          </a:prstGeom>
        </p:spPr>
      </p:pic>
    </p:spTree>
    <p:extLst>
      <p:ext uri="{BB962C8B-B14F-4D97-AF65-F5344CB8AC3E}">
        <p14:creationId xmlns:p14="http://schemas.microsoft.com/office/powerpoint/2010/main" val="37479332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h en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7997328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h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15229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7238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63600" y="333987"/>
            <a:ext cx="787400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Pour commencer, nous allons écouter une nouvelle chanson qui s’appelle : « à l’école ». Après, on va chanter ensemble.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2379166" y="1770593"/>
            <a:ext cx="4385668" cy="3596991"/>
          </a:xfrm>
          <a:prstGeom prst="rect">
            <a:avLst/>
          </a:prstGeom>
        </p:spPr>
      </p:pic>
    </p:spTree>
    <p:extLst>
      <p:ext uri="{BB962C8B-B14F-4D97-AF65-F5344CB8AC3E}">
        <p14:creationId xmlns:p14="http://schemas.microsoft.com/office/powerpoint/2010/main" val="1254750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a:t>
            </a:r>
            <a:r>
              <a:rPr lang="fr-FR" sz="1600" b="1" dirty="0">
                <a:solidFill>
                  <a:prstClr val="white">
                    <a:lumMod val="65000"/>
                  </a:prstClr>
                </a:solidFill>
                <a:latin typeface="Calibri"/>
              </a:rPr>
              <a:t>k</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10" name="Image 9">
            <a:extLst>
              <a:ext uri="{FF2B5EF4-FFF2-40B4-BE49-F238E27FC236}">
                <a16:creationId xmlns:a16="http://schemas.microsoft.com/office/drawing/2014/main" id="{38D9B383-FCF1-DD1B-A81D-8D6B94BA99CB}"/>
              </a:ext>
            </a:extLst>
          </p:cNvPr>
          <p:cNvPicPr>
            <a:picLocks noChangeAspect="1"/>
          </p:cNvPicPr>
          <p:nvPr/>
        </p:nvPicPr>
        <p:blipFill>
          <a:blip r:embed="rId12"/>
          <a:stretch>
            <a:fillRect/>
          </a:stretch>
        </p:blipFill>
        <p:spPr>
          <a:xfrm>
            <a:off x="3624129" y="2385867"/>
            <a:ext cx="2142489" cy="2357814"/>
          </a:xfrm>
          <a:prstGeom prst="rect">
            <a:avLst/>
          </a:prstGeom>
        </p:spPr>
      </p:pic>
    </p:spTree>
    <p:extLst>
      <p:ext uri="{BB962C8B-B14F-4D97-AF65-F5344CB8AC3E}">
        <p14:creationId xmlns:p14="http://schemas.microsoft.com/office/powerpoint/2010/main" val="3444530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k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4307741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k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3710590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k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6" name="Image 5">
            <a:extLst>
              <a:ext uri="{FF2B5EF4-FFF2-40B4-BE49-F238E27FC236}">
                <a16:creationId xmlns:a16="http://schemas.microsoft.com/office/drawing/2014/main" id="{A822A34C-DF82-25D3-5EBE-55161E08B907}"/>
              </a:ext>
            </a:extLst>
          </p:cNvPr>
          <p:cNvPicPr>
            <a:picLocks noChangeAspect="1"/>
          </p:cNvPicPr>
          <p:nvPr/>
        </p:nvPicPr>
        <p:blipFill>
          <a:blip r:embed="rId12"/>
          <a:stretch>
            <a:fillRect/>
          </a:stretch>
        </p:blipFill>
        <p:spPr>
          <a:xfrm>
            <a:off x="3460355" y="1925739"/>
            <a:ext cx="2223289" cy="2788124"/>
          </a:xfrm>
          <a:prstGeom prst="rect">
            <a:avLst/>
          </a:prstGeom>
        </p:spPr>
      </p:pic>
    </p:spTree>
    <p:extLst>
      <p:ext uri="{BB962C8B-B14F-4D97-AF65-F5344CB8AC3E}">
        <p14:creationId xmlns:p14="http://schemas.microsoft.com/office/powerpoint/2010/main" val="18447899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k en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2007302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k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7847682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63805" y="43009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996713" y="28971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r. Regardez comment je fais au tableau.  </a:t>
            </a:r>
          </a:p>
        </p:txBody>
      </p:sp>
      <p:sp>
        <p:nvSpPr>
          <p:cNvPr id="6" name="ZoneTexte 5">
            <a:extLst>
              <a:ext uri="{FF2B5EF4-FFF2-40B4-BE49-F238E27FC236}">
                <a16:creationId xmlns:a16="http://schemas.microsoft.com/office/drawing/2014/main" id="{61BD5701-DB0C-FD23-21A9-DEBCCF18F299}"/>
              </a:ext>
            </a:extLst>
          </p:cNvPr>
          <p:cNvSpPr txBox="1"/>
          <p:nvPr>
            <p:custDataLst>
              <p:tags r:id="rId8"/>
            </p:custDataLst>
          </p:nvPr>
        </p:nvSpPr>
        <p:spPr>
          <a:xfrm>
            <a:off x="996713" y="62364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4A61313F-EE11-BF70-F361-A4101C67A5C5}"/>
              </a:ext>
            </a:extLst>
          </p:cNvPr>
          <p:cNvPicPr>
            <a:picLocks noChangeAspect="1"/>
          </p:cNvPicPr>
          <p:nvPr/>
        </p:nvPicPr>
        <p:blipFill>
          <a:blip r:embed="rId12"/>
          <a:stretch>
            <a:fillRect/>
          </a:stretch>
        </p:blipFill>
        <p:spPr>
          <a:xfrm>
            <a:off x="3671905" y="1983890"/>
            <a:ext cx="2335879" cy="2800061"/>
          </a:xfrm>
          <a:prstGeom prst="rect">
            <a:avLst/>
          </a:prstGeom>
        </p:spPr>
      </p:pic>
    </p:spTree>
    <p:extLst>
      <p:ext uri="{BB962C8B-B14F-4D97-AF65-F5344CB8AC3E}">
        <p14:creationId xmlns:p14="http://schemas.microsoft.com/office/powerpoint/2010/main" val="39348467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a:t>
            </a:r>
            <a:r>
              <a:rPr lang="fr-FR" sz="1600" b="1" dirty="0">
                <a:solidFill>
                  <a:prstClr val="white">
                    <a:lumMod val="65000"/>
                  </a:prstClr>
                </a:solidFill>
                <a:latin typeface="Calibri"/>
              </a:rPr>
              <a:t>r</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1822022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508092"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5950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r comme je vous ai montré.</a:t>
            </a:r>
          </a:p>
        </p:txBody>
      </p:sp>
      <p:pic>
        <p:nvPicPr>
          <p:cNvPr id="4" name="Image 3">
            <a:extLst>
              <a:ext uri="{FF2B5EF4-FFF2-40B4-BE49-F238E27FC236}">
                <a16:creationId xmlns:a16="http://schemas.microsoft.com/office/drawing/2014/main" id="{B9FBB1C6-D7A9-5A71-1EA3-3F4F2C9210E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40556427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r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60D778AA-C616-1F8F-E565-F731E858D6CD}"/>
              </a:ext>
            </a:extLst>
          </p:cNvPr>
          <p:cNvPicPr>
            <a:picLocks noChangeAspect="1"/>
          </p:cNvPicPr>
          <p:nvPr/>
        </p:nvPicPr>
        <p:blipFill>
          <a:blip r:embed="rId12"/>
          <a:stretch>
            <a:fillRect/>
          </a:stretch>
        </p:blipFill>
        <p:spPr>
          <a:xfrm>
            <a:off x="3285485" y="1975665"/>
            <a:ext cx="2541155" cy="2904177"/>
          </a:xfrm>
          <a:prstGeom prst="rect">
            <a:avLst/>
          </a:prstGeom>
        </p:spPr>
      </p:pic>
    </p:spTree>
    <p:extLst>
      <p:ext uri="{BB962C8B-B14F-4D97-AF65-F5344CB8AC3E}">
        <p14:creationId xmlns:p14="http://schemas.microsoft.com/office/powerpoint/2010/main" val="859227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7"/>
</p:tagLst>
</file>

<file path=ppt/tags/tag105.xml><?xml version="1.0" encoding="utf-8"?>
<p:tagLst xmlns:a="http://schemas.openxmlformats.org/drawingml/2006/main" xmlns:r="http://schemas.openxmlformats.org/officeDocument/2006/relationships" xmlns:p="http://schemas.openxmlformats.org/presentationml/2006/main">
  <p:tag name="NUM" val="8"/>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NUM" val="8"/>
</p:tagLst>
</file>

<file path=ppt/tags/tag115.xml><?xml version="1.0" encoding="utf-8"?>
<p:tagLst xmlns:a="http://schemas.openxmlformats.org/drawingml/2006/main" xmlns:r="http://schemas.openxmlformats.org/officeDocument/2006/relationships" xmlns:p="http://schemas.openxmlformats.org/presentationml/2006/main">
  <p:tag name="NUM" val="9"/>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6"/>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5"/>
</p:tagLst>
</file>

<file path=ppt/tags/tag183.xml><?xml version="1.0" encoding="utf-8"?>
<p:tagLst xmlns:a="http://schemas.openxmlformats.org/drawingml/2006/main" xmlns:r="http://schemas.openxmlformats.org/officeDocument/2006/relationships" xmlns:p="http://schemas.openxmlformats.org/presentationml/2006/main">
  <p:tag name="NUM" val="6"/>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6"/>
</p:tagLst>
</file>

<file path=ppt/tags/tag196.xml><?xml version="1.0" encoding="utf-8"?>
<p:tagLst xmlns:a="http://schemas.openxmlformats.org/drawingml/2006/main" xmlns:r="http://schemas.openxmlformats.org/officeDocument/2006/relationships" xmlns:p="http://schemas.openxmlformats.org/presentationml/2006/main">
  <p:tag name="NUM" val="9"/>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3"/>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5"/>
</p:tagLst>
</file>

<file path=ppt/tags/tag221.xml><?xml version="1.0" encoding="utf-8"?>
<p:tagLst xmlns:a="http://schemas.openxmlformats.org/drawingml/2006/main" xmlns:r="http://schemas.openxmlformats.org/officeDocument/2006/relationships" xmlns:p="http://schemas.openxmlformats.org/presentationml/2006/main">
  <p:tag name="NUM" val="6"/>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2"/>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4"/>
</p:tagLst>
</file>

<file path=ppt/tags/tag227.xml><?xml version="1.0" encoding="utf-8"?>
<p:tagLst xmlns:a="http://schemas.openxmlformats.org/drawingml/2006/main" xmlns:r="http://schemas.openxmlformats.org/officeDocument/2006/relationships" xmlns:p="http://schemas.openxmlformats.org/presentationml/2006/main">
  <p:tag name="NUM" val="5"/>
</p:tagLst>
</file>

<file path=ppt/tags/tag228.xml><?xml version="1.0" encoding="utf-8"?>
<p:tagLst xmlns:a="http://schemas.openxmlformats.org/drawingml/2006/main" xmlns:r="http://schemas.openxmlformats.org/officeDocument/2006/relationships" xmlns:p="http://schemas.openxmlformats.org/presentationml/2006/main">
  <p:tag name="NUM" val="6"/>
</p:tagLst>
</file>

<file path=ppt/tags/tag229.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2"/>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4"/>
</p:tagLst>
</file>

<file path=ppt/tags/tag233.xml><?xml version="1.0" encoding="utf-8"?>
<p:tagLst xmlns:a="http://schemas.openxmlformats.org/drawingml/2006/main" xmlns:r="http://schemas.openxmlformats.org/officeDocument/2006/relationships" xmlns:p="http://schemas.openxmlformats.org/presentationml/2006/main">
  <p:tag name="NUM" val="5"/>
</p:tagLst>
</file>

<file path=ppt/tags/tag234.xml><?xml version="1.0" encoding="utf-8"?>
<p:tagLst xmlns:a="http://schemas.openxmlformats.org/drawingml/2006/main" xmlns:r="http://schemas.openxmlformats.org/officeDocument/2006/relationships" xmlns:p="http://schemas.openxmlformats.org/presentationml/2006/main">
  <p:tag name="NUM" val="6"/>
</p:tagLst>
</file>

<file path=ppt/tags/tag235.xml><?xml version="1.0" encoding="utf-8"?>
<p:tagLst xmlns:a="http://schemas.openxmlformats.org/drawingml/2006/main" xmlns:r="http://schemas.openxmlformats.org/officeDocument/2006/relationships" xmlns:p="http://schemas.openxmlformats.org/presentationml/2006/main">
  <p:tag name="NUM" val="7"/>
</p:tagLst>
</file>

<file path=ppt/tags/tag236.xml><?xml version="1.0" encoding="utf-8"?>
<p:tagLst xmlns:a="http://schemas.openxmlformats.org/drawingml/2006/main" xmlns:r="http://schemas.openxmlformats.org/officeDocument/2006/relationships" xmlns:p="http://schemas.openxmlformats.org/presentationml/2006/main">
  <p:tag name="NUM" val="8"/>
</p:tagLst>
</file>

<file path=ppt/tags/tag237.xml><?xml version="1.0" encoding="utf-8"?>
<p:tagLst xmlns:a="http://schemas.openxmlformats.org/drawingml/2006/main" xmlns:r="http://schemas.openxmlformats.org/officeDocument/2006/relationships" xmlns:p="http://schemas.openxmlformats.org/presentationml/2006/main">
  <p:tag name="NUM" val="9"/>
</p:tagLst>
</file>

<file path=ppt/tags/tag238.xml><?xml version="1.0" encoding="utf-8"?>
<p:tagLst xmlns:a="http://schemas.openxmlformats.org/drawingml/2006/main" xmlns:r="http://schemas.openxmlformats.org/officeDocument/2006/relationships" xmlns:p="http://schemas.openxmlformats.org/presentationml/2006/main">
  <p:tag name="NUM" val="10"/>
</p:tagLst>
</file>

<file path=ppt/tags/tag239.xml><?xml version="1.0" encoding="utf-8"?>
<p:tagLst xmlns:a="http://schemas.openxmlformats.org/drawingml/2006/main" xmlns:r="http://schemas.openxmlformats.org/officeDocument/2006/relationships" xmlns:p="http://schemas.openxmlformats.org/presentationml/2006/main">
  <p:tag name="NUM" val="11"/>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12"/>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NUM" val="5"/>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4"/>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6"/>
</p:tagLst>
</file>

<file path=ppt/tags/tag257.xml><?xml version="1.0" encoding="utf-8"?>
<p:tagLst xmlns:a="http://schemas.openxmlformats.org/drawingml/2006/main" xmlns:r="http://schemas.openxmlformats.org/officeDocument/2006/relationships" xmlns:p="http://schemas.openxmlformats.org/presentationml/2006/main">
  <p:tag name="NUM" val="7"/>
</p:tagLst>
</file>

<file path=ppt/tags/tag258.xml><?xml version="1.0" encoding="utf-8"?>
<p:tagLst xmlns:a="http://schemas.openxmlformats.org/drawingml/2006/main" xmlns:r="http://schemas.openxmlformats.org/officeDocument/2006/relationships" xmlns:p="http://schemas.openxmlformats.org/presentationml/2006/main">
  <p:tag name="NUM" val="8"/>
</p:tagLst>
</file>

<file path=ppt/tags/tag259.xml><?xml version="1.0" encoding="utf-8"?>
<p:tagLst xmlns:a="http://schemas.openxmlformats.org/drawingml/2006/main" xmlns:r="http://schemas.openxmlformats.org/officeDocument/2006/relationships" xmlns:p="http://schemas.openxmlformats.org/presentationml/2006/main">
  <p:tag name="NUM" val="9"/>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60.xml><?xml version="1.0" encoding="utf-8"?>
<p:tagLst xmlns:a="http://schemas.openxmlformats.org/drawingml/2006/main" xmlns:r="http://schemas.openxmlformats.org/officeDocument/2006/relationships" xmlns:p="http://schemas.openxmlformats.org/presentationml/2006/main">
  <p:tag name="NUM" val="10"/>
</p:tagLst>
</file>

<file path=ppt/tags/tag261.xml><?xml version="1.0" encoding="utf-8"?>
<p:tagLst xmlns:a="http://schemas.openxmlformats.org/drawingml/2006/main" xmlns:r="http://schemas.openxmlformats.org/officeDocument/2006/relationships" xmlns:p="http://schemas.openxmlformats.org/presentationml/2006/main">
  <p:tag name="NUM" val="11"/>
</p:tagLst>
</file>

<file path=ppt/tags/tag262.xml><?xml version="1.0" encoding="utf-8"?>
<p:tagLst xmlns:a="http://schemas.openxmlformats.org/drawingml/2006/main" xmlns:r="http://schemas.openxmlformats.org/officeDocument/2006/relationships" xmlns:p="http://schemas.openxmlformats.org/presentationml/2006/main">
  <p:tag name="NUM" val="12"/>
</p:tagLst>
</file>

<file path=ppt/tags/tag263.xml><?xml version="1.0" encoding="utf-8"?>
<p:tagLst xmlns:a="http://schemas.openxmlformats.org/drawingml/2006/main" xmlns:r="http://schemas.openxmlformats.org/officeDocument/2006/relationships" xmlns:p="http://schemas.openxmlformats.org/presentationml/2006/main">
  <p:tag name="NUM" val="13"/>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4"/>
</p:tagLst>
</file>

<file path=ppt/tags/tag268.xml><?xml version="1.0" encoding="utf-8"?>
<p:tagLst xmlns:a="http://schemas.openxmlformats.org/drawingml/2006/main" xmlns:r="http://schemas.openxmlformats.org/officeDocument/2006/relationships" xmlns:p="http://schemas.openxmlformats.org/presentationml/2006/main">
  <p:tag name="NUM" val="5"/>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70.xml><?xml version="1.0" encoding="utf-8"?>
<p:tagLst xmlns:a="http://schemas.openxmlformats.org/drawingml/2006/main" xmlns:r="http://schemas.openxmlformats.org/officeDocument/2006/relationships" xmlns:p="http://schemas.openxmlformats.org/presentationml/2006/main">
  <p:tag name="NUM" val="7"/>
</p:tagLst>
</file>

<file path=ppt/tags/tag271.xml><?xml version="1.0" encoding="utf-8"?>
<p:tagLst xmlns:a="http://schemas.openxmlformats.org/drawingml/2006/main" xmlns:r="http://schemas.openxmlformats.org/officeDocument/2006/relationships" xmlns:p="http://schemas.openxmlformats.org/presentationml/2006/main">
  <p:tag name="NUM" val="8"/>
</p:tagLst>
</file>

<file path=ppt/tags/tag272.xml><?xml version="1.0" encoding="utf-8"?>
<p:tagLst xmlns:a="http://schemas.openxmlformats.org/drawingml/2006/main" xmlns:r="http://schemas.openxmlformats.org/officeDocument/2006/relationships" xmlns:p="http://schemas.openxmlformats.org/presentationml/2006/main">
  <p:tag name="NUM" val="9"/>
</p:tagLst>
</file>

<file path=ppt/tags/tag273.xml><?xml version="1.0" encoding="utf-8"?>
<p:tagLst xmlns:a="http://schemas.openxmlformats.org/drawingml/2006/main" xmlns:r="http://schemas.openxmlformats.org/officeDocument/2006/relationships" xmlns:p="http://schemas.openxmlformats.org/presentationml/2006/main">
  <p:tag name="NUM" val="10"/>
</p:tagLst>
</file>

<file path=ppt/tags/tag274.xml><?xml version="1.0" encoding="utf-8"?>
<p:tagLst xmlns:a="http://schemas.openxmlformats.org/drawingml/2006/main" xmlns:r="http://schemas.openxmlformats.org/officeDocument/2006/relationships" xmlns:p="http://schemas.openxmlformats.org/presentationml/2006/main">
  <p:tag name="NUM" val="11"/>
</p:tagLst>
</file>

<file path=ppt/tags/tag275.xml><?xml version="1.0" encoding="utf-8"?>
<p:tagLst xmlns:a="http://schemas.openxmlformats.org/drawingml/2006/main" xmlns:r="http://schemas.openxmlformats.org/officeDocument/2006/relationships" xmlns:p="http://schemas.openxmlformats.org/presentationml/2006/main">
  <p:tag name="NUM" val="12"/>
</p:tagLst>
</file>

<file path=ppt/tags/tag276.xml><?xml version="1.0" encoding="utf-8"?>
<p:tagLst xmlns:a="http://schemas.openxmlformats.org/drawingml/2006/main" xmlns:r="http://schemas.openxmlformats.org/officeDocument/2006/relationships" xmlns:p="http://schemas.openxmlformats.org/presentationml/2006/main">
  <p:tag name="NUM" val="1"/>
</p:tagLst>
</file>

<file path=ppt/tags/tag277.xml><?xml version="1.0" encoding="utf-8"?>
<p:tagLst xmlns:a="http://schemas.openxmlformats.org/drawingml/2006/main" xmlns:r="http://schemas.openxmlformats.org/officeDocument/2006/relationships" xmlns:p="http://schemas.openxmlformats.org/presentationml/2006/main">
  <p:tag name="NUM" val="2"/>
</p:tagLst>
</file>

<file path=ppt/tags/tag278.xml><?xml version="1.0" encoding="utf-8"?>
<p:tagLst xmlns:a="http://schemas.openxmlformats.org/drawingml/2006/main" xmlns:r="http://schemas.openxmlformats.org/officeDocument/2006/relationships" xmlns:p="http://schemas.openxmlformats.org/presentationml/2006/main">
  <p:tag name="NUM" val="3"/>
</p:tagLst>
</file>

<file path=ppt/tags/tag279.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80.xml><?xml version="1.0" encoding="utf-8"?>
<p:tagLst xmlns:a="http://schemas.openxmlformats.org/drawingml/2006/main" xmlns:r="http://schemas.openxmlformats.org/officeDocument/2006/relationships" xmlns:p="http://schemas.openxmlformats.org/presentationml/2006/main">
  <p:tag name="NUM" val="5"/>
</p:tagLst>
</file>

<file path=ppt/tags/tag281.xml><?xml version="1.0" encoding="utf-8"?>
<p:tagLst xmlns:a="http://schemas.openxmlformats.org/drawingml/2006/main" xmlns:r="http://schemas.openxmlformats.org/officeDocument/2006/relationships" xmlns:p="http://schemas.openxmlformats.org/presentationml/2006/main">
  <p:tag name="NUM" val="6"/>
</p:tagLst>
</file>

<file path=ppt/tags/tag282.xml><?xml version="1.0" encoding="utf-8"?>
<p:tagLst xmlns:a="http://schemas.openxmlformats.org/drawingml/2006/main" xmlns:r="http://schemas.openxmlformats.org/officeDocument/2006/relationships" xmlns:p="http://schemas.openxmlformats.org/presentationml/2006/main">
  <p:tag name="NUM" val="7"/>
</p:tagLst>
</file>

<file path=ppt/tags/tag283.xml><?xml version="1.0" encoding="utf-8"?>
<p:tagLst xmlns:a="http://schemas.openxmlformats.org/drawingml/2006/main" xmlns:r="http://schemas.openxmlformats.org/officeDocument/2006/relationships" xmlns:p="http://schemas.openxmlformats.org/presentationml/2006/main">
  <p:tag name="NUM" val="8"/>
</p:tagLst>
</file>

<file path=ppt/tags/tag284.xml><?xml version="1.0" encoding="utf-8"?>
<p:tagLst xmlns:a="http://schemas.openxmlformats.org/drawingml/2006/main" xmlns:r="http://schemas.openxmlformats.org/officeDocument/2006/relationships" xmlns:p="http://schemas.openxmlformats.org/presentationml/2006/main">
  <p:tag name="NUM" val="9"/>
</p:tagLst>
</file>

<file path=ppt/tags/tag285.xml><?xml version="1.0" encoding="utf-8"?>
<p:tagLst xmlns:a="http://schemas.openxmlformats.org/drawingml/2006/main" xmlns:r="http://schemas.openxmlformats.org/officeDocument/2006/relationships" xmlns:p="http://schemas.openxmlformats.org/presentationml/2006/main">
  <p:tag name="NUM" val="10"/>
</p:tagLst>
</file>

<file path=ppt/tags/tag286.xml><?xml version="1.0" encoding="utf-8"?>
<p:tagLst xmlns:a="http://schemas.openxmlformats.org/drawingml/2006/main" xmlns:r="http://schemas.openxmlformats.org/officeDocument/2006/relationships" xmlns:p="http://schemas.openxmlformats.org/presentationml/2006/main">
  <p:tag name="NUM" val="11"/>
</p:tagLst>
</file>

<file path=ppt/tags/tag287.xml><?xml version="1.0" encoding="utf-8"?>
<p:tagLst xmlns:a="http://schemas.openxmlformats.org/drawingml/2006/main" xmlns:r="http://schemas.openxmlformats.org/officeDocument/2006/relationships" xmlns:p="http://schemas.openxmlformats.org/presentationml/2006/main">
  <p:tag name="NUM" val="1"/>
</p:tagLst>
</file>

<file path=ppt/tags/tag288.xml><?xml version="1.0" encoding="utf-8"?>
<p:tagLst xmlns:a="http://schemas.openxmlformats.org/drawingml/2006/main" xmlns:r="http://schemas.openxmlformats.org/officeDocument/2006/relationships" xmlns:p="http://schemas.openxmlformats.org/presentationml/2006/main">
  <p:tag name="NUM" val="2"/>
</p:tagLst>
</file>

<file path=ppt/tags/tag289.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290.xml><?xml version="1.0" encoding="utf-8"?>
<p:tagLst xmlns:a="http://schemas.openxmlformats.org/drawingml/2006/main" xmlns:r="http://schemas.openxmlformats.org/officeDocument/2006/relationships" xmlns:p="http://schemas.openxmlformats.org/presentationml/2006/main">
  <p:tag name="NUM" val="4"/>
</p:tagLst>
</file>

<file path=ppt/tags/tag291.xml><?xml version="1.0" encoding="utf-8"?>
<p:tagLst xmlns:a="http://schemas.openxmlformats.org/drawingml/2006/main" xmlns:r="http://schemas.openxmlformats.org/officeDocument/2006/relationships" xmlns:p="http://schemas.openxmlformats.org/presentationml/2006/main">
  <p:tag name="NUM" val="5"/>
</p:tagLst>
</file>

<file path=ppt/tags/tag292.xml><?xml version="1.0" encoding="utf-8"?>
<p:tagLst xmlns:a="http://schemas.openxmlformats.org/drawingml/2006/main" xmlns:r="http://schemas.openxmlformats.org/officeDocument/2006/relationships" xmlns:p="http://schemas.openxmlformats.org/presentationml/2006/main">
  <p:tag name="NUM" val="6"/>
</p:tagLst>
</file>

<file path=ppt/tags/tag293.xml><?xml version="1.0" encoding="utf-8"?>
<p:tagLst xmlns:a="http://schemas.openxmlformats.org/drawingml/2006/main" xmlns:r="http://schemas.openxmlformats.org/officeDocument/2006/relationships" xmlns:p="http://schemas.openxmlformats.org/presentationml/2006/main">
  <p:tag name="NUM" val="7"/>
</p:tagLst>
</file>

<file path=ppt/tags/tag294.xml><?xml version="1.0" encoding="utf-8"?>
<p:tagLst xmlns:a="http://schemas.openxmlformats.org/drawingml/2006/main" xmlns:r="http://schemas.openxmlformats.org/officeDocument/2006/relationships" xmlns:p="http://schemas.openxmlformats.org/presentationml/2006/main">
  <p:tag name="NUM" val="8"/>
</p:tagLst>
</file>

<file path=ppt/tags/tag295.xml><?xml version="1.0" encoding="utf-8"?>
<p:tagLst xmlns:a="http://schemas.openxmlformats.org/drawingml/2006/main" xmlns:r="http://schemas.openxmlformats.org/officeDocument/2006/relationships" xmlns:p="http://schemas.openxmlformats.org/presentationml/2006/main">
  <p:tag name="NUM" val="9"/>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00.xml><?xml version="1.0" encoding="utf-8"?>
<p:tagLst xmlns:a="http://schemas.openxmlformats.org/drawingml/2006/main" xmlns:r="http://schemas.openxmlformats.org/officeDocument/2006/relationships" xmlns:p="http://schemas.openxmlformats.org/presentationml/2006/main">
  <p:tag name="NUM" val="5"/>
</p:tagLst>
</file>

<file path=ppt/tags/tag301.xml><?xml version="1.0" encoding="utf-8"?>
<p:tagLst xmlns:a="http://schemas.openxmlformats.org/drawingml/2006/main" xmlns:r="http://schemas.openxmlformats.org/officeDocument/2006/relationships" xmlns:p="http://schemas.openxmlformats.org/presentationml/2006/main">
  <p:tag name="NUM" val="6"/>
</p:tagLst>
</file>

<file path=ppt/tags/tag302.xml><?xml version="1.0" encoding="utf-8"?>
<p:tagLst xmlns:a="http://schemas.openxmlformats.org/drawingml/2006/main" xmlns:r="http://schemas.openxmlformats.org/officeDocument/2006/relationships" xmlns:p="http://schemas.openxmlformats.org/presentationml/2006/main">
  <p:tag name="NUM" val="7"/>
</p:tagLst>
</file>

<file path=ppt/tags/tag303.xml><?xml version="1.0" encoding="utf-8"?>
<p:tagLst xmlns:a="http://schemas.openxmlformats.org/drawingml/2006/main" xmlns:r="http://schemas.openxmlformats.org/officeDocument/2006/relationships" xmlns:p="http://schemas.openxmlformats.org/presentationml/2006/main">
  <p:tag name="NUM" val="8"/>
</p:tagLst>
</file>

<file path=ppt/tags/tag304.xml><?xml version="1.0" encoding="utf-8"?>
<p:tagLst xmlns:a="http://schemas.openxmlformats.org/drawingml/2006/main" xmlns:r="http://schemas.openxmlformats.org/officeDocument/2006/relationships" xmlns:p="http://schemas.openxmlformats.org/presentationml/2006/main">
  <p:tag name="NUM" val="9"/>
</p:tagLst>
</file>

<file path=ppt/tags/tag305.xml><?xml version="1.0" encoding="utf-8"?>
<p:tagLst xmlns:a="http://schemas.openxmlformats.org/drawingml/2006/main" xmlns:r="http://schemas.openxmlformats.org/officeDocument/2006/relationships" xmlns:p="http://schemas.openxmlformats.org/presentationml/2006/main">
  <p:tag name="NUM" val="10"/>
</p:tagLst>
</file>

<file path=ppt/tags/tag306.xml><?xml version="1.0" encoding="utf-8"?>
<p:tagLst xmlns:a="http://schemas.openxmlformats.org/drawingml/2006/main" xmlns:r="http://schemas.openxmlformats.org/officeDocument/2006/relationships" xmlns:p="http://schemas.openxmlformats.org/presentationml/2006/main">
  <p:tag name="NUM" val="11"/>
</p:tagLst>
</file>

<file path=ppt/tags/tag307.xml><?xml version="1.0" encoding="utf-8"?>
<p:tagLst xmlns:a="http://schemas.openxmlformats.org/drawingml/2006/main" xmlns:r="http://schemas.openxmlformats.org/officeDocument/2006/relationships" xmlns:p="http://schemas.openxmlformats.org/presentationml/2006/main">
  <p:tag name="NUM" val="12"/>
</p:tagLst>
</file>

<file path=ppt/tags/tag308.xml><?xml version="1.0" encoding="utf-8"?>
<p:tagLst xmlns:a="http://schemas.openxmlformats.org/drawingml/2006/main" xmlns:r="http://schemas.openxmlformats.org/officeDocument/2006/relationships" xmlns:p="http://schemas.openxmlformats.org/presentationml/2006/main">
  <p:tag name="NUM" val="13"/>
</p:tagLst>
</file>

<file path=ppt/tags/tag309.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10.xml><?xml version="1.0" encoding="utf-8"?>
<p:tagLst xmlns:a="http://schemas.openxmlformats.org/drawingml/2006/main" xmlns:r="http://schemas.openxmlformats.org/officeDocument/2006/relationships" xmlns:p="http://schemas.openxmlformats.org/presentationml/2006/main">
  <p:tag name="NUM" val="2"/>
</p:tagLst>
</file>

<file path=ppt/tags/tag311.xml><?xml version="1.0" encoding="utf-8"?>
<p:tagLst xmlns:a="http://schemas.openxmlformats.org/drawingml/2006/main" xmlns:r="http://schemas.openxmlformats.org/officeDocument/2006/relationships" xmlns:p="http://schemas.openxmlformats.org/presentationml/2006/main">
  <p:tag name="NUM" val="3"/>
</p:tagLst>
</file>

<file path=ppt/tags/tag312.xml><?xml version="1.0" encoding="utf-8"?>
<p:tagLst xmlns:a="http://schemas.openxmlformats.org/drawingml/2006/main" xmlns:r="http://schemas.openxmlformats.org/officeDocument/2006/relationships" xmlns:p="http://schemas.openxmlformats.org/presentationml/2006/main">
  <p:tag name="NUM" val="4"/>
</p:tagLst>
</file>

<file path=ppt/tags/tag313.xml><?xml version="1.0" encoding="utf-8"?>
<p:tagLst xmlns:a="http://schemas.openxmlformats.org/drawingml/2006/main" xmlns:r="http://schemas.openxmlformats.org/officeDocument/2006/relationships" xmlns:p="http://schemas.openxmlformats.org/presentationml/2006/main">
  <p:tag name="NUM" val="5"/>
</p:tagLst>
</file>

<file path=ppt/tags/tag314.xml><?xml version="1.0" encoding="utf-8"?>
<p:tagLst xmlns:a="http://schemas.openxmlformats.org/drawingml/2006/main" xmlns:r="http://schemas.openxmlformats.org/officeDocument/2006/relationships" xmlns:p="http://schemas.openxmlformats.org/presentationml/2006/main">
  <p:tag name="NUM" val="6"/>
</p:tagLst>
</file>

<file path=ppt/tags/tag315.xml><?xml version="1.0" encoding="utf-8"?>
<p:tagLst xmlns:a="http://schemas.openxmlformats.org/drawingml/2006/main" xmlns:r="http://schemas.openxmlformats.org/officeDocument/2006/relationships" xmlns:p="http://schemas.openxmlformats.org/presentationml/2006/main">
  <p:tag name="NUM" val="7"/>
</p:tagLst>
</file>

<file path=ppt/tags/tag316.xml><?xml version="1.0" encoding="utf-8"?>
<p:tagLst xmlns:a="http://schemas.openxmlformats.org/drawingml/2006/main" xmlns:r="http://schemas.openxmlformats.org/officeDocument/2006/relationships" xmlns:p="http://schemas.openxmlformats.org/presentationml/2006/main">
  <p:tag name="NUM" val="8"/>
</p:tagLst>
</file>

<file path=ppt/tags/tag317.xml><?xml version="1.0" encoding="utf-8"?>
<p:tagLst xmlns:a="http://schemas.openxmlformats.org/drawingml/2006/main" xmlns:r="http://schemas.openxmlformats.org/officeDocument/2006/relationships" xmlns:p="http://schemas.openxmlformats.org/presentationml/2006/main">
  <p:tag name="NUM" val="9"/>
</p:tagLst>
</file>

<file path=ppt/tags/tag318.xml><?xml version="1.0" encoding="utf-8"?>
<p:tagLst xmlns:a="http://schemas.openxmlformats.org/drawingml/2006/main" xmlns:r="http://schemas.openxmlformats.org/officeDocument/2006/relationships" xmlns:p="http://schemas.openxmlformats.org/presentationml/2006/main">
  <p:tag name="NUM" val="10"/>
</p:tagLst>
</file>

<file path=ppt/tags/tag319.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20.xml><?xml version="1.0" encoding="utf-8"?>
<p:tagLst xmlns:a="http://schemas.openxmlformats.org/drawingml/2006/main" xmlns:r="http://schemas.openxmlformats.org/officeDocument/2006/relationships" xmlns:p="http://schemas.openxmlformats.org/presentationml/2006/main">
  <p:tag name="NUM" val="12"/>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5"/>
</p:tagLst>
</file>

<file path=ppt/tags/tag326.xml><?xml version="1.0" encoding="utf-8"?>
<p:tagLst xmlns:a="http://schemas.openxmlformats.org/drawingml/2006/main" xmlns:r="http://schemas.openxmlformats.org/officeDocument/2006/relationships" xmlns:p="http://schemas.openxmlformats.org/presentationml/2006/main">
  <p:tag name="NUM" val="6"/>
</p:tagLst>
</file>

<file path=ppt/tags/tag327.xml><?xml version="1.0" encoding="utf-8"?>
<p:tagLst xmlns:a="http://schemas.openxmlformats.org/drawingml/2006/main" xmlns:r="http://schemas.openxmlformats.org/officeDocument/2006/relationships" xmlns:p="http://schemas.openxmlformats.org/presentationml/2006/main">
  <p:tag name="NUM" val="7"/>
</p:tagLst>
</file>

<file path=ppt/tags/tag328.xml><?xml version="1.0" encoding="utf-8"?>
<p:tagLst xmlns:a="http://schemas.openxmlformats.org/drawingml/2006/main" xmlns:r="http://schemas.openxmlformats.org/officeDocument/2006/relationships" xmlns:p="http://schemas.openxmlformats.org/presentationml/2006/main">
  <p:tag name="NUM" val="8"/>
</p:tagLst>
</file>

<file path=ppt/tags/tag329.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10"/>
</p:tagLst>
</file>

<file path=ppt/tags/tag331.xml><?xml version="1.0" encoding="utf-8"?>
<p:tagLst xmlns:a="http://schemas.openxmlformats.org/drawingml/2006/main" xmlns:r="http://schemas.openxmlformats.org/officeDocument/2006/relationships" xmlns:p="http://schemas.openxmlformats.org/presentationml/2006/main">
  <p:tag name="NUM" val="11"/>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5"/>
</p:tagLst>
</file>

<file path=ppt/tags/tag337.xml><?xml version="1.0" encoding="utf-8"?>
<p:tagLst xmlns:a="http://schemas.openxmlformats.org/drawingml/2006/main" xmlns:r="http://schemas.openxmlformats.org/officeDocument/2006/relationships" xmlns:p="http://schemas.openxmlformats.org/presentationml/2006/main">
  <p:tag name="NUM" val="6"/>
</p:tagLst>
</file>

<file path=ppt/tags/tag338.xml><?xml version="1.0" encoding="utf-8"?>
<p:tagLst xmlns:a="http://schemas.openxmlformats.org/drawingml/2006/main" xmlns:r="http://schemas.openxmlformats.org/officeDocument/2006/relationships" xmlns:p="http://schemas.openxmlformats.org/presentationml/2006/main">
  <p:tag name="NUM" val="7"/>
</p:tagLst>
</file>

<file path=ppt/tags/tag339.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40.xml><?xml version="1.0" encoding="utf-8"?>
<p:tagLst xmlns:a="http://schemas.openxmlformats.org/drawingml/2006/main" xmlns:r="http://schemas.openxmlformats.org/officeDocument/2006/relationships" xmlns:p="http://schemas.openxmlformats.org/presentationml/2006/main">
  <p:tag name="NUM" val="9"/>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4"/>
</p:tagLst>
</file>

<file path=ppt/tags/tag345.xml><?xml version="1.0" encoding="utf-8"?>
<p:tagLst xmlns:a="http://schemas.openxmlformats.org/drawingml/2006/main" xmlns:r="http://schemas.openxmlformats.org/officeDocument/2006/relationships" xmlns:p="http://schemas.openxmlformats.org/presentationml/2006/main">
  <p:tag name="NUM" val="5"/>
</p:tagLst>
</file>

<file path=ppt/tags/tag346.xml><?xml version="1.0" encoding="utf-8"?>
<p:tagLst xmlns:a="http://schemas.openxmlformats.org/drawingml/2006/main" xmlns:r="http://schemas.openxmlformats.org/officeDocument/2006/relationships" xmlns:p="http://schemas.openxmlformats.org/presentationml/2006/main">
  <p:tag name="NUM" val="6"/>
</p:tagLst>
</file>

<file path=ppt/tags/tag347.xml><?xml version="1.0" encoding="utf-8"?>
<p:tagLst xmlns:a="http://schemas.openxmlformats.org/drawingml/2006/main" xmlns:r="http://schemas.openxmlformats.org/officeDocument/2006/relationships" xmlns:p="http://schemas.openxmlformats.org/presentationml/2006/main">
  <p:tag name="NUM" val="7"/>
</p:tagLst>
</file>

<file path=ppt/tags/tag348.xml><?xml version="1.0" encoding="utf-8"?>
<p:tagLst xmlns:a="http://schemas.openxmlformats.org/drawingml/2006/main" xmlns:r="http://schemas.openxmlformats.org/officeDocument/2006/relationships" xmlns:p="http://schemas.openxmlformats.org/presentationml/2006/main">
  <p:tag name="NUM" val="8"/>
</p:tagLst>
</file>

<file path=ppt/tags/tag349.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50.xml><?xml version="1.0" encoding="utf-8"?>
<p:tagLst xmlns:a="http://schemas.openxmlformats.org/drawingml/2006/main" xmlns:r="http://schemas.openxmlformats.org/officeDocument/2006/relationships" xmlns:p="http://schemas.openxmlformats.org/presentationml/2006/main">
  <p:tag name="NUM" val="10"/>
</p:tagLst>
</file>

<file path=ppt/tags/tag351.xml><?xml version="1.0" encoding="utf-8"?>
<p:tagLst xmlns:a="http://schemas.openxmlformats.org/drawingml/2006/main" xmlns:r="http://schemas.openxmlformats.org/officeDocument/2006/relationships" xmlns:p="http://schemas.openxmlformats.org/presentationml/2006/main">
  <p:tag name="NUM" val="11"/>
</p:tagLst>
</file>

<file path=ppt/tags/tag352.xml><?xml version="1.0" encoding="utf-8"?>
<p:tagLst xmlns:a="http://schemas.openxmlformats.org/drawingml/2006/main" xmlns:r="http://schemas.openxmlformats.org/officeDocument/2006/relationships" xmlns:p="http://schemas.openxmlformats.org/presentationml/2006/main">
  <p:tag name="NUM" val="12"/>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3"/>
</p:tagLst>
</file>

<file path=ppt/tags/tag356.xml><?xml version="1.0" encoding="utf-8"?>
<p:tagLst xmlns:a="http://schemas.openxmlformats.org/drawingml/2006/main" xmlns:r="http://schemas.openxmlformats.org/officeDocument/2006/relationships" xmlns:p="http://schemas.openxmlformats.org/presentationml/2006/main">
  <p:tag name="NUM" val="4"/>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6"/>
</p:tagLst>
</file>

<file path=ppt/tags/tag359.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60.xml><?xml version="1.0" encoding="utf-8"?>
<p:tagLst xmlns:a="http://schemas.openxmlformats.org/drawingml/2006/main" xmlns:r="http://schemas.openxmlformats.org/officeDocument/2006/relationships" xmlns:p="http://schemas.openxmlformats.org/presentationml/2006/main">
  <p:tag name="NUM" val="8"/>
</p:tagLst>
</file>

<file path=ppt/tags/tag361.xml><?xml version="1.0" encoding="utf-8"?>
<p:tagLst xmlns:a="http://schemas.openxmlformats.org/drawingml/2006/main" xmlns:r="http://schemas.openxmlformats.org/officeDocument/2006/relationships" xmlns:p="http://schemas.openxmlformats.org/presentationml/2006/main">
  <p:tag name="NUM" val="9"/>
</p:tagLst>
</file>

<file path=ppt/tags/tag362.xml><?xml version="1.0" encoding="utf-8"?>
<p:tagLst xmlns:a="http://schemas.openxmlformats.org/drawingml/2006/main" xmlns:r="http://schemas.openxmlformats.org/officeDocument/2006/relationships" xmlns:p="http://schemas.openxmlformats.org/presentationml/2006/main">
  <p:tag name="NUM" val="10"/>
</p:tagLst>
</file>

<file path=ppt/tags/tag363.xml><?xml version="1.0" encoding="utf-8"?>
<p:tagLst xmlns:a="http://schemas.openxmlformats.org/drawingml/2006/main" xmlns:r="http://schemas.openxmlformats.org/officeDocument/2006/relationships" xmlns:p="http://schemas.openxmlformats.org/presentationml/2006/main">
  <p:tag name="NUM" val="11"/>
</p:tagLst>
</file>

<file path=ppt/tags/tag364.xml><?xml version="1.0" encoding="utf-8"?>
<p:tagLst xmlns:a="http://schemas.openxmlformats.org/drawingml/2006/main" xmlns:r="http://schemas.openxmlformats.org/officeDocument/2006/relationships" xmlns:p="http://schemas.openxmlformats.org/presentationml/2006/main">
  <p:tag name="NUM" val="12"/>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4"/>
</p:tagLst>
</file>

<file path=ppt/tags/tag369.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70.xml><?xml version="1.0" encoding="utf-8"?>
<p:tagLst xmlns:a="http://schemas.openxmlformats.org/drawingml/2006/main" xmlns:r="http://schemas.openxmlformats.org/officeDocument/2006/relationships" xmlns:p="http://schemas.openxmlformats.org/presentationml/2006/main">
  <p:tag name="NUM" val="6"/>
</p:tagLst>
</file>

<file path=ppt/tags/tag371.xml><?xml version="1.0" encoding="utf-8"?>
<p:tagLst xmlns:a="http://schemas.openxmlformats.org/drawingml/2006/main" xmlns:r="http://schemas.openxmlformats.org/officeDocument/2006/relationships" xmlns:p="http://schemas.openxmlformats.org/presentationml/2006/main">
  <p:tag name="NUM" val="7"/>
</p:tagLst>
</file>

<file path=ppt/tags/tag372.xml><?xml version="1.0" encoding="utf-8"?>
<p:tagLst xmlns:a="http://schemas.openxmlformats.org/drawingml/2006/main" xmlns:r="http://schemas.openxmlformats.org/officeDocument/2006/relationships" xmlns:p="http://schemas.openxmlformats.org/presentationml/2006/main">
  <p:tag name="NUM" val="8"/>
</p:tagLst>
</file>

<file path=ppt/tags/tag373.xml><?xml version="1.0" encoding="utf-8"?>
<p:tagLst xmlns:a="http://schemas.openxmlformats.org/drawingml/2006/main" xmlns:r="http://schemas.openxmlformats.org/officeDocument/2006/relationships" xmlns:p="http://schemas.openxmlformats.org/presentationml/2006/main">
  <p:tag name="NUM" val="9"/>
</p:tagLst>
</file>

<file path=ppt/tags/tag374.xml><?xml version="1.0" encoding="utf-8"?>
<p:tagLst xmlns:a="http://schemas.openxmlformats.org/drawingml/2006/main" xmlns:r="http://schemas.openxmlformats.org/officeDocument/2006/relationships" xmlns:p="http://schemas.openxmlformats.org/presentationml/2006/main">
  <p:tag name="NUM" val="10"/>
</p:tagLst>
</file>

<file path=ppt/tags/tag375.xml><?xml version="1.0" encoding="utf-8"?>
<p:tagLst xmlns:a="http://schemas.openxmlformats.org/drawingml/2006/main" xmlns:r="http://schemas.openxmlformats.org/officeDocument/2006/relationships" xmlns:p="http://schemas.openxmlformats.org/presentationml/2006/main">
  <p:tag name="NUM" val="11"/>
</p:tagLst>
</file>

<file path=ppt/tags/tag376.xml><?xml version="1.0" encoding="utf-8"?>
<p:tagLst xmlns:a="http://schemas.openxmlformats.org/drawingml/2006/main" xmlns:r="http://schemas.openxmlformats.org/officeDocument/2006/relationships" xmlns:p="http://schemas.openxmlformats.org/presentationml/2006/main">
  <p:tag name="NUM" val="12"/>
</p:tagLst>
</file>

<file path=ppt/tags/tag377.xml><?xml version="1.0" encoding="utf-8"?>
<p:tagLst xmlns:a="http://schemas.openxmlformats.org/drawingml/2006/main" xmlns:r="http://schemas.openxmlformats.org/officeDocument/2006/relationships" xmlns:p="http://schemas.openxmlformats.org/presentationml/2006/main">
  <p:tag name="NUM" val="13"/>
</p:tagLst>
</file>

<file path=ppt/tags/tag378.xml><?xml version="1.0" encoding="utf-8"?>
<p:tagLst xmlns:a="http://schemas.openxmlformats.org/drawingml/2006/main" xmlns:r="http://schemas.openxmlformats.org/officeDocument/2006/relationships" xmlns:p="http://schemas.openxmlformats.org/presentationml/2006/main">
  <p:tag name="NUM" val="1"/>
</p:tagLst>
</file>

<file path=ppt/tags/tag379.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80.xml><?xml version="1.0" encoding="utf-8"?>
<p:tagLst xmlns:a="http://schemas.openxmlformats.org/drawingml/2006/main" xmlns:r="http://schemas.openxmlformats.org/officeDocument/2006/relationships" xmlns:p="http://schemas.openxmlformats.org/presentationml/2006/main">
  <p:tag name="NUM" val="3"/>
</p:tagLst>
</file>

<file path=ppt/tags/tag381.xml><?xml version="1.0" encoding="utf-8"?>
<p:tagLst xmlns:a="http://schemas.openxmlformats.org/drawingml/2006/main" xmlns:r="http://schemas.openxmlformats.org/officeDocument/2006/relationships" xmlns:p="http://schemas.openxmlformats.org/presentationml/2006/main">
  <p:tag name="NUM" val="4"/>
</p:tagLst>
</file>

<file path=ppt/tags/tag382.xml><?xml version="1.0" encoding="utf-8"?>
<p:tagLst xmlns:a="http://schemas.openxmlformats.org/drawingml/2006/main" xmlns:r="http://schemas.openxmlformats.org/officeDocument/2006/relationships" xmlns:p="http://schemas.openxmlformats.org/presentationml/2006/main">
  <p:tag name="NUM" val="5"/>
</p:tagLst>
</file>

<file path=ppt/tags/tag383.xml><?xml version="1.0" encoding="utf-8"?>
<p:tagLst xmlns:a="http://schemas.openxmlformats.org/drawingml/2006/main" xmlns:r="http://schemas.openxmlformats.org/officeDocument/2006/relationships" xmlns:p="http://schemas.openxmlformats.org/presentationml/2006/main">
  <p:tag name="NUM" val="6"/>
</p:tagLst>
</file>

<file path=ppt/tags/tag384.xml><?xml version="1.0" encoding="utf-8"?>
<p:tagLst xmlns:a="http://schemas.openxmlformats.org/drawingml/2006/main" xmlns:r="http://schemas.openxmlformats.org/officeDocument/2006/relationships" xmlns:p="http://schemas.openxmlformats.org/presentationml/2006/main">
  <p:tag name="NUM" val="7"/>
</p:tagLst>
</file>

<file path=ppt/tags/tag385.xml><?xml version="1.0" encoding="utf-8"?>
<p:tagLst xmlns:a="http://schemas.openxmlformats.org/drawingml/2006/main" xmlns:r="http://schemas.openxmlformats.org/officeDocument/2006/relationships" xmlns:p="http://schemas.openxmlformats.org/presentationml/2006/main">
  <p:tag name="NUM" val="8"/>
</p:tagLst>
</file>

<file path=ppt/tags/tag386.xml><?xml version="1.0" encoding="utf-8"?>
<p:tagLst xmlns:a="http://schemas.openxmlformats.org/drawingml/2006/main" xmlns:r="http://schemas.openxmlformats.org/officeDocument/2006/relationships" xmlns:p="http://schemas.openxmlformats.org/presentationml/2006/main">
  <p:tag name="NUM" val="9"/>
</p:tagLst>
</file>

<file path=ppt/tags/tag387.xml><?xml version="1.0" encoding="utf-8"?>
<p:tagLst xmlns:a="http://schemas.openxmlformats.org/drawingml/2006/main" xmlns:r="http://schemas.openxmlformats.org/officeDocument/2006/relationships" xmlns:p="http://schemas.openxmlformats.org/presentationml/2006/main">
  <p:tag name="NUM" val="1"/>
</p:tagLst>
</file>

<file path=ppt/tags/tag388.xml><?xml version="1.0" encoding="utf-8"?>
<p:tagLst xmlns:a="http://schemas.openxmlformats.org/drawingml/2006/main" xmlns:r="http://schemas.openxmlformats.org/officeDocument/2006/relationships" xmlns:p="http://schemas.openxmlformats.org/presentationml/2006/main">
  <p:tag name="NUM" val="2"/>
</p:tagLst>
</file>

<file path=ppt/tags/tag389.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1"/>
</p:tagLst>
</file>

<file path=ppt/tags/tag390.xml><?xml version="1.0" encoding="utf-8"?>
<p:tagLst xmlns:a="http://schemas.openxmlformats.org/drawingml/2006/main" xmlns:r="http://schemas.openxmlformats.org/officeDocument/2006/relationships" xmlns:p="http://schemas.openxmlformats.org/presentationml/2006/main">
  <p:tag name="NUM" val="4"/>
</p:tagLst>
</file>

<file path=ppt/tags/tag391.xml><?xml version="1.0" encoding="utf-8"?>
<p:tagLst xmlns:a="http://schemas.openxmlformats.org/drawingml/2006/main" xmlns:r="http://schemas.openxmlformats.org/officeDocument/2006/relationships" xmlns:p="http://schemas.openxmlformats.org/presentationml/2006/main">
  <p:tag name="NUM" val="5"/>
</p:tagLst>
</file>

<file path=ppt/tags/tag392.xml><?xml version="1.0" encoding="utf-8"?>
<p:tagLst xmlns:a="http://schemas.openxmlformats.org/drawingml/2006/main" xmlns:r="http://schemas.openxmlformats.org/officeDocument/2006/relationships" xmlns:p="http://schemas.openxmlformats.org/presentationml/2006/main">
  <p:tag name="NUM" val="6"/>
</p:tagLst>
</file>

<file path=ppt/tags/tag393.xml><?xml version="1.0" encoding="utf-8"?>
<p:tagLst xmlns:a="http://schemas.openxmlformats.org/drawingml/2006/main" xmlns:r="http://schemas.openxmlformats.org/officeDocument/2006/relationships" xmlns:p="http://schemas.openxmlformats.org/presentationml/2006/main">
  <p:tag name="NUM" val="7"/>
</p:tagLst>
</file>

<file path=ppt/tags/tag394.xml><?xml version="1.0" encoding="utf-8"?>
<p:tagLst xmlns:a="http://schemas.openxmlformats.org/drawingml/2006/main" xmlns:r="http://schemas.openxmlformats.org/officeDocument/2006/relationships" xmlns:p="http://schemas.openxmlformats.org/presentationml/2006/main">
  <p:tag name="NUM" val="8"/>
</p:tagLst>
</file>

<file path=ppt/tags/tag395.xml><?xml version="1.0" encoding="utf-8"?>
<p:tagLst xmlns:a="http://schemas.openxmlformats.org/drawingml/2006/main" xmlns:r="http://schemas.openxmlformats.org/officeDocument/2006/relationships" xmlns:p="http://schemas.openxmlformats.org/presentationml/2006/main">
  <p:tag name="NUM" val="9"/>
</p:tagLst>
</file>

<file path=ppt/tags/tag396.xml><?xml version="1.0" encoding="utf-8"?>
<p:tagLst xmlns:a="http://schemas.openxmlformats.org/drawingml/2006/main" xmlns:r="http://schemas.openxmlformats.org/officeDocument/2006/relationships" xmlns:p="http://schemas.openxmlformats.org/presentationml/2006/main">
  <p:tag name="NUM" val="10"/>
</p:tagLst>
</file>

<file path=ppt/tags/tag397.xml><?xml version="1.0" encoding="utf-8"?>
<p:tagLst xmlns:a="http://schemas.openxmlformats.org/drawingml/2006/main" xmlns:r="http://schemas.openxmlformats.org/officeDocument/2006/relationships" xmlns:p="http://schemas.openxmlformats.org/presentationml/2006/main">
  <p:tag name="NUM" val="11"/>
</p:tagLst>
</file>

<file path=ppt/tags/tag398.xml><?xml version="1.0" encoding="utf-8"?>
<p:tagLst xmlns:a="http://schemas.openxmlformats.org/drawingml/2006/main" xmlns:r="http://schemas.openxmlformats.org/officeDocument/2006/relationships" xmlns:p="http://schemas.openxmlformats.org/presentationml/2006/main">
  <p:tag name="NUM" val="12"/>
</p:tagLst>
</file>

<file path=ppt/tags/tag39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2"/>
</p:tagLst>
</file>

<file path=ppt/tags/tag400.xml><?xml version="1.0" encoding="utf-8"?>
<p:tagLst xmlns:a="http://schemas.openxmlformats.org/drawingml/2006/main" xmlns:r="http://schemas.openxmlformats.org/officeDocument/2006/relationships" xmlns:p="http://schemas.openxmlformats.org/presentationml/2006/main">
  <p:tag name="NUM" val="2"/>
</p:tagLst>
</file>

<file path=ppt/tags/tag401.xml><?xml version="1.0" encoding="utf-8"?>
<p:tagLst xmlns:a="http://schemas.openxmlformats.org/drawingml/2006/main" xmlns:r="http://schemas.openxmlformats.org/officeDocument/2006/relationships" xmlns:p="http://schemas.openxmlformats.org/presentationml/2006/main">
  <p:tag name="NUM" val="3"/>
</p:tagLst>
</file>

<file path=ppt/tags/tag402.xml><?xml version="1.0" encoding="utf-8"?>
<p:tagLst xmlns:a="http://schemas.openxmlformats.org/drawingml/2006/main" xmlns:r="http://schemas.openxmlformats.org/officeDocument/2006/relationships" xmlns:p="http://schemas.openxmlformats.org/presentationml/2006/main">
  <p:tag name="NUM" val="4"/>
</p:tagLst>
</file>

<file path=ppt/tags/tag403.xml><?xml version="1.0" encoding="utf-8"?>
<p:tagLst xmlns:a="http://schemas.openxmlformats.org/drawingml/2006/main" xmlns:r="http://schemas.openxmlformats.org/officeDocument/2006/relationships" xmlns:p="http://schemas.openxmlformats.org/presentationml/2006/main">
  <p:tag name="NUM" val="5"/>
</p:tagLst>
</file>

<file path=ppt/tags/tag404.xml><?xml version="1.0" encoding="utf-8"?>
<p:tagLst xmlns:a="http://schemas.openxmlformats.org/drawingml/2006/main" xmlns:r="http://schemas.openxmlformats.org/officeDocument/2006/relationships" xmlns:p="http://schemas.openxmlformats.org/presentationml/2006/main">
  <p:tag name="NUM" val="6"/>
</p:tagLst>
</file>

<file path=ppt/tags/tag405.xml><?xml version="1.0" encoding="utf-8"?>
<p:tagLst xmlns:a="http://schemas.openxmlformats.org/drawingml/2006/main" xmlns:r="http://schemas.openxmlformats.org/officeDocument/2006/relationships" xmlns:p="http://schemas.openxmlformats.org/presentationml/2006/main">
  <p:tag name="NUM" val="7"/>
</p:tagLst>
</file>

<file path=ppt/tags/tag406.xml><?xml version="1.0" encoding="utf-8"?>
<p:tagLst xmlns:a="http://schemas.openxmlformats.org/drawingml/2006/main" xmlns:r="http://schemas.openxmlformats.org/officeDocument/2006/relationships" xmlns:p="http://schemas.openxmlformats.org/presentationml/2006/main">
  <p:tag name="NUM" val="8"/>
</p:tagLst>
</file>

<file path=ppt/tags/tag407.xml><?xml version="1.0" encoding="utf-8"?>
<p:tagLst xmlns:a="http://schemas.openxmlformats.org/drawingml/2006/main" xmlns:r="http://schemas.openxmlformats.org/officeDocument/2006/relationships" xmlns:p="http://schemas.openxmlformats.org/presentationml/2006/main">
  <p:tag name="NUM" val="9"/>
</p:tagLst>
</file>

<file path=ppt/tags/tag408.xml><?xml version="1.0" encoding="utf-8"?>
<p:tagLst xmlns:a="http://schemas.openxmlformats.org/drawingml/2006/main" xmlns:r="http://schemas.openxmlformats.org/officeDocument/2006/relationships" xmlns:p="http://schemas.openxmlformats.org/presentationml/2006/main">
  <p:tag name="NUM" val="10"/>
</p:tagLst>
</file>

<file path=ppt/tags/tag409.xml><?xml version="1.0" encoding="utf-8"?>
<p:tagLst xmlns:a="http://schemas.openxmlformats.org/drawingml/2006/main" xmlns:r="http://schemas.openxmlformats.org/officeDocument/2006/relationships" xmlns:p="http://schemas.openxmlformats.org/presentationml/2006/main">
  <p:tag name="NUM" val="11"/>
</p:tagLst>
</file>

<file path=ppt/tags/tag41.xml><?xml version="1.0" encoding="utf-8"?>
<p:tagLst xmlns:a="http://schemas.openxmlformats.org/drawingml/2006/main" xmlns:r="http://schemas.openxmlformats.org/officeDocument/2006/relationships" xmlns:p="http://schemas.openxmlformats.org/presentationml/2006/main">
  <p:tag name="NUM" val="13"/>
</p:tagLst>
</file>

<file path=ppt/tags/tag410.xml><?xml version="1.0" encoding="utf-8"?>
<p:tagLst xmlns:a="http://schemas.openxmlformats.org/drawingml/2006/main" xmlns:r="http://schemas.openxmlformats.org/officeDocument/2006/relationships" xmlns:p="http://schemas.openxmlformats.org/presentationml/2006/main">
  <p:tag name="NUM" val="12"/>
</p:tagLst>
</file>

<file path=ppt/tags/tag411.xml><?xml version="1.0" encoding="utf-8"?>
<p:tagLst xmlns:a="http://schemas.openxmlformats.org/drawingml/2006/main" xmlns:r="http://schemas.openxmlformats.org/officeDocument/2006/relationships" xmlns:p="http://schemas.openxmlformats.org/presentationml/2006/main">
  <p:tag name="NUM" val="1"/>
</p:tagLst>
</file>

<file path=ppt/tags/tag412.xml><?xml version="1.0" encoding="utf-8"?>
<p:tagLst xmlns:a="http://schemas.openxmlformats.org/drawingml/2006/main" xmlns:r="http://schemas.openxmlformats.org/officeDocument/2006/relationships" xmlns:p="http://schemas.openxmlformats.org/presentationml/2006/main">
  <p:tag name="NUM" val="2"/>
</p:tagLst>
</file>

<file path=ppt/tags/tag413.xml><?xml version="1.0" encoding="utf-8"?>
<p:tagLst xmlns:a="http://schemas.openxmlformats.org/drawingml/2006/main" xmlns:r="http://schemas.openxmlformats.org/officeDocument/2006/relationships" xmlns:p="http://schemas.openxmlformats.org/presentationml/2006/main">
  <p:tag name="NUM" val="3"/>
</p:tagLst>
</file>

<file path=ppt/tags/tag414.xml><?xml version="1.0" encoding="utf-8"?>
<p:tagLst xmlns:a="http://schemas.openxmlformats.org/drawingml/2006/main" xmlns:r="http://schemas.openxmlformats.org/officeDocument/2006/relationships" xmlns:p="http://schemas.openxmlformats.org/presentationml/2006/main">
  <p:tag name="NUM" val="4"/>
</p:tagLst>
</file>

<file path=ppt/tags/tag415.xml><?xml version="1.0" encoding="utf-8"?>
<p:tagLst xmlns:a="http://schemas.openxmlformats.org/drawingml/2006/main" xmlns:r="http://schemas.openxmlformats.org/officeDocument/2006/relationships" xmlns:p="http://schemas.openxmlformats.org/presentationml/2006/main">
  <p:tag name="NUM" val="5"/>
</p:tagLst>
</file>

<file path=ppt/tags/tag416.xml><?xml version="1.0" encoding="utf-8"?>
<p:tagLst xmlns:a="http://schemas.openxmlformats.org/drawingml/2006/main" xmlns:r="http://schemas.openxmlformats.org/officeDocument/2006/relationships" xmlns:p="http://schemas.openxmlformats.org/presentationml/2006/main">
  <p:tag name="NUM" val="6"/>
</p:tagLst>
</file>

<file path=ppt/tags/tag417.xml><?xml version="1.0" encoding="utf-8"?>
<p:tagLst xmlns:a="http://schemas.openxmlformats.org/drawingml/2006/main" xmlns:r="http://schemas.openxmlformats.org/officeDocument/2006/relationships" xmlns:p="http://schemas.openxmlformats.org/presentationml/2006/main">
  <p:tag name="NUM" val="7"/>
</p:tagLst>
</file>

<file path=ppt/tags/tag418.xml><?xml version="1.0" encoding="utf-8"?>
<p:tagLst xmlns:a="http://schemas.openxmlformats.org/drawingml/2006/main" xmlns:r="http://schemas.openxmlformats.org/officeDocument/2006/relationships" xmlns:p="http://schemas.openxmlformats.org/presentationml/2006/main">
  <p:tag name="NUM" val="8"/>
</p:tagLst>
</file>

<file path=ppt/tags/tag419.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4"/>
</p:tagLst>
</file>

<file path=ppt/tags/tag420.xml><?xml version="1.0" encoding="utf-8"?>
<p:tagLst xmlns:a="http://schemas.openxmlformats.org/drawingml/2006/main" xmlns:r="http://schemas.openxmlformats.org/officeDocument/2006/relationships" xmlns:p="http://schemas.openxmlformats.org/presentationml/2006/main">
  <p:tag name="NUM" val="10"/>
</p:tagLst>
</file>

<file path=ppt/tags/tag421.xml><?xml version="1.0" encoding="utf-8"?>
<p:tagLst xmlns:a="http://schemas.openxmlformats.org/drawingml/2006/main" xmlns:r="http://schemas.openxmlformats.org/officeDocument/2006/relationships" xmlns:p="http://schemas.openxmlformats.org/presentationml/2006/main">
  <p:tag name="NUM" val="11"/>
</p:tagLst>
</file>

<file path=ppt/tags/tag422.xml><?xml version="1.0" encoding="utf-8"?>
<p:tagLst xmlns:a="http://schemas.openxmlformats.org/drawingml/2006/main" xmlns:r="http://schemas.openxmlformats.org/officeDocument/2006/relationships" xmlns:p="http://schemas.openxmlformats.org/presentationml/2006/main">
  <p:tag name="NUM" val="1"/>
</p:tagLst>
</file>

<file path=ppt/tags/tag423.xml><?xml version="1.0" encoding="utf-8"?>
<p:tagLst xmlns:a="http://schemas.openxmlformats.org/drawingml/2006/main" xmlns:r="http://schemas.openxmlformats.org/officeDocument/2006/relationships" xmlns:p="http://schemas.openxmlformats.org/presentationml/2006/main">
  <p:tag name="NUM" val="2"/>
</p:tagLst>
</file>

<file path=ppt/tags/tag424.xml><?xml version="1.0" encoding="utf-8"?>
<p:tagLst xmlns:a="http://schemas.openxmlformats.org/drawingml/2006/main" xmlns:r="http://schemas.openxmlformats.org/officeDocument/2006/relationships" xmlns:p="http://schemas.openxmlformats.org/presentationml/2006/main">
  <p:tag name="NUM" val="3"/>
</p:tagLst>
</file>

<file path=ppt/tags/tag425.xml><?xml version="1.0" encoding="utf-8"?>
<p:tagLst xmlns:a="http://schemas.openxmlformats.org/drawingml/2006/main" xmlns:r="http://schemas.openxmlformats.org/officeDocument/2006/relationships" xmlns:p="http://schemas.openxmlformats.org/presentationml/2006/main">
  <p:tag name="NUM" val="4"/>
</p:tagLst>
</file>

<file path=ppt/tags/tag426.xml><?xml version="1.0" encoding="utf-8"?>
<p:tagLst xmlns:a="http://schemas.openxmlformats.org/drawingml/2006/main" xmlns:r="http://schemas.openxmlformats.org/officeDocument/2006/relationships" xmlns:p="http://schemas.openxmlformats.org/presentationml/2006/main">
  <p:tag name="NUM" val="5"/>
</p:tagLst>
</file>

<file path=ppt/tags/tag427.xml><?xml version="1.0" encoding="utf-8"?>
<p:tagLst xmlns:a="http://schemas.openxmlformats.org/drawingml/2006/main" xmlns:r="http://schemas.openxmlformats.org/officeDocument/2006/relationships" xmlns:p="http://schemas.openxmlformats.org/presentationml/2006/main">
  <p:tag name="NUM" val="6"/>
</p:tagLst>
</file>

<file path=ppt/tags/tag428.xml><?xml version="1.0" encoding="utf-8"?>
<p:tagLst xmlns:a="http://schemas.openxmlformats.org/drawingml/2006/main" xmlns:r="http://schemas.openxmlformats.org/officeDocument/2006/relationships" xmlns:p="http://schemas.openxmlformats.org/presentationml/2006/main">
  <p:tag name="NUM" val="7"/>
</p:tagLst>
</file>

<file path=ppt/tags/tag429.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NUM" val="15"/>
</p:tagLst>
</file>

<file path=ppt/tags/tag430.xml><?xml version="1.0" encoding="utf-8"?>
<p:tagLst xmlns:a="http://schemas.openxmlformats.org/drawingml/2006/main" xmlns:r="http://schemas.openxmlformats.org/officeDocument/2006/relationships" xmlns:p="http://schemas.openxmlformats.org/presentationml/2006/main">
  <p:tag name="NUM" val="9"/>
</p:tagLst>
</file>

<file path=ppt/tags/tag431.xml><?xml version="1.0" encoding="utf-8"?>
<p:tagLst xmlns:a="http://schemas.openxmlformats.org/drawingml/2006/main" xmlns:r="http://schemas.openxmlformats.org/officeDocument/2006/relationships" xmlns:p="http://schemas.openxmlformats.org/presentationml/2006/main">
  <p:tag name="NUM" val="1"/>
</p:tagLst>
</file>

<file path=ppt/tags/tag432.xml><?xml version="1.0" encoding="utf-8"?>
<p:tagLst xmlns:a="http://schemas.openxmlformats.org/drawingml/2006/main" xmlns:r="http://schemas.openxmlformats.org/officeDocument/2006/relationships" xmlns:p="http://schemas.openxmlformats.org/presentationml/2006/main">
  <p:tag name="NUM" val="2"/>
</p:tagLst>
</file>

<file path=ppt/tags/tag433.xml><?xml version="1.0" encoding="utf-8"?>
<p:tagLst xmlns:a="http://schemas.openxmlformats.org/drawingml/2006/main" xmlns:r="http://schemas.openxmlformats.org/officeDocument/2006/relationships" xmlns:p="http://schemas.openxmlformats.org/presentationml/2006/main">
  <p:tag name="NUM" val="3"/>
</p:tagLst>
</file>

<file path=ppt/tags/tag434.xml><?xml version="1.0" encoding="utf-8"?>
<p:tagLst xmlns:a="http://schemas.openxmlformats.org/drawingml/2006/main" xmlns:r="http://schemas.openxmlformats.org/officeDocument/2006/relationships" xmlns:p="http://schemas.openxmlformats.org/presentationml/2006/main">
  <p:tag name="NUM" val="4"/>
</p:tagLst>
</file>

<file path=ppt/tags/tag435.xml><?xml version="1.0" encoding="utf-8"?>
<p:tagLst xmlns:a="http://schemas.openxmlformats.org/drawingml/2006/main" xmlns:r="http://schemas.openxmlformats.org/officeDocument/2006/relationships" xmlns:p="http://schemas.openxmlformats.org/presentationml/2006/main">
  <p:tag name="NUM" val="5"/>
</p:tagLst>
</file>

<file path=ppt/tags/tag436.xml><?xml version="1.0" encoding="utf-8"?>
<p:tagLst xmlns:a="http://schemas.openxmlformats.org/drawingml/2006/main" xmlns:r="http://schemas.openxmlformats.org/officeDocument/2006/relationships" xmlns:p="http://schemas.openxmlformats.org/presentationml/2006/main">
  <p:tag name="NUM" val="6"/>
</p:tagLst>
</file>

<file path=ppt/tags/tag437.xml><?xml version="1.0" encoding="utf-8"?>
<p:tagLst xmlns:a="http://schemas.openxmlformats.org/drawingml/2006/main" xmlns:r="http://schemas.openxmlformats.org/officeDocument/2006/relationships" xmlns:p="http://schemas.openxmlformats.org/presentationml/2006/main">
  <p:tag name="NUM" val="7"/>
</p:tagLst>
</file>

<file path=ppt/tags/tag438.xml><?xml version="1.0" encoding="utf-8"?>
<p:tagLst xmlns:a="http://schemas.openxmlformats.org/drawingml/2006/main" xmlns:r="http://schemas.openxmlformats.org/officeDocument/2006/relationships" xmlns:p="http://schemas.openxmlformats.org/presentationml/2006/main">
  <p:tag name="NUM" val="8"/>
</p:tagLst>
</file>

<file path=ppt/tags/tag439.xml><?xml version="1.0" encoding="utf-8"?>
<p:tagLst xmlns:a="http://schemas.openxmlformats.org/drawingml/2006/main" xmlns:r="http://schemas.openxmlformats.org/officeDocument/2006/relationships" xmlns:p="http://schemas.openxmlformats.org/presentationml/2006/main">
  <p:tag name="NUM" val="9"/>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40.xml><?xml version="1.0" encoding="utf-8"?>
<p:tagLst xmlns:a="http://schemas.openxmlformats.org/drawingml/2006/main" xmlns:r="http://schemas.openxmlformats.org/officeDocument/2006/relationships" xmlns:p="http://schemas.openxmlformats.org/presentationml/2006/main">
  <p:tag name="NUM" val="10"/>
</p:tagLst>
</file>

<file path=ppt/tags/tag441.xml><?xml version="1.0" encoding="utf-8"?>
<p:tagLst xmlns:a="http://schemas.openxmlformats.org/drawingml/2006/main" xmlns:r="http://schemas.openxmlformats.org/officeDocument/2006/relationships" xmlns:p="http://schemas.openxmlformats.org/presentationml/2006/main">
  <p:tag name="NUM" val="11"/>
</p:tagLst>
</file>

<file path=ppt/tags/tag442.xml><?xml version="1.0" encoding="utf-8"?>
<p:tagLst xmlns:a="http://schemas.openxmlformats.org/drawingml/2006/main" xmlns:r="http://schemas.openxmlformats.org/officeDocument/2006/relationships" xmlns:p="http://schemas.openxmlformats.org/presentationml/2006/main">
  <p:tag name="NUM" val="12"/>
</p:tagLst>
</file>

<file path=ppt/tags/tag443.xml><?xml version="1.0" encoding="utf-8"?>
<p:tagLst xmlns:a="http://schemas.openxmlformats.org/drawingml/2006/main" xmlns:r="http://schemas.openxmlformats.org/officeDocument/2006/relationships" xmlns:p="http://schemas.openxmlformats.org/presentationml/2006/main">
  <p:tag name="NUM" val="13"/>
</p:tagLst>
</file>

<file path=ppt/tags/tag444.xml><?xml version="1.0" encoding="utf-8"?>
<p:tagLst xmlns:a="http://schemas.openxmlformats.org/drawingml/2006/main" xmlns:r="http://schemas.openxmlformats.org/officeDocument/2006/relationships" xmlns:p="http://schemas.openxmlformats.org/presentationml/2006/main">
  <p:tag name="NUM" val="1"/>
</p:tagLst>
</file>

<file path=ppt/tags/tag445.xml><?xml version="1.0" encoding="utf-8"?>
<p:tagLst xmlns:a="http://schemas.openxmlformats.org/drawingml/2006/main" xmlns:r="http://schemas.openxmlformats.org/officeDocument/2006/relationships" xmlns:p="http://schemas.openxmlformats.org/presentationml/2006/main">
  <p:tag name="NUM" val="2"/>
</p:tagLst>
</file>

<file path=ppt/tags/tag446.xml><?xml version="1.0" encoding="utf-8"?>
<p:tagLst xmlns:a="http://schemas.openxmlformats.org/drawingml/2006/main" xmlns:r="http://schemas.openxmlformats.org/officeDocument/2006/relationships" xmlns:p="http://schemas.openxmlformats.org/presentationml/2006/main">
  <p:tag name="NUM" val="3"/>
</p:tagLst>
</file>

<file path=ppt/tags/tag447.xml><?xml version="1.0" encoding="utf-8"?>
<p:tagLst xmlns:a="http://schemas.openxmlformats.org/drawingml/2006/main" xmlns:r="http://schemas.openxmlformats.org/officeDocument/2006/relationships" xmlns:p="http://schemas.openxmlformats.org/presentationml/2006/main">
  <p:tag name="NUM" val="4"/>
</p:tagLst>
</file>

<file path=ppt/tags/tag448.xml><?xml version="1.0" encoding="utf-8"?>
<p:tagLst xmlns:a="http://schemas.openxmlformats.org/drawingml/2006/main" xmlns:r="http://schemas.openxmlformats.org/officeDocument/2006/relationships" xmlns:p="http://schemas.openxmlformats.org/presentationml/2006/main">
  <p:tag name="NUM" val="5"/>
</p:tagLst>
</file>

<file path=ppt/tags/tag449.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50.xml><?xml version="1.0" encoding="utf-8"?>
<p:tagLst xmlns:a="http://schemas.openxmlformats.org/drawingml/2006/main" xmlns:r="http://schemas.openxmlformats.org/officeDocument/2006/relationships" xmlns:p="http://schemas.openxmlformats.org/presentationml/2006/main">
  <p:tag name="NUM" val="7"/>
</p:tagLst>
</file>

<file path=ppt/tags/tag451.xml><?xml version="1.0" encoding="utf-8"?>
<p:tagLst xmlns:a="http://schemas.openxmlformats.org/drawingml/2006/main" xmlns:r="http://schemas.openxmlformats.org/officeDocument/2006/relationships" xmlns:p="http://schemas.openxmlformats.org/presentationml/2006/main">
  <p:tag name="NUM" val="8"/>
</p:tagLst>
</file>

<file path=ppt/tags/tag452.xml><?xml version="1.0" encoding="utf-8"?>
<p:tagLst xmlns:a="http://schemas.openxmlformats.org/drawingml/2006/main" xmlns:r="http://schemas.openxmlformats.org/officeDocument/2006/relationships" xmlns:p="http://schemas.openxmlformats.org/presentationml/2006/main">
  <p:tag name="NUM" val="1"/>
</p:tagLst>
</file>

<file path=ppt/tags/tag453.xml><?xml version="1.0" encoding="utf-8"?>
<p:tagLst xmlns:a="http://schemas.openxmlformats.org/drawingml/2006/main" xmlns:r="http://schemas.openxmlformats.org/officeDocument/2006/relationships" xmlns:p="http://schemas.openxmlformats.org/presentationml/2006/main">
  <p:tag name="NUM" val="2"/>
</p:tagLst>
</file>

<file path=ppt/tags/tag454.xml><?xml version="1.0" encoding="utf-8"?>
<p:tagLst xmlns:a="http://schemas.openxmlformats.org/drawingml/2006/main" xmlns:r="http://schemas.openxmlformats.org/officeDocument/2006/relationships" xmlns:p="http://schemas.openxmlformats.org/presentationml/2006/main">
  <p:tag name="NUM" val="3"/>
</p:tagLst>
</file>

<file path=ppt/tags/tag455.xml><?xml version="1.0" encoding="utf-8"?>
<p:tagLst xmlns:a="http://schemas.openxmlformats.org/drawingml/2006/main" xmlns:r="http://schemas.openxmlformats.org/officeDocument/2006/relationships" xmlns:p="http://schemas.openxmlformats.org/presentationml/2006/main">
  <p:tag name="NUM" val="4"/>
</p:tagLst>
</file>

<file path=ppt/tags/tag456.xml><?xml version="1.0" encoding="utf-8"?>
<p:tagLst xmlns:a="http://schemas.openxmlformats.org/drawingml/2006/main" xmlns:r="http://schemas.openxmlformats.org/officeDocument/2006/relationships" xmlns:p="http://schemas.openxmlformats.org/presentationml/2006/main">
  <p:tag name="NUM" val="5"/>
</p:tagLst>
</file>

<file path=ppt/tags/tag457.xml><?xml version="1.0" encoding="utf-8"?>
<p:tagLst xmlns:a="http://schemas.openxmlformats.org/drawingml/2006/main" xmlns:r="http://schemas.openxmlformats.org/officeDocument/2006/relationships" xmlns:p="http://schemas.openxmlformats.org/presentationml/2006/main">
  <p:tag name="NUM" val="6"/>
</p:tagLst>
</file>

<file path=ppt/tags/tag458.xml><?xml version="1.0" encoding="utf-8"?>
<p:tagLst xmlns:a="http://schemas.openxmlformats.org/drawingml/2006/main" xmlns:r="http://schemas.openxmlformats.org/officeDocument/2006/relationships" xmlns:p="http://schemas.openxmlformats.org/presentationml/2006/main">
  <p:tag name="NUM" val="7"/>
</p:tagLst>
</file>

<file path=ppt/tags/tag459.xml><?xml version="1.0" encoding="utf-8"?>
<p:tagLst xmlns:a="http://schemas.openxmlformats.org/drawingml/2006/main" xmlns:r="http://schemas.openxmlformats.org/officeDocument/2006/relationships" xmlns:p="http://schemas.openxmlformats.org/presentationml/2006/main">
  <p:tag name="NUM" val="9"/>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60.xml><?xml version="1.0" encoding="utf-8"?>
<p:tagLst xmlns:a="http://schemas.openxmlformats.org/drawingml/2006/main" xmlns:r="http://schemas.openxmlformats.org/officeDocument/2006/relationships" xmlns:p="http://schemas.openxmlformats.org/presentationml/2006/main">
  <p:tag name="NUM" val="10"/>
</p:tagLst>
</file>

<file path=ppt/tags/tag461.xml><?xml version="1.0" encoding="utf-8"?>
<p:tagLst xmlns:a="http://schemas.openxmlformats.org/drawingml/2006/main" xmlns:r="http://schemas.openxmlformats.org/officeDocument/2006/relationships" xmlns:p="http://schemas.openxmlformats.org/presentationml/2006/main">
  <p:tag name="NUM" val="1"/>
</p:tagLst>
</file>

<file path=ppt/tags/tag462.xml><?xml version="1.0" encoding="utf-8"?>
<p:tagLst xmlns:a="http://schemas.openxmlformats.org/drawingml/2006/main" xmlns:r="http://schemas.openxmlformats.org/officeDocument/2006/relationships" xmlns:p="http://schemas.openxmlformats.org/presentationml/2006/main">
  <p:tag name="NUM" val="2"/>
</p:tagLst>
</file>

<file path=ppt/tags/tag463.xml><?xml version="1.0" encoding="utf-8"?>
<p:tagLst xmlns:a="http://schemas.openxmlformats.org/drawingml/2006/main" xmlns:r="http://schemas.openxmlformats.org/officeDocument/2006/relationships" xmlns:p="http://schemas.openxmlformats.org/presentationml/2006/main">
  <p:tag name="NUM" val="3"/>
</p:tagLst>
</file>

<file path=ppt/tags/tag464.xml><?xml version="1.0" encoding="utf-8"?>
<p:tagLst xmlns:a="http://schemas.openxmlformats.org/drawingml/2006/main" xmlns:r="http://schemas.openxmlformats.org/officeDocument/2006/relationships" xmlns:p="http://schemas.openxmlformats.org/presentationml/2006/main">
  <p:tag name="NUM" val="4"/>
</p:tagLst>
</file>

<file path=ppt/tags/tag465.xml><?xml version="1.0" encoding="utf-8"?>
<p:tagLst xmlns:a="http://schemas.openxmlformats.org/drawingml/2006/main" xmlns:r="http://schemas.openxmlformats.org/officeDocument/2006/relationships" xmlns:p="http://schemas.openxmlformats.org/presentationml/2006/main">
  <p:tag name="NUM" val="5"/>
</p:tagLst>
</file>

<file path=ppt/tags/tag466.xml><?xml version="1.0" encoding="utf-8"?>
<p:tagLst xmlns:a="http://schemas.openxmlformats.org/drawingml/2006/main" xmlns:r="http://schemas.openxmlformats.org/officeDocument/2006/relationships" xmlns:p="http://schemas.openxmlformats.org/presentationml/2006/main">
  <p:tag name="NUM" val="1"/>
</p:tagLst>
</file>

<file path=ppt/tags/tag467.xml><?xml version="1.0" encoding="utf-8"?>
<p:tagLst xmlns:a="http://schemas.openxmlformats.org/drawingml/2006/main" xmlns:r="http://schemas.openxmlformats.org/officeDocument/2006/relationships" xmlns:p="http://schemas.openxmlformats.org/presentationml/2006/main">
  <p:tag name="NUM" val="2"/>
</p:tagLst>
</file>

<file path=ppt/tags/tag468.xml><?xml version="1.0" encoding="utf-8"?>
<p:tagLst xmlns:a="http://schemas.openxmlformats.org/drawingml/2006/main" xmlns:r="http://schemas.openxmlformats.org/officeDocument/2006/relationships" xmlns:p="http://schemas.openxmlformats.org/presentationml/2006/main">
  <p:tag name="NUM" val="3"/>
</p:tagLst>
</file>

<file path=ppt/tags/tag469.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70.xml><?xml version="1.0" encoding="utf-8"?>
<p:tagLst xmlns:a="http://schemas.openxmlformats.org/drawingml/2006/main" xmlns:r="http://schemas.openxmlformats.org/officeDocument/2006/relationships" xmlns:p="http://schemas.openxmlformats.org/presentationml/2006/main">
  <p:tag name="NUM" val="5"/>
</p:tagLst>
</file>

<file path=ppt/tags/tag471.xml><?xml version="1.0" encoding="utf-8"?>
<p:tagLst xmlns:a="http://schemas.openxmlformats.org/drawingml/2006/main" xmlns:r="http://schemas.openxmlformats.org/officeDocument/2006/relationships" xmlns:p="http://schemas.openxmlformats.org/presentationml/2006/main">
  <p:tag name="NUM" val="6"/>
</p:tagLst>
</file>

<file path=ppt/tags/tag472.xml><?xml version="1.0" encoding="utf-8"?>
<p:tagLst xmlns:a="http://schemas.openxmlformats.org/drawingml/2006/main" xmlns:r="http://schemas.openxmlformats.org/officeDocument/2006/relationships" xmlns:p="http://schemas.openxmlformats.org/presentationml/2006/main">
  <p:tag name="NUM" val="7"/>
</p:tagLst>
</file>

<file path=ppt/tags/tag473.xml><?xml version="1.0" encoding="utf-8"?>
<p:tagLst xmlns:a="http://schemas.openxmlformats.org/drawingml/2006/main" xmlns:r="http://schemas.openxmlformats.org/officeDocument/2006/relationships" xmlns:p="http://schemas.openxmlformats.org/presentationml/2006/main">
  <p:tag name="NUM" val="8"/>
</p:tagLst>
</file>

<file path=ppt/tags/tag474.xml><?xml version="1.0" encoding="utf-8"?>
<p:tagLst xmlns:a="http://schemas.openxmlformats.org/drawingml/2006/main" xmlns:r="http://schemas.openxmlformats.org/officeDocument/2006/relationships" xmlns:p="http://schemas.openxmlformats.org/presentationml/2006/main">
  <p:tag name="NUM" val="1"/>
</p:tagLst>
</file>

<file path=ppt/tags/tag475.xml><?xml version="1.0" encoding="utf-8"?>
<p:tagLst xmlns:a="http://schemas.openxmlformats.org/drawingml/2006/main" xmlns:r="http://schemas.openxmlformats.org/officeDocument/2006/relationships" xmlns:p="http://schemas.openxmlformats.org/presentationml/2006/main">
  <p:tag name="NUM" val="2"/>
</p:tagLst>
</file>

<file path=ppt/tags/tag476.xml><?xml version="1.0" encoding="utf-8"?>
<p:tagLst xmlns:a="http://schemas.openxmlformats.org/drawingml/2006/main" xmlns:r="http://schemas.openxmlformats.org/officeDocument/2006/relationships" xmlns:p="http://schemas.openxmlformats.org/presentationml/2006/main">
  <p:tag name="NUM" val="3"/>
</p:tagLst>
</file>

<file path=ppt/tags/tag477.xml><?xml version="1.0" encoding="utf-8"?>
<p:tagLst xmlns:a="http://schemas.openxmlformats.org/drawingml/2006/main" xmlns:r="http://schemas.openxmlformats.org/officeDocument/2006/relationships" xmlns:p="http://schemas.openxmlformats.org/presentationml/2006/main">
  <p:tag name="NUM" val="4"/>
</p:tagLst>
</file>

<file path=ppt/tags/tag478.xml><?xml version="1.0" encoding="utf-8"?>
<p:tagLst xmlns:a="http://schemas.openxmlformats.org/drawingml/2006/main" xmlns:r="http://schemas.openxmlformats.org/officeDocument/2006/relationships" xmlns:p="http://schemas.openxmlformats.org/presentationml/2006/main">
  <p:tag name="NUM" val="5"/>
</p:tagLst>
</file>

<file path=ppt/tags/tag479.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80.xml><?xml version="1.0" encoding="utf-8"?>
<p:tagLst xmlns:a="http://schemas.openxmlformats.org/drawingml/2006/main" xmlns:r="http://schemas.openxmlformats.org/officeDocument/2006/relationships" xmlns:p="http://schemas.openxmlformats.org/presentationml/2006/main">
  <p:tag name="NUM" val="7"/>
</p:tagLst>
</file>

<file path=ppt/tags/tag481.xml><?xml version="1.0" encoding="utf-8"?>
<p:tagLst xmlns:a="http://schemas.openxmlformats.org/drawingml/2006/main" xmlns:r="http://schemas.openxmlformats.org/officeDocument/2006/relationships" xmlns:p="http://schemas.openxmlformats.org/presentationml/2006/main">
  <p:tag name="NUM" val="8"/>
</p:tagLst>
</file>

<file path=ppt/tags/tag482.xml><?xml version="1.0" encoding="utf-8"?>
<p:tagLst xmlns:a="http://schemas.openxmlformats.org/drawingml/2006/main" xmlns:r="http://schemas.openxmlformats.org/officeDocument/2006/relationships" xmlns:p="http://schemas.openxmlformats.org/presentationml/2006/main">
  <p:tag name="NUM" val="9"/>
</p:tagLst>
</file>

<file path=ppt/tags/tag483.xml><?xml version="1.0" encoding="utf-8"?>
<p:tagLst xmlns:a="http://schemas.openxmlformats.org/drawingml/2006/main" xmlns:r="http://schemas.openxmlformats.org/officeDocument/2006/relationships" xmlns:p="http://schemas.openxmlformats.org/presentationml/2006/main">
  <p:tag name="NUM" val="1"/>
</p:tagLst>
</file>

<file path=ppt/tags/tag484.xml><?xml version="1.0" encoding="utf-8"?>
<p:tagLst xmlns:a="http://schemas.openxmlformats.org/drawingml/2006/main" xmlns:r="http://schemas.openxmlformats.org/officeDocument/2006/relationships" xmlns:p="http://schemas.openxmlformats.org/presentationml/2006/main">
  <p:tag name="NUM" val="2"/>
</p:tagLst>
</file>

<file path=ppt/tags/tag485.xml><?xml version="1.0" encoding="utf-8"?>
<p:tagLst xmlns:a="http://schemas.openxmlformats.org/drawingml/2006/main" xmlns:r="http://schemas.openxmlformats.org/officeDocument/2006/relationships" xmlns:p="http://schemas.openxmlformats.org/presentationml/2006/main">
  <p:tag name="NUM" val="3"/>
</p:tagLst>
</file>

<file path=ppt/tags/tag486.xml><?xml version="1.0" encoding="utf-8"?>
<p:tagLst xmlns:a="http://schemas.openxmlformats.org/drawingml/2006/main" xmlns:r="http://schemas.openxmlformats.org/officeDocument/2006/relationships" xmlns:p="http://schemas.openxmlformats.org/presentationml/2006/main">
  <p:tag name="NUM" val="4"/>
</p:tagLst>
</file>

<file path=ppt/tags/tag487.xml><?xml version="1.0" encoding="utf-8"?>
<p:tagLst xmlns:a="http://schemas.openxmlformats.org/drawingml/2006/main" xmlns:r="http://schemas.openxmlformats.org/officeDocument/2006/relationships" xmlns:p="http://schemas.openxmlformats.org/presentationml/2006/main">
  <p:tag name="NUM" val="5"/>
</p:tagLst>
</file>

<file path=ppt/tags/tag488.xml><?xml version="1.0" encoding="utf-8"?>
<p:tagLst xmlns:a="http://schemas.openxmlformats.org/drawingml/2006/main" xmlns:r="http://schemas.openxmlformats.org/officeDocument/2006/relationships" xmlns:p="http://schemas.openxmlformats.org/presentationml/2006/main">
  <p:tag name="NUM" val="1"/>
</p:tagLst>
</file>

<file path=ppt/tags/tag489.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490.xml><?xml version="1.0" encoding="utf-8"?>
<p:tagLst xmlns:a="http://schemas.openxmlformats.org/drawingml/2006/main" xmlns:r="http://schemas.openxmlformats.org/officeDocument/2006/relationships" xmlns:p="http://schemas.openxmlformats.org/presentationml/2006/main">
  <p:tag name="NUM" val="3"/>
</p:tagLst>
</file>

<file path=ppt/tags/tag491.xml><?xml version="1.0" encoding="utf-8"?>
<p:tagLst xmlns:a="http://schemas.openxmlformats.org/drawingml/2006/main" xmlns:r="http://schemas.openxmlformats.org/officeDocument/2006/relationships" xmlns:p="http://schemas.openxmlformats.org/presentationml/2006/main">
  <p:tag name="NUM" val="4"/>
</p:tagLst>
</file>

<file path=ppt/tags/tag492.xml><?xml version="1.0" encoding="utf-8"?>
<p:tagLst xmlns:a="http://schemas.openxmlformats.org/drawingml/2006/main" xmlns:r="http://schemas.openxmlformats.org/officeDocument/2006/relationships" xmlns:p="http://schemas.openxmlformats.org/presentationml/2006/main">
  <p:tag name="NUM" val="5"/>
</p:tagLst>
</file>

<file path=ppt/tags/tag493.xml><?xml version="1.0" encoding="utf-8"?>
<p:tagLst xmlns:a="http://schemas.openxmlformats.org/drawingml/2006/main" xmlns:r="http://schemas.openxmlformats.org/officeDocument/2006/relationships" xmlns:p="http://schemas.openxmlformats.org/presentationml/2006/main">
  <p:tag name="NUM" val="6"/>
</p:tagLst>
</file>

<file path=ppt/tags/tag494.xml><?xml version="1.0" encoding="utf-8"?>
<p:tagLst xmlns:a="http://schemas.openxmlformats.org/drawingml/2006/main" xmlns:r="http://schemas.openxmlformats.org/officeDocument/2006/relationships" xmlns:p="http://schemas.openxmlformats.org/presentationml/2006/main">
  <p:tag name="NUM" val="7"/>
</p:tagLst>
</file>

<file path=ppt/tags/tag495.xml><?xml version="1.0" encoding="utf-8"?>
<p:tagLst xmlns:a="http://schemas.openxmlformats.org/drawingml/2006/main" xmlns:r="http://schemas.openxmlformats.org/officeDocument/2006/relationships" xmlns:p="http://schemas.openxmlformats.org/presentationml/2006/main">
  <p:tag name="NUM" val="8"/>
</p:tagLst>
</file>

<file path=ppt/tags/tag496.xml><?xml version="1.0" encoding="utf-8"?>
<p:tagLst xmlns:a="http://schemas.openxmlformats.org/drawingml/2006/main" xmlns:r="http://schemas.openxmlformats.org/officeDocument/2006/relationships" xmlns:p="http://schemas.openxmlformats.org/presentationml/2006/main">
  <p:tag name="NUM" val="1"/>
</p:tagLst>
</file>

<file path=ppt/tags/tag497.xml><?xml version="1.0" encoding="utf-8"?>
<p:tagLst xmlns:a="http://schemas.openxmlformats.org/drawingml/2006/main" xmlns:r="http://schemas.openxmlformats.org/officeDocument/2006/relationships" xmlns:p="http://schemas.openxmlformats.org/presentationml/2006/main">
  <p:tag name="NUM" val="2"/>
</p:tagLst>
</file>

<file path=ppt/tags/tag498.xml><?xml version="1.0" encoding="utf-8"?>
<p:tagLst xmlns:a="http://schemas.openxmlformats.org/drawingml/2006/main" xmlns:r="http://schemas.openxmlformats.org/officeDocument/2006/relationships" xmlns:p="http://schemas.openxmlformats.org/presentationml/2006/main">
  <p:tag name="NUM" val="3"/>
</p:tagLst>
</file>

<file path=ppt/tags/tag49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00.xml><?xml version="1.0" encoding="utf-8"?>
<p:tagLst xmlns:a="http://schemas.openxmlformats.org/drawingml/2006/main" xmlns:r="http://schemas.openxmlformats.org/officeDocument/2006/relationships" xmlns:p="http://schemas.openxmlformats.org/presentationml/2006/main">
  <p:tag name="NUM" val="5"/>
</p:tagLst>
</file>

<file path=ppt/tags/tag501.xml><?xml version="1.0" encoding="utf-8"?>
<p:tagLst xmlns:a="http://schemas.openxmlformats.org/drawingml/2006/main" xmlns:r="http://schemas.openxmlformats.org/officeDocument/2006/relationships" xmlns:p="http://schemas.openxmlformats.org/presentationml/2006/main">
  <p:tag name="NUM" val="6"/>
</p:tagLst>
</file>

<file path=ppt/tags/tag502.xml><?xml version="1.0" encoding="utf-8"?>
<p:tagLst xmlns:a="http://schemas.openxmlformats.org/drawingml/2006/main" xmlns:r="http://schemas.openxmlformats.org/officeDocument/2006/relationships" xmlns:p="http://schemas.openxmlformats.org/presentationml/2006/main">
  <p:tag name="NUM" val="7"/>
</p:tagLst>
</file>

<file path=ppt/tags/tag503.xml><?xml version="1.0" encoding="utf-8"?>
<p:tagLst xmlns:a="http://schemas.openxmlformats.org/drawingml/2006/main" xmlns:r="http://schemas.openxmlformats.org/officeDocument/2006/relationships" xmlns:p="http://schemas.openxmlformats.org/presentationml/2006/main">
  <p:tag name="NUM" val="8"/>
</p:tagLst>
</file>

<file path=ppt/tags/tag504.xml><?xml version="1.0" encoding="utf-8"?>
<p:tagLst xmlns:a="http://schemas.openxmlformats.org/drawingml/2006/main" xmlns:r="http://schemas.openxmlformats.org/officeDocument/2006/relationships" xmlns:p="http://schemas.openxmlformats.org/presentationml/2006/main">
  <p:tag name="NUM" val="9"/>
</p:tagLst>
</file>

<file path=ppt/tags/tag505.xml><?xml version="1.0" encoding="utf-8"?>
<p:tagLst xmlns:a="http://schemas.openxmlformats.org/drawingml/2006/main" xmlns:r="http://schemas.openxmlformats.org/officeDocument/2006/relationships" xmlns:p="http://schemas.openxmlformats.org/presentationml/2006/main">
  <p:tag name="NUM" val="1"/>
</p:tagLst>
</file>

<file path=ppt/tags/tag506.xml><?xml version="1.0" encoding="utf-8"?>
<p:tagLst xmlns:a="http://schemas.openxmlformats.org/drawingml/2006/main" xmlns:r="http://schemas.openxmlformats.org/officeDocument/2006/relationships" xmlns:p="http://schemas.openxmlformats.org/presentationml/2006/main">
  <p:tag name="NUM" val="2"/>
</p:tagLst>
</file>

<file path=ppt/tags/tag507.xml><?xml version="1.0" encoding="utf-8"?>
<p:tagLst xmlns:a="http://schemas.openxmlformats.org/drawingml/2006/main" xmlns:r="http://schemas.openxmlformats.org/officeDocument/2006/relationships" xmlns:p="http://schemas.openxmlformats.org/presentationml/2006/main">
  <p:tag name="NUM" val="3"/>
</p:tagLst>
</file>

<file path=ppt/tags/tag508.xml><?xml version="1.0" encoding="utf-8"?>
<p:tagLst xmlns:a="http://schemas.openxmlformats.org/drawingml/2006/main" xmlns:r="http://schemas.openxmlformats.org/officeDocument/2006/relationships" xmlns:p="http://schemas.openxmlformats.org/presentationml/2006/main">
  <p:tag name="NUM" val="4"/>
</p:tagLst>
</file>

<file path=ppt/tags/tag509.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10.xml><?xml version="1.0" encoding="utf-8"?>
<p:tagLst xmlns:a="http://schemas.openxmlformats.org/drawingml/2006/main" xmlns:r="http://schemas.openxmlformats.org/officeDocument/2006/relationships" xmlns:p="http://schemas.openxmlformats.org/presentationml/2006/main">
  <p:tag name="NUM" val="1"/>
</p:tagLst>
</file>

<file path=ppt/tags/tag511.xml><?xml version="1.0" encoding="utf-8"?>
<p:tagLst xmlns:a="http://schemas.openxmlformats.org/drawingml/2006/main" xmlns:r="http://schemas.openxmlformats.org/officeDocument/2006/relationships" xmlns:p="http://schemas.openxmlformats.org/presentationml/2006/main">
  <p:tag name="NUM" val="2"/>
</p:tagLst>
</file>

<file path=ppt/tags/tag512.xml><?xml version="1.0" encoding="utf-8"?>
<p:tagLst xmlns:a="http://schemas.openxmlformats.org/drawingml/2006/main" xmlns:r="http://schemas.openxmlformats.org/officeDocument/2006/relationships" xmlns:p="http://schemas.openxmlformats.org/presentationml/2006/main">
  <p:tag name="NUM" val="3"/>
</p:tagLst>
</file>

<file path=ppt/tags/tag513.xml><?xml version="1.0" encoding="utf-8"?>
<p:tagLst xmlns:a="http://schemas.openxmlformats.org/drawingml/2006/main" xmlns:r="http://schemas.openxmlformats.org/officeDocument/2006/relationships" xmlns:p="http://schemas.openxmlformats.org/presentationml/2006/main">
  <p:tag name="NUM" val="4"/>
</p:tagLst>
</file>

<file path=ppt/tags/tag514.xml><?xml version="1.0" encoding="utf-8"?>
<p:tagLst xmlns:a="http://schemas.openxmlformats.org/drawingml/2006/main" xmlns:r="http://schemas.openxmlformats.org/officeDocument/2006/relationships" xmlns:p="http://schemas.openxmlformats.org/presentationml/2006/main">
  <p:tag name="NUM" val="5"/>
</p:tagLst>
</file>

<file path=ppt/tags/tag515.xml><?xml version="1.0" encoding="utf-8"?>
<p:tagLst xmlns:a="http://schemas.openxmlformats.org/drawingml/2006/main" xmlns:r="http://schemas.openxmlformats.org/officeDocument/2006/relationships" xmlns:p="http://schemas.openxmlformats.org/presentationml/2006/main">
  <p:tag name="NUM" val="6"/>
</p:tagLst>
</file>

<file path=ppt/tags/tag516.xml><?xml version="1.0" encoding="utf-8"?>
<p:tagLst xmlns:a="http://schemas.openxmlformats.org/drawingml/2006/main" xmlns:r="http://schemas.openxmlformats.org/officeDocument/2006/relationships" xmlns:p="http://schemas.openxmlformats.org/presentationml/2006/main">
  <p:tag name="NUM" val="7"/>
</p:tagLst>
</file>

<file path=ppt/tags/tag517.xml><?xml version="1.0" encoding="utf-8"?>
<p:tagLst xmlns:a="http://schemas.openxmlformats.org/drawingml/2006/main" xmlns:r="http://schemas.openxmlformats.org/officeDocument/2006/relationships" xmlns:p="http://schemas.openxmlformats.org/presentationml/2006/main">
  <p:tag name="NUM" val="8"/>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20.xml><?xml version="1.0" encoding="utf-8"?>
<p:tagLst xmlns:a="http://schemas.openxmlformats.org/drawingml/2006/main" xmlns:r="http://schemas.openxmlformats.org/officeDocument/2006/relationships" xmlns:p="http://schemas.openxmlformats.org/presentationml/2006/main">
  <p:tag name="NUM" val="3"/>
</p:tagLst>
</file>

<file path=ppt/tags/tag521.xml><?xml version="1.0" encoding="utf-8"?>
<p:tagLst xmlns:a="http://schemas.openxmlformats.org/drawingml/2006/main" xmlns:r="http://schemas.openxmlformats.org/officeDocument/2006/relationships" xmlns:p="http://schemas.openxmlformats.org/presentationml/2006/main">
  <p:tag name="NUM" val="4"/>
</p:tagLst>
</file>

<file path=ppt/tags/tag522.xml><?xml version="1.0" encoding="utf-8"?>
<p:tagLst xmlns:a="http://schemas.openxmlformats.org/drawingml/2006/main" xmlns:r="http://schemas.openxmlformats.org/officeDocument/2006/relationships" xmlns:p="http://schemas.openxmlformats.org/presentationml/2006/main">
  <p:tag name="NUM" val="5"/>
</p:tagLst>
</file>

<file path=ppt/tags/tag523.xml><?xml version="1.0" encoding="utf-8"?>
<p:tagLst xmlns:a="http://schemas.openxmlformats.org/drawingml/2006/main" xmlns:r="http://schemas.openxmlformats.org/officeDocument/2006/relationships" xmlns:p="http://schemas.openxmlformats.org/presentationml/2006/main">
  <p:tag name="NUM" val="6"/>
</p:tagLst>
</file>

<file path=ppt/tags/tag524.xml><?xml version="1.0" encoding="utf-8"?>
<p:tagLst xmlns:a="http://schemas.openxmlformats.org/drawingml/2006/main" xmlns:r="http://schemas.openxmlformats.org/officeDocument/2006/relationships" xmlns:p="http://schemas.openxmlformats.org/presentationml/2006/main">
  <p:tag name="NUM" val="7"/>
</p:tagLst>
</file>

<file path=ppt/tags/tag525.xml><?xml version="1.0" encoding="utf-8"?>
<p:tagLst xmlns:a="http://schemas.openxmlformats.org/drawingml/2006/main" xmlns:r="http://schemas.openxmlformats.org/officeDocument/2006/relationships" xmlns:p="http://schemas.openxmlformats.org/presentationml/2006/main">
  <p:tag name="NUM" val="8"/>
</p:tagLst>
</file>

<file path=ppt/tags/tag526.xml><?xml version="1.0" encoding="utf-8"?>
<p:tagLst xmlns:a="http://schemas.openxmlformats.org/drawingml/2006/main" xmlns:r="http://schemas.openxmlformats.org/officeDocument/2006/relationships" xmlns:p="http://schemas.openxmlformats.org/presentationml/2006/main">
  <p:tag name="NUM" val="9"/>
</p:tagLst>
</file>

<file path=ppt/tags/tag527.xml><?xml version="1.0" encoding="utf-8"?>
<p:tagLst xmlns:a="http://schemas.openxmlformats.org/drawingml/2006/main" xmlns:r="http://schemas.openxmlformats.org/officeDocument/2006/relationships" xmlns:p="http://schemas.openxmlformats.org/presentationml/2006/main">
  <p:tag name="NUM" val="1"/>
</p:tagLst>
</file>

<file path=ppt/tags/tag528.xml><?xml version="1.0" encoding="utf-8"?>
<p:tagLst xmlns:a="http://schemas.openxmlformats.org/drawingml/2006/main" xmlns:r="http://schemas.openxmlformats.org/officeDocument/2006/relationships" xmlns:p="http://schemas.openxmlformats.org/presentationml/2006/main">
  <p:tag name="NUM" val="2"/>
</p:tagLst>
</file>

<file path=ppt/tags/tag529.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0"/>
</p:tagLst>
</file>

<file path=ppt/tags/tag530.xml><?xml version="1.0" encoding="utf-8"?>
<p:tagLst xmlns:a="http://schemas.openxmlformats.org/drawingml/2006/main" xmlns:r="http://schemas.openxmlformats.org/officeDocument/2006/relationships" xmlns:p="http://schemas.openxmlformats.org/presentationml/2006/main">
  <p:tag name="NUM" val="4"/>
</p:tagLst>
</file>

<file path=ppt/tags/tag531.xml><?xml version="1.0" encoding="utf-8"?>
<p:tagLst xmlns:a="http://schemas.openxmlformats.org/drawingml/2006/main" xmlns:r="http://schemas.openxmlformats.org/officeDocument/2006/relationships" xmlns:p="http://schemas.openxmlformats.org/presentationml/2006/main">
  <p:tag name="NUM" val="5"/>
</p:tagLst>
</file>

<file path=ppt/tags/tag532.xml><?xml version="1.0" encoding="utf-8"?>
<p:tagLst xmlns:a="http://schemas.openxmlformats.org/drawingml/2006/main" xmlns:r="http://schemas.openxmlformats.org/officeDocument/2006/relationships" xmlns:p="http://schemas.openxmlformats.org/presentationml/2006/main">
  <p:tag name="NUM" val="6"/>
</p:tagLst>
</file>

<file path=ppt/tags/tag533.xml><?xml version="1.0" encoding="utf-8"?>
<p:tagLst xmlns:a="http://schemas.openxmlformats.org/drawingml/2006/main" xmlns:r="http://schemas.openxmlformats.org/officeDocument/2006/relationships" xmlns:p="http://schemas.openxmlformats.org/presentationml/2006/main">
  <p:tag name="NUM" val="7"/>
</p:tagLst>
</file>

<file path=ppt/tags/tag534.xml><?xml version="1.0" encoding="utf-8"?>
<p:tagLst xmlns:a="http://schemas.openxmlformats.org/drawingml/2006/main" xmlns:r="http://schemas.openxmlformats.org/officeDocument/2006/relationships" xmlns:p="http://schemas.openxmlformats.org/presentationml/2006/main">
  <p:tag name="NUM" val="9"/>
</p:tagLst>
</file>

<file path=ppt/tags/tag535.xml><?xml version="1.0" encoding="utf-8"?>
<p:tagLst xmlns:a="http://schemas.openxmlformats.org/drawingml/2006/main" xmlns:r="http://schemas.openxmlformats.org/officeDocument/2006/relationships" xmlns:p="http://schemas.openxmlformats.org/presentationml/2006/main">
  <p:tag name="NUM" val="11"/>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2"/>
</p:tagLst>
</file>

<file path=ppt/tags/tag538.xml><?xml version="1.0" encoding="utf-8"?>
<p:tagLst xmlns:a="http://schemas.openxmlformats.org/drawingml/2006/main" xmlns:r="http://schemas.openxmlformats.org/officeDocument/2006/relationships" xmlns:p="http://schemas.openxmlformats.org/presentationml/2006/main">
  <p:tag name="NUM" val="3"/>
</p:tagLst>
</file>

<file path=ppt/tags/tag539.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40.xml><?xml version="1.0" encoding="utf-8"?>
<p:tagLst xmlns:a="http://schemas.openxmlformats.org/drawingml/2006/main" xmlns:r="http://schemas.openxmlformats.org/officeDocument/2006/relationships" xmlns:p="http://schemas.openxmlformats.org/presentationml/2006/main">
  <p:tag name="NUM" val="5"/>
</p:tagLst>
</file>

<file path=ppt/tags/tag541.xml><?xml version="1.0" encoding="utf-8"?>
<p:tagLst xmlns:a="http://schemas.openxmlformats.org/drawingml/2006/main" xmlns:r="http://schemas.openxmlformats.org/officeDocument/2006/relationships" xmlns:p="http://schemas.openxmlformats.org/presentationml/2006/main">
  <p:tag name="NUM" val="6"/>
</p:tagLst>
</file>

<file path=ppt/tags/tag542.xml><?xml version="1.0" encoding="utf-8"?>
<p:tagLst xmlns:a="http://schemas.openxmlformats.org/drawingml/2006/main" xmlns:r="http://schemas.openxmlformats.org/officeDocument/2006/relationships" xmlns:p="http://schemas.openxmlformats.org/presentationml/2006/main">
  <p:tag name="NUM" val="7"/>
</p:tagLst>
</file>

<file path=ppt/tags/tag543.xml><?xml version="1.0" encoding="utf-8"?>
<p:tagLst xmlns:a="http://schemas.openxmlformats.org/drawingml/2006/main" xmlns:r="http://schemas.openxmlformats.org/officeDocument/2006/relationships" xmlns:p="http://schemas.openxmlformats.org/presentationml/2006/main">
  <p:tag name="NUM" val="1"/>
</p:tagLst>
</file>

<file path=ppt/tags/tag544.xml><?xml version="1.0" encoding="utf-8"?>
<p:tagLst xmlns:a="http://schemas.openxmlformats.org/drawingml/2006/main" xmlns:r="http://schemas.openxmlformats.org/officeDocument/2006/relationships" xmlns:p="http://schemas.openxmlformats.org/presentationml/2006/main">
  <p:tag name="NUM" val="2"/>
</p:tagLst>
</file>

<file path=ppt/tags/tag545.xml><?xml version="1.0" encoding="utf-8"?>
<p:tagLst xmlns:a="http://schemas.openxmlformats.org/drawingml/2006/main" xmlns:r="http://schemas.openxmlformats.org/officeDocument/2006/relationships" xmlns:p="http://schemas.openxmlformats.org/presentationml/2006/main">
  <p:tag name="NUM" val="3"/>
</p:tagLst>
</file>

<file path=ppt/tags/tag546.xml><?xml version="1.0" encoding="utf-8"?>
<p:tagLst xmlns:a="http://schemas.openxmlformats.org/drawingml/2006/main" xmlns:r="http://schemas.openxmlformats.org/officeDocument/2006/relationships" xmlns:p="http://schemas.openxmlformats.org/presentationml/2006/main">
  <p:tag name="NUM" val="4"/>
</p:tagLst>
</file>

<file path=ppt/tags/tag547.xml><?xml version="1.0" encoding="utf-8"?>
<p:tagLst xmlns:a="http://schemas.openxmlformats.org/drawingml/2006/main" xmlns:r="http://schemas.openxmlformats.org/officeDocument/2006/relationships" xmlns:p="http://schemas.openxmlformats.org/presentationml/2006/main">
  <p:tag name="NUM" val="5"/>
</p:tagLst>
</file>

<file path=ppt/tags/tag548.xml><?xml version="1.0" encoding="utf-8"?>
<p:tagLst xmlns:a="http://schemas.openxmlformats.org/drawingml/2006/main" xmlns:r="http://schemas.openxmlformats.org/officeDocument/2006/relationships" xmlns:p="http://schemas.openxmlformats.org/presentationml/2006/main">
  <p:tag name="NUM" val="6"/>
</p:tagLst>
</file>

<file path=ppt/tags/tag549.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50.xml><?xml version="1.0" encoding="utf-8"?>
<p:tagLst xmlns:a="http://schemas.openxmlformats.org/drawingml/2006/main" xmlns:r="http://schemas.openxmlformats.org/officeDocument/2006/relationships" xmlns:p="http://schemas.openxmlformats.org/presentationml/2006/main">
  <p:tag name="NUM" val="8"/>
</p:tagLst>
</file>

<file path=ppt/tags/tag551.xml><?xml version="1.0" encoding="utf-8"?>
<p:tagLst xmlns:a="http://schemas.openxmlformats.org/drawingml/2006/main" xmlns:r="http://schemas.openxmlformats.org/officeDocument/2006/relationships" xmlns:p="http://schemas.openxmlformats.org/presentationml/2006/main">
  <p:tag name="NUM" val="1"/>
</p:tagLst>
</file>

<file path=ppt/tags/tag552.xml><?xml version="1.0" encoding="utf-8"?>
<p:tagLst xmlns:a="http://schemas.openxmlformats.org/drawingml/2006/main" xmlns:r="http://schemas.openxmlformats.org/officeDocument/2006/relationships" xmlns:p="http://schemas.openxmlformats.org/presentationml/2006/main">
  <p:tag name="NUM" val="2"/>
</p:tagLst>
</file>

<file path=ppt/tags/tag553.xml><?xml version="1.0" encoding="utf-8"?>
<p:tagLst xmlns:a="http://schemas.openxmlformats.org/drawingml/2006/main" xmlns:r="http://schemas.openxmlformats.org/officeDocument/2006/relationships" xmlns:p="http://schemas.openxmlformats.org/presentationml/2006/main">
  <p:tag name="NUM" val="3"/>
</p:tagLst>
</file>

<file path=ppt/tags/tag554.xml><?xml version="1.0" encoding="utf-8"?>
<p:tagLst xmlns:a="http://schemas.openxmlformats.org/drawingml/2006/main" xmlns:r="http://schemas.openxmlformats.org/officeDocument/2006/relationships" xmlns:p="http://schemas.openxmlformats.org/presentationml/2006/main">
  <p:tag name="NUM" val="4"/>
</p:tagLst>
</file>

<file path=ppt/tags/tag555.xml><?xml version="1.0" encoding="utf-8"?>
<p:tagLst xmlns:a="http://schemas.openxmlformats.org/drawingml/2006/main" xmlns:r="http://schemas.openxmlformats.org/officeDocument/2006/relationships" xmlns:p="http://schemas.openxmlformats.org/presentationml/2006/main">
  <p:tag name="NUM" val="5"/>
</p:tagLst>
</file>

<file path=ppt/tags/tag556.xml><?xml version="1.0" encoding="utf-8"?>
<p:tagLst xmlns:a="http://schemas.openxmlformats.org/drawingml/2006/main" xmlns:r="http://schemas.openxmlformats.org/officeDocument/2006/relationships" xmlns:p="http://schemas.openxmlformats.org/presentationml/2006/main">
  <p:tag name="NUM" val="6"/>
</p:tagLst>
</file>

<file path=ppt/tags/tag557.xml><?xml version="1.0" encoding="utf-8"?>
<p:tagLst xmlns:a="http://schemas.openxmlformats.org/drawingml/2006/main" xmlns:r="http://schemas.openxmlformats.org/officeDocument/2006/relationships" xmlns:p="http://schemas.openxmlformats.org/presentationml/2006/main">
  <p:tag name="NUM" val="7"/>
</p:tagLst>
</file>

<file path=ppt/tags/tag558.xml><?xml version="1.0" encoding="utf-8"?>
<p:tagLst xmlns:a="http://schemas.openxmlformats.org/drawingml/2006/main" xmlns:r="http://schemas.openxmlformats.org/officeDocument/2006/relationships" xmlns:p="http://schemas.openxmlformats.org/presentationml/2006/main">
  <p:tag name="NUM" val="1"/>
</p:tagLst>
</file>

<file path=ppt/tags/tag559.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3"/>
</p:tagLst>
</file>

<file path=ppt/tags/tag560.xml><?xml version="1.0" encoding="utf-8"?>
<p:tagLst xmlns:a="http://schemas.openxmlformats.org/drawingml/2006/main" xmlns:r="http://schemas.openxmlformats.org/officeDocument/2006/relationships" xmlns:p="http://schemas.openxmlformats.org/presentationml/2006/main">
  <p:tag name="NUM" val="3"/>
</p:tagLst>
</file>

<file path=ppt/tags/tag561.xml><?xml version="1.0" encoding="utf-8"?>
<p:tagLst xmlns:a="http://schemas.openxmlformats.org/drawingml/2006/main" xmlns:r="http://schemas.openxmlformats.org/officeDocument/2006/relationships" xmlns:p="http://schemas.openxmlformats.org/presentationml/2006/main">
  <p:tag name="NUM" val="4"/>
</p:tagLst>
</file>

<file path=ppt/tags/tag562.xml><?xml version="1.0" encoding="utf-8"?>
<p:tagLst xmlns:a="http://schemas.openxmlformats.org/drawingml/2006/main" xmlns:r="http://schemas.openxmlformats.org/officeDocument/2006/relationships" xmlns:p="http://schemas.openxmlformats.org/presentationml/2006/main">
  <p:tag name="NUM" val="5"/>
</p:tagLst>
</file>

<file path=ppt/tags/tag563.xml><?xml version="1.0" encoding="utf-8"?>
<p:tagLst xmlns:a="http://schemas.openxmlformats.org/drawingml/2006/main" xmlns:r="http://schemas.openxmlformats.org/officeDocument/2006/relationships" xmlns:p="http://schemas.openxmlformats.org/presentationml/2006/main">
  <p:tag name="NUM" val="6"/>
</p:tagLst>
</file>

<file path=ppt/tags/tag564.xml><?xml version="1.0" encoding="utf-8"?>
<p:tagLst xmlns:a="http://schemas.openxmlformats.org/drawingml/2006/main" xmlns:r="http://schemas.openxmlformats.org/officeDocument/2006/relationships" xmlns:p="http://schemas.openxmlformats.org/presentationml/2006/main">
  <p:tag name="NUM" val="7"/>
</p:tagLst>
</file>

<file path=ppt/tags/tag565.xml><?xml version="1.0" encoding="utf-8"?>
<p:tagLst xmlns:a="http://schemas.openxmlformats.org/drawingml/2006/main" xmlns:r="http://schemas.openxmlformats.org/officeDocument/2006/relationships" xmlns:p="http://schemas.openxmlformats.org/presentationml/2006/main">
  <p:tag name="NUM" val="8"/>
</p:tagLst>
</file>

<file path=ppt/tags/tag566.xml><?xml version="1.0" encoding="utf-8"?>
<p:tagLst xmlns:a="http://schemas.openxmlformats.org/drawingml/2006/main" xmlns:r="http://schemas.openxmlformats.org/officeDocument/2006/relationships" xmlns:p="http://schemas.openxmlformats.org/presentationml/2006/main">
  <p:tag name="NUM" val="8"/>
</p:tagLst>
</file>

<file path=ppt/tags/tag567.xml><?xml version="1.0" encoding="utf-8"?>
<p:tagLst xmlns:a="http://schemas.openxmlformats.org/drawingml/2006/main" xmlns:r="http://schemas.openxmlformats.org/officeDocument/2006/relationships" xmlns:p="http://schemas.openxmlformats.org/presentationml/2006/main">
  <p:tag name="NUM" val="1"/>
</p:tagLst>
</file>

<file path=ppt/tags/tag568.xml><?xml version="1.0" encoding="utf-8"?>
<p:tagLst xmlns:a="http://schemas.openxmlformats.org/drawingml/2006/main" xmlns:r="http://schemas.openxmlformats.org/officeDocument/2006/relationships" xmlns:p="http://schemas.openxmlformats.org/presentationml/2006/main">
  <p:tag name="NUM" val="2"/>
</p:tagLst>
</file>

<file path=ppt/tags/tag569.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14"/>
</p:tagLst>
</file>

<file path=ppt/tags/tag570.xml><?xml version="1.0" encoding="utf-8"?>
<p:tagLst xmlns:a="http://schemas.openxmlformats.org/drawingml/2006/main" xmlns:r="http://schemas.openxmlformats.org/officeDocument/2006/relationships" xmlns:p="http://schemas.openxmlformats.org/presentationml/2006/main">
  <p:tag name="NUM" val="4"/>
</p:tagLst>
</file>

<file path=ppt/tags/tag571.xml><?xml version="1.0" encoding="utf-8"?>
<p:tagLst xmlns:a="http://schemas.openxmlformats.org/drawingml/2006/main" xmlns:r="http://schemas.openxmlformats.org/officeDocument/2006/relationships" xmlns:p="http://schemas.openxmlformats.org/presentationml/2006/main">
  <p:tag name="NUM" val="5"/>
</p:tagLst>
</file>

<file path=ppt/tags/tag572.xml><?xml version="1.0" encoding="utf-8"?>
<p:tagLst xmlns:a="http://schemas.openxmlformats.org/drawingml/2006/main" xmlns:r="http://schemas.openxmlformats.org/officeDocument/2006/relationships" xmlns:p="http://schemas.openxmlformats.org/presentationml/2006/main">
  <p:tag name="NUM" val="6"/>
</p:tagLst>
</file>

<file path=ppt/tags/tag573.xml><?xml version="1.0" encoding="utf-8"?>
<p:tagLst xmlns:a="http://schemas.openxmlformats.org/drawingml/2006/main" xmlns:r="http://schemas.openxmlformats.org/officeDocument/2006/relationships" xmlns:p="http://schemas.openxmlformats.org/presentationml/2006/main">
  <p:tag name="NUM" val="7"/>
</p:tagLst>
</file>

<file path=ppt/tags/tag574.xml><?xml version="1.0" encoding="utf-8"?>
<p:tagLst xmlns:a="http://schemas.openxmlformats.org/drawingml/2006/main" xmlns:r="http://schemas.openxmlformats.org/officeDocument/2006/relationships" xmlns:p="http://schemas.openxmlformats.org/presentationml/2006/main">
  <p:tag name="NUM" val="8"/>
</p:tagLst>
</file>

<file path=ppt/tags/tag575.xml><?xml version="1.0" encoding="utf-8"?>
<p:tagLst xmlns:a="http://schemas.openxmlformats.org/drawingml/2006/main" xmlns:r="http://schemas.openxmlformats.org/officeDocument/2006/relationships" xmlns:p="http://schemas.openxmlformats.org/presentationml/2006/main">
  <p:tag name="NUM" val="8"/>
</p:tagLst>
</file>

<file path=ppt/tags/tag576.xml><?xml version="1.0" encoding="utf-8"?>
<p:tagLst xmlns:a="http://schemas.openxmlformats.org/drawingml/2006/main" xmlns:r="http://schemas.openxmlformats.org/officeDocument/2006/relationships" xmlns:p="http://schemas.openxmlformats.org/presentationml/2006/main">
  <p:tag name="NUM" val="1"/>
</p:tagLst>
</file>

<file path=ppt/tags/tag577.xml><?xml version="1.0" encoding="utf-8"?>
<p:tagLst xmlns:a="http://schemas.openxmlformats.org/drawingml/2006/main" xmlns:r="http://schemas.openxmlformats.org/officeDocument/2006/relationships" xmlns:p="http://schemas.openxmlformats.org/presentationml/2006/main">
  <p:tag name="NUM" val="2"/>
</p:tagLst>
</file>

<file path=ppt/tags/tag578.xml><?xml version="1.0" encoding="utf-8"?>
<p:tagLst xmlns:a="http://schemas.openxmlformats.org/drawingml/2006/main" xmlns:r="http://schemas.openxmlformats.org/officeDocument/2006/relationships" xmlns:p="http://schemas.openxmlformats.org/presentationml/2006/main">
  <p:tag name="NUM" val="3"/>
</p:tagLst>
</file>

<file path=ppt/tags/tag579.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80.xml><?xml version="1.0" encoding="utf-8"?>
<p:tagLst xmlns:a="http://schemas.openxmlformats.org/drawingml/2006/main" xmlns:r="http://schemas.openxmlformats.org/officeDocument/2006/relationships" xmlns:p="http://schemas.openxmlformats.org/presentationml/2006/main">
  <p:tag name="NUM" val="5"/>
</p:tagLst>
</file>

<file path=ppt/tags/tag581.xml><?xml version="1.0" encoding="utf-8"?>
<p:tagLst xmlns:a="http://schemas.openxmlformats.org/drawingml/2006/main" xmlns:r="http://schemas.openxmlformats.org/officeDocument/2006/relationships" xmlns:p="http://schemas.openxmlformats.org/presentationml/2006/main">
  <p:tag name="NUM" val="6"/>
</p:tagLst>
</file>

<file path=ppt/tags/tag582.xml><?xml version="1.0" encoding="utf-8"?>
<p:tagLst xmlns:a="http://schemas.openxmlformats.org/drawingml/2006/main" xmlns:r="http://schemas.openxmlformats.org/officeDocument/2006/relationships" xmlns:p="http://schemas.openxmlformats.org/presentationml/2006/main">
  <p:tag name="NUM" val="7"/>
</p:tagLst>
</file>

<file path=ppt/tags/tag583.xml><?xml version="1.0" encoding="utf-8"?>
<p:tagLst xmlns:a="http://schemas.openxmlformats.org/drawingml/2006/main" xmlns:r="http://schemas.openxmlformats.org/officeDocument/2006/relationships" xmlns:p="http://schemas.openxmlformats.org/presentationml/2006/main">
  <p:tag name="NUM" val="9"/>
</p:tagLst>
</file>

<file path=ppt/tags/tag584.xml><?xml version="1.0" encoding="utf-8"?>
<p:tagLst xmlns:a="http://schemas.openxmlformats.org/drawingml/2006/main" xmlns:r="http://schemas.openxmlformats.org/officeDocument/2006/relationships" xmlns:p="http://schemas.openxmlformats.org/presentationml/2006/main">
  <p:tag name="NUM" val="11"/>
</p:tagLst>
</file>

<file path=ppt/tags/tag585.xml><?xml version="1.0" encoding="utf-8"?>
<p:tagLst xmlns:a="http://schemas.openxmlformats.org/drawingml/2006/main" xmlns:r="http://schemas.openxmlformats.org/officeDocument/2006/relationships" xmlns:p="http://schemas.openxmlformats.org/presentationml/2006/main">
  <p:tag name="NUM" val="1"/>
</p:tagLst>
</file>

<file path=ppt/tags/tag586.xml><?xml version="1.0" encoding="utf-8"?>
<p:tagLst xmlns:a="http://schemas.openxmlformats.org/drawingml/2006/main" xmlns:r="http://schemas.openxmlformats.org/officeDocument/2006/relationships" xmlns:p="http://schemas.openxmlformats.org/presentationml/2006/main">
  <p:tag name="NUM" val="2"/>
</p:tagLst>
</file>

<file path=ppt/tags/tag587.xml><?xml version="1.0" encoding="utf-8"?>
<p:tagLst xmlns:a="http://schemas.openxmlformats.org/drawingml/2006/main" xmlns:r="http://schemas.openxmlformats.org/officeDocument/2006/relationships" xmlns:p="http://schemas.openxmlformats.org/presentationml/2006/main">
  <p:tag name="NUM" val="3"/>
</p:tagLst>
</file>

<file path=ppt/tags/tag588.xml><?xml version="1.0" encoding="utf-8"?>
<p:tagLst xmlns:a="http://schemas.openxmlformats.org/drawingml/2006/main" xmlns:r="http://schemas.openxmlformats.org/officeDocument/2006/relationships" xmlns:p="http://schemas.openxmlformats.org/presentationml/2006/main">
  <p:tag name="NUM" val="4"/>
</p:tagLst>
</file>

<file path=ppt/tags/tag589.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590.xml><?xml version="1.0" encoding="utf-8"?>
<p:tagLst xmlns:a="http://schemas.openxmlformats.org/drawingml/2006/main" xmlns:r="http://schemas.openxmlformats.org/officeDocument/2006/relationships" xmlns:p="http://schemas.openxmlformats.org/presentationml/2006/main">
  <p:tag name="NUM" val="6"/>
</p:tagLst>
</file>

<file path=ppt/tags/tag591.xml><?xml version="1.0" encoding="utf-8"?>
<p:tagLst xmlns:a="http://schemas.openxmlformats.org/drawingml/2006/main" xmlns:r="http://schemas.openxmlformats.org/officeDocument/2006/relationships" xmlns:p="http://schemas.openxmlformats.org/presentationml/2006/main">
  <p:tag name="NUM" val="7"/>
</p:tagLst>
</file>

<file path=ppt/tags/tag592.xml><?xml version="1.0" encoding="utf-8"?>
<p:tagLst xmlns:a="http://schemas.openxmlformats.org/drawingml/2006/main" xmlns:r="http://schemas.openxmlformats.org/officeDocument/2006/relationships" xmlns:p="http://schemas.openxmlformats.org/presentationml/2006/main">
  <p:tag name="NUM" val="8"/>
</p:tagLst>
</file>

<file path=ppt/tags/tag593.xml><?xml version="1.0" encoding="utf-8"?>
<p:tagLst xmlns:a="http://schemas.openxmlformats.org/drawingml/2006/main" xmlns:r="http://schemas.openxmlformats.org/officeDocument/2006/relationships" xmlns:p="http://schemas.openxmlformats.org/presentationml/2006/main">
  <p:tag name="NUM" val="9"/>
</p:tagLst>
</file>

<file path=ppt/tags/tag594.xml><?xml version="1.0" encoding="utf-8"?>
<p:tagLst xmlns:a="http://schemas.openxmlformats.org/drawingml/2006/main" xmlns:r="http://schemas.openxmlformats.org/officeDocument/2006/relationships" xmlns:p="http://schemas.openxmlformats.org/presentationml/2006/main">
  <p:tag name="NUM" val="1"/>
</p:tagLst>
</file>

<file path=ppt/tags/tag595.xml><?xml version="1.0" encoding="utf-8"?>
<p:tagLst xmlns:a="http://schemas.openxmlformats.org/drawingml/2006/main" xmlns:r="http://schemas.openxmlformats.org/officeDocument/2006/relationships" xmlns:p="http://schemas.openxmlformats.org/presentationml/2006/main">
  <p:tag name="NUM" val="2"/>
</p:tagLst>
</file>

<file path=ppt/tags/tag596.xml><?xml version="1.0" encoding="utf-8"?>
<p:tagLst xmlns:a="http://schemas.openxmlformats.org/drawingml/2006/main" xmlns:r="http://schemas.openxmlformats.org/officeDocument/2006/relationships" xmlns:p="http://schemas.openxmlformats.org/presentationml/2006/main">
  <p:tag name="NUM" val="3"/>
</p:tagLst>
</file>

<file path=ppt/tags/tag597.xml><?xml version="1.0" encoding="utf-8"?>
<p:tagLst xmlns:a="http://schemas.openxmlformats.org/drawingml/2006/main" xmlns:r="http://schemas.openxmlformats.org/officeDocument/2006/relationships" xmlns:p="http://schemas.openxmlformats.org/presentationml/2006/main">
  <p:tag name="NUM" val="4"/>
</p:tagLst>
</file>

<file path=ppt/tags/tag598.xml><?xml version="1.0" encoding="utf-8"?>
<p:tagLst xmlns:a="http://schemas.openxmlformats.org/drawingml/2006/main" xmlns:r="http://schemas.openxmlformats.org/officeDocument/2006/relationships" xmlns:p="http://schemas.openxmlformats.org/presentationml/2006/main">
  <p:tag name="NUM" val="5"/>
</p:tagLst>
</file>

<file path=ppt/tags/tag59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00.xml><?xml version="1.0" encoding="utf-8"?>
<p:tagLst xmlns:a="http://schemas.openxmlformats.org/drawingml/2006/main" xmlns:r="http://schemas.openxmlformats.org/officeDocument/2006/relationships" xmlns:p="http://schemas.openxmlformats.org/presentationml/2006/main">
  <p:tag name="NUM" val="1"/>
</p:tagLst>
</file>

<file path=ppt/tags/tag601.xml><?xml version="1.0" encoding="utf-8"?>
<p:tagLst xmlns:a="http://schemas.openxmlformats.org/drawingml/2006/main" xmlns:r="http://schemas.openxmlformats.org/officeDocument/2006/relationships" xmlns:p="http://schemas.openxmlformats.org/presentationml/2006/main">
  <p:tag name="NUM" val="2"/>
</p:tagLst>
</file>

<file path=ppt/tags/tag602.xml><?xml version="1.0" encoding="utf-8"?>
<p:tagLst xmlns:a="http://schemas.openxmlformats.org/drawingml/2006/main" xmlns:r="http://schemas.openxmlformats.org/officeDocument/2006/relationships" xmlns:p="http://schemas.openxmlformats.org/presentationml/2006/main">
  <p:tag name="NUM" val="3"/>
</p:tagLst>
</file>

<file path=ppt/tags/tag603.xml><?xml version="1.0" encoding="utf-8"?>
<p:tagLst xmlns:a="http://schemas.openxmlformats.org/drawingml/2006/main" xmlns:r="http://schemas.openxmlformats.org/officeDocument/2006/relationships" xmlns:p="http://schemas.openxmlformats.org/presentationml/2006/main">
  <p:tag name="NUM" val="4"/>
</p:tagLst>
</file>

<file path=ppt/tags/tag604.xml><?xml version="1.0" encoding="utf-8"?>
<p:tagLst xmlns:a="http://schemas.openxmlformats.org/drawingml/2006/main" xmlns:r="http://schemas.openxmlformats.org/officeDocument/2006/relationships" xmlns:p="http://schemas.openxmlformats.org/presentationml/2006/main">
  <p:tag name="NUM" val="5"/>
</p:tagLst>
</file>

<file path=ppt/tags/tag605.xml><?xml version="1.0" encoding="utf-8"?>
<p:tagLst xmlns:a="http://schemas.openxmlformats.org/drawingml/2006/main" xmlns:r="http://schemas.openxmlformats.org/officeDocument/2006/relationships" xmlns:p="http://schemas.openxmlformats.org/presentationml/2006/main">
  <p:tag name="NUM" val="6"/>
</p:tagLst>
</file>

<file path=ppt/tags/tag606.xml><?xml version="1.0" encoding="utf-8"?>
<p:tagLst xmlns:a="http://schemas.openxmlformats.org/drawingml/2006/main" xmlns:r="http://schemas.openxmlformats.org/officeDocument/2006/relationships" xmlns:p="http://schemas.openxmlformats.org/presentationml/2006/main">
  <p:tag name="NUM" val="7"/>
</p:tagLst>
</file>

<file path=ppt/tags/tag607.xml><?xml version="1.0" encoding="utf-8"?>
<p:tagLst xmlns:a="http://schemas.openxmlformats.org/drawingml/2006/main" xmlns:r="http://schemas.openxmlformats.org/officeDocument/2006/relationships" xmlns:p="http://schemas.openxmlformats.org/presentationml/2006/main">
  <p:tag name="NUM" val="8"/>
</p:tagLst>
</file>

<file path=ppt/tags/tag608.xml><?xml version="1.0" encoding="utf-8"?>
<p:tagLst xmlns:a="http://schemas.openxmlformats.org/drawingml/2006/main" xmlns:r="http://schemas.openxmlformats.org/officeDocument/2006/relationships" xmlns:p="http://schemas.openxmlformats.org/presentationml/2006/main">
  <p:tag name="NUM" val="9"/>
</p:tagLst>
</file>

<file path=ppt/tags/tag609.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10.xml><?xml version="1.0" encoding="utf-8"?>
<p:tagLst xmlns:a="http://schemas.openxmlformats.org/drawingml/2006/main" xmlns:r="http://schemas.openxmlformats.org/officeDocument/2006/relationships" xmlns:p="http://schemas.openxmlformats.org/presentationml/2006/main">
  <p:tag name="NUM" val="2"/>
</p:tagLst>
</file>

<file path=ppt/tags/tag611.xml><?xml version="1.0" encoding="utf-8"?>
<p:tagLst xmlns:a="http://schemas.openxmlformats.org/drawingml/2006/main" xmlns:r="http://schemas.openxmlformats.org/officeDocument/2006/relationships" xmlns:p="http://schemas.openxmlformats.org/presentationml/2006/main">
  <p:tag name="NUM" val="3"/>
</p:tagLst>
</file>

<file path=ppt/tags/tag612.xml><?xml version="1.0" encoding="utf-8"?>
<p:tagLst xmlns:a="http://schemas.openxmlformats.org/drawingml/2006/main" xmlns:r="http://schemas.openxmlformats.org/officeDocument/2006/relationships" xmlns:p="http://schemas.openxmlformats.org/presentationml/2006/main">
  <p:tag name="NUM" val="4"/>
</p:tagLst>
</file>

<file path=ppt/tags/tag613.xml><?xml version="1.0" encoding="utf-8"?>
<p:tagLst xmlns:a="http://schemas.openxmlformats.org/drawingml/2006/main" xmlns:r="http://schemas.openxmlformats.org/officeDocument/2006/relationships" xmlns:p="http://schemas.openxmlformats.org/presentationml/2006/main">
  <p:tag name="NUM" val="5"/>
</p:tagLst>
</file>

<file path=ppt/tags/tag614.xml><?xml version="1.0" encoding="utf-8"?>
<p:tagLst xmlns:a="http://schemas.openxmlformats.org/drawingml/2006/main" xmlns:r="http://schemas.openxmlformats.org/officeDocument/2006/relationships" xmlns:p="http://schemas.openxmlformats.org/presentationml/2006/main">
  <p:tag name="NUM" val="6"/>
</p:tagLst>
</file>

<file path=ppt/tags/tag615.xml><?xml version="1.0" encoding="utf-8"?>
<p:tagLst xmlns:a="http://schemas.openxmlformats.org/drawingml/2006/main" xmlns:r="http://schemas.openxmlformats.org/officeDocument/2006/relationships" xmlns:p="http://schemas.openxmlformats.org/presentationml/2006/main">
  <p:tag name="NUM" val="7"/>
</p:tagLst>
</file>

<file path=ppt/tags/tag616.xml><?xml version="1.0" encoding="utf-8"?>
<p:tagLst xmlns:a="http://schemas.openxmlformats.org/drawingml/2006/main" xmlns:r="http://schemas.openxmlformats.org/officeDocument/2006/relationships" xmlns:p="http://schemas.openxmlformats.org/presentationml/2006/main">
  <p:tag name="NUM" val="8"/>
</p:tagLst>
</file>

<file path=ppt/tags/tag617.xml><?xml version="1.0" encoding="utf-8"?>
<p:tagLst xmlns:a="http://schemas.openxmlformats.org/drawingml/2006/main" xmlns:r="http://schemas.openxmlformats.org/officeDocument/2006/relationships" xmlns:p="http://schemas.openxmlformats.org/presentationml/2006/main">
  <p:tag name="NUM" val="1"/>
</p:tagLst>
</file>

<file path=ppt/tags/tag618.xml><?xml version="1.0" encoding="utf-8"?>
<p:tagLst xmlns:a="http://schemas.openxmlformats.org/drawingml/2006/main" xmlns:r="http://schemas.openxmlformats.org/officeDocument/2006/relationships" xmlns:p="http://schemas.openxmlformats.org/presentationml/2006/main">
  <p:tag name="NUM" val="2"/>
</p:tagLst>
</file>

<file path=ppt/tags/tag619.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20.xml><?xml version="1.0" encoding="utf-8"?>
<p:tagLst xmlns:a="http://schemas.openxmlformats.org/drawingml/2006/main" xmlns:r="http://schemas.openxmlformats.org/officeDocument/2006/relationships" xmlns:p="http://schemas.openxmlformats.org/presentationml/2006/main">
  <p:tag name="NUM" val="4"/>
</p:tagLst>
</file>

<file path=ppt/tags/tag621.xml><?xml version="1.0" encoding="utf-8"?>
<p:tagLst xmlns:a="http://schemas.openxmlformats.org/drawingml/2006/main" xmlns:r="http://schemas.openxmlformats.org/officeDocument/2006/relationships" xmlns:p="http://schemas.openxmlformats.org/presentationml/2006/main">
  <p:tag name="NUM" val="5"/>
</p:tagLst>
</file>

<file path=ppt/tags/tag622.xml><?xml version="1.0" encoding="utf-8"?>
<p:tagLst xmlns:a="http://schemas.openxmlformats.org/drawingml/2006/main" xmlns:r="http://schemas.openxmlformats.org/officeDocument/2006/relationships" xmlns:p="http://schemas.openxmlformats.org/presentationml/2006/main">
  <p:tag name="NUM" val="6"/>
</p:tagLst>
</file>

<file path=ppt/tags/tag623.xml><?xml version="1.0" encoding="utf-8"?>
<p:tagLst xmlns:a="http://schemas.openxmlformats.org/drawingml/2006/main" xmlns:r="http://schemas.openxmlformats.org/officeDocument/2006/relationships" xmlns:p="http://schemas.openxmlformats.org/presentationml/2006/main">
  <p:tag name="NUM" val="7"/>
</p:tagLst>
</file>

<file path=ppt/tags/tag624.xml><?xml version="1.0" encoding="utf-8"?>
<p:tagLst xmlns:a="http://schemas.openxmlformats.org/drawingml/2006/main" xmlns:r="http://schemas.openxmlformats.org/officeDocument/2006/relationships" xmlns:p="http://schemas.openxmlformats.org/presentationml/2006/main">
  <p:tag name="NUM" val="8"/>
</p:tagLst>
</file>

<file path=ppt/tags/tag625.xml><?xml version="1.0" encoding="utf-8"?>
<p:tagLst xmlns:a="http://schemas.openxmlformats.org/drawingml/2006/main" xmlns:r="http://schemas.openxmlformats.org/officeDocument/2006/relationships" xmlns:p="http://schemas.openxmlformats.org/presentationml/2006/main">
  <p:tag name="NUM" val="9"/>
</p:tagLst>
</file>

<file path=ppt/tags/tag626.xml><?xml version="1.0" encoding="utf-8"?>
<p:tagLst xmlns:a="http://schemas.openxmlformats.org/drawingml/2006/main" xmlns:r="http://schemas.openxmlformats.org/officeDocument/2006/relationships" xmlns:p="http://schemas.openxmlformats.org/presentationml/2006/main">
  <p:tag name="NUM" val="1"/>
</p:tagLst>
</file>

<file path=ppt/tags/tag627.xml><?xml version="1.0" encoding="utf-8"?>
<p:tagLst xmlns:a="http://schemas.openxmlformats.org/drawingml/2006/main" xmlns:r="http://schemas.openxmlformats.org/officeDocument/2006/relationships" xmlns:p="http://schemas.openxmlformats.org/presentationml/2006/main">
  <p:tag name="NUM" val="2"/>
</p:tagLst>
</file>

<file path=ppt/tags/tag628.xml><?xml version="1.0" encoding="utf-8"?>
<p:tagLst xmlns:a="http://schemas.openxmlformats.org/drawingml/2006/main" xmlns:r="http://schemas.openxmlformats.org/officeDocument/2006/relationships" xmlns:p="http://schemas.openxmlformats.org/presentationml/2006/main">
  <p:tag name="NUM" val="3"/>
</p:tagLst>
</file>

<file path=ppt/tags/tag629.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30.xml><?xml version="1.0" encoding="utf-8"?>
<p:tagLst xmlns:a="http://schemas.openxmlformats.org/drawingml/2006/main" xmlns:r="http://schemas.openxmlformats.org/officeDocument/2006/relationships" xmlns:p="http://schemas.openxmlformats.org/presentationml/2006/main">
  <p:tag name="NUM" val="5"/>
</p:tagLst>
</file>

<file path=ppt/tags/tag631.xml><?xml version="1.0" encoding="utf-8"?>
<p:tagLst xmlns:a="http://schemas.openxmlformats.org/drawingml/2006/main" xmlns:r="http://schemas.openxmlformats.org/officeDocument/2006/relationships" xmlns:p="http://schemas.openxmlformats.org/presentationml/2006/main">
  <p:tag name="NUM" val="6"/>
</p:tagLst>
</file>

<file path=ppt/tags/tag632.xml><?xml version="1.0" encoding="utf-8"?>
<p:tagLst xmlns:a="http://schemas.openxmlformats.org/drawingml/2006/main" xmlns:r="http://schemas.openxmlformats.org/officeDocument/2006/relationships" xmlns:p="http://schemas.openxmlformats.org/presentationml/2006/main">
  <p:tag name="NUM" val="7"/>
</p:tagLst>
</file>

<file path=ppt/tags/tag633.xml><?xml version="1.0" encoding="utf-8"?>
<p:tagLst xmlns:a="http://schemas.openxmlformats.org/drawingml/2006/main" xmlns:r="http://schemas.openxmlformats.org/officeDocument/2006/relationships" xmlns:p="http://schemas.openxmlformats.org/presentationml/2006/main">
  <p:tag name="NUM" val="8"/>
</p:tagLst>
</file>

<file path=ppt/tags/tag634.xml><?xml version="1.0" encoding="utf-8"?>
<p:tagLst xmlns:a="http://schemas.openxmlformats.org/drawingml/2006/main" xmlns:r="http://schemas.openxmlformats.org/officeDocument/2006/relationships" xmlns:p="http://schemas.openxmlformats.org/presentationml/2006/main">
  <p:tag name="NUM" val="1"/>
</p:tagLst>
</file>

<file path=ppt/tags/tag635.xml><?xml version="1.0" encoding="utf-8"?>
<p:tagLst xmlns:a="http://schemas.openxmlformats.org/drawingml/2006/main" xmlns:r="http://schemas.openxmlformats.org/officeDocument/2006/relationships" xmlns:p="http://schemas.openxmlformats.org/presentationml/2006/main">
  <p:tag name="NUM" val="2"/>
</p:tagLst>
</file>

<file path=ppt/tags/tag636.xml><?xml version="1.0" encoding="utf-8"?>
<p:tagLst xmlns:a="http://schemas.openxmlformats.org/drawingml/2006/main" xmlns:r="http://schemas.openxmlformats.org/officeDocument/2006/relationships" xmlns:p="http://schemas.openxmlformats.org/presentationml/2006/main">
  <p:tag name="NUM" val="3"/>
</p:tagLst>
</file>

<file path=ppt/tags/tag637.xml><?xml version="1.0" encoding="utf-8"?>
<p:tagLst xmlns:a="http://schemas.openxmlformats.org/drawingml/2006/main" xmlns:r="http://schemas.openxmlformats.org/officeDocument/2006/relationships" xmlns:p="http://schemas.openxmlformats.org/presentationml/2006/main">
  <p:tag name="NUM" val="4"/>
</p:tagLst>
</file>

<file path=ppt/tags/tag638.xml><?xml version="1.0" encoding="utf-8"?>
<p:tagLst xmlns:a="http://schemas.openxmlformats.org/drawingml/2006/main" xmlns:r="http://schemas.openxmlformats.org/officeDocument/2006/relationships" xmlns:p="http://schemas.openxmlformats.org/presentationml/2006/main">
  <p:tag name="NUM" val="5"/>
</p:tagLst>
</file>

<file path=ppt/tags/tag639.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40.xml><?xml version="1.0" encoding="utf-8"?>
<p:tagLst xmlns:a="http://schemas.openxmlformats.org/drawingml/2006/main" xmlns:r="http://schemas.openxmlformats.org/officeDocument/2006/relationships" xmlns:p="http://schemas.openxmlformats.org/presentationml/2006/main">
  <p:tag name="NUM" val="7"/>
</p:tagLst>
</file>

<file path=ppt/tags/tag641.xml><?xml version="1.0" encoding="utf-8"?>
<p:tagLst xmlns:a="http://schemas.openxmlformats.org/drawingml/2006/main" xmlns:r="http://schemas.openxmlformats.org/officeDocument/2006/relationships" xmlns:p="http://schemas.openxmlformats.org/presentationml/2006/main">
  <p:tag name="NUM" val="8"/>
</p:tagLst>
</file>

<file path=ppt/tags/tag642.xml><?xml version="1.0" encoding="utf-8"?>
<p:tagLst xmlns:a="http://schemas.openxmlformats.org/drawingml/2006/main" xmlns:r="http://schemas.openxmlformats.org/officeDocument/2006/relationships" xmlns:p="http://schemas.openxmlformats.org/presentationml/2006/main">
  <p:tag name="NUM" val="1"/>
</p:tagLst>
</file>

<file path=ppt/tags/tag643.xml><?xml version="1.0" encoding="utf-8"?>
<p:tagLst xmlns:a="http://schemas.openxmlformats.org/drawingml/2006/main" xmlns:r="http://schemas.openxmlformats.org/officeDocument/2006/relationships" xmlns:p="http://schemas.openxmlformats.org/presentationml/2006/main">
  <p:tag name="NUM" val="2"/>
</p:tagLst>
</file>

<file path=ppt/tags/tag644.xml><?xml version="1.0" encoding="utf-8"?>
<p:tagLst xmlns:a="http://schemas.openxmlformats.org/drawingml/2006/main" xmlns:r="http://schemas.openxmlformats.org/officeDocument/2006/relationships" xmlns:p="http://schemas.openxmlformats.org/presentationml/2006/main">
  <p:tag name="NUM" val="3"/>
</p:tagLst>
</file>

<file path=ppt/tags/tag645.xml><?xml version="1.0" encoding="utf-8"?>
<p:tagLst xmlns:a="http://schemas.openxmlformats.org/drawingml/2006/main" xmlns:r="http://schemas.openxmlformats.org/officeDocument/2006/relationships" xmlns:p="http://schemas.openxmlformats.org/presentationml/2006/main">
  <p:tag name="NUM" val="4"/>
</p:tagLst>
</file>

<file path=ppt/tags/tag646.xml><?xml version="1.0" encoding="utf-8"?>
<p:tagLst xmlns:a="http://schemas.openxmlformats.org/drawingml/2006/main" xmlns:r="http://schemas.openxmlformats.org/officeDocument/2006/relationships" xmlns:p="http://schemas.openxmlformats.org/presentationml/2006/main">
  <p:tag name="NUM" val="5"/>
</p:tagLst>
</file>

<file path=ppt/tags/tag647.xml><?xml version="1.0" encoding="utf-8"?>
<p:tagLst xmlns:a="http://schemas.openxmlformats.org/drawingml/2006/main" xmlns:r="http://schemas.openxmlformats.org/officeDocument/2006/relationships" xmlns:p="http://schemas.openxmlformats.org/presentationml/2006/main">
  <p:tag name="NUM" val="6"/>
</p:tagLst>
</file>

<file path=ppt/tags/tag648.xml><?xml version="1.0" encoding="utf-8"?>
<p:tagLst xmlns:a="http://schemas.openxmlformats.org/drawingml/2006/main" xmlns:r="http://schemas.openxmlformats.org/officeDocument/2006/relationships" xmlns:p="http://schemas.openxmlformats.org/presentationml/2006/main">
  <p:tag name="NUM" val="7"/>
</p:tagLst>
</file>

<file path=ppt/tags/tag649.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50.xml><?xml version="1.0" encoding="utf-8"?>
<p:tagLst xmlns:a="http://schemas.openxmlformats.org/drawingml/2006/main" xmlns:r="http://schemas.openxmlformats.org/officeDocument/2006/relationships" xmlns:p="http://schemas.openxmlformats.org/presentationml/2006/main">
  <p:tag name="NUM" val="9"/>
</p:tagLst>
</file>

<file path=ppt/tags/tag651.xml><?xml version="1.0" encoding="utf-8"?>
<p:tagLst xmlns:a="http://schemas.openxmlformats.org/drawingml/2006/main" xmlns:r="http://schemas.openxmlformats.org/officeDocument/2006/relationships" xmlns:p="http://schemas.openxmlformats.org/presentationml/2006/main">
  <p:tag name="NUM" val="1"/>
</p:tagLst>
</file>

<file path=ppt/tags/tag652.xml><?xml version="1.0" encoding="utf-8"?>
<p:tagLst xmlns:a="http://schemas.openxmlformats.org/drawingml/2006/main" xmlns:r="http://schemas.openxmlformats.org/officeDocument/2006/relationships" xmlns:p="http://schemas.openxmlformats.org/presentationml/2006/main">
  <p:tag name="NUM" val="2"/>
</p:tagLst>
</file>

<file path=ppt/tags/tag653.xml><?xml version="1.0" encoding="utf-8"?>
<p:tagLst xmlns:a="http://schemas.openxmlformats.org/drawingml/2006/main" xmlns:r="http://schemas.openxmlformats.org/officeDocument/2006/relationships" xmlns:p="http://schemas.openxmlformats.org/presentationml/2006/main">
  <p:tag name="NUM" val="3"/>
</p:tagLst>
</file>

<file path=ppt/tags/tag654.xml><?xml version="1.0" encoding="utf-8"?>
<p:tagLst xmlns:a="http://schemas.openxmlformats.org/drawingml/2006/main" xmlns:r="http://schemas.openxmlformats.org/officeDocument/2006/relationships" xmlns:p="http://schemas.openxmlformats.org/presentationml/2006/main">
  <p:tag name="NUM" val="4"/>
</p:tagLst>
</file>

<file path=ppt/tags/tag655.xml><?xml version="1.0" encoding="utf-8"?>
<p:tagLst xmlns:a="http://schemas.openxmlformats.org/drawingml/2006/main" xmlns:r="http://schemas.openxmlformats.org/officeDocument/2006/relationships" xmlns:p="http://schemas.openxmlformats.org/presentationml/2006/main">
  <p:tag name="NUM" val="5"/>
</p:tagLst>
</file>

<file path=ppt/tags/tag656.xml><?xml version="1.0" encoding="utf-8"?>
<p:tagLst xmlns:a="http://schemas.openxmlformats.org/drawingml/2006/main" xmlns:r="http://schemas.openxmlformats.org/officeDocument/2006/relationships" xmlns:p="http://schemas.openxmlformats.org/presentationml/2006/main">
  <p:tag name="NUM" val="6"/>
</p:tagLst>
</file>

<file path=ppt/tags/tag657.xml><?xml version="1.0" encoding="utf-8"?>
<p:tagLst xmlns:a="http://schemas.openxmlformats.org/drawingml/2006/main" xmlns:r="http://schemas.openxmlformats.org/officeDocument/2006/relationships" xmlns:p="http://schemas.openxmlformats.org/presentationml/2006/main">
  <p:tag name="NUM" val="7"/>
</p:tagLst>
</file>

<file path=ppt/tags/tag658.xml><?xml version="1.0" encoding="utf-8"?>
<p:tagLst xmlns:a="http://schemas.openxmlformats.org/drawingml/2006/main" xmlns:r="http://schemas.openxmlformats.org/officeDocument/2006/relationships" xmlns:p="http://schemas.openxmlformats.org/presentationml/2006/main">
  <p:tag name="NUM" val="8"/>
</p:tagLst>
</file>

<file path=ppt/tags/tag659.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60.xml><?xml version="1.0" encoding="utf-8"?>
<p:tagLst xmlns:a="http://schemas.openxmlformats.org/drawingml/2006/main" xmlns:r="http://schemas.openxmlformats.org/officeDocument/2006/relationships" xmlns:p="http://schemas.openxmlformats.org/presentationml/2006/main">
  <p:tag name="NUM" val="2"/>
</p:tagLst>
</file>

<file path=ppt/tags/tag661.xml><?xml version="1.0" encoding="utf-8"?>
<p:tagLst xmlns:a="http://schemas.openxmlformats.org/drawingml/2006/main" xmlns:r="http://schemas.openxmlformats.org/officeDocument/2006/relationships" xmlns:p="http://schemas.openxmlformats.org/presentationml/2006/main">
  <p:tag name="NUM" val="3"/>
</p:tagLst>
</file>

<file path=ppt/tags/tag662.xml><?xml version="1.0" encoding="utf-8"?>
<p:tagLst xmlns:a="http://schemas.openxmlformats.org/drawingml/2006/main" xmlns:r="http://schemas.openxmlformats.org/officeDocument/2006/relationships" xmlns:p="http://schemas.openxmlformats.org/presentationml/2006/main">
  <p:tag name="NUM" val="4"/>
</p:tagLst>
</file>

<file path=ppt/tags/tag663.xml><?xml version="1.0" encoding="utf-8"?>
<p:tagLst xmlns:a="http://schemas.openxmlformats.org/drawingml/2006/main" xmlns:r="http://schemas.openxmlformats.org/officeDocument/2006/relationships" xmlns:p="http://schemas.openxmlformats.org/presentationml/2006/main">
  <p:tag name="NUM" val="5"/>
</p:tagLst>
</file>

<file path=ppt/tags/tag664.xml><?xml version="1.0" encoding="utf-8"?>
<p:tagLst xmlns:a="http://schemas.openxmlformats.org/drawingml/2006/main" xmlns:r="http://schemas.openxmlformats.org/officeDocument/2006/relationships" xmlns:p="http://schemas.openxmlformats.org/presentationml/2006/main">
  <p:tag name="NUM" val="6"/>
</p:tagLst>
</file>

<file path=ppt/tags/tag665.xml><?xml version="1.0" encoding="utf-8"?>
<p:tagLst xmlns:a="http://schemas.openxmlformats.org/drawingml/2006/main" xmlns:r="http://schemas.openxmlformats.org/officeDocument/2006/relationships" xmlns:p="http://schemas.openxmlformats.org/presentationml/2006/main">
  <p:tag name="NUM" val="7"/>
</p:tagLst>
</file>

<file path=ppt/tags/tag666.xml><?xml version="1.0" encoding="utf-8"?>
<p:tagLst xmlns:a="http://schemas.openxmlformats.org/drawingml/2006/main" xmlns:r="http://schemas.openxmlformats.org/officeDocument/2006/relationships" xmlns:p="http://schemas.openxmlformats.org/presentationml/2006/main">
  <p:tag name="NUM" val="8"/>
</p:tagLst>
</file>

<file path=ppt/tags/tag667.xml><?xml version="1.0" encoding="utf-8"?>
<p:tagLst xmlns:a="http://schemas.openxmlformats.org/drawingml/2006/main" xmlns:r="http://schemas.openxmlformats.org/officeDocument/2006/relationships" xmlns:p="http://schemas.openxmlformats.org/presentationml/2006/main">
  <p:tag name="NUM" val="1"/>
</p:tagLst>
</file>

<file path=ppt/tags/tag668.xml><?xml version="1.0" encoding="utf-8"?>
<p:tagLst xmlns:a="http://schemas.openxmlformats.org/drawingml/2006/main" xmlns:r="http://schemas.openxmlformats.org/officeDocument/2006/relationships" xmlns:p="http://schemas.openxmlformats.org/presentationml/2006/main">
  <p:tag name="NUM" val="2"/>
</p:tagLst>
</file>

<file path=ppt/tags/tag669.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70.xml><?xml version="1.0" encoding="utf-8"?>
<p:tagLst xmlns:a="http://schemas.openxmlformats.org/drawingml/2006/main" xmlns:r="http://schemas.openxmlformats.org/officeDocument/2006/relationships" xmlns:p="http://schemas.openxmlformats.org/presentationml/2006/main">
  <p:tag name="NUM" val="4"/>
</p:tagLst>
</file>

<file path=ppt/tags/tag671.xml><?xml version="1.0" encoding="utf-8"?>
<p:tagLst xmlns:a="http://schemas.openxmlformats.org/drawingml/2006/main" xmlns:r="http://schemas.openxmlformats.org/officeDocument/2006/relationships" xmlns:p="http://schemas.openxmlformats.org/presentationml/2006/main">
  <p:tag name="NUM" val="5"/>
</p:tagLst>
</file>

<file path=ppt/tags/tag672.xml><?xml version="1.0" encoding="utf-8"?>
<p:tagLst xmlns:a="http://schemas.openxmlformats.org/drawingml/2006/main" xmlns:r="http://schemas.openxmlformats.org/officeDocument/2006/relationships" xmlns:p="http://schemas.openxmlformats.org/presentationml/2006/main">
  <p:tag name="NUM" val="6"/>
</p:tagLst>
</file>

<file path=ppt/tags/tag673.xml><?xml version="1.0" encoding="utf-8"?>
<p:tagLst xmlns:a="http://schemas.openxmlformats.org/drawingml/2006/main" xmlns:r="http://schemas.openxmlformats.org/officeDocument/2006/relationships" xmlns:p="http://schemas.openxmlformats.org/presentationml/2006/main">
  <p:tag name="NUM" val="7"/>
</p:tagLst>
</file>

<file path=ppt/tags/tag674.xml><?xml version="1.0" encoding="utf-8"?>
<p:tagLst xmlns:a="http://schemas.openxmlformats.org/drawingml/2006/main" xmlns:r="http://schemas.openxmlformats.org/officeDocument/2006/relationships" xmlns:p="http://schemas.openxmlformats.org/presentationml/2006/main">
  <p:tag name="NUM" val="8"/>
</p:tagLst>
</file>

<file path=ppt/tags/tag675.xml><?xml version="1.0" encoding="utf-8"?>
<p:tagLst xmlns:a="http://schemas.openxmlformats.org/drawingml/2006/main" xmlns:r="http://schemas.openxmlformats.org/officeDocument/2006/relationships" xmlns:p="http://schemas.openxmlformats.org/presentationml/2006/main">
  <p:tag name="NUM" val="9"/>
</p:tagLst>
</file>

<file path=ppt/tags/tag676.xml><?xml version="1.0" encoding="utf-8"?>
<p:tagLst xmlns:a="http://schemas.openxmlformats.org/drawingml/2006/main" xmlns:r="http://schemas.openxmlformats.org/officeDocument/2006/relationships" xmlns:p="http://schemas.openxmlformats.org/presentationml/2006/main">
  <p:tag name="NUM" val="1"/>
</p:tagLst>
</file>

<file path=ppt/tags/tag677.xml><?xml version="1.0" encoding="utf-8"?>
<p:tagLst xmlns:a="http://schemas.openxmlformats.org/drawingml/2006/main" xmlns:r="http://schemas.openxmlformats.org/officeDocument/2006/relationships" xmlns:p="http://schemas.openxmlformats.org/presentationml/2006/main">
  <p:tag name="NUM" val="2"/>
</p:tagLst>
</file>

<file path=ppt/tags/tag678.xml><?xml version="1.0" encoding="utf-8"?>
<p:tagLst xmlns:a="http://schemas.openxmlformats.org/drawingml/2006/main" xmlns:r="http://schemas.openxmlformats.org/officeDocument/2006/relationships" xmlns:p="http://schemas.openxmlformats.org/presentationml/2006/main">
  <p:tag name="NUM" val="3"/>
</p:tagLst>
</file>

<file path=ppt/tags/tag679.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80.xml><?xml version="1.0" encoding="utf-8"?>
<p:tagLst xmlns:a="http://schemas.openxmlformats.org/drawingml/2006/main" xmlns:r="http://schemas.openxmlformats.org/officeDocument/2006/relationships" xmlns:p="http://schemas.openxmlformats.org/presentationml/2006/main">
  <p:tag name="NUM" val="5"/>
</p:tagLst>
</file>

<file path=ppt/tags/tag681.xml><?xml version="1.0" encoding="utf-8"?>
<p:tagLst xmlns:a="http://schemas.openxmlformats.org/drawingml/2006/main" xmlns:r="http://schemas.openxmlformats.org/officeDocument/2006/relationships" xmlns:p="http://schemas.openxmlformats.org/presentationml/2006/main">
  <p:tag name="NUM" val="6"/>
</p:tagLst>
</file>

<file path=ppt/tags/tag682.xml><?xml version="1.0" encoding="utf-8"?>
<p:tagLst xmlns:a="http://schemas.openxmlformats.org/drawingml/2006/main" xmlns:r="http://schemas.openxmlformats.org/officeDocument/2006/relationships" xmlns:p="http://schemas.openxmlformats.org/presentationml/2006/main">
  <p:tag name="NUM" val="7"/>
</p:tagLst>
</file>

<file path=ppt/tags/tag683.xml><?xml version="1.0" encoding="utf-8"?>
<p:tagLst xmlns:a="http://schemas.openxmlformats.org/drawingml/2006/main" xmlns:r="http://schemas.openxmlformats.org/officeDocument/2006/relationships" xmlns:p="http://schemas.openxmlformats.org/presentationml/2006/main">
  <p:tag name="NUM" val="8"/>
</p:tagLst>
</file>

<file path=ppt/tags/tag684.xml><?xml version="1.0" encoding="utf-8"?>
<p:tagLst xmlns:a="http://schemas.openxmlformats.org/drawingml/2006/main" xmlns:r="http://schemas.openxmlformats.org/officeDocument/2006/relationships" xmlns:p="http://schemas.openxmlformats.org/presentationml/2006/main">
  <p:tag name="NUM" val="1"/>
</p:tagLst>
</file>

<file path=ppt/tags/tag685.xml><?xml version="1.0" encoding="utf-8"?>
<p:tagLst xmlns:a="http://schemas.openxmlformats.org/drawingml/2006/main" xmlns:r="http://schemas.openxmlformats.org/officeDocument/2006/relationships" xmlns:p="http://schemas.openxmlformats.org/presentationml/2006/main">
  <p:tag name="NUM" val="2"/>
</p:tagLst>
</file>

<file path=ppt/tags/tag686.xml><?xml version="1.0" encoding="utf-8"?>
<p:tagLst xmlns:a="http://schemas.openxmlformats.org/drawingml/2006/main" xmlns:r="http://schemas.openxmlformats.org/officeDocument/2006/relationships" xmlns:p="http://schemas.openxmlformats.org/presentationml/2006/main">
  <p:tag name="NUM" val="3"/>
</p:tagLst>
</file>

<file path=ppt/tags/tag687.xml><?xml version="1.0" encoding="utf-8"?>
<p:tagLst xmlns:a="http://schemas.openxmlformats.org/drawingml/2006/main" xmlns:r="http://schemas.openxmlformats.org/officeDocument/2006/relationships" xmlns:p="http://schemas.openxmlformats.org/presentationml/2006/main">
  <p:tag name="NUM" val="4"/>
</p:tagLst>
</file>

<file path=ppt/tags/tag688.xml><?xml version="1.0" encoding="utf-8"?>
<p:tagLst xmlns:a="http://schemas.openxmlformats.org/drawingml/2006/main" xmlns:r="http://schemas.openxmlformats.org/officeDocument/2006/relationships" xmlns:p="http://schemas.openxmlformats.org/presentationml/2006/main">
  <p:tag name="NUM" val="5"/>
</p:tagLst>
</file>

<file path=ppt/tags/tag689.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690.xml><?xml version="1.0" encoding="utf-8"?>
<p:tagLst xmlns:a="http://schemas.openxmlformats.org/drawingml/2006/main" xmlns:r="http://schemas.openxmlformats.org/officeDocument/2006/relationships" xmlns:p="http://schemas.openxmlformats.org/presentationml/2006/main">
  <p:tag name="NUM" val="7"/>
</p:tagLst>
</file>

<file path=ppt/tags/tag691.xml><?xml version="1.0" encoding="utf-8"?>
<p:tagLst xmlns:a="http://schemas.openxmlformats.org/drawingml/2006/main" xmlns:r="http://schemas.openxmlformats.org/officeDocument/2006/relationships" xmlns:p="http://schemas.openxmlformats.org/presentationml/2006/main">
  <p:tag name="NUM" val="8"/>
</p:tagLst>
</file>

<file path=ppt/tags/tag692.xml><?xml version="1.0" encoding="utf-8"?>
<p:tagLst xmlns:a="http://schemas.openxmlformats.org/drawingml/2006/main" xmlns:r="http://schemas.openxmlformats.org/officeDocument/2006/relationships" xmlns:p="http://schemas.openxmlformats.org/presentationml/2006/main">
  <p:tag name="NUM" val="1"/>
</p:tagLst>
</file>

<file path=ppt/tags/tag693.xml><?xml version="1.0" encoding="utf-8"?>
<p:tagLst xmlns:a="http://schemas.openxmlformats.org/drawingml/2006/main" xmlns:r="http://schemas.openxmlformats.org/officeDocument/2006/relationships" xmlns:p="http://schemas.openxmlformats.org/presentationml/2006/main">
  <p:tag name="NUM" val="2"/>
</p:tagLst>
</file>

<file path=ppt/tags/tag694.xml><?xml version="1.0" encoding="utf-8"?>
<p:tagLst xmlns:a="http://schemas.openxmlformats.org/drawingml/2006/main" xmlns:r="http://schemas.openxmlformats.org/officeDocument/2006/relationships" xmlns:p="http://schemas.openxmlformats.org/presentationml/2006/main">
  <p:tag name="NUM" val="3"/>
</p:tagLst>
</file>

<file path=ppt/tags/tag695.xml><?xml version="1.0" encoding="utf-8"?>
<p:tagLst xmlns:a="http://schemas.openxmlformats.org/drawingml/2006/main" xmlns:r="http://schemas.openxmlformats.org/officeDocument/2006/relationships" xmlns:p="http://schemas.openxmlformats.org/presentationml/2006/main">
  <p:tag name="NUM" val="4"/>
</p:tagLst>
</file>

<file path=ppt/tags/tag696.xml><?xml version="1.0" encoding="utf-8"?>
<p:tagLst xmlns:a="http://schemas.openxmlformats.org/drawingml/2006/main" xmlns:r="http://schemas.openxmlformats.org/officeDocument/2006/relationships" xmlns:p="http://schemas.openxmlformats.org/presentationml/2006/main">
  <p:tag name="NUM" val="5"/>
</p:tagLst>
</file>

<file path=ppt/tags/tag697.xml><?xml version="1.0" encoding="utf-8"?>
<p:tagLst xmlns:a="http://schemas.openxmlformats.org/drawingml/2006/main" xmlns:r="http://schemas.openxmlformats.org/officeDocument/2006/relationships" xmlns:p="http://schemas.openxmlformats.org/presentationml/2006/main">
  <p:tag name="NUM" val="6"/>
</p:tagLst>
</file>

<file path=ppt/tags/tag698.xml><?xml version="1.0" encoding="utf-8"?>
<p:tagLst xmlns:a="http://schemas.openxmlformats.org/drawingml/2006/main" xmlns:r="http://schemas.openxmlformats.org/officeDocument/2006/relationships" xmlns:p="http://schemas.openxmlformats.org/presentationml/2006/main">
  <p:tag name="NUM" val="7"/>
</p:tagLst>
</file>

<file path=ppt/tags/tag69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00.xml><?xml version="1.0" encoding="utf-8"?>
<p:tagLst xmlns:a="http://schemas.openxmlformats.org/drawingml/2006/main" xmlns:r="http://schemas.openxmlformats.org/officeDocument/2006/relationships" xmlns:p="http://schemas.openxmlformats.org/presentationml/2006/main">
  <p:tag name="NUM" val="9"/>
</p:tagLst>
</file>

<file path=ppt/tags/tag701.xml><?xml version="1.0" encoding="utf-8"?>
<p:tagLst xmlns:a="http://schemas.openxmlformats.org/drawingml/2006/main" xmlns:r="http://schemas.openxmlformats.org/officeDocument/2006/relationships" xmlns:p="http://schemas.openxmlformats.org/presentationml/2006/main">
  <p:tag name="NUM" val="1"/>
</p:tagLst>
</file>

<file path=ppt/tags/tag702.xml><?xml version="1.0" encoding="utf-8"?>
<p:tagLst xmlns:a="http://schemas.openxmlformats.org/drawingml/2006/main" xmlns:r="http://schemas.openxmlformats.org/officeDocument/2006/relationships" xmlns:p="http://schemas.openxmlformats.org/presentationml/2006/main">
  <p:tag name="NUM" val="2"/>
</p:tagLst>
</file>

<file path=ppt/tags/tag703.xml><?xml version="1.0" encoding="utf-8"?>
<p:tagLst xmlns:a="http://schemas.openxmlformats.org/drawingml/2006/main" xmlns:r="http://schemas.openxmlformats.org/officeDocument/2006/relationships" xmlns:p="http://schemas.openxmlformats.org/presentationml/2006/main">
  <p:tag name="NUM" val="3"/>
</p:tagLst>
</file>

<file path=ppt/tags/tag704.xml><?xml version="1.0" encoding="utf-8"?>
<p:tagLst xmlns:a="http://schemas.openxmlformats.org/drawingml/2006/main" xmlns:r="http://schemas.openxmlformats.org/officeDocument/2006/relationships" xmlns:p="http://schemas.openxmlformats.org/presentationml/2006/main">
  <p:tag name="NUM" val="4"/>
</p:tagLst>
</file>

<file path=ppt/tags/tag705.xml><?xml version="1.0" encoding="utf-8"?>
<p:tagLst xmlns:a="http://schemas.openxmlformats.org/drawingml/2006/main" xmlns:r="http://schemas.openxmlformats.org/officeDocument/2006/relationships" xmlns:p="http://schemas.openxmlformats.org/presentationml/2006/main">
  <p:tag name="NUM" val="5"/>
</p:tagLst>
</file>

<file path=ppt/tags/tag706.xml><?xml version="1.0" encoding="utf-8"?>
<p:tagLst xmlns:a="http://schemas.openxmlformats.org/drawingml/2006/main" xmlns:r="http://schemas.openxmlformats.org/officeDocument/2006/relationships" xmlns:p="http://schemas.openxmlformats.org/presentationml/2006/main">
  <p:tag name="NUM" val="6"/>
</p:tagLst>
</file>

<file path=ppt/tags/tag707.xml><?xml version="1.0" encoding="utf-8"?>
<p:tagLst xmlns:a="http://schemas.openxmlformats.org/drawingml/2006/main" xmlns:r="http://schemas.openxmlformats.org/officeDocument/2006/relationships" xmlns:p="http://schemas.openxmlformats.org/presentationml/2006/main">
  <p:tag name="NUM" val="7"/>
</p:tagLst>
</file>

<file path=ppt/tags/tag708.xml><?xml version="1.0" encoding="utf-8"?>
<p:tagLst xmlns:a="http://schemas.openxmlformats.org/drawingml/2006/main" xmlns:r="http://schemas.openxmlformats.org/officeDocument/2006/relationships" xmlns:p="http://schemas.openxmlformats.org/presentationml/2006/main">
  <p:tag name="NUM" val="8"/>
</p:tagLst>
</file>

<file path=ppt/tags/tag709.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10.xml><?xml version="1.0" encoding="utf-8"?>
<p:tagLst xmlns:a="http://schemas.openxmlformats.org/drawingml/2006/main" xmlns:r="http://schemas.openxmlformats.org/officeDocument/2006/relationships" xmlns:p="http://schemas.openxmlformats.org/presentationml/2006/main">
  <p:tag name="NUM" val="2"/>
</p:tagLst>
</file>

<file path=ppt/tags/tag711.xml><?xml version="1.0" encoding="utf-8"?>
<p:tagLst xmlns:a="http://schemas.openxmlformats.org/drawingml/2006/main" xmlns:r="http://schemas.openxmlformats.org/officeDocument/2006/relationships" xmlns:p="http://schemas.openxmlformats.org/presentationml/2006/main">
  <p:tag name="NUM" val="3"/>
</p:tagLst>
</file>

<file path=ppt/tags/tag712.xml><?xml version="1.0" encoding="utf-8"?>
<p:tagLst xmlns:a="http://schemas.openxmlformats.org/drawingml/2006/main" xmlns:r="http://schemas.openxmlformats.org/officeDocument/2006/relationships" xmlns:p="http://schemas.openxmlformats.org/presentationml/2006/main">
  <p:tag name="NUM" val="4"/>
</p:tagLst>
</file>

<file path=ppt/tags/tag713.xml><?xml version="1.0" encoding="utf-8"?>
<p:tagLst xmlns:a="http://schemas.openxmlformats.org/drawingml/2006/main" xmlns:r="http://schemas.openxmlformats.org/officeDocument/2006/relationships" xmlns:p="http://schemas.openxmlformats.org/presentationml/2006/main">
  <p:tag name="NUM" val="5"/>
</p:tagLst>
</file>

<file path=ppt/tags/tag714.xml><?xml version="1.0" encoding="utf-8"?>
<p:tagLst xmlns:a="http://schemas.openxmlformats.org/drawingml/2006/main" xmlns:r="http://schemas.openxmlformats.org/officeDocument/2006/relationships" xmlns:p="http://schemas.openxmlformats.org/presentationml/2006/main">
  <p:tag name="NUM" val="6"/>
</p:tagLst>
</file>

<file path=ppt/tags/tag715.xml><?xml version="1.0" encoding="utf-8"?>
<p:tagLst xmlns:a="http://schemas.openxmlformats.org/drawingml/2006/main" xmlns:r="http://schemas.openxmlformats.org/officeDocument/2006/relationships" xmlns:p="http://schemas.openxmlformats.org/presentationml/2006/main">
  <p:tag name="NUM" val="7"/>
</p:tagLst>
</file>

<file path=ppt/tags/tag716.xml><?xml version="1.0" encoding="utf-8"?>
<p:tagLst xmlns:a="http://schemas.openxmlformats.org/drawingml/2006/main" xmlns:r="http://schemas.openxmlformats.org/officeDocument/2006/relationships" xmlns:p="http://schemas.openxmlformats.org/presentationml/2006/main">
  <p:tag name="NUM" val="9"/>
</p:tagLst>
</file>

<file path=ppt/tags/tag717.xml><?xml version="1.0" encoding="utf-8"?>
<p:tagLst xmlns:a="http://schemas.openxmlformats.org/drawingml/2006/main" xmlns:r="http://schemas.openxmlformats.org/officeDocument/2006/relationships" xmlns:p="http://schemas.openxmlformats.org/presentationml/2006/main">
  <p:tag name="NUM" val="1"/>
</p:tagLst>
</file>

<file path=ppt/tags/tag718.xml><?xml version="1.0" encoding="utf-8"?>
<p:tagLst xmlns:a="http://schemas.openxmlformats.org/drawingml/2006/main" xmlns:r="http://schemas.openxmlformats.org/officeDocument/2006/relationships" xmlns:p="http://schemas.openxmlformats.org/presentationml/2006/main">
  <p:tag name="NUM" val="2"/>
</p:tagLst>
</file>

<file path=ppt/tags/tag719.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20.xml><?xml version="1.0" encoding="utf-8"?>
<p:tagLst xmlns:a="http://schemas.openxmlformats.org/drawingml/2006/main" xmlns:r="http://schemas.openxmlformats.org/officeDocument/2006/relationships" xmlns:p="http://schemas.openxmlformats.org/presentationml/2006/main">
  <p:tag name="NUM" val="4"/>
</p:tagLst>
</file>

<file path=ppt/tags/tag721.xml><?xml version="1.0" encoding="utf-8"?>
<p:tagLst xmlns:a="http://schemas.openxmlformats.org/drawingml/2006/main" xmlns:r="http://schemas.openxmlformats.org/officeDocument/2006/relationships" xmlns:p="http://schemas.openxmlformats.org/presentationml/2006/main">
  <p:tag name="NUM" val="5"/>
</p:tagLst>
</file>

<file path=ppt/tags/tag722.xml><?xml version="1.0" encoding="utf-8"?>
<p:tagLst xmlns:a="http://schemas.openxmlformats.org/drawingml/2006/main" xmlns:r="http://schemas.openxmlformats.org/officeDocument/2006/relationships" xmlns:p="http://schemas.openxmlformats.org/presentationml/2006/main">
  <p:tag name="NUM" val="6"/>
</p:tagLst>
</file>

<file path=ppt/tags/tag723.xml><?xml version="1.0" encoding="utf-8"?>
<p:tagLst xmlns:a="http://schemas.openxmlformats.org/drawingml/2006/main" xmlns:r="http://schemas.openxmlformats.org/officeDocument/2006/relationships" xmlns:p="http://schemas.openxmlformats.org/presentationml/2006/main">
  <p:tag name="NUM" val="7"/>
</p:tagLst>
</file>

<file path=ppt/tags/tag724.xml><?xml version="1.0" encoding="utf-8"?>
<p:tagLst xmlns:a="http://schemas.openxmlformats.org/drawingml/2006/main" xmlns:r="http://schemas.openxmlformats.org/officeDocument/2006/relationships" xmlns:p="http://schemas.openxmlformats.org/presentationml/2006/main">
  <p:tag name="NUM" val="8"/>
</p:tagLst>
</file>

<file path=ppt/tags/tag725.xml><?xml version="1.0" encoding="utf-8"?>
<p:tagLst xmlns:a="http://schemas.openxmlformats.org/drawingml/2006/main" xmlns:r="http://schemas.openxmlformats.org/officeDocument/2006/relationships" xmlns:p="http://schemas.openxmlformats.org/presentationml/2006/main">
  <p:tag name="NUM" val="9"/>
</p:tagLst>
</file>

<file path=ppt/tags/tag726.xml><?xml version="1.0" encoding="utf-8"?>
<p:tagLst xmlns:a="http://schemas.openxmlformats.org/drawingml/2006/main" xmlns:r="http://schemas.openxmlformats.org/officeDocument/2006/relationships" xmlns:p="http://schemas.openxmlformats.org/presentationml/2006/main">
  <p:tag name="NUM" val="1"/>
</p:tagLst>
</file>

<file path=ppt/tags/tag727.xml><?xml version="1.0" encoding="utf-8"?>
<p:tagLst xmlns:a="http://schemas.openxmlformats.org/drawingml/2006/main" xmlns:r="http://schemas.openxmlformats.org/officeDocument/2006/relationships" xmlns:p="http://schemas.openxmlformats.org/presentationml/2006/main">
  <p:tag name="NUM" val="2"/>
</p:tagLst>
</file>

<file path=ppt/tags/tag728.xml><?xml version="1.0" encoding="utf-8"?>
<p:tagLst xmlns:a="http://schemas.openxmlformats.org/drawingml/2006/main" xmlns:r="http://schemas.openxmlformats.org/officeDocument/2006/relationships" xmlns:p="http://schemas.openxmlformats.org/presentationml/2006/main">
  <p:tag name="NUM" val="3"/>
</p:tagLst>
</file>

<file path=ppt/tags/tag729.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30.xml><?xml version="1.0" encoding="utf-8"?>
<p:tagLst xmlns:a="http://schemas.openxmlformats.org/drawingml/2006/main" xmlns:r="http://schemas.openxmlformats.org/officeDocument/2006/relationships" xmlns:p="http://schemas.openxmlformats.org/presentationml/2006/main">
  <p:tag name="NUM" val="5"/>
</p:tagLst>
</file>

<file path=ppt/tags/tag731.xml><?xml version="1.0" encoding="utf-8"?>
<p:tagLst xmlns:a="http://schemas.openxmlformats.org/drawingml/2006/main" xmlns:r="http://schemas.openxmlformats.org/officeDocument/2006/relationships" xmlns:p="http://schemas.openxmlformats.org/presentationml/2006/main">
  <p:tag name="NUM" val="6"/>
</p:tagLst>
</file>

<file path=ppt/tags/tag732.xml><?xml version="1.0" encoding="utf-8"?>
<p:tagLst xmlns:a="http://schemas.openxmlformats.org/drawingml/2006/main" xmlns:r="http://schemas.openxmlformats.org/officeDocument/2006/relationships" xmlns:p="http://schemas.openxmlformats.org/presentationml/2006/main">
  <p:tag name="NUM" val="7"/>
</p:tagLst>
</file>

<file path=ppt/tags/tag733.xml><?xml version="1.0" encoding="utf-8"?>
<p:tagLst xmlns:a="http://schemas.openxmlformats.org/drawingml/2006/main" xmlns:r="http://schemas.openxmlformats.org/officeDocument/2006/relationships" xmlns:p="http://schemas.openxmlformats.org/presentationml/2006/main">
  <p:tag name="NUM" val="8"/>
</p:tagLst>
</file>

<file path=ppt/tags/tag734.xml><?xml version="1.0" encoding="utf-8"?>
<p:tagLst xmlns:a="http://schemas.openxmlformats.org/drawingml/2006/main" xmlns:r="http://schemas.openxmlformats.org/officeDocument/2006/relationships" xmlns:p="http://schemas.openxmlformats.org/presentationml/2006/main">
  <p:tag name="NUM" val="1"/>
</p:tagLst>
</file>

<file path=ppt/tags/tag735.xml><?xml version="1.0" encoding="utf-8"?>
<p:tagLst xmlns:a="http://schemas.openxmlformats.org/drawingml/2006/main" xmlns:r="http://schemas.openxmlformats.org/officeDocument/2006/relationships" xmlns:p="http://schemas.openxmlformats.org/presentationml/2006/main">
  <p:tag name="NUM" val="2"/>
</p:tagLst>
</file>

<file path=ppt/tags/tag736.xml><?xml version="1.0" encoding="utf-8"?>
<p:tagLst xmlns:a="http://schemas.openxmlformats.org/drawingml/2006/main" xmlns:r="http://schemas.openxmlformats.org/officeDocument/2006/relationships" xmlns:p="http://schemas.openxmlformats.org/presentationml/2006/main">
  <p:tag name="NUM" val="3"/>
</p:tagLst>
</file>

<file path=ppt/tags/tag737.xml><?xml version="1.0" encoding="utf-8"?>
<p:tagLst xmlns:a="http://schemas.openxmlformats.org/drawingml/2006/main" xmlns:r="http://schemas.openxmlformats.org/officeDocument/2006/relationships" xmlns:p="http://schemas.openxmlformats.org/presentationml/2006/main">
  <p:tag name="NUM" val="4"/>
</p:tagLst>
</file>

<file path=ppt/tags/tag738.xml><?xml version="1.0" encoding="utf-8"?>
<p:tagLst xmlns:a="http://schemas.openxmlformats.org/drawingml/2006/main" xmlns:r="http://schemas.openxmlformats.org/officeDocument/2006/relationships" xmlns:p="http://schemas.openxmlformats.org/presentationml/2006/main">
  <p:tag name="NUM" val="5"/>
</p:tagLst>
</file>

<file path=ppt/tags/tag739.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40.xml><?xml version="1.0" encoding="utf-8"?>
<p:tagLst xmlns:a="http://schemas.openxmlformats.org/drawingml/2006/main" xmlns:r="http://schemas.openxmlformats.org/officeDocument/2006/relationships" xmlns:p="http://schemas.openxmlformats.org/presentationml/2006/main">
  <p:tag name="NUM" val="7"/>
</p:tagLst>
</file>

<file path=ppt/tags/tag741.xml><?xml version="1.0" encoding="utf-8"?>
<p:tagLst xmlns:a="http://schemas.openxmlformats.org/drawingml/2006/main" xmlns:r="http://schemas.openxmlformats.org/officeDocument/2006/relationships" xmlns:p="http://schemas.openxmlformats.org/presentationml/2006/main">
  <p:tag name="NUM" val="8"/>
</p:tagLst>
</file>

<file path=ppt/tags/tag742.xml><?xml version="1.0" encoding="utf-8"?>
<p:tagLst xmlns:a="http://schemas.openxmlformats.org/drawingml/2006/main" xmlns:r="http://schemas.openxmlformats.org/officeDocument/2006/relationships" xmlns:p="http://schemas.openxmlformats.org/presentationml/2006/main">
  <p:tag name="NUM" val="1"/>
</p:tagLst>
</file>

<file path=ppt/tags/tag743.xml><?xml version="1.0" encoding="utf-8"?>
<p:tagLst xmlns:a="http://schemas.openxmlformats.org/drawingml/2006/main" xmlns:r="http://schemas.openxmlformats.org/officeDocument/2006/relationships" xmlns:p="http://schemas.openxmlformats.org/presentationml/2006/main">
  <p:tag name="NUM" val="2"/>
</p:tagLst>
</file>

<file path=ppt/tags/tag744.xml><?xml version="1.0" encoding="utf-8"?>
<p:tagLst xmlns:a="http://schemas.openxmlformats.org/drawingml/2006/main" xmlns:r="http://schemas.openxmlformats.org/officeDocument/2006/relationships" xmlns:p="http://schemas.openxmlformats.org/presentationml/2006/main">
  <p:tag name="NUM" val="3"/>
</p:tagLst>
</file>

<file path=ppt/tags/tag745.xml><?xml version="1.0" encoding="utf-8"?>
<p:tagLst xmlns:a="http://schemas.openxmlformats.org/drawingml/2006/main" xmlns:r="http://schemas.openxmlformats.org/officeDocument/2006/relationships" xmlns:p="http://schemas.openxmlformats.org/presentationml/2006/main">
  <p:tag name="NUM" val="4"/>
</p:tagLst>
</file>

<file path=ppt/tags/tag746.xml><?xml version="1.0" encoding="utf-8"?>
<p:tagLst xmlns:a="http://schemas.openxmlformats.org/drawingml/2006/main" xmlns:r="http://schemas.openxmlformats.org/officeDocument/2006/relationships" xmlns:p="http://schemas.openxmlformats.org/presentationml/2006/main">
  <p:tag name="NUM" val="5"/>
</p:tagLst>
</file>

<file path=ppt/tags/tag747.xml><?xml version="1.0" encoding="utf-8"?>
<p:tagLst xmlns:a="http://schemas.openxmlformats.org/drawingml/2006/main" xmlns:r="http://schemas.openxmlformats.org/officeDocument/2006/relationships" xmlns:p="http://schemas.openxmlformats.org/presentationml/2006/main">
  <p:tag name="NUM" val="6"/>
</p:tagLst>
</file>

<file path=ppt/tags/tag748.xml><?xml version="1.0" encoding="utf-8"?>
<p:tagLst xmlns:a="http://schemas.openxmlformats.org/drawingml/2006/main" xmlns:r="http://schemas.openxmlformats.org/officeDocument/2006/relationships" xmlns:p="http://schemas.openxmlformats.org/presentationml/2006/main">
  <p:tag name="NUM" val="7"/>
</p:tagLst>
</file>

<file path=ppt/tags/tag749.xml><?xml version="1.0" encoding="utf-8"?>
<p:tagLst xmlns:a="http://schemas.openxmlformats.org/drawingml/2006/main" xmlns:r="http://schemas.openxmlformats.org/officeDocument/2006/relationships" xmlns:p="http://schemas.openxmlformats.org/presentationml/2006/main">
  <p:tag name="NUM" val="8"/>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50.xml><?xml version="1.0" encoding="utf-8"?>
<p:tagLst xmlns:a="http://schemas.openxmlformats.org/drawingml/2006/main" xmlns:r="http://schemas.openxmlformats.org/officeDocument/2006/relationships" xmlns:p="http://schemas.openxmlformats.org/presentationml/2006/main">
  <p:tag name="NUM" val="9"/>
</p:tagLst>
</file>

<file path=ppt/tags/tag751.xml><?xml version="1.0" encoding="utf-8"?>
<p:tagLst xmlns:a="http://schemas.openxmlformats.org/drawingml/2006/main" xmlns:r="http://schemas.openxmlformats.org/officeDocument/2006/relationships" xmlns:p="http://schemas.openxmlformats.org/presentationml/2006/main">
  <p:tag name="NUM" val="1"/>
</p:tagLst>
</file>

<file path=ppt/tags/tag752.xml><?xml version="1.0" encoding="utf-8"?>
<p:tagLst xmlns:a="http://schemas.openxmlformats.org/drawingml/2006/main" xmlns:r="http://schemas.openxmlformats.org/officeDocument/2006/relationships" xmlns:p="http://schemas.openxmlformats.org/presentationml/2006/main">
  <p:tag name="NUM" val="2"/>
</p:tagLst>
</file>

<file path=ppt/tags/tag753.xml><?xml version="1.0" encoding="utf-8"?>
<p:tagLst xmlns:a="http://schemas.openxmlformats.org/drawingml/2006/main" xmlns:r="http://schemas.openxmlformats.org/officeDocument/2006/relationships" xmlns:p="http://schemas.openxmlformats.org/presentationml/2006/main">
  <p:tag name="NUM" val="3"/>
</p:tagLst>
</file>

<file path=ppt/tags/tag754.xml><?xml version="1.0" encoding="utf-8"?>
<p:tagLst xmlns:a="http://schemas.openxmlformats.org/drawingml/2006/main" xmlns:r="http://schemas.openxmlformats.org/officeDocument/2006/relationships" xmlns:p="http://schemas.openxmlformats.org/presentationml/2006/main">
  <p:tag name="NUM" val="4"/>
</p:tagLst>
</file>

<file path=ppt/tags/tag755.xml><?xml version="1.0" encoding="utf-8"?>
<p:tagLst xmlns:a="http://schemas.openxmlformats.org/drawingml/2006/main" xmlns:r="http://schemas.openxmlformats.org/officeDocument/2006/relationships" xmlns:p="http://schemas.openxmlformats.org/presentationml/2006/main">
  <p:tag name="NUM" val="5"/>
</p:tagLst>
</file>

<file path=ppt/tags/tag756.xml><?xml version="1.0" encoding="utf-8"?>
<p:tagLst xmlns:a="http://schemas.openxmlformats.org/drawingml/2006/main" xmlns:r="http://schemas.openxmlformats.org/officeDocument/2006/relationships" xmlns:p="http://schemas.openxmlformats.org/presentationml/2006/main">
  <p:tag name="NUM" val="6"/>
</p:tagLst>
</file>

<file path=ppt/tags/tag757.xml><?xml version="1.0" encoding="utf-8"?>
<p:tagLst xmlns:a="http://schemas.openxmlformats.org/drawingml/2006/main" xmlns:r="http://schemas.openxmlformats.org/officeDocument/2006/relationships" xmlns:p="http://schemas.openxmlformats.org/presentationml/2006/main">
  <p:tag name="NUM" val="7"/>
</p:tagLst>
</file>

<file path=ppt/tags/tag758.xml><?xml version="1.0" encoding="utf-8"?>
<p:tagLst xmlns:a="http://schemas.openxmlformats.org/drawingml/2006/main" xmlns:r="http://schemas.openxmlformats.org/officeDocument/2006/relationships" xmlns:p="http://schemas.openxmlformats.org/presentationml/2006/main">
  <p:tag name="NUM" val="8"/>
</p:tagLst>
</file>

<file path=ppt/tags/tag759.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60.xml><?xml version="1.0" encoding="utf-8"?>
<p:tagLst xmlns:a="http://schemas.openxmlformats.org/drawingml/2006/main" xmlns:r="http://schemas.openxmlformats.org/officeDocument/2006/relationships" xmlns:p="http://schemas.openxmlformats.org/presentationml/2006/main">
  <p:tag name="NUM" val="2"/>
</p:tagLst>
</file>

<file path=ppt/tags/tag761.xml><?xml version="1.0" encoding="utf-8"?>
<p:tagLst xmlns:a="http://schemas.openxmlformats.org/drawingml/2006/main" xmlns:r="http://schemas.openxmlformats.org/officeDocument/2006/relationships" xmlns:p="http://schemas.openxmlformats.org/presentationml/2006/main">
  <p:tag name="NUM" val="3"/>
</p:tagLst>
</file>

<file path=ppt/tags/tag762.xml><?xml version="1.0" encoding="utf-8"?>
<p:tagLst xmlns:a="http://schemas.openxmlformats.org/drawingml/2006/main" xmlns:r="http://schemas.openxmlformats.org/officeDocument/2006/relationships" xmlns:p="http://schemas.openxmlformats.org/presentationml/2006/main">
  <p:tag name="NUM" val="4"/>
</p:tagLst>
</file>

<file path=ppt/tags/tag763.xml><?xml version="1.0" encoding="utf-8"?>
<p:tagLst xmlns:a="http://schemas.openxmlformats.org/drawingml/2006/main" xmlns:r="http://schemas.openxmlformats.org/officeDocument/2006/relationships" xmlns:p="http://schemas.openxmlformats.org/presentationml/2006/main">
  <p:tag name="NUM" val="5"/>
</p:tagLst>
</file>

<file path=ppt/tags/tag764.xml><?xml version="1.0" encoding="utf-8"?>
<p:tagLst xmlns:a="http://schemas.openxmlformats.org/drawingml/2006/main" xmlns:r="http://schemas.openxmlformats.org/officeDocument/2006/relationships" xmlns:p="http://schemas.openxmlformats.org/presentationml/2006/main">
  <p:tag name="NUM" val="6"/>
</p:tagLst>
</file>

<file path=ppt/tags/tag765.xml><?xml version="1.0" encoding="utf-8"?>
<p:tagLst xmlns:a="http://schemas.openxmlformats.org/drawingml/2006/main" xmlns:r="http://schemas.openxmlformats.org/officeDocument/2006/relationships" xmlns:p="http://schemas.openxmlformats.org/presentationml/2006/main">
  <p:tag name="NUM" val="7"/>
</p:tagLst>
</file>

<file path=ppt/tags/tag766.xml><?xml version="1.0" encoding="utf-8"?>
<p:tagLst xmlns:a="http://schemas.openxmlformats.org/drawingml/2006/main" xmlns:r="http://schemas.openxmlformats.org/officeDocument/2006/relationships" xmlns:p="http://schemas.openxmlformats.org/presentationml/2006/main">
  <p:tag name="NUM" val="8"/>
</p:tagLst>
</file>

<file path=ppt/tags/tag767.xml><?xml version="1.0" encoding="utf-8"?>
<p:tagLst xmlns:a="http://schemas.openxmlformats.org/drawingml/2006/main" xmlns:r="http://schemas.openxmlformats.org/officeDocument/2006/relationships" xmlns:p="http://schemas.openxmlformats.org/presentationml/2006/main">
  <p:tag name="NUM" val="1"/>
</p:tagLst>
</file>

<file path=ppt/tags/tag768.xml><?xml version="1.0" encoding="utf-8"?>
<p:tagLst xmlns:a="http://schemas.openxmlformats.org/drawingml/2006/main" xmlns:r="http://schemas.openxmlformats.org/officeDocument/2006/relationships" xmlns:p="http://schemas.openxmlformats.org/presentationml/2006/main">
  <p:tag name="NUM" val="2"/>
</p:tagLst>
</file>

<file path=ppt/tags/tag769.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70.xml><?xml version="1.0" encoding="utf-8"?>
<p:tagLst xmlns:a="http://schemas.openxmlformats.org/drawingml/2006/main" xmlns:r="http://schemas.openxmlformats.org/officeDocument/2006/relationships" xmlns:p="http://schemas.openxmlformats.org/presentationml/2006/main">
  <p:tag name="NUM" val="4"/>
</p:tagLst>
</file>

<file path=ppt/tags/tag771.xml><?xml version="1.0" encoding="utf-8"?>
<p:tagLst xmlns:a="http://schemas.openxmlformats.org/drawingml/2006/main" xmlns:r="http://schemas.openxmlformats.org/officeDocument/2006/relationships" xmlns:p="http://schemas.openxmlformats.org/presentationml/2006/main">
  <p:tag name="NUM" val="5"/>
</p:tagLst>
</file>

<file path=ppt/tags/tag772.xml><?xml version="1.0" encoding="utf-8"?>
<p:tagLst xmlns:a="http://schemas.openxmlformats.org/drawingml/2006/main" xmlns:r="http://schemas.openxmlformats.org/officeDocument/2006/relationships" xmlns:p="http://schemas.openxmlformats.org/presentationml/2006/main">
  <p:tag name="NUM" val="6"/>
</p:tagLst>
</file>

<file path=ppt/tags/tag773.xml><?xml version="1.0" encoding="utf-8"?>
<p:tagLst xmlns:a="http://schemas.openxmlformats.org/drawingml/2006/main" xmlns:r="http://schemas.openxmlformats.org/officeDocument/2006/relationships" xmlns:p="http://schemas.openxmlformats.org/presentationml/2006/main">
  <p:tag name="NUM" val="7"/>
</p:tagLst>
</file>

<file path=ppt/tags/tag774.xml><?xml version="1.0" encoding="utf-8"?>
<p:tagLst xmlns:a="http://schemas.openxmlformats.org/drawingml/2006/main" xmlns:r="http://schemas.openxmlformats.org/officeDocument/2006/relationships" xmlns:p="http://schemas.openxmlformats.org/presentationml/2006/main">
  <p:tag name="NUM" val="8"/>
</p:tagLst>
</file>

<file path=ppt/tags/tag775.xml><?xml version="1.0" encoding="utf-8"?>
<p:tagLst xmlns:a="http://schemas.openxmlformats.org/drawingml/2006/main" xmlns:r="http://schemas.openxmlformats.org/officeDocument/2006/relationships" xmlns:p="http://schemas.openxmlformats.org/presentationml/2006/main">
  <p:tag name="NUM" val="9"/>
</p:tagLst>
</file>

<file path=ppt/tags/tag776.xml><?xml version="1.0" encoding="utf-8"?>
<p:tagLst xmlns:a="http://schemas.openxmlformats.org/drawingml/2006/main" xmlns:r="http://schemas.openxmlformats.org/officeDocument/2006/relationships" xmlns:p="http://schemas.openxmlformats.org/presentationml/2006/main">
  <p:tag name="NUM" val="1"/>
</p:tagLst>
</file>

<file path=ppt/tags/tag777.xml><?xml version="1.0" encoding="utf-8"?>
<p:tagLst xmlns:a="http://schemas.openxmlformats.org/drawingml/2006/main" xmlns:r="http://schemas.openxmlformats.org/officeDocument/2006/relationships" xmlns:p="http://schemas.openxmlformats.org/presentationml/2006/main">
  <p:tag name="NUM" val="2"/>
</p:tagLst>
</file>

<file path=ppt/tags/tag778.xml><?xml version="1.0" encoding="utf-8"?>
<p:tagLst xmlns:a="http://schemas.openxmlformats.org/drawingml/2006/main" xmlns:r="http://schemas.openxmlformats.org/officeDocument/2006/relationships" xmlns:p="http://schemas.openxmlformats.org/presentationml/2006/main">
  <p:tag name="NUM" val="3"/>
</p:tagLst>
</file>

<file path=ppt/tags/tag779.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80.xml><?xml version="1.0" encoding="utf-8"?>
<p:tagLst xmlns:a="http://schemas.openxmlformats.org/drawingml/2006/main" xmlns:r="http://schemas.openxmlformats.org/officeDocument/2006/relationships" xmlns:p="http://schemas.openxmlformats.org/presentationml/2006/main">
  <p:tag name="NUM" val="5"/>
</p:tagLst>
</file>

<file path=ppt/tags/tag781.xml><?xml version="1.0" encoding="utf-8"?>
<p:tagLst xmlns:a="http://schemas.openxmlformats.org/drawingml/2006/main" xmlns:r="http://schemas.openxmlformats.org/officeDocument/2006/relationships" xmlns:p="http://schemas.openxmlformats.org/presentationml/2006/main">
  <p:tag name="NUM" val="6"/>
</p:tagLst>
</file>

<file path=ppt/tags/tag782.xml><?xml version="1.0" encoding="utf-8"?>
<p:tagLst xmlns:a="http://schemas.openxmlformats.org/drawingml/2006/main" xmlns:r="http://schemas.openxmlformats.org/officeDocument/2006/relationships" xmlns:p="http://schemas.openxmlformats.org/presentationml/2006/main">
  <p:tag name="NUM" val="7"/>
</p:tagLst>
</file>

<file path=ppt/tags/tag783.xml><?xml version="1.0" encoding="utf-8"?>
<p:tagLst xmlns:a="http://schemas.openxmlformats.org/drawingml/2006/main" xmlns:r="http://schemas.openxmlformats.org/officeDocument/2006/relationships" xmlns:p="http://schemas.openxmlformats.org/presentationml/2006/main">
  <p:tag name="NUM" val="8"/>
</p:tagLst>
</file>

<file path=ppt/tags/tag784.xml><?xml version="1.0" encoding="utf-8"?>
<p:tagLst xmlns:a="http://schemas.openxmlformats.org/drawingml/2006/main" xmlns:r="http://schemas.openxmlformats.org/officeDocument/2006/relationships" xmlns:p="http://schemas.openxmlformats.org/presentationml/2006/main">
  <p:tag name="NUM" val="1"/>
</p:tagLst>
</file>

<file path=ppt/tags/tag785.xml><?xml version="1.0" encoding="utf-8"?>
<p:tagLst xmlns:a="http://schemas.openxmlformats.org/drawingml/2006/main" xmlns:r="http://schemas.openxmlformats.org/officeDocument/2006/relationships" xmlns:p="http://schemas.openxmlformats.org/presentationml/2006/main">
  <p:tag name="NUM" val="2"/>
</p:tagLst>
</file>

<file path=ppt/tags/tag786.xml><?xml version="1.0" encoding="utf-8"?>
<p:tagLst xmlns:a="http://schemas.openxmlformats.org/drawingml/2006/main" xmlns:r="http://schemas.openxmlformats.org/officeDocument/2006/relationships" xmlns:p="http://schemas.openxmlformats.org/presentationml/2006/main">
  <p:tag name="NUM" val="3"/>
</p:tagLst>
</file>

<file path=ppt/tags/tag787.xml><?xml version="1.0" encoding="utf-8"?>
<p:tagLst xmlns:a="http://schemas.openxmlformats.org/drawingml/2006/main" xmlns:r="http://schemas.openxmlformats.org/officeDocument/2006/relationships" xmlns:p="http://schemas.openxmlformats.org/presentationml/2006/main">
  <p:tag name="NUM" val="4"/>
</p:tagLst>
</file>

<file path=ppt/tags/tag788.xml><?xml version="1.0" encoding="utf-8"?>
<p:tagLst xmlns:a="http://schemas.openxmlformats.org/drawingml/2006/main" xmlns:r="http://schemas.openxmlformats.org/officeDocument/2006/relationships" xmlns:p="http://schemas.openxmlformats.org/presentationml/2006/main">
  <p:tag name="NUM" val="5"/>
</p:tagLst>
</file>

<file path=ppt/tags/tag789.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790.xml><?xml version="1.0" encoding="utf-8"?>
<p:tagLst xmlns:a="http://schemas.openxmlformats.org/drawingml/2006/main" xmlns:r="http://schemas.openxmlformats.org/officeDocument/2006/relationships" xmlns:p="http://schemas.openxmlformats.org/presentationml/2006/main">
  <p:tag name="NUM" val="7"/>
</p:tagLst>
</file>

<file path=ppt/tags/tag791.xml><?xml version="1.0" encoding="utf-8"?>
<p:tagLst xmlns:a="http://schemas.openxmlformats.org/drawingml/2006/main" xmlns:r="http://schemas.openxmlformats.org/officeDocument/2006/relationships" xmlns:p="http://schemas.openxmlformats.org/presentationml/2006/main">
  <p:tag name="NUM" val="8"/>
</p:tagLst>
</file>

<file path=ppt/tags/tag792.xml><?xml version="1.0" encoding="utf-8"?>
<p:tagLst xmlns:a="http://schemas.openxmlformats.org/drawingml/2006/main" xmlns:r="http://schemas.openxmlformats.org/officeDocument/2006/relationships" xmlns:p="http://schemas.openxmlformats.org/presentationml/2006/main">
  <p:tag name="NUM" val="1"/>
</p:tagLst>
</file>

<file path=ppt/tags/tag793.xml><?xml version="1.0" encoding="utf-8"?>
<p:tagLst xmlns:a="http://schemas.openxmlformats.org/drawingml/2006/main" xmlns:r="http://schemas.openxmlformats.org/officeDocument/2006/relationships" xmlns:p="http://schemas.openxmlformats.org/presentationml/2006/main">
  <p:tag name="NUM" val="2"/>
</p:tagLst>
</file>

<file path=ppt/tags/tag794.xml><?xml version="1.0" encoding="utf-8"?>
<p:tagLst xmlns:a="http://schemas.openxmlformats.org/drawingml/2006/main" xmlns:r="http://schemas.openxmlformats.org/officeDocument/2006/relationships" xmlns:p="http://schemas.openxmlformats.org/presentationml/2006/main">
  <p:tag name="NUM" val="3"/>
</p:tagLst>
</file>

<file path=ppt/tags/tag795.xml><?xml version="1.0" encoding="utf-8"?>
<p:tagLst xmlns:a="http://schemas.openxmlformats.org/drawingml/2006/main" xmlns:r="http://schemas.openxmlformats.org/officeDocument/2006/relationships" xmlns:p="http://schemas.openxmlformats.org/presentationml/2006/main">
  <p:tag name="NUM" val="4"/>
</p:tagLst>
</file>

<file path=ppt/tags/tag796.xml><?xml version="1.0" encoding="utf-8"?>
<p:tagLst xmlns:a="http://schemas.openxmlformats.org/drawingml/2006/main" xmlns:r="http://schemas.openxmlformats.org/officeDocument/2006/relationships" xmlns:p="http://schemas.openxmlformats.org/presentationml/2006/main">
  <p:tag name="NUM" val="5"/>
</p:tagLst>
</file>

<file path=ppt/tags/tag797.xml><?xml version="1.0" encoding="utf-8"?>
<p:tagLst xmlns:a="http://schemas.openxmlformats.org/drawingml/2006/main" xmlns:r="http://schemas.openxmlformats.org/officeDocument/2006/relationships" xmlns:p="http://schemas.openxmlformats.org/presentationml/2006/main">
  <p:tag name="NUM" val="6"/>
</p:tagLst>
</file>

<file path=ppt/tags/tag798.xml><?xml version="1.0" encoding="utf-8"?>
<p:tagLst xmlns:a="http://schemas.openxmlformats.org/drawingml/2006/main" xmlns:r="http://schemas.openxmlformats.org/officeDocument/2006/relationships" xmlns:p="http://schemas.openxmlformats.org/presentationml/2006/main">
  <p:tag name="NUM" val="7"/>
</p:tagLst>
</file>

<file path=ppt/tags/tag79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00.xml><?xml version="1.0" encoding="utf-8"?>
<p:tagLst xmlns:a="http://schemas.openxmlformats.org/drawingml/2006/main" xmlns:r="http://schemas.openxmlformats.org/officeDocument/2006/relationships" xmlns:p="http://schemas.openxmlformats.org/presentationml/2006/main">
  <p:tag name="NUM" val="9"/>
</p:tagLst>
</file>

<file path=ppt/tags/tag801.xml><?xml version="1.0" encoding="utf-8"?>
<p:tagLst xmlns:a="http://schemas.openxmlformats.org/drawingml/2006/main" xmlns:r="http://schemas.openxmlformats.org/officeDocument/2006/relationships" xmlns:p="http://schemas.openxmlformats.org/presentationml/2006/main">
  <p:tag name="NUM" val="1"/>
</p:tagLst>
</file>

<file path=ppt/tags/tag802.xml><?xml version="1.0" encoding="utf-8"?>
<p:tagLst xmlns:a="http://schemas.openxmlformats.org/drawingml/2006/main" xmlns:r="http://schemas.openxmlformats.org/officeDocument/2006/relationships" xmlns:p="http://schemas.openxmlformats.org/presentationml/2006/main">
  <p:tag name="NUM" val="2"/>
</p:tagLst>
</file>

<file path=ppt/tags/tag803.xml><?xml version="1.0" encoding="utf-8"?>
<p:tagLst xmlns:a="http://schemas.openxmlformats.org/drawingml/2006/main" xmlns:r="http://schemas.openxmlformats.org/officeDocument/2006/relationships" xmlns:p="http://schemas.openxmlformats.org/presentationml/2006/main">
  <p:tag name="NUM" val="3"/>
</p:tagLst>
</file>

<file path=ppt/tags/tag804.xml><?xml version="1.0" encoding="utf-8"?>
<p:tagLst xmlns:a="http://schemas.openxmlformats.org/drawingml/2006/main" xmlns:r="http://schemas.openxmlformats.org/officeDocument/2006/relationships" xmlns:p="http://schemas.openxmlformats.org/presentationml/2006/main">
  <p:tag name="NUM" val="4"/>
</p:tagLst>
</file>

<file path=ppt/tags/tag805.xml><?xml version="1.0" encoding="utf-8"?>
<p:tagLst xmlns:a="http://schemas.openxmlformats.org/drawingml/2006/main" xmlns:r="http://schemas.openxmlformats.org/officeDocument/2006/relationships" xmlns:p="http://schemas.openxmlformats.org/presentationml/2006/main">
  <p:tag name="NUM" val="5"/>
</p:tagLst>
</file>

<file path=ppt/tags/tag806.xml><?xml version="1.0" encoding="utf-8"?>
<p:tagLst xmlns:a="http://schemas.openxmlformats.org/drawingml/2006/main" xmlns:r="http://schemas.openxmlformats.org/officeDocument/2006/relationships" xmlns:p="http://schemas.openxmlformats.org/presentationml/2006/main">
  <p:tag name="NUM" val="6"/>
</p:tagLst>
</file>

<file path=ppt/tags/tag807.xml><?xml version="1.0" encoding="utf-8"?>
<p:tagLst xmlns:a="http://schemas.openxmlformats.org/drawingml/2006/main" xmlns:r="http://schemas.openxmlformats.org/officeDocument/2006/relationships" xmlns:p="http://schemas.openxmlformats.org/presentationml/2006/main">
  <p:tag name="NUM" val="7"/>
</p:tagLst>
</file>

<file path=ppt/tags/tag808.xml><?xml version="1.0" encoding="utf-8"?>
<p:tagLst xmlns:a="http://schemas.openxmlformats.org/drawingml/2006/main" xmlns:r="http://schemas.openxmlformats.org/officeDocument/2006/relationships" xmlns:p="http://schemas.openxmlformats.org/presentationml/2006/main">
  <p:tag name="NUM" val="8"/>
</p:tagLst>
</file>

<file path=ppt/tags/tag809.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10.xml><?xml version="1.0" encoding="utf-8"?>
<p:tagLst xmlns:a="http://schemas.openxmlformats.org/drawingml/2006/main" xmlns:r="http://schemas.openxmlformats.org/officeDocument/2006/relationships" xmlns:p="http://schemas.openxmlformats.org/presentationml/2006/main">
  <p:tag name="NUM" val="2"/>
</p:tagLst>
</file>

<file path=ppt/tags/tag811.xml><?xml version="1.0" encoding="utf-8"?>
<p:tagLst xmlns:a="http://schemas.openxmlformats.org/drawingml/2006/main" xmlns:r="http://schemas.openxmlformats.org/officeDocument/2006/relationships" xmlns:p="http://schemas.openxmlformats.org/presentationml/2006/main">
  <p:tag name="NUM" val="3"/>
</p:tagLst>
</file>

<file path=ppt/tags/tag812.xml><?xml version="1.0" encoding="utf-8"?>
<p:tagLst xmlns:a="http://schemas.openxmlformats.org/drawingml/2006/main" xmlns:r="http://schemas.openxmlformats.org/officeDocument/2006/relationships" xmlns:p="http://schemas.openxmlformats.org/presentationml/2006/main">
  <p:tag name="NUM" val="4"/>
</p:tagLst>
</file>

<file path=ppt/tags/tag813.xml><?xml version="1.0" encoding="utf-8"?>
<p:tagLst xmlns:a="http://schemas.openxmlformats.org/drawingml/2006/main" xmlns:r="http://schemas.openxmlformats.org/officeDocument/2006/relationships" xmlns:p="http://schemas.openxmlformats.org/presentationml/2006/main">
  <p:tag name="NUM" val="5"/>
</p:tagLst>
</file>

<file path=ppt/tags/tag814.xml><?xml version="1.0" encoding="utf-8"?>
<p:tagLst xmlns:a="http://schemas.openxmlformats.org/drawingml/2006/main" xmlns:r="http://schemas.openxmlformats.org/officeDocument/2006/relationships" xmlns:p="http://schemas.openxmlformats.org/presentationml/2006/main">
  <p:tag name="NUM" val="6"/>
</p:tagLst>
</file>

<file path=ppt/tags/tag815.xml><?xml version="1.0" encoding="utf-8"?>
<p:tagLst xmlns:a="http://schemas.openxmlformats.org/drawingml/2006/main" xmlns:r="http://schemas.openxmlformats.org/officeDocument/2006/relationships" xmlns:p="http://schemas.openxmlformats.org/presentationml/2006/main">
  <p:tag name="NUM" val="7"/>
</p:tagLst>
</file>

<file path=ppt/tags/tag816.xml><?xml version="1.0" encoding="utf-8"?>
<p:tagLst xmlns:a="http://schemas.openxmlformats.org/drawingml/2006/main" xmlns:r="http://schemas.openxmlformats.org/officeDocument/2006/relationships" xmlns:p="http://schemas.openxmlformats.org/presentationml/2006/main">
  <p:tag name="NUM" val="11"/>
</p:tagLst>
</file>

<file path=ppt/tags/tag817.xml><?xml version="1.0" encoding="utf-8"?>
<p:tagLst xmlns:a="http://schemas.openxmlformats.org/drawingml/2006/main" xmlns:r="http://schemas.openxmlformats.org/officeDocument/2006/relationships" xmlns:p="http://schemas.openxmlformats.org/presentationml/2006/main">
  <p:tag name="NUM" val="9"/>
</p:tagLst>
</file>

<file path=ppt/tags/tag818.xml><?xml version="1.0" encoding="utf-8"?>
<p:tagLst xmlns:a="http://schemas.openxmlformats.org/drawingml/2006/main" xmlns:r="http://schemas.openxmlformats.org/officeDocument/2006/relationships" xmlns:p="http://schemas.openxmlformats.org/presentationml/2006/main">
  <p:tag name="NUM" val="1"/>
</p:tagLst>
</file>

<file path=ppt/tags/tag819.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20.xml><?xml version="1.0" encoding="utf-8"?>
<p:tagLst xmlns:a="http://schemas.openxmlformats.org/drawingml/2006/main" xmlns:r="http://schemas.openxmlformats.org/officeDocument/2006/relationships" xmlns:p="http://schemas.openxmlformats.org/presentationml/2006/main">
  <p:tag name="NUM" val="3"/>
</p:tagLst>
</file>

<file path=ppt/tags/tag821.xml><?xml version="1.0" encoding="utf-8"?>
<p:tagLst xmlns:a="http://schemas.openxmlformats.org/drawingml/2006/main" xmlns:r="http://schemas.openxmlformats.org/officeDocument/2006/relationships" xmlns:p="http://schemas.openxmlformats.org/presentationml/2006/main">
  <p:tag name="NUM" val="4"/>
</p:tagLst>
</file>

<file path=ppt/tags/tag822.xml><?xml version="1.0" encoding="utf-8"?>
<p:tagLst xmlns:a="http://schemas.openxmlformats.org/drawingml/2006/main" xmlns:r="http://schemas.openxmlformats.org/officeDocument/2006/relationships" xmlns:p="http://schemas.openxmlformats.org/presentationml/2006/main">
  <p:tag name="NUM" val="5"/>
</p:tagLst>
</file>

<file path=ppt/tags/tag823.xml><?xml version="1.0" encoding="utf-8"?>
<p:tagLst xmlns:a="http://schemas.openxmlformats.org/drawingml/2006/main" xmlns:r="http://schemas.openxmlformats.org/officeDocument/2006/relationships" xmlns:p="http://schemas.openxmlformats.org/presentationml/2006/main">
  <p:tag name="NUM" val="6"/>
</p:tagLst>
</file>

<file path=ppt/tags/tag824.xml><?xml version="1.0" encoding="utf-8"?>
<p:tagLst xmlns:a="http://schemas.openxmlformats.org/drawingml/2006/main" xmlns:r="http://schemas.openxmlformats.org/officeDocument/2006/relationships" xmlns:p="http://schemas.openxmlformats.org/presentationml/2006/main">
  <p:tag name="NUM" val="7"/>
</p:tagLst>
</file>

<file path=ppt/tags/tag825.xml><?xml version="1.0" encoding="utf-8"?>
<p:tagLst xmlns:a="http://schemas.openxmlformats.org/drawingml/2006/main" xmlns:r="http://schemas.openxmlformats.org/officeDocument/2006/relationships" xmlns:p="http://schemas.openxmlformats.org/presentationml/2006/main">
  <p:tag name="NUM" val="8"/>
</p:tagLst>
</file>

<file path=ppt/tags/tag826.xml><?xml version="1.0" encoding="utf-8"?>
<p:tagLst xmlns:a="http://schemas.openxmlformats.org/drawingml/2006/main" xmlns:r="http://schemas.openxmlformats.org/officeDocument/2006/relationships" xmlns:p="http://schemas.openxmlformats.org/presentationml/2006/main">
  <p:tag name="NUM" val="1"/>
</p:tagLst>
</file>

<file path=ppt/tags/tag827.xml><?xml version="1.0" encoding="utf-8"?>
<p:tagLst xmlns:a="http://schemas.openxmlformats.org/drawingml/2006/main" xmlns:r="http://schemas.openxmlformats.org/officeDocument/2006/relationships" xmlns:p="http://schemas.openxmlformats.org/presentationml/2006/main">
  <p:tag name="NUM" val="2"/>
</p:tagLst>
</file>

<file path=ppt/tags/tag828.xml><?xml version="1.0" encoding="utf-8"?>
<p:tagLst xmlns:a="http://schemas.openxmlformats.org/drawingml/2006/main" xmlns:r="http://schemas.openxmlformats.org/officeDocument/2006/relationships" xmlns:p="http://schemas.openxmlformats.org/presentationml/2006/main">
  <p:tag name="NUM" val="3"/>
</p:tagLst>
</file>

<file path=ppt/tags/tag829.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30.xml><?xml version="1.0" encoding="utf-8"?>
<p:tagLst xmlns:a="http://schemas.openxmlformats.org/drawingml/2006/main" xmlns:r="http://schemas.openxmlformats.org/officeDocument/2006/relationships" xmlns:p="http://schemas.openxmlformats.org/presentationml/2006/main">
  <p:tag name="NUM" val="5"/>
</p:tagLst>
</file>

<file path=ppt/tags/tag831.xml><?xml version="1.0" encoding="utf-8"?>
<p:tagLst xmlns:a="http://schemas.openxmlformats.org/drawingml/2006/main" xmlns:r="http://schemas.openxmlformats.org/officeDocument/2006/relationships" xmlns:p="http://schemas.openxmlformats.org/presentationml/2006/main">
  <p:tag name="NUM" val="6"/>
</p:tagLst>
</file>

<file path=ppt/tags/tag832.xml><?xml version="1.0" encoding="utf-8"?>
<p:tagLst xmlns:a="http://schemas.openxmlformats.org/drawingml/2006/main" xmlns:r="http://schemas.openxmlformats.org/officeDocument/2006/relationships" xmlns:p="http://schemas.openxmlformats.org/presentationml/2006/main">
  <p:tag name="NUM" val="1"/>
</p:tagLst>
</file>

<file path=ppt/tags/tag833.xml><?xml version="1.0" encoding="utf-8"?>
<p:tagLst xmlns:a="http://schemas.openxmlformats.org/drawingml/2006/main" xmlns:r="http://schemas.openxmlformats.org/officeDocument/2006/relationships" xmlns:p="http://schemas.openxmlformats.org/presentationml/2006/main">
  <p:tag name="NUM" val="2"/>
</p:tagLst>
</file>

<file path=ppt/tags/tag834.xml><?xml version="1.0" encoding="utf-8"?>
<p:tagLst xmlns:a="http://schemas.openxmlformats.org/drawingml/2006/main" xmlns:r="http://schemas.openxmlformats.org/officeDocument/2006/relationships" xmlns:p="http://schemas.openxmlformats.org/presentationml/2006/main">
  <p:tag name="NUM" val="3"/>
</p:tagLst>
</file>

<file path=ppt/tags/tag835.xml><?xml version="1.0" encoding="utf-8"?>
<p:tagLst xmlns:a="http://schemas.openxmlformats.org/drawingml/2006/main" xmlns:r="http://schemas.openxmlformats.org/officeDocument/2006/relationships" xmlns:p="http://schemas.openxmlformats.org/presentationml/2006/main">
  <p:tag name="NUM" val="4"/>
</p:tagLst>
</file>

<file path=ppt/tags/tag836.xml><?xml version="1.0" encoding="utf-8"?>
<p:tagLst xmlns:a="http://schemas.openxmlformats.org/drawingml/2006/main" xmlns:r="http://schemas.openxmlformats.org/officeDocument/2006/relationships" xmlns:p="http://schemas.openxmlformats.org/presentationml/2006/main">
  <p:tag name="NUM" val="5"/>
</p:tagLst>
</file>

<file path=ppt/tags/tag837.xml><?xml version="1.0" encoding="utf-8"?>
<p:tagLst xmlns:a="http://schemas.openxmlformats.org/drawingml/2006/main" xmlns:r="http://schemas.openxmlformats.org/officeDocument/2006/relationships" xmlns:p="http://schemas.openxmlformats.org/presentationml/2006/main">
  <p:tag name="NUM" val="6"/>
</p:tagLst>
</file>

<file path=ppt/tags/tag838.xml><?xml version="1.0" encoding="utf-8"?>
<p:tagLst xmlns:a="http://schemas.openxmlformats.org/drawingml/2006/main" xmlns:r="http://schemas.openxmlformats.org/officeDocument/2006/relationships" xmlns:p="http://schemas.openxmlformats.org/presentationml/2006/main">
  <p:tag name="NUM" val="7"/>
</p:tagLst>
</file>

<file path=ppt/tags/tag839.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40.xml><?xml version="1.0" encoding="utf-8"?>
<p:tagLst xmlns:a="http://schemas.openxmlformats.org/drawingml/2006/main" xmlns:r="http://schemas.openxmlformats.org/officeDocument/2006/relationships" xmlns:p="http://schemas.openxmlformats.org/presentationml/2006/main">
  <p:tag name="NUM" val="9"/>
</p:tagLst>
</file>

<file path=ppt/tags/tag841.xml><?xml version="1.0" encoding="utf-8"?>
<p:tagLst xmlns:a="http://schemas.openxmlformats.org/drawingml/2006/main" xmlns:r="http://schemas.openxmlformats.org/officeDocument/2006/relationships" xmlns:p="http://schemas.openxmlformats.org/presentationml/2006/main">
  <p:tag name="NUM" val="10"/>
</p:tagLst>
</file>

<file path=ppt/tags/tag842.xml><?xml version="1.0" encoding="utf-8"?>
<p:tagLst xmlns:a="http://schemas.openxmlformats.org/drawingml/2006/main" xmlns:r="http://schemas.openxmlformats.org/officeDocument/2006/relationships" xmlns:p="http://schemas.openxmlformats.org/presentationml/2006/main">
  <p:tag name="NUM" val="11"/>
</p:tagLst>
</file>

<file path=ppt/tags/tag843.xml><?xml version="1.0" encoding="utf-8"?>
<p:tagLst xmlns:a="http://schemas.openxmlformats.org/drawingml/2006/main" xmlns:r="http://schemas.openxmlformats.org/officeDocument/2006/relationships" xmlns:p="http://schemas.openxmlformats.org/presentationml/2006/main">
  <p:tag name="NUM" val="12"/>
</p:tagLst>
</file>

<file path=ppt/tags/tag844.xml><?xml version="1.0" encoding="utf-8"?>
<p:tagLst xmlns:a="http://schemas.openxmlformats.org/drawingml/2006/main" xmlns:r="http://schemas.openxmlformats.org/officeDocument/2006/relationships" xmlns:p="http://schemas.openxmlformats.org/presentationml/2006/main">
  <p:tag name="NUM" val="13"/>
</p:tagLst>
</file>

<file path=ppt/tags/tag845.xml><?xml version="1.0" encoding="utf-8"?>
<p:tagLst xmlns:a="http://schemas.openxmlformats.org/drawingml/2006/main" xmlns:r="http://schemas.openxmlformats.org/officeDocument/2006/relationships" xmlns:p="http://schemas.openxmlformats.org/presentationml/2006/main">
  <p:tag name="NUM" val="14"/>
</p:tagLst>
</file>

<file path=ppt/tags/tag846.xml><?xml version="1.0" encoding="utf-8"?>
<p:tagLst xmlns:a="http://schemas.openxmlformats.org/drawingml/2006/main" xmlns:r="http://schemas.openxmlformats.org/officeDocument/2006/relationships" xmlns:p="http://schemas.openxmlformats.org/presentationml/2006/main">
  <p:tag name="NUM" val="15"/>
</p:tagLst>
</file>

<file path=ppt/tags/tag847.xml><?xml version="1.0" encoding="utf-8"?>
<p:tagLst xmlns:a="http://schemas.openxmlformats.org/drawingml/2006/main" xmlns:r="http://schemas.openxmlformats.org/officeDocument/2006/relationships" xmlns:p="http://schemas.openxmlformats.org/presentationml/2006/main">
  <p:tag name="NUM" val="1"/>
</p:tagLst>
</file>

<file path=ppt/tags/tag848.xml><?xml version="1.0" encoding="utf-8"?>
<p:tagLst xmlns:a="http://schemas.openxmlformats.org/drawingml/2006/main" xmlns:r="http://schemas.openxmlformats.org/officeDocument/2006/relationships" xmlns:p="http://schemas.openxmlformats.org/presentationml/2006/main">
  <p:tag name="NUM" val="2"/>
</p:tagLst>
</file>

<file path=ppt/tags/tag849.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50.xml><?xml version="1.0" encoding="utf-8"?>
<p:tagLst xmlns:a="http://schemas.openxmlformats.org/drawingml/2006/main" xmlns:r="http://schemas.openxmlformats.org/officeDocument/2006/relationships" xmlns:p="http://schemas.openxmlformats.org/presentationml/2006/main">
  <p:tag name="NUM" val="4"/>
</p:tagLst>
</file>

<file path=ppt/tags/tag851.xml><?xml version="1.0" encoding="utf-8"?>
<p:tagLst xmlns:a="http://schemas.openxmlformats.org/drawingml/2006/main" xmlns:r="http://schemas.openxmlformats.org/officeDocument/2006/relationships" xmlns:p="http://schemas.openxmlformats.org/presentationml/2006/main">
  <p:tag name="NUM" val="5"/>
</p:tagLst>
</file>

<file path=ppt/tags/tag852.xml><?xml version="1.0" encoding="utf-8"?>
<p:tagLst xmlns:a="http://schemas.openxmlformats.org/drawingml/2006/main" xmlns:r="http://schemas.openxmlformats.org/officeDocument/2006/relationships" xmlns:p="http://schemas.openxmlformats.org/presentationml/2006/main">
  <p:tag name="NUM" val="6"/>
</p:tagLst>
</file>

<file path=ppt/tags/tag853.xml><?xml version="1.0" encoding="utf-8"?>
<p:tagLst xmlns:a="http://schemas.openxmlformats.org/drawingml/2006/main" xmlns:r="http://schemas.openxmlformats.org/officeDocument/2006/relationships" xmlns:p="http://schemas.openxmlformats.org/presentationml/2006/main">
  <p:tag name="NUM" val="7"/>
</p:tagLst>
</file>

<file path=ppt/tags/tag854.xml><?xml version="1.0" encoding="utf-8"?>
<p:tagLst xmlns:a="http://schemas.openxmlformats.org/drawingml/2006/main" xmlns:r="http://schemas.openxmlformats.org/officeDocument/2006/relationships" xmlns:p="http://schemas.openxmlformats.org/presentationml/2006/main">
  <p:tag name="NUM" val="8"/>
</p:tagLst>
</file>

<file path=ppt/tags/tag855.xml><?xml version="1.0" encoding="utf-8"?>
<p:tagLst xmlns:a="http://schemas.openxmlformats.org/drawingml/2006/main" xmlns:r="http://schemas.openxmlformats.org/officeDocument/2006/relationships" xmlns:p="http://schemas.openxmlformats.org/presentationml/2006/main">
  <p:tag name="NUM" val="1"/>
</p:tagLst>
</file>

<file path=ppt/tags/tag856.xml><?xml version="1.0" encoding="utf-8"?>
<p:tagLst xmlns:a="http://schemas.openxmlformats.org/drawingml/2006/main" xmlns:r="http://schemas.openxmlformats.org/officeDocument/2006/relationships" xmlns:p="http://schemas.openxmlformats.org/presentationml/2006/main">
  <p:tag name="NUM" val="2"/>
</p:tagLst>
</file>

<file path=ppt/tags/tag857.xml><?xml version="1.0" encoding="utf-8"?>
<p:tagLst xmlns:a="http://schemas.openxmlformats.org/drawingml/2006/main" xmlns:r="http://schemas.openxmlformats.org/officeDocument/2006/relationships" xmlns:p="http://schemas.openxmlformats.org/presentationml/2006/main">
  <p:tag name="NUM" val="3"/>
</p:tagLst>
</file>

<file path=ppt/tags/tag858.xml><?xml version="1.0" encoding="utf-8"?>
<p:tagLst xmlns:a="http://schemas.openxmlformats.org/drawingml/2006/main" xmlns:r="http://schemas.openxmlformats.org/officeDocument/2006/relationships" xmlns:p="http://schemas.openxmlformats.org/presentationml/2006/main">
  <p:tag name="NUM" val="4"/>
</p:tagLst>
</file>

<file path=ppt/tags/tag859.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60.xml><?xml version="1.0" encoding="utf-8"?>
<p:tagLst xmlns:a="http://schemas.openxmlformats.org/drawingml/2006/main" xmlns:r="http://schemas.openxmlformats.org/officeDocument/2006/relationships" xmlns:p="http://schemas.openxmlformats.org/presentationml/2006/main">
  <p:tag name="NUM" val="6"/>
</p:tagLst>
</file>

<file path=ppt/tags/tag861.xml><?xml version="1.0" encoding="utf-8"?>
<p:tagLst xmlns:a="http://schemas.openxmlformats.org/drawingml/2006/main" xmlns:r="http://schemas.openxmlformats.org/officeDocument/2006/relationships" xmlns:p="http://schemas.openxmlformats.org/presentationml/2006/main">
  <p:tag name="NUM" val="7"/>
</p:tagLst>
</file>

<file path=ppt/tags/tag862.xml><?xml version="1.0" encoding="utf-8"?>
<p:tagLst xmlns:a="http://schemas.openxmlformats.org/drawingml/2006/main" xmlns:r="http://schemas.openxmlformats.org/officeDocument/2006/relationships" xmlns:p="http://schemas.openxmlformats.org/presentationml/2006/main">
  <p:tag name="NUM" val="8"/>
</p:tagLst>
</file>

<file path=ppt/tags/tag863.xml><?xml version="1.0" encoding="utf-8"?>
<p:tagLst xmlns:a="http://schemas.openxmlformats.org/drawingml/2006/main" xmlns:r="http://schemas.openxmlformats.org/officeDocument/2006/relationships" xmlns:p="http://schemas.openxmlformats.org/presentationml/2006/main">
  <p:tag name="NUM" val="1"/>
</p:tagLst>
</file>

<file path=ppt/tags/tag864.xml><?xml version="1.0" encoding="utf-8"?>
<p:tagLst xmlns:a="http://schemas.openxmlformats.org/drawingml/2006/main" xmlns:r="http://schemas.openxmlformats.org/officeDocument/2006/relationships" xmlns:p="http://schemas.openxmlformats.org/presentationml/2006/main">
  <p:tag name="NUM" val="2"/>
</p:tagLst>
</file>

<file path=ppt/tags/tag865.xml><?xml version="1.0" encoding="utf-8"?>
<p:tagLst xmlns:a="http://schemas.openxmlformats.org/drawingml/2006/main" xmlns:r="http://schemas.openxmlformats.org/officeDocument/2006/relationships" xmlns:p="http://schemas.openxmlformats.org/presentationml/2006/main">
  <p:tag name="NUM" val="3"/>
</p:tagLst>
</file>

<file path=ppt/tags/tag866.xml><?xml version="1.0" encoding="utf-8"?>
<p:tagLst xmlns:a="http://schemas.openxmlformats.org/drawingml/2006/main" xmlns:r="http://schemas.openxmlformats.org/officeDocument/2006/relationships" xmlns:p="http://schemas.openxmlformats.org/presentationml/2006/main">
  <p:tag name="NUM" val="4"/>
</p:tagLst>
</file>

<file path=ppt/tags/tag867.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5"/>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2">
      <a:majorFont>
        <a:latin typeface="Dosis"/>
        <a:ea typeface=""/>
        <a:cs typeface=""/>
      </a:majorFont>
      <a:minorFont>
        <a:latin typeface="Dos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4458</TotalTime>
  <Words>2845</Words>
  <PresentationFormat>Affichage à l'écran (4:3)</PresentationFormat>
  <Paragraphs>288</Paragraphs>
  <Slides>114</Slides>
  <Notes>1</Notes>
  <HiddenSlides>0</HiddenSlides>
  <MMClips>2</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114</vt:i4>
      </vt:variant>
    </vt:vector>
  </HeadingPairs>
  <TitlesOfParts>
    <vt:vector size="125" baseType="lpstr">
      <vt:lpstr>Tahoma</vt:lpstr>
      <vt:lpstr>Aptos</vt:lpstr>
      <vt:lpstr>Dosis</vt:lpstr>
      <vt:lpstr>Dosis Bold</vt:lpstr>
      <vt:lpstr>Calibri</vt:lpstr>
      <vt:lpstr>Carelia</vt:lpstr>
      <vt:lpstr>Arial</vt:lpstr>
      <vt:lpstr>Cambria</vt:lpstr>
      <vt:lpstr>Office Theme</vt:lpstr>
      <vt:lpstr>7_Office Theme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2024-04-14T16:28:03Z</dcterms:created>
  <dcterms:modified xsi:type="dcterms:W3CDTF">2025-08-10T08:05:19Z</dcterms:modified>
</cp:coreProperties>
</file>