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2" r:id="rId4"/>
    <p:sldId id="279" r:id="rId5"/>
    <p:sldId id="280" r:id="rId6"/>
    <p:sldId id="282" r:id="rId7"/>
    <p:sldId id="278" r:id="rId8"/>
    <p:sldId id="281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78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3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8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05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6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3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3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0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737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721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BEE65C6-7458-4482-9001-D0BA1A479913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0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HỒN XÁC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606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373488"/>
            <a:ext cx="1129223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dirty="0"/>
              <a:t> </a:t>
            </a:r>
            <a:r>
              <a:rPr lang="vi-VN" sz="6600" b="1" dirty="0"/>
              <a:t>Con kính dâng Cha cùng bánh và rượu nho. Hồn con đây với xác con đây, đền vì bao tội lỗi xưa nay.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45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3" y="412124"/>
            <a:ext cx="11150566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 smtClean="0"/>
              <a:t>Con </a:t>
            </a:r>
            <a:r>
              <a:rPr lang="vi-VN" sz="6600" b="1" dirty="0"/>
              <a:t>dám trông mong thành áng trầm thơm tho. Bay tới trước dung nhan thánh Người, cám mến Cha lành tự tình khúc nôi.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18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373488"/>
            <a:ext cx="11292235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 smtClean="0"/>
              <a:t>Con </a:t>
            </a:r>
            <a:r>
              <a:rPr lang="vi-VN" sz="6000" b="1" dirty="0"/>
              <a:t>ước ao kết hợp cùng Chúa Giê-su như giọt nước trong rượu nho. Khăng khít nên một với Người, sống trong Người, trong nguồn ơn Chúa xuống </a:t>
            </a:r>
            <a:r>
              <a:rPr lang="vi-VN" sz="6000" b="1" dirty="0"/>
              <a:t>cho.</a:t>
            </a:r>
            <a:endParaRPr lang="en-US" sz="6000" b="1" dirty="0" smtClean="0"/>
          </a:p>
          <a:p>
            <a:pPr algn="just"/>
            <a:r>
              <a:rPr lang="vi-VN" sz="6000" b="1" dirty="0"/>
              <a:t/>
            </a:r>
            <a:br>
              <a:rPr lang="vi-VN" sz="6000" b="1" dirty="0"/>
            </a:b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95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373488"/>
            <a:ext cx="1129223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dirty="0"/>
              <a:t> </a:t>
            </a:r>
            <a:r>
              <a:rPr lang="vi-VN" sz="6600" b="1" dirty="0"/>
              <a:t>Con kính dâng Cha cùng bánh và rượu nho. Hồn con đây với xác con đây, đền vì bao tội lỗi xưa nay.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6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3" y="412124"/>
            <a:ext cx="11150566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 smtClean="0"/>
              <a:t>Con </a:t>
            </a:r>
            <a:r>
              <a:rPr lang="vi-VN" sz="6600" b="1" dirty="0"/>
              <a:t>dám trông mong thành áng trầm thơm tho. Bay tới trước dung nhan thánh Người, cám mến Cha lành tự tình khúc nôi.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39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373488"/>
            <a:ext cx="11292235" cy="932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Con dám xin Chúa rửa hồn xác chúng con cho sạch vết bao tội nhơ. Thương giúp qua đời hiểm nghèo, tới Thiên Đường, rũ sạch hết các mối </a:t>
            </a:r>
            <a:r>
              <a:rPr lang="vi-VN" sz="6000" b="1" dirty="0" smtClean="0"/>
              <a:t>lo</a:t>
            </a:r>
            <a:r>
              <a:rPr lang="en-US" sz="6000" b="1" dirty="0" smtClean="0"/>
              <a:t>.</a:t>
            </a:r>
          </a:p>
          <a:p>
            <a:pPr algn="just"/>
            <a:r>
              <a:rPr lang="vi-VN" sz="6000" b="1" dirty="0"/>
              <a:t/>
            </a:r>
            <a:br>
              <a:rPr lang="vi-VN" sz="6000" b="1" dirty="0"/>
            </a:br>
            <a:r>
              <a:rPr lang="vi-VN" sz="6000" b="1" dirty="0"/>
              <a:t/>
            </a:r>
            <a:br>
              <a:rPr lang="vi-VN" sz="6000" b="1" dirty="0"/>
            </a:b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53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8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373488"/>
            <a:ext cx="1129223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dirty="0"/>
              <a:t> </a:t>
            </a:r>
            <a:r>
              <a:rPr lang="vi-VN" sz="6600" b="1" dirty="0"/>
              <a:t>Con kính dâng Cha cùng bánh và rượu nho. Hồn con đây với xác con đây, đền vì bao tội lỗi xưa nay.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56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3" y="412124"/>
            <a:ext cx="11150566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 smtClean="0"/>
              <a:t>Con </a:t>
            </a:r>
            <a:r>
              <a:rPr lang="vi-VN" sz="6600" b="1" dirty="0"/>
              <a:t>dám trông mong thành áng trầm thơm tho. Bay tới trước dung nhan thánh Người, cám mến Cha lành tự tình khúc nôi.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32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85</TotalTime>
  <Words>167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Verdana</vt:lpstr>
      <vt:lpstr>Savon</vt:lpstr>
      <vt:lpstr>DÂNG HỒN XÁC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NHẠC THIÊN QUỐC</dc:title>
  <dc:creator>Admin</dc:creator>
  <cp:lastModifiedBy>Windows User</cp:lastModifiedBy>
  <cp:revision>32</cp:revision>
  <dcterms:created xsi:type="dcterms:W3CDTF">2024-12-05T09:15:52Z</dcterms:created>
  <dcterms:modified xsi:type="dcterms:W3CDTF">2025-05-02T02:59:36Z</dcterms:modified>
</cp:coreProperties>
</file>