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74" r:id="rId4"/>
    <p:sldId id="275" r:id="rId5"/>
    <p:sldId id="266" r:id="rId6"/>
    <p:sldId id="273" r:id="rId7"/>
    <p:sldId id="2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HÔM NAY MỪNG CHÚA LÊN TRỜI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28789"/>
            <a:ext cx="11230353" cy="664797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en-US" sz="6000" b="1" dirty="0" err="1"/>
              <a:t>Hôm</a:t>
            </a:r>
            <a:r>
              <a:rPr lang="en-US" sz="6000" b="1" dirty="0"/>
              <a:t> nay </a:t>
            </a:r>
            <a:r>
              <a:rPr lang="en-US" sz="6000" b="1" dirty="0" err="1"/>
              <a:t>mừng</a:t>
            </a:r>
            <a:r>
              <a:rPr lang="en-US" sz="6000" b="1" dirty="0"/>
              <a:t> </a:t>
            </a:r>
            <a:r>
              <a:rPr lang="en-US" sz="6000" b="1" dirty="0" err="1"/>
              <a:t>Chúa</a:t>
            </a:r>
            <a:r>
              <a:rPr lang="en-US" sz="6000" b="1" dirty="0"/>
              <a:t> </a:t>
            </a:r>
            <a:r>
              <a:rPr lang="en-US" sz="6000" b="1" dirty="0" err="1"/>
              <a:t>lên</a:t>
            </a:r>
            <a:r>
              <a:rPr lang="en-US" sz="6000" b="1" dirty="0"/>
              <a:t> </a:t>
            </a:r>
            <a:r>
              <a:rPr lang="en-US" sz="6000" b="1" dirty="0" err="1"/>
              <a:t>trời</a:t>
            </a:r>
            <a:r>
              <a:rPr lang="en-US" sz="6000" b="1" dirty="0"/>
              <a:t> </a:t>
            </a:r>
            <a:r>
              <a:rPr lang="en-US" sz="6000" b="1" dirty="0" err="1"/>
              <a:t>trần</a:t>
            </a:r>
            <a:r>
              <a:rPr lang="en-US" sz="6000" b="1" dirty="0"/>
              <a:t> </a:t>
            </a:r>
            <a:r>
              <a:rPr lang="en-US" sz="6000" b="1" dirty="0" err="1"/>
              <a:t>hoàn</a:t>
            </a:r>
            <a:r>
              <a:rPr lang="en-US" sz="6000" b="1" dirty="0"/>
              <a:t> </a:t>
            </a:r>
            <a:r>
              <a:rPr lang="en-US" sz="6000" b="1" dirty="0" err="1"/>
              <a:t>vang</a:t>
            </a:r>
            <a:r>
              <a:rPr lang="en-US" sz="6000" b="1" dirty="0"/>
              <a:t> </a:t>
            </a:r>
            <a:r>
              <a:rPr lang="en-US" sz="6000" b="1" dirty="0" err="1"/>
              <a:t>tiếng</a:t>
            </a:r>
            <a:r>
              <a:rPr lang="en-US" sz="6000" b="1" dirty="0"/>
              <a:t> ca. </a:t>
            </a:r>
            <a:r>
              <a:rPr lang="en-US" sz="6000" b="1" dirty="0" err="1"/>
              <a:t>Hôm</a:t>
            </a:r>
            <a:r>
              <a:rPr lang="en-US" sz="6000" b="1" dirty="0"/>
              <a:t> nay </a:t>
            </a:r>
            <a:r>
              <a:rPr lang="en-US" sz="6000" b="1" dirty="0" err="1"/>
              <a:t>mừng</a:t>
            </a:r>
            <a:r>
              <a:rPr lang="en-US" sz="6000" b="1" dirty="0"/>
              <a:t> </a:t>
            </a:r>
            <a:r>
              <a:rPr lang="en-US" sz="6000" b="1" dirty="0" err="1"/>
              <a:t>Chúa</a:t>
            </a:r>
            <a:r>
              <a:rPr lang="en-US" sz="6000" b="1" dirty="0"/>
              <a:t> </a:t>
            </a:r>
            <a:r>
              <a:rPr lang="en-US" sz="6000" b="1" dirty="0" err="1"/>
              <a:t>lên</a:t>
            </a:r>
            <a:r>
              <a:rPr lang="en-US" sz="6000" b="1" dirty="0"/>
              <a:t> </a:t>
            </a:r>
            <a:r>
              <a:rPr lang="en-US" sz="6000" b="1" dirty="0" err="1"/>
              <a:t>trời</a:t>
            </a:r>
            <a:r>
              <a:rPr lang="en-US" sz="6000" b="1" dirty="0"/>
              <a:t> </a:t>
            </a:r>
            <a:r>
              <a:rPr lang="en-US" sz="6000" b="1" dirty="0" err="1"/>
              <a:t>triều</a:t>
            </a:r>
            <a:r>
              <a:rPr lang="en-US" sz="6000" b="1" dirty="0"/>
              <a:t> </a:t>
            </a:r>
            <a:r>
              <a:rPr lang="en-US" sz="6000" b="1" dirty="0" err="1"/>
              <a:t>thần</a:t>
            </a:r>
            <a:r>
              <a:rPr lang="en-US" sz="6000" b="1" dirty="0"/>
              <a:t> </a:t>
            </a:r>
            <a:r>
              <a:rPr lang="en-US" sz="6000" b="1" dirty="0" err="1"/>
              <a:t>vang</a:t>
            </a:r>
            <a:r>
              <a:rPr lang="en-US" sz="6000" b="1" dirty="0"/>
              <a:t> </a:t>
            </a:r>
            <a:r>
              <a:rPr lang="en-US" sz="6000" b="1" dirty="0" err="1"/>
              <a:t>câu</a:t>
            </a:r>
            <a:r>
              <a:rPr lang="en-US" sz="6000" b="1" dirty="0"/>
              <a:t> </a:t>
            </a:r>
            <a:r>
              <a:rPr lang="en-US" sz="6000" b="1" dirty="0" err="1"/>
              <a:t>hát</a:t>
            </a:r>
            <a:r>
              <a:rPr lang="en-US" sz="6000" b="1" dirty="0"/>
              <a:t>. </a:t>
            </a:r>
            <a:r>
              <a:rPr lang="en-US" sz="6000" b="1" dirty="0" err="1"/>
              <a:t>Này</a:t>
            </a:r>
            <a:r>
              <a:rPr lang="en-US" sz="6000" b="1" dirty="0"/>
              <a:t> </a:t>
            </a:r>
            <a:r>
              <a:rPr lang="en-US" sz="6000" b="1" dirty="0" err="1"/>
              <a:t>ngày</a:t>
            </a:r>
            <a:r>
              <a:rPr lang="en-US" sz="6000" b="1" dirty="0"/>
              <a:t> </a:t>
            </a:r>
            <a:r>
              <a:rPr lang="en-US" sz="6000" b="1" dirty="0" err="1"/>
              <a:t>vinh</a:t>
            </a:r>
            <a:r>
              <a:rPr lang="en-US" sz="6000" b="1" dirty="0"/>
              <a:t> </a:t>
            </a:r>
            <a:r>
              <a:rPr lang="en-US" sz="6000" b="1" dirty="0" err="1"/>
              <a:t>quang</a:t>
            </a:r>
            <a:r>
              <a:rPr lang="en-US" sz="6000" b="1" dirty="0"/>
              <a:t>, </a:t>
            </a:r>
            <a:r>
              <a:rPr lang="en-US" sz="6000" b="1" dirty="0" err="1"/>
              <a:t>rạng</a:t>
            </a:r>
            <a:r>
              <a:rPr lang="en-US" sz="6000" b="1" dirty="0"/>
              <a:t> </a:t>
            </a:r>
            <a:r>
              <a:rPr lang="en-US" sz="6000" b="1" dirty="0" err="1"/>
              <a:t>ngời</a:t>
            </a:r>
            <a:r>
              <a:rPr lang="en-US" sz="6000" b="1" dirty="0"/>
              <a:t> </a:t>
            </a:r>
            <a:r>
              <a:rPr lang="en-US" sz="6000" b="1" dirty="0" err="1"/>
              <a:t>ánh</a:t>
            </a:r>
            <a:r>
              <a:rPr lang="en-US" sz="6000" b="1" dirty="0"/>
              <a:t> </a:t>
            </a:r>
            <a:r>
              <a:rPr lang="en-US" sz="6000" b="1" dirty="0" err="1"/>
              <a:t>sáng</a:t>
            </a:r>
            <a:r>
              <a:rPr lang="en-US" sz="6000" b="1" dirty="0"/>
              <a:t> </a:t>
            </a:r>
            <a:r>
              <a:rPr lang="en-US" sz="6000" b="1" dirty="0" err="1"/>
              <a:t>khúc</a:t>
            </a:r>
            <a:r>
              <a:rPr lang="en-US" sz="6000" b="1" dirty="0"/>
              <a:t> </a:t>
            </a:r>
            <a:r>
              <a:rPr lang="en-US" sz="6000" b="1" dirty="0" err="1"/>
              <a:t>nhạc</a:t>
            </a:r>
            <a:r>
              <a:rPr lang="en-US" sz="6000" b="1" dirty="0"/>
              <a:t> </a:t>
            </a:r>
            <a:r>
              <a:rPr lang="en-US" sz="6000" b="1" dirty="0" err="1"/>
              <a:t>mừng</a:t>
            </a:r>
            <a:r>
              <a:rPr lang="en-US" sz="6000" b="1" dirty="0"/>
              <a:t> </a:t>
            </a:r>
            <a:r>
              <a:rPr lang="en-US" sz="6000" b="1" dirty="0" err="1"/>
              <a:t>trời</a:t>
            </a:r>
            <a:r>
              <a:rPr lang="en-US" sz="6000" b="1" dirty="0"/>
              <a:t> </a:t>
            </a:r>
            <a:r>
              <a:rPr lang="en-US" sz="6000" b="1" dirty="0" err="1"/>
              <a:t>đất</a:t>
            </a:r>
            <a:r>
              <a:rPr lang="en-US" sz="6000" b="1" dirty="0"/>
              <a:t> </a:t>
            </a:r>
            <a:r>
              <a:rPr lang="en-US" sz="6000" b="1" dirty="0" err="1"/>
              <a:t>hòa</a:t>
            </a:r>
            <a:r>
              <a:rPr lang="en-US" sz="6000" b="1" dirty="0"/>
              <a:t> ca.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28789"/>
            <a:ext cx="11230353"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lên</a:t>
            </a:r>
            <a:r>
              <a:rPr lang="en-US" sz="7200" b="1" dirty="0"/>
              <a:t> </a:t>
            </a:r>
            <a:r>
              <a:rPr lang="en-US" sz="7200" b="1" dirty="0" err="1"/>
              <a:t>trời</a:t>
            </a:r>
            <a:r>
              <a:rPr lang="en-US" sz="7200" b="1" dirty="0"/>
              <a:t> </a:t>
            </a:r>
            <a:r>
              <a:rPr lang="en-US" sz="7200" b="1" dirty="0" err="1"/>
              <a:t>trong</a:t>
            </a:r>
            <a:r>
              <a:rPr lang="en-US" sz="7200" b="1" dirty="0"/>
              <a:t> </a:t>
            </a:r>
            <a:r>
              <a:rPr lang="en-US" sz="7200" b="1" dirty="0" err="1"/>
              <a:t>ánh</a:t>
            </a:r>
            <a:r>
              <a:rPr lang="en-US" sz="7200" b="1" dirty="0"/>
              <a:t> </a:t>
            </a:r>
            <a:r>
              <a:rPr lang="en-US" sz="7200" b="1" dirty="0" err="1"/>
              <a:t>sáng</a:t>
            </a:r>
            <a:r>
              <a:rPr lang="en-US" sz="7200" b="1" dirty="0"/>
              <a:t> </a:t>
            </a:r>
            <a:r>
              <a:rPr lang="en-US" sz="7200" b="1" dirty="0" err="1"/>
              <a:t>vinh</a:t>
            </a:r>
            <a:r>
              <a:rPr lang="en-US" sz="7200" b="1" dirty="0"/>
              <a:t> </a:t>
            </a:r>
            <a:r>
              <a:rPr lang="en-US" sz="7200" b="1" dirty="0" err="1"/>
              <a:t>quang</a:t>
            </a:r>
            <a:r>
              <a:rPr lang="en-US" sz="7200" b="1" dirty="0"/>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ngự</a:t>
            </a:r>
            <a:r>
              <a:rPr lang="en-US" sz="7200" b="1" dirty="0"/>
              <a:t> </a:t>
            </a:r>
            <a:r>
              <a:rPr lang="en-US" sz="7200" b="1" dirty="0" err="1"/>
              <a:t>trị</a:t>
            </a:r>
            <a:r>
              <a:rPr lang="en-US" sz="7200" b="1" dirty="0"/>
              <a:t> </a:t>
            </a:r>
            <a:r>
              <a:rPr lang="en-US" sz="7200" b="1" dirty="0" err="1"/>
              <a:t>trên</a:t>
            </a:r>
            <a:r>
              <a:rPr lang="en-US" sz="7200" b="1" dirty="0"/>
              <a:t> </a:t>
            </a:r>
            <a:r>
              <a:rPr lang="en-US" sz="7200" b="1" dirty="0" err="1"/>
              <a:t>chốn</a:t>
            </a:r>
            <a:r>
              <a:rPr lang="en-US" sz="7200" b="1" dirty="0"/>
              <a:t> </a:t>
            </a:r>
            <a:r>
              <a:rPr lang="en-US" sz="7200" b="1" dirty="0" err="1"/>
              <a:t>huy</a:t>
            </a:r>
            <a:r>
              <a:rPr lang="en-US" sz="7200" b="1" dirty="0"/>
              <a:t> </a:t>
            </a:r>
            <a:r>
              <a:rPr lang="en-US" sz="7200" b="1" dirty="0" err="1"/>
              <a:t>hoàng</a:t>
            </a:r>
            <a:r>
              <a:rPr lang="en-US" sz="7200" b="1" dirty="0"/>
              <a:t>.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66129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28789"/>
            <a:ext cx="11230353"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lên</a:t>
            </a:r>
            <a:r>
              <a:rPr lang="en-US" sz="7200" b="1" dirty="0"/>
              <a:t> </a:t>
            </a:r>
            <a:r>
              <a:rPr lang="en-US" sz="7200" b="1" dirty="0" err="1"/>
              <a:t>trời</a:t>
            </a:r>
            <a:r>
              <a:rPr lang="en-US" sz="7200" b="1" dirty="0"/>
              <a:t> </a:t>
            </a:r>
            <a:r>
              <a:rPr lang="en-US" sz="7200" b="1" dirty="0" err="1"/>
              <a:t>trong</a:t>
            </a:r>
            <a:r>
              <a:rPr lang="en-US" sz="7200" b="1" dirty="0"/>
              <a:t> </a:t>
            </a:r>
            <a:r>
              <a:rPr lang="en-US" sz="7200" b="1" dirty="0" err="1"/>
              <a:t>ánh</a:t>
            </a:r>
            <a:r>
              <a:rPr lang="en-US" sz="7200" b="1" dirty="0"/>
              <a:t> </a:t>
            </a:r>
            <a:r>
              <a:rPr lang="en-US" sz="7200" b="1" dirty="0" err="1"/>
              <a:t>vinh</a:t>
            </a:r>
            <a:r>
              <a:rPr lang="en-US" sz="7200" b="1" dirty="0"/>
              <a:t> </a:t>
            </a:r>
            <a:r>
              <a:rPr lang="en-US" sz="7200" b="1" dirty="0" err="1"/>
              <a:t>quang</a:t>
            </a:r>
            <a:r>
              <a:rPr lang="en-US" sz="7200" b="1" dirty="0"/>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ngự</a:t>
            </a:r>
            <a:r>
              <a:rPr lang="en-US" sz="7200" b="1" dirty="0"/>
              <a:t> </a:t>
            </a:r>
            <a:r>
              <a:rPr lang="en-US" sz="7200" b="1" dirty="0" err="1"/>
              <a:t>trị</a:t>
            </a:r>
            <a:r>
              <a:rPr lang="en-US" sz="7200" b="1" dirty="0"/>
              <a:t> </a:t>
            </a:r>
            <a:r>
              <a:rPr lang="en-US" sz="7200" b="1" dirty="0" err="1"/>
              <a:t>trên</a:t>
            </a:r>
            <a:r>
              <a:rPr lang="en-US" sz="7200" b="1" dirty="0"/>
              <a:t> </a:t>
            </a:r>
            <a:r>
              <a:rPr lang="en-US" sz="7200" b="1" dirty="0" err="1"/>
              <a:t>chốn</a:t>
            </a:r>
            <a:r>
              <a:rPr lang="en-US" sz="7200" b="1" dirty="0"/>
              <a:t> </a:t>
            </a:r>
            <a:r>
              <a:rPr lang="en-US" sz="7200" b="1" dirty="0" err="1"/>
              <a:t>huy</a:t>
            </a:r>
            <a:r>
              <a:rPr lang="en-US" sz="7200" b="1" dirty="0"/>
              <a:t> </a:t>
            </a:r>
            <a:r>
              <a:rPr lang="en-US" sz="7200" b="1" dirty="0" err="1"/>
              <a:t>hoàng</a:t>
            </a:r>
            <a:r>
              <a:rPr lang="en-US" sz="7200" b="1" dirty="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4373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206062"/>
            <a:ext cx="11178838"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Vui lên muôn nước muôn người đời trần gian sẽ qua. Vui lên muôn nước muôn người chờ về nơi thiên quốc. Hop mừng bên Cha tình Người bao la chốn Thiên Ðình chung tiếng hòa ca.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28789"/>
            <a:ext cx="11230353"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lên</a:t>
            </a:r>
            <a:r>
              <a:rPr lang="en-US" sz="7200" b="1" dirty="0"/>
              <a:t> </a:t>
            </a:r>
            <a:r>
              <a:rPr lang="en-US" sz="7200" b="1" dirty="0" err="1"/>
              <a:t>trời</a:t>
            </a:r>
            <a:r>
              <a:rPr lang="en-US" sz="7200" b="1" dirty="0"/>
              <a:t> </a:t>
            </a:r>
            <a:r>
              <a:rPr lang="en-US" sz="7200" b="1" dirty="0" err="1"/>
              <a:t>trong</a:t>
            </a:r>
            <a:r>
              <a:rPr lang="en-US" sz="7200" b="1" dirty="0"/>
              <a:t> </a:t>
            </a:r>
            <a:r>
              <a:rPr lang="en-US" sz="7200" b="1" dirty="0" err="1"/>
              <a:t>ánh</a:t>
            </a:r>
            <a:r>
              <a:rPr lang="en-US" sz="7200" b="1" dirty="0"/>
              <a:t> </a:t>
            </a:r>
            <a:r>
              <a:rPr lang="en-US" sz="7200" b="1" dirty="0" err="1"/>
              <a:t>sáng</a:t>
            </a:r>
            <a:r>
              <a:rPr lang="en-US" sz="7200" b="1" dirty="0"/>
              <a:t> </a:t>
            </a:r>
            <a:r>
              <a:rPr lang="en-US" sz="7200" b="1" dirty="0" err="1"/>
              <a:t>vinh</a:t>
            </a:r>
            <a:r>
              <a:rPr lang="en-US" sz="7200" b="1" dirty="0"/>
              <a:t> </a:t>
            </a:r>
            <a:r>
              <a:rPr lang="en-US" sz="7200" b="1" dirty="0" err="1"/>
              <a:t>quang</a:t>
            </a:r>
            <a:r>
              <a:rPr lang="en-US" sz="7200" b="1" dirty="0"/>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ngự</a:t>
            </a:r>
            <a:r>
              <a:rPr lang="en-US" sz="7200" b="1" dirty="0"/>
              <a:t> </a:t>
            </a:r>
            <a:r>
              <a:rPr lang="en-US" sz="7200" b="1" dirty="0" err="1"/>
              <a:t>trị</a:t>
            </a:r>
            <a:r>
              <a:rPr lang="en-US" sz="7200" b="1" dirty="0"/>
              <a:t> </a:t>
            </a:r>
            <a:r>
              <a:rPr lang="en-US" sz="7200" b="1" dirty="0" err="1"/>
              <a:t>trên</a:t>
            </a:r>
            <a:r>
              <a:rPr lang="en-US" sz="7200" b="1" dirty="0"/>
              <a:t> </a:t>
            </a:r>
            <a:r>
              <a:rPr lang="en-US" sz="7200" b="1" dirty="0" err="1"/>
              <a:t>chốn</a:t>
            </a:r>
            <a:r>
              <a:rPr lang="en-US" sz="7200" b="1" dirty="0"/>
              <a:t> </a:t>
            </a:r>
            <a:r>
              <a:rPr lang="en-US" sz="7200" b="1" dirty="0" err="1"/>
              <a:t>huy</a:t>
            </a:r>
            <a:r>
              <a:rPr lang="en-US" sz="7200" b="1" dirty="0"/>
              <a:t> </a:t>
            </a:r>
            <a:r>
              <a:rPr lang="en-US" sz="7200" b="1" dirty="0" err="1"/>
              <a:t>hoàng</a:t>
            </a:r>
            <a:r>
              <a:rPr lang="en-US" sz="7200" b="1" dirty="0"/>
              <a:t>. </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6008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28789"/>
            <a:ext cx="11230353"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lên</a:t>
            </a:r>
            <a:r>
              <a:rPr lang="en-US" sz="7200" b="1" dirty="0"/>
              <a:t> </a:t>
            </a:r>
            <a:r>
              <a:rPr lang="en-US" sz="7200" b="1" dirty="0" err="1"/>
              <a:t>trời</a:t>
            </a:r>
            <a:r>
              <a:rPr lang="en-US" sz="7200" b="1" dirty="0"/>
              <a:t> </a:t>
            </a:r>
            <a:r>
              <a:rPr lang="en-US" sz="7200" b="1" dirty="0" err="1"/>
              <a:t>trong</a:t>
            </a:r>
            <a:r>
              <a:rPr lang="en-US" sz="7200" b="1" dirty="0"/>
              <a:t> </a:t>
            </a:r>
            <a:r>
              <a:rPr lang="en-US" sz="7200" b="1" dirty="0" err="1"/>
              <a:t>ánh</a:t>
            </a:r>
            <a:r>
              <a:rPr lang="en-US" sz="7200" b="1" dirty="0"/>
              <a:t> </a:t>
            </a:r>
            <a:r>
              <a:rPr lang="en-US" sz="7200" b="1" dirty="0" err="1"/>
              <a:t>vinh</a:t>
            </a:r>
            <a:r>
              <a:rPr lang="en-US" sz="7200" b="1" dirty="0"/>
              <a:t> </a:t>
            </a:r>
            <a:r>
              <a:rPr lang="en-US" sz="7200" b="1" dirty="0" err="1"/>
              <a:t>quang</a:t>
            </a:r>
            <a:r>
              <a:rPr lang="en-US" sz="7200" b="1" dirty="0"/>
              <a:t>. </a:t>
            </a:r>
            <a:r>
              <a:rPr lang="en-US" sz="7200" b="1" dirty="0" err="1"/>
              <a:t>Ngợi</a:t>
            </a:r>
            <a:r>
              <a:rPr lang="en-US" sz="7200" b="1" dirty="0"/>
              <a:t> </a:t>
            </a:r>
            <a:r>
              <a:rPr lang="en-US" sz="7200" b="1" dirty="0" err="1"/>
              <a:t>khen</a:t>
            </a:r>
            <a:r>
              <a:rPr lang="en-US" sz="7200" b="1" dirty="0"/>
              <a:t> </a:t>
            </a:r>
            <a:r>
              <a:rPr lang="en-US" sz="7200" b="1" dirty="0" err="1"/>
              <a:t>Chúa</a:t>
            </a:r>
            <a:r>
              <a:rPr lang="en-US" sz="7200" b="1" dirty="0"/>
              <a:t> </a:t>
            </a:r>
            <a:r>
              <a:rPr lang="en-US" sz="7200" b="1" dirty="0" err="1"/>
              <a:t>ngự</a:t>
            </a:r>
            <a:r>
              <a:rPr lang="en-US" sz="7200" b="1" dirty="0"/>
              <a:t> </a:t>
            </a:r>
            <a:r>
              <a:rPr lang="en-US" sz="7200" b="1" dirty="0" err="1"/>
              <a:t>trị</a:t>
            </a:r>
            <a:r>
              <a:rPr lang="en-US" sz="7200" b="1" dirty="0"/>
              <a:t> </a:t>
            </a:r>
            <a:r>
              <a:rPr lang="en-US" sz="7200" b="1" dirty="0" err="1"/>
              <a:t>trên</a:t>
            </a:r>
            <a:r>
              <a:rPr lang="en-US" sz="7200" b="1" dirty="0"/>
              <a:t> </a:t>
            </a:r>
            <a:r>
              <a:rPr lang="en-US" sz="7200" b="1" dirty="0" err="1"/>
              <a:t>chốn</a:t>
            </a:r>
            <a:r>
              <a:rPr lang="en-US" sz="7200" b="1" dirty="0"/>
              <a:t> </a:t>
            </a:r>
            <a:r>
              <a:rPr lang="en-US" sz="7200" b="1" dirty="0" err="1"/>
              <a:t>huy</a:t>
            </a:r>
            <a:r>
              <a:rPr lang="en-US" sz="7200" b="1" dirty="0"/>
              <a:t> </a:t>
            </a:r>
            <a:r>
              <a:rPr lang="en-US" sz="7200" b="1" dirty="0" err="1"/>
              <a:t>hoàng</a:t>
            </a:r>
            <a:r>
              <a:rPr lang="en-US" sz="7200" b="1" dirty="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11613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52</TotalTime>
  <Words>98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HÔM NAY MỪNG CHÚA LÊN TRỜI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29</cp:revision>
  <dcterms:created xsi:type="dcterms:W3CDTF">2024-12-09T14:38:56Z</dcterms:created>
  <dcterms:modified xsi:type="dcterms:W3CDTF">2025-05-02T02:47:55Z</dcterms:modified>
</cp:coreProperties>
</file>