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7"/>
  </p:notesMasterIdLst>
  <p:sldIdLst>
    <p:sldId id="256" r:id="rId3"/>
    <p:sldId id="311" r:id="rId4"/>
    <p:sldId id="258" r:id="rId5"/>
    <p:sldId id="259" r:id="rId6"/>
    <p:sldId id="310" r:id="rId7"/>
    <p:sldId id="260" r:id="rId8"/>
    <p:sldId id="261" r:id="rId9"/>
    <p:sldId id="312" r:id="rId10"/>
    <p:sldId id="262" r:id="rId11"/>
    <p:sldId id="313" r:id="rId12"/>
    <p:sldId id="263" r:id="rId13"/>
    <p:sldId id="314" r:id="rId14"/>
    <p:sldId id="264" r:id="rId15"/>
    <p:sldId id="315" r:id="rId16"/>
    <p:sldId id="265" r:id="rId17"/>
    <p:sldId id="266" r:id="rId18"/>
    <p:sldId id="267" r:id="rId19"/>
    <p:sldId id="268" r:id="rId20"/>
    <p:sldId id="269" r:id="rId21"/>
    <p:sldId id="316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17" r:id="rId30"/>
    <p:sldId id="277" r:id="rId31"/>
    <p:sldId id="278" r:id="rId32"/>
    <p:sldId id="318" r:id="rId33"/>
    <p:sldId id="279" r:id="rId34"/>
    <p:sldId id="280" r:id="rId35"/>
    <p:sldId id="281" r:id="rId36"/>
    <p:sldId id="285" r:id="rId37"/>
    <p:sldId id="286" r:id="rId38"/>
    <p:sldId id="287" r:id="rId39"/>
    <p:sldId id="319" r:id="rId40"/>
    <p:sldId id="320" r:id="rId41"/>
    <p:sldId id="321" r:id="rId42"/>
    <p:sldId id="308" r:id="rId43"/>
    <p:sldId id="288" r:id="rId44"/>
    <p:sldId id="300" r:id="rId45"/>
    <p:sldId id="301" r:id="rId46"/>
  </p:sldIdLst>
  <p:sldSz cx="9144000" cy="5143500" type="screen16x9"/>
  <p:notesSz cx="6858000" cy="9144000"/>
  <p:embeddedFontLst>
    <p:embeddedFont>
      <p:font typeface="Proxima Nova Semibold" panose="020B0604020202020204" charset="0"/>
      <p:regular r:id="rId48"/>
      <p:bold r:id="rId49"/>
      <p:boldItalic r:id="rId50"/>
    </p:embeddedFont>
    <p:embeddedFont>
      <p:font typeface="Arial Black" panose="020B0A04020102020204" pitchFamily="34" charset="0"/>
      <p:bold r:id="rId51"/>
    </p:embeddedFont>
    <p:embeddedFont>
      <p:font typeface="Proxima Nova" panose="020B0604020202020204" charset="0"/>
      <p:regular r:id="rId52"/>
      <p:bold r:id="rId53"/>
      <p:italic r:id="rId54"/>
      <p:boldItalic r:id="rId55"/>
    </p:embeddedFont>
    <p:embeddedFont>
      <p:font typeface="맑은 고딕" panose="020B0503020000020004" pitchFamily="34" charset="-127"/>
      <p:regular r:id="rId56"/>
      <p:bold r:id="rId57"/>
    </p:embeddedFont>
    <p:embeddedFont>
      <p:font typeface="Nunito Sans" panose="020B0604020202020204" charset="0"/>
      <p:regular r:id="rId58"/>
      <p:bold r:id="rId59"/>
      <p:italic r:id="rId60"/>
      <p:boldItalic r:id="rId61"/>
    </p:embeddedFont>
    <p:embeddedFont>
      <p:font typeface="Staatliches" panose="020B0604020202020204" charset="0"/>
      <p:regular r:id="rId62"/>
    </p:embeddedFont>
    <p:embeddedFont>
      <p:font typeface="Lexend Deca" panose="020B0604020202020204" charset="0"/>
      <p:regular r:id="rId63"/>
      <p:bold r:id="rId64"/>
    </p:embeddedFont>
    <p:embeddedFont>
      <p:font typeface="Oswald" panose="020B0604020202020204" charset="0"/>
      <p:regular r:id="rId65"/>
      <p:bold r:id="rId66"/>
    </p:embeddedFont>
    <p:embeddedFont>
      <p:font typeface="Red Hat Display Black" panose="020B0604020202020204" charset="0"/>
      <p:bold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454"/>
    <a:srgbClr val="A8AB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C13CE-273A-4531-9F37-3171F338BD26}">
  <a:tblStyle styleId="{05FC13CE-273A-4531-9F37-3171F338BD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7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481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933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96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8abf608788_0_16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8abf608788_0_16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136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6d931ca177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6d931ca177_0_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93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6d931ca177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6d931ca177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8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408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8a285a664f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8a285a664f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743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43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567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8a285a664f_0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8a285a664f_0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23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26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82359804c1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82359804c1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4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828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779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6d931ca177_0_3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6d931ca177_0_3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984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644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6d931ca177_0_3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6d931ca177_0_3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98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6da1c9a35e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6da1c9a35e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0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79abb3dc95_0_1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79abb3dc95_0_1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51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8ae4798f2f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8ae4798f2f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669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6d931ca177_0_31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6d931ca177_0_31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52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701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960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6da1c9a35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6da1c9a35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74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013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820eef554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820eef554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546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6da1c9a62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6da1c9a62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1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6da1c9a62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6da1c9a62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530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6da1c9a62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6da1c9a62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817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820eef554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820eef554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357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6da1c9a62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6da1c9a62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362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" name="Google Shape;6492;g8abf608788_0_1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3" name="Google Shape;6493;g8abf608788_0_1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36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412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6" name="Google Shape;6906;g8abf608788_0_12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7" name="Google Shape;6907;g8abf608788_0_12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73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34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8a285a664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8a285a664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15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7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28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6da1c9a35e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6da1c9a35e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1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://stories.freepik.com/" TargetMode="External"/><Relationship Id="rId4" Type="http://schemas.openxmlformats.org/officeDocument/2006/relationships/hyperlink" Target="https://slack-redir.net/link?url=https://www.freepik.com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ángulo 67"/>
          <p:cNvSpPr/>
          <p:nvPr userDrawn="1"/>
        </p:nvSpPr>
        <p:spPr>
          <a:xfrm>
            <a:off x="0" y="0"/>
            <a:ext cx="9179655" cy="513920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Google Shape;9;p2"/>
          <p:cNvSpPr/>
          <p:nvPr/>
        </p:nvSpPr>
        <p:spPr>
          <a:xfrm>
            <a:off x="8451515" y="5489717"/>
            <a:ext cx="135033" cy="77925"/>
          </a:xfrm>
          <a:custGeom>
            <a:avLst/>
            <a:gdLst/>
            <a:ahLst/>
            <a:cxnLst/>
            <a:rect l="l" t="t" r="r" b="b"/>
            <a:pathLst>
              <a:path w="6571" h="3792" extrusionOk="0">
                <a:moveTo>
                  <a:pt x="1" y="1"/>
                </a:moveTo>
                <a:cubicBezTo>
                  <a:pt x="1922" y="1847"/>
                  <a:pt x="4178" y="3791"/>
                  <a:pt x="5508" y="3791"/>
                </a:cubicBezTo>
                <a:cubicBezTo>
                  <a:pt x="6031" y="3791"/>
                  <a:pt x="6411" y="3490"/>
                  <a:pt x="6571" y="2763"/>
                </a:cubicBezTo>
                <a:cubicBezTo>
                  <a:pt x="4437" y="1717"/>
                  <a:pt x="2240" y="796"/>
                  <a:pt x="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6021" y="0"/>
            <a:ext cx="9221985" cy="6512092"/>
            <a:chOff x="6021" y="0"/>
            <a:chExt cx="9221985" cy="6512092"/>
          </a:xfrm>
        </p:grpSpPr>
        <p:sp>
          <p:nvSpPr>
            <p:cNvPr id="11" name="Google Shape;11;p2"/>
            <p:cNvSpPr/>
            <p:nvPr/>
          </p:nvSpPr>
          <p:spPr>
            <a:xfrm>
              <a:off x="527597" y="3384364"/>
              <a:ext cx="3547765" cy="1316751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381127" y="1749272"/>
              <a:ext cx="5340758" cy="1967277"/>
            </a:xfrm>
            <a:custGeom>
              <a:avLst/>
              <a:gdLst/>
              <a:ahLst/>
              <a:cxnLst/>
              <a:rect l="l" t="t" r="r" b="b"/>
              <a:pathLst>
                <a:path w="259893" h="95732" extrusionOk="0">
                  <a:moveTo>
                    <a:pt x="6817" y="0"/>
                  </a:moveTo>
                  <a:cubicBezTo>
                    <a:pt x="4074" y="0"/>
                    <a:pt x="1695" y="571"/>
                    <a:pt x="1" y="2027"/>
                  </a:cubicBezTo>
                  <a:cubicBezTo>
                    <a:pt x="3579" y="2759"/>
                    <a:pt x="6947" y="4412"/>
                    <a:pt x="10609" y="5061"/>
                  </a:cubicBezTo>
                  <a:cubicBezTo>
                    <a:pt x="14187" y="5689"/>
                    <a:pt x="16844" y="5437"/>
                    <a:pt x="20129" y="6149"/>
                  </a:cubicBezTo>
                  <a:cubicBezTo>
                    <a:pt x="26009" y="7446"/>
                    <a:pt x="31805" y="10606"/>
                    <a:pt x="37642" y="11045"/>
                  </a:cubicBezTo>
                  <a:cubicBezTo>
                    <a:pt x="38019" y="11798"/>
                    <a:pt x="38207" y="12468"/>
                    <a:pt x="38207" y="13158"/>
                  </a:cubicBezTo>
                  <a:cubicBezTo>
                    <a:pt x="38145" y="16381"/>
                    <a:pt x="23875" y="16004"/>
                    <a:pt x="33562" y="23725"/>
                  </a:cubicBezTo>
                  <a:cubicBezTo>
                    <a:pt x="35696" y="25440"/>
                    <a:pt x="51891" y="30253"/>
                    <a:pt x="41806" y="31508"/>
                  </a:cubicBezTo>
                  <a:cubicBezTo>
                    <a:pt x="41374" y="31563"/>
                    <a:pt x="40927" y="31587"/>
                    <a:pt x="40468" y="31587"/>
                  </a:cubicBezTo>
                  <a:cubicBezTo>
                    <a:pt x="37211" y="31587"/>
                    <a:pt x="33348" y="30351"/>
                    <a:pt x="30047" y="29709"/>
                  </a:cubicBezTo>
                  <a:cubicBezTo>
                    <a:pt x="26093" y="28914"/>
                    <a:pt x="22243" y="29165"/>
                    <a:pt x="18330" y="28202"/>
                  </a:cubicBezTo>
                  <a:cubicBezTo>
                    <a:pt x="16536" y="27772"/>
                    <a:pt x="12310" y="25500"/>
                    <a:pt x="9880" y="25500"/>
                  </a:cubicBezTo>
                  <a:cubicBezTo>
                    <a:pt x="8767" y="25500"/>
                    <a:pt x="8031" y="25976"/>
                    <a:pt x="8077" y="27324"/>
                  </a:cubicBezTo>
                  <a:cubicBezTo>
                    <a:pt x="8182" y="30441"/>
                    <a:pt x="15170" y="31634"/>
                    <a:pt x="17974" y="32324"/>
                  </a:cubicBezTo>
                  <a:cubicBezTo>
                    <a:pt x="22326" y="33412"/>
                    <a:pt x="41220" y="33224"/>
                    <a:pt x="43815" y="35840"/>
                  </a:cubicBezTo>
                  <a:cubicBezTo>
                    <a:pt x="47539" y="39606"/>
                    <a:pt x="34922" y="46971"/>
                    <a:pt x="33081" y="49021"/>
                  </a:cubicBezTo>
                  <a:cubicBezTo>
                    <a:pt x="33305" y="49033"/>
                    <a:pt x="33519" y="49038"/>
                    <a:pt x="33725" y="49038"/>
                  </a:cubicBezTo>
                  <a:cubicBezTo>
                    <a:pt x="38817" y="49038"/>
                    <a:pt x="38649" y="45651"/>
                    <a:pt x="41283" y="43539"/>
                  </a:cubicBezTo>
                  <a:cubicBezTo>
                    <a:pt x="44631" y="40882"/>
                    <a:pt x="50615" y="42807"/>
                    <a:pt x="54067" y="40966"/>
                  </a:cubicBezTo>
                  <a:cubicBezTo>
                    <a:pt x="57771" y="38999"/>
                    <a:pt x="52896" y="34166"/>
                    <a:pt x="57666" y="32450"/>
                  </a:cubicBezTo>
                  <a:cubicBezTo>
                    <a:pt x="59274" y="31863"/>
                    <a:pt x="62990" y="31347"/>
                    <a:pt x="67187" y="31347"/>
                  </a:cubicBezTo>
                  <a:cubicBezTo>
                    <a:pt x="73918" y="31347"/>
                    <a:pt x="81886" y="32673"/>
                    <a:pt x="84386" y="37158"/>
                  </a:cubicBezTo>
                  <a:cubicBezTo>
                    <a:pt x="86645" y="41196"/>
                    <a:pt x="79845" y="40652"/>
                    <a:pt x="76958" y="42012"/>
                  </a:cubicBezTo>
                  <a:cubicBezTo>
                    <a:pt x="75451" y="42723"/>
                    <a:pt x="74049" y="44083"/>
                    <a:pt x="74865" y="45527"/>
                  </a:cubicBezTo>
                  <a:cubicBezTo>
                    <a:pt x="75765" y="47096"/>
                    <a:pt x="78757" y="47243"/>
                    <a:pt x="80619" y="47473"/>
                  </a:cubicBezTo>
                  <a:cubicBezTo>
                    <a:pt x="84239" y="47933"/>
                    <a:pt x="87859" y="48373"/>
                    <a:pt x="91479" y="48791"/>
                  </a:cubicBezTo>
                  <a:cubicBezTo>
                    <a:pt x="94593" y="49168"/>
                    <a:pt x="97896" y="49865"/>
                    <a:pt x="101083" y="49865"/>
                  </a:cubicBezTo>
                  <a:cubicBezTo>
                    <a:pt x="101258" y="49865"/>
                    <a:pt x="101432" y="49863"/>
                    <a:pt x="101606" y="49858"/>
                  </a:cubicBezTo>
                  <a:cubicBezTo>
                    <a:pt x="104424" y="49776"/>
                    <a:pt x="107340" y="49192"/>
                    <a:pt x="110145" y="49192"/>
                  </a:cubicBezTo>
                  <a:cubicBezTo>
                    <a:pt x="112361" y="49192"/>
                    <a:pt x="114507" y="49556"/>
                    <a:pt x="116483" y="50821"/>
                  </a:cubicBezTo>
                  <a:cubicBezTo>
                    <a:pt x="118763" y="52285"/>
                    <a:pt x="120416" y="54901"/>
                    <a:pt x="121860" y="56826"/>
                  </a:cubicBezTo>
                  <a:cubicBezTo>
                    <a:pt x="123241" y="58667"/>
                    <a:pt x="125312" y="59107"/>
                    <a:pt x="127530" y="59964"/>
                  </a:cubicBezTo>
                  <a:cubicBezTo>
                    <a:pt x="128932" y="60529"/>
                    <a:pt x="130334" y="61513"/>
                    <a:pt x="131924" y="61680"/>
                  </a:cubicBezTo>
                  <a:cubicBezTo>
                    <a:pt x="132109" y="61699"/>
                    <a:pt x="132295" y="61707"/>
                    <a:pt x="132482" y="61707"/>
                  </a:cubicBezTo>
                  <a:cubicBezTo>
                    <a:pt x="133424" y="61707"/>
                    <a:pt x="134393" y="61505"/>
                    <a:pt x="135343" y="61505"/>
                  </a:cubicBezTo>
                  <a:cubicBezTo>
                    <a:pt x="135445" y="61505"/>
                    <a:pt x="135547" y="61508"/>
                    <a:pt x="135649" y="61513"/>
                  </a:cubicBezTo>
                  <a:cubicBezTo>
                    <a:pt x="139059" y="61680"/>
                    <a:pt x="142595" y="62726"/>
                    <a:pt x="145085" y="64568"/>
                  </a:cubicBezTo>
                  <a:cubicBezTo>
                    <a:pt x="145671" y="64965"/>
                    <a:pt x="146236" y="65405"/>
                    <a:pt x="146780" y="65823"/>
                  </a:cubicBezTo>
                  <a:cubicBezTo>
                    <a:pt x="148956" y="67560"/>
                    <a:pt x="151111" y="69317"/>
                    <a:pt x="153350" y="70719"/>
                  </a:cubicBezTo>
                  <a:cubicBezTo>
                    <a:pt x="166553" y="78984"/>
                    <a:pt x="178542" y="80846"/>
                    <a:pt x="191640" y="80888"/>
                  </a:cubicBezTo>
                  <a:cubicBezTo>
                    <a:pt x="204445" y="80951"/>
                    <a:pt x="218129" y="84403"/>
                    <a:pt x="231395" y="90178"/>
                  </a:cubicBezTo>
                  <a:cubicBezTo>
                    <a:pt x="237169" y="92700"/>
                    <a:pt x="242847" y="95732"/>
                    <a:pt x="247686" y="95732"/>
                  </a:cubicBezTo>
                  <a:cubicBezTo>
                    <a:pt x="249634" y="95732"/>
                    <a:pt x="251445" y="95241"/>
                    <a:pt x="253072" y="94028"/>
                  </a:cubicBezTo>
                  <a:cubicBezTo>
                    <a:pt x="255311" y="92354"/>
                    <a:pt x="259893" y="86517"/>
                    <a:pt x="255666" y="83357"/>
                  </a:cubicBezTo>
                  <a:cubicBezTo>
                    <a:pt x="253804" y="81955"/>
                    <a:pt x="250624" y="82060"/>
                    <a:pt x="248699" y="80595"/>
                  </a:cubicBezTo>
                  <a:cubicBezTo>
                    <a:pt x="246899" y="79235"/>
                    <a:pt x="243363" y="78545"/>
                    <a:pt x="242338" y="76661"/>
                  </a:cubicBezTo>
                  <a:cubicBezTo>
                    <a:pt x="240915" y="74046"/>
                    <a:pt x="245058" y="74883"/>
                    <a:pt x="246837" y="74569"/>
                  </a:cubicBezTo>
                  <a:cubicBezTo>
                    <a:pt x="249703" y="74046"/>
                    <a:pt x="247862" y="72288"/>
                    <a:pt x="246858" y="70866"/>
                  </a:cubicBezTo>
                  <a:cubicBezTo>
                    <a:pt x="245874" y="69464"/>
                    <a:pt x="244472" y="67874"/>
                    <a:pt x="242254" y="67727"/>
                  </a:cubicBezTo>
                  <a:cubicBezTo>
                    <a:pt x="242159" y="67721"/>
                    <a:pt x="242063" y="67718"/>
                    <a:pt x="241969" y="67718"/>
                  </a:cubicBezTo>
                  <a:cubicBezTo>
                    <a:pt x="240374" y="67718"/>
                    <a:pt x="238982" y="68511"/>
                    <a:pt x="237421" y="68669"/>
                  </a:cubicBezTo>
                  <a:cubicBezTo>
                    <a:pt x="237186" y="68691"/>
                    <a:pt x="236946" y="68701"/>
                    <a:pt x="236700" y="68701"/>
                  </a:cubicBezTo>
                  <a:cubicBezTo>
                    <a:pt x="234433" y="68701"/>
                    <a:pt x="231769" y="67820"/>
                    <a:pt x="229617" y="67518"/>
                  </a:cubicBezTo>
                  <a:cubicBezTo>
                    <a:pt x="226562" y="67078"/>
                    <a:pt x="223925" y="66011"/>
                    <a:pt x="221163" y="64965"/>
                  </a:cubicBezTo>
                  <a:cubicBezTo>
                    <a:pt x="219427" y="64317"/>
                    <a:pt x="217000" y="63480"/>
                    <a:pt x="216665" y="61785"/>
                  </a:cubicBezTo>
                  <a:cubicBezTo>
                    <a:pt x="216330" y="60048"/>
                    <a:pt x="219008" y="59169"/>
                    <a:pt x="220787" y="58667"/>
                  </a:cubicBezTo>
                  <a:cubicBezTo>
                    <a:pt x="223502" y="57899"/>
                    <a:pt x="227667" y="56837"/>
                    <a:pt x="231348" y="56837"/>
                  </a:cubicBezTo>
                  <a:cubicBezTo>
                    <a:pt x="232177" y="56837"/>
                    <a:pt x="232981" y="56891"/>
                    <a:pt x="233738" y="57014"/>
                  </a:cubicBezTo>
                  <a:cubicBezTo>
                    <a:pt x="235998" y="57391"/>
                    <a:pt x="238907" y="59316"/>
                    <a:pt x="241376" y="59902"/>
                  </a:cubicBezTo>
                  <a:cubicBezTo>
                    <a:pt x="244263" y="60571"/>
                    <a:pt x="247151" y="60404"/>
                    <a:pt x="249912" y="60592"/>
                  </a:cubicBezTo>
                  <a:cubicBezTo>
                    <a:pt x="249808" y="59985"/>
                    <a:pt x="249766" y="59692"/>
                    <a:pt x="249515" y="59044"/>
                  </a:cubicBezTo>
                  <a:cubicBezTo>
                    <a:pt x="245979" y="57077"/>
                    <a:pt x="242924" y="57161"/>
                    <a:pt x="239325" y="56554"/>
                  </a:cubicBezTo>
                  <a:cubicBezTo>
                    <a:pt x="238760" y="56449"/>
                    <a:pt x="235412" y="54127"/>
                    <a:pt x="233613" y="53750"/>
                  </a:cubicBezTo>
                  <a:cubicBezTo>
                    <a:pt x="232839" y="53587"/>
                    <a:pt x="231903" y="53530"/>
                    <a:pt x="230917" y="53530"/>
                  </a:cubicBezTo>
                  <a:cubicBezTo>
                    <a:pt x="228866" y="53530"/>
                    <a:pt x="226595" y="53777"/>
                    <a:pt x="225097" y="53834"/>
                  </a:cubicBezTo>
                  <a:cubicBezTo>
                    <a:pt x="218297" y="54064"/>
                    <a:pt x="212355" y="55738"/>
                    <a:pt x="205994" y="56679"/>
                  </a:cubicBezTo>
                  <a:cubicBezTo>
                    <a:pt x="203422" y="57060"/>
                    <a:pt x="200991" y="57244"/>
                    <a:pt x="198644" y="57244"/>
                  </a:cubicBezTo>
                  <a:cubicBezTo>
                    <a:pt x="187971" y="57244"/>
                    <a:pt x="179034" y="53443"/>
                    <a:pt x="166427" y="47096"/>
                  </a:cubicBezTo>
                  <a:cubicBezTo>
                    <a:pt x="160234" y="43979"/>
                    <a:pt x="153015" y="39585"/>
                    <a:pt x="145901" y="36614"/>
                  </a:cubicBezTo>
                  <a:cubicBezTo>
                    <a:pt x="141356" y="34715"/>
                    <a:pt x="136865" y="33414"/>
                    <a:pt x="132739" y="33414"/>
                  </a:cubicBezTo>
                  <a:cubicBezTo>
                    <a:pt x="131091" y="33414"/>
                    <a:pt x="129502" y="33622"/>
                    <a:pt x="127991" y="34082"/>
                  </a:cubicBezTo>
                  <a:cubicBezTo>
                    <a:pt x="125292" y="34909"/>
                    <a:pt x="122985" y="35335"/>
                    <a:pt x="120853" y="35335"/>
                  </a:cubicBezTo>
                  <a:cubicBezTo>
                    <a:pt x="115432" y="35335"/>
                    <a:pt x="111144" y="32575"/>
                    <a:pt x="104431" y="26612"/>
                  </a:cubicBezTo>
                  <a:cubicBezTo>
                    <a:pt x="100602" y="23181"/>
                    <a:pt x="99325" y="18808"/>
                    <a:pt x="94764" y="15334"/>
                  </a:cubicBezTo>
                  <a:cubicBezTo>
                    <a:pt x="85308" y="8177"/>
                    <a:pt x="76205" y="6524"/>
                    <a:pt x="67348" y="6524"/>
                  </a:cubicBezTo>
                  <a:cubicBezTo>
                    <a:pt x="60800" y="6524"/>
                    <a:pt x="54386" y="7427"/>
                    <a:pt x="48062" y="7676"/>
                  </a:cubicBezTo>
                  <a:cubicBezTo>
                    <a:pt x="45804" y="7766"/>
                    <a:pt x="43700" y="7878"/>
                    <a:pt x="41619" y="7878"/>
                  </a:cubicBezTo>
                  <a:cubicBezTo>
                    <a:pt x="37897" y="7878"/>
                    <a:pt x="34251" y="7521"/>
                    <a:pt x="29942" y="6044"/>
                  </a:cubicBezTo>
                  <a:cubicBezTo>
                    <a:pt x="23495" y="3840"/>
                    <a:pt x="13930" y="0"/>
                    <a:pt x="681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26848" y="1186841"/>
              <a:ext cx="4534013" cy="1419377"/>
            </a:xfrm>
            <a:custGeom>
              <a:avLst/>
              <a:gdLst/>
              <a:ahLst/>
              <a:cxnLst/>
              <a:rect l="l" t="t" r="r" b="b"/>
              <a:pathLst>
                <a:path w="220635" h="69070" extrusionOk="0">
                  <a:moveTo>
                    <a:pt x="94784" y="1"/>
                  </a:moveTo>
                  <a:cubicBezTo>
                    <a:pt x="94173" y="1"/>
                    <a:pt x="93564" y="46"/>
                    <a:pt x="92959" y="144"/>
                  </a:cubicBezTo>
                  <a:cubicBezTo>
                    <a:pt x="85887" y="1274"/>
                    <a:pt x="88042" y="8450"/>
                    <a:pt x="89674" y="12070"/>
                  </a:cubicBezTo>
                  <a:cubicBezTo>
                    <a:pt x="89674" y="12070"/>
                    <a:pt x="89674" y="12091"/>
                    <a:pt x="89674" y="12091"/>
                  </a:cubicBezTo>
                  <a:cubicBezTo>
                    <a:pt x="90364" y="13598"/>
                    <a:pt x="93105" y="15125"/>
                    <a:pt x="94507" y="16297"/>
                  </a:cubicBezTo>
                  <a:cubicBezTo>
                    <a:pt x="97018" y="18368"/>
                    <a:pt x="102605" y="22218"/>
                    <a:pt x="101035" y="24708"/>
                  </a:cubicBezTo>
                  <a:cubicBezTo>
                    <a:pt x="100578" y="25451"/>
                    <a:pt x="99647" y="25738"/>
                    <a:pt x="98477" y="25738"/>
                  </a:cubicBezTo>
                  <a:cubicBezTo>
                    <a:pt x="95530" y="25738"/>
                    <a:pt x="91063" y="23915"/>
                    <a:pt x="88816" y="22971"/>
                  </a:cubicBezTo>
                  <a:cubicBezTo>
                    <a:pt x="83574" y="20757"/>
                    <a:pt x="71807" y="13247"/>
                    <a:pt x="65039" y="13247"/>
                  </a:cubicBezTo>
                  <a:cubicBezTo>
                    <a:pt x="63109" y="13247"/>
                    <a:pt x="61586" y="13858"/>
                    <a:pt x="60737" y="15376"/>
                  </a:cubicBezTo>
                  <a:cubicBezTo>
                    <a:pt x="57661" y="20837"/>
                    <a:pt x="68311" y="22741"/>
                    <a:pt x="72475" y="25796"/>
                  </a:cubicBezTo>
                  <a:cubicBezTo>
                    <a:pt x="77475" y="29468"/>
                    <a:pt x="74729" y="30446"/>
                    <a:pt x="70354" y="30446"/>
                  </a:cubicBezTo>
                  <a:cubicBezTo>
                    <a:pt x="65978" y="30446"/>
                    <a:pt x="59973" y="29468"/>
                    <a:pt x="58456" y="29228"/>
                  </a:cubicBezTo>
                  <a:cubicBezTo>
                    <a:pt x="45734" y="27177"/>
                    <a:pt x="32887" y="24834"/>
                    <a:pt x="20563" y="24290"/>
                  </a:cubicBezTo>
                  <a:cubicBezTo>
                    <a:pt x="19025" y="24224"/>
                    <a:pt x="16413" y="24071"/>
                    <a:pt x="13573" y="24071"/>
                  </a:cubicBezTo>
                  <a:cubicBezTo>
                    <a:pt x="7337" y="24071"/>
                    <a:pt x="1" y="24811"/>
                    <a:pt x="518" y="28851"/>
                  </a:cubicBezTo>
                  <a:cubicBezTo>
                    <a:pt x="1209" y="34207"/>
                    <a:pt x="13617" y="37137"/>
                    <a:pt x="18157" y="37890"/>
                  </a:cubicBezTo>
                  <a:cubicBezTo>
                    <a:pt x="20769" y="38317"/>
                    <a:pt x="23254" y="38481"/>
                    <a:pt x="25661" y="38481"/>
                  </a:cubicBezTo>
                  <a:cubicBezTo>
                    <a:pt x="30676" y="38481"/>
                    <a:pt x="35355" y="37771"/>
                    <a:pt x="40148" y="37262"/>
                  </a:cubicBezTo>
                  <a:cubicBezTo>
                    <a:pt x="42479" y="37014"/>
                    <a:pt x="45691" y="36715"/>
                    <a:pt x="49181" y="36715"/>
                  </a:cubicBezTo>
                  <a:cubicBezTo>
                    <a:pt x="56593" y="36715"/>
                    <a:pt x="65259" y="38065"/>
                    <a:pt x="69399" y="44125"/>
                  </a:cubicBezTo>
                  <a:cubicBezTo>
                    <a:pt x="71658" y="44814"/>
                    <a:pt x="73615" y="45081"/>
                    <a:pt x="75378" y="45081"/>
                  </a:cubicBezTo>
                  <a:cubicBezTo>
                    <a:pt x="81548" y="45081"/>
                    <a:pt x="85340" y="41801"/>
                    <a:pt x="91386" y="41801"/>
                  </a:cubicBezTo>
                  <a:cubicBezTo>
                    <a:pt x="92380" y="41801"/>
                    <a:pt x="93434" y="41889"/>
                    <a:pt x="94570" y="42096"/>
                  </a:cubicBezTo>
                  <a:cubicBezTo>
                    <a:pt x="98922" y="42891"/>
                    <a:pt x="102626" y="46385"/>
                    <a:pt x="106894" y="47410"/>
                  </a:cubicBezTo>
                  <a:cubicBezTo>
                    <a:pt x="107826" y="47639"/>
                    <a:pt x="108615" y="47742"/>
                    <a:pt x="109290" y="47742"/>
                  </a:cubicBezTo>
                  <a:cubicBezTo>
                    <a:pt x="112693" y="47742"/>
                    <a:pt x="113184" y="45109"/>
                    <a:pt x="114301" y="42577"/>
                  </a:cubicBezTo>
                  <a:cubicBezTo>
                    <a:pt x="115425" y="40020"/>
                    <a:pt x="116845" y="38211"/>
                    <a:pt x="119953" y="38211"/>
                  </a:cubicBezTo>
                  <a:cubicBezTo>
                    <a:pt x="121067" y="38211"/>
                    <a:pt x="122398" y="38444"/>
                    <a:pt x="124010" y="38957"/>
                  </a:cubicBezTo>
                  <a:cubicBezTo>
                    <a:pt x="129324" y="40631"/>
                    <a:pt x="129533" y="42493"/>
                    <a:pt x="132274" y="45548"/>
                  </a:cubicBezTo>
                  <a:cubicBezTo>
                    <a:pt x="134256" y="47748"/>
                    <a:pt x="134437" y="48415"/>
                    <a:pt x="137181" y="48415"/>
                  </a:cubicBezTo>
                  <a:cubicBezTo>
                    <a:pt x="137596" y="48415"/>
                    <a:pt x="138068" y="48400"/>
                    <a:pt x="138614" y="48373"/>
                  </a:cubicBezTo>
                  <a:cubicBezTo>
                    <a:pt x="139913" y="48305"/>
                    <a:pt x="143277" y="46661"/>
                    <a:pt x="145465" y="46661"/>
                  </a:cubicBezTo>
                  <a:cubicBezTo>
                    <a:pt x="145992" y="46661"/>
                    <a:pt x="146450" y="46756"/>
                    <a:pt x="146795" y="46992"/>
                  </a:cubicBezTo>
                  <a:cubicBezTo>
                    <a:pt x="154474" y="52181"/>
                    <a:pt x="132526" y="54169"/>
                    <a:pt x="131165" y="54420"/>
                  </a:cubicBezTo>
                  <a:cubicBezTo>
                    <a:pt x="127295" y="55173"/>
                    <a:pt x="115787" y="59127"/>
                    <a:pt x="124031" y="64421"/>
                  </a:cubicBezTo>
                  <a:cubicBezTo>
                    <a:pt x="128803" y="67490"/>
                    <a:pt x="140504" y="69070"/>
                    <a:pt x="146395" y="69070"/>
                  </a:cubicBezTo>
                  <a:cubicBezTo>
                    <a:pt x="147091" y="69070"/>
                    <a:pt x="147706" y="69048"/>
                    <a:pt x="148218" y="69003"/>
                  </a:cubicBezTo>
                  <a:cubicBezTo>
                    <a:pt x="158241" y="68145"/>
                    <a:pt x="166757" y="63919"/>
                    <a:pt x="176360" y="62203"/>
                  </a:cubicBezTo>
                  <a:cubicBezTo>
                    <a:pt x="183542" y="60924"/>
                    <a:pt x="189414" y="58863"/>
                    <a:pt x="197044" y="58863"/>
                  </a:cubicBezTo>
                  <a:cubicBezTo>
                    <a:pt x="198151" y="58863"/>
                    <a:pt x="199295" y="58906"/>
                    <a:pt x="200485" y="59002"/>
                  </a:cubicBezTo>
                  <a:cubicBezTo>
                    <a:pt x="206255" y="59450"/>
                    <a:pt x="213058" y="61548"/>
                    <a:pt x="218664" y="61548"/>
                  </a:cubicBezTo>
                  <a:cubicBezTo>
                    <a:pt x="219340" y="61548"/>
                    <a:pt x="219998" y="61517"/>
                    <a:pt x="220635" y="61450"/>
                  </a:cubicBezTo>
                  <a:cubicBezTo>
                    <a:pt x="219359" y="55717"/>
                    <a:pt x="209796" y="54901"/>
                    <a:pt x="205130" y="52808"/>
                  </a:cubicBezTo>
                  <a:cubicBezTo>
                    <a:pt x="202097" y="51448"/>
                    <a:pt x="201825" y="50277"/>
                    <a:pt x="198163" y="49879"/>
                  </a:cubicBezTo>
                  <a:cubicBezTo>
                    <a:pt x="197524" y="49810"/>
                    <a:pt x="196902" y="49783"/>
                    <a:pt x="196290" y="49783"/>
                  </a:cubicBezTo>
                  <a:cubicBezTo>
                    <a:pt x="194113" y="49783"/>
                    <a:pt x="192072" y="50124"/>
                    <a:pt x="189897" y="50124"/>
                  </a:cubicBezTo>
                  <a:cubicBezTo>
                    <a:pt x="189343" y="50124"/>
                    <a:pt x="188780" y="50102"/>
                    <a:pt x="188203" y="50047"/>
                  </a:cubicBezTo>
                  <a:cubicBezTo>
                    <a:pt x="184060" y="49628"/>
                    <a:pt x="179311" y="48184"/>
                    <a:pt x="175063" y="46971"/>
                  </a:cubicBezTo>
                  <a:cubicBezTo>
                    <a:pt x="166505" y="44523"/>
                    <a:pt x="157864" y="41175"/>
                    <a:pt x="149787" y="36781"/>
                  </a:cubicBezTo>
                  <a:cubicBezTo>
                    <a:pt x="140037" y="31445"/>
                    <a:pt x="133676" y="24917"/>
                    <a:pt x="126604" y="17594"/>
                  </a:cubicBezTo>
                  <a:cubicBezTo>
                    <a:pt x="122587" y="13430"/>
                    <a:pt x="117963" y="10145"/>
                    <a:pt x="112397" y="7300"/>
                  </a:cubicBezTo>
                  <a:cubicBezTo>
                    <a:pt x="107702" y="4895"/>
                    <a:pt x="101127" y="1"/>
                    <a:pt x="94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5381" y="3026597"/>
              <a:ext cx="1566000" cy="417655"/>
            </a:xfrm>
            <a:custGeom>
              <a:avLst/>
              <a:gdLst/>
              <a:ahLst/>
              <a:cxnLst/>
              <a:rect l="l" t="t" r="r" b="b"/>
              <a:pathLst>
                <a:path w="76205" h="20324" extrusionOk="0">
                  <a:moveTo>
                    <a:pt x="16195" y="1"/>
                  </a:moveTo>
                  <a:cubicBezTo>
                    <a:pt x="15915" y="1"/>
                    <a:pt x="15624" y="16"/>
                    <a:pt x="15317" y="48"/>
                  </a:cubicBezTo>
                  <a:cubicBezTo>
                    <a:pt x="13057" y="278"/>
                    <a:pt x="10944" y="1199"/>
                    <a:pt x="8663" y="1346"/>
                  </a:cubicBezTo>
                  <a:cubicBezTo>
                    <a:pt x="8608" y="1349"/>
                    <a:pt x="8548" y="1351"/>
                    <a:pt x="8484" y="1351"/>
                  </a:cubicBezTo>
                  <a:cubicBezTo>
                    <a:pt x="7305" y="1351"/>
                    <a:pt x="4812" y="741"/>
                    <a:pt x="3061" y="741"/>
                  </a:cubicBezTo>
                  <a:cubicBezTo>
                    <a:pt x="2276" y="741"/>
                    <a:pt x="1640" y="864"/>
                    <a:pt x="1340" y="1220"/>
                  </a:cubicBezTo>
                  <a:cubicBezTo>
                    <a:pt x="1" y="2789"/>
                    <a:pt x="5483" y="5991"/>
                    <a:pt x="6989" y="6493"/>
                  </a:cubicBezTo>
                  <a:cubicBezTo>
                    <a:pt x="7994" y="6848"/>
                    <a:pt x="9186" y="7058"/>
                    <a:pt x="10023" y="7664"/>
                  </a:cubicBezTo>
                  <a:cubicBezTo>
                    <a:pt x="11028" y="8418"/>
                    <a:pt x="11111" y="9234"/>
                    <a:pt x="12346" y="9861"/>
                  </a:cubicBezTo>
                  <a:cubicBezTo>
                    <a:pt x="14982" y="11180"/>
                    <a:pt x="18497" y="10991"/>
                    <a:pt x="21155" y="12372"/>
                  </a:cubicBezTo>
                  <a:cubicBezTo>
                    <a:pt x="23854" y="13774"/>
                    <a:pt x="24837" y="15595"/>
                    <a:pt x="27955" y="16641"/>
                  </a:cubicBezTo>
                  <a:cubicBezTo>
                    <a:pt x="38814" y="20323"/>
                    <a:pt x="48816" y="19047"/>
                    <a:pt x="58985" y="19654"/>
                  </a:cubicBezTo>
                  <a:cubicBezTo>
                    <a:pt x="60720" y="19757"/>
                    <a:pt x="62298" y="19870"/>
                    <a:pt x="63840" y="19870"/>
                  </a:cubicBezTo>
                  <a:cubicBezTo>
                    <a:pt x="65718" y="19870"/>
                    <a:pt x="67542" y="19703"/>
                    <a:pt x="69530" y="19152"/>
                  </a:cubicBezTo>
                  <a:cubicBezTo>
                    <a:pt x="70221" y="18963"/>
                    <a:pt x="76205" y="17687"/>
                    <a:pt x="76100" y="16975"/>
                  </a:cubicBezTo>
                  <a:cubicBezTo>
                    <a:pt x="75853" y="15243"/>
                    <a:pt x="66883" y="14527"/>
                    <a:pt x="65104" y="14527"/>
                  </a:cubicBezTo>
                  <a:cubicBezTo>
                    <a:pt x="65078" y="14527"/>
                    <a:pt x="65054" y="14527"/>
                    <a:pt x="65032" y="14527"/>
                  </a:cubicBezTo>
                  <a:cubicBezTo>
                    <a:pt x="64739" y="13439"/>
                    <a:pt x="62856" y="13126"/>
                    <a:pt x="62312" y="11975"/>
                  </a:cubicBezTo>
                  <a:cubicBezTo>
                    <a:pt x="61516" y="10364"/>
                    <a:pt x="62479" y="8397"/>
                    <a:pt x="61223" y="6890"/>
                  </a:cubicBezTo>
                  <a:cubicBezTo>
                    <a:pt x="58085" y="3103"/>
                    <a:pt x="47979" y="1910"/>
                    <a:pt x="42811" y="1220"/>
                  </a:cubicBezTo>
                  <a:cubicBezTo>
                    <a:pt x="41098" y="988"/>
                    <a:pt x="39622" y="885"/>
                    <a:pt x="38301" y="885"/>
                  </a:cubicBezTo>
                  <a:cubicBezTo>
                    <a:pt x="33781" y="885"/>
                    <a:pt x="31084" y="2097"/>
                    <a:pt x="26972" y="3522"/>
                  </a:cubicBezTo>
                  <a:cubicBezTo>
                    <a:pt x="25804" y="3929"/>
                    <a:pt x="25130" y="4111"/>
                    <a:pt x="24666" y="4111"/>
                  </a:cubicBezTo>
                  <a:cubicBezTo>
                    <a:pt x="23560" y="4111"/>
                    <a:pt x="23645" y="3077"/>
                    <a:pt x="21050" y="1618"/>
                  </a:cubicBezTo>
                  <a:cubicBezTo>
                    <a:pt x="19427" y="706"/>
                    <a:pt x="18090" y="1"/>
                    <a:pt x="16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054" y="2245796"/>
              <a:ext cx="4748265" cy="1686587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72695" y="4792207"/>
              <a:ext cx="4133394" cy="791477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52105" y="989514"/>
              <a:ext cx="3474278" cy="864408"/>
            </a:xfrm>
            <a:custGeom>
              <a:avLst/>
              <a:gdLst/>
              <a:ahLst/>
              <a:cxnLst/>
              <a:rect l="l" t="t" r="r" b="b"/>
              <a:pathLst>
                <a:path w="169066" h="42064" extrusionOk="0">
                  <a:moveTo>
                    <a:pt x="88208" y="1"/>
                  </a:moveTo>
                  <a:cubicBezTo>
                    <a:pt x="87102" y="1"/>
                    <a:pt x="85830" y="156"/>
                    <a:pt x="84344" y="497"/>
                  </a:cubicBezTo>
                  <a:cubicBezTo>
                    <a:pt x="80264" y="1439"/>
                    <a:pt x="78653" y="6000"/>
                    <a:pt x="74301" y="6272"/>
                  </a:cubicBezTo>
                  <a:cubicBezTo>
                    <a:pt x="74011" y="6290"/>
                    <a:pt x="73718" y="6299"/>
                    <a:pt x="73422" y="6299"/>
                  </a:cubicBezTo>
                  <a:cubicBezTo>
                    <a:pt x="66827" y="6299"/>
                    <a:pt x="58436" y="2034"/>
                    <a:pt x="51368" y="1774"/>
                  </a:cubicBezTo>
                  <a:cubicBezTo>
                    <a:pt x="50933" y="1758"/>
                    <a:pt x="50503" y="1750"/>
                    <a:pt x="50078" y="1750"/>
                  </a:cubicBezTo>
                  <a:cubicBezTo>
                    <a:pt x="42671" y="1750"/>
                    <a:pt x="36700" y="4069"/>
                    <a:pt x="30131" y="5415"/>
                  </a:cubicBezTo>
                  <a:cubicBezTo>
                    <a:pt x="27808" y="5875"/>
                    <a:pt x="25632" y="5770"/>
                    <a:pt x="23352" y="6377"/>
                  </a:cubicBezTo>
                  <a:cubicBezTo>
                    <a:pt x="20506" y="7151"/>
                    <a:pt x="17598" y="7821"/>
                    <a:pt x="14585" y="8051"/>
                  </a:cubicBezTo>
                  <a:cubicBezTo>
                    <a:pt x="12315" y="8221"/>
                    <a:pt x="9841" y="8631"/>
                    <a:pt x="7532" y="8631"/>
                  </a:cubicBezTo>
                  <a:cubicBezTo>
                    <a:pt x="7287" y="8631"/>
                    <a:pt x="7043" y="8626"/>
                    <a:pt x="6801" y="8616"/>
                  </a:cubicBezTo>
                  <a:cubicBezTo>
                    <a:pt x="4908" y="8522"/>
                    <a:pt x="3117" y="7942"/>
                    <a:pt x="1245" y="7942"/>
                  </a:cubicBezTo>
                  <a:cubicBezTo>
                    <a:pt x="1027" y="7942"/>
                    <a:pt x="807" y="7950"/>
                    <a:pt x="587" y="7967"/>
                  </a:cubicBezTo>
                  <a:cubicBezTo>
                    <a:pt x="1" y="8030"/>
                    <a:pt x="3411" y="9432"/>
                    <a:pt x="3662" y="9516"/>
                  </a:cubicBezTo>
                  <a:cubicBezTo>
                    <a:pt x="5043" y="9892"/>
                    <a:pt x="7052" y="10625"/>
                    <a:pt x="8077" y="11461"/>
                  </a:cubicBezTo>
                  <a:cubicBezTo>
                    <a:pt x="10881" y="13721"/>
                    <a:pt x="12743" y="16546"/>
                    <a:pt x="16656" y="17843"/>
                  </a:cubicBezTo>
                  <a:cubicBezTo>
                    <a:pt x="18439" y="18429"/>
                    <a:pt x="20385" y="18619"/>
                    <a:pt x="22340" y="18619"/>
                  </a:cubicBezTo>
                  <a:cubicBezTo>
                    <a:pt x="23804" y="18619"/>
                    <a:pt x="25272" y="18513"/>
                    <a:pt x="26678" y="18387"/>
                  </a:cubicBezTo>
                  <a:cubicBezTo>
                    <a:pt x="34253" y="17739"/>
                    <a:pt x="41053" y="15374"/>
                    <a:pt x="48251" y="13658"/>
                  </a:cubicBezTo>
                  <a:cubicBezTo>
                    <a:pt x="50437" y="13130"/>
                    <a:pt x="53187" y="12452"/>
                    <a:pt x="55651" y="12452"/>
                  </a:cubicBezTo>
                  <a:cubicBezTo>
                    <a:pt x="56111" y="12452"/>
                    <a:pt x="56562" y="12476"/>
                    <a:pt x="56997" y="12529"/>
                  </a:cubicBezTo>
                  <a:cubicBezTo>
                    <a:pt x="66474" y="13657"/>
                    <a:pt x="73431" y="20760"/>
                    <a:pt x="81225" y="20760"/>
                  </a:cubicBezTo>
                  <a:cubicBezTo>
                    <a:pt x="82826" y="20760"/>
                    <a:pt x="84463" y="20461"/>
                    <a:pt x="86164" y="19747"/>
                  </a:cubicBezTo>
                  <a:cubicBezTo>
                    <a:pt x="89491" y="18366"/>
                    <a:pt x="88298" y="13407"/>
                    <a:pt x="92902" y="12717"/>
                  </a:cubicBezTo>
                  <a:cubicBezTo>
                    <a:pt x="93420" y="12640"/>
                    <a:pt x="93942" y="12604"/>
                    <a:pt x="94466" y="12604"/>
                  </a:cubicBezTo>
                  <a:cubicBezTo>
                    <a:pt x="99966" y="12604"/>
                    <a:pt x="105719" y="16579"/>
                    <a:pt x="110896" y="19559"/>
                  </a:cubicBezTo>
                  <a:cubicBezTo>
                    <a:pt x="120374" y="24999"/>
                    <a:pt x="137260" y="41801"/>
                    <a:pt x="147973" y="42052"/>
                  </a:cubicBezTo>
                  <a:cubicBezTo>
                    <a:pt x="148307" y="42059"/>
                    <a:pt x="148629" y="42063"/>
                    <a:pt x="148938" y="42063"/>
                  </a:cubicBezTo>
                  <a:cubicBezTo>
                    <a:pt x="169066" y="42063"/>
                    <a:pt x="133880" y="26156"/>
                    <a:pt x="130439" y="23827"/>
                  </a:cubicBezTo>
                  <a:cubicBezTo>
                    <a:pt x="125898" y="20772"/>
                    <a:pt x="126798" y="16295"/>
                    <a:pt x="122843" y="14161"/>
                  </a:cubicBezTo>
                  <a:cubicBezTo>
                    <a:pt x="121316" y="13330"/>
                    <a:pt x="119744" y="13071"/>
                    <a:pt x="118155" y="13071"/>
                  </a:cubicBezTo>
                  <a:cubicBezTo>
                    <a:pt x="115525" y="13071"/>
                    <a:pt x="112850" y="13780"/>
                    <a:pt x="110255" y="13780"/>
                  </a:cubicBezTo>
                  <a:cubicBezTo>
                    <a:pt x="109283" y="13780"/>
                    <a:pt x="108323" y="13681"/>
                    <a:pt x="107381" y="13407"/>
                  </a:cubicBezTo>
                  <a:cubicBezTo>
                    <a:pt x="95274" y="9911"/>
                    <a:pt x="97052" y="1"/>
                    <a:pt x="88208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89658" y="4263541"/>
              <a:ext cx="2646942" cy="844413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213" y="3091311"/>
              <a:ext cx="2054223" cy="909330"/>
            </a:xfrm>
            <a:custGeom>
              <a:avLst/>
              <a:gdLst/>
              <a:ahLst/>
              <a:cxnLst/>
              <a:rect l="l" t="t" r="r" b="b"/>
              <a:pathLst>
                <a:path w="99963" h="44250" extrusionOk="0">
                  <a:moveTo>
                    <a:pt x="8022" y="0"/>
                  </a:moveTo>
                  <a:cubicBezTo>
                    <a:pt x="5132" y="0"/>
                    <a:pt x="2418" y="340"/>
                    <a:pt x="0" y="1063"/>
                  </a:cubicBezTo>
                  <a:cubicBezTo>
                    <a:pt x="4562" y="11357"/>
                    <a:pt x="22723" y="3532"/>
                    <a:pt x="28038" y="14119"/>
                  </a:cubicBezTo>
                  <a:cubicBezTo>
                    <a:pt x="29252" y="16505"/>
                    <a:pt x="29335" y="19225"/>
                    <a:pt x="31135" y="21401"/>
                  </a:cubicBezTo>
                  <a:cubicBezTo>
                    <a:pt x="33457" y="24205"/>
                    <a:pt x="36094" y="24958"/>
                    <a:pt x="37684" y="28138"/>
                  </a:cubicBezTo>
                  <a:cubicBezTo>
                    <a:pt x="40718" y="34185"/>
                    <a:pt x="42015" y="39897"/>
                    <a:pt x="51556" y="41362"/>
                  </a:cubicBezTo>
                  <a:cubicBezTo>
                    <a:pt x="54392" y="41792"/>
                    <a:pt x="57063" y="42460"/>
                    <a:pt x="60014" y="42460"/>
                  </a:cubicBezTo>
                  <a:cubicBezTo>
                    <a:pt x="60220" y="42460"/>
                    <a:pt x="60428" y="42457"/>
                    <a:pt x="60637" y="42450"/>
                  </a:cubicBezTo>
                  <a:cubicBezTo>
                    <a:pt x="64201" y="42318"/>
                    <a:pt x="68199" y="41937"/>
                    <a:pt x="72153" y="41937"/>
                  </a:cubicBezTo>
                  <a:cubicBezTo>
                    <a:pt x="75720" y="41937"/>
                    <a:pt x="79252" y="42247"/>
                    <a:pt x="82397" y="43329"/>
                  </a:cubicBezTo>
                  <a:cubicBezTo>
                    <a:pt x="84245" y="43964"/>
                    <a:pt x="86065" y="44249"/>
                    <a:pt x="87750" y="44249"/>
                  </a:cubicBezTo>
                  <a:cubicBezTo>
                    <a:pt x="95165" y="44249"/>
                    <a:pt x="99962" y="38722"/>
                    <a:pt x="93006" y="33181"/>
                  </a:cubicBezTo>
                  <a:cubicBezTo>
                    <a:pt x="87754" y="28996"/>
                    <a:pt x="79050" y="31319"/>
                    <a:pt x="72563" y="29959"/>
                  </a:cubicBezTo>
                  <a:cubicBezTo>
                    <a:pt x="67960" y="28996"/>
                    <a:pt x="63587" y="27301"/>
                    <a:pt x="59089" y="24790"/>
                  </a:cubicBezTo>
                  <a:cubicBezTo>
                    <a:pt x="52058" y="20857"/>
                    <a:pt x="46158" y="14852"/>
                    <a:pt x="39462" y="10353"/>
                  </a:cubicBezTo>
                  <a:cubicBezTo>
                    <a:pt x="30115" y="4057"/>
                    <a:pt x="18011" y="0"/>
                    <a:pt x="8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69711" y="233681"/>
              <a:ext cx="2458295" cy="969891"/>
            </a:xfrm>
            <a:custGeom>
              <a:avLst/>
              <a:gdLst/>
              <a:ahLst/>
              <a:cxnLst/>
              <a:rect l="l" t="t" r="r" b="b"/>
              <a:pathLst>
                <a:path w="119626" h="47197" extrusionOk="0">
                  <a:moveTo>
                    <a:pt x="3222" y="0"/>
                  </a:moveTo>
                  <a:cubicBezTo>
                    <a:pt x="1615" y="0"/>
                    <a:pt x="1" y="934"/>
                    <a:pt x="591" y="2355"/>
                  </a:cubicBezTo>
                  <a:cubicBezTo>
                    <a:pt x="863" y="2941"/>
                    <a:pt x="1491" y="3129"/>
                    <a:pt x="1889" y="3589"/>
                  </a:cubicBezTo>
                  <a:cubicBezTo>
                    <a:pt x="2223" y="3987"/>
                    <a:pt x="2244" y="4866"/>
                    <a:pt x="2370" y="5326"/>
                  </a:cubicBezTo>
                  <a:cubicBezTo>
                    <a:pt x="2537" y="5870"/>
                    <a:pt x="2684" y="6393"/>
                    <a:pt x="2893" y="6916"/>
                  </a:cubicBezTo>
                  <a:cubicBezTo>
                    <a:pt x="3270" y="7837"/>
                    <a:pt x="3814" y="8716"/>
                    <a:pt x="4755" y="9343"/>
                  </a:cubicBezTo>
                  <a:cubicBezTo>
                    <a:pt x="6513" y="10515"/>
                    <a:pt x="8814" y="10934"/>
                    <a:pt x="10760" y="11833"/>
                  </a:cubicBezTo>
                  <a:cubicBezTo>
                    <a:pt x="12078" y="12440"/>
                    <a:pt x="13208" y="13214"/>
                    <a:pt x="14024" y="14240"/>
                  </a:cubicBezTo>
                  <a:cubicBezTo>
                    <a:pt x="17309" y="18215"/>
                    <a:pt x="16912" y="23320"/>
                    <a:pt x="20364" y="27254"/>
                  </a:cubicBezTo>
                  <a:cubicBezTo>
                    <a:pt x="22111" y="29262"/>
                    <a:pt x="23800" y="34354"/>
                    <a:pt x="27485" y="34354"/>
                  </a:cubicBezTo>
                  <a:cubicBezTo>
                    <a:pt x="27640" y="34354"/>
                    <a:pt x="27798" y="34345"/>
                    <a:pt x="27959" y="34326"/>
                  </a:cubicBezTo>
                  <a:cubicBezTo>
                    <a:pt x="29989" y="34096"/>
                    <a:pt x="32060" y="32778"/>
                    <a:pt x="34006" y="32234"/>
                  </a:cubicBezTo>
                  <a:cubicBezTo>
                    <a:pt x="36110" y="31633"/>
                    <a:pt x="38272" y="31316"/>
                    <a:pt x="40466" y="31316"/>
                  </a:cubicBezTo>
                  <a:cubicBezTo>
                    <a:pt x="41480" y="31316"/>
                    <a:pt x="42501" y="31384"/>
                    <a:pt x="43527" y="31523"/>
                  </a:cubicBezTo>
                  <a:cubicBezTo>
                    <a:pt x="51457" y="32569"/>
                    <a:pt x="57985" y="36984"/>
                    <a:pt x="63969" y="40834"/>
                  </a:cubicBezTo>
                  <a:cubicBezTo>
                    <a:pt x="68153" y="43536"/>
                    <a:pt x="72969" y="47196"/>
                    <a:pt x="78747" y="47196"/>
                  </a:cubicBezTo>
                  <a:cubicBezTo>
                    <a:pt x="79008" y="47196"/>
                    <a:pt x="79271" y="47189"/>
                    <a:pt x="79536" y="47173"/>
                  </a:cubicBezTo>
                  <a:cubicBezTo>
                    <a:pt x="84077" y="46922"/>
                    <a:pt x="88157" y="44725"/>
                    <a:pt x="92572" y="43930"/>
                  </a:cubicBezTo>
                  <a:cubicBezTo>
                    <a:pt x="96422" y="43240"/>
                    <a:pt x="100418" y="43533"/>
                    <a:pt x="104289" y="43030"/>
                  </a:cubicBezTo>
                  <a:cubicBezTo>
                    <a:pt x="104686" y="42989"/>
                    <a:pt x="105084" y="42926"/>
                    <a:pt x="105502" y="42842"/>
                  </a:cubicBezTo>
                  <a:cubicBezTo>
                    <a:pt x="109938" y="42068"/>
                    <a:pt x="119626" y="34954"/>
                    <a:pt x="111047" y="33364"/>
                  </a:cubicBezTo>
                  <a:cubicBezTo>
                    <a:pt x="105084" y="32276"/>
                    <a:pt x="98200" y="33887"/>
                    <a:pt x="92802" y="31209"/>
                  </a:cubicBezTo>
                  <a:cubicBezTo>
                    <a:pt x="79745" y="24743"/>
                    <a:pt x="63446" y="24157"/>
                    <a:pt x="49218" y="19617"/>
                  </a:cubicBezTo>
                  <a:cubicBezTo>
                    <a:pt x="43903" y="17943"/>
                    <a:pt x="38861" y="15809"/>
                    <a:pt x="33881" y="13591"/>
                  </a:cubicBezTo>
                  <a:cubicBezTo>
                    <a:pt x="31579" y="12545"/>
                    <a:pt x="29299" y="11499"/>
                    <a:pt x="26955" y="10494"/>
                  </a:cubicBezTo>
                  <a:cubicBezTo>
                    <a:pt x="24695" y="9511"/>
                    <a:pt x="22268" y="8716"/>
                    <a:pt x="20050" y="7732"/>
                  </a:cubicBezTo>
                  <a:cubicBezTo>
                    <a:pt x="18774" y="7146"/>
                    <a:pt x="17372" y="6874"/>
                    <a:pt x="16012" y="6414"/>
                  </a:cubicBezTo>
                  <a:cubicBezTo>
                    <a:pt x="14443" y="5870"/>
                    <a:pt x="12936" y="5242"/>
                    <a:pt x="11451" y="4552"/>
                  </a:cubicBezTo>
                  <a:cubicBezTo>
                    <a:pt x="10049" y="3924"/>
                    <a:pt x="8731" y="3171"/>
                    <a:pt x="7517" y="2313"/>
                  </a:cubicBezTo>
                  <a:cubicBezTo>
                    <a:pt x="6596" y="1644"/>
                    <a:pt x="5739" y="765"/>
                    <a:pt x="4651" y="284"/>
                  </a:cubicBezTo>
                  <a:cubicBezTo>
                    <a:pt x="4219" y="90"/>
                    <a:pt x="3721" y="0"/>
                    <a:pt x="3222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679722" y="1776172"/>
              <a:ext cx="4679033" cy="1721501"/>
            </a:xfrm>
            <a:custGeom>
              <a:avLst/>
              <a:gdLst/>
              <a:ahLst/>
              <a:cxnLst/>
              <a:rect l="l" t="t" r="r" b="b"/>
              <a:pathLst>
                <a:path w="227692" h="83772" extrusionOk="0">
                  <a:moveTo>
                    <a:pt x="82940" y="40619"/>
                  </a:moveTo>
                  <a:cubicBezTo>
                    <a:pt x="84315" y="40619"/>
                    <a:pt x="85676" y="40676"/>
                    <a:pt x="87000" y="40849"/>
                  </a:cubicBezTo>
                  <a:cubicBezTo>
                    <a:pt x="99555" y="42544"/>
                    <a:pt x="98634" y="50391"/>
                    <a:pt x="90599" y="52295"/>
                  </a:cubicBezTo>
                  <a:cubicBezTo>
                    <a:pt x="90390" y="52337"/>
                    <a:pt x="90202" y="52378"/>
                    <a:pt x="89993" y="52420"/>
                  </a:cubicBezTo>
                  <a:cubicBezTo>
                    <a:pt x="86583" y="49872"/>
                    <a:pt x="83914" y="48864"/>
                    <a:pt x="81032" y="48864"/>
                  </a:cubicBezTo>
                  <a:cubicBezTo>
                    <a:pt x="78519" y="48864"/>
                    <a:pt x="75844" y="49630"/>
                    <a:pt x="72375" y="50809"/>
                  </a:cubicBezTo>
                  <a:cubicBezTo>
                    <a:pt x="71730" y="51027"/>
                    <a:pt x="71034" y="51127"/>
                    <a:pt x="70320" y="51127"/>
                  </a:cubicBezTo>
                  <a:cubicBezTo>
                    <a:pt x="65478" y="51127"/>
                    <a:pt x="59779" y="46545"/>
                    <a:pt x="63043" y="43172"/>
                  </a:cubicBezTo>
                  <a:cubicBezTo>
                    <a:pt x="64889" y="41269"/>
                    <a:pt x="69449" y="40791"/>
                    <a:pt x="72691" y="40791"/>
                  </a:cubicBezTo>
                  <a:cubicBezTo>
                    <a:pt x="73050" y="40791"/>
                    <a:pt x="73393" y="40797"/>
                    <a:pt x="73714" y="40808"/>
                  </a:cubicBezTo>
                  <a:cubicBezTo>
                    <a:pt x="74154" y="40823"/>
                    <a:pt x="74599" y="40829"/>
                    <a:pt x="75047" y="40829"/>
                  </a:cubicBezTo>
                  <a:cubicBezTo>
                    <a:pt x="77613" y="40829"/>
                    <a:pt x="80301" y="40619"/>
                    <a:pt x="82940" y="40619"/>
                  </a:cubicBezTo>
                  <a:close/>
                  <a:moveTo>
                    <a:pt x="13967" y="1"/>
                  </a:moveTo>
                  <a:cubicBezTo>
                    <a:pt x="11157" y="1"/>
                    <a:pt x="8308" y="500"/>
                    <a:pt x="6068" y="1722"/>
                  </a:cubicBezTo>
                  <a:cubicBezTo>
                    <a:pt x="4436" y="2622"/>
                    <a:pt x="3766" y="3982"/>
                    <a:pt x="2616" y="5196"/>
                  </a:cubicBezTo>
                  <a:cubicBezTo>
                    <a:pt x="1214" y="6660"/>
                    <a:pt x="0" y="8083"/>
                    <a:pt x="1716" y="9862"/>
                  </a:cubicBezTo>
                  <a:cubicBezTo>
                    <a:pt x="3306" y="11535"/>
                    <a:pt x="5440" y="10991"/>
                    <a:pt x="7679" y="11305"/>
                  </a:cubicBezTo>
                  <a:cubicBezTo>
                    <a:pt x="9535" y="11557"/>
                    <a:pt x="10981" y="12219"/>
                    <a:pt x="12874" y="12219"/>
                  </a:cubicBezTo>
                  <a:cubicBezTo>
                    <a:pt x="13029" y="12219"/>
                    <a:pt x="13187" y="12215"/>
                    <a:pt x="13349" y="12205"/>
                  </a:cubicBezTo>
                  <a:cubicBezTo>
                    <a:pt x="14325" y="12149"/>
                    <a:pt x="15179" y="12055"/>
                    <a:pt x="16003" y="12055"/>
                  </a:cubicBezTo>
                  <a:cubicBezTo>
                    <a:pt x="17017" y="12055"/>
                    <a:pt x="17986" y="12197"/>
                    <a:pt x="19082" y="12728"/>
                  </a:cubicBezTo>
                  <a:cubicBezTo>
                    <a:pt x="22179" y="14256"/>
                    <a:pt x="24669" y="17143"/>
                    <a:pt x="26720" y="19424"/>
                  </a:cubicBezTo>
                  <a:cubicBezTo>
                    <a:pt x="29084" y="22060"/>
                    <a:pt x="29691" y="24571"/>
                    <a:pt x="31093" y="27458"/>
                  </a:cubicBezTo>
                  <a:cubicBezTo>
                    <a:pt x="32222" y="29823"/>
                    <a:pt x="36135" y="29823"/>
                    <a:pt x="37370" y="32124"/>
                  </a:cubicBezTo>
                  <a:cubicBezTo>
                    <a:pt x="37997" y="33296"/>
                    <a:pt x="38562" y="34844"/>
                    <a:pt x="38102" y="36100"/>
                  </a:cubicBezTo>
                  <a:cubicBezTo>
                    <a:pt x="37600" y="37418"/>
                    <a:pt x="35779" y="38276"/>
                    <a:pt x="35361" y="39615"/>
                  </a:cubicBezTo>
                  <a:cubicBezTo>
                    <a:pt x="34880" y="41038"/>
                    <a:pt x="35047" y="43088"/>
                    <a:pt x="34859" y="44574"/>
                  </a:cubicBezTo>
                  <a:cubicBezTo>
                    <a:pt x="34440" y="47754"/>
                    <a:pt x="37621" y="49010"/>
                    <a:pt x="41010" y="50035"/>
                  </a:cubicBezTo>
                  <a:cubicBezTo>
                    <a:pt x="45153" y="51290"/>
                    <a:pt x="49589" y="51939"/>
                    <a:pt x="53690" y="53299"/>
                  </a:cubicBezTo>
                  <a:cubicBezTo>
                    <a:pt x="56578" y="54241"/>
                    <a:pt x="57519" y="55245"/>
                    <a:pt x="58356" y="57442"/>
                  </a:cubicBezTo>
                  <a:cubicBezTo>
                    <a:pt x="58963" y="59074"/>
                    <a:pt x="59800" y="60790"/>
                    <a:pt x="61118" y="62150"/>
                  </a:cubicBezTo>
                  <a:cubicBezTo>
                    <a:pt x="62101" y="63154"/>
                    <a:pt x="63064" y="63761"/>
                    <a:pt x="64549" y="64221"/>
                  </a:cubicBezTo>
                  <a:cubicBezTo>
                    <a:pt x="66370" y="64807"/>
                    <a:pt x="67353" y="65393"/>
                    <a:pt x="68671" y="66627"/>
                  </a:cubicBezTo>
                  <a:cubicBezTo>
                    <a:pt x="71182" y="69013"/>
                    <a:pt x="72940" y="71879"/>
                    <a:pt x="75827" y="74013"/>
                  </a:cubicBezTo>
                  <a:cubicBezTo>
                    <a:pt x="79614" y="76796"/>
                    <a:pt x="84594" y="77989"/>
                    <a:pt x="89386" y="79412"/>
                  </a:cubicBezTo>
                  <a:cubicBezTo>
                    <a:pt x="94348" y="80858"/>
                    <a:pt x="99326" y="82689"/>
                    <a:pt x="104643" y="82689"/>
                  </a:cubicBezTo>
                  <a:cubicBezTo>
                    <a:pt x="105402" y="82689"/>
                    <a:pt x="106167" y="82652"/>
                    <a:pt x="106941" y="82571"/>
                  </a:cubicBezTo>
                  <a:cubicBezTo>
                    <a:pt x="112097" y="82047"/>
                    <a:pt x="115273" y="79610"/>
                    <a:pt x="119978" y="79610"/>
                  </a:cubicBezTo>
                  <a:cubicBezTo>
                    <a:pt x="121096" y="79610"/>
                    <a:pt x="122300" y="79748"/>
                    <a:pt x="123638" y="80081"/>
                  </a:cubicBezTo>
                  <a:cubicBezTo>
                    <a:pt x="126044" y="80667"/>
                    <a:pt x="127153" y="82195"/>
                    <a:pt x="130187" y="82571"/>
                  </a:cubicBezTo>
                  <a:cubicBezTo>
                    <a:pt x="130713" y="82639"/>
                    <a:pt x="131233" y="82666"/>
                    <a:pt x="131750" y="82666"/>
                  </a:cubicBezTo>
                  <a:cubicBezTo>
                    <a:pt x="133856" y="82666"/>
                    <a:pt x="135899" y="82215"/>
                    <a:pt x="137985" y="82215"/>
                  </a:cubicBezTo>
                  <a:cubicBezTo>
                    <a:pt x="138237" y="82215"/>
                    <a:pt x="138490" y="82222"/>
                    <a:pt x="138745" y="82236"/>
                  </a:cubicBezTo>
                  <a:cubicBezTo>
                    <a:pt x="141339" y="82404"/>
                    <a:pt x="143620" y="83701"/>
                    <a:pt x="146172" y="83764"/>
                  </a:cubicBezTo>
                  <a:cubicBezTo>
                    <a:pt x="146376" y="83769"/>
                    <a:pt x="146570" y="83772"/>
                    <a:pt x="146755" y="83772"/>
                  </a:cubicBezTo>
                  <a:cubicBezTo>
                    <a:pt x="151765" y="83772"/>
                    <a:pt x="150398" y="81881"/>
                    <a:pt x="146988" y="79056"/>
                  </a:cubicBezTo>
                  <a:cubicBezTo>
                    <a:pt x="138284" y="71816"/>
                    <a:pt x="124830" y="74181"/>
                    <a:pt x="114515" y="69473"/>
                  </a:cubicBezTo>
                  <a:cubicBezTo>
                    <a:pt x="112088" y="68385"/>
                    <a:pt x="109703" y="68134"/>
                    <a:pt x="107234" y="67130"/>
                  </a:cubicBezTo>
                  <a:cubicBezTo>
                    <a:pt x="102923" y="65372"/>
                    <a:pt x="94805" y="58948"/>
                    <a:pt x="97839" y="54722"/>
                  </a:cubicBezTo>
                  <a:cubicBezTo>
                    <a:pt x="98780" y="53422"/>
                    <a:pt x="99710" y="52920"/>
                    <a:pt x="100615" y="52920"/>
                  </a:cubicBezTo>
                  <a:cubicBezTo>
                    <a:pt x="103555" y="52920"/>
                    <a:pt x="106229" y="58214"/>
                    <a:pt x="108133" y="58614"/>
                  </a:cubicBezTo>
                  <a:cubicBezTo>
                    <a:pt x="109467" y="58903"/>
                    <a:pt x="110736" y="59011"/>
                    <a:pt x="111967" y="59011"/>
                  </a:cubicBezTo>
                  <a:cubicBezTo>
                    <a:pt x="115483" y="59011"/>
                    <a:pt x="118690" y="58136"/>
                    <a:pt x="122205" y="58136"/>
                  </a:cubicBezTo>
                  <a:cubicBezTo>
                    <a:pt x="122615" y="58136"/>
                    <a:pt x="123030" y="58148"/>
                    <a:pt x="123449" y="58174"/>
                  </a:cubicBezTo>
                  <a:cubicBezTo>
                    <a:pt x="129057" y="58509"/>
                    <a:pt x="133702" y="59785"/>
                    <a:pt x="138828" y="63280"/>
                  </a:cubicBezTo>
                  <a:cubicBezTo>
                    <a:pt x="144206" y="66962"/>
                    <a:pt x="147009" y="70059"/>
                    <a:pt x="153454" y="72549"/>
                  </a:cubicBezTo>
                  <a:cubicBezTo>
                    <a:pt x="155809" y="73464"/>
                    <a:pt x="159538" y="74414"/>
                    <a:pt x="161803" y="74414"/>
                  </a:cubicBezTo>
                  <a:cubicBezTo>
                    <a:pt x="164147" y="74414"/>
                    <a:pt x="164924" y="73396"/>
                    <a:pt x="160986" y="70268"/>
                  </a:cubicBezTo>
                  <a:cubicBezTo>
                    <a:pt x="158476" y="69410"/>
                    <a:pt x="152742" y="68720"/>
                    <a:pt x="150985" y="67297"/>
                  </a:cubicBezTo>
                  <a:cubicBezTo>
                    <a:pt x="150085" y="66585"/>
                    <a:pt x="149688" y="65477"/>
                    <a:pt x="149165" y="64263"/>
                  </a:cubicBezTo>
                  <a:cubicBezTo>
                    <a:pt x="148641" y="63049"/>
                    <a:pt x="147993" y="61752"/>
                    <a:pt x="146654" y="60664"/>
                  </a:cubicBezTo>
                  <a:cubicBezTo>
                    <a:pt x="143703" y="58886"/>
                    <a:pt x="138640" y="56542"/>
                    <a:pt x="141883" y="53404"/>
                  </a:cubicBezTo>
                  <a:cubicBezTo>
                    <a:pt x="142260" y="53153"/>
                    <a:pt x="142971" y="52629"/>
                    <a:pt x="143703" y="52629"/>
                  </a:cubicBezTo>
                  <a:cubicBezTo>
                    <a:pt x="144214" y="52608"/>
                    <a:pt x="144723" y="52598"/>
                    <a:pt x="145230" y="52598"/>
                  </a:cubicBezTo>
                  <a:cubicBezTo>
                    <a:pt x="151177" y="52598"/>
                    <a:pt x="156849" y="53976"/>
                    <a:pt x="162556" y="54554"/>
                  </a:cubicBezTo>
                  <a:cubicBezTo>
                    <a:pt x="164564" y="54910"/>
                    <a:pt x="166615" y="55370"/>
                    <a:pt x="168707" y="55768"/>
                  </a:cubicBezTo>
                  <a:cubicBezTo>
                    <a:pt x="172850" y="56584"/>
                    <a:pt x="176993" y="57191"/>
                    <a:pt x="181533" y="57295"/>
                  </a:cubicBezTo>
                  <a:cubicBezTo>
                    <a:pt x="183307" y="57335"/>
                    <a:pt x="187762" y="57504"/>
                    <a:pt x="193059" y="57504"/>
                  </a:cubicBezTo>
                  <a:cubicBezTo>
                    <a:pt x="207325" y="57504"/>
                    <a:pt x="227692" y="56281"/>
                    <a:pt x="218171" y="48026"/>
                  </a:cubicBezTo>
                  <a:cubicBezTo>
                    <a:pt x="213295" y="43821"/>
                    <a:pt x="202436" y="42649"/>
                    <a:pt x="196808" y="41812"/>
                  </a:cubicBezTo>
                  <a:cubicBezTo>
                    <a:pt x="188839" y="40605"/>
                    <a:pt x="180065" y="38276"/>
                    <a:pt x="172474" y="38276"/>
                  </a:cubicBezTo>
                  <a:cubicBezTo>
                    <a:pt x="171773" y="38276"/>
                    <a:pt x="171081" y="38296"/>
                    <a:pt x="170402" y="38339"/>
                  </a:cubicBezTo>
                  <a:cubicBezTo>
                    <a:pt x="168456" y="38443"/>
                    <a:pt x="166678" y="38632"/>
                    <a:pt x="164983" y="38862"/>
                  </a:cubicBezTo>
                  <a:cubicBezTo>
                    <a:pt x="163267" y="39071"/>
                    <a:pt x="161656" y="39301"/>
                    <a:pt x="160045" y="39552"/>
                  </a:cubicBezTo>
                  <a:cubicBezTo>
                    <a:pt x="157742" y="40079"/>
                    <a:pt x="155407" y="40289"/>
                    <a:pt x="153063" y="40289"/>
                  </a:cubicBezTo>
                  <a:cubicBezTo>
                    <a:pt x="148337" y="40289"/>
                    <a:pt x="143577" y="39436"/>
                    <a:pt x="138975" y="38611"/>
                  </a:cubicBezTo>
                  <a:cubicBezTo>
                    <a:pt x="136610" y="38276"/>
                    <a:pt x="134267" y="37941"/>
                    <a:pt x="131923" y="37606"/>
                  </a:cubicBezTo>
                  <a:cubicBezTo>
                    <a:pt x="124893" y="36560"/>
                    <a:pt x="117821" y="35284"/>
                    <a:pt x="110707" y="33150"/>
                  </a:cubicBezTo>
                  <a:cubicBezTo>
                    <a:pt x="99150" y="29703"/>
                    <a:pt x="86080" y="23505"/>
                    <a:pt x="74772" y="23505"/>
                  </a:cubicBezTo>
                  <a:cubicBezTo>
                    <a:pt x="74411" y="23505"/>
                    <a:pt x="74051" y="23512"/>
                    <a:pt x="73693" y="23525"/>
                  </a:cubicBezTo>
                  <a:cubicBezTo>
                    <a:pt x="68420" y="23713"/>
                    <a:pt x="66893" y="27772"/>
                    <a:pt x="62352" y="28672"/>
                  </a:cubicBezTo>
                  <a:cubicBezTo>
                    <a:pt x="61700" y="28797"/>
                    <a:pt x="60925" y="28860"/>
                    <a:pt x="60097" y="28860"/>
                  </a:cubicBezTo>
                  <a:cubicBezTo>
                    <a:pt x="57049" y="28860"/>
                    <a:pt x="53278" y="28005"/>
                    <a:pt x="52225" y="26245"/>
                  </a:cubicBezTo>
                  <a:cubicBezTo>
                    <a:pt x="50614" y="23567"/>
                    <a:pt x="51744" y="20512"/>
                    <a:pt x="49610" y="17687"/>
                  </a:cubicBezTo>
                  <a:cubicBezTo>
                    <a:pt x="48375" y="16097"/>
                    <a:pt x="47978" y="16055"/>
                    <a:pt x="47748" y="14214"/>
                  </a:cubicBezTo>
                  <a:cubicBezTo>
                    <a:pt x="47601" y="13021"/>
                    <a:pt x="48961" y="12121"/>
                    <a:pt x="48145" y="10971"/>
                  </a:cubicBezTo>
                  <a:cubicBezTo>
                    <a:pt x="47539" y="10155"/>
                    <a:pt x="46074" y="9799"/>
                    <a:pt x="44923" y="9778"/>
                  </a:cubicBezTo>
                  <a:cubicBezTo>
                    <a:pt x="44892" y="9778"/>
                    <a:pt x="44861" y="9777"/>
                    <a:pt x="44830" y="9777"/>
                  </a:cubicBezTo>
                  <a:cubicBezTo>
                    <a:pt x="43207" y="9777"/>
                    <a:pt x="41646" y="10130"/>
                    <a:pt x="40105" y="10130"/>
                  </a:cubicBezTo>
                  <a:cubicBezTo>
                    <a:pt x="39315" y="10130"/>
                    <a:pt x="38531" y="10037"/>
                    <a:pt x="37746" y="9757"/>
                  </a:cubicBezTo>
                  <a:cubicBezTo>
                    <a:pt x="35382" y="8920"/>
                    <a:pt x="33143" y="7832"/>
                    <a:pt x="30737" y="7058"/>
                  </a:cubicBezTo>
                  <a:cubicBezTo>
                    <a:pt x="26008" y="5530"/>
                    <a:pt x="23414" y="1325"/>
                    <a:pt x="18392" y="404"/>
                  </a:cubicBezTo>
                  <a:cubicBezTo>
                    <a:pt x="16996" y="147"/>
                    <a:pt x="15487" y="1"/>
                    <a:pt x="13967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183824" y="412267"/>
              <a:ext cx="4888867" cy="1310751"/>
            </a:xfrm>
            <a:custGeom>
              <a:avLst/>
              <a:gdLst/>
              <a:ahLst/>
              <a:cxnLst/>
              <a:rect l="l" t="t" r="r" b="b"/>
              <a:pathLst>
                <a:path w="237903" h="63784" extrusionOk="0">
                  <a:moveTo>
                    <a:pt x="110969" y="0"/>
                  </a:moveTo>
                  <a:cubicBezTo>
                    <a:pt x="107044" y="0"/>
                    <a:pt x="103369" y="594"/>
                    <a:pt x="102004" y="2411"/>
                  </a:cubicBezTo>
                  <a:cubicBezTo>
                    <a:pt x="99786" y="5340"/>
                    <a:pt x="103991" y="8123"/>
                    <a:pt x="107486" y="11011"/>
                  </a:cubicBezTo>
                  <a:cubicBezTo>
                    <a:pt x="109996" y="13082"/>
                    <a:pt x="115583" y="16932"/>
                    <a:pt x="114014" y="19422"/>
                  </a:cubicBezTo>
                  <a:cubicBezTo>
                    <a:pt x="113548" y="20167"/>
                    <a:pt x="112611" y="20456"/>
                    <a:pt x="111435" y="20456"/>
                  </a:cubicBezTo>
                  <a:cubicBezTo>
                    <a:pt x="108485" y="20456"/>
                    <a:pt x="104038" y="18643"/>
                    <a:pt x="101794" y="17685"/>
                  </a:cubicBezTo>
                  <a:cubicBezTo>
                    <a:pt x="96550" y="15487"/>
                    <a:pt x="84777" y="7964"/>
                    <a:pt x="78011" y="7964"/>
                  </a:cubicBezTo>
                  <a:cubicBezTo>
                    <a:pt x="76084" y="7964"/>
                    <a:pt x="74563" y="8574"/>
                    <a:pt x="73715" y="10090"/>
                  </a:cubicBezTo>
                  <a:cubicBezTo>
                    <a:pt x="70639" y="15551"/>
                    <a:pt x="81289" y="17455"/>
                    <a:pt x="85453" y="20510"/>
                  </a:cubicBezTo>
                  <a:cubicBezTo>
                    <a:pt x="90454" y="24182"/>
                    <a:pt x="87707" y="25160"/>
                    <a:pt x="83332" y="25160"/>
                  </a:cubicBezTo>
                  <a:cubicBezTo>
                    <a:pt x="78956" y="25160"/>
                    <a:pt x="72951" y="24182"/>
                    <a:pt x="71434" y="23941"/>
                  </a:cubicBezTo>
                  <a:cubicBezTo>
                    <a:pt x="58713" y="21891"/>
                    <a:pt x="45865" y="19547"/>
                    <a:pt x="33541" y="19003"/>
                  </a:cubicBezTo>
                  <a:cubicBezTo>
                    <a:pt x="31554" y="18920"/>
                    <a:pt x="29545" y="18815"/>
                    <a:pt x="27536" y="18794"/>
                  </a:cubicBezTo>
                  <a:cubicBezTo>
                    <a:pt x="27298" y="18790"/>
                    <a:pt x="27061" y="18789"/>
                    <a:pt x="26824" y="18789"/>
                  </a:cubicBezTo>
                  <a:cubicBezTo>
                    <a:pt x="25770" y="18789"/>
                    <a:pt x="24725" y="18823"/>
                    <a:pt x="23666" y="18857"/>
                  </a:cubicBezTo>
                  <a:cubicBezTo>
                    <a:pt x="23564" y="18861"/>
                    <a:pt x="23461" y="18863"/>
                    <a:pt x="23359" y="18863"/>
                  </a:cubicBezTo>
                  <a:cubicBezTo>
                    <a:pt x="22432" y="18863"/>
                    <a:pt x="21492" y="18708"/>
                    <a:pt x="20569" y="18690"/>
                  </a:cubicBezTo>
                  <a:cubicBezTo>
                    <a:pt x="19745" y="18678"/>
                    <a:pt x="18921" y="18660"/>
                    <a:pt x="18097" y="18660"/>
                  </a:cubicBezTo>
                  <a:cubicBezTo>
                    <a:pt x="17414" y="18660"/>
                    <a:pt x="16732" y="18673"/>
                    <a:pt x="16049" y="18711"/>
                  </a:cubicBezTo>
                  <a:cubicBezTo>
                    <a:pt x="13246" y="18878"/>
                    <a:pt x="10735" y="19589"/>
                    <a:pt x="8036" y="19987"/>
                  </a:cubicBezTo>
                  <a:cubicBezTo>
                    <a:pt x="6299" y="20259"/>
                    <a:pt x="3600" y="19882"/>
                    <a:pt x="2219" y="20949"/>
                  </a:cubicBezTo>
                  <a:cubicBezTo>
                    <a:pt x="1" y="22665"/>
                    <a:pt x="7324" y="23900"/>
                    <a:pt x="8328" y="24046"/>
                  </a:cubicBezTo>
                  <a:cubicBezTo>
                    <a:pt x="9981" y="24297"/>
                    <a:pt x="11844" y="24297"/>
                    <a:pt x="13434" y="24757"/>
                  </a:cubicBezTo>
                  <a:cubicBezTo>
                    <a:pt x="14731" y="25113"/>
                    <a:pt x="14940" y="26494"/>
                    <a:pt x="15861" y="27164"/>
                  </a:cubicBezTo>
                  <a:cubicBezTo>
                    <a:pt x="16928" y="27917"/>
                    <a:pt x="18121" y="28628"/>
                    <a:pt x="19355" y="29172"/>
                  </a:cubicBezTo>
                  <a:cubicBezTo>
                    <a:pt x="21971" y="30302"/>
                    <a:pt x="24670" y="31181"/>
                    <a:pt x="27515" y="31872"/>
                  </a:cubicBezTo>
                  <a:cubicBezTo>
                    <a:pt x="28708" y="32144"/>
                    <a:pt x="29922" y="32416"/>
                    <a:pt x="31135" y="32604"/>
                  </a:cubicBezTo>
                  <a:cubicBezTo>
                    <a:pt x="33748" y="33031"/>
                    <a:pt x="36232" y="33195"/>
                    <a:pt x="38639" y="33195"/>
                  </a:cubicBezTo>
                  <a:cubicBezTo>
                    <a:pt x="43655" y="33195"/>
                    <a:pt x="48333" y="32485"/>
                    <a:pt x="53126" y="31976"/>
                  </a:cubicBezTo>
                  <a:cubicBezTo>
                    <a:pt x="55450" y="31728"/>
                    <a:pt x="58660" y="31429"/>
                    <a:pt x="62150" y="31429"/>
                  </a:cubicBezTo>
                  <a:cubicBezTo>
                    <a:pt x="69562" y="31429"/>
                    <a:pt x="78238" y="32779"/>
                    <a:pt x="82377" y="38839"/>
                  </a:cubicBezTo>
                  <a:cubicBezTo>
                    <a:pt x="84636" y="39527"/>
                    <a:pt x="86593" y="39795"/>
                    <a:pt x="88356" y="39795"/>
                  </a:cubicBezTo>
                  <a:cubicBezTo>
                    <a:pt x="94526" y="39795"/>
                    <a:pt x="98318" y="36515"/>
                    <a:pt x="104364" y="36515"/>
                  </a:cubicBezTo>
                  <a:cubicBezTo>
                    <a:pt x="105358" y="36515"/>
                    <a:pt x="106412" y="36603"/>
                    <a:pt x="107548" y="36809"/>
                  </a:cubicBezTo>
                  <a:cubicBezTo>
                    <a:pt x="111900" y="37584"/>
                    <a:pt x="115604" y="41099"/>
                    <a:pt x="119851" y="42124"/>
                  </a:cubicBezTo>
                  <a:cubicBezTo>
                    <a:pt x="120786" y="42353"/>
                    <a:pt x="121579" y="42456"/>
                    <a:pt x="122256" y="42456"/>
                  </a:cubicBezTo>
                  <a:cubicBezTo>
                    <a:pt x="125670" y="42456"/>
                    <a:pt x="126158" y="39822"/>
                    <a:pt x="127258" y="37291"/>
                  </a:cubicBezTo>
                  <a:cubicBezTo>
                    <a:pt x="128398" y="34734"/>
                    <a:pt x="129821" y="32925"/>
                    <a:pt x="132931" y="32925"/>
                  </a:cubicBezTo>
                  <a:cubicBezTo>
                    <a:pt x="134045" y="32925"/>
                    <a:pt x="135376" y="33158"/>
                    <a:pt x="136988" y="33671"/>
                  </a:cubicBezTo>
                  <a:cubicBezTo>
                    <a:pt x="142302" y="35345"/>
                    <a:pt x="142491" y="37207"/>
                    <a:pt x="145253" y="40241"/>
                  </a:cubicBezTo>
                  <a:cubicBezTo>
                    <a:pt x="147235" y="42459"/>
                    <a:pt x="147399" y="43129"/>
                    <a:pt x="150155" y="43129"/>
                  </a:cubicBezTo>
                  <a:cubicBezTo>
                    <a:pt x="150571" y="43129"/>
                    <a:pt x="151045" y="43114"/>
                    <a:pt x="151592" y="43087"/>
                  </a:cubicBezTo>
                  <a:cubicBezTo>
                    <a:pt x="152891" y="43019"/>
                    <a:pt x="156242" y="41375"/>
                    <a:pt x="158436" y="41375"/>
                  </a:cubicBezTo>
                  <a:cubicBezTo>
                    <a:pt x="158964" y="41375"/>
                    <a:pt x="159425" y="41470"/>
                    <a:pt x="159774" y="41706"/>
                  </a:cubicBezTo>
                  <a:cubicBezTo>
                    <a:pt x="167453" y="46895"/>
                    <a:pt x="145483" y="48882"/>
                    <a:pt x="144144" y="49133"/>
                  </a:cubicBezTo>
                  <a:cubicBezTo>
                    <a:pt x="140273" y="49887"/>
                    <a:pt x="128765" y="53841"/>
                    <a:pt x="137009" y="59135"/>
                  </a:cubicBezTo>
                  <a:cubicBezTo>
                    <a:pt x="141762" y="62204"/>
                    <a:pt x="153478" y="63783"/>
                    <a:pt x="159358" y="63783"/>
                  </a:cubicBezTo>
                  <a:cubicBezTo>
                    <a:pt x="160052" y="63783"/>
                    <a:pt x="160665" y="63761"/>
                    <a:pt x="161176" y="63717"/>
                  </a:cubicBezTo>
                  <a:cubicBezTo>
                    <a:pt x="171219" y="62859"/>
                    <a:pt x="179735" y="58633"/>
                    <a:pt x="189339" y="56917"/>
                  </a:cubicBezTo>
                  <a:cubicBezTo>
                    <a:pt x="194653" y="55976"/>
                    <a:pt x="199780" y="54448"/>
                    <a:pt x="205220" y="53862"/>
                  </a:cubicBezTo>
                  <a:cubicBezTo>
                    <a:pt x="207181" y="53660"/>
                    <a:pt x="209162" y="53648"/>
                    <a:pt x="211142" y="53648"/>
                  </a:cubicBezTo>
                  <a:cubicBezTo>
                    <a:pt x="211412" y="53648"/>
                    <a:pt x="211682" y="53648"/>
                    <a:pt x="211952" y="53648"/>
                  </a:cubicBezTo>
                  <a:cubicBezTo>
                    <a:pt x="214201" y="53648"/>
                    <a:pt x="216445" y="53632"/>
                    <a:pt x="218653" y="53339"/>
                  </a:cubicBezTo>
                  <a:cubicBezTo>
                    <a:pt x="220479" y="53093"/>
                    <a:pt x="221801" y="52762"/>
                    <a:pt x="223105" y="52762"/>
                  </a:cubicBezTo>
                  <a:cubicBezTo>
                    <a:pt x="224236" y="52762"/>
                    <a:pt x="225352" y="53011"/>
                    <a:pt x="226771" y="53779"/>
                  </a:cubicBezTo>
                  <a:cubicBezTo>
                    <a:pt x="227843" y="54346"/>
                    <a:pt x="232546" y="56859"/>
                    <a:pt x="235249" y="56859"/>
                  </a:cubicBezTo>
                  <a:cubicBezTo>
                    <a:pt x="236136" y="56859"/>
                    <a:pt x="236807" y="56589"/>
                    <a:pt x="237065" y="55892"/>
                  </a:cubicBezTo>
                  <a:cubicBezTo>
                    <a:pt x="237902" y="53653"/>
                    <a:pt x="231855" y="52439"/>
                    <a:pt x="230223" y="51812"/>
                  </a:cubicBezTo>
                  <a:cubicBezTo>
                    <a:pt x="226290" y="50284"/>
                    <a:pt x="221875" y="49217"/>
                    <a:pt x="218088" y="47522"/>
                  </a:cubicBezTo>
                  <a:cubicBezTo>
                    <a:pt x="215075" y="46183"/>
                    <a:pt x="214782" y="44991"/>
                    <a:pt x="211120" y="44593"/>
                  </a:cubicBezTo>
                  <a:cubicBezTo>
                    <a:pt x="210481" y="44524"/>
                    <a:pt x="209859" y="44497"/>
                    <a:pt x="209247" y="44497"/>
                  </a:cubicBezTo>
                  <a:cubicBezTo>
                    <a:pt x="207071" y="44497"/>
                    <a:pt x="205032" y="44838"/>
                    <a:pt x="202867" y="44838"/>
                  </a:cubicBezTo>
                  <a:cubicBezTo>
                    <a:pt x="202315" y="44838"/>
                    <a:pt x="201754" y="44816"/>
                    <a:pt x="201181" y="44760"/>
                  </a:cubicBezTo>
                  <a:cubicBezTo>
                    <a:pt x="197039" y="44363"/>
                    <a:pt x="192268" y="42898"/>
                    <a:pt x="188041" y="41685"/>
                  </a:cubicBezTo>
                  <a:cubicBezTo>
                    <a:pt x="179484" y="39237"/>
                    <a:pt x="170842" y="35889"/>
                    <a:pt x="162766" y="31474"/>
                  </a:cubicBezTo>
                  <a:cubicBezTo>
                    <a:pt x="152994" y="26159"/>
                    <a:pt x="146655" y="19631"/>
                    <a:pt x="139582" y="12308"/>
                  </a:cubicBezTo>
                  <a:cubicBezTo>
                    <a:pt x="134038" y="6554"/>
                    <a:pt x="128409" y="2495"/>
                    <a:pt x="120291" y="905"/>
                  </a:cubicBezTo>
                  <a:cubicBezTo>
                    <a:pt x="117853" y="432"/>
                    <a:pt x="114320" y="0"/>
                    <a:pt x="110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35126" y="1951038"/>
              <a:ext cx="1618176" cy="513623"/>
            </a:xfrm>
            <a:custGeom>
              <a:avLst/>
              <a:gdLst/>
              <a:ahLst/>
              <a:cxnLst/>
              <a:rect l="l" t="t" r="r" b="b"/>
              <a:pathLst>
                <a:path w="78744" h="24994" extrusionOk="0">
                  <a:moveTo>
                    <a:pt x="6878" y="1"/>
                  </a:moveTo>
                  <a:cubicBezTo>
                    <a:pt x="3261" y="1"/>
                    <a:pt x="0" y="1886"/>
                    <a:pt x="29" y="5035"/>
                  </a:cubicBezTo>
                  <a:cubicBezTo>
                    <a:pt x="71" y="11061"/>
                    <a:pt x="7582" y="9743"/>
                    <a:pt x="11934" y="12024"/>
                  </a:cubicBezTo>
                  <a:cubicBezTo>
                    <a:pt x="14654" y="13425"/>
                    <a:pt x="15638" y="15246"/>
                    <a:pt x="18735" y="16292"/>
                  </a:cubicBezTo>
                  <a:cubicBezTo>
                    <a:pt x="29615" y="19975"/>
                    <a:pt x="39595" y="18719"/>
                    <a:pt x="49764" y="19305"/>
                  </a:cubicBezTo>
                  <a:cubicBezTo>
                    <a:pt x="56502" y="19703"/>
                    <a:pt x="62590" y="19221"/>
                    <a:pt x="69286" y="22527"/>
                  </a:cubicBezTo>
                  <a:cubicBezTo>
                    <a:pt x="71144" y="23440"/>
                    <a:pt x="73333" y="24993"/>
                    <a:pt x="75141" y="24993"/>
                  </a:cubicBezTo>
                  <a:cubicBezTo>
                    <a:pt x="75736" y="24993"/>
                    <a:pt x="76290" y="24825"/>
                    <a:pt x="76777" y="24410"/>
                  </a:cubicBezTo>
                  <a:cubicBezTo>
                    <a:pt x="78744" y="22716"/>
                    <a:pt x="75793" y="19870"/>
                    <a:pt x="73241" y="18322"/>
                  </a:cubicBezTo>
                  <a:cubicBezTo>
                    <a:pt x="68156" y="15204"/>
                    <a:pt x="59640" y="13656"/>
                    <a:pt x="54116" y="12003"/>
                  </a:cubicBezTo>
                  <a:cubicBezTo>
                    <a:pt x="53332" y="10125"/>
                    <a:pt x="53826" y="9433"/>
                    <a:pt x="55001" y="9433"/>
                  </a:cubicBezTo>
                  <a:cubicBezTo>
                    <a:pt x="58054" y="9433"/>
                    <a:pt x="65707" y="14111"/>
                    <a:pt x="67445" y="14806"/>
                  </a:cubicBezTo>
                  <a:cubicBezTo>
                    <a:pt x="69026" y="15443"/>
                    <a:pt x="70085" y="15707"/>
                    <a:pt x="70725" y="15707"/>
                  </a:cubicBezTo>
                  <a:cubicBezTo>
                    <a:pt x="72774" y="15707"/>
                    <a:pt x="70504" y="12990"/>
                    <a:pt x="67298" y="11124"/>
                  </a:cubicBezTo>
                  <a:cubicBezTo>
                    <a:pt x="62967" y="8634"/>
                    <a:pt x="58071" y="7190"/>
                    <a:pt x="53489" y="5621"/>
                  </a:cubicBezTo>
                  <a:cubicBezTo>
                    <a:pt x="46898" y="3361"/>
                    <a:pt x="40098" y="1750"/>
                    <a:pt x="33611" y="871"/>
                  </a:cubicBezTo>
                  <a:cubicBezTo>
                    <a:pt x="31887" y="638"/>
                    <a:pt x="30402" y="534"/>
                    <a:pt x="29075" y="534"/>
                  </a:cubicBezTo>
                  <a:cubicBezTo>
                    <a:pt x="24571" y="534"/>
                    <a:pt x="21877" y="1735"/>
                    <a:pt x="17772" y="3173"/>
                  </a:cubicBezTo>
                  <a:cubicBezTo>
                    <a:pt x="16598" y="3581"/>
                    <a:pt x="15922" y="3762"/>
                    <a:pt x="15457" y="3762"/>
                  </a:cubicBezTo>
                  <a:cubicBezTo>
                    <a:pt x="14348" y="3762"/>
                    <a:pt x="14440" y="2729"/>
                    <a:pt x="11830" y="1269"/>
                  </a:cubicBezTo>
                  <a:cubicBezTo>
                    <a:pt x="10296" y="403"/>
                    <a:pt x="8549" y="1"/>
                    <a:pt x="6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11716" y="3024234"/>
              <a:ext cx="1833867" cy="568265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97905" y="320775"/>
              <a:ext cx="1639507" cy="775366"/>
            </a:xfrm>
            <a:custGeom>
              <a:avLst/>
              <a:gdLst/>
              <a:ahLst/>
              <a:cxnLst/>
              <a:rect l="l" t="t" r="r" b="b"/>
              <a:pathLst>
                <a:path w="79782" h="37731" extrusionOk="0">
                  <a:moveTo>
                    <a:pt x="69090" y="18329"/>
                  </a:moveTo>
                  <a:cubicBezTo>
                    <a:pt x="69090" y="18329"/>
                    <a:pt x="69090" y="18329"/>
                    <a:pt x="69090" y="18329"/>
                  </a:cubicBezTo>
                  <a:cubicBezTo>
                    <a:pt x="69090" y="18329"/>
                    <a:pt x="69090" y="18329"/>
                    <a:pt x="69090" y="18329"/>
                  </a:cubicBezTo>
                  <a:close/>
                  <a:moveTo>
                    <a:pt x="11070" y="1"/>
                  </a:moveTo>
                  <a:cubicBezTo>
                    <a:pt x="8242" y="1"/>
                    <a:pt x="5462" y="311"/>
                    <a:pt x="2846" y="1025"/>
                  </a:cubicBezTo>
                  <a:cubicBezTo>
                    <a:pt x="1967" y="1381"/>
                    <a:pt x="1130" y="1800"/>
                    <a:pt x="335" y="2281"/>
                  </a:cubicBezTo>
                  <a:cubicBezTo>
                    <a:pt x="0" y="2553"/>
                    <a:pt x="0" y="3390"/>
                    <a:pt x="335" y="3934"/>
                  </a:cubicBezTo>
                  <a:cubicBezTo>
                    <a:pt x="3160" y="7240"/>
                    <a:pt x="6340" y="10546"/>
                    <a:pt x="10943" y="11634"/>
                  </a:cubicBezTo>
                  <a:cubicBezTo>
                    <a:pt x="12119" y="11856"/>
                    <a:pt x="13247" y="12054"/>
                    <a:pt x="14418" y="12054"/>
                  </a:cubicBezTo>
                  <a:cubicBezTo>
                    <a:pt x="14789" y="12054"/>
                    <a:pt x="15164" y="12035"/>
                    <a:pt x="15546" y="11989"/>
                  </a:cubicBezTo>
                  <a:cubicBezTo>
                    <a:pt x="15940" y="11949"/>
                    <a:pt x="16347" y="11932"/>
                    <a:pt x="16760" y="11932"/>
                  </a:cubicBezTo>
                  <a:cubicBezTo>
                    <a:pt x="18061" y="11932"/>
                    <a:pt x="19424" y="12103"/>
                    <a:pt x="20631" y="12261"/>
                  </a:cubicBezTo>
                  <a:cubicBezTo>
                    <a:pt x="21656" y="12387"/>
                    <a:pt x="22619" y="12701"/>
                    <a:pt x="23581" y="13015"/>
                  </a:cubicBezTo>
                  <a:cubicBezTo>
                    <a:pt x="26364" y="13893"/>
                    <a:pt x="28917" y="14960"/>
                    <a:pt x="31804" y="15672"/>
                  </a:cubicBezTo>
                  <a:cubicBezTo>
                    <a:pt x="33541" y="16090"/>
                    <a:pt x="35361" y="16823"/>
                    <a:pt x="36993" y="17450"/>
                  </a:cubicBezTo>
                  <a:cubicBezTo>
                    <a:pt x="38562" y="18057"/>
                    <a:pt x="40174" y="18601"/>
                    <a:pt x="41659" y="19271"/>
                  </a:cubicBezTo>
                  <a:cubicBezTo>
                    <a:pt x="43291" y="20024"/>
                    <a:pt x="44881" y="20547"/>
                    <a:pt x="46346" y="21510"/>
                  </a:cubicBezTo>
                  <a:cubicBezTo>
                    <a:pt x="48710" y="23058"/>
                    <a:pt x="49694" y="25527"/>
                    <a:pt x="52309" y="26887"/>
                  </a:cubicBezTo>
                  <a:cubicBezTo>
                    <a:pt x="53188" y="27347"/>
                    <a:pt x="54067" y="27808"/>
                    <a:pt x="54925" y="28289"/>
                  </a:cubicBezTo>
                  <a:cubicBezTo>
                    <a:pt x="57519" y="29753"/>
                    <a:pt x="60093" y="31344"/>
                    <a:pt x="62729" y="32976"/>
                  </a:cubicBezTo>
                  <a:cubicBezTo>
                    <a:pt x="63734" y="33603"/>
                    <a:pt x="64738" y="34231"/>
                    <a:pt x="65763" y="34859"/>
                  </a:cubicBezTo>
                  <a:cubicBezTo>
                    <a:pt x="67009" y="36417"/>
                    <a:pt x="69473" y="37731"/>
                    <a:pt x="71963" y="37731"/>
                  </a:cubicBezTo>
                  <a:cubicBezTo>
                    <a:pt x="72818" y="37731"/>
                    <a:pt x="73676" y="37576"/>
                    <a:pt x="74488" y="37223"/>
                  </a:cubicBezTo>
                  <a:cubicBezTo>
                    <a:pt x="77669" y="35863"/>
                    <a:pt x="79782" y="32829"/>
                    <a:pt x="78380" y="30067"/>
                  </a:cubicBezTo>
                  <a:cubicBezTo>
                    <a:pt x="76623" y="26782"/>
                    <a:pt x="72019" y="24564"/>
                    <a:pt x="70513" y="21007"/>
                  </a:cubicBezTo>
                  <a:cubicBezTo>
                    <a:pt x="69766" y="19617"/>
                    <a:pt x="69080" y="18329"/>
                    <a:pt x="69090" y="18329"/>
                  </a:cubicBezTo>
                  <a:lnTo>
                    <a:pt x="69090" y="18329"/>
                  </a:lnTo>
                  <a:cubicBezTo>
                    <a:pt x="69090" y="18329"/>
                    <a:pt x="69090" y="18329"/>
                    <a:pt x="69090" y="18329"/>
                  </a:cubicBezTo>
                  <a:lnTo>
                    <a:pt x="69090" y="18329"/>
                  </a:lnTo>
                  <a:cubicBezTo>
                    <a:pt x="66642" y="16383"/>
                    <a:pt x="64361" y="15128"/>
                    <a:pt x="62164" y="14270"/>
                  </a:cubicBezTo>
                  <a:cubicBezTo>
                    <a:pt x="61055" y="13831"/>
                    <a:pt x="59967" y="13496"/>
                    <a:pt x="58879" y="13224"/>
                  </a:cubicBezTo>
                  <a:cubicBezTo>
                    <a:pt x="56096" y="12533"/>
                    <a:pt x="53146" y="11947"/>
                    <a:pt x="50196" y="11131"/>
                  </a:cubicBezTo>
                  <a:cubicBezTo>
                    <a:pt x="49464" y="10943"/>
                    <a:pt x="48731" y="10734"/>
                    <a:pt x="47999" y="10504"/>
                  </a:cubicBezTo>
                  <a:cubicBezTo>
                    <a:pt x="46597" y="10274"/>
                    <a:pt x="45195" y="9437"/>
                    <a:pt x="43814" y="9102"/>
                  </a:cubicBezTo>
                  <a:cubicBezTo>
                    <a:pt x="43103" y="8893"/>
                    <a:pt x="42350" y="8662"/>
                    <a:pt x="41534" y="8411"/>
                  </a:cubicBezTo>
                  <a:cubicBezTo>
                    <a:pt x="39211" y="8014"/>
                    <a:pt x="37161" y="7219"/>
                    <a:pt x="35215" y="6235"/>
                  </a:cubicBezTo>
                  <a:cubicBezTo>
                    <a:pt x="34231" y="5754"/>
                    <a:pt x="33269" y="5231"/>
                    <a:pt x="32327" y="4708"/>
                  </a:cubicBezTo>
                  <a:cubicBezTo>
                    <a:pt x="26293" y="2146"/>
                    <a:pt x="18512" y="1"/>
                    <a:pt x="1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2511" y="1001413"/>
              <a:ext cx="4589785" cy="930784"/>
            </a:xfrm>
            <a:custGeom>
              <a:avLst/>
              <a:gdLst/>
              <a:ahLst/>
              <a:cxnLst/>
              <a:rect l="l" t="t" r="r" b="b"/>
              <a:pathLst>
                <a:path w="223349" h="45294" extrusionOk="0">
                  <a:moveTo>
                    <a:pt x="54624" y="1"/>
                  </a:moveTo>
                  <a:cubicBezTo>
                    <a:pt x="52242" y="1"/>
                    <a:pt x="52177" y="762"/>
                    <a:pt x="50403" y="1781"/>
                  </a:cubicBezTo>
                  <a:cubicBezTo>
                    <a:pt x="49039" y="2576"/>
                    <a:pt x="47100" y="2809"/>
                    <a:pt x="45080" y="2809"/>
                  </a:cubicBezTo>
                  <a:cubicBezTo>
                    <a:pt x="42792" y="2809"/>
                    <a:pt x="40401" y="2510"/>
                    <a:pt x="38623" y="2387"/>
                  </a:cubicBezTo>
                  <a:cubicBezTo>
                    <a:pt x="37374" y="2300"/>
                    <a:pt x="36113" y="2257"/>
                    <a:pt x="34848" y="2257"/>
                  </a:cubicBezTo>
                  <a:cubicBezTo>
                    <a:pt x="31560" y="2257"/>
                    <a:pt x="28248" y="2551"/>
                    <a:pt x="25044" y="3141"/>
                  </a:cubicBezTo>
                  <a:cubicBezTo>
                    <a:pt x="23454" y="3455"/>
                    <a:pt x="11548" y="9313"/>
                    <a:pt x="11883" y="9397"/>
                  </a:cubicBezTo>
                  <a:cubicBezTo>
                    <a:pt x="10029" y="8958"/>
                    <a:pt x="8258" y="8719"/>
                    <a:pt x="6694" y="8719"/>
                  </a:cubicBezTo>
                  <a:cubicBezTo>
                    <a:pt x="2662" y="8719"/>
                    <a:pt x="0" y="10308"/>
                    <a:pt x="814" y="14167"/>
                  </a:cubicBezTo>
                  <a:cubicBezTo>
                    <a:pt x="4854" y="14768"/>
                    <a:pt x="8424" y="15014"/>
                    <a:pt x="11699" y="15014"/>
                  </a:cubicBezTo>
                  <a:cubicBezTo>
                    <a:pt x="23829" y="15014"/>
                    <a:pt x="31917" y="11641"/>
                    <a:pt x="44817" y="10422"/>
                  </a:cubicBezTo>
                  <a:cubicBezTo>
                    <a:pt x="46574" y="10255"/>
                    <a:pt x="48348" y="10168"/>
                    <a:pt x="50119" y="10168"/>
                  </a:cubicBezTo>
                  <a:cubicBezTo>
                    <a:pt x="58972" y="10168"/>
                    <a:pt x="67742" y="12347"/>
                    <a:pt x="73984" y="17578"/>
                  </a:cubicBezTo>
                  <a:cubicBezTo>
                    <a:pt x="75700" y="19001"/>
                    <a:pt x="77018" y="20507"/>
                    <a:pt x="79383" y="21365"/>
                  </a:cubicBezTo>
                  <a:cubicBezTo>
                    <a:pt x="81831" y="22244"/>
                    <a:pt x="84697" y="22223"/>
                    <a:pt x="87166" y="23102"/>
                  </a:cubicBezTo>
                  <a:cubicBezTo>
                    <a:pt x="89070" y="23792"/>
                    <a:pt x="90451" y="24525"/>
                    <a:pt x="91916" y="25173"/>
                  </a:cubicBezTo>
                  <a:cubicBezTo>
                    <a:pt x="93360" y="25801"/>
                    <a:pt x="94887" y="26324"/>
                    <a:pt x="97000" y="26554"/>
                  </a:cubicBezTo>
                  <a:cubicBezTo>
                    <a:pt x="99051" y="26261"/>
                    <a:pt x="101164" y="25947"/>
                    <a:pt x="103277" y="25738"/>
                  </a:cubicBezTo>
                  <a:cubicBezTo>
                    <a:pt x="104344" y="25634"/>
                    <a:pt x="105412" y="25529"/>
                    <a:pt x="106479" y="25466"/>
                  </a:cubicBezTo>
                  <a:cubicBezTo>
                    <a:pt x="107449" y="25313"/>
                    <a:pt x="108431" y="25234"/>
                    <a:pt x="109403" y="25234"/>
                  </a:cubicBezTo>
                  <a:cubicBezTo>
                    <a:pt x="112808" y="25234"/>
                    <a:pt x="116082" y="26205"/>
                    <a:pt x="118280" y="28354"/>
                  </a:cubicBezTo>
                  <a:cubicBezTo>
                    <a:pt x="124285" y="33313"/>
                    <a:pt x="130980" y="36891"/>
                    <a:pt x="138283" y="39799"/>
                  </a:cubicBezTo>
                  <a:cubicBezTo>
                    <a:pt x="139078" y="40196"/>
                    <a:pt x="139852" y="40552"/>
                    <a:pt x="140626" y="40887"/>
                  </a:cubicBezTo>
                  <a:cubicBezTo>
                    <a:pt x="148382" y="44260"/>
                    <a:pt x="155275" y="45293"/>
                    <a:pt x="161804" y="45293"/>
                  </a:cubicBezTo>
                  <a:cubicBezTo>
                    <a:pt x="172142" y="45293"/>
                    <a:pt x="181565" y="42702"/>
                    <a:pt x="192047" y="42702"/>
                  </a:cubicBezTo>
                  <a:cubicBezTo>
                    <a:pt x="195233" y="42702"/>
                    <a:pt x="198516" y="42941"/>
                    <a:pt x="201953" y="43565"/>
                  </a:cubicBezTo>
                  <a:cubicBezTo>
                    <a:pt x="205086" y="44126"/>
                    <a:pt x="209910" y="44936"/>
                    <a:pt x="213768" y="44936"/>
                  </a:cubicBezTo>
                  <a:cubicBezTo>
                    <a:pt x="219702" y="44936"/>
                    <a:pt x="223349" y="43018"/>
                    <a:pt x="215030" y="35321"/>
                  </a:cubicBezTo>
                  <a:cubicBezTo>
                    <a:pt x="211003" y="31599"/>
                    <a:pt x="207010" y="30438"/>
                    <a:pt x="203074" y="30438"/>
                  </a:cubicBezTo>
                  <a:cubicBezTo>
                    <a:pt x="196538" y="30438"/>
                    <a:pt x="190161" y="33641"/>
                    <a:pt x="184045" y="33641"/>
                  </a:cubicBezTo>
                  <a:cubicBezTo>
                    <a:pt x="183512" y="33641"/>
                    <a:pt x="182981" y="33617"/>
                    <a:pt x="182452" y="33564"/>
                  </a:cubicBezTo>
                  <a:cubicBezTo>
                    <a:pt x="169760" y="32290"/>
                    <a:pt x="158864" y="25902"/>
                    <a:pt x="145973" y="25902"/>
                  </a:cubicBezTo>
                  <a:cubicBezTo>
                    <a:pt x="145518" y="25902"/>
                    <a:pt x="145061" y="25910"/>
                    <a:pt x="144602" y="25927"/>
                  </a:cubicBezTo>
                  <a:cubicBezTo>
                    <a:pt x="143878" y="25951"/>
                    <a:pt x="143170" y="25961"/>
                    <a:pt x="142475" y="25961"/>
                  </a:cubicBezTo>
                  <a:cubicBezTo>
                    <a:pt x="141984" y="25961"/>
                    <a:pt x="141500" y="25956"/>
                    <a:pt x="141024" y="25947"/>
                  </a:cubicBezTo>
                  <a:cubicBezTo>
                    <a:pt x="140669" y="25955"/>
                    <a:pt x="140315" y="25959"/>
                    <a:pt x="139962" y="25959"/>
                  </a:cubicBezTo>
                  <a:cubicBezTo>
                    <a:pt x="131379" y="25959"/>
                    <a:pt x="123289" y="23764"/>
                    <a:pt x="116376" y="19524"/>
                  </a:cubicBezTo>
                  <a:cubicBezTo>
                    <a:pt x="115560" y="19064"/>
                    <a:pt x="114723" y="18645"/>
                    <a:pt x="113865" y="18248"/>
                  </a:cubicBezTo>
                  <a:cubicBezTo>
                    <a:pt x="111291" y="17076"/>
                    <a:pt x="107922" y="15381"/>
                    <a:pt x="104951" y="14921"/>
                  </a:cubicBezTo>
                  <a:cubicBezTo>
                    <a:pt x="104357" y="14830"/>
                    <a:pt x="103759" y="14796"/>
                    <a:pt x="103159" y="14796"/>
                  </a:cubicBezTo>
                  <a:cubicBezTo>
                    <a:pt x="101398" y="14796"/>
                    <a:pt x="99616" y="15087"/>
                    <a:pt x="97854" y="15087"/>
                  </a:cubicBezTo>
                  <a:cubicBezTo>
                    <a:pt x="97168" y="15087"/>
                    <a:pt x="96485" y="15043"/>
                    <a:pt x="95808" y="14921"/>
                  </a:cubicBezTo>
                  <a:cubicBezTo>
                    <a:pt x="85409" y="13059"/>
                    <a:pt x="103968" y="4919"/>
                    <a:pt x="89698" y="1760"/>
                  </a:cubicBezTo>
                  <a:cubicBezTo>
                    <a:pt x="87126" y="1183"/>
                    <a:pt x="84751" y="994"/>
                    <a:pt x="82464" y="994"/>
                  </a:cubicBezTo>
                  <a:cubicBezTo>
                    <a:pt x="78147" y="994"/>
                    <a:pt x="74147" y="1666"/>
                    <a:pt x="69735" y="1666"/>
                  </a:cubicBezTo>
                  <a:cubicBezTo>
                    <a:pt x="68347" y="1666"/>
                    <a:pt x="66918" y="1600"/>
                    <a:pt x="65427" y="1425"/>
                  </a:cubicBezTo>
                  <a:cubicBezTo>
                    <a:pt x="62058" y="1027"/>
                    <a:pt x="58166" y="65"/>
                    <a:pt x="54818" y="2"/>
                  </a:cubicBezTo>
                  <a:cubicBezTo>
                    <a:pt x="54752" y="1"/>
                    <a:pt x="54687" y="1"/>
                    <a:pt x="54624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09337" y="3676656"/>
              <a:ext cx="2787380" cy="718484"/>
            </a:xfrm>
            <a:custGeom>
              <a:avLst/>
              <a:gdLst/>
              <a:ahLst/>
              <a:cxnLst/>
              <a:rect l="l" t="t" r="r" b="b"/>
              <a:pathLst>
                <a:path w="135640" h="34963" extrusionOk="0">
                  <a:moveTo>
                    <a:pt x="128793" y="1"/>
                  </a:moveTo>
                  <a:cubicBezTo>
                    <a:pt x="123102" y="1"/>
                    <a:pt x="115283" y="1769"/>
                    <a:pt x="112214" y="2103"/>
                  </a:cubicBezTo>
                  <a:cubicBezTo>
                    <a:pt x="105351" y="2827"/>
                    <a:pt x="97834" y="7403"/>
                    <a:pt x="90590" y="7403"/>
                  </a:cubicBezTo>
                  <a:cubicBezTo>
                    <a:pt x="89243" y="7403"/>
                    <a:pt x="87905" y="7245"/>
                    <a:pt x="86583" y="6874"/>
                  </a:cubicBezTo>
                  <a:cubicBezTo>
                    <a:pt x="83758" y="6079"/>
                    <a:pt x="81854" y="3903"/>
                    <a:pt x="79155" y="2877"/>
                  </a:cubicBezTo>
                  <a:cubicBezTo>
                    <a:pt x="75096" y="1329"/>
                    <a:pt x="69823" y="680"/>
                    <a:pt x="65366" y="220"/>
                  </a:cubicBezTo>
                  <a:cubicBezTo>
                    <a:pt x="64198" y="102"/>
                    <a:pt x="63071" y="49"/>
                    <a:pt x="61980" y="49"/>
                  </a:cubicBezTo>
                  <a:cubicBezTo>
                    <a:pt x="51115" y="49"/>
                    <a:pt x="43731" y="5354"/>
                    <a:pt x="32787" y="5354"/>
                  </a:cubicBezTo>
                  <a:cubicBezTo>
                    <a:pt x="32333" y="5354"/>
                    <a:pt x="31874" y="5345"/>
                    <a:pt x="31407" y="5326"/>
                  </a:cubicBezTo>
                  <a:cubicBezTo>
                    <a:pt x="30026" y="5263"/>
                    <a:pt x="28666" y="5179"/>
                    <a:pt x="27348" y="5095"/>
                  </a:cubicBezTo>
                  <a:cubicBezTo>
                    <a:pt x="24890" y="4629"/>
                    <a:pt x="22246" y="4377"/>
                    <a:pt x="19605" y="4377"/>
                  </a:cubicBezTo>
                  <a:cubicBezTo>
                    <a:pt x="9924" y="4377"/>
                    <a:pt x="280" y="7764"/>
                    <a:pt x="1" y="16394"/>
                  </a:cubicBezTo>
                  <a:cubicBezTo>
                    <a:pt x="1" y="18319"/>
                    <a:pt x="712" y="20265"/>
                    <a:pt x="2114" y="21625"/>
                  </a:cubicBezTo>
                  <a:cubicBezTo>
                    <a:pt x="3435" y="22658"/>
                    <a:pt x="5451" y="23479"/>
                    <a:pt x="7293" y="23479"/>
                  </a:cubicBezTo>
                  <a:cubicBezTo>
                    <a:pt x="8398" y="23479"/>
                    <a:pt x="9440" y="23184"/>
                    <a:pt x="10232" y="22462"/>
                  </a:cubicBezTo>
                  <a:cubicBezTo>
                    <a:pt x="12367" y="20809"/>
                    <a:pt x="13769" y="18340"/>
                    <a:pt x="16949" y="18047"/>
                  </a:cubicBezTo>
                  <a:cubicBezTo>
                    <a:pt x="17315" y="18016"/>
                    <a:pt x="17683" y="18001"/>
                    <a:pt x="18051" y="18001"/>
                  </a:cubicBezTo>
                  <a:cubicBezTo>
                    <a:pt x="21636" y="18001"/>
                    <a:pt x="25287" y="19375"/>
                    <a:pt x="28645" y="20077"/>
                  </a:cubicBezTo>
                  <a:cubicBezTo>
                    <a:pt x="30241" y="20413"/>
                    <a:pt x="31824" y="20600"/>
                    <a:pt x="33383" y="20600"/>
                  </a:cubicBezTo>
                  <a:cubicBezTo>
                    <a:pt x="35708" y="20600"/>
                    <a:pt x="37982" y="20183"/>
                    <a:pt x="40174" y="19219"/>
                  </a:cubicBezTo>
                  <a:cubicBezTo>
                    <a:pt x="41555" y="18612"/>
                    <a:pt x="42497" y="17566"/>
                    <a:pt x="43731" y="16834"/>
                  </a:cubicBezTo>
                  <a:cubicBezTo>
                    <a:pt x="44647" y="16296"/>
                    <a:pt x="45975" y="15862"/>
                    <a:pt x="46940" y="15862"/>
                  </a:cubicBezTo>
                  <a:cubicBezTo>
                    <a:pt x="48003" y="15862"/>
                    <a:pt x="48625" y="16388"/>
                    <a:pt x="47769" y="17880"/>
                  </a:cubicBezTo>
                  <a:cubicBezTo>
                    <a:pt x="47121" y="19030"/>
                    <a:pt x="43689" y="20683"/>
                    <a:pt x="46389" y="21541"/>
                  </a:cubicBezTo>
                  <a:cubicBezTo>
                    <a:pt x="47068" y="21760"/>
                    <a:pt x="47800" y="21838"/>
                    <a:pt x="48559" y="21838"/>
                  </a:cubicBezTo>
                  <a:cubicBezTo>
                    <a:pt x="50385" y="21838"/>
                    <a:pt x="52367" y="21390"/>
                    <a:pt x="54144" y="21390"/>
                  </a:cubicBezTo>
                  <a:cubicBezTo>
                    <a:pt x="54380" y="21390"/>
                    <a:pt x="54613" y="21398"/>
                    <a:pt x="54842" y="21416"/>
                  </a:cubicBezTo>
                  <a:cubicBezTo>
                    <a:pt x="58817" y="21730"/>
                    <a:pt x="55679" y="23529"/>
                    <a:pt x="57687" y="24638"/>
                  </a:cubicBezTo>
                  <a:cubicBezTo>
                    <a:pt x="57866" y="24734"/>
                    <a:pt x="58070" y="24774"/>
                    <a:pt x="58287" y="24774"/>
                  </a:cubicBezTo>
                  <a:cubicBezTo>
                    <a:pt x="59162" y="24774"/>
                    <a:pt x="60256" y="24120"/>
                    <a:pt x="60826" y="23801"/>
                  </a:cubicBezTo>
                  <a:cubicBezTo>
                    <a:pt x="61043" y="23693"/>
                    <a:pt x="61914" y="23171"/>
                    <a:pt x="62427" y="23171"/>
                  </a:cubicBezTo>
                  <a:cubicBezTo>
                    <a:pt x="62608" y="23171"/>
                    <a:pt x="62744" y="23235"/>
                    <a:pt x="62793" y="23404"/>
                  </a:cubicBezTo>
                  <a:cubicBezTo>
                    <a:pt x="62876" y="23717"/>
                    <a:pt x="61788" y="24261"/>
                    <a:pt x="61516" y="24429"/>
                  </a:cubicBezTo>
                  <a:cubicBezTo>
                    <a:pt x="60909" y="24805"/>
                    <a:pt x="60575" y="25098"/>
                    <a:pt x="60282" y="25684"/>
                  </a:cubicBezTo>
                  <a:cubicBezTo>
                    <a:pt x="59738" y="26814"/>
                    <a:pt x="59696" y="28049"/>
                    <a:pt x="59319" y="29220"/>
                  </a:cubicBezTo>
                  <a:cubicBezTo>
                    <a:pt x="58775" y="30957"/>
                    <a:pt x="57227" y="33112"/>
                    <a:pt x="57436" y="34953"/>
                  </a:cubicBezTo>
                  <a:cubicBezTo>
                    <a:pt x="57511" y="34960"/>
                    <a:pt x="57586" y="34963"/>
                    <a:pt x="57661" y="34963"/>
                  </a:cubicBezTo>
                  <a:cubicBezTo>
                    <a:pt x="60729" y="34963"/>
                    <a:pt x="63458" y="29629"/>
                    <a:pt x="65868" y="28362"/>
                  </a:cubicBezTo>
                  <a:cubicBezTo>
                    <a:pt x="67417" y="27546"/>
                    <a:pt x="69112" y="27044"/>
                    <a:pt x="70618" y="26270"/>
                  </a:cubicBezTo>
                  <a:cubicBezTo>
                    <a:pt x="72041" y="25538"/>
                    <a:pt x="73819" y="25182"/>
                    <a:pt x="75493" y="25015"/>
                  </a:cubicBezTo>
                  <a:cubicBezTo>
                    <a:pt x="75917" y="24971"/>
                    <a:pt x="76312" y="24950"/>
                    <a:pt x="76689" y="24950"/>
                  </a:cubicBezTo>
                  <a:cubicBezTo>
                    <a:pt x="78119" y="24950"/>
                    <a:pt x="79288" y="25250"/>
                    <a:pt x="80745" y="25747"/>
                  </a:cubicBezTo>
                  <a:cubicBezTo>
                    <a:pt x="81080" y="25852"/>
                    <a:pt x="81498" y="25956"/>
                    <a:pt x="81896" y="26082"/>
                  </a:cubicBezTo>
                  <a:cubicBezTo>
                    <a:pt x="82524" y="26249"/>
                    <a:pt x="83151" y="26458"/>
                    <a:pt x="83507" y="26772"/>
                  </a:cubicBezTo>
                  <a:cubicBezTo>
                    <a:pt x="84030" y="27233"/>
                    <a:pt x="84072" y="27881"/>
                    <a:pt x="84386" y="28425"/>
                  </a:cubicBezTo>
                  <a:cubicBezTo>
                    <a:pt x="84741" y="29011"/>
                    <a:pt x="85285" y="29471"/>
                    <a:pt x="85976" y="29848"/>
                  </a:cubicBezTo>
                  <a:cubicBezTo>
                    <a:pt x="86547" y="30177"/>
                    <a:pt x="87081" y="30318"/>
                    <a:pt x="87573" y="30318"/>
                  </a:cubicBezTo>
                  <a:cubicBezTo>
                    <a:pt x="88991" y="30318"/>
                    <a:pt x="90062" y="29145"/>
                    <a:pt x="90684" y="27902"/>
                  </a:cubicBezTo>
                  <a:cubicBezTo>
                    <a:pt x="91039" y="27170"/>
                    <a:pt x="90914" y="26396"/>
                    <a:pt x="91500" y="25684"/>
                  </a:cubicBezTo>
                  <a:cubicBezTo>
                    <a:pt x="91960" y="25119"/>
                    <a:pt x="92567" y="24575"/>
                    <a:pt x="93069" y="24031"/>
                  </a:cubicBezTo>
                  <a:cubicBezTo>
                    <a:pt x="94325" y="22692"/>
                    <a:pt x="96396" y="21667"/>
                    <a:pt x="98426" y="21186"/>
                  </a:cubicBezTo>
                  <a:cubicBezTo>
                    <a:pt x="99496" y="20923"/>
                    <a:pt x="100584" y="20761"/>
                    <a:pt x="101719" y="20761"/>
                  </a:cubicBezTo>
                  <a:cubicBezTo>
                    <a:pt x="101848" y="20761"/>
                    <a:pt x="101978" y="20763"/>
                    <a:pt x="102108" y="20767"/>
                  </a:cubicBezTo>
                  <a:cubicBezTo>
                    <a:pt x="107584" y="20973"/>
                    <a:pt x="111261" y="26860"/>
                    <a:pt x="116303" y="26860"/>
                  </a:cubicBezTo>
                  <a:cubicBezTo>
                    <a:pt x="116887" y="26860"/>
                    <a:pt x="117489" y="26781"/>
                    <a:pt x="118115" y="26605"/>
                  </a:cubicBezTo>
                  <a:cubicBezTo>
                    <a:pt x="122760" y="25308"/>
                    <a:pt x="121358" y="22169"/>
                    <a:pt x="120081" y="19428"/>
                  </a:cubicBezTo>
                  <a:cubicBezTo>
                    <a:pt x="118366" y="15808"/>
                    <a:pt x="116880" y="16352"/>
                    <a:pt x="121149" y="13569"/>
                  </a:cubicBezTo>
                  <a:cubicBezTo>
                    <a:pt x="125145" y="10954"/>
                    <a:pt x="134623" y="8443"/>
                    <a:pt x="135272" y="3589"/>
                  </a:cubicBezTo>
                  <a:cubicBezTo>
                    <a:pt x="135640" y="845"/>
                    <a:pt x="132724" y="1"/>
                    <a:pt x="128793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52077" y="3275117"/>
              <a:ext cx="1995553" cy="481380"/>
            </a:xfrm>
            <a:custGeom>
              <a:avLst/>
              <a:gdLst/>
              <a:ahLst/>
              <a:cxnLst/>
              <a:rect l="l" t="t" r="r" b="b"/>
              <a:pathLst>
                <a:path w="97108" h="23425" extrusionOk="0">
                  <a:moveTo>
                    <a:pt x="77796" y="0"/>
                  </a:moveTo>
                  <a:cubicBezTo>
                    <a:pt x="71227" y="0"/>
                    <a:pt x="64990" y="2815"/>
                    <a:pt x="60637" y="4318"/>
                  </a:cubicBezTo>
                  <a:cubicBezTo>
                    <a:pt x="59274" y="4786"/>
                    <a:pt x="57721" y="4935"/>
                    <a:pt x="56155" y="4935"/>
                  </a:cubicBezTo>
                  <a:cubicBezTo>
                    <a:pt x="54644" y="4935"/>
                    <a:pt x="53121" y="4797"/>
                    <a:pt x="51745" y="4673"/>
                  </a:cubicBezTo>
                  <a:cubicBezTo>
                    <a:pt x="47414" y="4297"/>
                    <a:pt x="43124" y="3606"/>
                    <a:pt x="38877" y="2874"/>
                  </a:cubicBezTo>
                  <a:cubicBezTo>
                    <a:pt x="34253" y="2079"/>
                    <a:pt x="29566" y="1325"/>
                    <a:pt x="24879" y="740"/>
                  </a:cubicBezTo>
                  <a:cubicBezTo>
                    <a:pt x="22682" y="468"/>
                    <a:pt x="20464" y="342"/>
                    <a:pt x="18225" y="196"/>
                  </a:cubicBezTo>
                  <a:cubicBezTo>
                    <a:pt x="17034" y="116"/>
                    <a:pt x="15843" y="37"/>
                    <a:pt x="14647" y="37"/>
                  </a:cubicBezTo>
                  <a:cubicBezTo>
                    <a:pt x="13952" y="37"/>
                    <a:pt x="13255" y="64"/>
                    <a:pt x="12555" y="133"/>
                  </a:cubicBezTo>
                  <a:cubicBezTo>
                    <a:pt x="11048" y="300"/>
                    <a:pt x="9437" y="509"/>
                    <a:pt x="8014" y="928"/>
                  </a:cubicBezTo>
                  <a:cubicBezTo>
                    <a:pt x="6257" y="1409"/>
                    <a:pt x="4813" y="2623"/>
                    <a:pt x="3432" y="3564"/>
                  </a:cubicBezTo>
                  <a:cubicBezTo>
                    <a:pt x="2846" y="3962"/>
                    <a:pt x="2177" y="4359"/>
                    <a:pt x="1654" y="4799"/>
                  </a:cubicBezTo>
                  <a:cubicBezTo>
                    <a:pt x="1" y="6243"/>
                    <a:pt x="314" y="8042"/>
                    <a:pt x="2219" y="9256"/>
                  </a:cubicBezTo>
                  <a:cubicBezTo>
                    <a:pt x="2867" y="9653"/>
                    <a:pt x="3579" y="9883"/>
                    <a:pt x="4311" y="10051"/>
                  </a:cubicBezTo>
                  <a:cubicBezTo>
                    <a:pt x="5127" y="10218"/>
                    <a:pt x="5985" y="10302"/>
                    <a:pt x="6843" y="10427"/>
                  </a:cubicBezTo>
                  <a:cubicBezTo>
                    <a:pt x="9123" y="10733"/>
                    <a:pt x="11543" y="11098"/>
                    <a:pt x="13870" y="11098"/>
                  </a:cubicBezTo>
                  <a:cubicBezTo>
                    <a:pt x="13934" y="11098"/>
                    <a:pt x="13998" y="11097"/>
                    <a:pt x="14061" y="11097"/>
                  </a:cubicBezTo>
                  <a:cubicBezTo>
                    <a:pt x="16405" y="11055"/>
                    <a:pt x="18727" y="10867"/>
                    <a:pt x="21029" y="10595"/>
                  </a:cubicBezTo>
                  <a:cubicBezTo>
                    <a:pt x="25569" y="10092"/>
                    <a:pt x="30110" y="9339"/>
                    <a:pt x="34713" y="9318"/>
                  </a:cubicBezTo>
                  <a:cubicBezTo>
                    <a:pt x="34749" y="9318"/>
                    <a:pt x="34785" y="9318"/>
                    <a:pt x="34822" y="9318"/>
                  </a:cubicBezTo>
                  <a:cubicBezTo>
                    <a:pt x="39828" y="9318"/>
                    <a:pt x="47635" y="10752"/>
                    <a:pt x="40718" y="15156"/>
                  </a:cubicBezTo>
                  <a:cubicBezTo>
                    <a:pt x="38793" y="16390"/>
                    <a:pt x="36261" y="17353"/>
                    <a:pt x="35006" y="19090"/>
                  </a:cubicBezTo>
                  <a:cubicBezTo>
                    <a:pt x="34336" y="20010"/>
                    <a:pt x="31658" y="21328"/>
                    <a:pt x="33081" y="22521"/>
                  </a:cubicBezTo>
                  <a:cubicBezTo>
                    <a:pt x="33381" y="22777"/>
                    <a:pt x="33788" y="22832"/>
                    <a:pt x="34227" y="22832"/>
                  </a:cubicBezTo>
                  <a:cubicBezTo>
                    <a:pt x="34558" y="22832"/>
                    <a:pt x="34907" y="22801"/>
                    <a:pt x="35241" y="22801"/>
                  </a:cubicBezTo>
                  <a:cubicBezTo>
                    <a:pt x="35514" y="22801"/>
                    <a:pt x="35776" y="22821"/>
                    <a:pt x="36010" y="22898"/>
                  </a:cubicBezTo>
                  <a:cubicBezTo>
                    <a:pt x="37089" y="23238"/>
                    <a:pt x="37897" y="23425"/>
                    <a:pt x="38855" y="23425"/>
                  </a:cubicBezTo>
                  <a:cubicBezTo>
                    <a:pt x="39309" y="23425"/>
                    <a:pt x="39797" y="23383"/>
                    <a:pt x="40362" y="23295"/>
                  </a:cubicBezTo>
                  <a:cubicBezTo>
                    <a:pt x="41806" y="23044"/>
                    <a:pt x="43438" y="22835"/>
                    <a:pt x="44798" y="22354"/>
                  </a:cubicBezTo>
                  <a:cubicBezTo>
                    <a:pt x="45802" y="22019"/>
                    <a:pt x="46723" y="21287"/>
                    <a:pt x="47644" y="20805"/>
                  </a:cubicBezTo>
                  <a:cubicBezTo>
                    <a:pt x="49966" y="19613"/>
                    <a:pt x="52414" y="18315"/>
                    <a:pt x="55239" y="18085"/>
                  </a:cubicBezTo>
                  <a:cubicBezTo>
                    <a:pt x="55733" y="18039"/>
                    <a:pt x="56226" y="18020"/>
                    <a:pt x="56717" y="18020"/>
                  </a:cubicBezTo>
                  <a:cubicBezTo>
                    <a:pt x="57784" y="18020"/>
                    <a:pt x="58844" y="18110"/>
                    <a:pt x="59905" y="18211"/>
                  </a:cubicBezTo>
                  <a:cubicBezTo>
                    <a:pt x="60628" y="18264"/>
                    <a:pt x="61361" y="18335"/>
                    <a:pt x="62090" y="18335"/>
                  </a:cubicBezTo>
                  <a:cubicBezTo>
                    <a:pt x="62500" y="18335"/>
                    <a:pt x="62909" y="18313"/>
                    <a:pt x="63315" y="18253"/>
                  </a:cubicBezTo>
                  <a:cubicBezTo>
                    <a:pt x="64529" y="18085"/>
                    <a:pt x="65115" y="17520"/>
                    <a:pt x="66119" y="17081"/>
                  </a:cubicBezTo>
                  <a:cubicBezTo>
                    <a:pt x="68400" y="16035"/>
                    <a:pt x="71246" y="15135"/>
                    <a:pt x="73882" y="14926"/>
                  </a:cubicBezTo>
                  <a:cubicBezTo>
                    <a:pt x="74272" y="14895"/>
                    <a:pt x="74667" y="14881"/>
                    <a:pt x="75065" y="14881"/>
                  </a:cubicBezTo>
                  <a:cubicBezTo>
                    <a:pt x="77679" y="14881"/>
                    <a:pt x="80429" y="15499"/>
                    <a:pt x="82754" y="16244"/>
                  </a:cubicBezTo>
                  <a:cubicBezTo>
                    <a:pt x="84411" y="16781"/>
                    <a:pt x="86123" y="17108"/>
                    <a:pt x="87789" y="17108"/>
                  </a:cubicBezTo>
                  <a:cubicBezTo>
                    <a:pt x="89952" y="17108"/>
                    <a:pt x="92037" y="16557"/>
                    <a:pt x="93822" y="15198"/>
                  </a:cubicBezTo>
                  <a:cubicBezTo>
                    <a:pt x="97107" y="12708"/>
                    <a:pt x="94826" y="9004"/>
                    <a:pt x="92567" y="6577"/>
                  </a:cubicBezTo>
                  <a:cubicBezTo>
                    <a:pt x="87897" y="1602"/>
                    <a:pt x="82752" y="0"/>
                    <a:pt x="77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885" y="1693744"/>
              <a:ext cx="4124783" cy="1878563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885" y="495785"/>
              <a:ext cx="2534000" cy="768646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885" y="4950509"/>
              <a:ext cx="169433" cy="152439"/>
            </a:xfrm>
            <a:custGeom>
              <a:avLst/>
              <a:gdLst/>
              <a:ahLst/>
              <a:cxnLst/>
              <a:rect l="l" t="t" r="r" b="b"/>
              <a:pathLst>
                <a:path w="8245" h="7418" extrusionOk="0">
                  <a:moveTo>
                    <a:pt x="0" y="1"/>
                  </a:moveTo>
                  <a:lnTo>
                    <a:pt x="0" y="5817"/>
                  </a:lnTo>
                  <a:cubicBezTo>
                    <a:pt x="1362" y="6945"/>
                    <a:pt x="2439" y="7418"/>
                    <a:pt x="3334" y="7418"/>
                  </a:cubicBezTo>
                  <a:cubicBezTo>
                    <a:pt x="5559" y="7418"/>
                    <a:pt x="6662" y="4495"/>
                    <a:pt x="8244" y="1465"/>
                  </a:cubicBezTo>
                  <a:cubicBezTo>
                    <a:pt x="5461" y="879"/>
                    <a:pt x="2700" y="37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885" y="3103683"/>
              <a:ext cx="465248" cy="297644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885" y="3446365"/>
              <a:ext cx="2016617" cy="676192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453" y="4479693"/>
              <a:ext cx="5560046" cy="2032399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885" y="1185053"/>
              <a:ext cx="1737550" cy="561134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69331" y="1403486"/>
              <a:ext cx="5755701" cy="1799693"/>
            </a:xfrm>
            <a:custGeom>
              <a:avLst/>
              <a:gdLst/>
              <a:ahLst/>
              <a:cxnLst/>
              <a:rect l="l" t="t" r="r" b="b"/>
              <a:pathLst>
                <a:path w="280085" h="87577" extrusionOk="0">
                  <a:moveTo>
                    <a:pt x="32955" y="1"/>
                  </a:moveTo>
                  <a:cubicBezTo>
                    <a:pt x="22242" y="3286"/>
                    <a:pt x="1" y="43"/>
                    <a:pt x="7533" y="12367"/>
                  </a:cubicBezTo>
                  <a:cubicBezTo>
                    <a:pt x="7952" y="12471"/>
                    <a:pt x="8349" y="12534"/>
                    <a:pt x="8747" y="12597"/>
                  </a:cubicBezTo>
                  <a:cubicBezTo>
                    <a:pt x="9200" y="12562"/>
                    <a:pt x="9658" y="12546"/>
                    <a:pt x="10120" y="12546"/>
                  </a:cubicBezTo>
                  <a:cubicBezTo>
                    <a:pt x="11044" y="12546"/>
                    <a:pt x="11983" y="12611"/>
                    <a:pt x="12931" y="12722"/>
                  </a:cubicBezTo>
                  <a:cubicBezTo>
                    <a:pt x="14647" y="12618"/>
                    <a:pt x="16342" y="12367"/>
                    <a:pt x="18267" y="12367"/>
                  </a:cubicBezTo>
                  <a:cubicBezTo>
                    <a:pt x="19142" y="12367"/>
                    <a:pt x="20198" y="12339"/>
                    <a:pt x="21320" y="12339"/>
                  </a:cubicBezTo>
                  <a:cubicBezTo>
                    <a:pt x="24224" y="12339"/>
                    <a:pt x="27564" y="12524"/>
                    <a:pt x="29315" y="13852"/>
                  </a:cubicBezTo>
                  <a:cubicBezTo>
                    <a:pt x="32307" y="16091"/>
                    <a:pt x="27473" y="15798"/>
                    <a:pt x="25946" y="16363"/>
                  </a:cubicBezTo>
                  <a:cubicBezTo>
                    <a:pt x="26501" y="16893"/>
                    <a:pt x="27384" y="16904"/>
                    <a:pt x="28263" y="16904"/>
                  </a:cubicBezTo>
                  <a:cubicBezTo>
                    <a:pt x="28302" y="16904"/>
                    <a:pt x="28341" y="16904"/>
                    <a:pt x="28381" y="16904"/>
                  </a:cubicBezTo>
                  <a:cubicBezTo>
                    <a:pt x="28886" y="16904"/>
                    <a:pt x="29386" y="16908"/>
                    <a:pt x="29817" y="17012"/>
                  </a:cubicBezTo>
                  <a:cubicBezTo>
                    <a:pt x="31616" y="17472"/>
                    <a:pt x="32851" y="18769"/>
                    <a:pt x="34420" y="19502"/>
                  </a:cubicBezTo>
                  <a:cubicBezTo>
                    <a:pt x="36680" y="20548"/>
                    <a:pt x="47916" y="22096"/>
                    <a:pt x="41471" y="24544"/>
                  </a:cubicBezTo>
                  <a:cubicBezTo>
                    <a:pt x="43647" y="25423"/>
                    <a:pt x="45719" y="24837"/>
                    <a:pt x="47895" y="25381"/>
                  </a:cubicBezTo>
                  <a:cubicBezTo>
                    <a:pt x="49276" y="25716"/>
                    <a:pt x="49903" y="26616"/>
                    <a:pt x="50908" y="27369"/>
                  </a:cubicBezTo>
                  <a:cubicBezTo>
                    <a:pt x="54004" y="29691"/>
                    <a:pt x="59424" y="29963"/>
                    <a:pt x="63525" y="29963"/>
                  </a:cubicBezTo>
                  <a:cubicBezTo>
                    <a:pt x="64898" y="29963"/>
                    <a:pt x="66326" y="29688"/>
                    <a:pt x="67689" y="29688"/>
                  </a:cubicBezTo>
                  <a:cubicBezTo>
                    <a:pt x="67780" y="29688"/>
                    <a:pt x="67870" y="29689"/>
                    <a:pt x="67961" y="29691"/>
                  </a:cubicBezTo>
                  <a:cubicBezTo>
                    <a:pt x="69216" y="29733"/>
                    <a:pt x="70430" y="30152"/>
                    <a:pt x="71706" y="30256"/>
                  </a:cubicBezTo>
                  <a:cubicBezTo>
                    <a:pt x="77000" y="30654"/>
                    <a:pt x="81247" y="29963"/>
                    <a:pt x="85704" y="32432"/>
                  </a:cubicBezTo>
                  <a:cubicBezTo>
                    <a:pt x="90307" y="35006"/>
                    <a:pt x="89407" y="39128"/>
                    <a:pt x="91981" y="42601"/>
                  </a:cubicBezTo>
                  <a:cubicBezTo>
                    <a:pt x="94324" y="45761"/>
                    <a:pt x="95433" y="47832"/>
                    <a:pt x="96772" y="51326"/>
                  </a:cubicBezTo>
                  <a:cubicBezTo>
                    <a:pt x="97390" y="52973"/>
                    <a:pt x="99019" y="57796"/>
                    <a:pt x="102058" y="57796"/>
                  </a:cubicBezTo>
                  <a:cubicBezTo>
                    <a:pt x="102109" y="57796"/>
                    <a:pt x="102161" y="57795"/>
                    <a:pt x="102212" y="57792"/>
                  </a:cubicBezTo>
                  <a:cubicBezTo>
                    <a:pt x="102443" y="56181"/>
                    <a:pt x="104012" y="53565"/>
                    <a:pt x="105790" y="52645"/>
                  </a:cubicBezTo>
                  <a:cubicBezTo>
                    <a:pt x="106537" y="52253"/>
                    <a:pt x="107245" y="52088"/>
                    <a:pt x="107918" y="52088"/>
                  </a:cubicBezTo>
                  <a:cubicBezTo>
                    <a:pt x="110664" y="52088"/>
                    <a:pt x="112839" y="54828"/>
                    <a:pt x="114704" y="56139"/>
                  </a:cubicBezTo>
                  <a:cubicBezTo>
                    <a:pt x="117654" y="58231"/>
                    <a:pt x="120772" y="59424"/>
                    <a:pt x="122906" y="62228"/>
                  </a:cubicBezTo>
                  <a:cubicBezTo>
                    <a:pt x="124956" y="64927"/>
                    <a:pt x="127258" y="65994"/>
                    <a:pt x="131003" y="67061"/>
                  </a:cubicBezTo>
                  <a:cubicBezTo>
                    <a:pt x="132339" y="67437"/>
                    <a:pt x="133535" y="67710"/>
                    <a:pt x="134815" y="67710"/>
                  </a:cubicBezTo>
                  <a:cubicBezTo>
                    <a:pt x="135460" y="67710"/>
                    <a:pt x="136126" y="67641"/>
                    <a:pt x="136841" y="67479"/>
                  </a:cubicBezTo>
                  <a:cubicBezTo>
                    <a:pt x="139352" y="66894"/>
                    <a:pt x="141402" y="65659"/>
                    <a:pt x="143788" y="64885"/>
                  </a:cubicBezTo>
                  <a:cubicBezTo>
                    <a:pt x="145305" y="64389"/>
                    <a:pt x="146995" y="63893"/>
                    <a:pt x="148680" y="63893"/>
                  </a:cubicBezTo>
                  <a:cubicBezTo>
                    <a:pt x="149341" y="63893"/>
                    <a:pt x="150002" y="63970"/>
                    <a:pt x="150651" y="64153"/>
                  </a:cubicBezTo>
                  <a:cubicBezTo>
                    <a:pt x="152785" y="64759"/>
                    <a:pt x="154731" y="66370"/>
                    <a:pt x="156739" y="67249"/>
                  </a:cubicBezTo>
                  <a:cubicBezTo>
                    <a:pt x="162870" y="69948"/>
                    <a:pt x="168373" y="73652"/>
                    <a:pt x="173227" y="77606"/>
                  </a:cubicBezTo>
                  <a:cubicBezTo>
                    <a:pt x="176382" y="80184"/>
                    <a:pt x="181235" y="80674"/>
                    <a:pt x="185880" y="80674"/>
                  </a:cubicBezTo>
                  <a:cubicBezTo>
                    <a:pt x="187796" y="80674"/>
                    <a:pt x="189677" y="80591"/>
                    <a:pt x="191389" y="80536"/>
                  </a:cubicBezTo>
                  <a:cubicBezTo>
                    <a:pt x="193352" y="80463"/>
                    <a:pt x="195337" y="80448"/>
                    <a:pt x="197329" y="80448"/>
                  </a:cubicBezTo>
                  <a:cubicBezTo>
                    <a:pt x="198669" y="80448"/>
                    <a:pt x="200012" y="80455"/>
                    <a:pt x="201355" y="80455"/>
                  </a:cubicBezTo>
                  <a:cubicBezTo>
                    <a:pt x="204886" y="80455"/>
                    <a:pt x="208410" y="80409"/>
                    <a:pt x="211852" y="80075"/>
                  </a:cubicBezTo>
                  <a:cubicBezTo>
                    <a:pt x="218993" y="79394"/>
                    <a:pt x="224680" y="77526"/>
                    <a:pt x="231172" y="77526"/>
                  </a:cubicBezTo>
                  <a:cubicBezTo>
                    <a:pt x="235446" y="77526"/>
                    <a:pt x="240070" y="78336"/>
                    <a:pt x="245686" y="80829"/>
                  </a:cubicBezTo>
                  <a:cubicBezTo>
                    <a:pt x="253300" y="84214"/>
                    <a:pt x="260633" y="87576"/>
                    <a:pt x="266543" y="87576"/>
                  </a:cubicBezTo>
                  <a:cubicBezTo>
                    <a:pt x="270312" y="87576"/>
                    <a:pt x="273502" y="86209"/>
                    <a:pt x="275816" y="82607"/>
                  </a:cubicBezTo>
                  <a:cubicBezTo>
                    <a:pt x="280084" y="75953"/>
                    <a:pt x="278075" y="67731"/>
                    <a:pt x="265668" y="67689"/>
                  </a:cubicBezTo>
                  <a:cubicBezTo>
                    <a:pt x="253051" y="67626"/>
                    <a:pt x="244723" y="66036"/>
                    <a:pt x="231437" y="61077"/>
                  </a:cubicBezTo>
                  <a:cubicBezTo>
                    <a:pt x="229334" y="60288"/>
                    <a:pt x="227887" y="59957"/>
                    <a:pt x="226854" y="59957"/>
                  </a:cubicBezTo>
                  <a:cubicBezTo>
                    <a:pt x="223362" y="59957"/>
                    <a:pt x="224586" y="63737"/>
                    <a:pt x="221163" y="66433"/>
                  </a:cubicBezTo>
                  <a:cubicBezTo>
                    <a:pt x="218122" y="68828"/>
                    <a:pt x="213266" y="69681"/>
                    <a:pt x="207755" y="69681"/>
                  </a:cubicBezTo>
                  <a:cubicBezTo>
                    <a:pt x="199352" y="69681"/>
                    <a:pt x="189428" y="67699"/>
                    <a:pt x="182099" y="66182"/>
                  </a:cubicBezTo>
                  <a:cubicBezTo>
                    <a:pt x="168750" y="63441"/>
                    <a:pt x="159334" y="57603"/>
                    <a:pt x="147554" y="49945"/>
                  </a:cubicBezTo>
                  <a:cubicBezTo>
                    <a:pt x="140356" y="45259"/>
                    <a:pt x="129476" y="39484"/>
                    <a:pt x="129057" y="32725"/>
                  </a:cubicBezTo>
                  <a:cubicBezTo>
                    <a:pt x="128744" y="27704"/>
                    <a:pt x="130585" y="24984"/>
                    <a:pt x="121295" y="24021"/>
                  </a:cubicBezTo>
                  <a:cubicBezTo>
                    <a:pt x="120882" y="23978"/>
                    <a:pt x="120486" y="23957"/>
                    <a:pt x="120106" y="23957"/>
                  </a:cubicBezTo>
                  <a:cubicBezTo>
                    <a:pt x="110750" y="23957"/>
                    <a:pt x="110944" y="36596"/>
                    <a:pt x="106322" y="36596"/>
                  </a:cubicBezTo>
                  <a:cubicBezTo>
                    <a:pt x="104438" y="36596"/>
                    <a:pt x="101754" y="34495"/>
                    <a:pt x="97295" y="28582"/>
                  </a:cubicBezTo>
                  <a:cubicBezTo>
                    <a:pt x="95329" y="25967"/>
                    <a:pt x="95057" y="22933"/>
                    <a:pt x="93759" y="20192"/>
                  </a:cubicBezTo>
                  <a:cubicBezTo>
                    <a:pt x="92357" y="17242"/>
                    <a:pt x="89177" y="15108"/>
                    <a:pt x="85892" y="13350"/>
                  </a:cubicBezTo>
                  <a:cubicBezTo>
                    <a:pt x="82943" y="11751"/>
                    <a:pt x="79514" y="10419"/>
                    <a:pt x="76065" y="10419"/>
                  </a:cubicBezTo>
                  <a:cubicBezTo>
                    <a:pt x="74325" y="10419"/>
                    <a:pt x="72580" y="10758"/>
                    <a:pt x="70890" y="11572"/>
                  </a:cubicBezTo>
                  <a:cubicBezTo>
                    <a:pt x="68986" y="12471"/>
                    <a:pt x="68839" y="13266"/>
                    <a:pt x="68337" y="14794"/>
                  </a:cubicBezTo>
                  <a:cubicBezTo>
                    <a:pt x="67949" y="16033"/>
                    <a:pt x="67037" y="16668"/>
                    <a:pt x="65442" y="16668"/>
                  </a:cubicBezTo>
                  <a:cubicBezTo>
                    <a:pt x="65233" y="16668"/>
                    <a:pt x="65013" y="16657"/>
                    <a:pt x="64780" y="16635"/>
                  </a:cubicBezTo>
                  <a:cubicBezTo>
                    <a:pt x="64468" y="16606"/>
                    <a:pt x="64159" y="16593"/>
                    <a:pt x="63854" y="16593"/>
                  </a:cubicBezTo>
                  <a:cubicBezTo>
                    <a:pt x="60644" y="16593"/>
                    <a:pt x="57799" y="18065"/>
                    <a:pt x="54569" y="18142"/>
                  </a:cubicBezTo>
                  <a:cubicBezTo>
                    <a:pt x="54329" y="18146"/>
                    <a:pt x="54089" y="18148"/>
                    <a:pt x="53850" y="18148"/>
                  </a:cubicBezTo>
                  <a:cubicBezTo>
                    <a:pt x="50680" y="18148"/>
                    <a:pt x="47525" y="17757"/>
                    <a:pt x="44568" y="16823"/>
                  </a:cubicBezTo>
                  <a:cubicBezTo>
                    <a:pt x="42308" y="16091"/>
                    <a:pt x="37789" y="14501"/>
                    <a:pt x="37161" y="12367"/>
                  </a:cubicBezTo>
                  <a:cubicBezTo>
                    <a:pt x="36178" y="9123"/>
                    <a:pt x="45551" y="9647"/>
                    <a:pt x="47999" y="9291"/>
                  </a:cubicBezTo>
                  <a:cubicBezTo>
                    <a:pt x="50301" y="8935"/>
                    <a:pt x="57206" y="8726"/>
                    <a:pt x="54946" y="5336"/>
                  </a:cubicBezTo>
                  <a:cubicBezTo>
                    <a:pt x="53887" y="3777"/>
                    <a:pt x="51430" y="3512"/>
                    <a:pt x="48914" y="3512"/>
                  </a:cubicBezTo>
                  <a:cubicBezTo>
                    <a:pt x="47619" y="3512"/>
                    <a:pt x="46309" y="3582"/>
                    <a:pt x="45165" y="3582"/>
                  </a:cubicBezTo>
                  <a:cubicBezTo>
                    <a:pt x="44536" y="3582"/>
                    <a:pt x="43957" y="3561"/>
                    <a:pt x="43459" y="3495"/>
                  </a:cubicBezTo>
                  <a:cubicBezTo>
                    <a:pt x="39756" y="3035"/>
                    <a:pt x="36366" y="1549"/>
                    <a:pt x="3295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64" y="3949034"/>
              <a:ext cx="704757" cy="37300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21" y="3615374"/>
              <a:ext cx="567586" cy="214150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885" y="2312072"/>
              <a:ext cx="3674249" cy="1982977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885" y="1281641"/>
              <a:ext cx="2224992" cy="818931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55526" y="2599699"/>
              <a:ext cx="2743444" cy="1031520"/>
            </a:xfrm>
            <a:custGeom>
              <a:avLst/>
              <a:gdLst/>
              <a:ahLst/>
              <a:cxnLst/>
              <a:rect l="l" t="t" r="r" b="b"/>
              <a:pathLst>
                <a:path w="133502" h="50196" extrusionOk="0">
                  <a:moveTo>
                    <a:pt x="40301" y="1"/>
                  </a:moveTo>
                  <a:cubicBezTo>
                    <a:pt x="40072" y="1"/>
                    <a:pt x="39844" y="14"/>
                    <a:pt x="39617" y="44"/>
                  </a:cubicBezTo>
                  <a:cubicBezTo>
                    <a:pt x="38738" y="1446"/>
                    <a:pt x="39847" y="2325"/>
                    <a:pt x="41124" y="3225"/>
                  </a:cubicBezTo>
                  <a:cubicBezTo>
                    <a:pt x="43844" y="5087"/>
                    <a:pt x="46020" y="7054"/>
                    <a:pt x="48928" y="8874"/>
                  </a:cubicBezTo>
                  <a:cubicBezTo>
                    <a:pt x="51983" y="10757"/>
                    <a:pt x="55101" y="12661"/>
                    <a:pt x="57360" y="15172"/>
                  </a:cubicBezTo>
                  <a:cubicBezTo>
                    <a:pt x="58909" y="16909"/>
                    <a:pt x="57904" y="18373"/>
                    <a:pt x="60855" y="19587"/>
                  </a:cubicBezTo>
                  <a:cubicBezTo>
                    <a:pt x="61970" y="20032"/>
                    <a:pt x="63160" y="20113"/>
                    <a:pt x="64352" y="20113"/>
                  </a:cubicBezTo>
                  <a:cubicBezTo>
                    <a:pt x="65039" y="20113"/>
                    <a:pt x="65727" y="20086"/>
                    <a:pt x="66401" y="20086"/>
                  </a:cubicBezTo>
                  <a:cubicBezTo>
                    <a:pt x="68350" y="20086"/>
                    <a:pt x="70180" y="20312"/>
                    <a:pt x="71547" y="22077"/>
                  </a:cubicBezTo>
                  <a:cubicBezTo>
                    <a:pt x="70689" y="22830"/>
                    <a:pt x="67278" y="25508"/>
                    <a:pt x="65897" y="25571"/>
                  </a:cubicBezTo>
                  <a:cubicBezTo>
                    <a:pt x="65820" y="25574"/>
                    <a:pt x="65745" y="25575"/>
                    <a:pt x="65672" y="25575"/>
                  </a:cubicBezTo>
                  <a:cubicBezTo>
                    <a:pt x="63049" y="25575"/>
                    <a:pt x="62970" y="23784"/>
                    <a:pt x="60792" y="22725"/>
                  </a:cubicBezTo>
                  <a:cubicBezTo>
                    <a:pt x="58532" y="21595"/>
                    <a:pt x="56440" y="22139"/>
                    <a:pt x="54013" y="21554"/>
                  </a:cubicBezTo>
                  <a:cubicBezTo>
                    <a:pt x="53071" y="21323"/>
                    <a:pt x="51795" y="20110"/>
                    <a:pt x="50958" y="20047"/>
                  </a:cubicBezTo>
                  <a:cubicBezTo>
                    <a:pt x="50909" y="20044"/>
                    <a:pt x="50861" y="20042"/>
                    <a:pt x="50814" y="20042"/>
                  </a:cubicBezTo>
                  <a:cubicBezTo>
                    <a:pt x="49687" y="20042"/>
                    <a:pt x="48865" y="20947"/>
                    <a:pt x="47933" y="20947"/>
                  </a:cubicBezTo>
                  <a:cubicBezTo>
                    <a:pt x="47923" y="20947"/>
                    <a:pt x="47913" y="20947"/>
                    <a:pt x="47903" y="20947"/>
                  </a:cubicBezTo>
                  <a:cubicBezTo>
                    <a:pt x="43718" y="20926"/>
                    <a:pt x="43153" y="20717"/>
                    <a:pt x="39973" y="18687"/>
                  </a:cubicBezTo>
                  <a:cubicBezTo>
                    <a:pt x="35642" y="15925"/>
                    <a:pt x="30955" y="15465"/>
                    <a:pt x="27000" y="12640"/>
                  </a:cubicBezTo>
                  <a:cubicBezTo>
                    <a:pt x="24029" y="10527"/>
                    <a:pt x="20786" y="8853"/>
                    <a:pt x="17647" y="6928"/>
                  </a:cubicBezTo>
                  <a:cubicBezTo>
                    <a:pt x="15265" y="5452"/>
                    <a:pt x="12494" y="3494"/>
                    <a:pt x="9265" y="3494"/>
                  </a:cubicBezTo>
                  <a:cubicBezTo>
                    <a:pt x="9062" y="3494"/>
                    <a:pt x="8857" y="3501"/>
                    <a:pt x="8650" y="3517"/>
                  </a:cubicBezTo>
                  <a:cubicBezTo>
                    <a:pt x="7311" y="3601"/>
                    <a:pt x="2561" y="4313"/>
                    <a:pt x="1766" y="5045"/>
                  </a:cubicBezTo>
                  <a:cubicBezTo>
                    <a:pt x="1" y="6681"/>
                    <a:pt x="3860" y="7074"/>
                    <a:pt x="5800" y="7074"/>
                  </a:cubicBezTo>
                  <a:cubicBezTo>
                    <a:pt x="6068" y="7074"/>
                    <a:pt x="6299" y="7066"/>
                    <a:pt x="6474" y="7054"/>
                  </a:cubicBezTo>
                  <a:cubicBezTo>
                    <a:pt x="6848" y="7028"/>
                    <a:pt x="7202" y="7015"/>
                    <a:pt x="7537" y="7015"/>
                  </a:cubicBezTo>
                  <a:cubicBezTo>
                    <a:pt x="10466" y="7015"/>
                    <a:pt x="12045" y="7970"/>
                    <a:pt x="14467" y="9397"/>
                  </a:cubicBezTo>
                  <a:cubicBezTo>
                    <a:pt x="16413" y="10548"/>
                    <a:pt x="19049" y="11134"/>
                    <a:pt x="21121" y="12201"/>
                  </a:cubicBezTo>
                  <a:cubicBezTo>
                    <a:pt x="24991" y="14209"/>
                    <a:pt x="27377" y="17620"/>
                    <a:pt x="31164" y="19817"/>
                  </a:cubicBezTo>
                  <a:cubicBezTo>
                    <a:pt x="34135" y="21533"/>
                    <a:pt x="36667" y="23730"/>
                    <a:pt x="39868" y="25215"/>
                  </a:cubicBezTo>
                  <a:cubicBezTo>
                    <a:pt x="41647" y="26031"/>
                    <a:pt x="44074" y="26010"/>
                    <a:pt x="45999" y="26617"/>
                  </a:cubicBezTo>
                  <a:cubicBezTo>
                    <a:pt x="46815" y="26868"/>
                    <a:pt x="50790" y="28563"/>
                    <a:pt x="47945" y="29149"/>
                  </a:cubicBezTo>
                  <a:cubicBezTo>
                    <a:pt x="47862" y="29166"/>
                    <a:pt x="47774" y="29174"/>
                    <a:pt x="47683" y="29174"/>
                  </a:cubicBezTo>
                  <a:cubicBezTo>
                    <a:pt x="46990" y="29174"/>
                    <a:pt x="46088" y="28732"/>
                    <a:pt x="45497" y="28584"/>
                  </a:cubicBezTo>
                  <a:cubicBezTo>
                    <a:pt x="43613" y="28103"/>
                    <a:pt x="42630" y="27726"/>
                    <a:pt x="41082" y="26952"/>
                  </a:cubicBezTo>
                  <a:cubicBezTo>
                    <a:pt x="39575" y="26220"/>
                    <a:pt x="37587" y="26115"/>
                    <a:pt x="36081" y="25299"/>
                  </a:cubicBezTo>
                  <a:cubicBezTo>
                    <a:pt x="32398" y="23332"/>
                    <a:pt x="28590" y="21491"/>
                    <a:pt x="24782" y="19670"/>
                  </a:cubicBezTo>
                  <a:cubicBezTo>
                    <a:pt x="24101" y="19339"/>
                    <a:pt x="23294" y="19097"/>
                    <a:pt x="22612" y="19097"/>
                  </a:cubicBezTo>
                  <a:cubicBezTo>
                    <a:pt x="21742" y="19097"/>
                    <a:pt x="21074" y="19490"/>
                    <a:pt x="21121" y="20591"/>
                  </a:cubicBezTo>
                  <a:cubicBezTo>
                    <a:pt x="21204" y="22453"/>
                    <a:pt x="24322" y="23374"/>
                    <a:pt x="25954" y="24295"/>
                  </a:cubicBezTo>
                  <a:cubicBezTo>
                    <a:pt x="27858" y="25362"/>
                    <a:pt x="28800" y="26994"/>
                    <a:pt x="30557" y="28145"/>
                  </a:cubicBezTo>
                  <a:cubicBezTo>
                    <a:pt x="35056" y="31137"/>
                    <a:pt x="43012" y="34023"/>
                    <a:pt x="49377" y="34023"/>
                  </a:cubicBezTo>
                  <a:cubicBezTo>
                    <a:pt x="49909" y="34023"/>
                    <a:pt x="50430" y="34003"/>
                    <a:pt x="50937" y="33961"/>
                  </a:cubicBezTo>
                  <a:cubicBezTo>
                    <a:pt x="58825" y="33292"/>
                    <a:pt x="66671" y="33459"/>
                    <a:pt x="74643" y="33271"/>
                  </a:cubicBezTo>
                  <a:cubicBezTo>
                    <a:pt x="77713" y="33188"/>
                    <a:pt x="81006" y="32538"/>
                    <a:pt x="83982" y="32538"/>
                  </a:cubicBezTo>
                  <a:cubicBezTo>
                    <a:pt x="84029" y="32538"/>
                    <a:pt x="84075" y="32538"/>
                    <a:pt x="84122" y="32538"/>
                  </a:cubicBezTo>
                  <a:cubicBezTo>
                    <a:pt x="87176" y="32559"/>
                    <a:pt x="90085" y="34735"/>
                    <a:pt x="92910" y="35489"/>
                  </a:cubicBezTo>
                  <a:cubicBezTo>
                    <a:pt x="93648" y="35692"/>
                    <a:pt x="94280" y="35765"/>
                    <a:pt x="94905" y="35765"/>
                  </a:cubicBezTo>
                  <a:cubicBezTo>
                    <a:pt x="95698" y="35765"/>
                    <a:pt x="96479" y="35648"/>
                    <a:pt x="97450" y="35531"/>
                  </a:cubicBezTo>
                  <a:cubicBezTo>
                    <a:pt x="97492" y="35531"/>
                    <a:pt x="97555" y="35510"/>
                    <a:pt x="97596" y="35510"/>
                  </a:cubicBezTo>
                  <a:cubicBezTo>
                    <a:pt x="98764" y="35374"/>
                    <a:pt x="100006" y="35302"/>
                    <a:pt x="101277" y="35302"/>
                  </a:cubicBezTo>
                  <a:cubicBezTo>
                    <a:pt x="105879" y="35302"/>
                    <a:pt x="110863" y="36248"/>
                    <a:pt x="114126" y="38544"/>
                  </a:cubicBezTo>
                  <a:cubicBezTo>
                    <a:pt x="117432" y="40887"/>
                    <a:pt x="117055" y="43942"/>
                    <a:pt x="117641" y="47039"/>
                  </a:cubicBezTo>
                  <a:cubicBezTo>
                    <a:pt x="117892" y="48420"/>
                    <a:pt x="118876" y="49696"/>
                    <a:pt x="120759" y="50093"/>
                  </a:cubicBezTo>
                  <a:cubicBezTo>
                    <a:pt x="121091" y="50162"/>
                    <a:pt x="121412" y="50195"/>
                    <a:pt x="121723" y="50195"/>
                  </a:cubicBezTo>
                  <a:cubicBezTo>
                    <a:pt x="126691" y="50195"/>
                    <a:pt x="128929" y="41821"/>
                    <a:pt x="130426" y="39360"/>
                  </a:cubicBezTo>
                  <a:cubicBezTo>
                    <a:pt x="133501" y="34338"/>
                    <a:pt x="128312" y="32371"/>
                    <a:pt x="127099" y="27726"/>
                  </a:cubicBezTo>
                  <a:cubicBezTo>
                    <a:pt x="125446" y="21470"/>
                    <a:pt x="122077" y="20005"/>
                    <a:pt x="113603" y="19001"/>
                  </a:cubicBezTo>
                  <a:cubicBezTo>
                    <a:pt x="106949" y="18227"/>
                    <a:pt x="100128" y="18771"/>
                    <a:pt x="93537" y="17641"/>
                  </a:cubicBezTo>
                  <a:cubicBezTo>
                    <a:pt x="88202" y="16741"/>
                    <a:pt x="84415" y="14440"/>
                    <a:pt x="79184" y="13812"/>
                  </a:cubicBezTo>
                  <a:cubicBezTo>
                    <a:pt x="73074" y="13059"/>
                    <a:pt x="67948" y="13603"/>
                    <a:pt x="62696" y="10422"/>
                  </a:cubicBezTo>
                  <a:cubicBezTo>
                    <a:pt x="59767" y="8644"/>
                    <a:pt x="57381" y="6447"/>
                    <a:pt x="54536" y="4626"/>
                  </a:cubicBezTo>
                  <a:cubicBezTo>
                    <a:pt x="51920" y="2973"/>
                    <a:pt x="48719" y="2408"/>
                    <a:pt x="45643" y="1425"/>
                  </a:cubicBezTo>
                  <a:cubicBezTo>
                    <a:pt x="44022" y="904"/>
                    <a:pt x="42153" y="1"/>
                    <a:pt x="40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14059" y="4979917"/>
              <a:ext cx="1708739" cy="794888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45045" y="3859721"/>
              <a:ext cx="1414630" cy="413730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1479" y="2808370"/>
              <a:ext cx="978213" cy="688399"/>
            </a:xfrm>
            <a:custGeom>
              <a:avLst/>
              <a:gdLst/>
              <a:ahLst/>
              <a:cxnLst/>
              <a:rect l="l" t="t" r="r" b="b"/>
              <a:pathLst>
                <a:path w="47602" h="33499" extrusionOk="0">
                  <a:moveTo>
                    <a:pt x="24285" y="1"/>
                  </a:moveTo>
                  <a:cubicBezTo>
                    <a:pt x="19410" y="1"/>
                    <a:pt x="23875" y="6609"/>
                    <a:pt x="27641" y="8826"/>
                  </a:cubicBezTo>
                  <a:cubicBezTo>
                    <a:pt x="32244" y="11525"/>
                    <a:pt x="36429" y="13806"/>
                    <a:pt x="32809" y="18639"/>
                  </a:cubicBezTo>
                  <a:cubicBezTo>
                    <a:pt x="27411" y="25858"/>
                    <a:pt x="15087" y="21045"/>
                    <a:pt x="8098" y="25314"/>
                  </a:cubicBezTo>
                  <a:cubicBezTo>
                    <a:pt x="6173" y="26486"/>
                    <a:pt x="1" y="32386"/>
                    <a:pt x="4185" y="33474"/>
                  </a:cubicBezTo>
                  <a:cubicBezTo>
                    <a:pt x="4250" y="33491"/>
                    <a:pt x="4330" y="33498"/>
                    <a:pt x="4423" y="33498"/>
                  </a:cubicBezTo>
                  <a:cubicBezTo>
                    <a:pt x="5742" y="33498"/>
                    <a:pt x="9718" y="31940"/>
                    <a:pt x="11027" y="31842"/>
                  </a:cubicBezTo>
                  <a:cubicBezTo>
                    <a:pt x="11716" y="31795"/>
                    <a:pt x="12394" y="31783"/>
                    <a:pt x="13066" y="31783"/>
                  </a:cubicBezTo>
                  <a:cubicBezTo>
                    <a:pt x="13777" y="31783"/>
                    <a:pt x="14481" y="31796"/>
                    <a:pt x="15181" y="31796"/>
                  </a:cubicBezTo>
                  <a:cubicBezTo>
                    <a:pt x="17052" y="31796"/>
                    <a:pt x="18891" y="31699"/>
                    <a:pt x="20757" y="30984"/>
                  </a:cubicBezTo>
                  <a:cubicBezTo>
                    <a:pt x="25214" y="29289"/>
                    <a:pt x="29712" y="24874"/>
                    <a:pt x="34860" y="24623"/>
                  </a:cubicBezTo>
                  <a:cubicBezTo>
                    <a:pt x="35017" y="24616"/>
                    <a:pt x="35174" y="24613"/>
                    <a:pt x="35330" y="24613"/>
                  </a:cubicBezTo>
                  <a:cubicBezTo>
                    <a:pt x="38165" y="24613"/>
                    <a:pt x="40919" y="25729"/>
                    <a:pt x="43914" y="25729"/>
                  </a:cubicBezTo>
                  <a:cubicBezTo>
                    <a:pt x="44124" y="25729"/>
                    <a:pt x="44335" y="25723"/>
                    <a:pt x="44547" y="25711"/>
                  </a:cubicBezTo>
                  <a:cubicBezTo>
                    <a:pt x="45572" y="25670"/>
                    <a:pt x="46598" y="25523"/>
                    <a:pt x="47602" y="25314"/>
                  </a:cubicBezTo>
                  <a:lnTo>
                    <a:pt x="47602" y="8742"/>
                  </a:lnTo>
                  <a:cubicBezTo>
                    <a:pt x="47414" y="8763"/>
                    <a:pt x="47246" y="8784"/>
                    <a:pt x="47058" y="8784"/>
                  </a:cubicBezTo>
                  <a:cubicBezTo>
                    <a:pt x="46528" y="8839"/>
                    <a:pt x="46003" y="8865"/>
                    <a:pt x="45485" y="8865"/>
                  </a:cubicBezTo>
                  <a:cubicBezTo>
                    <a:pt x="45021" y="8865"/>
                    <a:pt x="44562" y="8845"/>
                    <a:pt x="44108" y="8805"/>
                  </a:cubicBezTo>
                  <a:cubicBezTo>
                    <a:pt x="43980" y="8817"/>
                    <a:pt x="43851" y="8823"/>
                    <a:pt x="43722" y="8823"/>
                  </a:cubicBezTo>
                  <a:cubicBezTo>
                    <a:pt x="42504" y="8823"/>
                    <a:pt x="41265" y="8314"/>
                    <a:pt x="40300" y="7822"/>
                  </a:cubicBezTo>
                  <a:cubicBezTo>
                    <a:pt x="36010" y="5583"/>
                    <a:pt x="32349" y="2026"/>
                    <a:pt x="27411" y="561"/>
                  </a:cubicBezTo>
                  <a:cubicBezTo>
                    <a:pt x="26099" y="172"/>
                    <a:pt x="25071" y="1"/>
                    <a:pt x="24285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613207" y="368494"/>
              <a:ext cx="49895" cy="11200"/>
            </a:xfrm>
            <a:custGeom>
              <a:avLst/>
              <a:gdLst/>
              <a:ahLst/>
              <a:cxnLst/>
              <a:rect l="l" t="t" r="r" b="b"/>
              <a:pathLst>
                <a:path w="2428" h="545" extrusionOk="0">
                  <a:moveTo>
                    <a:pt x="0" y="1"/>
                  </a:moveTo>
                  <a:lnTo>
                    <a:pt x="0" y="1"/>
                  </a:lnTo>
                  <a:cubicBezTo>
                    <a:pt x="419" y="168"/>
                    <a:pt x="816" y="314"/>
                    <a:pt x="1151" y="356"/>
                  </a:cubicBezTo>
                  <a:cubicBezTo>
                    <a:pt x="1569" y="440"/>
                    <a:pt x="1988" y="503"/>
                    <a:pt x="2427" y="545"/>
                  </a:cubicBezTo>
                  <a:cubicBezTo>
                    <a:pt x="1674" y="294"/>
                    <a:pt x="858" y="105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29573" y="4067735"/>
              <a:ext cx="5529940" cy="838392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714616" y="39853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15750" y="4652504"/>
              <a:ext cx="3249032" cy="1126275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39640" y="1840804"/>
              <a:ext cx="1320039" cy="402859"/>
            </a:xfrm>
            <a:custGeom>
              <a:avLst/>
              <a:gdLst/>
              <a:ahLst/>
              <a:cxnLst/>
              <a:rect l="l" t="t" r="r" b="b"/>
              <a:pathLst>
                <a:path w="64236" h="19604" extrusionOk="0">
                  <a:moveTo>
                    <a:pt x="52287" y="0"/>
                  </a:moveTo>
                  <a:cubicBezTo>
                    <a:pt x="50668" y="0"/>
                    <a:pt x="48766" y="586"/>
                    <a:pt x="47309" y="983"/>
                  </a:cubicBezTo>
                  <a:cubicBezTo>
                    <a:pt x="46352" y="1249"/>
                    <a:pt x="45230" y="1560"/>
                    <a:pt x="44184" y="1560"/>
                  </a:cubicBezTo>
                  <a:cubicBezTo>
                    <a:pt x="43995" y="1560"/>
                    <a:pt x="43809" y="1550"/>
                    <a:pt x="43626" y="1528"/>
                  </a:cubicBezTo>
                  <a:cubicBezTo>
                    <a:pt x="42747" y="1423"/>
                    <a:pt x="42057" y="983"/>
                    <a:pt x="41220" y="837"/>
                  </a:cubicBezTo>
                  <a:cubicBezTo>
                    <a:pt x="40998" y="796"/>
                    <a:pt x="40770" y="778"/>
                    <a:pt x="40538" y="778"/>
                  </a:cubicBezTo>
                  <a:cubicBezTo>
                    <a:pt x="38496" y="778"/>
                    <a:pt x="36141" y="2230"/>
                    <a:pt x="34713" y="3076"/>
                  </a:cubicBezTo>
                  <a:cubicBezTo>
                    <a:pt x="30612" y="5524"/>
                    <a:pt x="26427" y="7930"/>
                    <a:pt x="22472" y="10504"/>
                  </a:cubicBezTo>
                  <a:cubicBezTo>
                    <a:pt x="21091" y="11403"/>
                    <a:pt x="19711" y="12052"/>
                    <a:pt x="18120" y="12638"/>
                  </a:cubicBezTo>
                  <a:cubicBezTo>
                    <a:pt x="16384" y="13287"/>
                    <a:pt x="14961" y="14144"/>
                    <a:pt x="13015" y="14500"/>
                  </a:cubicBezTo>
                  <a:cubicBezTo>
                    <a:pt x="12446" y="14602"/>
                    <a:pt x="11865" y="14637"/>
                    <a:pt x="11278" y="14637"/>
                  </a:cubicBezTo>
                  <a:cubicBezTo>
                    <a:pt x="9991" y="14637"/>
                    <a:pt x="8674" y="14469"/>
                    <a:pt x="7391" y="14469"/>
                  </a:cubicBezTo>
                  <a:cubicBezTo>
                    <a:pt x="7214" y="14469"/>
                    <a:pt x="7038" y="14472"/>
                    <a:pt x="6863" y="14479"/>
                  </a:cubicBezTo>
                  <a:cubicBezTo>
                    <a:pt x="5378" y="14542"/>
                    <a:pt x="3139" y="14751"/>
                    <a:pt x="2030" y="15630"/>
                  </a:cubicBezTo>
                  <a:cubicBezTo>
                    <a:pt x="0" y="17220"/>
                    <a:pt x="9939" y="19208"/>
                    <a:pt x="10776" y="19334"/>
                  </a:cubicBezTo>
                  <a:cubicBezTo>
                    <a:pt x="11392" y="19439"/>
                    <a:pt x="12111" y="19604"/>
                    <a:pt x="12785" y="19604"/>
                  </a:cubicBezTo>
                  <a:cubicBezTo>
                    <a:pt x="12912" y="19604"/>
                    <a:pt x="13038" y="19598"/>
                    <a:pt x="13161" y="19585"/>
                  </a:cubicBezTo>
                  <a:cubicBezTo>
                    <a:pt x="14103" y="19480"/>
                    <a:pt x="15045" y="19271"/>
                    <a:pt x="15902" y="19145"/>
                  </a:cubicBezTo>
                  <a:cubicBezTo>
                    <a:pt x="17011" y="19020"/>
                    <a:pt x="18099" y="18894"/>
                    <a:pt x="19187" y="18789"/>
                  </a:cubicBezTo>
                  <a:cubicBezTo>
                    <a:pt x="26804" y="18099"/>
                    <a:pt x="34148" y="18120"/>
                    <a:pt x="41597" y="17492"/>
                  </a:cubicBezTo>
                  <a:cubicBezTo>
                    <a:pt x="42706" y="17450"/>
                    <a:pt x="44233" y="17283"/>
                    <a:pt x="45781" y="17220"/>
                  </a:cubicBezTo>
                  <a:cubicBezTo>
                    <a:pt x="46341" y="17190"/>
                    <a:pt x="46901" y="17171"/>
                    <a:pt x="47444" y="17171"/>
                  </a:cubicBezTo>
                  <a:cubicBezTo>
                    <a:pt x="48422" y="17171"/>
                    <a:pt x="49345" y="17234"/>
                    <a:pt x="50113" y="17409"/>
                  </a:cubicBezTo>
                  <a:cubicBezTo>
                    <a:pt x="50887" y="17576"/>
                    <a:pt x="51954" y="18141"/>
                    <a:pt x="52958" y="18727"/>
                  </a:cubicBezTo>
                  <a:cubicBezTo>
                    <a:pt x="55448" y="17681"/>
                    <a:pt x="57875" y="16613"/>
                    <a:pt x="60470" y="15630"/>
                  </a:cubicBezTo>
                  <a:cubicBezTo>
                    <a:pt x="61662" y="15170"/>
                    <a:pt x="62939" y="14877"/>
                    <a:pt x="64236" y="14668"/>
                  </a:cubicBezTo>
                  <a:lnTo>
                    <a:pt x="64236" y="5189"/>
                  </a:lnTo>
                  <a:cubicBezTo>
                    <a:pt x="61516" y="5566"/>
                    <a:pt x="58880" y="5963"/>
                    <a:pt x="56369" y="6926"/>
                  </a:cubicBezTo>
                  <a:cubicBezTo>
                    <a:pt x="54799" y="7512"/>
                    <a:pt x="53293" y="7993"/>
                    <a:pt x="51514" y="7993"/>
                  </a:cubicBezTo>
                  <a:cubicBezTo>
                    <a:pt x="50426" y="7993"/>
                    <a:pt x="48250" y="7867"/>
                    <a:pt x="47999" y="6800"/>
                  </a:cubicBezTo>
                  <a:cubicBezTo>
                    <a:pt x="47790" y="5880"/>
                    <a:pt x="49087" y="4792"/>
                    <a:pt x="49757" y="4143"/>
                  </a:cubicBezTo>
                  <a:cubicBezTo>
                    <a:pt x="50385" y="3536"/>
                    <a:pt x="51075" y="2804"/>
                    <a:pt x="51891" y="2344"/>
                  </a:cubicBezTo>
                  <a:cubicBezTo>
                    <a:pt x="53607" y="1423"/>
                    <a:pt x="55783" y="272"/>
                    <a:pt x="52791" y="21"/>
                  </a:cubicBezTo>
                  <a:cubicBezTo>
                    <a:pt x="52627" y="7"/>
                    <a:pt x="52459" y="0"/>
                    <a:pt x="52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139253" y="2058703"/>
              <a:ext cx="1891407" cy="778448"/>
            </a:xfrm>
            <a:custGeom>
              <a:avLst/>
              <a:gdLst/>
              <a:ahLst/>
              <a:cxnLst/>
              <a:rect l="l" t="t" r="r" b="b"/>
              <a:pathLst>
                <a:path w="92040" h="37881" extrusionOk="0">
                  <a:moveTo>
                    <a:pt x="62313" y="0"/>
                  </a:moveTo>
                  <a:cubicBezTo>
                    <a:pt x="58607" y="0"/>
                    <a:pt x="54866" y="541"/>
                    <a:pt x="51176" y="1533"/>
                  </a:cubicBezTo>
                  <a:cubicBezTo>
                    <a:pt x="46852" y="2688"/>
                    <a:pt x="42195" y="3097"/>
                    <a:pt x="37462" y="3097"/>
                  </a:cubicBezTo>
                  <a:cubicBezTo>
                    <a:pt x="30881" y="3097"/>
                    <a:pt x="24153" y="2307"/>
                    <a:pt x="17970" y="1637"/>
                  </a:cubicBezTo>
                  <a:cubicBezTo>
                    <a:pt x="15074" y="1323"/>
                    <a:pt x="12383" y="1073"/>
                    <a:pt x="10021" y="1073"/>
                  </a:cubicBezTo>
                  <a:cubicBezTo>
                    <a:pt x="3903" y="1073"/>
                    <a:pt x="1" y="2749"/>
                    <a:pt x="499" y="9316"/>
                  </a:cubicBezTo>
                  <a:cubicBezTo>
                    <a:pt x="4747" y="9316"/>
                    <a:pt x="7508" y="12413"/>
                    <a:pt x="10480" y="13857"/>
                  </a:cubicBezTo>
                  <a:cubicBezTo>
                    <a:pt x="12781" y="14966"/>
                    <a:pt x="15773" y="15907"/>
                    <a:pt x="18472" y="16200"/>
                  </a:cubicBezTo>
                  <a:cubicBezTo>
                    <a:pt x="18606" y="16214"/>
                    <a:pt x="18763" y="16220"/>
                    <a:pt x="18938" y="16220"/>
                  </a:cubicBezTo>
                  <a:cubicBezTo>
                    <a:pt x="20259" y="16220"/>
                    <a:pt x="22620" y="15868"/>
                    <a:pt x="23948" y="15868"/>
                  </a:cubicBezTo>
                  <a:cubicBezTo>
                    <a:pt x="24287" y="15868"/>
                    <a:pt x="24559" y="15891"/>
                    <a:pt x="24729" y="15949"/>
                  </a:cubicBezTo>
                  <a:cubicBezTo>
                    <a:pt x="28892" y="17372"/>
                    <a:pt x="25566" y="18606"/>
                    <a:pt x="23515" y="20845"/>
                  </a:cubicBezTo>
                  <a:cubicBezTo>
                    <a:pt x="22741" y="21724"/>
                    <a:pt x="22009" y="22728"/>
                    <a:pt x="21799" y="23775"/>
                  </a:cubicBezTo>
                  <a:cubicBezTo>
                    <a:pt x="21255" y="26390"/>
                    <a:pt x="24331" y="27645"/>
                    <a:pt x="24854" y="29947"/>
                  </a:cubicBezTo>
                  <a:cubicBezTo>
                    <a:pt x="25754" y="33776"/>
                    <a:pt x="17426" y="33379"/>
                    <a:pt x="14581" y="33818"/>
                  </a:cubicBezTo>
                  <a:cubicBezTo>
                    <a:pt x="11391" y="34303"/>
                    <a:pt x="9282" y="37881"/>
                    <a:pt x="12627" y="37881"/>
                  </a:cubicBezTo>
                  <a:cubicBezTo>
                    <a:pt x="13035" y="37881"/>
                    <a:pt x="13523" y="37828"/>
                    <a:pt x="14099" y="37710"/>
                  </a:cubicBezTo>
                  <a:cubicBezTo>
                    <a:pt x="16861" y="37145"/>
                    <a:pt x="19205" y="35785"/>
                    <a:pt x="21820" y="34927"/>
                  </a:cubicBezTo>
                  <a:cubicBezTo>
                    <a:pt x="23264" y="34467"/>
                    <a:pt x="24729" y="34425"/>
                    <a:pt x="26193" y="34090"/>
                  </a:cubicBezTo>
                  <a:cubicBezTo>
                    <a:pt x="28955" y="33441"/>
                    <a:pt x="31864" y="31516"/>
                    <a:pt x="34249" y="30261"/>
                  </a:cubicBezTo>
                  <a:cubicBezTo>
                    <a:pt x="37638" y="28482"/>
                    <a:pt x="40819" y="26474"/>
                    <a:pt x="44083" y="24549"/>
                  </a:cubicBezTo>
                  <a:cubicBezTo>
                    <a:pt x="44753" y="23984"/>
                    <a:pt x="45422" y="23440"/>
                    <a:pt x="46092" y="22896"/>
                  </a:cubicBezTo>
                  <a:cubicBezTo>
                    <a:pt x="47473" y="21850"/>
                    <a:pt x="48895" y="20824"/>
                    <a:pt x="50465" y="19925"/>
                  </a:cubicBezTo>
                  <a:cubicBezTo>
                    <a:pt x="51385" y="19422"/>
                    <a:pt x="52369" y="18983"/>
                    <a:pt x="53394" y="18586"/>
                  </a:cubicBezTo>
                  <a:cubicBezTo>
                    <a:pt x="59671" y="16158"/>
                    <a:pt x="66429" y="15719"/>
                    <a:pt x="73209" y="14924"/>
                  </a:cubicBezTo>
                  <a:cubicBezTo>
                    <a:pt x="77728" y="14401"/>
                    <a:pt x="85282" y="14966"/>
                    <a:pt x="88901" y="12497"/>
                  </a:cubicBezTo>
                  <a:cubicBezTo>
                    <a:pt x="92040" y="10383"/>
                    <a:pt x="90889" y="6680"/>
                    <a:pt x="90366" y="3897"/>
                  </a:cubicBezTo>
                  <a:cubicBezTo>
                    <a:pt x="89934" y="3820"/>
                    <a:pt x="89507" y="3788"/>
                    <a:pt x="89084" y="3788"/>
                  </a:cubicBezTo>
                  <a:cubicBezTo>
                    <a:pt x="86874" y="3788"/>
                    <a:pt x="84758" y="4667"/>
                    <a:pt x="82399" y="4667"/>
                  </a:cubicBezTo>
                  <a:cubicBezTo>
                    <a:pt x="82129" y="4667"/>
                    <a:pt x="81855" y="4655"/>
                    <a:pt x="81578" y="4629"/>
                  </a:cubicBezTo>
                  <a:cubicBezTo>
                    <a:pt x="78712" y="4378"/>
                    <a:pt x="76849" y="3060"/>
                    <a:pt x="74401" y="2119"/>
                  </a:cubicBezTo>
                  <a:cubicBezTo>
                    <a:pt x="70494" y="666"/>
                    <a:pt x="66425" y="0"/>
                    <a:pt x="62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92292" y="980903"/>
              <a:ext cx="5267663" cy="1931376"/>
            </a:xfrm>
            <a:custGeom>
              <a:avLst/>
              <a:gdLst/>
              <a:ahLst/>
              <a:cxnLst/>
              <a:rect l="l" t="t" r="r" b="b"/>
              <a:pathLst>
                <a:path w="256336" h="93985" extrusionOk="0">
                  <a:moveTo>
                    <a:pt x="9286" y="1"/>
                  </a:moveTo>
                  <a:cubicBezTo>
                    <a:pt x="7909" y="1"/>
                    <a:pt x="6620" y="179"/>
                    <a:pt x="5483" y="603"/>
                  </a:cubicBezTo>
                  <a:cubicBezTo>
                    <a:pt x="1" y="2653"/>
                    <a:pt x="10504" y="5185"/>
                    <a:pt x="12806" y="5792"/>
                  </a:cubicBezTo>
                  <a:cubicBezTo>
                    <a:pt x="18162" y="7215"/>
                    <a:pt x="23665" y="8114"/>
                    <a:pt x="29064" y="9391"/>
                  </a:cubicBezTo>
                  <a:cubicBezTo>
                    <a:pt x="32223" y="10123"/>
                    <a:pt x="45279" y="13471"/>
                    <a:pt x="37998" y="16839"/>
                  </a:cubicBezTo>
                  <a:cubicBezTo>
                    <a:pt x="37538" y="18513"/>
                    <a:pt x="39400" y="18995"/>
                    <a:pt x="39400" y="20585"/>
                  </a:cubicBezTo>
                  <a:cubicBezTo>
                    <a:pt x="39358" y="23660"/>
                    <a:pt x="37538" y="24790"/>
                    <a:pt x="41743" y="26883"/>
                  </a:cubicBezTo>
                  <a:cubicBezTo>
                    <a:pt x="44924" y="28452"/>
                    <a:pt x="47748" y="29519"/>
                    <a:pt x="50803" y="30733"/>
                  </a:cubicBezTo>
                  <a:cubicBezTo>
                    <a:pt x="51828" y="31256"/>
                    <a:pt x="52686" y="31779"/>
                    <a:pt x="53168" y="32260"/>
                  </a:cubicBezTo>
                  <a:cubicBezTo>
                    <a:pt x="53670" y="32741"/>
                    <a:pt x="53795" y="33202"/>
                    <a:pt x="53398" y="33578"/>
                  </a:cubicBezTo>
                  <a:cubicBezTo>
                    <a:pt x="52979" y="33955"/>
                    <a:pt x="52038" y="34269"/>
                    <a:pt x="50364" y="34478"/>
                  </a:cubicBezTo>
                  <a:cubicBezTo>
                    <a:pt x="49318" y="34290"/>
                    <a:pt x="48271" y="34143"/>
                    <a:pt x="47225" y="33997"/>
                  </a:cubicBezTo>
                  <a:cubicBezTo>
                    <a:pt x="46179" y="33850"/>
                    <a:pt x="45133" y="33725"/>
                    <a:pt x="44087" y="33620"/>
                  </a:cubicBezTo>
                  <a:cubicBezTo>
                    <a:pt x="43020" y="33495"/>
                    <a:pt x="41973" y="33390"/>
                    <a:pt x="40927" y="33285"/>
                  </a:cubicBezTo>
                  <a:cubicBezTo>
                    <a:pt x="39860" y="33181"/>
                    <a:pt x="38814" y="33076"/>
                    <a:pt x="37768" y="32971"/>
                  </a:cubicBezTo>
                  <a:cubicBezTo>
                    <a:pt x="36701" y="32846"/>
                    <a:pt x="35655" y="32741"/>
                    <a:pt x="34608" y="32595"/>
                  </a:cubicBezTo>
                  <a:cubicBezTo>
                    <a:pt x="29398" y="31946"/>
                    <a:pt x="24272" y="30963"/>
                    <a:pt x="19501" y="28724"/>
                  </a:cubicBezTo>
                  <a:cubicBezTo>
                    <a:pt x="18889" y="28568"/>
                    <a:pt x="18284" y="28419"/>
                    <a:pt x="17745" y="28419"/>
                  </a:cubicBezTo>
                  <a:cubicBezTo>
                    <a:pt x="17344" y="28419"/>
                    <a:pt x="16980" y="28501"/>
                    <a:pt x="16677" y="28724"/>
                  </a:cubicBezTo>
                  <a:cubicBezTo>
                    <a:pt x="14919" y="30837"/>
                    <a:pt x="17388" y="32679"/>
                    <a:pt x="19501" y="33725"/>
                  </a:cubicBezTo>
                  <a:cubicBezTo>
                    <a:pt x="20736" y="34248"/>
                    <a:pt x="21970" y="34708"/>
                    <a:pt x="23247" y="35085"/>
                  </a:cubicBezTo>
                  <a:cubicBezTo>
                    <a:pt x="24544" y="35440"/>
                    <a:pt x="25862" y="35712"/>
                    <a:pt x="27264" y="35838"/>
                  </a:cubicBezTo>
                  <a:cubicBezTo>
                    <a:pt x="30696" y="36152"/>
                    <a:pt x="34022" y="36361"/>
                    <a:pt x="37475" y="36528"/>
                  </a:cubicBezTo>
                  <a:cubicBezTo>
                    <a:pt x="40341" y="36654"/>
                    <a:pt x="48899" y="36424"/>
                    <a:pt x="48146" y="40169"/>
                  </a:cubicBezTo>
                  <a:cubicBezTo>
                    <a:pt x="48060" y="40578"/>
                    <a:pt x="46374" y="40671"/>
                    <a:pt x="44460" y="40671"/>
                  </a:cubicBezTo>
                  <a:cubicBezTo>
                    <a:pt x="42843" y="40671"/>
                    <a:pt x="41064" y="40605"/>
                    <a:pt x="39951" y="40605"/>
                  </a:cubicBezTo>
                  <a:cubicBezTo>
                    <a:pt x="39481" y="40605"/>
                    <a:pt x="39130" y="40617"/>
                    <a:pt x="38960" y="40650"/>
                  </a:cubicBezTo>
                  <a:cubicBezTo>
                    <a:pt x="35236" y="41362"/>
                    <a:pt x="32014" y="43203"/>
                    <a:pt x="28248" y="43852"/>
                  </a:cubicBezTo>
                  <a:cubicBezTo>
                    <a:pt x="25695" y="44291"/>
                    <a:pt x="21866" y="45170"/>
                    <a:pt x="20694" y="47179"/>
                  </a:cubicBezTo>
                  <a:cubicBezTo>
                    <a:pt x="19919" y="48516"/>
                    <a:pt x="20248" y="49037"/>
                    <a:pt x="21385" y="49037"/>
                  </a:cubicBezTo>
                  <a:cubicBezTo>
                    <a:pt x="21813" y="49037"/>
                    <a:pt x="22355" y="48963"/>
                    <a:pt x="22996" y="48832"/>
                  </a:cubicBezTo>
                  <a:cubicBezTo>
                    <a:pt x="26051" y="48225"/>
                    <a:pt x="28561" y="46237"/>
                    <a:pt x="31554" y="45379"/>
                  </a:cubicBezTo>
                  <a:cubicBezTo>
                    <a:pt x="34294" y="44605"/>
                    <a:pt x="37098" y="44689"/>
                    <a:pt x="39965" y="44584"/>
                  </a:cubicBezTo>
                  <a:cubicBezTo>
                    <a:pt x="45007" y="44396"/>
                    <a:pt x="53000" y="44731"/>
                    <a:pt x="56683" y="41759"/>
                  </a:cubicBezTo>
                  <a:cubicBezTo>
                    <a:pt x="61617" y="37789"/>
                    <a:pt x="63467" y="34372"/>
                    <a:pt x="70838" y="34372"/>
                  </a:cubicBezTo>
                  <a:cubicBezTo>
                    <a:pt x="71313" y="34372"/>
                    <a:pt x="71811" y="34386"/>
                    <a:pt x="72334" y="34415"/>
                  </a:cubicBezTo>
                  <a:cubicBezTo>
                    <a:pt x="78925" y="34771"/>
                    <a:pt x="89826" y="34541"/>
                    <a:pt x="92943" y="40127"/>
                  </a:cubicBezTo>
                  <a:cubicBezTo>
                    <a:pt x="94889" y="43601"/>
                    <a:pt x="90349" y="44019"/>
                    <a:pt x="87545" y="45463"/>
                  </a:cubicBezTo>
                  <a:cubicBezTo>
                    <a:pt x="86164" y="46195"/>
                    <a:pt x="85202" y="47179"/>
                    <a:pt x="85704" y="48957"/>
                  </a:cubicBezTo>
                  <a:cubicBezTo>
                    <a:pt x="86478" y="51573"/>
                    <a:pt x="88047" y="53121"/>
                    <a:pt x="89972" y="53958"/>
                  </a:cubicBezTo>
                  <a:cubicBezTo>
                    <a:pt x="91336" y="54537"/>
                    <a:pt x="92873" y="54767"/>
                    <a:pt x="94425" y="54767"/>
                  </a:cubicBezTo>
                  <a:cubicBezTo>
                    <a:pt x="97303" y="54767"/>
                    <a:pt x="100236" y="53978"/>
                    <a:pt x="102233" y="53163"/>
                  </a:cubicBezTo>
                  <a:cubicBezTo>
                    <a:pt x="103259" y="52744"/>
                    <a:pt x="104305" y="52430"/>
                    <a:pt x="105393" y="52179"/>
                  </a:cubicBezTo>
                  <a:cubicBezTo>
                    <a:pt x="106460" y="51949"/>
                    <a:pt x="107569" y="51803"/>
                    <a:pt x="108678" y="51740"/>
                  </a:cubicBezTo>
                  <a:cubicBezTo>
                    <a:pt x="109383" y="51708"/>
                    <a:pt x="110071" y="51685"/>
                    <a:pt x="110739" y="51685"/>
                  </a:cubicBezTo>
                  <a:cubicBezTo>
                    <a:pt x="112231" y="51685"/>
                    <a:pt x="113615" y="51797"/>
                    <a:pt x="114829" y="52158"/>
                  </a:cubicBezTo>
                  <a:cubicBezTo>
                    <a:pt x="115666" y="52430"/>
                    <a:pt x="116482" y="52723"/>
                    <a:pt x="117298" y="52995"/>
                  </a:cubicBezTo>
                  <a:cubicBezTo>
                    <a:pt x="120479" y="54272"/>
                    <a:pt x="123659" y="55067"/>
                    <a:pt x="126609" y="56552"/>
                  </a:cubicBezTo>
                  <a:cubicBezTo>
                    <a:pt x="127739" y="57034"/>
                    <a:pt x="128827" y="57536"/>
                    <a:pt x="129915" y="58017"/>
                  </a:cubicBezTo>
                  <a:cubicBezTo>
                    <a:pt x="133263" y="59565"/>
                    <a:pt x="136548" y="61135"/>
                    <a:pt x="139917" y="62599"/>
                  </a:cubicBezTo>
                  <a:cubicBezTo>
                    <a:pt x="141967" y="63478"/>
                    <a:pt x="144081" y="64315"/>
                    <a:pt x="146257" y="65068"/>
                  </a:cubicBezTo>
                  <a:cubicBezTo>
                    <a:pt x="150504" y="66658"/>
                    <a:pt x="155798" y="67977"/>
                    <a:pt x="161092" y="68500"/>
                  </a:cubicBezTo>
                  <a:cubicBezTo>
                    <a:pt x="163561" y="68500"/>
                    <a:pt x="165674" y="67705"/>
                    <a:pt x="167787" y="67182"/>
                  </a:cubicBezTo>
                  <a:cubicBezTo>
                    <a:pt x="171667" y="66184"/>
                    <a:pt x="175596" y="65678"/>
                    <a:pt x="179452" y="65678"/>
                  </a:cubicBezTo>
                  <a:cubicBezTo>
                    <a:pt x="185784" y="65678"/>
                    <a:pt x="191921" y="67043"/>
                    <a:pt x="197331" y="69839"/>
                  </a:cubicBezTo>
                  <a:cubicBezTo>
                    <a:pt x="198231" y="70195"/>
                    <a:pt x="199110" y="70550"/>
                    <a:pt x="199926" y="70864"/>
                  </a:cubicBezTo>
                  <a:cubicBezTo>
                    <a:pt x="200763" y="71157"/>
                    <a:pt x="201600" y="71471"/>
                    <a:pt x="202437" y="71785"/>
                  </a:cubicBezTo>
                  <a:cubicBezTo>
                    <a:pt x="203274" y="72099"/>
                    <a:pt x="204090" y="72433"/>
                    <a:pt x="204927" y="72747"/>
                  </a:cubicBezTo>
                  <a:cubicBezTo>
                    <a:pt x="207688" y="74024"/>
                    <a:pt x="211225" y="74819"/>
                    <a:pt x="214405" y="74819"/>
                  </a:cubicBezTo>
                  <a:lnTo>
                    <a:pt x="214426" y="74819"/>
                  </a:lnTo>
                  <a:cubicBezTo>
                    <a:pt x="214838" y="74798"/>
                    <a:pt x="215244" y="74788"/>
                    <a:pt x="215644" y="74788"/>
                  </a:cubicBezTo>
                  <a:cubicBezTo>
                    <a:pt x="224504" y="74788"/>
                    <a:pt x="230651" y="79762"/>
                    <a:pt x="235956" y="84506"/>
                  </a:cubicBezTo>
                  <a:cubicBezTo>
                    <a:pt x="236354" y="84862"/>
                    <a:pt x="236772" y="85239"/>
                    <a:pt x="237170" y="85615"/>
                  </a:cubicBezTo>
                  <a:cubicBezTo>
                    <a:pt x="237986" y="86117"/>
                    <a:pt x="238802" y="86599"/>
                    <a:pt x="239597" y="87080"/>
                  </a:cubicBezTo>
                  <a:cubicBezTo>
                    <a:pt x="242798" y="89047"/>
                    <a:pt x="245916" y="91076"/>
                    <a:pt x="249013" y="93001"/>
                  </a:cubicBezTo>
                  <a:cubicBezTo>
                    <a:pt x="249952" y="93471"/>
                    <a:pt x="251195" y="93941"/>
                    <a:pt x="252394" y="93941"/>
                  </a:cubicBezTo>
                  <a:cubicBezTo>
                    <a:pt x="252530" y="93941"/>
                    <a:pt x="252665" y="93935"/>
                    <a:pt x="252800" y="93922"/>
                  </a:cubicBezTo>
                  <a:cubicBezTo>
                    <a:pt x="253281" y="93964"/>
                    <a:pt x="253773" y="93985"/>
                    <a:pt x="254270" y="93985"/>
                  </a:cubicBezTo>
                  <a:cubicBezTo>
                    <a:pt x="254767" y="93985"/>
                    <a:pt x="255269" y="93964"/>
                    <a:pt x="255771" y="93922"/>
                  </a:cubicBezTo>
                  <a:cubicBezTo>
                    <a:pt x="255938" y="93901"/>
                    <a:pt x="256127" y="93880"/>
                    <a:pt x="256315" y="93859"/>
                  </a:cubicBezTo>
                  <a:lnTo>
                    <a:pt x="256315" y="82247"/>
                  </a:lnTo>
                  <a:cubicBezTo>
                    <a:pt x="255394" y="81870"/>
                    <a:pt x="254244" y="81451"/>
                    <a:pt x="253511" y="80866"/>
                  </a:cubicBezTo>
                  <a:cubicBezTo>
                    <a:pt x="253030" y="80510"/>
                    <a:pt x="252842" y="79882"/>
                    <a:pt x="252319" y="79568"/>
                  </a:cubicBezTo>
                  <a:cubicBezTo>
                    <a:pt x="251314" y="78983"/>
                    <a:pt x="247674" y="78104"/>
                    <a:pt x="246544" y="77790"/>
                  </a:cubicBezTo>
                  <a:cubicBezTo>
                    <a:pt x="245832" y="77602"/>
                    <a:pt x="239032" y="77350"/>
                    <a:pt x="239095" y="76974"/>
                  </a:cubicBezTo>
                  <a:cubicBezTo>
                    <a:pt x="239193" y="76064"/>
                    <a:pt x="241203" y="75832"/>
                    <a:pt x="243269" y="75832"/>
                  </a:cubicBezTo>
                  <a:cubicBezTo>
                    <a:pt x="245148" y="75832"/>
                    <a:pt x="247075" y="76024"/>
                    <a:pt x="247653" y="76074"/>
                  </a:cubicBezTo>
                  <a:cubicBezTo>
                    <a:pt x="249578" y="76221"/>
                    <a:pt x="250938" y="76744"/>
                    <a:pt x="252737" y="77078"/>
                  </a:cubicBezTo>
                  <a:cubicBezTo>
                    <a:pt x="254139" y="77350"/>
                    <a:pt x="255018" y="77225"/>
                    <a:pt x="256336" y="77874"/>
                  </a:cubicBezTo>
                  <a:cubicBezTo>
                    <a:pt x="256148" y="75070"/>
                    <a:pt x="256315" y="72203"/>
                    <a:pt x="256315" y="69379"/>
                  </a:cubicBezTo>
                  <a:lnTo>
                    <a:pt x="256315" y="69379"/>
                  </a:lnTo>
                  <a:cubicBezTo>
                    <a:pt x="255708" y="69420"/>
                    <a:pt x="255122" y="69483"/>
                    <a:pt x="254578" y="69609"/>
                  </a:cubicBezTo>
                  <a:cubicBezTo>
                    <a:pt x="251415" y="70637"/>
                    <a:pt x="248061" y="71151"/>
                    <a:pt x="244679" y="71151"/>
                  </a:cubicBezTo>
                  <a:cubicBezTo>
                    <a:pt x="243586" y="71151"/>
                    <a:pt x="242490" y="71097"/>
                    <a:pt x="241396" y="70990"/>
                  </a:cubicBezTo>
                  <a:cubicBezTo>
                    <a:pt x="237274" y="70592"/>
                    <a:pt x="227754" y="67747"/>
                    <a:pt x="230621" y="63206"/>
                  </a:cubicBezTo>
                  <a:cubicBezTo>
                    <a:pt x="231985" y="61069"/>
                    <a:pt x="234401" y="60356"/>
                    <a:pt x="237134" y="60356"/>
                  </a:cubicBezTo>
                  <a:cubicBezTo>
                    <a:pt x="241652" y="60356"/>
                    <a:pt x="247034" y="62306"/>
                    <a:pt x="249954" y="62997"/>
                  </a:cubicBezTo>
                  <a:cubicBezTo>
                    <a:pt x="252088" y="63499"/>
                    <a:pt x="254223" y="63541"/>
                    <a:pt x="256315" y="63604"/>
                  </a:cubicBezTo>
                  <a:lnTo>
                    <a:pt x="256315" y="61302"/>
                  </a:lnTo>
                  <a:cubicBezTo>
                    <a:pt x="253490" y="60193"/>
                    <a:pt x="250875" y="60151"/>
                    <a:pt x="247925" y="59649"/>
                  </a:cubicBezTo>
                  <a:cubicBezTo>
                    <a:pt x="247590" y="59586"/>
                    <a:pt x="246376" y="58812"/>
                    <a:pt x="245037" y="58101"/>
                  </a:cubicBezTo>
                  <a:cubicBezTo>
                    <a:pt x="244033" y="57536"/>
                    <a:pt x="242966" y="57013"/>
                    <a:pt x="242192" y="56845"/>
                  </a:cubicBezTo>
                  <a:cubicBezTo>
                    <a:pt x="241396" y="56678"/>
                    <a:pt x="240434" y="56622"/>
                    <a:pt x="239416" y="56622"/>
                  </a:cubicBezTo>
                  <a:cubicBezTo>
                    <a:pt x="238907" y="56622"/>
                    <a:pt x="238383" y="56636"/>
                    <a:pt x="237860" y="56657"/>
                  </a:cubicBezTo>
                  <a:cubicBezTo>
                    <a:pt x="236312" y="56741"/>
                    <a:pt x="234785" y="56866"/>
                    <a:pt x="233676" y="56908"/>
                  </a:cubicBezTo>
                  <a:cubicBezTo>
                    <a:pt x="229880" y="57043"/>
                    <a:pt x="226187" y="57294"/>
                    <a:pt x="222506" y="57294"/>
                  </a:cubicBezTo>
                  <a:cubicBezTo>
                    <a:pt x="219349" y="57294"/>
                    <a:pt x="216201" y="57109"/>
                    <a:pt x="213003" y="56511"/>
                  </a:cubicBezTo>
                  <a:cubicBezTo>
                    <a:pt x="210074" y="55967"/>
                    <a:pt x="207312" y="54920"/>
                    <a:pt x="204362" y="54439"/>
                  </a:cubicBezTo>
                  <a:cubicBezTo>
                    <a:pt x="202873" y="54197"/>
                    <a:pt x="201383" y="54180"/>
                    <a:pt x="199890" y="54180"/>
                  </a:cubicBezTo>
                  <a:cubicBezTo>
                    <a:pt x="199640" y="54180"/>
                    <a:pt x="199390" y="54180"/>
                    <a:pt x="199140" y="54180"/>
                  </a:cubicBezTo>
                  <a:cubicBezTo>
                    <a:pt x="198427" y="54180"/>
                    <a:pt x="197713" y="54177"/>
                    <a:pt x="196997" y="54146"/>
                  </a:cubicBezTo>
                  <a:cubicBezTo>
                    <a:pt x="195134" y="54083"/>
                    <a:pt x="193084" y="54021"/>
                    <a:pt x="191368" y="53372"/>
                  </a:cubicBezTo>
                  <a:cubicBezTo>
                    <a:pt x="190134" y="52912"/>
                    <a:pt x="189087" y="52054"/>
                    <a:pt x="187853" y="51635"/>
                  </a:cubicBezTo>
                  <a:cubicBezTo>
                    <a:pt x="185761" y="50903"/>
                    <a:pt x="183124" y="51259"/>
                    <a:pt x="181095" y="50568"/>
                  </a:cubicBezTo>
                  <a:cubicBezTo>
                    <a:pt x="179483" y="50003"/>
                    <a:pt x="177998" y="49208"/>
                    <a:pt x="176345" y="48790"/>
                  </a:cubicBezTo>
                  <a:cubicBezTo>
                    <a:pt x="174797" y="48392"/>
                    <a:pt x="173248" y="48371"/>
                    <a:pt x="171679" y="47953"/>
                  </a:cubicBezTo>
                  <a:cubicBezTo>
                    <a:pt x="170444" y="47681"/>
                    <a:pt x="169398" y="47367"/>
                    <a:pt x="168394" y="46969"/>
                  </a:cubicBezTo>
                  <a:cubicBezTo>
                    <a:pt x="167390" y="46593"/>
                    <a:pt x="166448" y="46153"/>
                    <a:pt x="165444" y="45672"/>
                  </a:cubicBezTo>
                  <a:cubicBezTo>
                    <a:pt x="163205" y="44793"/>
                    <a:pt x="161092" y="43747"/>
                    <a:pt x="158623" y="43475"/>
                  </a:cubicBezTo>
                  <a:cubicBezTo>
                    <a:pt x="157472" y="43412"/>
                    <a:pt x="156300" y="43391"/>
                    <a:pt x="155087" y="43391"/>
                  </a:cubicBezTo>
                  <a:cubicBezTo>
                    <a:pt x="153894" y="43391"/>
                    <a:pt x="152680" y="43412"/>
                    <a:pt x="151446" y="43433"/>
                  </a:cubicBezTo>
                  <a:cubicBezTo>
                    <a:pt x="150201" y="43504"/>
                    <a:pt x="148933" y="43545"/>
                    <a:pt x="147653" y="43545"/>
                  </a:cubicBezTo>
                  <a:cubicBezTo>
                    <a:pt x="143253" y="43545"/>
                    <a:pt x="138724" y="43060"/>
                    <a:pt x="134623" y="41634"/>
                  </a:cubicBezTo>
                  <a:cubicBezTo>
                    <a:pt x="129664" y="40044"/>
                    <a:pt x="125793" y="38202"/>
                    <a:pt x="121190" y="36089"/>
                  </a:cubicBezTo>
                  <a:cubicBezTo>
                    <a:pt x="117675" y="34520"/>
                    <a:pt x="115206" y="32155"/>
                    <a:pt x="112988" y="29582"/>
                  </a:cubicBezTo>
                  <a:cubicBezTo>
                    <a:pt x="112340" y="29017"/>
                    <a:pt x="111775" y="28431"/>
                    <a:pt x="111252" y="27803"/>
                  </a:cubicBezTo>
                  <a:cubicBezTo>
                    <a:pt x="108636" y="24728"/>
                    <a:pt x="107109" y="21191"/>
                    <a:pt x="103301" y="18304"/>
                  </a:cubicBezTo>
                  <a:cubicBezTo>
                    <a:pt x="93826" y="11117"/>
                    <a:pt x="84718" y="9464"/>
                    <a:pt x="75855" y="9464"/>
                  </a:cubicBezTo>
                  <a:cubicBezTo>
                    <a:pt x="69313" y="9464"/>
                    <a:pt x="62904" y="10364"/>
                    <a:pt x="56578" y="10604"/>
                  </a:cubicBezTo>
                  <a:cubicBezTo>
                    <a:pt x="55089" y="10663"/>
                    <a:pt x="53726" y="10711"/>
                    <a:pt x="52429" y="10711"/>
                  </a:cubicBezTo>
                  <a:cubicBezTo>
                    <a:pt x="49150" y="10711"/>
                    <a:pt x="46291" y="10407"/>
                    <a:pt x="42873" y="9223"/>
                  </a:cubicBezTo>
                  <a:cubicBezTo>
                    <a:pt x="37621" y="7382"/>
                    <a:pt x="32014" y="6252"/>
                    <a:pt x="26699" y="4536"/>
                  </a:cubicBezTo>
                  <a:cubicBezTo>
                    <a:pt x="22392" y="3134"/>
                    <a:pt x="15058" y="1"/>
                    <a:pt x="9286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9302" y="37998"/>
              <a:ext cx="3591762" cy="1179766"/>
            </a:xfrm>
            <a:custGeom>
              <a:avLst/>
              <a:gdLst/>
              <a:ahLst/>
              <a:cxnLst/>
              <a:rect l="l" t="t" r="r" b="b"/>
              <a:pathLst>
                <a:path w="174783" h="57410" extrusionOk="0">
                  <a:moveTo>
                    <a:pt x="48077" y="0"/>
                  </a:moveTo>
                  <a:cubicBezTo>
                    <a:pt x="46811" y="0"/>
                    <a:pt x="45627" y="231"/>
                    <a:pt x="44805" y="829"/>
                  </a:cubicBezTo>
                  <a:cubicBezTo>
                    <a:pt x="42378" y="2566"/>
                    <a:pt x="48801" y="3570"/>
                    <a:pt x="49575" y="4365"/>
                  </a:cubicBezTo>
                  <a:cubicBezTo>
                    <a:pt x="51668" y="6521"/>
                    <a:pt x="53907" y="9826"/>
                    <a:pt x="50057" y="11668"/>
                  </a:cubicBezTo>
                  <a:cubicBezTo>
                    <a:pt x="49534" y="11923"/>
                    <a:pt x="49035" y="12027"/>
                    <a:pt x="48552" y="12027"/>
                  </a:cubicBezTo>
                  <a:cubicBezTo>
                    <a:pt x="46656" y="12027"/>
                    <a:pt x="45007" y="10410"/>
                    <a:pt x="43173" y="9910"/>
                  </a:cubicBezTo>
                  <a:cubicBezTo>
                    <a:pt x="40223" y="9115"/>
                    <a:pt x="37168" y="8864"/>
                    <a:pt x="34218" y="7922"/>
                  </a:cubicBezTo>
                  <a:cubicBezTo>
                    <a:pt x="30116" y="6625"/>
                    <a:pt x="26036" y="4742"/>
                    <a:pt x="21621" y="4219"/>
                  </a:cubicBezTo>
                  <a:cubicBezTo>
                    <a:pt x="20429" y="4074"/>
                    <a:pt x="19130" y="4011"/>
                    <a:pt x="17787" y="4011"/>
                  </a:cubicBezTo>
                  <a:cubicBezTo>
                    <a:pt x="14465" y="4011"/>
                    <a:pt x="10872" y="4397"/>
                    <a:pt x="7937" y="4888"/>
                  </a:cubicBezTo>
                  <a:cubicBezTo>
                    <a:pt x="4025" y="5537"/>
                    <a:pt x="6138" y="8927"/>
                    <a:pt x="8377" y="10329"/>
                  </a:cubicBezTo>
                  <a:cubicBezTo>
                    <a:pt x="10155" y="11459"/>
                    <a:pt x="14842" y="11061"/>
                    <a:pt x="15533" y="13070"/>
                  </a:cubicBezTo>
                  <a:cubicBezTo>
                    <a:pt x="16391" y="15518"/>
                    <a:pt x="8419" y="16543"/>
                    <a:pt x="6473" y="16648"/>
                  </a:cubicBezTo>
                  <a:cubicBezTo>
                    <a:pt x="6365" y="16654"/>
                    <a:pt x="6254" y="16656"/>
                    <a:pt x="6142" y="16656"/>
                  </a:cubicBezTo>
                  <a:cubicBezTo>
                    <a:pt x="5000" y="16656"/>
                    <a:pt x="3639" y="16372"/>
                    <a:pt x="2495" y="16372"/>
                  </a:cubicBezTo>
                  <a:cubicBezTo>
                    <a:pt x="2200" y="16372"/>
                    <a:pt x="1919" y="16391"/>
                    <a:pt x="1660" y="16438"/>
                  </a:cubicBezTo>
                  <a:cubicBezTo>
                    <a:pt x="761" y="16606"/>
                    <a:pt x="49" y="17108"/>
                    <a:pt x="28" y="17903"/>
                  </a:cubicBezTo>
                  <a:cubicBezTo>
                    <a:pt x="0" y="19221"/>
                    <a:pt x="1906" y="19543"/>
                    <a:pt x="3627" y="19543"/>
                  </a:cubicBezTo>
                  <a:cubicBezTo>
                    <a:pt x="4475" y="19543"/>
                    <a:pt x="5278" y="19465"/>
                    <a:pt x="5782" y="19389"/>
                  </a:cubicBezTo>
                  <a:cubicBezTo>
                    <a:pt x="8168" y="19025"/>
                    <a:pt x="10553" y="18209"/>
                    <a:pt x="12984" y="18209"/>
                  </a:cubicBezTo>
                  <a:cubicBezTo>
                    <a:pt x="13773" y="18209"/>
                    <a:pt x="14566" y="18295"/>
                    <a:pt x="15365" y="18510"/>
                  </a:cubicBezTo>
                  <a:cubicBezTo>
                    <a:pt x="17065" y="18973"/>
                    <a:pt x="19017" y="19465"/>
                    <a:pt x="20923" y="19465"/>
                  </a:cubicBezTo>
                  <a:cubicBezTo>
                    <a:pt x="21340" y="19465"/>
                    <a:pt x="21756" y="19441"/>
                    <a:pt x="22165" y="19389"/>
                  </a:cubicBezTo>
                  <a:cubicBezTo>
                    <a:pt x="24676" y="19033"/>
                    <a:pt x="28087" y="16920"/>
                    <a:pt x="30284" y="15894"/>
                  </a:cubicBezTo>
                  <a:cubicBezTo>
                    <a:pt x="32524" y="14862"/>
                    <a:pt x="35066" y="13805"/>
                    <a:pt x="37653" y="13805"/>
                  </a:cubicBezTo>
                  <a:cubicBezTo>
                    <a:pt x="38473" y="13805"/>
                    <a:pt x="39297" y="13911"/>
                    <a:pt x="40118" y="14158"/>
                  </a:cubicBezTo>
                  <a:cubicBezTo>
                    <a:pt x="43863" y="15288"/>
                    <a:pt x="47378" y="16794"/>
                    <a:pt x="51061" y="18029"/>
                  </a:cubicBezTo>
                  <a:cubicBezTo>
                    <a:pt x="56397" y="19828"/>
                    <a:pt x="62213" y="20309"/>
                    <a:pt x="67946" y="20770"/>
                  </a:cubicBezTo>
                  <a:cubicBezTo>
                    <a:pt x="70834" y="21000"/>
                    <a:pt x="73700" y="21209"/>
                    <a:pt x="76567" y="21565"/>
                  </a:cubicBezTo>
                  <a:cubicBezTo>
                    <a:pt x="77948" y="21732"/>
                    <a:pt x="79413" y="21837"/>
                    <a:pt x="80731" y="22234"/>
                  </a:cubicBezTo>
                  <a:cubicBezTo>
                    <a:pt x="81902" y="22569"/>
                    <a:pt x="82823" y="23218"/>
                    <a:pt x="83786" y="23824"/>
                  </a:cubicBezTo>
                  <a:cubicBezTo>
                    <a:pt x="86422" y="25456"/>
                    <a:pt x="89435" y="26712"/>
                    <a:pt x="92343" y="28009"/>
                  </a:cubicBezTo>
                  <a:cubicBezTo>
                    <a:pt x="94791" y="29118"/>
                    <a:pt x="97595" y="30750"/>
                    <a:pt x="98892" y="32759"/>
                  </a:cubicBezTo>
                  <a:cubicBezTo>
                    <a:pt x="99625" y="33868"/>
                    <a:pt x="99918" y="34579"/>
                    <a:pt x="99018" y="35646"/>
                  </a:cubicBezTo>
                  <a:cubicBezTo>
                    <a:pt x="98244" y="36546"/>
                    <a:pt x="97093" y="37613"/>
                    <a:pt x="95879" y="38136"/>
                  </a:cubicBezTo>
                  <a:cubicBezTo>
                    <a:pt x="94415" y="38743"/>
                    <a:pt x="92657" y="39057"/>
                    <a:pt x="91088" y="39496"/>
                  </a:cubicBezTo>
                  <a:cubicBezTo>
                    <a:pt x="89895" y="39831"/>
                    <a:pt x="88619" y="40208"/>
                    <a:pt x="87552" y="40731"/>
                  </a:cubicBezTo>
                  <a:cubicBezTo>
                    <a:pt x="85334" y="41798"/>
                    <a:pt x="83765" y="42781"/>
                    <a:pt x="81317" y="43618"/>
                  </a:cubicBezTo>
                  <a:cubicBezTo>
                    <a:pt x="76546" y="45271"/>
                    <a:pt x="73303" y="49623"/>
                    <a:pt x="78199" y="52762"/>
                  </a:cubicBezTo>
                  <a:cubicBezTo>
                    <a:pt x="82957" y="55815"/>
                    <a:pt x="94676" y="57410"/>
                    <a:pt x="100561" y="57410"/>
                  </a:cubicBezTo>
                  <a:cubicBezTo>
                    <a:pt x="101249" y="57410"/>
                    <a:pt x="101858" y="57388"/>
                    <a:pt x="102366" y="57344"/>
                  </a:cubicBezTo>
                  <a:cubicBezTo>
                    <a:pt x="112409" y="56486"/>
                    <a:pt x="120904" y="52260"/>
                    <a:pt x="130508" y="50544"/>
                  </a:cubicBezTo>
                  <a:cubicBezTo>
                    <a:pt x="137707" y="49243"/>
                    <a:pt x="143591" y="47189"/>
                    <a:pt x="151249" y="47189"/>
                  </a:cubicBezTo>
                  <a:cubicBezTo>
                    <a:pt x="152338" y="47189"/>
                    <a:pt x="153463" y="47230"/>
                    <a:pt x="154633" y="47322"/>
                  </a:cubicBezTo>
                  <a:cubicBezTo>
                    <a:pt x="160423" y="47771"/>
                    <a:pt x="167254" y="49883"/>
                    <a:pt x="172871" y="49883"/>
                  </a:cubicBezTo>
                  <a:cubicBezTo>
                    <a:pt x="173526" y="49883"/>
                    <a:pt x="174164" y="49854"/>
                    <a:pt x="174782" y="49791"/>
                  </a:cubicBezTo>
                  <a:cubicBezTo>
                    <a:pt x="173506" y="44058"/>
                    <a:pt x="163944" y="43241"/>
                    <a:pt x="159278" y="41149"/>
                  </a:cubicBezTo>
                  <a:cubicBezTo>
                    <a:pt x="156244" y="39789"/>
                    <a:pt x="155972" y="38617"/>
                    <a:pt x="152310" y="38220"/>
                  </a:cubicBezTo>
                  <a:cubicBezTo>
                    <a:pt x="151671" y="38151"/>
                    <a:pt x="151049" y="38124"/>
                    <a:pt x="150438" y="38124"/>
                  </a:cubicBezTo>
                  <a:cubicBezTo>
                    <a:pt x="148260" y="38124"/>
                    <a:pt x="146220" y="38465"/>
                    <a:pt x="144045" y="38465"/>
                  </a:cubicBezTo>
                  <a:cubicBezTo>
                    <a:pt x="143490" y="38465"/>
                    <a:pt x="142927" y="38443"/>
                    <a:pt x="142351" y="38387"/>
                  </a:cubicBezTo>
                  <a:cubicBezTo>
                    <a:pt x="138208" y="37969"/>
                    <a:pt x="133458" y="36525"/>
                    <a:pt x="129211" y="35311"/>
                  </a:cubicBezTo>
                  <a:cubicBezTo>
                    <a:pt x="120653" y="32863"/>
                    <a:pt x="112032" y="29516"/>
                    <a:pt x="103935" y="25101"/>
                  </a:cubicBezTo>
                  <a:cubicBezTo>
                    <a:pt x="101173" y="23594"/>
                    <a:pt x="97407" y="21732"/>
                    <a:pt x="95440" y="19556"/>
                  </a:cubicBezTo>
                  <a:cubicBezTo>
                    <a:pt x="94351" y="18337"/>
                    <a:pt x="93173" y="16814"/>
                    <a:pt x="91279" y="16814"/>
                  </a:cubicBezTo>
                  <a:cubicBezTo>
                    <a:pt x="90735" y="16814"/>
                    <a:pt x="90132" y="16939"/>
                    <a:pt x="89456" y="17233"/>
                  </a:cubicBezTo>
                  <a:cubicBezTo>
                    <a:pt x="88305" y="17736"/>
                    <a:pt x="88117" y="19033"/>
                    <a:pt x="86736" y="19326"/>
                  </a:cubicBezTo>
                  <a:cubicBezTo>
                    <a:pt x="86564" y="19361"/>
                    <a:pt x="86396" y="19377"/>
                    <a:pt x="86231" y="19377"/>
                  </a:cubicBezTo>
                  <a:cubicBezTo>
                    <a:pt x="85232" y="19377"/>
                    <a:pt x="84352" y="18794"/>
                    <a:pt x="83472" y="18489"/>
                  </a:cubicBezTo>
                  <a:cubicBezTo>
                    <a:pt x="81421" y="17757"/>
                    <a:pt x="79078" y="17129"/>
                    <a:pt x="76902" y="16731"/>
                  </a:cubicBezTo>
                  <a:cubicBezTo>
                    <a:pt x="76254" y="16615"/>
                    <a:pt x="75625" y="16580"/>
                    <a:pt x="75004" y="16580"/>
                  </a:cubicBezTo>
                  <a:cubicBezTo>
                    <a:pt x="74109" y="16580"/>
                    <a:pt x="73233" y="16652"/>
                    <a:pt x="72346" y="16652"/>
                  </a:cubicBezTo>
                  <a:cubicBezTo>
                    <a:pt x="71861" y="16652"/>
                    <a:pt x="71372" y="16630"/>
                    <a:pt x="70876" y="16564"/>
                  </a:cubicBezTo>
                  <a:cubicBezTo>
                    <a:pt x="69076" y="16334"/>
                    <a:pt x="66879" y="15413"/>
                    <a:pt x="68700" y="14116"/>
                  </a:cubicBezTo>
                  <a:cubicBezTo>
                    <a:pt x="70069" y="13155"/>
                    <a:pt x="71910" y="12876"/>
                    <a:pt x="73798" y="12876"/>
                  </a:cubicBezTo>
                  <a:cubicBezTo>
                    <a:pt x="75489" y="12876"/>
                    <a:pt x="77218" y="13100"/>
                    <a:pt x="78680" y="13258"/>
                  </a:cubicBezTo>
                  <a:cubicBezTo>
                    <a:pt x="80552" y="13472"/>
                    <a:pt x="83234" y="14253"/>
                    <a:pt x="85553" y="14253"/>
                  </a:cubicBezTo>
                  <a:cubicBezTo>
                    <a:pt x="86630" y="14253"/>
                    <a:pt x="87628" y="14085"/>
                    <a:pt x="88431" y="13614"/>
                  </a:cubicBezTo>
                  <a:cubicBezTo>
                    <a:pt x="88598" y="13509"/>
                    <a:pt x="83262" y="9366"/>
                    <a:pt x="82698" y="9136"/>
                  </a:cubicBezTo>
                  <a:cubicBezTo>
                    <a:pt x="80040" y="7922"/>
                    <a:pt x="76190" y="7588"/>
                    <a:pt x="73282" y="6834"/>
                  </a:cubicBezTo>
                  <a:cubicBezTo>
                    <a:pt x="69285" y="5809"/>
                    <a:pt x="65603" y="4365"/>
                    <a:pt x="61690" y="3236"/>
                  </a:cubicBezTo>
                  <a:cubicBezTo>
                    <a:pt x="58886" y="2420"/>
                    <a:pt x="56292" y="2524"/>
                    <a:pt x="53676" y="1227"/>
                  </a:cubicBezTo>
                  <a:cubicBezTo>
                    <a:pt x="52395" y="606"/>
                    <a:pt x="50129" y="0"/>
                    <a:pt x="48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5045" y="376036"/>
              <a:ext cx="579629" cy="213163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15776" y="365493"/>
              <a:ext cx="370657" cy="197381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33998" y="432"/>
              <a:ext cx="3293481" cy="757200"/>
            </a:xfrm>
            <a:custGeom>
              <a:avLst/>
              <a:gdLst/>
              <a:ahLst/>
              <a:cxnLst/>
              <a:rect l="l" t="t" r="r" b="b"/>
              <a:pathLst>
                <a:path w="160268" h="36847" extrusionOk="0">
                  <a:moveTo>
                    <a:pt x="1612" y="0"/>
                  </a:moveTo>
                  <a:cubicBezTo>
                    <a:pt x="1381" y="335"/>
                    <a:pt x="1214" y="711"/>
                    <a:pt x="1089" y="1172"/>
                  </a:cubicBezTo>
                  <a:cubicBezTo>
                    <a:pt x="1" y="5503"/>
                    <a:pt x="5085" y="7784"/>
                    <a:pt x="9667" y="8872"/>
                  </a:cubicBezTo>
                  <a:cubicBezTo>
                    <a:pt x="13287" y="9729"/>
                    <a:pt x="16886" y="10462"/>
                    <a:pt x="20631" y="10922"/>
                  </a:cubicBezTo>
                  <a:cubicBezTo>
                    <a:pt x="24000" y="11341"/>
                    <a:pt x="27892" y="11424"/>
                    <a:pt x="30988" y="12617"/>
                  </a:cubicBezTo>
                  <a:cubicBezTo>
                    <a:pt x="31888" y="12973"/>
                    <a:pt x="33227" y="13579"/>
                    <a:pt x="32516" y="14479"/>
                  </a:cubicBezTo>
                  <a:cubicBezTo>
                    <a:pt x="32203" y="14876"/>
                    <a:pt x="31584" y="15004"/>
                    <a:pt x="30887" y="15004"/>
                  </a:cubicBezTo>
                  <a:cubicBezTo>
                    <a:pt x="29859" y="15004"/>
                    <a:pt x="28662" y="14725"/>
                    <a:pt x="28038" y="14626"/>
                  </a:cubicBezTo>
                  <a:cubicBezTo>
                    <a:pt x="25882" y="14268"/>
                    <a:pt x="23594" y="13904"/>
                    <a:pt x="21339" y="13904"/>
                  </a:cubicBezTo>
                  <a:cubicBezTo>
                    <a:pt x="19765" y="13904"/>
                    <a:pt x="18206" y="14081"/>
                    <a:pt x="16718" y="14563"/>
                  </a:cubicBezTo>
                  <a:cubicBezTo>
                    <a:pt x="14584" y="15253"/>
                    <a:pt x="5943" y="15567"/>
                    <a:pt x="10504" y="18538"/>
                  </a:cubicBezTo>
                  <a:cubicBezTo>
                    <a:pt x="14103" y="20882"/>
                    <a:pt x="19815" y="19187"/>
                    <a:pt x="23979" y="20631"/>
                  </a:cubicBezTo>
                  <a:cubicBezTo>
                    <a:pt x="26381" y="21455"/>
                    <a:pt x="28213" y="21978"/>
                    <a:pt x="30176" y="21978"/>
                  </a:cubicBezTo>
                  <a:cubicBezTo>
                    <a:pt x="31600" y="21978"/>
                    <a:pt x="33093" y="21703"/>
                    <a:pt x="34922" y="21070"/>
                  </a:cubicBezTo>
                  <a:cubicBezTo>
                    <a:pt x="37431" y="20200"/>
                    <a:pt x="39773" y="19719"/>
                    <a:pt x="42402" y="19719"/>
                  </a:cubicBezTo>
                  <a:cubicBezTo>
                    <a:pt x="42996" y="19719"/>
                    <a:pt x="43604" y="19744"/>
                    <a:pt x="44233" y="19794"/>
                  </a:cubicBezTo>
                  <a:cubicBezTo>
                    <a:pt x="46848" y="20024"/>
                    <a:pt x="54402" y="20547"/>
                    <a:pt x="56766" y="22305"/>
                  </a:cubicBezTo>
                  <a:cubicBezTo>
                    <a:pt x="60240" y="24920"/>
                    <a:pt x="56243" y="25192"/>
                    <a:pt x="61432" y="26594"/>
                  </a:cubicBezTo>
                  <a:cubicBezTo>
                    <a:pt x="62267" y="26818"/>
                    <a:pt x="63010" y="26916"/>
                    <a:pt x="63682" y="26916"/>
                  </a:cubicBezTo>
                  <a:cubicBezTo>
                    <a:pt x="67021" y="26916"/>
                    <a:pt x="68619" y="24497"/>
                    <a:pt x="71057" y="23121"/>
                  </a:cubicBezTo>
                  <a:cubicBezTo>
                    <a:pt x="73406" y="21780"/>
                    <a:pt x="75868" y="21260"/>
                    <a:pt x="78445" y="21260"/>
                  </a:cubicBezTo>
                  <a:cubicBezTo>
                    <a:pt x="84751" y="21260"/>
                    <a:pt x="91737" y="24372"/>
                    <a:pt x="99388" y="26155"/>
                  </a:cubicBezTo>
                  <a:cubicBezTo>
                    <a:pt x="113302" y="29398"/>
                    <a:pt x="126923" y="32306"/>
                    <a:pt x="140775" y="34859"/>
                  </a:cubicBezTo>
                  <a:cubicBezTo>
                    <a:pt x="143305" y="35329"/>
                    <a:pt x="149853" y="36846"/>
                    <a:pt x="154485" y="36846"/>
                  </a:cubicBezTo>
                  <a:cubicBezTo>
                    <a:pt x="157896" y="36846"/>
                    <a:pt x="160267" y="36023"/>
                    <a:pt x="159229" y="33352"/>
                  </a:cubicBezTo>
                  <a:cubicBezTo>
                    <a:pt x="156488" y="26343"/>
                    <a:pt x="140649" y="27117"/>
                    <a:pt x="135544" y="26468"/>
                  </a:cubicBezTo>
                  <a:cubicBezTo>
                    <a:pt x="134431" y="26325"/>
                    <a:pt x="133323" y="26270"/>
                    <a:pt x="132217" y="26270"/>
                  </a:cubicBezTo>
                  <a:cubicBezTo>
                    <a:pt x="128531" y="26270"/>
                    <a:pt x="124862" y="26882"/>
                    <a:pt x="121069" y="26882"/>
                  </a:cubicBezTo>
                  <a:cubicBezTo>
                    <a:pt x="117679" y="26882"/>
                    <a:pt x="114189" y="26393"/>
                    <a:pt x="110498" y="24543"/>
                  </a:cubicBezTo>
                  <a:cubicBezTo>
                    <a:pt x="104095" y="21342"/>
                    <a:pt x="105832" y="19647"/>
                    <a:pt x="109745" y="18559"/>
                  </a:cubicBezTo>
                  <a:cubicBezTo>
                    <a:pt x="106355" y="17952"/>
                    <a:pt x="103384" y="16551"/>
                    <a:pt x="101166" y="13893"/>
                  </a:cubicBezTo>
                  <a:cubicBezTo>
                    <a:pt x="99178" y="11529"/>
                    <a:pt x="99702" y="9939"/>
                    <a:pt x="101543" y="8851"/>
                  </a:cubicBezTo>
                  <a:cubicBezTo>
                    <a:pt x="99660" y="7993"/>
                    <a:pt x="97756" y="7114"/>
                    <a:pt x="95810" y="6361"/>
                  </a:cubicBezTo>
                  <a:cubicBezTo>
                    <a:pt x="91226" y="4569"/>
                    <a:pt x="86218" y="3923"/>
                    <a:pt x="81738" y="3923"/>
                  </a:cubicBezTo>
                  <a:cubicBezTo>
                    <a:pt x="80411" y="3923"/>
                    <a:pt x="79130" y="3980"/>
                    <a:pt x="77920" y="4080"/>
                  </a:cubicBezTo>
                  <a:cubicBezTo>
                    <a:pt x="69864" y="4792"/>
                    <a:pt x="63253" y="7595"/>
                    <a:pt x="54925" y="7888"/>
                  </a:cubicBezTo>
                  <a:cubicBezTo>
                    <a:pt x="54207" y="7914"/>
                    <a:pt x="53482" y="7926"/>
                    <a:pt x="52751" y="7926"/>
                  </a:cubicBezTo>
                  <a:cubicBezTo>
                    <a:pt x="45721" y="7926"/>
                    <a:pt x="38098" y="6761"/>
                    <a:pt x="30612" y="4771"/>
                  </a:cubicBezTo>
                  <a:cubicBezTo>
                    <a:pt x="28478" y="4206"/>
                    <a:pt x="25193" y="2950"/>
                    <a:pt x="21594" y="1695"/>
                  </a:cubicBezTo>
                  <a:cubicBezTo>
                    <a:pt x="19920" y="1109"/>
                    <a:pt x="18162" y="523"/>
                    <a:pt x="1642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85118" y="6556"/>
              <a:ext cx="3461188" cy="864388"/>
            </a:xfrm>
            <a:custGeom>
              <a:avLst/>
              <a:gdLst/>
              <a:ahLst/>
              <a:cxnLst/>
              <a:rect l="l" t="t" r="r" b="b"/>
              <a:pathLst>
                <a:path w="168429" h="42063" extrusionOk="0">
                  <a:moveTo>
                    <a:pt x="88381" y="0"/>
                  </a:moveTo>
                  <a:cubicBezTo>
                    <a:pt x="87285" y="0"/>
                    <a:pt x="86025" y="155"/>
                    <a:pt x="84553" y="497"/>
                  </a:cubicBezTo>
                  <a:cubicBezTo>
                    <a:pt x="80515" y="1439"/>
                    <a:pt x="78925" y="6000"/>
                    <a:pt x="74614" y="6272"/>
                  </a:cubicBezTo>
                  <a:cubicBezTo>
                    <a:pt x="74328" y="6290"/>
                    <a:pt x="74037" y="6299"/>
                    <a:pt x="73742" y="6299"/>
                  </a:cubicBezTo>
                  <a:cubicBezTo>
                    <a:pt x="67228" y="6299"/>
                    <a:pt x="58920" y="2055"/>
                    <a:pt x="51933" y="1794"/>
                  </a:cubicBezTo>
                  <a:cubicBezTo>
                    <a:pt x="51498" y="1778"/>
                    <a:pt x="51068" y="1771"/>
                    <a:pt x="50643" y="1771"/>
                  </a:cubicBezTo>
                  <a:cubicBezTo>
                    <a:pt x="43300" y="1771"/>
                    <a:pt x="37391" y="4068"/>
                    <a:pt x="30884" y="5393"/>
                  </a:cubicBezTo>
                  <a:cubicBezTo>
                    <a:pt x="29545" y="5686"/>
                    <a:pt x="28101" y="5770"/>
                    <a:pt x="26720" y="5874"/>
                  </a:cubicBezTo>
                  <a:cubicBezTo>
                    <a:pt x="23268" y="6126"/>
                    <a:pt x="19732" y="6293"/>
                    <a:pt x="16384" y="6983"/>
                  </a:cubicBezTo>
                  <a:cubicBezTo>
                    <a:pt x="12743" y="7716"/>
                    <a:pt x="9416" y="8971"/>
                    <a:pt x="6445" y="10771"/>
                  </a:cubicBezTo>
                  <a:cubicBezTo>
                    <a:pt x="4897" y="11712"/>
                    <a:pt x="3348" y="12675"/>
                    <a:pt x="2030" y="13805"/>
                  </a:cubicBezTo>
                  <a:cubicBezTo>
                    <a:pt x="1172" y="14579"/>
                    <a:pt x="1" y="15730"/>
                    <a:pt x="398" y="16838"/>
                  </a:cubicBezTo>
                  <a:cubicBezTo>
                    <a:pt x="796" y="17915"/>
                    <a:pt x="2268" y="18375"/>
                    <a:pt x="3663" y="18375"/>
                  </a:cubicBezTo>
                  <a:cubicBezTo>
                    <a:pt x="4031" y="18375"/>
                    <a:pt x="4393" y="18343"/>
                    <a:pt x="4729" y="18282"/>
                  </a:cubicBezTo>
                  <a:cubicBezTo>
                    <a:pt x="5525" y="18136"/>
                    <a:pt x="6173" y="17738"/>
                    <a:pt x="6989" y="17592"/>
                  </a:cubicBezTo>
                  <a:cubicBezTo>
                    <a:pt x="7576" y="17501"/>
                    <a:pt x="8192" y="17463"/>
                    <a:pt x="8811" y="17463"/>
                  </a:cubicBezTo>
                  <a:cubicBezTo>
                    <a:pt x="9473" y="17463"/>
                    <a:pt x="10139" y="17506"/>
                    <a:pt x="10776" y="17571"/>
                  </a:cubicBezTo>
                  <a:cubicBezTo>
                    <a:pt x="13224" y="17801"/>
                    <a:pt x="10421" y="18680"/>
                    <a:pt x="9542" y="19056"/>
                  </a:cubicBezTo>
                  <a:cubicBezTo>
                    <a:pt x="8286" y="19579"/>
                    <a:pt x="5943" y="20542"/>
                    <a:pt x="5859" y="21860"/>
                  </a:cubicBezTo>
                  <a:cubicBezTo>
                    <a:pt x="5755" y="23429"/>
                    <a:pt x="9312" y="23764"/>
                    <a:pt x="10672" y="23827"/>
                  </a:cubicBezTo>
                  <a:cubicBezTo>
                    <a:pt x="10908" y="23840"/>
                    <a:pt x="11142" y="23846"/>
                    <a:pt x="11373" y="23846"/>
                  </a:cubicBezTo>
                  <a:cubicBezTo>
                    <a:pt x="14555" y="23846"/>
                    <a:pt x="17239" y="22685"/>
                    <a:pt x="20087" y="21651"/>
                  </a:cubicBezTo>
                  <a:cubicBezTo>
                    <a:pt x="23686" y="20333"/>
                    <a:pt x="27473" y="19851"/>
                    <a:pt x="31281" y="19161"/>
                  </a:cubicBezTo>
                  <a:cubicBezTo>
                    <a:pt x="34232" y="18617"/>
                    <a:pt x="36784" y="17550"/>
                    <a:pt x="39546" y="16629"/>
                  </a:cubicBezTo>
                  <a:cubicBezTo>
                    <a:pt x="41325" y="16022"/>
                    <a:pt x="43208" y="15688"/>
                    <a:pt x="44966" y="15060"/>
                  </a:cubicBezTo>
                  <a:cubicBezTo>
                    <a:pt x="46054" y="14662"/>
                    <a:pt x="46995" y="14349"/>
                    <a:pt x="48188" y="14160"/>
                  </a:cubicBezTo>
                  <a:cubicBezTo>
                    <a:pt x="48878" y="14035"/>
                    <a:pt x="49506" y="13846"/>
                    <a:pt x="50113" y="13533"/>
                  </a:cubicBezTo>
                  <a:cubicBezTo>
                    <a:pt x="50803" y="13198"/>
                    <a:pt x="51473" y="13051"/>
                    <a:pt x="52268" y="12884"/>
                  </a:cubicBezTo>
                  <a:cubicBezTo>
                    <a:pt x="53514" y="12638"/>
                    <a:pt x="54805" y="12448"/>
                    <a:pt x="56092" y="12448"/>
                  </a:cubicBezTo>
                  <a:cubicBezTo>
                    <a:pt x="56555" y="12448"/>
                    <a:pt x="57018" y="12473"/>
                    <a:pt x="57478" y="12528"/>
                  </a:cubicBezTo>
                  <a:cubicBezTo>
                    <a:pt x="66871" y="13657"/>
                    <a:pt x="73772" y="20779"/>
                    <a:pt x="81492" y="20779"/>
                  </a:cubicBezTo>
                  <a:cubicBezTo>
                    <a:pt x="83075" y="20779"/>
                    <a:pt x="84693" y="20480"/>
                    <a:pt x="86373" y="19768"/>
                  </a:cubicBezTo>
                  <a:cubicBezTo>
                    <a:pt x="89658" y="18366"/>
                    <a:pt x="88466" y="13407"/>
                    <a:pt x="93027" y="12737"/>
                  </a:cubicBezTo>
                  <a:cubicBezTo>
                    <a:pt x="93542" y="12661"/>
                    <a:pt x="94061" y="12624"/>
                    <a:pt x="94581" y="12624"/>
                  </a:cubicBezTo>
                  <a:cubicBezTo>
                    <a:pt x="100022" y="12624"/>
                    <a:pt x="105717" y="16579"/>
                    <a:pt x="110854" y="19559"/>
                  </a:cubicBezTo>
                  <a:cubicBezTo>
                    <a:pt x="120228" y="24999"/>
                    <a:pt x="136946" y="41800"/>
                    <a:pt x="147554" y="42051"/>
                  </a:cubicBezTo>
                  <a:cubicBezTo>
                    <a:pt x="147885" y="42059"/>
                    <a:pt x="148204" y="42063"/>
                    <a:pt x="148509" y="42063"/>
                  </a:cubicBezTo>
                  <a:cubicBezTo>
                    <a:pt x="168428" y="42063"/>
                    <a:pt x="133608" y="26156"/>
                    <a:pt x="130187" y="23827"/>
                  </a:cubicBezTo>
                  <a:cubicBezTo>
                    <a:pt x="125710" y="20772"/>
                    <a:pt x="126568" y="16294"/>
                    <a:pt x="122676" y="14160"/>
                  </a:cubicBezTo>
                  <a:cubicBezTo>
                    <a:pt x="121163" y="13330"/>
                    <a:pt x="119607" y="13071"/>
                    <a:pt x="118036" y="13071"/>
                  </a:cubicBezTo>
                  <a:cubicBezTo>
                    <a:pt x="115417" y="13071"/>
                    <a:pt x="112754" y="13791"/>
                    <a:pt x="110170" y="13791"/>
                  </a:cubicBezTo>
                  <a:cubicBezTo>
                    <a:pt x="109221" y="13791"/>
                    <a:pt x="108282" y="13694"/>
                    <a:pt x="107360" y="13428"/>
                  </a:cubicBezTo>
                  <a:cubicBezTo>
                    <a:pt x="95383" y="9913"/>
                    <a:pt x="97143" y="0"/>
                    <a:pt x="88381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85" y="432"/>
              <a:ext cx="3340499" cy="970548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480420" y="1706"/>
              <a:ext cx="2699426" cy="865600"/>
            </a:xfrm>
            <a:custGeom>
              <a:avLst/>
              <a:gdLst/>
              <a:ahLst/>
              <a:cxnLst/>
              <a:rect l="l" t="t" r="r" b="b"/>
              <a:pathLst>
                <a:path w="131360" h="42122" extrusionOk="0">
                  <a:moveTo>
                    <a:pt x="14731" y="1"/>
                  </a:moveTo>
                  <a:cubicBezTo>
                    <a:pt x="12178" y="1"/>
                    <a:pt x="9772" y="524"/>
                    <a:pt x="7282" y="921"/>
                  </a:cubicBezTo>
                  <a:cubicBezTo>
                    <a:pt x="5692" y="1193"/>
                    <a:pt x="3077" y="1152"/>
                    <a:pt x="1989" y="2177"/>
                  </a:cubicBezTo>
                  <a:cubicBezTo>
                    <a:pt x="1" y="4060"/>
                    <a:pt x="2282" y="4667"/>
                    <a:pt x="4123" y="5274"/>
                  </a:cubicBezTo>
                  <a:cubicBezTo>
                    <a:pt x="4625" y="5441"/>
                    <a:pt x="5106" y="5608"/>
                    <a:pt x="5441" y="5797"/>
                  </a:cubicBezTo>
                  <a:cubicBezTo>
                    <a:pt x="7616" y="6978"/>
                    <a:pt x="8329" y="8847"/>
                    <a:pt x="11088" y="8847"/>
                  </a:cubicBezTo>
                  <a:cubicBezTo>
                    <a:pt x="11408" y="8847"/>
                    <a:pt x="11756" y="8822"/>
                    <a:pt x="12137" y="8768"/>
                  </a:cubicBezTo>
                  <a:cubicBezTo>
                    <a:pt x="14240" y="8467"/>
                    <a:pt x="15089" y="7062"/>
                    <a:pt x="17043" y="7062"/>
                  </a:cubicBezTo>
                  <a:cubicBezTo>
                    <a:pt x="17402" y="7062"/>
                    <a:pt x="17798" y="7109"/>
                    <a:pt x="18246" y="7219"/>
                  </a:cubicBezTo>
                  <a:cubicBezTo>
                    <a:pt x="21385" y="7994"/>
                    <a:pt x="20255" y="10672"/>
                    <a:pt x="22494" y="12074"/>
                  </a:cubicBezTo>
                  <a:cubicBezTo>
                    <a:pt x="25381" y="13894"/>
                    <a:pt x="30717" y="14417"/>
                    <a:pt x="34169" y="15484"/>
                  </a:cubicBezTo>
                  <a:cubicBezTo>
                    <a:pt x="36617" y="16238"/>
                    <a:pt x="40948" y="21322"/>
                    <a:pt x="43836" y="22828"/>
                  </a:cubicBezTo>
                  <a:cubicBezTo>
                    <a:pt x="48962" y="25507"/>
                    <a:pt x="54863" y="27285"/>
                    <a:pt x="60679" y="28854"/>
                  </a:cubicBezTo>
                  <a:cubicBezTo>
                    <a:pt x="71383" y="31755"/>
                    <a:pt x="81284" y="35308"/>
                    <a:pt x="92611" y="35308"/>
                  </a:cubicBezTo>
                  <a:cubicBezTo>
                    <a:pt x="93949" y="35308"/>
                    <a:pt x="95307" y="35259"/>
                    <a:pt x="96689" y="35152"/>
                  </a:cubicBezTo>
                  <a:cubicBezTo>
                    <a:pt x="101772" y="34774"/>
                    <a:pt x="106646" y="33237"/>
                    <a:pt x="111727" y="33237"/>
                  </a:cubicBezTo>
                  <a:cubicBezTo>
                    <a:pt x="111980" y="33237"/>
                    <a:pt x="112233" y="33240"/>
                    <a:pt x="112486" y="33248"/>
                  </a:cubicBezTo>
                  <a:cubicBezTo>
                    <a:pt x="113784" y="33269"/>
                    <a:pt x="115437" y="33353"/>
                    <a:pt x="116420" y="34106"/>
                  </a:cubicBezTo>
                  <a:cubicBezTo>
                    <a:pt x="117675" y="35069"/>
                    <a:pt x="118136" y="37036"/>
                    <a:pt x="117424" y="38249"/>
                  </a:cubicBezTo>
                  <a:cubicBezTo>
                    <a:pt x="116713" y="39463"/>
                    <a:pt x="115729" y="41220"/>
                    <a:pt x="118282" y="41471"/>
                  </a:cubicBezTo>
                  <a:cubicBezTo>
                    <a:pt x="118399" y="41481"/>
                    <a:pt x="118516" y="41486"/>
                    <a:pt x="118632" y="41486"/>
                  </a:cubicBezTo>
                  <a:cubicBezTo>
                    <a:pt x="119694" y="41486"/>
                    <a:pt x="120730" y="41113"/>
                    <a:pt x="121795" y="41113"/>
                  </a:cubicBezTo>
                  <a:cubicBezTo>
                    <a:pt x="121845" y="41113"/>
                    <a:pt x="121894" y="41114"/>
                    <a:pt x="121944" y="41116"/>
                  </a:cubicBezTo>
                  <a:cubicBezTo>
                    <a:pt x="122843" y="41158"/>
                    <a:pt x="123471" y="41660"/>
                    <a:pt x="124350" y="41785"/>
                  </a:cubicBezTo>
                  <a:cubicBezTo>
                    <a:pt x="124735" y="41826"/>
                    <a:pt x="130117" y="42121"/>
                    <a:pt x="130463" y="42121"/>
                  </a:cubicBezTo>
                  <a:cubicBezTo>
                    <a:pt x="130475" y="42121"/>
                    <a:pt x="130481" y="42121"/>
                    <a:pt x="130481" y="42120"/>
                  </a:cubicBezTo>
                  <a:cubicBezTo>
                    <a:pt x="130271" y="39065"/>
                    <a:pt x="131359" y="37015"/>
                    <a:pt x="127384" y="35843"/>
                  </a:cubicBezTo>
                  <a:cubicBezTo>
                    <a:pt x="122174" y="34316"/>
                    <a:pt x="125836" y="33039"/>
                    <a:pt x="127112" y="30005"/>
                  </a:cubicBezTo>
                  <a:cubicBezTo>
                    <a:pt x="127744" y="28483"/>
                    <a:pt x="126756" y="28098"/>
                    <a:pt x="125368" y="28098"/>
                  </a:cubicBezTo>
                  <a:cubicBezTo>
                    <a:pt x="123952" y="28098"/>
                    <a:pt x="122121" y="28499"/>
                    <a:pt x="121170" y="28499"/>
                  </a:cubicBezTo>
                  <a:cubicBezTo>
                    <a:pt x="118826" y="28499"/>
                    <a:pt x="113260" y="26971"/>
                    <a:pt x="116294" y="24691"/>
                  </a:cubicBezTo>
                  <a:cubicBezTo>
                    <a:pt x="117613" y="23707"/>
                    <a:pt x="119286" y="23540"/>
                    <a:pt x="120333" y="22159"/>
                  </a:cubicBezTo>
                  <a:cubicBezTo>
                    <a:pt x="121776" y="20276"/>
                    <a:pt x="120856" y="20339"/>
                    <a:pt x="118115" y="19878"/>
                  </a:cubicBezTo>
                  <a:cubicBezTo>
                    <a:pt x="115896" y="19535"/>
                    <a:pt x="113231" y="19270"/>
                    <a:pt x="110980" y="19270"/>
                  </a:cubicBezTo>
                  <a:cubicBezTo>
                    <a:pt x="110896" y="19270"/>
                    <a:pt x="110812" y="19271"/>
                    <a:pt x="110729" y="19271"/>
                  </a:cubicBezTo>
                  <a:cubicBezTo>
                    <a:pt x="108883" y="19290"/>
                    <a:pt x="107020" y="19902"/>
                    <a:pt x="105156" y="19902"/>
                  </a:cubicBezTo>
                  <a:cubicBezTo>
                    <a:pt x="104949" y="19902"/>
                    <a:pt x="104742" y="19895"/>
                    <a:pt x="104535" y="19878"/>
                  </a:cubicBezTo>
                  <a:cubicBezTo>
                    <a:pt x="102736" y="19732"/>
                    <a:pt x="100769" y="18351"/>
                    <a:pt x="99074" y="17702"/>
                  </a:cubicBezTo>
                  <a:cubicBezTo>
                    <a:pt x="96522" y="16740"/>
                    <a:pt x="94555" y="15233"/>
                    <a:pt x="91646" y="15045"/>
                  </a:cubicBezTo>
                  <a:cubicBezTo>
                    <a:pt x="91357" y="15027"/>
                    <a:pt x="91068" y="15019"/>
                    <a:pt x="90779" y="15019"/>
                  </a:cubicBezTo>
                  <a:cubicBezTo>
                    <a:pt x="88373" y="15019"/>
                    <a:pt x="85984" y="15579"/>
                    <a:pt x="83612" y="15673"/>
                  </a:cubicBezTo>
                  <a:cubicBezTo>
                    <a:pt x="79490" y="15798"/>
                    <a:pt x="76247" y="15966"/>
                    <a:pt x="72208" y="16907"/>
                  </a:cubicBezTo>
                  <a:cubicBezTo>
                    <a:pt x="71231" y="17131"/>
                    <a:pt x="70258" y="17234"/>
                    <a:pt x="69296" y="17234"/>
                  </a:cubicBezTo>
                  <a:cubicBezTo>
                    <a:pt x="63169" y="17234"/>
                    <a:pt x="57464" y="13062"/>
                    <a:pt x="53775" y="9500"/>
                  </a:cubicBezTo>
                  <a:cubicBezTo>
                    <a:pt x="51264" y="7073"/>
                    <a:pt x="48774" y="5002"/>
                    <a:pt x="44589" y="4646"/>
                  </a:cubicBezTo>
                  <a:cubicBezTo>
                    <a:pt x="39567" y="4206"/>
                    <a:pt x="34023" y="4625"/>
                    <a:pt x="29294" y="3328"/>
                  </a:cubicBezTo>
                  <a:cubicBezTo>
                    <a:pt x="24837" y="2114"/>
                    <a:pt x="19565" y="1"/>
                    <a:pt x="1473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887790" y="0"/>
              <a:ext cx="1205679" cy="445952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85" y="3260813"/>
              <a:ext cx="960376" cy="267518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25227" y="4822416"/>
              <a:ext cx="1440256" cy="370226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98351" y="4239600"/>
              <a:ext cx="1786644" cy="433458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89227" y="171536"/>
              <a:ext cx="972192" cy="446795"/>
            </a:xfrm>
            <a:custGeom>
              <a:avLst/>
              <a:gdLst/>
              <a:ahLst/>
              <a:cxnLst/>
              <a:rect l="l" t="t" r="r" b="b"/>
              <a:pathLst>
                <a:path w="47309" h="21742" extrusionOk="0">
                  <a:moveTo>
                    <a:pt x="3863" y="0"/>
                  </a:moveTo>
                  <a:cubicBezTo>
                    <a:pt x="3130" y="0"/>
                    <a:pt x="2544" y="253"/>
                    <a:pt x="2156" y="839"/>
                  </a:cubicBezTo>
                  <a:cubicBezTo>
                    <a:pt x="0" y="4040"/>
                    <a:pt x="9353" y="7074"/>
                    <a:pt x="12199" y="8936"/>
                  </a:cubicBezTo>
                  <a:cubicBezTo>
                    <a:pt x="12283" y="8999"/>
                    <a:pt x="12366" y="9062"/>
                    <a:pt x="12429" y="9103"/>
                  </a:cubicBezTo>
                  <a:cubicBezTo>
                    <a:pt x="16369" y="12013"/>
                    <a:pt x="19743" y="14805"/>
                    <a:pt x="24322" y="14805"/>
                  </a:cubicBezTo>
                  <a:cubicBezTo>
                    <a:pt x="24485" y="14805"/>
                    <a:pt x="24650" y="14802"/>
                    <a:pt x="24816" y="14795"/>
                  </a:cubicBezTo>
                  <a:cubicBezTo>
                    <a:pt x="26448" y="14711"/>
                    <a:pt x="27724" y="13790"/>
                    <a:pt x="29021" y="13100"/>
                  </a:cubicBezTo>
                  <a:cubicBezTo>
                    <a:pt x="29845" y="12653"/>
                    <a:pt x="30698" y="12292"/>
                    <a:pt x="31659" y="12292"/>
                  </a:cubicBezTo>
                  <a:cubicBezTo>
                    <a:pt x="31869" y="12292"/>
                    <a:pt x="32085" y="12309"/>
                    <a:pt x="32306" y="12347"/>
                  </a:cubicBezTo>
                  <a:cubicBezTo>
                    <a:pt x="33729" y="12577"/>
                    <a:pt x="34587" y="13079"/>
                    <a:pt x="33478" y="14146"/>
                  </a:cubicBezTo>
                  <a:cubicBezTo>
                    <a:pt x="32641" y="14941"/>
                    <a:pt x="31700" y="15632"/>
                    <a:pt x="30946" y="16468"/>
                  </a:cubicBezTo>
                  <a:cubicBezTo>
                    <a:pt x="30423" y="17075"/>
                    <a:pt x="29837" y="17829"/>
                    <a:pt x="30047" y="18582"/>
                  </a:cubicBezTo>
                  <a:cubicBezTo>
                    <a:pt x="30361" y="19649"/>
                    <a:pt x="31951" y="20402"/>
                    <a:pt x="33081" y="20883"/>
                  </a:cubicBezTo>
                  <a:cubicBezTo>
                    <a:pt x="34120" y="21319"/>
                    <a:pt x="35415" y="21742"/>
                    <a:pt x="36653" y="21742"/>
                  </a:cubicBezTo>
                  <a:cubicBezTo>
                    <a:pt x="36960" y="21742"/>
                    <a:pt x="37263" y="21716"/>
                    <a:pt x="37558" y="21658"/>
                  </a:cubicBezTo>
                  <a:cubicBezTo>
                    <a:pt x="38249" y="21532"/>
                    <a:pt x="38751" y="21134"/>
                    <a:pt x="39441" y="20988"/>
                  </a:cubicBezTo>
                  <a:cubicBezTo>
                    <a:pt x="40006" y="20862"/>
                    <a:pt x="40613" y="20883"/>
                    <a:pt x="41157" y="20695"/>
                  </a:cubicBezTo>
                  <a:cubicBezTo>
                    <a:pt x="41597" y="20549"/>
                    <a:pt x="41910" y="20318"/>
                    <a:pt x="42413" y="20298"/>
                  </a:cubicBezTo>
                  <a:cubicBezTo>
                    <a:pt x="42817" y="20268"/>
                    <a:pt x="43236" y="20248"/>
                    <a:pt x="43655" y="20248"/>
                  </a:cubicBezTo>
                  <a:cubicBezTo>
                    <a:pt x="44125" y="20248"/>
                    <a:pt x="44596" y="20273"/>
                    <a:pt x="45049" y="20339"/>
                  </a:cubicBezTo>
                  <a:cubicBezTo>
                    <a:pt x="45363" y="20381"/>
                    <a:pt x="47309" y="20821"/>
                    <a:pt x="47309" y="21114"/>
                  </a:cubicBezTo>
                  <a:lnTo>
                    <a:pt x="47309" y="9334"/>
                  </a:lnTo>
                  <a:cubicBezTo>
                    <a:pt x="45286" y="8684"/>
                    <a:pt x="43269" y="8449"/>
                    <a:pt x="41255" y="8449"/>
                  </a:cubicBezTo>
                  <a:cubicBezTo>
                    <a:pt x="35971" y="8449"/>
                    <a:pt x="30703" y="10066"/>
                    <a:pt x="25398" y="10066"/>
                  </a:cubicBezTo>
                  <a:cubicBezTo>
                    <a:pt x="24584" y="10066"/>
                    <a:pt x="23769" y="10028"/>
                    <a:pt x="22954" y="9940"/>
                  </a:cubicBezTo>
                  <a:cubicBezTo>
                    <a:pt x="22535" y="9898"/>
                    <a:pt x="22117" y="9836"/>
                    <a:pt x="21677" y="9773"/>
                  </a:cubicBezTo>
                  <a:cubicBezTo>
                    <a:pt x="21342" y="9710"/>
                    <a:pt x="20966" y="9585"/>
                    <a:pt x="20526" y="9396"/>
                  </a:cubicBezTo>
                  <a:cubicBezTo>
                    <a:pt x="16246" y="7539"/>
                    <a:pt x="7869" y="0"/>
                    <a:pt x="3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55688" y="4400368"/>
              <a:ext cx="4259405" cy="1106979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2226900" y="1552352"/>
            <a:ext cx="4690200" cy="18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5500">
                <a:solidFill>
                  <a:srgbClr val="FFC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335750" y="3378076"/>
            <a:ext cx="4503000" cy="412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0" y="4052028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/>
          </p:nvPr>
        </p:nvSpPr>
        <p:spPr>
          <a:xfrm>
            <a:off x="508775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662863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2"/>
          </p:nvPr>
        </p:nvSpPr>
        <p:spPr>
          <a:xfrm>
            <a:off x="2538708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>
            <a:off x="2692796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4"/>
          </p:nvPr>
        </p:nvSpPr>
        <p:spPr>
          <a:xfrm>
            <a:off x="4568723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4722811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6" hasCustomPrompt="1"/>
          </p:nvPr>
        </p:nvSpPr>
        <p:spPr>
          <a:xfrm>
            <a:off x="719105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>
            <a:off x="2749037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>
            <a:off x="4779053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6598793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3"/>
          </p:nvPr>
        </p:nvSpPr>
        <p:spPr>
          <a:xfrm>
            <a:off x="6752881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4" hasCustomPrompt="1"/>
          </p:nvPr>
        </p:nvSpPr>
        <p:spPr>
          <a:xfrm>
            <a:off x="6809122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15"/>
          </p:nvPr>
        </p:nvSpPr>
        <p:spPr>
          <a:xfrm>
            <a:off x="1667575" y="549080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13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281" name="Google Shape;281;p13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4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4596723"/>
            <a:ext cx="9179655" cy="550974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0" name="Google Shape;300;p14"/>
          <p:cNvSpPr txBox="1">
            <a:spLocks noGrp="1"/>
          </p:cNvSpPr>
          <p:nvPr>
            <p:ph type="title"/>
          </p:nvPr>
        </p:nvSpPr>
        <p:spPr>
          <a:xfrm>
            <a:off x="1667575" y="560278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1667575" y="3295279"/>
            <a:ext cx="2713200" cy="40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1"/>
          </p:nvPr>
        </p:nvSpPr>
        <p:spPr>
          <a:xfrm>
            <a:off x="1667600" y="3702675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3"/>
          </p:nvPr>
        </p:nvSpPr>
        <p:spPr>
          <a:xfrm>
            <a:off x="4761200" y="3295277"/>
            <a:ext cx="2713200" cy="40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4"/>
          </p:nvPr>
        </p:nvSpPr>
        <p:spPr>
          <a:xfrm>
            <a:off x="5708775" y="3702677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subTitle" idx="5"/>
          </p:nvPr>
        </p:nvSpPr>
        <p:spPr>
          <a:xfrm>
            <a:off x="1667600" y="2238075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6"/>
          </p:nvPr>
        </p:nvSpPr>
        <p:spPr>
          <a:xfrm>
            <a:off x="5708775" y="2238075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7"/>
          </p:nvPr>
        </p:nvSpPr>
        <p:spPr>
          <a:xfrm>
            <a:off x="1667575" y="1830675"/>
            <a:ext cx="2713200" cy="40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title" idx="8"/>
          </p:nvPr>
        </p:nvSpPr>
        <p:spPr>
          <a:xfrm>
            <a:off x="4761200" y="1830675"/>
            <a:ext cx="2713200" cy="40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09" name="Google Shape;309;p14"/>
          <p:cNvGrpSpPr/>
          <p:nvPr/>
        </p:nvGrpSpPr>
        <p:grpSpPr>
          <a:xfrm>
            <a:off x="-1136294" y="3937582"/>
            <a:ext cx="10978491" cy="2680152"/>
            <a:chOff x="-1136294" y="3937582"/>
            <a:chExt cx="10978491" cy="2680152"/>
          </a:xfrm>
        </p:grpSpPr>
        <p:sp>
          <p:nvSpPr>
            <p:cNvPr id="310" name="Google Shape;310;p14"/>
            <p:cNvSpPr/>
            <p:nvPr/>
          </p:nvSpPr>
          <p:spPr>
            <a:xfrm>
              <a:off x="5708770" y="47598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14"/>
            <p:cNvGrpSpPr/>
            <p:nvPr/>
          </p:nvGrpSpPr>
          <p:grpSpPr>
            <a:xfrm>
              <a:off x="-427897" y="3937582"/>
              <a:ext cx="9877866" cy="2680152"/>
              <a:chOff x="-427897" y="3937582"/>
              <a:chExt cx="9877866" cy="2680152"/>
            </a:xfrm>
          </p:grpSpPr>
          <p:sp>
            <p:nvSpPr>
              <p:cNvPr id="312" name="Google Shape;312;p14"/>
              <p:cNvSpPr/>
              <p:nvPr/>
            </p:nvSpPr>
            <p:spPr>
              <a:xfrm rot="-1235859">
                <a:off x="6738910" y="4721262"/>
                <a:ext cx="2647126" cy="844472"/>
              </a:xfrm>
              <a:custGeom>
                <a:avLst/>
                <a:gdLst/>
                <a:ahLst/>
                <a:cxnLst/>
                <a:rect l="l" t="t" r="r" b="b"/>
                <a:pathLst>
                  <a:path w="128806" h="41091" extrusionOk="0">
                    <a:moveTo>
                      <a:pt x="3109" y="1"/>
                    </a:moveTo>
                    <a:cubicBezTo>
                      <a:pt x="2683" y="1"/>
                      <a:pt x="2241" y="18"/>
                      <a:pt x="1779" y="56"/>
                    </a:cubicBezTo>
                    <a:cubicBezTo>
                      <a:pt x="0" y="7525"/>
                      <a:pt x="8014" y="8027"/>
                      <a:pt x="13726" y="10245"/>
                    </a:cubicBezTo>
                    <a:cubicBezTo>
                      <a:pt x="27305" y="15476"/>
                      <a:pt x="36888" y="24808"/>
                      <a:pt x="51828" y="28679"/>
                    </a:cubicBezTo>
                    <a:cubicBezTo>
                      <a:pt x="55169" y="29545"/>
                      <a:pt x="58053" y="29794"/>
                      <a:pt x="60773" y="29794"/>
                    </a:cubicBezTo>
                    <a:cubicBezTo>
                      <a:pt x="64442" y="29794"/>
                      <a:pt x="67813" y="29342"/>
                      <a:pt x="71607" y="29342"/>
                    </a:cubicBezTo>
                    <a:cubicBezTo>
                      <a:pt x="72610" y="29342"/>
                      <a:pt x="73643" y="29373"/>
                      <a:pt x="74718" y="29453"/>
                    </a:cubicBezTo>
                    <a:cubicBezTo>
                      <a:pt x="82753" y="30060"/>
                      <a:pt x="86666" y="36442"/>
                      <a:pt x="93591" y="39580"/>
                    </a:cubicBezTo>
                    <a:cubicBezTo>
                      <a:pt x="95884" y="40620"/>
                      <a:pt x="98098" y="41090"/>
                      <a:pt x="100017" y="41090"/>
                    </a:cubicBezTo>
                    <a:cubicBezTo>
                      <a:pt x="105824" y="41090"/>
                      <a:pt x="108940" y="36788"/>
                      <a:pt x="103405" y="30939"/>
                    </a:cubicBezTo>
                    <a:cubicBezTo>
                      <a:pt x="101647" y="29077"/>
                      <a:pt x="99555" y="27382"/>
                      <a:pt x="97420" y="25771"/>
                    </a:cubicBezTo>
                    <a:cubicBezTo>
                      <a:pt x="95893" y="24641"/>
                      <a:pt x="94721" y="22967"/>
                      <a:pt x="93152" y="21963"/>
                    </a:cubicBezTo>
                    <a:cubicBezTo>
                      <a:pt x="91729" y="21084"/>
                      <a:pt x="88946" y="21460"/>
                      <a:pt x="89762" y="19410"/>
                    </a:cubicBezTo>
                    <a:cubicBezTo>
                      <a:pt x="90414" y="19313"/>
                      <a:pt x="91012" y="19269"/>
                      <a:pt x="91569" y="19269"/>
                    </a:cubicBezTo>
                    <a:cubicBezTo>
                      <a:pt x="95819" y="19269"/>
                      <a:pt x="97592" y="21864"/>
                      <a:pt x="101459" y="23511"/>
                    </a:cubicBezTo>
                    <a:cubicBezTo>
                      <a:pt x="107694" y="26147"/>
                      <a:pt x="114034" y="28972"/>
                      <a:pt x="121273" y="29411"/>
                    </a:cubicBezTo>
                    <a:cubicBezTo>
                      <a:pt x="121489" y="29426"/>
                      <a:pt x="121715" y="29434"/>
                      <a:pt x="121946" y="29434"/>
                    </a:cubicBezTo>
                    <a:cubicBezTo>
                      <a:pt x="124291" y="29434"/>
                      <a:pt x="127291" y="28653"/>
                      <a:pt x="128262" y="26901"/>
                    </a:cubicBezTo>
                    <a:cubicBezTo>
                      <a:pt x="128534" y="26440"/>
                      <a:pt x="128806" y="25812"/>
                      <a:pt x="128638" y="25289"/>
                    </a:cubicBezTo>
                    <a:cubicBezTo>
                      <a:pt x="128492" y="24829"/>
                      <a:pt x="128094" y="24724"/>
                      <a:pt x="127697" y="24411"/>
                    </a:cubicBezTo>
                    <a:cubicBezTo>
                      <a:pt x="126630" y="23553"/>
                      <a:pt x="126379" y="22297"/>
                      <a:pt x="125123" y="21565"/>
                    </a:cubicBezTo>
                    <a:cubicBezTo>
                      <a:pt x="124328" y="21105"/>
                      <a:pt x="123094" y="21209"/>
                      <a:pt x="122152" y="21042"/>
                    </a:cubicBezTo>
                    <a:cubicBezTo>
                      <a:pt x="121627" y="20951"/>
                      <a:pt x="121150" y="20845"/>
                      <a:pt x="120597" y="20845"/>
                    </a:cubicBezTo>
                    <a:cubicBezTo>
                      <a:pt x="120511" y="20845"/>
                      <a:pt x="120422" y="20848"/>
                      <a:pt x="120332" y="20854"/>
                    </a:cubicBezTo>
                    <a:cubicBezTo>
                      <a:pt x="119731" y="20897"/>
                      <a:pt x="119226" y="20930"/>
                      <a:pt x="118715" y="20930"/>
                    </a:cubicBezTo>
                    <a:cubicBezTo>
                      <a:pt x="118247" y="20930"/>
                      <a:pt x="117774" y="20903"/>
                      <a:pt x="117214" y="20833"/>
                    </a:cubicBezTo>
                    <a:cubicBezTo>
                      <a:pt x="115206" y="20540"/>
                      <a:pt x="112527" y="20058"/>
                      <a:pt x="112632" y="18217"/>
                    </a:cubicBezTo>
                    <a:cubicBezTo>
                      <a:pt x="116817" y="17255"/>
                      <a:pt x="117528" y="15183"/>
                      <a:pt x="113176" y="14304"/>
                    </a:cubicBezTo>
                    <a:cubicBezTo>
                      <a:pt x="112623" y="14189"/>
                      <a:pt x="112098" y="14141"/>
                      <a:pt x="111594" y="14141"/>
                    </a:cubicBezTo>
                    <a:cubicBezTo>
                      <a:pt x="109349" y="14141"/>
                      <a:pt x="107517" y="15098"/>
                      <a:pt x="105518" y="15372"/>
                    </a:cubicBezTo>
                    <a:cubicBezTo>
                      <a:pt x="105154" y="15422"/>
                      <a:pt x="104806" y="15446"/>
                      <a:pt x="104470" y="15446"/>
                    </a:cubicBezTo>
                    <a:cubicBezTo>
                      <a:pt x="100514" y="15446"/>
                      <a:pt x="98346" y="12156"/>
                      <a:pt x="94951" y="10999"/>
                    </a:cubicBezTo>
                    <a:cubicBezTo>
                      <a:pt x="91131" y="9668"/>
                      <a:pt x="86087" y="9269"/>
                      <a:pt x="81576" y="9269"/>
                    </a:cubicBezTo>
                    <a:cubicBezTo>
                      <a:pt x="80553" y="9269"/>
                      <a:pt x="79558" y="9290"/>
                      <a:pt x="78610" y="9325"/>
                    </a:cubicBezTo>
                    <a:cubicBezTo>
                      <a:pt x="72132" y="9574"/>
                      <a:pt x="66097" y="10948"/>
                      <a:pt x="59492" y="10948"/>
                    </a:cubicBezTo>
                    <a:cubicBezTo>
                      <a:pt x="56689" y="10948"/>
                      <a:pt x="53784" y="10701"/>
                      <a:pt x="50698" y="10015"/>
                    </a:cubicBezTo>
                    <a:cubicBezTo>
                      <a:pt x="46597" y="9115"/>
                      <a:pt x="41764" y="9806"/>
                      <a:pt x="37788" y="8571"/>
                    </a:cubicBezTo>
                    <a:cubicBezTo>
                      <a:pt x="32976" y="7065"/>
                      <a:pt x="33896" y="5224"/>
                      <a:pt x="31344" y="3257"/>
                    </a:cubicBezTo>
                    <a:cubicBezTo>
                      <a:pt x="28603" y="1144"/>
                      <a:pt x="32327" y="1227"/>
                      <a:pt x="27075" y="390"/>
                    </a:cubicBezTo>
                    <a:cubicBezTo>
                      <a:pt x="26830" y="352"/>
                      <a:pt x="26572" y="334"/>
                      <a:pt x="26305" y="334"/>
                    </a:cubicBezTo>
                    <a:cubicBezTo>
                      <a:pt x="23952" y="334"/>
                      <a:pt x="20852" y="1691"/>
                      <a:pt x="18748" y="2085"/>
                    </a:cubicBezTo>
                    <a:cubicBezTo>
                      <a:pt x="17590" y="2306"/>
                      <a:pt x="16552" y="2399"/>
                      <a:pt x="15600" y="2399"/>
                    </a:cubicBezTo>
                    <a:cubicBezTo>
                      <a:pt x="10754" y="2399"/>
                      <a:pt x="8125" y="1"/>
                      <a:pt x="3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 rot="-654727">
                <a:off x="344117" y="4330718"/>
                <a:ext cx="4259243" cy="1106936"/>
              </a:xfrm>
              <a:custGeom>
                <a:avLst/>
                <a:gdLst/>
                <a:ahLst/>
                <a:cxnLst/>
                <a:rect l="l" t="t" r="r" b="b"/>
                <a:pathLst>
                  <a:path w="207272" h="53868" extrusionOk="0">
                    <a:moveTo>
                      <a:pt x="5019" y="1"/>
                    </a:moveTo>
                    <a:cubicBezTo>
                      <a:pt x="4943" y="1"/>
                      <a:pt x="4867" y="3"/>
                      <a:pt x="4792" y="9"/>
                    </a:cubicBezTo>
                    <a:cubicBezTo>
                      <a:pt x="0" y="365"/>
                      <a:pt x="6110" y="2269"/>
                      <a:pt x="7554" y="2750"/>
                    </a:cubicBezTo>
                    <a:cubicBezTo>
                      <a:pt x="10550" y="3749"/>
                      <a:pt x="13282" y="4152"/>
                      <a:pt x="15960" y="5276"/>
                    </a:cubicBezTo>
                    <a:lnTo>
                      <a:pt x="15960" y="5276"/>
                    </a:lnTo>
                    <a:cubicBezTo>
                      <a:pt x="16259" y="6096"/>
                      <a:pt x="17026" y="6165"/>
                      <a:pt x="18748" y="7040"/>
                    </a:cubicBezTo>
                    <a:cubicBezTo>
                      <a:pt x="19372" y="7361"/>
                      <a:pt x="19898" y="7715"/>
                      <a:pt x="20381" y="8070"/>
                    </a:cubicBezTo>
                    <a:lnTo>
                      <a:pt x="20381" y="8070"/>
                    </a:lnTo>
                    <a:cubicBezTo>
                      <a:pt x="20951" y="8563"/>
                      <a:pt x="21482" y="9033"/>
                      <a:pt x="22075" y="9425"/>
                    </a:cubicBezTo>
                    <a:lnTo>
                      <a:pt x="21660" y="9035"/>
                    </a:lnTo>
                    <a:lnTo>
                      <a:pt x="21660" y="9035"/>
                    </a:lnTo>
                    <a:cubicBezTo>
                      <a:pt x="22727" y="9813"/>
                      <a:pt x="23834" y="10422"/>
                      <a:pt x="25709" y="10422"/>
                    </a:cubicBezTo>
                    <a:cubicBezTo>
                      <a:pt x="25962" y="10422"/>
                      <a:pt x="26228" y="10411"/>
                      <a:pt x="26510" y="10387"/>
                    </a:cubicBezTo>
                    <a:cubicBezTo>
                      <a:pt x="26970" y="10348"/>
                      <a:pt x="27443" y="10328"/>
                      <a:pt x="27926" y="10328"/>
                    </a:cubicBezTo>
                    <a:cubicBezTo>
                      <a:pt x="35317" y="10328"/>
                      <a:pt x="45193" y="14826"/>
                      <a:pt x="49317" y="19029"/>
                    </a:cubicBezTo>
                    <a:cubicBezTo>
                      <a:pt x="55866" y="25724"/>
                      <a:pt x="69739" y="33927"/>
                      <a:pt x="80933" y="35140"/>
                    </a:cubicBezTo>
                    <a:cubicBezTo>
                      <a:pt x="81553" y="35208"/>
                      <a:pt x="82117" y="35238"/>
                      <a:pt x="82639" y="35238"/>
                    </a:cubicBezTo>
                    <a:cubicBezTo>
                      <a:pt x="85816" y="35238"/>
                      <a:pt x="87431" y="34128"/>
                      <a:pt x="90558" y="33696"/>
                    </a:cubicBezTo>
                    <a:cubicBezTo>
                      <a:pt x="91651" y="33542"/>
                      <a:pt x="92695" y="33469"/>
                      <a:pt x="93697" y="33469"/>
                    </a:cubicBezTo>
                    <a:cubicBezTo>
                      <a:pt x="105162" y="33469"/>
                      <a:pt x="111132" y="42997"/>
                      <a:pt x="122215" y="48385"/>
                    </a:cubicBezTo>
                    <a:cubicBezTo>
                      <a:pt x="130937" y="52618"/>
                      <a:pt x="138558" y="53868"/>
                      <a:pt x="145740" y="53868"/>
                    </a:cubicBezTo>
                    <a:cubicBezTo>
                      <a:pt x="156087" y="53868"/>
                      <a:pt x="165520" y="51275"/>
                      <a:pt x="176015" y="51275"/>
                    </a:cubicBezTo>
                    <a:cubicBezTo>
                      <a:pt x="179190" y="51275"/>
                      <a:pt x="182462" y="51512"/>
                      <a:pt x="185886" y="52130"/>
                    </a:cubicBezTo>
                    <a:cubicBezTo>
                      <a:pt x="189010" y="52699"/>
                      <a:pt x="193835" y="53512"/>
                      <a:pt x="197692" y="53512"/>
                    </a:cubicBezTo>
                    <a:cubicBezTo>
                      <a:pt x="203625" y="53512"/>
                      <a:pt x="207272" y="51590"/>
                      <a:pt x="198942" y="43907"/>
                    </a:cubicBezTo>
                    <a:cubicBezTo>
                      <a:pt x="194917" y="40181"/>
                      <a:pt x="190922" y="39019"/>
                      <a:pt x="186983" y="39019"/>
                    </a:cubicBezTo>
                    <a:cubicBezTo>
                      <a:pt x="180443" y="39019"/>
                      <a:pt x="174056" y="42224"/>
                      <a:pt x="167946" y="42224"/>
                    </a:cubicBezTo>
                    <a:cubicBezTo>
                      <a:pt x="167424" y="42224"/>
                      <a:pt x="166903" y="42200"/>
                      <a:pt x="166385" y="42150"/>
                    </a:cubicBezTo>
                    <a:cubicBezTo>
                      <a:pt x="153673" y="40856"/>
                      <a:pt x="142777" y="34488"/>
                      <a:pt x="129907" y="34488"/>
                    </a:cubicBezTo>
                    <a:cubicBezTo>
                      <a:pt x="129452" y="34488"/>
                      <a:pt x="128994" y="34496"/>
                      <a:pt x="128534" y="34512"/>
                    </a:cubicBezTo>
                    <a:cubicBezTo>
                      <a:pt x="127967" y="34531"/>
                      <a:pt x="127402" y="34541"/>
                      <a:pt x="126840" y="34541"/>
                    </a:cubicBezTo>
                    <a:cubicBezTo>
                      <a:pt x="121188" y="34541"/>
                      <a:pt x="115813" y="33595"/>
                      <a:pt x="110561" y="31939"/>
                    </a:cubicBezTo>
                    <a:cubicBezTo>
                      <a:pt x="105120" y="30202"/>
                      <a:pt x="100559" y="27147"/>
                      <a:pt x="95244" y="25515"/>
                    </a:cubicBezTo>
                    <a:cubicBezTo>
                      <a:pt x="93571" y="25013"/>
                      <a:pt x="91164" y="25473"/>
                      <a:pt x="89574" y="24657"/>
                    </a:cubicBezTo>
                    <a:cubicBezTo>
                      <a:pt x="88612" y="24176"/>
                      <a:pt x="88758" y="23276"/>
                      <a:pt x="87733" y="22837"/>
                    </a:cubicBezTo>
                    <a:cubicBezTo>
                      <a:pt x="87379" y="22688"/>
                      <a:pt x="86902" y="22663"/>
                      <a:pt x="86402" y="22663"/>
                    </a:cubicBezTo>
                    <a:cubicBezTo>
                      <a:pt x="86152" y="22663"/>
                      <a:pt x="85896" y="22670"/>
                      <a:pt x="85647" y="22670"/>
                    </a:cubicBezTo>
                    <a:cubicBezTo>
                      <a:pt x="85273" y="22670"/>
                      <a:pt x="84915" y="22656"/>
                      <a:pt x="84615" y="22586"/>
                    </a:cubicBezTo>
                    <a:cubicBezTo>
                      <a:pt x="81958" y="22000"/>
                      <a:pt x="78171" y="21519"/>
                      <a:pt x="76999" y="19426"/>
                    </a:cubicBezTo>
                    <a:cubicBezTo>
                      <a:pt x="75409" y="16602"/>
                      <a:pt x="75911" y="13965"/>
                      <a:pt x="72187" y="12082"/>
                    </a:cubicBezTo>
                    <a:cubicBezTo>
                      <a:pt x="72103" y="12040"/>
                      <a:pt x="72019" y="11999"/>
                      <a:pt x="71956" y="11957"/>
                    </a:cubicBezTo>
                    <a:cubicBezTo>
                      <a:pt x="69016" y="10581"/>
                      <a:pt x="65980" y="8752"/>
                      <a:pt x="62921" y="8752"/>
                    </a:cubicBezTo>
                    <a:cubicBezTo>
                      <a:pt x="61931" y="8752"/>
                      <a:pt x="60939" y="8944"/>
                      <a:pt x="59946" y="9404"/>
                    </a:cubicBezTo>
                    <a:cubicBezTo>
                      <a:pt x="57711" y="10460"/>
                      <a:pt x="55440" y="10950"/>
                      <a:pt x="52991" y="10950"/>
                    </a:cubicBezTo>
                    <a:cubicBezTo>
                      <a:pt x="51704" y="10950"/>
                      <a:pt x="50367" y="10814"/>
                      <a:pt x="48961" y="10555"/>
                    </a:cubicBezTo>
                    <a:cubicBezTo>
                      <a:pt x="46785" y="10136"/>
                      <a:pt x="45195" y="8818"/>
                      <a:pt x="42935" y="8651"/>
                    </a:cubicBezTo>
                    <a:cubicBezTo>
                      <a:pt x="42687" y="8629"/>
                      <a:pt x="42444" y="8620"/>
                      <a:pt x="42205" y="8620"/>
                    </a:cubicBezTo>
                    <a:cubicBezTo>
                      <a:pt x="40780" y="8620"/>
                      <a:pt x="39485" y="8944"/>
                      <a:pt x="38134" y="8944"/>
                    </a:cubicBezTo>
                    <a:cubicBezTo>
                      <a:pt x="37488" y="8944"/>
                      <a:pt x="36828" y="8870"/>
                      <a:pt x="36135" y="8651"/>
                    </a:cubicBezTo>
                    <a:cubicBezTo>
                      <a:pt x="34545" y="8170"/>
                      <a:pt x="33603" y="6726"/>
                      <a:pt x="32034" y="6328"/>
                    </a:cubicBezTo>
                    <a:cubicBezTo>
                      <a:pt x="31753" y="6259"/>
                      <a:pt x="31476" y="6231"/>
                      <a:pt x="31202" y="6231"/>
                    </a:cubicBezTo>
                    <a:cubicBezTo>
                      <a:pt x="30187" y="6231"/>
                      <a:pt x="29214" y="6608"/>
                      <a:pt x="28205" y="6608"/>
                    </a:cubicBezTo>
                    <a:cubicBezTo>
                      <a:pt x="27848" y="6608"/>
                      <a:pt x="27487" y="6561"/>
                      <a:pt x="27117" y="6433"/>
                    </a:cubicBezTo>
                    <a:cubicBezTo>
                      <a:pt x="26531" y="6224"/>
                      <a:pt x="24418" y="4445"/>
                      <a:pt x="24104" y="4006"/>
                    </a:cubicBezTo>
                    <a:cubicBezTo>
                      <a:pt x="23476" y="3190"/>
                      <a:pt x="24585" y="1495"/>
                      <a:pt x="23937" y="825"/>
                    </a:cubicBezTo>
                    <a:cubicBezTo>
                      <a:pt x="23491" y="379"/>
                      <a:pt x="23088" y="204"/>
                      <a:pt x="22715" y="204"/>
                    </a:cubicBezTo>
                    <a:cubicBezTo>
                      <a:pt x="21496" y="204"/>
                      <a:pt x="20590" y="2073"/>
                      <a:pt x="19501" y="2457"/>
                    </a:cubicBezTo>
                    <a:cubicBezTo>
                      <a:pt x="19083" y="2601"/>
                      <a:pt x="18607" y="2655"/>
                      <a:pt x="18103" y="2655"/>
                    </a:cubicBezTo>
                    <a:cubicBezTo>
                      <a:pt x="16914" y="2655"/>
                      <a:pt x="15573" y="2353"/>
                      <a:pt x="14500" y="2206"/>
                    </a:cubicBezTo>
                    <a:cubicBezTo>
                      <a:pt x="13975" y="2145"/>
                      <a:pt x="13442" y="2137"/>
                      <a:pt x="12908" y="2137"/>
                    </a:cubicBezTo>
                    <a:cubicBezTo>
                      <a:pt x="12708" y="2137"/>
                      <a:pt x="12508" y="2138"/>
                      <a:pt x="12308" y="2138"/>
                    </a:cubicBezTo>
                    <a:cubicBezTo>
                      <a:pt x="11576" y="2138"/>
                      <a:pt x="10849" y="2123"/>
                      <a:pt x="10148" y="1976"/>
                    </a:cubicBezTo>
                    <a:cubicBezTo>
                      <a:pt x="8481" y="1615"/>
                      <a:pt x="6815" y="1"/>
                      <a:pt x="50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2366670" y="4792207"/>
                <a:ext cx="4133427" cy="791483"/>
              </a:xfrm>
              <a:custGeom>
                <a:avLst/>
                <a:gdLst/>
                <a:ahLst/>
                <a:cxnLst/>
                <a:rect l="l" t="t" r="r" b="b"/>
                <a:pathLst>
                  <a:path w="201140" h="38515" extrusionOk="0">
                    <a:moveTo>
                      <a:pt x="94289" y="0"/>
                    </a:moveTo>
                    <a:cubicBezTo>
                      <a:pt x="93661" y="0"/>
                      <a:pt x="93005" y="36"/>
                      <a:pt x="92316" y="108"/>
                    </a:cubicBezTo>
                    <a:cubicBezTo>
                      <a:pt x="85725" y="799"/>
                      <a:pt x="82837" y="5402"/>
                      <a:pt x="77251" y="7222"/>
                    </a:cubicBezTo>
                    <a:cubicBezTo>
                      <a:pt x="76396" y="7499"/>
                      <a:pt x="75529" y="7610"/>
                      <a:pt x="74646" y="7610"/>
                    </a:cubicBezTo>
                    <a:cubicBezTo>
                      <a:pt x="71787" y="7610"/>
                      <a:pt x="68759" y="6447"/>
                      <a:pt x="65450" y="5967"/>
                    </a:cubicBezTo>
                    <a:cubicBezTo>
                      <a:pt x="64317" y="5805"/>
                      <a:pt x="63263" y="5728"/>
                      <a:pt x="62280" y="5728"/>
                    </a:cubicBezTo>
                    <a:cubicBezTo>
                      <a:pt x="53007" y="5728"/>
                      <a:pt x="50007" y="12505"/>
                      <a:pt x="45656" y="17538"/>
                    </a:cubicBezTo>
                    <a:cubicBezTo>
                      <a:pt x="42985" y="20641"/>
                      <a:pt x="39728" y="21499"/>
                      <a:pt x="35969" y="21499"/>
                    </a:cubicBezTo>
                    <a:cubicBezTo>
                      <a:pt x="31541" y="21499"/>
                      <a:pt x="26417" y="20308"/>
                      <a:pt x="20736" y="20195"/>
                    </a:cubicBezTo>
                    <a:cubicBezTo>
                      <a:pt x="20655" y="20194"/>
                      <a:pt x="20573" y="20193"/>
                      <a:pt x="20489" y="20193"/>
                    </a:cubicBezTo>
                    <a:cubicBezTo>
                      <a:pt x="14088" y="20193"/>
                      <a:pt x="1" y="24142"/>
                      <a:pt x="4813" y="31598"/>
                    </a:cubicBezTo>
                    <a:cubicBezTo>
                      <a:pt x="8346" y="37109"/>
                      <a:pt x="20900" y="38514"/>
                      <a:pt x="27035" y="38514"/>
                    </a:cubicBezTo>
                    <a:cubicBezTo>
                      <a:pt x="27585" y="38514"/>
                      <a:pt x="28084" y="38503"/>
                      <a:pt x="28520" y="38482"/>
                    </a:cubicBezTo>
                    <a:cubicBezTo>
                      <a:pt x="38937" y="37951"/>
                      <a:pt x="46622" y="33851"/>
                      <a:pt x="57494" y="33851"/>
                    </a:cubicBezTo>
                    <a:cubicBezTo>
                      <a:pt x="57759" y="33851"/>
                      <a:pt x="58025" y="33853"/>
                      <a:pt x="58294" y="33858"/>
                    </a:cubicBezTo>
                    <a:cubicBezTo>
                      <a:pt x="61740" y="33934"/>
                      <a:pt x="65436" y="34342"/>
                      <a:pt x="68904" y="34342"/>
                    </a:cubicBezTo>
                    <a:cubicBezTo>
                      <a:pt x="71205" y="34342"/>
                      <a:pt x="73406" y="34162"/>
                      <a:pt x="75367" y="33586"/>
                    </a:cubicBezTo>
                    <a:cubicBezTo>
                      <a:pt x="82816" y="31410"/>
                      <a:pt x="84699" y="25049"/>
                      <a:pt x="87733" y="19798"/>
                    </a:cubicBezTo>
                    <a:cubicBezTo>
                      <a:pt x="89443" y="16843"/>
                      <a:pt x="91468" y="15635"/>
                      <a:pt x="93535" y="15635"/>
                    </a:cubicBezTo>
                    <a:cubicBezTo>
                      <a:pt x="96300" y="15635"/>
                      <a:pt x="99143" y="17794"/>
                      <a:pt x="101417" y="20823"/>
                    </a:cubicBezTo>
                    <a:cubicBezTo>
                      <a:pt x="104535" y="24966"/>
                      <a:pt x="106502" y="27309"/>
                      <a:pt x="112632" y="28816"/>
                    </a:cubicBezTo>
                    <a:cubicBezTo>
                      <a:pt x="118282" y="30197"/>
                      <a:pt x="125521" y="32666"/>
                      <a:pt x="131338" y="32958"/>
                    </a:cubicBezTo>
                    <a:cubicBezTo>
                      <a:pt x="131643" y="32975"/>
                      <a:pt x="131944" y="32983"/>
                      <a:pt x="132242" y="32983"/>
                    </a:cubicBezTo>
                    <a:cubicBezTo>
                      <a:pt x="139924" y="32983"/>
                      <a:pt x="145406" y="27661"/>
                      <a:pt x="150441" y="23773"/>
                    </a:cubicBezTo>
                    <a:cubicBezTo>
                      <a:pt x="154720" y="20461"/>
                      <a:pt x="158798" y="19588"/>
                      <a:pt x="163415" y="19588"/>
                    </a:cubicBezTo>
                    <a:cubicBezTo>
                      <a:pt x="165797" y="19588"/>
                      <a:pt x="168323" y="19820"/>
                      <a:pt x="171093" y="20070"/>
                    </a:cubicBezTo>
                    <a:cubicBezTo>
                      <a:pt x="171617" y="20116"/>
                      <a:pt x="172117" y="20138"/>
                      <a:pt x="172598" y="20138"/>
                    </a:cubicBezTo>
                    <a:cubicBezTo>
                      <a:pt x="180600" y="20138"/>
                      <a:pt x="182890" y="14032"/>
                      <a:pt x="189799" y="12098"/>
                    </a:cubicBezTo>
                    <a:cubicBezTo>
                      <a:pt x="192351" y="11386"/>
                      <a:pt x="197708" y="12516"/>
                      <a:pt x="198796" y="10235"/>
                    </a:cubicBezTo>
                    <a:cubicBezTo>
                      <a:pt x="201139" y="5339"/>
                      <a:pt x="184944" y="2661"/>
                      <a:pt x="181283" y="2473"/>
                    </a:cubicBezTo>
                    <a:cubicBezTo>
                      <a:pt x="181061" y="2463"/>
                      <a:pt x="180845" y="2458"/>
                      <a:pt x="180633" y="2458"/>
                    </a:cubicBezTo>
                    <a:cubicBezTo>
                      <a:pt x="174226" y="2458"/>
                      <a:pt x="172216" y="6981"/>
                      <a:pt x="166397" y="6981"/>
                    </a:cubicBezTo>
                    <a:cubicBezTo>
                      <a:pt x="165309" y="6981"/>
                      <a:pt x="164089" y="6823"/>
                      <a:pt x="162682" y="6448"/>
                    </a:cubicBezTo>
                    <a:cubicBezTo>
                      <a:pt x="157365" y="5011"/>
                      <a:pt x="149639" y="2854"/>
                      <a:pt x="143763" y="2854"/>
                    </a:cubicBezTo>
                    <a:cubicBezTo>
                      <a:pt x="141684" y="2854"/>
                      <a:pt x="139837" y="3124"/>
                      <a:pt x="138410" y="3791"/>
                    </a:cubicBezTo>
                    <a:cubicBezTo>
                      <a:pt x="132447" y="6569"/>
                      <a:pt x="128648" y="15464"/>
                      <a:pt x="121495" y="15464"/>
                    </a:cubicBezTo>
                    <a:cubicBezTo>
                      <a:pt x="118357" y="15464"/>
                      <a:pt x="114575" y="13752"/>
                      <a:pt x="109682" y="9064"/>
                    </a:cubicBezTo>
                    <a:cubicBezTo>
                      <a:pt x="104493" y="4085"/>
                      <a:pt x="101056" y="0"/>
                      <a:pt x="9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-427897" y="4585318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6349434" y="4919629"/>
                <a:ext cx="1708753" cy="794895"/>
              </a:xfrm>
              <a:custGeom>
                <a:avLst/>
                <a:gdLst/>
                <a:ahLst/>
                <a:cxnLst/>
                <a:rect l="l" t="t" r="r" b="b"/>
                <a:pathLst>
                  <a:path w="83151" h="38681" extrusionOk="0">
                    <a:moveTo>
                      <a:pt x="10315" y="1"/>
                    </a:moveTo>
                    <a:cubicBezTo>
                      <a:pt x="6373" y="1"/>
                      <a:pt x="3442" y="1507"/>
                      <a:pt x="0" y="2985"/>
                    </a:cubicBezTo>
                    <a:cubicBezTo>
                      <a:pt x="6779" y="6437"/>
                      <a:pt x="3055" y="11082"/>
                      <a:pt x="9646" y="15476"/>
                    </a:cubicBezTo>
                    <a:cubicBezTo>
                      <a:pt x="12136" y="17129"/>
                      <a:pt x="16425" y="17045"/>
                      <a:pt x="19292" y="18070"/>
                    </a:cubicBezTo>
                    <a:cubicBezTo>
                      <a:pt x="23100" y="19451"/>
                      <a:pt x="24878" y="21063"/>
                      <a:pt x="29147" y="21544"/>
                    </a:cubicBezTo>
                    <a:cubicBezTo>
                      <a:pt x="29766" y="21612"/>
                      <a:pt x="30331" y="21642"/>
                      <a:pt x="30853" y="21642"/>
                    </a:cubicBezTo>
                    <a:cubicBezTo>
                      <a:pt x="34035" y="21642"/>
                      <a:pt x="35662" y="20528"/>
                      <a:pt x="38772" y="20079"/>
                    </a:cubicBezTo>
                    <a:cubicBezTo>
                      <a:pt x="39854" y="19928"/>
                      <a:pt x="40889" y="19856"/>
                      <a:pt x="41882" y="19856"/>
                    </a:cubicBezTo>
                    <a:cubicBezTo>
                      <a:pt x="53366" y="19856"/>
                      <a:pt x="59336" y="29396"/>
                      <a:pt x="70429" y="34788"/>
                    </a:cubicBezTo>
                    <a:cubicBezTo>
                      <a:pt x="74112" y="36567"/>
                      <a:pt x="77606" y="37822"/>
                      <a:pt x="80933" y="38680"/>
                    </a:cubicBezTo>
                    <a:cubicBezTo>
                      <a:pt x="81477" y="37697"/>
                      <a:pt x="81979" y="36651"/>
                      <a:pt x="82481" y="35604"/>
                    </a:cubicBezTo>
                    <a:cubicBezTo>
                      <a:pt x="82690" y="35165"/>
                      <a:pt x="82920" y="34663"/>
                      <a:pt x="83151" y="34140"/>
                    </a:cubicBezTo>
                    <a:cubicBezTo>
                      <a:pt x="79196" y="32340"/>
                      <a:pt x="75283" y="30122"/>
                      <a:pt x="71601" y="27591"/>
                    </a:cubicBezTo>
                    <a:cubicBezTo>
                      <a:pt x="68399" y="25394"/>
                      <a:pt x="64884" y="23218"/>
                      <a:pt x="62206" y="20309"/>
                    </a:cubicBezTo>
                    <a:cubicBezTo>
                      <a:pt x="61829" y="19891"/>
                      <a:pt x="61495" y="19493"/>
                      <a:pt x="61223" y="19075"/>
                    </a:cubicBezTo>
                    <a:cubicBezTo>
                      <a:pt x="59486" y="18594"/>
                      <a:pt x="57728" y="18008"/>
                      <a:pt x="55866" y="17359"/>
                    </a:cubicBezTo>
                    <a:cubicBezTo>
                      <a:pt x="47413" y="15853"/>
                      <a:pt x="33059" y="16710"/>
                      <a:pt x="27473" y="10036"/>
                    </a:cubicBezTo>
                    <a:cubicBezTo>
                      <a:pt x="23832" y="5684"/>
                      <a:pt x="22807" y="3152"/>
                      <a:pt x="16530" y="1101"/>
                    </a:cubicBezTo>
                    <a:cubicBezTo>
                      <a:pt x="14147" y="318"/>
                      <a:pt x="12125" y="1"/>
                      <a:pt x="10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5474852" y="4792191"/>
                <a:ext cx="1440267" cy="370229"/>
              </a:xfrm>
              <a:custGeom>
                <a:avLst/>
                <a:gdLst/>
                <a:ahLst/>
                <a:cxnLst/>
                <a:rect l="l" t="t" r="r" b="b"/>
                <a:pathLst>
                  <a:path w="70086" h="18016" extrusionOk="0">
                    <a:moveTo>
                      <a:pt x="14556" y="1"/>
                    </a:moveTo>
                    <a:cubicBezTo>
                      <a:pt x="12352" y="1"/>
                      <a:pt x="10156" y="472"/>
                      <a:pt x="8098" y="1254"/>
                    </a:cubicBezTo>
                    <a:cubicBezTo>
                      <a:pt x="6591" y="1840"/>
                      <a:pt x="0" y="2405"/>
                      <a:pt x="1193" y="4560"/>
                    </a:cubicBezTo>
                    <a:cubicBezTo>
                      <a:pt x="1492" y="5108"/>
                      <a:pt x="2262" y="5276"/>
                      <a:pt x="3216" y="5276"/>
                    </a:cubicBezTo>
                    <a:cubicBezTo>
                      <a:pt x="4717" y="5276"/>
                      <a:pt x="6675" y="4860"/>
                      <a:pt x="7971" y="4860"/>
                    </a:cubicBezTo>
                    <a:cubicBezTo>
                      <a:pt x="8269" y="4860"/>
                      <a:pt x="8532" y="4882"/>
                      <a:pt x="8746" y="4936"/>
                    </a:cubicBezTo>
                    <a:cubicBezTo>
                      <a:pt x="9855" y="5208"/>
                      <a:pt x="10274" y="6045"/>
                      <a:pt x="11362" y="6296"/>
                    </a:cubicBezTo>
                    <a:cubicBezTo>
                      <a:pt x="11531" y="6332"/>
                      <a:pt x="11707" y="6347"/>
                      <a:pt x="11888" y="6347"/>
                    </a:cubicBezTo>
                    <a:cubicBezTo>
                      <a:pt x="12670" y="6347"/>
                      <a:pt x="13536" y="6071"/>
                      <a:pt x="14249" y="6004"/>
                    </a:cubicBezTo>
                    <a:cubicBezTo>
                      <a:pt x="14464" y="5982"/>
                      <a:pt x="14665" y="5971"/>
                      <a:pt x="14855" y="5971"/>
                    </a:cubicBezTo>
                    <a:cubicBezTo>
                      <a:pt x="16111" y="5971"/>
                      <a:pt x="16905" y="6411"/>
                      <a:pt x="18141" y="6757"/>
                    </a:cubicBezTo>
                    <a:cubicBezTo>
                      <a:pt x="19250" y="7050"/>
                      <a:pt x="20275" y="7133"/>
                      <a:pt x="21301" y="7510"/>
                    </a:cubicBezTo>
                    <a:cubicBezTo>
                      <a:pt x="22138" y="7803"/>
                      <a:pt x="22933" y="8117"/>
                      <a:pt x="23728" y="8431"/>
                    </a:cubicBezTo>
                    <a:cubicBezTo>
                      <a:pt x="24502" y="8724"/>
                      <a:pt x="25255" y="9017"/>
                      <a:pt x="26071" y="9268"/>
                    </a:cubicBezTo>
                    <a:cubicBezTo>
                      <a:pt x="31197" y="10879"/>
                      <a:pt x="36554" y="11925"/>
                      <a:pt x="41743" y="13390"/>
                    </a:cubicBezTo>
                    <a:cubicBezTo>
                      <a:pt x="44296" y="14122"/>
                      <a:pt x="46890" y="14917"/>
                      <a:pt x="49213" y="16026"/>
                    </a:cubicBezTo>
                    <a:cubicBezTo>
                      <a:pt x="50721" y="16725"/>
                      <a:pt x="52616" y="17701"/>
                      <a:pt x="54484" y="17701"/>
                    </a:cubicBezTo>
                    <a:cubicBezTo>
                      <a:pt x="55077" y="17701"/>
                      <a:pt x="55668" y="17602"/>
                      <a:pt x="56243" y="17365"/>
                    </a:cubicBezTo>
                    <a:cubicBezTo>
                      <a:pt x="57247" y="16967"/>
                      <a:pt x="57457" y="15942"/>
                      <a:pt x="58377" y="15503"/>
                    </a:cubicBezTo>
                    <a:cubicBezTo>
                      <a:pt x="58735" y="15333"/>
                      <a:pt x="59107" y="15261"/>
                      <a:pt x="59482" y="15261"/>
                    </a:cubicBezTo>
                    <a:cubicBezTo>
                      <a:pt x="60490" y="15261"/>
                      <a:pt x="61512" y="15779"/>
                      <a:pt x="62290" y="16298"/>
                    </a:cubicBezTo>
                    <a:cubicBezTo>
                      <a:pt x="63252" y="16926"/>
                      <a:pt x="63943" y="17909"/>
                      <a:pt x="65324" y="17993"/>
                    </a:cubicBezTo>
                    <a:cubicBezTo>
                      <a:pt x="65535" y="18008"/>
                      <a:pt x="65733" y="18015"/>
                      <a:pt x="65919" y="18015"/>
                    </a:cubicBezTo>
                    <a:cubicBezTo>
                      <a:pt x="70085" y="18015"/>
                      <a:pt x="68353" y="14340"/>
                      <a:pt x="66851" y="12678"/>
                    </a:cubicBezTo>
                    <a:cubicBezTo>
                      <a:pt x="66119" y="11883"/>
                      <a:pt x="65282" y="11067"/>
                      <a:pt x="64529" y="10356"/>
                    </a:cubicBezTo>
                    <a:cubicBezTo>
                      <a:pt x="61657" y="8342"/>
                      <a:pt x="57980" y="5699"/>
                      <a:pt x="54367" y="5699"/>
                    </a:cubicBezTo>
                    <a:cubicBezTo>
                      <a:pt x="53663" y="5699"/>
                      <a:pt x="52961" y="5799"/>
                      <a:pt x="52268" y="6024"/>
                    </a:cubicBezTo>
                    <a:cubicBezTo>
                      <a:pt x="49470" y="6731"/>
                      <a:pt x="46585" y="7048"/>
                      <a:pt x="43693" y="7048"/>
                    </a:cubicBezTo>
                    <a:cubicBezTo>
                      <a:pt x="40592" y="7048"/>
                      <a:pt x="37482" y="6684"/>
                      <a:pt x="34462" y="6045"/>
                    </a:cubicBezTo>
                    <a:cubicBezTo>
                      <a:pt x="31595" y="5439"/>
                      <a:pt x="28854" y="4623"/>
                      <a:pt x="26113" y="3723"/>
                    </a:cubicBezTo>
                    <a:cubicBezTo>
                      <a:pt x="23686" y="2928"/>
                      <a:pt x="21719" y="1693"/>
                      <a:pt x="19397" y="835"/>
                    </a:cubicBezTo>
                    <a:cubicBezTo>
                      <a:pt x="17814" y="258"/>
                      <a:pt x="16183" y="1"/>
                      <a:pt x="145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8" name="Google Shape;318;p14"/>
            <p:cNvSpPr/>
            <p:nvPr/>
          </p:nvSpPr>
          <p:spPr>
            <a:xfrm rot="10800000">
              <a:off x="-1136294" y="4435195"/>
              <a:ext cx="2267944" cy="861329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3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 userDrawn="1"/>
        </p:nvSpPr>
        <p:spPr>
          <a:xfrm>
            <a:off x="-21628" y="35590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/>
          </p:nvPr>
        </p:nvSpPr>
        <p:spPr>
          <a:xfrm>
            <a:off x="1164125" y="2955127"/>
            <a:ext cx="2549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1164125" y="3242149"/>
            <a:ext cx="25497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2"/>
          </p:nvPr>
        </p:nvSpPr>
        <p:spPr>
          <a:xfrm>
            <a:off x="5428214" y="2955127"/>
            <a:ext cx="2549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subTitle" idx="3"/>
          </p:nvPr>
        </p:nvSpPr>
        <p:spPr>
          <a:xfrm>
            <a:off x="5428221" y="3242149"/>
            <a:ext cx="25497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title" idx="4"/>
          </p:nvPr>
        </p:nvSpPr>
        <p:spPr>
          <a:xfrm>
            <a:off x="1667575" y="1901832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25" name="Google Shape;325;p15"/>
          <p:cNvCxnSpPr/>
          <p:nvPr/>
        </p:nvCxnSpPr>
        <p:spPr>
          <a:xfrm>
            <a:off x="4568200" y="2967825"/>
            <a:ext cx="0" cy="132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6" name="Google Shape;326;p15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327" name="Google Shape;327;p15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3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0" y="4052028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/>
          </p:nvPr>
        </p:nvSpPr>
        <p:spPr>
          <a:xfrm>
            <a:off x="3489450" y="2823458"/>
            <a:ext cx="2165100" cy="403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70" name="Google Shape;370;p17"/>
          <p:cNvSpPr txBox="1">
            <a:spLocks noGrp="1"/>
          </p:cNvSpPr>
          <p:nvPr>
            <p:ph type="subTitle" idx="1"/>
          </p:nvPr>
        </p:nvSpPr>
        <p:spPr>
          <a:xfrm>
            <a:off x="1724463" y="1407833"/>
            <a:ext cx="56952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71" name="Google Shape;371;p17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372" name="Google Shape;372;p17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ITLE_AND_BODY_1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-24865" y="-13540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1" name="Google Shape;391;p18"/>
          <p:cNvSpPr txBox="1">
            <a:spLocks noGrp="1"/>
          </p:cNvSpPr>
          <p:nvPr>
            <p:ph type="title"/>
          </p:nvPr>
        </p:nvSpPr>
        <p:spPr>
          <a:xfrm>
            <a:off x="1000607" y="3131561"/>
            <a:ext cx="32754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subTitle" idx="1"/>
          </p:nvPr>
        </p:nvSpPr>
        <p:spPr>
          <a:xfrm>
            <a:off x="1000607" y="3451110"/>
            <a:ext cx="32754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title" idx="2"/>
          </p:nvPr>
        </p:nvSpPr>
        <p:spPr>
          <a:xfrm>
            <a:off x="4862238" y="3131561"/>
            <a:ext cx="32754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ubTitle" idx="3"/>
          </p:nvPr>
        </p:nvSpPr>
        <p:spPr>
          <a:xfrm>
            <a:off x="4862238" y="3451010"/>
            <a:ext cx="32754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title" idx="4"/>
          </p:nvPr>
        </p:nvSpPr>
        <p:spPr>
          <a:xfrm>
            <a:off x="3023388" y="1549087"/>
            <a:ext cx="30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18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397" name="Google Shape;397;p18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AND_BODY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6" name="Google Shape;416;p19"/>
          <p:cNvSpPr txBox="1">
            <a:spLocks noGrp="1"/>
          </p:cNvSpPr>
          <p:nvPr>
            <p:ph type="title"/>
          </p:nvPr>
        </p:nvSpPr>
        <p:spPr>
          <a:xfrm>
            <a:off x="3486263" y="3218476"/>
            <a:ext cx="2171400" cy="51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7" name="Google Shape;417;p19"/>
          <p:cNvSpPr txBox="1">
            <a:spLocks noGrp="1"/>
          </p:cNvSpPr>
          <p:nvPr>
            <p:ph type="subTitle" idx="1"/>
          </p:nvPr>
        </p:nvSpPr>
        <p:spPr>
          <a:xfrm>
            <a:off x="3486260" y="3754626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8" name="Google Shape;418;p19"/>
          <p:cNvSpPr txBox="1">
            <a:spLocks noGrp="1"/>
          </p:cNvSpPr>
          <p:nvPr>
            <p:ph type="title" idx="2"/>
          </p:nvPr>
        </p:nvSpPr>
        <p:spPr>
          <a:xfrm>
            <a:off x="6261676" y="3218476"/>
            <a:ext cx="2171400" cy="51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9" name="Google Shape;419;p19"/>
          <p:cNvSpPr txBox="1">
            <a:spLocks noGrp="1"/>
          </p:cNvSpPr>
          <p:nvPr>
            <p:ph type="subTitle" idx="3"/>
          </p:nvPr>
        </p:nvSpPr>
        <p:spPr>
          <a:xfrm>
            <a:off x="6261672" y="3754626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title" idx="4"/>
          </p:nvPr>
        </p:nvSpPr>
        <p:spPr>
          <a:xfrm>
            <a:off x="715737" y="3218475"/>
            <a:ext cx="2171400" cy="51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subTitle" idx="5"/>
          </p:nvPr>
        </p:nvSpPr>
        <p:spPr>
          <a:xfrm>
            <a:off x="715737" y="3754624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title" idx="6"/>
          </p:nvPr>
        </p:nvSpPr>
        <p:spPr>
          <a:xfrm>
            <a:off x="1667575" y="2054232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9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424" name="Google Shape;424;p19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2" name="Rectángulo 41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3" name="Google Shape;443;p20"/>
          <p:cNvSpPr txBox="1">
            <a:spLocks noGrp="1"/>
          </p:cNvSpPr>
          <p:nvPr>
            <p:ph type="title"/>
          </p:nvPr>
        </p:nvSpPr>
        <p:spPr>
          <a:xfrm>
            <a:off x="1278738" y="2101275"/>
            <a:ext cx="6586500" cy="10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65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444" name="Google Shape;444;p20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445" name="Google Shape;445;p20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0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464" name="Google Shape;464;p20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ONLY_1_4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3" name="Google Shape;483;p21"/>
          <p:cNvSpPr txBox="1">
            <a:spLocks noGrp="1"/>
          </p:cNvSpPr>
          <p:nvPr>
            <p:ph type="subTitle" idx="1"/>
          </p:nvPr>
        </p:nvSpPr>
        <p:spPr>
          <a:xfrm>
            <a:off x="772275" y="3573750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84" name="Google Shape;484;p21"/>
          <p:cNvSpPr txBox="1">
            <a:spLocks noGrp="1"/>
          </p:cNvSpPr>
          <p:nvPr>
            <p:ph type="subTitle" idx="2"/>
          </p:nvPr>
        </p:nvSpPr>
        <p:spPr>
          <a:xfrm>
            <a:off x="3673549" y="3573750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5" name="Google Shape;485;p21"/>
          <p:cNvSpPr txBox="1">
            <a:spLocks noGrp="1"/>
          </p:cNvSpPr>
          <p:nvPr>
            <p:ph type="title"/>
          </p:nvPr>
        </p:nvSpPr>
        <p:spPr>
          <a:xfrm>
            <a:off x="3205922" y="1553628"/>
            <a:ext cx="27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1"/>
          <p:cNvSpPr txBox="1">
            <a:spLocks noGrp="1"/>
          </p:cNvSpPr>
          <p:nvPr>
            <p:ph type="subTitle" idx="3"/>
          </p:nvPr>
        </p:nvSpPr>
        <p:spPr>
          <a:xfrm>
            <a:off x="6574819" y="3573750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title" idx="4" hasCustomPrompt="1"/>
          </p:nvPr>
        </p:nvSpPr>
        <p:spPr>
          <a:xfrm>
            <a:off x="865573" y="2866085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21"/>
          <p:cNvSpPr txBox="1">
            <a:spLocks noGrp="1"/>
          </p:cNvSpPr>
          <p:nvPr>
            <p:ph type="title" idx="5" hasCustomPrompt="1"/>
          </p:nvPr>
        </p:nvSpPr>
        <p:spPr>
          <a:xfrm>
            <a:off x="3766835" y="2866085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6" hasCustomPrompt="1"/>
          </p:nvPr>
        </p:nvSpPr>
        <p:spPr>
          <a:xfrm>
            <a:off x="6668098" y="2866085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90" name="Google Shape;490;p21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491" name="Google Shape;491;p21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0" name="Google Shape;510;p22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2"/>
          <p:cNvSpPr/>
          <p:nvPr/>
        </p:nvSpPr>
        <p:spPr>
          <a:xfrm>
            <a:off x="8445490" y="5489717"/>
            <a:ext cx="135034" cy="77926"/>
          </a:xfrm>
          <a:custGeom>
            <a:avLst/>
            <a:gdLst/>
            <a:ahLst/>
            <a:cxnLst/>
            <a:rect l="l" t="t" r="r" b="b"/>
            <a:pathLst>
              <a:path w="6571" h="3792" extrusionOk="0">
                <a:moveTo>
                  <a:pt x="1" y="1"/>
                </a:moveTo>
                <a:cubicBezTo>
                  <a:pt x="1922" y="1847"/>
                  <a:pt x="4178" y="3791"/>
                  <a:pt x="5508" y="3791"/>
                </a:cubicBezTo>
                <a:cubicBezTo>
                  <a:pt x="6031" y="3791"/>
                  <a:pt x="6411" y="3490"/>
                  <a:pt x="6571" y="2763"/>
                </a:cubicBezTo>
                <a:cubicBezTo>
                  <a:pt x="4437" y="1717"/>
                  <a:pt x="2240" y="796"/>
                  <a:pt x="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22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513" name="Google Shape;513;p22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046325" y="2157196"/>
            <a:ext cx="505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549400" y="2924346"/>
            <a:ext cx="40452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71" name="Google Shape;71;p3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TITLE_ONLY_1_5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4" name="Google Shape;534;p24"/>
          <p:cNvSpPr txBox="1">
            <a:spLocks noGrp="1"/>
          </p:cNvSpPr>
          <p:nvPr>
            <p:ph type="title"/>
          </p:nvPr>
        </p:nvSpPr>
        <p:spPr>
          <a:xfrm>
            <a:off x="4846112" y="2427926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24"/>
          <p:cNvSpPr txBox="1">
            <a:spLocks noGrp="1"/>
          </p:cNvSpPr>
          <p:nvPr>
            <p:ph type="subTitle" idx="1"/>
          </p:nvPr>
        </p:nvSpPr>
        <p:spPr>
          <a:xfrm>
            <a:off x="4846102" y="2302373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24"/>
          <p:cNvSpPr txBox="1">
            <a:spLocks noGrp="1"/>
          </p:cNvSpPr>
          <p:nvPr>
            <p:ph type="title" idx="2"/>
          </p:nvPr>
        </p:nvSpPr>
        <p:spPr>
          <a:xfrm>
            <a:off x="6638452" y="2427926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4"/>
          <p:cNvSpPr txBox="1">
            <a:spLocks noGrp="1"/>
          </p:cNvSpPr>
          <p:nvPr>
            <p:ph type="subTitle" idx="3"/>
          </p:nvPr>
        </p:nvSpPr>
        <p:spPr>
          <a:xfrm>
            <a:off x="6638451" y="2302373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4"/>
          <p:cNvSpPr txBox="1">
            <a:spLocks noGrp="1"/>
          </p:cNvSpPr>
          <p:nvPr>
            <p:ph type="title" idx="4"/>
          </p:nvPr>
        </p:nvSpPr>
        <p:spPr>
          <a:xfrm>
            <a:off x="4846112" y="3719475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4"/>
          <p:cNvSpPr txBox="1">
            <a:spLocks noGrp="1"/>
          </p:cNvSpPr>
          <p:nvPr>
            <p:ph type="subTitle" idx="5"/>
          </p:nvPr>
        </p:nvSpPr>
        <p:spPr>
          <a:xfrm>
            <a:off x="4846100" y="3965300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4"/>
          <p:cNvSpPr txBox="1">
            <a:spLocks noGrp="1"/>
          </p:cNvSpPr>
          <p:nvPr>
            <p:ph type="title" idx="6"/>
          </p:nvPr>
        </p:nvSpPr>
        <p:spPr>
          <a:xfrm>
            <a:off x="6638449" y="3719475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7"/>
          </p:nvPr>
        </p:nvSpPr>
        <p:spPr>
          <a:xfrm>
            <a:off x="6638449" y="3965300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4"/>
          <p:cNvSpPr txBox="1">
            <a:spLocks noGrp="1"/>
          </p:cNvSpPr>
          <p:nvPr>
            <p:ph type="title" idx="8"/>
          </p:nvPr>
        </p:nvSpPr>
        <p:spPr>
          <a:xfrm>
            <a:off x="5557900" y="1317400"/>
            <a:ext cx="191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43" name="Google Shape;543;p24"/>
          <p:cNvGrpSpPr/>
          <p:nvPr/>
        </p:nvGrpSpPr>
        <p:grpSpPr>
          <a:xfrm rot="10800000">
            <a:off x="-924294" y="-1251918"/>
            <a:ext cx="10978491" cy="2680152"/>
            <a:chOff x="-1136294" y="3937582"/>
            <a:chExt cx="10978491" cy="2680152"/>
          </a:xfrm>
        </p:grpSpPr>
        <p:sp>
          <p:nvSpPr>
            <p:cNvPr id="544" name="Google Shape;544;p24"/>
            <p:cNvSpPr/>
            <p:nvPr/>
          </p:nvSpPr>
          <p:spPr>
            <a:xfrm>
              <a:off x="5708770" y="47598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24"/>
            <p:cNvGrpSpPr/>
            <p:nvPr/>
          </p:nvGrpSpPr>
          <p:grpSpPr>
            <a:xfrm>
              <a:off x="-427897" y="3937582"/>
              <a:ext cx="9877866" cy="2680152"/>
              <a:chOff x="-427897" y="3937582"/>
              <a:chExt cx="9877866" cy="2680152"/>
            </a:xfrm>
          </p:grpSpPr>
          <p:sp>
            <p:nvSpPr>
              <p:cNvPr id="546" name="Google Shape;546;p24"/>
              <p:cNvSpPr/>
              <p:nvPr/>
            </p:nvSpPr>
            <p:spPr>
              <a:xfrm rot="-1235859">
                <a:off x="6738910" y="4721262"/>
                <a:ext cx="2647126" cy="844472"/>
              </a:xfrm>
              <a:custGeom>
                <a:avLst/>
                <a:gdLst/>
                <a:ahLst/>
                <a:cxnLst/>
                <a:rect l="l" t="t" r="r" b="b"/>
                <a:pathLst>
                  <a:path w="128806" h="41091" extrusionOk="0">
                    <a:moveTo>
                      <a:pt x="3109" y="1"/>
                    </a:moveTo>
                    <a:cubicBezTo>
                      <a:pt x="2683" y="1"/>
                      <a:pt x="2241" y="18"/>
                      <a:pt x="1779" y="56"/>
                    </a:cubicBezTo>
                    <a:cubicBezTo>
                      <a:pt x="0" y="7525"/>
                      <a:pt x="8014" y="8027"/>
                      <a:pt x="13726" y="10245"/>
                    </a:cubicBezTo>
                    <a:cubicBezTo>
                      <a:pt x="27305" y="15476"/>
                      <a:pt x="36888" y="24808"/>
                      <a:pt x="51828" y="28679"/>
                    </a:cubicBezTo>
                    <a:cubicBezTo>
                      <a:pt x="55169" y="29545"/>
                      <a:pt x="58053" y="29794"/>
                      <a:pt x="60773" y="29794"/>
                    </a:cubicBezTo>
                    <a:cubicBezTo>
                      <a:pt x="64442" y="29794"/>
                      <a:pt x="67813" y="29342"/>
                      <a:pt x="71607" y="29342"/>
                    </a:cubicBezTo>
                    <a:cubicBezTo>
                      <a:pt x="72610" y="29342"/>
                      <a:pt x="73643" y="29373"/>
                      <a:pt x="74718" y="29453"/>
                    </a:cubicBezTo>
                    <a:cubicBezTo>
                      <a:pt x="82753" y="30060"/>
                      <a:pt x="86666" y="36442"/>
                      <a:pt x="93591" y="39580"/>
                    </a:cubicBezTo>
                    <a:cubicBezTo>
                      <a:pt x="95884" y="40620"/>
                      <a:pt x="98098" y="41090"/>
                      <a:pt x="100017" y="41090"/>
                    </a:cubicBezTo>
                    <a:cubicBezTo>
                      <a:pt x="105824" y="41090"/>
                      <a:pt x="108940" y="36788"/>
                      <a:pt x="103405" y="30939"/>
                    </a:cubicBezTo>
                    <a:cubicBezTo>
                      <a:pt x="101647" y="29077"/>
                      <a:pt x="99555" y="27382"/>
                      <a:pt x="97420" y="25771"/>
                    </a:cubicBezTo>
                    <a:cubicBezTo>
                      <a:pt x="95893" y="24641"/>
                      <a:pt x="94721" y="22967"/>
                      <a:pt x="93152" y="21963"/>
                    </a:cubicBezTo>
                    <a:cubicBezTo>
                      <a:pt x="91729" y="21084"/>
                      <a:pt x="88946" y="21460"/>
                      <a:pt x="89762" y="19410"/>
                    </a:cubicBezTo>
                    <a:cubicBezTo>
                      <a:pt x="90414" y="19313"/>
                      <a:pt x="91012" y="19269"/>
                      <a:pt x="91569" y="19269"/>
                    </a:cubicBezTo>
                    <a:cubicBezTo>
                      <a:pt x="95819" y="19269"/>
                      <a:pt x="97592" y="21864"/>
                      <a:pt x="101459" y="23511"/>
                    </a:cubicBezTo>
                    <a:cubicBezTo>
                      <a:pt x="107694" y="26147"/>
                      <a:pt x="114034" y="28972"/>
                      <a:pt x="121273" y="29411"/>
                    </a:cubicBezTo>
                    <a:cubicBezTo>
                      <a:pt x="121489" y="29426"/>
                      <a:pt x="121715" y="29434"/>
                      <a:pt x="121946" y="29434"/>
                    </a:cubicBezTo>
                    <a:cubicBezTo>
                      <a:pt x="124291" y="29434"/>
                      <a:pt x="127291" y="28653"/>
                      <a:pt x="128262" y="26901"/>
                    </a:cubicBezTo>
                    <a:cubicBezTo>
                      <a:pt x="128534" y="26440"/>
                      <a:pt x="128806" y="25812"/>
                      <a:pt x="128638" y="25289"/>
                    </a:cubicBezTo>
                    <a:cubicBezTo>
                      <a:pt x="128492" y="24829"/>
                      <a:pt x="128094" y="24724"/>
                      <a:pt x="127697" y="24411"/>
                    </a:cubicBezTo>
                    <a:cubicBezTo>
                      <a:pt x="126630" y="23553"/>
                      <a:pt x="126379" y="22297"/>
                      <a:pt x="125123" y="21565"/>
                    </a:cubicBezTo>
                    <a:cubicBezTo>
                      <a:pt x="124328" y="21105"/>
                      <a:pt x="123094" y="21209"/>
                      <a:pt x="122152" y="21042"/>
                    </a:cubicBezTo>
                    <a:cubicBezTo>
                      <a:pt x="121627" y="20951"/>
                      <a:pt x="121150" y="20845"/>
                      <a:pt x="120597" y="20845"/>
                    </a:cubicBezTo>
                    <a:cubicBezTo>
                      <a:pt x="120511" y="20845"/>
                      <a:pt x="120422" y="20848"/>
                      <a:pt x="120332" y="20854"/>
                    </a:cubicBezTo>
                    <a:cubicBezTo>
                      <a:pt x="119731" y="20897"/>
                      <a:pt x="119226" y="20930"/>
                      <a:pt x="118715" y="20930"/>
                    </a:cubicBezTo>
                    <a:cubicBezTo>
                      <a:pt x="118247" y="20930"/>
                      <a:pt x="117774" y="20903"/>
                      <a:pt x="117214" y="20833"/>
                    </a:cubicBezTo>
                    <a:cubicBezTo>
                      <a:pt x="115206" y="20540"/>
                      <a:pt x="112527" y="20058"/>
                      <a:pt x="112632" y="18217"/>
                    </a:cubicBezTo>
                    <a:cubicBezTo>
                      <a:pt x="116817" y="17255"/>
                      <a:pt x="117528" y="15183"/>
                      <a:pt x="113176" y="14304"/>
                    </a:cubicBezTo>
                    <a:cubicBezTo>
                      <a:pt x="112623" y="14189"/>
                      <a:pt x="112098" y="14141"/>
                      <a:pt x="111594" y="14141"/>
                    </a:cubicBezTo>
                    <a:cubicBezTo>
                      <a:pt x="109349" y="14141"/>
                      <a:pt x="107517" y="15098"/>
                      <a:pt x="105518" y="15372"/>
                    </a:cubicBezTo>
                    <a:cubicBezTo>
                      <a:pt x="105154" y="15422"/>
                      <a:pt x="104806" y="15446"/>
                      <a:pt x="104470" y="15446"/>
                    </a:cubicBezTo>
                    <a:cubicBezTo>
                      <a:pt x="100514" y="15446"/>
                      <a:pt x="98346" y="12156"/>
                      <a:pt x="94951" y="10999"/>
                    </a:cubicBezTo>
                    <a:cubicBezTo>
                      <a:pt x="91131" y="9668"/>
                      <a:pt x="86087" y="9269"/>
                      <a:pt x="81576" y="9269"/>
                    </a:cubicBezTo>
                    <a:cubicBezTo>
                      <a:pt x="80553" y="9269"/>
                      <a:pt x="79558" y="9290"/>
                      <a:pt x="78610" y="9325"/>
                    </a:cubicBezTo>
                    <a:cubicBezTo>
                      <a:pt x="72132" y="9574"/>
                      <a:pt x="66097" y="10948"/>
                      <a:pt x="59492" y="10948"/>
                    </a:cubicBezTo>
                    <a:cubicBezTo>
                      <a:pt x="56689" y="10948"/>
                      <a:pt x="53784" y="10701"/>
                      <a:pt x="50698" y="10015"/>
                    </a:cubicBezTo>
                    <a:cubicBezTo>
                      <a:pt x="46597" y="9115"/>
                      <a:pt x="41764" y="9806"/>
                      <a:pt x="37788" y="8571"/>
                    </a:cubicBezTo>
                    <a:cubicBezTo>
                      <a:pt x="32976" y="7065"/>
                      <a:pt x="33896" y="5224"/>
                      <a:pt x="31344" y="3257"/>
                    </a:cubicBezTo>
                    <a:cubicBezTo>
                      <a:pt x="28603" y="1144"/>
                      <a:pt x="32327" y="1227"/>
                      <a:pt x="27075" y="390"/>
                    </a:cubicBezTo>
                    <a:cubicBezTo>
                      <a:pt x="26830" y="352"/>
                      <a:pt x="26572" y="334"/>
                      <a:pt x="26305" y="334"/>
                    </a:cubicBezTo>
                    <a:cubicBezTo>
                      <a:pt x="23952" y="334"/>
                      <a:pt x="20852" y="1691"/>
                      <a:pt x="18748" y="2085"/>
                    </a:cubicBezTo>
                    <a:cubicBezTo>
                      <a:pt x="17590" y="2306"/>
                      <a:pt x="16552" y="2399"/>
                      <a:pt x="15600" y="2399"/>
                    </a:cubicBezTo>
                    <a:cubicBezTo>
                      <a:pt x="10754" y="2399"/>
                      <a:pt x="8125" y="1"/>
                      <a:pt x="3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 rot="-654727">
                <a:off x="344117" y="4330718"/>
                <a:ext cx="4259243" cy="1106936"/>
              </a:xfrm>
              <a:custGeom>
                <a:avLst/>
                <a:gdLst/>
                <a:ahLst/>
                <a:cxnLst/>
                <a:rect l="l" t="t" r="r" b="b"/>
                <a:pathLst>
                  <a:path w="207272" h="53868" extrusionOk="0">
                    <a:moveTo>
                      <a:pt x="5019" y="1"/>
                    </a:moveTo>
                    <a:cubicBezTo>
                      <a:pt x="4943" y="1"/>
                      <a:pt x="4867" y="3"/>
                      <a:pt x="4792" y="9"/>
                    </a:cubicBezTo>
                    <a:cubicBezTo>
                      <a:pt x="0" y="365"/>
                      <a:pt x="6110" y="2269"/>
                      <a:pt x="7554" y="2750"/>
                    </a:cubicBezTo>
                    <a:cubicBezTo>
                      <a:pt x="10550" y="3749"/>
                      <a:pt x="13282" y="4152"/>
                      <a:pt x="15960" y="5276"/>
                    </a:cubicBezTo>
                    <a:lnTo>
                      <a:pt x="15960" y="5276"/>
                    </a:lnTo>
                    <a:cubicBezTo>
                      <a:pt x="16259" y="6096"/>
                      <a:pt x="17026" y="6165"/>
                      <a:pt x="18748" y="7040"/>
                    </a:cubicBezTo>
                    <a:cubicBezTo>
                      <a:pt x="19372" y="7361"/>
                      <a:pt x="19898" y="7715"/>
                      <a:pt x="20381" y="8070"/>
                    </a:cubicBezTo>
                    <a:lnTo>
                      <a:pt x="20381" y="8070"/>
                    </a:lnTo>
                    <a:cubicBezTo>
                      <a:pt x="20951" y="8563"/>
                      <a:pt x="21482" y="9033"/>
                      <a:pt x="22075" y="9425"/>
                    </a:cubicBezTo>
                    <a:lnTo>
                      <a:pt x="21660" y="9035"/>
                    </a:lnTo>
                    <a:lnTo>
                      <a:pt x="21660" y="9035"/>
                    </a:lnTo>
                    <a:cubicBezTo>
                      <a:pt x="22727" y="9813"/>
                      <a:pt x="23834" y="10422"/>
                      <a:pt x="25709" y="10422"/>
                    </a:cubicBezTo>
                    <a:cubicBezTo>
                      <a:pt x="25962" y="10422"/>
                      <a:pt x="26228" y="10411"/>
                      <a:pt x="26510" y="10387"/>
                    </a:cubicBezTo>
                    <a:cubicBezTo>
                      <a:pt x="26970" y="10348"/>
                      <a:pt x="27443" y="10328"/>
                      <a:pt x="27926" y="10328"/>
                    </a:cubicBezTo>
                    <a:cubicBezTo>
                      <a:pt x="35317" y="10328"/>
                      <a:pt x="45193" y="14826"/>
                      <a:pt x="49317" y="19029"/>
                    </a:cubicBezTo>
                    <a:cubicBezTo>
                      <a:pt x="55866" y="25724"/>
                      <a:pt x="69739" y="33927"/>
                      <a:pt x="80933" y="35140"/>
                    </a:cubicBezTo>
                    <a:cubicBezTo>
                      <a:pt x="81553" y="35208"/>
                      <a:pt x="82117" y="35238"/>
                      <a:pt x="82639" y="35238"/>
                    </a:cubicBezTo>
                    <a:cubicBezTo>
                      <a:pt x="85816" y="35238"/>
                      <a:pt x="87431" y="34128"/>
                      <a:pt x="90558" y="33696"/>
                    </a:cubicBezTo>
                    <a:cubicBezTo>
                      <a:pt x="91651" y="33542"/>
                      <a:pt x="92695" y="33469"/>
                      <a:pt x="93697" y="33469"/>
                    </a:cubicBezTo>
                    <a:cubicBezTo>
                      <a:pt x="105162" y="33469"/>
                      <a:pt x="111132" y="42997"/>
                      <a:pt x="122215" y="48385"/>
                    </a:cubicBezTo>
                    <a:cubicBezTo>
                      <a:pt x="130937" y="52618"/>
                      <a:pt x="138558" y="53868"/>
                      <a:pt x="145740" y="53868"/>
                    </a:cubicBezTo>
                    <a:cubicBezTo>
                      <a:pt x="156087" y="53868"/>
                      <a:pt x="165520" y="51275"/>
                      <a:pt x="176015" y="51275"/>
                    </a:cubicBezTo>
                    <a:cubicBezTo>
                      <a:pt x="179190" y="51275"/>
                      <a:pt x="182462" y="51512"/>
                      <a:pt x="185886" y="52130"/>
                    </a:cubicBezTo>
                    <a:cubicBezTo>
                      <a:pt x="189010" y="52699"/>
                      <a:pt x="193835" y="53512"/>
                      <a:pt x="197692" y="53512"/>
                    </a:cubicBezTo>
                    <a:cubicBezTo>
                      <a:pt x="203625" y="53512"/>
                      <a:pt x="207272" y="51590"/>
                      <a:pt x="198942" y="43907"/>
                    </a:cubicBezTo>
                    <a:cubicBezTo>
                      <a:pt x="194917" y="40181"/>
                      <a:pt x="190922" y="39019"/>
                      <a:pt x="186983" y="39019"/>
                    </a:cubicBezTo>
                    <a:cubicBezTo>
                      <a:pt x="180443" y="39019"/>
                      <a:pt x="174056" y="42224"/>
                      <a:pt x="167946" y="42224"/>
                    </a:cubicBezTo>
                    <a:cubicBezTo>
                      <a:pt x="167424" y="42224"/>
                      <a:pt x="166903" y="42200"/>
                      <a:pt x="166385" y="42150"/>
                    </a:cubicBezTo>
                    <a:cubicBezTo>
                      <a:pt x="153673" y="40856"/>
                      <a:pt x="142777" y="34488"/>
                      <a:pt x="129907" y="34488"/>
                    </a:cubicBezTo>
                    <a:cubicBezTo>
                      <a:pt x="129452" y="34488"/>
                      <a:pt x="128994" y="34496"/>
                      <a:pt x="128534" y="34512"/>
                    </a:cubicBezTo>
                    <a:cubicBezTo>
                      <a:pt x="127967" y="34531"/>
                      <a:pt x="127402" y="34541"/>
                      <a:pt x="126840" y="34541"/>
                    </a:cubicBezTo>
                    <a:cubicBezTo>
                      <a:pt x="121188" y="34541"/>
                      <a:pt x="115813" y="33595"/>
                      <a:pt x="110561" y="31939"/>
                    </a:cubicBezTo>
                    <a:cubicBezTo>
                      <a:pt x="105120" y="30202"/>
                      <a:pt x="100559" y="27147"/>
                      <a:pt x="95244" y="25515"/>
                    </a:cubicBezTo>
                    <a:cubicBezTo>
                      <a:pt x="93571" y="25013"/>
                      <a:pt x="91164" y="25473"/>
                      <a:pt x="89574" y="24657"/>
                    </a:cubicBezTo>
                    <a:cubicBezTo>
                      <a:pt x="88612" y="24176"/>
                      <a:pt x="88758" y="23276"/>
                      <a:pt x="87733" y="22837"/>
                    </a:cubicBezTo>
                    <a:cubicBezTo>
                      <a:pt x="87379" y="22688"/>
                      <a:pt x="86902" y="22663"/>
                      <a:pt x="86402" y="22663"/>
                    </a:cubicBezTo>
                    <a:cubicBezTo>
                      <a:pt x="86152" y="22663"/>
                      <a:pt x="85896" y="22670"/>
                      <a:pt x="85647" y="22670"/>
                    </a:cubicBezTo>
                    <a:cubicBezTo>
                      <a:pt x="85273" y="22670"/>
                      <a:pt x="84915" y="22656"/>
                      <a:pt x="84615" y="22586"/>
                    </a:cubicBezTo>
                    <a:cubicBezTo>
                      <a:pt x="81958" y="22000"/>
                      <a:pt x="78171" y="21519"/>
                      <a:pt x="76999" y="19426"/>
                    </a:cubicBezTo>
                    <a:cubicBezTo>
                      <a:pt x="75409" y="16602"/>
                      <a:pt x="75911" y="13965"/>
                      <a:pt x="72187" y="12082"/>
                    </a:cubicBezTo>
                    <a:cubicBezTo>
                      <a:pt x="72103" y="12040"/>
                      <a:pt x="72019" y="11999"/>
                      <a:pt x="71956" y="11957"/>
                    </a:cubicBezTo>
                    <a:cubicBezTo>
                      <a:pt x="69016" y="10581"/>
                      <a:pt x="65980" y="8752"/>
                      <a:pt x="62921" y="8752"/>
                    </a:cubicBezTo>
                    <a:cubicBezTo>
                      <a:pt x="61931" y="8752"/>
                      <a:pt x="60939" y="8944"/>
                      <a:pt x="59946" y="9404"/>
                    </a:cubicBezTo>
                    <a:cubicBezTo>
                      <a:pt x="57711" y="10460"/>
                      <a:pt x="55440" y="10950"/>
                      <a:pt x="52991" y="10950"/>
                    </a:cubicBezTo>
                    <a:cubicBezTo>
                      <a:pt x="51704" y="10950"/>
                      <a:pt x="50367" y="10814"/>
                      <a:pt x="48961" y="10555"/>
                    </a:cubicBezTo>
                    <a:cubicBezTo>
                      <a:pt x="46785" y="10136"/>
                      <a:pt x="45195" y="8818"/>
                      <a:pt x="42935" y="8651"/>
                    </a:cubicBezTo>
                    <a:cubicBezTo>
                      <a:pt x="42687" y="8629"/>
                      <a:pt x="42444" y="8620"/>
                      <a:pt x="42205" y="8620"/>
                    </a:cubicBezTo>
                    <a:cubicBezTo>
                      <a:pt x="40780" y="8620"/>
                      <a:pt x="39485" y="8944"/>
                      <a:pt x="38134" y="8944"/>
                    </a:cubicBezTo>
                    <a:cubicBezTo>
                      <a:pt x="37488" y="8944"/>
                      <a:pt x="36828" y="8870"/>
                      <a:pt x="36135" y="8651"/>
                    </a:cubicBezTo>
                    <a:cubicBezTo>
                      <a:pt x="34545" y="8170"/>
                      <a:pt x="33603" y="6726"/>
                      <a:pt x="32034" y="6328"/>
                    </a:cubicBezTo>
                    <a:cubicBezTo>
                      <a:pt x="31753" y="6259"/>
                      <a:pt x="31476" y="6231"/>
                      <a:pt x="31202" y="6231"/>
                    </a:cubicBezTo>
                    <a:cubicBezTo>
                      <a:pt x="30187" y="6231"/>
                      <a:pt x="29214" y="6608"/>
                      <a:pt x="28205" y="6608"/>
                    </a:cubicBezTo>
                    <a:cubicBezTo>
                      <a:pt x="27848" y="6608"/>
                      <a:pt x="27487" y="6561"/>
                      <a:pt x="27117" y="6433"/>
                    </a:cubicBezTo>
                    <a:cubicBezTo>
                      <a:pt x="26531" y="6224"/>
                      <a:pt x="24418" y="4445"/>
                      <a:pt x="24104" y="4006"/>
                    </a:cubicBezTo>
                    <a:cubicBezTo>
                      <a:pt x="23476" y="3190"/>
                      <a:pt x="24585" y="1495"/>
                      <a:pt x="23937" y="825"/>
                    </a:cubicBezTo>
                    <a:cubicBezTo>
                      <a:pt x="23491" y="379"/>
                      <a:pt x="23088" y="204"/>
                      <a:pt x="22715" y="204"/>
                    </a:cubicBezTo>
                    <a:cubicBezTo>
                      <a:pt x="21496" y="204"/>
                      <a:pt x="20590" y="2073"/>
                      <a:pt x="19501" y="2457"/>
                    </a:cubicBezTo>
                    <a:cubicBezTo>
                      <a:pt x="19083" y="2601"/>
                      <a:pt x="18607" y="2655"/>
                      <a:pt x="18103" y="2655"/>
                    </a:cubicBezTo>
                    <a:cubicBezTo>
                      <a:pt x="16914" y="2655"/>
                      <a:pt x="15573" y="2353"/>
                      <a:pt x="14500" y="2206"/>
                    </a:cubicBezTo>
                    <a:cubicBezTo>
                      <a:pt x="13975" y="2145"/>
                      <a:pt x="13442" y="2137"/>
                      <a:pt x="12908" y="2137"/>
                    </a:cubicBezTo>
                    <a:cubicBezTo>
                      <a:pt x="12708" y="2137"/>
                      <a:pt x="12508" y="2138"/>
                      <a:pt x="12308" y="2138"/>
                    </a:cubicBezTo>
                    <a:cubicBezTo>
                      <a:pt x="11576" y="2138"/>
                      <a:pt x="10849" y="2123"/>
                      <a:pt x="10148" y="1976"/>
                    </a:cubicBezTo>
                    <a:cubicBezTo>
                      <a:pt x="8481" y="1615"/>
                      <a:pt x="6815" y="1"/>
                      <a:pt x="50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2366670" y="4792207"/>
                <a:ext cx="4133427" cy="791483"/>
              </a:xfrm>
              <a:custGeom>
                <a:avLst/>
                <a:gdLst/>
                <a:ahLst/>
                <a:cxnLst/>
                <a:rect l="l" t="t" r="r" b="b"/>
                <a:pathLst>
                  <a:path w="201140" h="38515" extrusionOk="0">
                    <a:moveTo>
                      <a:pt x="94289" y="0"/>
                    </a:moveTo>
                    <a:cubicBezTo>
                      <a:pt x="93661" y="0"/>
                      <a:pt x="93005" y="36"/>
                      <a:pt x="92316" y="108"/>
                    </a:cubicBezTo>
                    <a:cubicBezTo>
                      <a:pt x="85725" y="799"/>
                      <a:pt x="82837" y="5402"/>
                      <a:pt x="77251" y="7222"/>
                    </a:cubicBezTo>
                    <a:cubicBezTo>
                      <a:pt x="76396" y="7499"/>
                      <a:pt x="75529" y="7610"/>
                      <a:pt x="74646" y="7610"/>
                    </a:cubicBezTo>
                    <a:cubicBezTo>
                      <a:pt x="71787" y="7610"/>
                      <a:pt x="68759" y="6447"/>
                      <a:pt x="65450" y="5967"/>
                    </a:cubicBezTo>
                    <a:cubicBezTo>
                      <a:pt x="64317" y="5805"/>
                      <a:pt x="63263" y="5728"/>
                      <a:pt x="62280" y="5728"/>
                    </a:cubicBezTo>
                    <a:cubicBezTo>
                      <a:pt x="53007" y="5728"/>
                      <a:pt x="50007" y="12505"/>
                      <a:pt x="45656" y="17538"/>
                    </a:cubicBezTo>
                    <a:cubicBezTo>
                      <a:pt x="42985" y="20641"/>
                      <a:pt x="39728" y="21499"/>
                      <a:pt x="35969" y="21499"/>
                    </a:cubicBezTo>
                    <a:cubicBezTo>
                      <a:pt x="31541" y="21499"/>
                      <a:pt x="26417" y="20308"/>
                      <a:pt x="20736" y="20195"/>
                    </a:cubicBezTo>
                    <a:cubicBezTo>
                      <a:pt x="20655" y="20194"/>
                      <a:pt x="20573" y="20193"/>
                      <a:pt x="20489" y="20193"/>
                    </a:cubicBezTo>
                    <a:cubicBezTo>
                      <a:pt x="14088" y="20193"/>
                      <a:pt x="1" y="24142"/>
                      <a:pt x="4813" y="31598"/>
                    </a:cubicBezTo>
                    <a:cubicBezTo>
                      <a:pt x="8346" y="37109"/>
                      <a:pt x="20900" y="38514"/>
                      <a:pt x="27035" y="38514"/>
                    </a:cubicBezTo>
                    <a:cubicBezTo>
                      <a:pt x="27585" y="38514"/>
                      <a:pt x="28084" y="38503"/>
                      <a:pt x="28520" y="38482"/>
                    </a:cubicBezTo>
                    <a:cubicBezTo>
                      <a:pt x="38937" y="37951"/>
                      <a:pt x="46622" y="33851"/>
                      <a:pt x="57494" y="33851"/>
                    </a:cubicBezTo>
                    <a:cubicBezTo>
                      <a:pt x="57759" y="33851"/>
                      <a:pt x="58025" y="33853"/>
                      <a:pt x="58294" y="33858"/>
                    </a:cubicBezTo>
                    <a:cubicBezTo>
                      <a:pt x="61740" y="33934"/>
                      <a:pt x="65436" y="34342"/>
                      <a:pt x="68904" y="34342"/>
                    </a:cubicBezTo>
                    <a:cubicBezTo>
                      <a:pt x="71205" y="34342"/>
                      <a:pt x="73406" y="34162"/>
                      <a:pt x="75367" y="33586"/>
                    </a:cubicBezTo>
                    <a:cubicBezTo>
                      <a:pt x="82816" y="31410"/>
                      <a:pt x="84699" y="25049"/>
                      <a:pt x="87733" y="19798"/>
                    </a:cubicBezTo>
                    <a:cubicBezTo>
                      <a:pt x="89443" y="16843"/>
                      <a:pt x="91468" y="15635"/>
                      <a:pt x="93535" y="15635"/>
                    </a:cubicBezTo>
                    <a:cubicBezTo>
                      <a:pt x="96300" y="15635"/>
                      <a:pt x="99143" y="17794"/>
                      <a:pt x="101417" y="20823"/>
                    </a:cubicBezTo>
                    <a:cubicBezTo>
                      <a:pt x="104535" y="24966"/>
                      <a:pt x="106502" y="27309"/>
                      <a:pt x="112632" y="28816"/>
                    </a:cubicBezTo>
                    <a:cubicBezTo>
                      <a:pt x="118282" y="30197"/>
                      <a:pt x="125521" y="32666"/>
                      <a:pt x="131338" y="32958"/>
                    </a:cubicBezTo>
                    <a:cubicBezTo>
                      <a:pt x="131643" y="32975"/>
                      <a:pt x="131944" y="32983"/>
                      <a:pt x="132242" y="32983"/>
                    </a:cubicBezTo>
                    <a:cubicBezTo>
                      <a:pt x="139924" y="32983"/>
                      <a:pt x="145406" y="27661"/>
                      <a:pt x="150441" y="23773"/>
                    </a:cubicBezTo>
                    <a:cubicBezTo>
                      <a:pt x="154720" y="20461"/>
                      <a:pt x="158798" y="19588"/>
                      <a:pt x="163415" y="19588"/>
                    </a:cubicBezTo>
                    <a:cubicBezTo>
                      <a:pt x="165797" y="19588"/>
                      <a:pt x="168323" y="19820"/>
                      <a:pt x="171093" y="20070"/>
                    </a:cubicBezTo>
                    <a:cubicBezTo>
                      <a:pt x="171617" y="20116"/>
                      <a:pt x="172117" y="20138"/>
                      <a:pt x="172598" y="20138"/>
                    </a:cubicBezTo>
                    <a:cubicBezTo>
                      <a:pt x="180600" y="20138"/>
                      <a:pt x="182890" y="14032"/>
                      <a:pt x="189799" y="12098"/>
                    </a:cubicBezTo>
                    <a:cubicBezTo>
                      <a:pt x="192351" y="11386"/>
                      <a:pt x="197708" y="12516"/>
                      <a:pt x="198796" y="10235"/>
                    </a:cubicBezTo>
                    <a:cubicBezTo>
                      <a:pt x="201139" y="5339"/>
                      <a:pt x="184944" y="2661"/>
                      <a:pt x="181283" y="2473"/>
                    </a:cubicBezTo>
                    <a:cubicBezTo>
                      <a:pt x="181061" y="2463"/>
                      <a:pt x="180845" y="2458"/>
                      <a:pt x="180633" y="2458"/>
                    </a:cubicBezTo>
                    <a:cubicBezTo>
                      <a:pt x="174226" y="2458"/>
                      <a:pt x="172216" y="6981"/>
                      <a:pt x="166397" y="6981"/>
                    </a:cubicBezTo>
                    <a:cubicBezTo>
                      <a:pt x="165309" y="6981"/>
                      <a:pt x="164089" y="6823"/>
                      <a:pt x="162682" y="6448"/>
                    </a:cubicBezTo>
                    <a:cubicBezTo>
                      <a:pt x="157365" y="5011"/>
                      <a:pt x="149639" y="2854"/>
                      <a:pt x="143763" y="2854"/>
                    </a:cubicBezTo>
                    <a:cubicBezTo>
                      <a:pt x="141684" y="2854"/>
                      <a:pt x="139837" y="3124"/>
                      <a:pt x="138410" y="3791"/>
                    </a:cubicBezTo>
                    <a:cubicBezTo>
                      <a:pt x="132447" y="6569"/>
                      <a:pt x="128648" y="15464"/>
                      <a:pt x="121495" y="15464"/>
                    </a:cubicBezTo>
                    <a:cubicBezTo>
                      <a:pt x="118357" y="15464"/>
                      <a:pt x="114575" y="13752"/>
                      <a:pt x="109682" y="9064"/>
                    </a:cubicBezTo>
                    <a:cubicBezTo>
                      <a:pt x="104493" y="4085"/>
                      <a:pt x="101056" y="0"/>
                      <a:pt x="9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-427897" y="4585318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6349434" y="4919629"/>
                <a:ext cx="1708753" cy="794895"/>
              </a:xfrm>
              <a:custGeom>
                <a:avLst/>
                <a:gdLst/>
                <a:ahLst/>
                <a:cxnLst/>
                <a:rect l="l" t="t" r="r" b="b"/>
                <a:pathLst>
                  <a:path w="83151" h="38681" extrusionOk="0">
                    <a:moveTo>
                      <a:pt x="10315" y="1"/>
                    </a:moveTo>
                    <a:cubicBezTo>
                      <a:pt x="6373" y="1"/>
                      <a:pt x="3442" y="1507"/>
                      <a:pt x="0" y="2985"/>
                    </a:cubicBezTo>
                    <a:cubicBezTo>
                      <a:pt x="6779" y="6437"/>
                      <a:pt x="3055" y="11082"/>
                      <a:pt x="9646" y="15476"/>
                    </a:cubicBezTo>
                    <a:cubicBezTo>
                      <a:pt x="12136" y="17129"/>
                      <a:pt x="16425" y="17045"/>
                      <a:pt x="19292" y="18070"/>
                    </a:cubicBezTo>
                    <a:cubicBezTo>
                      <a:pt x="23100" y="19451"/>
                      <a:pt x="24878" y="21063"/>
                      <a:pt x="29147" y="21544"/>
                    </a:cubicBezTo>
                    <a:cubicBezTo>
                      <a:pt x="29766" y="21612"/>
                      <a:pt x="30331" y="21642"/>
                      <a:pt x="30853" y="21642"/>
                    </a:cubicBezTo>
                    <a:cubicBezTo>
                      <a:pt x="34035" y="21642"/>
                      <a:pt x="35662" y="20528"/>
                      <a:pt x="38772" y="20079"/>
                    </a:cubicBezTo>
                    <a:cubicBezTo>
                      <a:pt x="39854" y="19928"/>
                      <a:pt x="40889" y="19856"/>
                      <a:pt x="41882" y="19856"/>
                    </a:cubicBezTo>
                    <a:cubicBezTo>
                      <a:pt x="53366" y="19856"/>
                      <a:pt x="59336" y="29396"/>
                      <a:pt x="70429" y="34788"/>
                    </a:cubicBezTo>
                    <a:cubicBezTo>
                      <a:pt x="74112" y="36567"/>
                      <a:pt x="77606" y="37822"/>
                      <a:pt x="80933" y="38680"/>
                    </a:cubicBezTo>
                    <a:cubicBezTo>
                      <a:pt x="81477" y="37697"/>
                      <a:pt x="81979" y="36651"/>
                      <a:pt x="82481" y="35604"/>
                    </a:cubicBezTo>
                    <a:cubicBezTo>
                      <a:pt x="82690" y="35165"/>
                      <a:pt x="82920" y="34663"/>
                      <a:pt x="83151" y="34140"/>
                    </a:cubicBezTo>
                    <a:cubicBezTo>
                      <a:pt x="79196" y="32340"/>
                      <a:pt x="75283" y="30122"/>
                      <a:pt x="71601" y="27591"/>
                    </a:cubicBezTo>
                    <a:cubicBezTo>
                      <a:pt x="68399" y="25394"/>
                      <a:pt x="64884" y="23218"/>
                      <a:pt x="62206" y="20309"/>
                    </a:cubicBezTo>
                    <a:cubicBezTo>
                      <a:pt x="61829" y="19891"/>
                      <a:pt x="61495" y="19493"/>
                      <a:pt x="61223" y="19075"/>
                    </a:cubicBezTo>
                    <a:cubicBezTo>
                      <a:pt x="59486" y="18594"/>
                      <a:pt x="57728" y="18008"/>
                      <a:pt x="55866" y="17359"/>
                    </a:cubicBezTo>
                    <a:cubicBezTo>
                      <a:pt x="47413" y="15853"/>
                      <a:pt x="33059" y="16710"/>
                      <a:pt x="27473" y="10036"/>
                    </a:cubicBezTo>
                    <a:cubicBezTo>
                      <a:pt x="23832" y="5684"/>
                      <a:pt x="22807" y="3152"/>
                      <a:pt x="16530" y="1101"/>
                    </a:cubicBezTo>
                    <a:cubicBezTo>
                      <a:pt x="14147" y="318"/>
                      <a:pt x="12125" y="1"/>
                      <a:pt x="10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5474852" y="4792191"/>
                <a:ext cx="1440267" cy="370229"/>
              </a:xfrm>
              <a:custGeom>
                <a:avLst/>
                <a:gdLst/>
                <a:ahLst/>
                <a:cxnLst/>
                <a:rect l="l" t="t" r="r" b="b"/>
                <a:pathLst>
                  <a:path w="70086" h="18016" extrusionOk="0">
                    <a:moveTo>
                      <a:pt x="14556" y="1"/>
                    </a:moveTo>
                    <a:cubicBezTo>
                      <a:pt x="12352" y="1"/>
                      <a:pt x="10156" y="472"/>
                      <a:pt x="8098" y="1254"/>
                    </a:cubicBezTo>
                    <a:cubicBezTo>
                      <a:pt x="6591" y="1840"/>
                      <a:pt x="0" y="2405"/>
                      <a:pt x="1193" y="4560"/>
                    </a:cubicBezTo>
                    <a:cubicBezTo>
                      <a:pt x="1492" y="5108"/>
                      <a:pt x="2262" y="5276"/>
                      <a:pt x="3216" y="5276"/>
                    </a:cubicBezTo>
                    <a:cubicBezTo>
                      <a:pt x="4717" y="5276"/>
                      <a:pt x="6675" y="4860"/>
                      <a:pt x="7971" y="4860"/>
                    </a:cubicBezTo>
                    <a:cubicBezTo>
                      <a:pt x="8269" y="4860"/>
                      <a:pt x="8532" y="4882"/>
                      <a:pt x="8746" y="4936"/>
                    </a:cubicBezTo>
                    <a:cubicBezTo>
                      <a:pt x="9855" y="5208"/>
                      <a:pt x="10274" y="6045"/>
                      <a:pt x="11362" y="6296"/>
                    </a:cubicBezTo>
                    <a:cubicBezTo>
                      <a:pt x="11531" y="6332"/>
                      <a:pt x="11707" y="6347"/>
                      <a:pt x="11888" y="6347"/>
                    </a:cubicBezTo>
                    <a:cubicBezTo>
                      <a:pt x="12670" y="6347"/>
                      <a:pt x="13536" y="6071"/>
                      <a:pt x="14249" y="6004"/>
                    </a:cubicBezTo>
                    <a:cubicBezTo>
                      <a:pt x="14464" y="5982"/>
                      <a:pt x="14665" y="5971"/>
                      <a:pt x="14855" y="5971"/>
                    </a:cubicBezTo>
                    <a:cubicBezTo>
                      <a:pt x="16111" y="5971"/>
                      <a:pt x="16905" y="6411"/>
                      <a:pt x="18141" y="6757"/>
                    </a:cubicBezTo>
                    <a:cubicBezTo>
                      <a:pt x="19250" y="7050"/>
                      <a:pt x="20275" y="7133"/>
                      <a:pt x="21301" y="7510"/>
                    </a:cubicBezTo>
                    <a:cubicBezTo>
                      <a:pt x="22138" y="7803"/>
                      <a:pt x="22933" y="8117"/>
                      <a:pt x="23728" y="8431"/>
                    </a:cubicBezTo>
                    <a:cubicBezTo>
                      <a:pt x="24502" y="8724"/>
                      <a:pt x="25255" y="9017"/>
                      <a:pt x="26071" y="9268"/>
                    </a:cubicBezTo>
                    <a:cubicBezTo>
                      <a:pt x="31197" y="10879"/>
                      <a:pt x="36554" y="11925"/>
                      <a:pt x="41743" y="13390"/>
                    </a:cubicBezTo>
                    <a:cubicBezTo>
                      <a:pt x="44296" y="14122"/>
                      <a:pt x="46890" y="14917"/>
                      <a:pt x="49213" y="16026"/>
                    </a:cubicBezTo>
                    <a:cubicBezTo>
                      <a:pt x="50721" y="16725"/>
                      <a:pt x="52616" y="17701"/>
                      <a:pt x="54484" y="17701"/>
                    </a:cubicBezTo>
                    <a:cubicBezTo>
                      <a:pt x="55077" y="17701"/>
                      <a:pt x="55668" y="17602"/>
                      <a:pt x="56243" y="17365"/>
                    </a:cubicBezTo>
                    <a:cubicBezTo>
                      <a:pt x="57247" y="16967"/>
                      <a:pt x="57457" y="15942"/>
                      <a:pt x="58377" y="15503"/>
                    </a:cubicBezTo>
                    <a:cubicBezTo>
                      <a:pt x="58735" y="15333"/>
                      <a:pt x="59107" y="15261"/>
                      <a:pt x="59482" y="15261"/>
                    </a:cubicBezTo>
                    <a:cubicBezTo>
                      <a:pt x="60490" y="15261"/>
                      <a:pt x="61512" y="15779"/>
                      <a:pt x="62290" y="16298"/>
                    </a:cubicBezTo>
                    <a:cubicBezTo>
                      <a:pt x="63252" y="16926"/>
                      <a:pt x="63943" y="17909"/>
                      <a:pt x="65324" y="17993"/>
                    </a:cubicBezTo>
                    <a:cubicBezTo>
                      <a:pt x="65535" y="18008"/>
                      <a:pt x="65733" y="18015"/>
                      <a:pt x="65919" y="18015"/>
                    </a:cubicBezTo>
                    <a:cubicBezTo>
                      <a:pt x="70085" y="18015"/>
                      <a:pt x="68353" y="14340"/>
                      <a:pt x="66851" y="12678"/>
                    </a:cubicBezTo>
                    <a:cubicBezTo>
                      <a:pt x="66119" y="11883"/>
                      <a:pt x="65282" y="11067"/>
                      <a:pt x="64529" y="10356"/>
                    </a:cubicBezTo>
                    <a:cubicBezTo>
                      <a:pt x="61657" y="8342"/>
                      <a:pt x="57980" y="5699"/>
                      <a:pt x="54367" y="5699"/>
                    </a:cubicBezTo>
                    <a:cubicBezTo>
                      <a:pt x="53663" y="5699"/>
                      <a:pt x="52961" y="5799"/>
                      <a:pt x="52268" y="6024"/>
                    </a:cubicBezTo>
                    <a:cubicBezTo>
                      <a:pt x="49470" y="6731"/>
                      <a:pt x="46585" y="7048"/>
                      <a:pt x="43693" y="7048"/>
                    </a:cubicBezTo>
                    <a:cubicBezTo>
                      <a:pt x="40592" y="7048"/>
                      <a:pt x="37482" y="6684"/>
                      <a:pt x="34462" y="6045"/>
                    </a:cubicBezTo>
                    <a:cubicBezTo>
                      <a:pt x="31595" y="5439"/>
                      <a:pt x="28854" y="4623"/>
                      <a:pt x="26113" y="3723"/>
                    </a:cubicBezTo>
                    <a:cubicBezTo>
                      <a:pt x="23686" y="2928"/>
                      <a:pt x="21719" y="1693"/>
                      <a:pt x="19397" y="835"/>
                    </a:cubicBezTo>
                    <a:cubicBezTo>
                      <a:pt x="17814" y="258"/>
                      <a:pt x="16183" y="1"/>
                      <a:pt x="145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24"/>
            <p:cNvSpPr/>
            <p:nvPr/>
          </p:nvSpPr>
          <p:spPr>
            <a:xfrm rot="10800000">
              <a:off x="-1136294" y="4435195"/>
              <a:ext cx="2267944" cy="861329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ITLE_AND_BODY_1_2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4" name="Google Shape;554;p25"/>
          <p:cNvSpPr txBox="1">
            <a:spLocks noGrp="1"/>
          </p:cNvSpPr>
          <p:nvPr>
            <p:ph type="subTitle" idx="1"/>
          </p:nvPr>
        </p:nvSpPr>
        <p:spPr>
          <a:xfrm>
            <a:off x="2642600" y="1392625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25"/>
          <p:cNvSpPr txBox="1">
            <a:spLocks noGrp="1"/>
          </p:cNvSpPr>
          <p:nvPr>
            <p:ph type="title" hasCustomPrompt="1"/>
          </p:nvPr>
        </p:nvSpPr>
        <p:spPr>
          <a:xfrm>
            <a:off x="2642600" y="711025"/>
            <a:ext cx="38589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6" name="Google Shape;556;p25"/>
          <p:cNvSpPr txBox="1">
            <a:spLocks noGrp="1"/>
          </p:cNvSpPr>
          <p:nvPr>
            <p:ph type="subTitle" idx="2"/>
          </p:nvPr>
        </p:nvSpPr>
        <p:spPr>
          <a:xfrm>
            <a:off x="713175" y="3115577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25"/>
          <p:cNvSpPr txBox="1">
            <a:spLocks noGrp="1"/>
          </p:cNvSpPr>
          <p:nvPr>
            <p:ph type="title" idx="3" hasCustomPrompt="1"/>
          </p:nvPr>
        </p:nvSpPr>
        <p:spPr>
          <a:xfrm>
            <a:off x="708151" y="2433977"/>
            <a:ext cx="3863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8" name="Google Shape;558;p25"/>
          <p:cNvSpPr txBox="1">
            <a:spLocks noGrp="1"/>
          </p:cNvSpPr>
          <p:nvPr>
            <p:ph type="subTitle" idx="4"/>
          </p:nvPr>
        </p:nvSpPr>
        <p:spPr>
          <a:xfrm>
            <a:off x="4572000" y="3127277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title" idx="5" hasCustomPrompt="1"/>
          </p:nvPr>
        </p:nvSpPr>
        <p:spPr>
          <a:xfrm>
            <a:off x="4572000" y="2445677"/>
            <a:ext cx="3863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60" name="Google Shape;560;p25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561" name="Google Shape;561;p25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AND_BODY_1_1_1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0" y="4585318"/>
            <a:ext cx="9179655" cy="553885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0" name="Google Shape;580;p26"/>
          <p:cNvSpPr txBox="1">
            <a:spLocks noGrp="1"/>
          </p:cNvSpPr>
          <p:nvPr>
            <p:ph type="title"/>
          </p:nvPr>
        </p:nvSpPr>
        <p:spPr>
          <a:xfrm>
            <a:off x="3419854" y="35956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1" name="Google Shape;581;p26"/>
          <p:cNvSpPr txBox="1">
            <a:spLocks noGrp="1"/>
          </p:cNvSpPr>
          <p:nvPr>
            <p:ph type="subTitle" idx="1"/>
          </p:nvPr>
        </p:nvSpPr>
        <p:spPr>
          <a:xfrm>
            <a:off x="3419850" y="39613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2" name="Google Shape;582;p26"/>
          <p:cNvSpPr txBox="1">
            <a:spLocks noGrp="1"/>
          </p:cNvSpPr>
          <p:nvPr>
            <p:ph type="title" idx="2"/>
          </p:nvPr>
        </p:nvSpPr>
        <p:spPr>
          <a:xfrm>
            <a:off x="6012233" y="35956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3" name="Google Shape;583;p26"/>
          <p:cNvSpPr txBox="1">
            <a:spLocks noGrp="1"/>
          </p:cNvSpPr>
          <p:nvPr>
            <p:ph type="subTitle" idx="3"/>
          </p:nvPr>
        </p:nvSpPr>
        <p:spPr>
          <a:xfrm>
            <a:off x="6012226" y="39613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4" name="Google Shape;584;p26"/>
          <p:cNvSpPr txBox="1">
            <a:spLocks noGrp="1"/>
          </p:cNvSpPr>
          <p:nvPr>
            <p:ph type="title" idx="4"/>
          </p:nvPr>
        </p:nvSpPr>
        <p:spPr>
          <a:xfrm>
            <a:off x="827475" y="35956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subTitle" idx="5"/>
          </p:nvPr>
        </p:nvSpPr>
        <p:spPr>
          <a:xfrm>
            <a:off x="827475" y="39613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title" idx="6"/>
          </p:nvPr>
        </p:nvSpPr>
        <p:spPr>
          <a:xfrm>
            <a:off x="3419854" y="20103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subTitle" idx="7"/>
          </p:nvPr>
        </p:nvSpPr>
        <p:spPr>
          <a:xfrm>
            <a:off x="3419850" y="23761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title" idx="8"/>
          </p:nvPr>
        </p:nvSpPr>
        <p:spPr>
          <a:xfrm>
            <a:off x="6012233" y="20103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subTitle" idx="9"/>
          </p:nvPr>
        </p:nvSpPr>
        <p:spPr>
          <a:xfrm>
            <a:off x="6012226" y="23761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title" idx="13"/>
          </p:nvPr>
        </p:nvSpPr>
        <p:spPr>
          <a:xfrm>
            <a:off x="827475" y="20103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subTitle" idx="14"/>
          </p:nvPr>
        </p:nvSpPr>
        <p:spPr>
          <a:xfrm>
            <a:off x="827475" y="23761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title" idx="15"/>
          </p:nvPr>
        </p:nvSpPr>
        <p:spPr>
          <a:xfrm>
            <a:off x="1667575" y="555403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3" name="Google Shape;593;p26"/>
          <p:cNvGrpSpPr/>
          <p:nvPr/>
        </p:nvGrpSpPr>
        <p:grpSpPr>
          <a:xfrm>
            <a:off x="-1136294" y="3937582"/>
            <a:ext cx="10978491" cy="2680152"/>
            <a:chOff x="-1136294" y="3937582"/>
            <a:chExt cx="10978491" cy="2680152"/>
          </a:xfrm>
        </p:grpSpPr>
        <p:sp>
          <p:nvSpPr>
            <p:cNvPr id="594" name="Google Shape;594;p26"/>
            <p:cNvSpPr/>
            <p:nvPr/>
          </p:nvSpPr>
          <p:spPr>
            <a:xfrm>
              <a:off x="5708770" y="47598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5" name="Google Shape;595;p26"/>
            <p:cNvGrpSpPr/>
            <p:nvPr/>
          </p:nvGrpSpPr>
          <p:grpSpPr>
            <a:xfrm>
              <a:off x="-427897" y="3937582"/>
              <a:ext cx="9877866" cy="2680152"/>
              <a:chOff x="-427897" y="3937582"/>
              <a:chExt cx="9877866" cy="2680152"/>
            </a:xfrm>
          </p:grpSpPr>
          <p:sp>
            <p:nvSpPr>
              <p:cNvPr id="596" name="Google Shape;596;p26"/>
              <p:cNvSpPr/>
              <p:nvPr/>
            </p:nvSpPr>
            <p:spPr>
              <a:xfrm rot="-1235859">
                <a:off x="6738910" y="4721262"/>
                <a:ext cx="2647126" cy="844472"/>
              </a:xfrm>
              <a:custGeom>
                <a:avLst/>
                <a:gdLst/>
                <a:ahLst/>
                <a:cxnLst/>
                <a:rect l="l" t="t" r="r" b="b"/>
                <a:pathLst>
                  <a:path w="128806" h="41091" extrusionOk="0">
                    <a:moveTo>
                      <a:pt x="3109" y="1"/>
                    </a:moveTo>
                    <a:cubicBezTo>
                      <a:pt x="2683" y="1"/>
                      <a:pt x="2241" y="18"/>
                      <a:pt x="1779" y="56"/>
                    </a:cubicBezTo>
                    <a:cubicBezTo>
                      <a:pt x="0" y="7525"/>
                      <a:pt x="8014" y="8027"/>
                      <a:pt x="13726" y="10245"/>
                    </a:cubicBezTo>
                    <a:cubicBezTo>
                      <a:pt x="27305" y="15476"/>
                      <a:pt x="36888" y="24808"/>
                      <a:pt x="51828" y="28679"/>
                    </a:cubicBezTo>
                    <a:cubicBezTo>
                      <a:pt x="55169" y="29545"/>
                      <a:pt x="58053" y="29794"/>
                      <a:pt x="60773" y="29794"/>
                    </a:cubicBezTo>
                    <a:cubicBezTo>
                      <a:pt x="64442" y="29794"/>
                      <a:pt x="67813" y="29342"/>
                      <a:pt x="71607" y="29342"/>
                    </a:cubicBezTo>
                    <a:cubicBezTo>
                      <a:pt x="72610" y="29342"/>
                      <a:pt x="73643" y="29373"/>
                      <a:pt x="74718" y="29453"/>
                    </a:cubicBezTo>
                    <a:cubicBezTo>
                      <a:pt x="82753" y="30060"/>
                      <a:pt x="86666" y="36442"/>
                      <a:pt x="93591" y="39580"/>
                    </a:cubicBezTo>
                    <a:cubicBezTo>
                      <a:pt x="95884" y="40620"/>
                      <a:pt x="98098" y="41090"/>
                      <a:pt x="100017" y="41090"/>
                    </a:cubicBezTo>
                    <a:cubicBezTo>
                      <a:pt x="105824" y="41090"/>
                      <a:pt x="108940" y="36788"/>
                      <a:pt x="103405" y="30939"/>
                    </a:cubicBezTo>
                    <a:cubicBezTo>
                      <a:pt x="101647" y="29077"/>
                      <a:pt x="99555" y="27382"/>
                      <a:pt x="97420" y="25771"/>
                    </a:cubicBezTo>
                    <a:cubicBezTo>
                      <a:pt x="95893" y="24641"/>
                      <a:pt x="94721" y="22967"/>
                      <a:pt x="93152" y="21963"/>
                    </a:cubicBezTo>
                    <a:cubicBezTo>
                      <a:pt x="91729" y="21084"/>
                      <a:pt x="88946" y="21460"/>
                      <a:pt x="89762" y="19410"/>
                    </a:cubicBezTo>
                    <a:cubicBezTo>
                      <a:pt x="90414" y="19313"/>
                      <a:pt x="91012" y="19269"/>
                      <a:pt x="91569" y="19269"/>
                    </a:cubicBezTo>
                    <a:cubicBezTo>
                      <a:pt x="95819" y="19269"/>
                      <a:pt x="97592" y="21864"/>
                      <a:pt x="101459" y="23511"/>
                    </a:cubicBezTo>
                    <a:cubicBezTo>
                      <a:pt x="107694" y="26147"/>
                      <a:pt x="114034" y="28972"/>
                      <a:pt x="121273" y="29411"/>
                    </a:cubicBezTo>
                    <a:cubicBezTo>
                      <a:pt x="121489" y="29426"/>
                      <a:pt x="121715" y="29434"/>
                      <a:pt x="121946" y="29434"/>
                    </a:cubicBezTo>
                    <a:cubicBezTo>
                      <a:pt x="124291" y="29434"/>
                      <a:pt x="127291" y="28653"/>
                      <a:pt x="128262" y="26901"/>
                    </a:cubicBezTo>
                    <a:cubicBezTo>
                      <a:pt x="128534" y="26440"/>
                      <a:pt x="128806" y="25812"/>
                      <a:pt x="128638" y="25289"/>
                    </a:cubicBezTo>
                    <a:cubicBezTo>
                      <a:pt x="128492" y="24829"/>
                      <a:pt x="128094" y="24724"/>
                      <a:pt x="127697" y="24411"/>
                    </a:cubicBezTo>
                    <a:cubicBezTo>
                      <a:pt x="126630" y="23553"/>
                      <a:pt x="126379" y="22297"/>
                      <a:pt x="125123" y="21565"/>
                    </a:cubicBezTo>
                    <a:cubicBezTo>
                      <a:pt x="124328" y="21105"/>
                      <a:pt x="123094" y="21209"/>
                      <a:pt x="122152" y="21042"/>
                    </a:cubicBezTo>
                    <a:cubicBezTo>
                      <a:pt x="121627" y="20951"/>
                      <a:pt x="121150" y="20845"/>
                      <a:pt x="120597" y="20845"/>
                    </a:cubicBezTo>
                    <a:cubicBezTo>
                      <a:pt x="120511" y="20845"/>
                      <a:pt x="120422" y="20848"/>
                      <a:pt x="120332" y="20854"/>
                    </a:cubicBezTo>
                    <a:cubicBezTo>
                      <a:pt x="119731" y="20897"/>
                      <a:pt x="119226" y="20930"/>
                      <a:pt x="118715" y="20930"/>
                    </a:cubicBezTo>
                    <a:cubicBezTo>
                      <a:pt x="118247" y="20930"/>
                      <a:pt x="117774" y="20903"/>
                      <a:pt x="117214" y="20833"/>
                    </a:cubicBezTo>
                    <a:cubicBezTo>
                      <a:pt x="115206" y="20540"/>
                      <a:pt x="112527" y="20058"/>
                      <a:pt x="112632" y="18217"/>
                    </a:cubicBezTo>
                    <a:cubicBezTo>
                      <a:pt x="116817" y="17255"/>
                      <a:pt x="117528" y="15183"/>
                      <a:pt x="113176" y="14304"/>
                    </a:cubicBezTo>
                    <a:cubicBezTo>
                      <a:pt x="112623" y="14189"/>
                      <a:pt x="112098" y="14141"/>
                      <a:pt x="111594" y="14141"/>
                    </a:cubicBezTo>
                    <a:cubicBezTo>
                      <a:pt x="109349" y="14141"/>
                      <a:pt x="107517" y="15098"/>
                      <a:pt x="105518" y="15372"/>
                    </a:cubicBezTo>
                    <a:cubicBezTo>
                      <a:pt x="105154" y="15422"/>
                      <a:pt x="104806" y="15446"/>
                      <a:pt x="104470" y="15446"/>
                    </a:cubicBezTo>
                    <a:cubicBezTo>
                      <a:pt x="100514" y="15446"/>
                      <a:pt x="98346" y="12156"/>
                      <a:pt x="94951" y="10999"/>
                    </a:cubicBezTo>
                    <a:cubicBezTo>
                      <a:pt x="91131" y="9668"/>
                      <a:pt x="86087" y="9269"/>
                      <a:pt x="81576" y="9269"/>
                    </a:cubicBezTo>
                    <a:cubicBezTo>
                      <a:pt x="80553" y="9269"/>
                      <a:pt x="79558" y="9290"/>
                      <a:pt x="78610" y="9325"/>
                    </a:cubicBezTo>
                    <a:cubicBezTo>
                      <a:pt x="72132" y="9574"/>
                      <a:pt x="66097" y="10948"/>
                      <a:pt x="59492" y="10948"/>
                    </a:cubicBezTo>
                    <a:cubicBezTo>
                      <a:pt x="56689" y="10948"/>
                      <a:pt x="53784" y="10701"/>
                      <a:pt x="50698" y="10015"/>
                    </a:cubicBezTo>
                    <a:cubicBezTo>
                      <a:pt x="46597" y="9115"/>
                      <a:pt x="41764" y="9806"/>
                      <a:pt x="37788" y="8571"/>
                    </a:cubicBezTo>
                    <a:cubicBezTo>
                      <a:pt x="32976" y="7065"/>
                      <a:pt x="33896" y="5224"/>
                      <a:pt x="31344" y="3257"/>
                    </a:cubicBezTo>
                    <a:cubicBezTo>
                      <a:pt x="28603" y="1144"/>
                      <a:pt x="32327" y="1227"/>
                      <a:pt x="27075" y="390"/>
                    </a:cubicBezTo>
                    <a:cubicBezTo>
                      <a:pt x="26830" y="352"/>
                      <a:pt x="26572" y="334"/>
                      <a:pt x="26305" y="334"/>
                    </a:cubicBezTo>
                    <a:cubicBezTo>
                      <a:pt x="23952" y="334"/>
                      <a:pt x="20852" y="1691"/>
                      <a:pt x="18748" y="2085"/>
                    </a:cubicBezTo>
                    <a:cubicBezTo>
                      <a:pt x="17590" y="2306"/>
                      <a:pt x="16552" y="2399"/>
                      <a:pt x="15600" y="2399"/>
                    </a:cubicBezTo>
                    <a:cubicBezTo>
                      <a:pt x="10754" y="2399"/>
                      <a:pt x="8125" y="1"/>
                      <a:pt x="3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6"/>
              <p:cNvSpPr/>
              <p:nvPr/>
            </p:nvSpPr>
            <p:spPr>
              <a:xfrm rot="-654727">
                <a:off x="344117" y="4330718"/>
                <a:ext cx="4259243" cy="1106936"/>
              </a:xfrm>
              <a:custGeom>
                <a:avLst/>
                <a:gdLst/>
                <a:ahLst/>
                <a:cxnLst/>
                <a:rect l="l" t="t" r="r" b="b"/>
                <a:pathLst>
                  <a:path w="207272" h="53868" extrusionOk="0">
                    <a:moveTo>
                      <a:pt x="5019" y="1"/>
                    </a:moveTo>
                    <a:cubicBezTo>
                      <a:pt x="4943" y="1"/>
                      <a:pt x="4867" y="3"/>
                      <a:pt x="4792" y="9"/>
                    </a:cubicBezTo>
                    <a:cubicBezTo>
                      <a:pt x="0" y="365"/>
                      <a:pt x="6110" y="2269"/>
                      <a:pt x="7554" y="2750"/>
                    </a:cubicBezTo>
                    <a:cubicBezTo>
                      <a:pt x="10550" y="3749"/>
                      <a:pt x="13282" y="4152"/>
                      <a:pt x="15960" y="5276"/>
                    </a:cubicBezTo>
                    <a:lnTo>
                      <a:pt x="15960" y="5276"/>
                    </a:lnTo>
                    <a:cubicBezTo>
                      <a:pt x="16259" y="6096"/>
                      <a:pt x="17026" y="6165"/>
                      <a:pt x="18748" y="7040"/>
                    </a:cubicBezTo>
                    <a:cubicBezTo>
                      <a:pt x="19372" y="7361"/>
                      <a:pt x="19898" y="7715"/>
                      <a:pt x="20381" y="8070"/>
                    </a:cubicBezTo>
                    <a:lnTo>
                      <a:pt x="20381" y="8070"/>
                    </a:lnTo>
                    <a:cubicBezTo>
                      <a:pt x="20951" y="8563"/>
                      <a:pt x="21482" y="9033"/>
                      <a:pt x="22075" y="9425"/>
                    </a:cubicBezTo>
                    <a:lnTo>
                      <a:pt x="21660" y="9035"/>
                    </a:lnTo>
                    <a:lnTo>
                      <a:pt x="21660" y="9035"/>
                    </a:lnTo>
                    <a:cubicBezTo>
                      <a:pt x="22727" y="9813"/>
                      <a:pt x="23834" y="10422"/>
                      <a:pt x="25709" y="10422"/>
                    </a:cubicBezTo>
                    <a:cubicBezTo>
                      <a:pt x="25962" y="10422"/>
                      <a:pt x="26228" y="10411"/>
                      <a:pt x="26510" y="10387"/>
                    </a:cubicBezTo>
                    <a:cubicBezTo>
                      <a:pt x="26970" y="10348"/>
                      <a:pt x="27443" y="10328"/>
                      <a:pt x="27926" y="10328"/>
                    </a:cubicBezTo>
                    <a:cubicBezTo>
                      <a:pt x="35317" y="10328"/>
                      <a:pt x="45193" y="14826"/>
                      <a:pt x="49317" y="19029"/>
                    </a:cubicBezTo>
                    <a:cubicBezTo>
                      <a:pt x="55866" y="25724"/>
                      <a:pt x="69739" y="33927"/>
                      <a:pt x="80933" y="35140"/>
                    </a:cubicBezTo>
                    <a:cubicBezTo>
                      <a:pt x="81553" y="35208"/>
                      <a:pt x="82117" y="35238"/>
                      <a:pt x="82639" y="35238"/>
                    </a:cubicBezTo>
                    <a:cubicBezTo>
                      <a:pt x="85816" y="35238"/>
                      <a:pt x="87431" y="34128"/>
                      <a:pt x="90558" y="33696"/>
                    </a:cubicBezTo>
                    <a:cubicBezTo>
                      <a:pt x="91651" y="33542"/>
                      <a:pt x="92695" y="33469"/>
                      <a:pt x="93697" y="33469"/>
                    </a:cubicBezTo>
                    <a:cubicBezTo>
                      <a:pt x="105162" y="33469"/>
                      <a:pt x="111132" y="42997"/>
                      <a:pt x="122215" y="48385"/>
                    </a:cubicBezTo>
                    <a:cubicBezTo>
                      <a:pt x="130937" y="52618"/>
                      <a:pt x="138558" y="53868"/>
                      <a:pt x="145740" y="53868"/>
                    </a:cubicBezTo>
                    <a:cubicBezTo>
                      <a:pt x="156087" y="53868"/>
                      <a:pt x="165520" y="51275"/>
                      <a:pt x="176015" y="51275"/>
                    </a:cubicBezTo>
                    <a:cubicBezTo>
                      <a:pt x="179190" y="51275"/>
                      <a:pt x="182462" y="51512"/>
                      <a:pt x="185886" y="52130"/>
                    </a:cubicBezTo>
                    <a:cubicBezTo>
                      <a:pt x="189010" y="52699"/>
                      <a:pt x="193835" y="53512"/>
                      <a:pt x="197692" y="53512"/>
                    </a:cubicBezTo>
                    <a:cubicBezTo>
                      <a:pt x="203625" y="53512"/>
                      <a:pt x="207272" y="51590"/>
                      <a:pt x="198942" y="43907"/>
                    </a:cubicBezTo>
                    <a:cubicBezTo>
                      <a:pt x="194917" y="40181"/>
                      <a:pt x="190922" y="39019"/>
                      <a:pt x="186983" y="39019"/>
                    </a:cubicBezTo>
                    <a:cubicBezTo>
                      <a:pt x="180443" y="39019"/>
                      <a:pt x="174056" y="42224"/>
                      <a:pt x="167946" y="42224"/>
                    </a:cubicBezTo>
                    <a:cubicBezTo>
                      <a:pt x="167424" y="42224"/>
                      <a:pt x="166903" y="42200"/>
                      <a:pt x="166385" y="42150"/>
                    </a:cubicBezTo>
                    <a:cubicBezTo>
                      <a:pt x="153673" y="40856"/>
                      <a:pt x="142777" y="34488"/>
                      <a:pt x="129907" y="34488"/>
                    </a:cubicBezTo>
                    <a:cubicBezTo>
                      <a:pt x="129452" y="34488"/>
                      <a:pt x="128994" y="34496"/>
                      <a:pt x="128534" y="34512"/>
                    </a:cubicBezTo>
                    <a:cubicBezTo>
                      <a:pt x="127967" y="34531"/>
                      <a:pt x="127402" y="34541"/>
                      <a:pt x="126840" y="34541"/>
                    </a:cubicBezTo>
                    <a:cubicBezTo>
                      <a:pt x="121188" y="34541"/>
                      <a:pt x="115813" y="33595"/>
                      <a:pt x="110561" y="31939"/>
                    </a:cubicBezTo>
                    <a:cubicBezTo>
                      <a:pt x="105120" y="30202"/>
                      <a:pt x="100559" y="27147"/>
                      <a:pt x="95244" y="25515"/>
                    </a:cubicBezTo>
                    <a:cubicBezTo>
                      <a:pt x="93571" y="25013"/>
                      <a:pt x="91164" y="25473"/>
                      <a:pt x="89574" y="24657"/>
                    </a:cubicBezTo>
                    <a:cubicBezTo>
                      <a:pt x="88612" y="24176"/>
                      <a:pt x="88758" y="23276"/>
                      <a:pt x="87733" y="22837"/>
                    </a:cubicBezTo>
                    <a:cubicBezTo>
                      <a:pt x="87379" y="22688"/>
                      <a:pt x="86902" y="22663"/>
                      <a:pt x="86402" y="22663"/>
                    </a:cubicBezTo>
                    <a:cubicBezTo>
                      <a:pt x="86152" y="22663"/>
                      <a:pt x="85896" y="22670"/>
                      <a:pt x="85647" y="22670"/>
                    </a:cubicBezTo>
                    <a:cubicBezTo>
                      <a:pt x="85273" y="22670"/>
                      <a:pt x="84915" y="22656"/>
                      <a:pt x="84615" y="22586"/>
                    </a:cubicBezTo>
                    <a:cubicBezTo>
                      <a:pt x="81958" y="22000"/>
                      <a:pt x="78171" y="21519"/>
                      <a:pt x="76999" y="19426"/>
                    </a:cubicBezTo>
                    <a:cubicBezTo>
                      <a:pt x="75409" y="16602"/>
                      <a:pt x="75911" y="13965"/>
                      <a:pt x="72187" y="12082"/>
                    </a:cubicBezTo>
                    <a:cubicBezTo>
                      <a:pt x="72103" y="12040"/>
                      <a:pt x="72019" y="11999"/>
                      <a:pt x="71956" y="11957"/>
                    </a:cubicBezTo>
                    <a:cubicBezTo>
                      <a:pt x="69016" y="10581"/>
                      <a:pt x="65980" y="8752"/>
                      <a:pt x="62921" y="8752"/>
                    </a:cubicBezTo>
                    <a:cubicBezTo>
                      <a:pt x="61931" y="8752"/>
                      <a:pt x="60939" y="8944"/>
                      <a:pt x="59946" y="9404"/>
                    </a:cubicBezTo>
                    <a:cubicBezTo>
                      <a:pt x="57711" y="10460"/>
                      <a:pt x="55440" y="10950"/>
                      <a:pt x="52991" y="10950"/>
                    </a:cubicBezTo>
                    <a:cubicBezTo>
                      <a:pt x="51704" y="10950"/>
                      <a:pt x="50367" y="10814"/>
                      <a:pt x="48961" y="10555"/>
                    </a:cubicBezTo>
                    <a:cubicBezTo>
                      <a:pt x="46785" y="10136"/>
                      <a:pt x="45195" y="8818"/>
                      <a:pt x="42935" y="8651"/>
                    </a:cubicBezTo>
                    <a:cubicBezTo>
                      <a:pt x="42687" y="8629"/>
                      <a:pt x="42444" y="8620"/>
                      <a:pt x="42205" y="8620"/>
                    </a:cubicBezTo>
                    <a:cubicBezTo>
                      <a:pt x="40780" y="8620"/>
                      <a:pt x="39485" y="8944"/>
                      <a:pt x="38134" y="8944"/>
                    </a:cubicBezTo>
                    <a:cubicBezTo>
                      <a:pt x="37488" y="8944"/>
                      <a:pt x="36828" y="8870"/>
                      <a:pt x="36135" y="8651"/>
                    </a:cubicBezTo>
                    <a:cubicBezTo>
                      <a:pt x="34545" y="8170"/>
                      <a:pt x="33603" y="6726"/>
                      <a:pt x="32034" y="6328"/>
                    </a:cubicBezTo>
                    <a:cubicBezTo>
                      <a:pt x="31753" y="6259"/>
                      <a:pt x="31476" y="6231"/>
                      <a:pt x="31202" y="6231"/>
                    </a:cubicBezTo>
                    <a:cubicBezTo>
                      <a:pt x="30187" y="6231"/>
                      <a:pt x="29214" y="6608"/>
                      <a:pt x="28205" y="6608"/>
                    </a:cubicBezTo>
                    <a:cubicBezTo>
                      <a:pt x="27848" y="6608"/>
                      <a:pt x="27487" y="6561"/>
                      <a:pt x="27117" y="6433"/>
                    </a:cubicBezTo>
                    <a:cubicBezTo>
                      <a:pt x="26531" y="6224"/>
                      <a:pt x="24418" y="4445"/>
                      <a:pt x="24104" y="4006"/>
                    </a:cubicBezTo>
                    <a:cubicBezTo>
                      <a:pt x="23476" y="3190"/>
                      <a:pt x="24585" y="1495"/>
                      <a:pt x="23937" y="825"/>
                    </a:cubicBezTo>
                    <a:cubicBezTo>
                      <a:pt x="23491" y="379"/>
                      <a:pt x="23088" y="204"/>
                      <a:pt x="22715" y="204"/>
                    </a:cubicBezTo>
                    <a:cubicBezTo>
                      <a:pt x="21496" y="204"/>
                      <a:pt x="20590" y="2073"/>
                      <a:pt x="19501" y="2457"/>
                    </a:cubicBezTo>
                    <a:cubicBezTo>
                      <a:pt x="19083" y="2601"/>
                      <a:pt x="18607" y="2655"/>
                      <a:pt x="18103" y="2655"/>
                    </a:cubicBezTo>
                    <a:cubicBezTo>
                      <a:pt x="16914" y="2655"/>
                      <a:pt x="15573" y="2353"/>
                      <a:pt x="14500" y="2206"/>
                    </a:cubicBezTo>
                    <a:cubicBezTo>
                      <a:pt x="13975" y="2145"/>
                      <a:pt x="13442" y="2137"/>
                      <a:pt x="12908" y="2137"/>
                    </a:cubicBezTo>
                    <a:cubicBezTo>
                      <a:pt x="12708" y="2137"/>
                      <a:pt x="12508" y="2138"/>
                      <a:pt x="12308" y="2138"/>
                    </a:cubicBezTo>
                    <a:cubicBezTo>
                      <a:pt x="11576" y="2138"/>
                      <a:pt x="10849" y="2123"/>
                      <a:pt x="10148" y="1976"/>
                    </a:cubicBezTo>
                    <a:cubicBezTo>
                      <a:pt x="8481" y="1615"/>
                      <a:pt x="6815" y="1"/>
                      <a:pt x="50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6"/>
              <p:cNvSpPr/>
              <p:nvPr/>
            </p:nvSpPr>
            <p:spPr>
              <a:xfrm>
                <a:off x="2366670" y="4792207"/>
                <a:ext cx="4133427" cy="791483"/>
              </a:xfrm>
              <a:custGeom>
                <a:avLst/>
                <a:gdLst/>
                <a:ahLst/>
                <a:cxnLst/>
                <a:rect l="l" t="t" r="r" b="b"/>
                <a:pathLst>
                  <a:path w="201140" h="38515" extrusionOk="0">
                    <a:moveTo>
                      <a:pt x="94289" y="0"/>
                    </a:moveTo>
                    <a:cubicBezTo>
                      <a:pt x="93661" y="0"/>
                      <a:pt x="93005" y="36"/>
                      <a:pt x="92316" y="108"/>
                    </a:cubicBezTo>
                    <a:cubicBezTo>
                      <a:pt x="85725" y="799"/>
                      <a:pt x="82837" y="5402"/>
                      <a:pt x="77251" y="7222"/>
                    </a:cubicBezTo>
                    <a:cubicBezTo>
                      <a:pt x="76396" y="7499"/>
                      <a:pt x="75529" y="7610"/>
                      <a:pt x="74646" y="7610"/>
                    </a:cubicBezTo>
                    <a:cubicBezTo>
                      <a:pt x="71787" y="7610"/>
                      <a:pt x="68759" y="6447"/>
                      <a:pt x="65450" y="5967"/>
                    </a:cubicBezTo>
                    <a:cubicBezTo>
                      <a:pt x="64317" y="5805"/>
                      <a:pt x="63263" y="5728"/>
                      <a:pt x="62280" y="5728"/>
                    </a:cubicBezTo>
                    <a:cubicBezTo>
                      <a:pt x="53007" y="5728"/>
                      <a:pt x="50007" y="12505"/>
                      <a:pt x="45656" y="17538"/>
                    </a:cubicBezTo>
                    <a:cubicBezTo>
                      <a:pt x="42985" y="20641"/>
                      <a:pt x="39728" y="21499"/>
                      <a:pt x="35969" y="21499"/>
                    </a:cubicBezTo>
                    <a:cubicBezTo>
                      <a:pt x="31541" y="21499"/>
                      <a:pt x="26417" y="20308"/>
                      <a:pt x="20736" y="20195"/>
                    </a:cubicBezTo>
                    <a:cubicBezTo>
                      <a:pt x="20655" y="20194"/>
                      <a:pt x="20573" y="20193"/>
                      <a:pt x="20489" y="20193"/>
                    </a:cubicBezTo>
                    <a:cubicBezTo>
                      <a:pt x="14088" y="20193"/>
                      <a:pt x="1" y="24142"/>
                      <a:pt x="4813" y="31598"/>
                    </a:cubicBezTo>
                    <a:cubicBezTo>
                      <a:pt x="8346" y="37109"/>
                      <a:pt x="20900" y="38514"/>
                      <a:pt x="27035" y="38514"/>
                    </a:cubicBezTo>
                    <a:cubicBezTo>
                      <a:pt x="27585" y="38514"/>
                      <a:pt x="28084" y="38503"/>
                      <a:pt x="28520" y="38482"/>
                    </a:cubicBezTo>
                    <a:cubicBezTo>
                      <a:pt x="38937" y="37951"/>
                      <a:pt x="46622" y="33851"/>
                      <a:pt x="57494" y="33851"/>
                    </a:cubicBezTo>
                    <a:cubicBezTo>
                      <a:pt x="57759" y="33851"/>
                      <a:pt x="58025" y="33853"/>
                      <a:pt x="58294" y="33858"/>
                    </a:cubicBezTo>
                    <a:cubicBezTo>
                      <a:pt x="61740" y="33934"/>
                      <a:pt x="65436" y="34342"/>
                      <a:pt x="68904" y="34342"/>
                    </a:cubicBezTo>
                    <a:cubicBezTo>
                      <a:pt x="71205" y="34342"/>
                      <a:pt x="73406" y="34162"/>
                      <a:pt x="75367" y="33586"/>
                    </a:cubicBezTo>
                    <a:cubicBezTo>
                      <a:pt x="82816" y="31410"/>
                      <a:pt x="84699" y="25049"/>
                      <a:pt x="87733" y="19798"/>
                    </a:cubicBezTo>
                    <a:cubicBezTo>
                      <a:pt x="89443" y="16843"/>
                      <a:pt x="91468" y="15635"/>
                      <a:pt x="93535" y="15635"/>
                    </a:cubicBezTo>
                    <a:cubicBezTo>
                      <a:pt x="96300" y="15635"/>
                      <a:pt x="99143" y="17794"/>
                      <a:pt x="101417" y="20823"/>
                    </a:cubicBezTo>
                    <a:cubicBezTo>
                      <a:pt x="104535" y="24966"/>
                      <a:pt x="106502" y="27309"/>
                      <a:pt x="112632" y="28816"/>
                    </a:cubicBezTo>
                    <a:cubicBezTo>
                      <a:pt x="118282" y="30197"/>
                      <a:pt x="125521" y="32666"/>
                      <a:pt x="131338" y="32958"/>
                    </a:cubicBezTo>
                    <a:cubicBezTo>
                      <a:pt x="131643" y="32975"/>
                      <a:pt x="131944" y="32983"/>
                      <a:pt x="132242" y="32983"/>
                    </a:cubicBezTo>
                    <a:cubicBezTo>
                      <a:pt x="139924" y="32983"/>
                      <a:pt x="145406" y="27661"/>
                      <a:pt x="150441" y="23773"/>
                    </a:cubicBezTo>
                    <a:cubicBezTo>
                      <a:pt x="154720" y="20461"/>
                      <a:pt x="158798" y="19588"/>
                      <a:pt x="163415" y="19588"/>
                    </a:cubicBezTo>
                    <a:cubicBezTo>
                      <a:pt x="165797" y="19588"/>
                      <a:pt x="168323" y="19820"/>
                      <a:pt x="171093" y="20070"/>
                    </a:cubicBezTo>
                    <a:cubicBezTo>
                      <a:pt x="171617" y="20116"/>
                      <a:pt x="172117" y="20138"/>
                      <a:pt x="172598" y="20138"/>
                    </a:cubicBezTo>
                    <a:cubicBezTo>
                      <a:pt x="180600" y="20138"/>
                      <a:pt x="182890" y="14032"/>
                      <a:pt x="189799" y="12098"/>
                    </a:cubicBezTo>
                    <a:cubicBezTo>
                      <a:pt x="192351" y="11386"/>
                      <a:pt x="197708" y="12516"/>
                      <a:pt x="198796" y="10235"/>
                    </a:cubicBezTo>
                    <a:cubicBezTo>
                      <a:pt x="201139" y="5339"/>
                      <a:pt x="184944" y="2661"/>
                      <a:pt x="181283" y="2473"/>
                    </a:cubicBezTo>
                    <a:cubicBezTo>
                      <a:pt x="181061" y="2463"/>
                      <a:pt x="180845" y="2458"/>
                      <a:pt x="180633" y="2458"/>
                    </a:cubicBezTo>
                    <a:cubicBezTo>
                      <a:pt x="174226" y="2458"/>
                      <a:pt x="172216" y="6981"/>
                      <a:pt x="166397" y="6981"/>
                    </a:cubicBezTo>
                    <a:cubicBezTo>
                      <a:pt x="165309" y="6981"/>
                      <a:pt x="164089" y="6823"/>
                      <a:pt x="162682" y="6448"/>
                    </a:cubicBezTo>
                    <a:cubicBezTo>
                      <a:pt x="157365" y="5011"/>
                      <a:pt x="149639" y="2854"/>
                      <a:pt x="143763" y="2854"/>
                    </a:cubicBezTo>
                    <a:cubicBezTo>
                      <a:pt x="141684" y="2854"/>
                      <a:pt x="139837" y="3124"/>
                      <a:pt x="138410" y="3791"/>
                    </a:cubicBezTo>
                    <a:cubicBezTo>
                      <a:pt x="132447" y="6569"/>
                      <a:pt x="128648" y="15464"/>
                      <a:pt x="121495" y="15464"/>
                    </a:cubicBezTo>
                    <a:cubicBezTo>
                      <a:pt x="118357" y="15464"/>
                      <a:pt x="114575" y="13752"/>
                      <a:pt x="109682" y="9064"/>
                    </a:cubicBezTo>
                    <a:cubicBezTo>
                      <a:pt x="104493" y="4085"/>
                      <a:pt x="101056" y="0"/>
                      <a:pt x="9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>
                <a:off x="-427897" y="4585318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6"/>
              <p:cNvSpPr/>
              <p:nvPr/>
            </p:nvSpPr>
            <p:spPr>
              <a:xfrm>
                <a:off x="6349434" y="4919629"/>
                <a:ext cx="1708753" cy="794895"/>
              </a:xfrm>
              <a:custGeom>
                <a:avLst/>
                <a:gdLst/>
                <a:ahLst/>
                <a:cxnLst/>
                <a:rect l="l" t="t" r="r" b="b"/>
                <a:pathLst>
                  <a:path w="83151" h="38681" extrusionOk="0">
                    <a:moveTo>
                      <a:pt x="10315" y="1"/>
                    </a:moveTo>
                    <a:cubicBezTo>
                      <a:pt x="6373" y="1"/>
                      <a:pt x="3442" y="1507"/>
                      <a:pt x="0" y="2985"/>
                    </a:cubicBezTo>
                    <a:cubicBezTo>
                      <a:pt x="6779" y="6437"/>
                      <a:pt x="3055" y="11082"/>
                      <a:pt x="9646" y="15476"/>
                    </a:cubicBezTo>
                    <a:cubicBezTo>
                      <a:pt x="12136" y="17129"/>
                      <a:pt x="16425" y="17045"/>
                      <a:pt x="19292" y="18070"/>
                    </a:cubicBezTo>
                    <a:cubicBezTo>
                      <a:pt x="23100" y="19451"/>
                      <a:pt x="24878" y="21063"/>
                      <a:pt x="29147" y="21544"/>
                    </a:cubicBezTo>
                    <a:cubicBezTo>
                      <a:pt x="29766" y="21612"/>
                      <a:pt x="30331" y="21642"/>
                      <a:pt x="30853" y="21642"/>
                    </a:cubicBezTo>
                    <a:cubicBezTo>
                      <a:pt x="34035" y="21642"/>
                      <a:pt x="35662" y="20528"/>
                      <a:pt x="38772" y="20079"/>
                    </a:cubicBezTo>
                    <a:cubicBezTo>
                      <a:pt x="39854" y="19928"/>
                      <a:pt x="40889" y="19856"/>
                      <a:pt x="41882" y="19856"/>
                    </a:cubicBezTo>
                    <a:cubicBezTo>
                      <a:pt x="53366" y="19856"/>
                      <a:pt x="59336" y="29396"/>
                      <a:pt x="70429" y="34788"/>
                    </a:cubicBezTo>
                    <a:cubicBezTo>
                      <a:pt x="74112" y="36567"/>
                      <a:pt x="77606" y="37822"/>
                      <a:pt x="80933" y="38680"/>
                    </a:cubicBezTo>
                    <a:cubicBezTo>
                      <a:pt x="81477" y="37697"/>
                      <a:pt x="81979" y="36651"/>
                      <a:pt x="82481" y="35604"/>
                    </a:cubicBezTo>
                    <a:cubicBezTo>
                      <a:pt x="82690" y="35165"/>
                      <a:pt x="82920" y="34663"/>
                      <a:pt x="83151" y="34140"/>
                    </a:cubicBezTo>
                    <a:cubicBezTo>
                      <a:pt x="79196" y="32340"/>
                      <a:pt x="75283" y="30122"/>
                      <a:pt x="71601" y="27591"/>
                    </a:cubicBezTo>
                    <a:cubicBezTo>
                      <a:pt x="68399" y="25394"/>
                      <a:pt x="64884" y="23218"/>
                      <a:pt x="62206" y="20309"/>
                    </a:cubicBezTo>
                    <a:cubicBezTo>
                      <a:pt x="61829" y="19891"/>
                      <a:pt x="61495" y="19493"/>
                      <a:pt x="61223" y="19075"/>
                    </a:cubicBezTo>
                    <a:cubicBezTo>
                      <a:pt x="59486" y="18594"/>
                      <a:pt x="57728" y="18008"/>
                      <a:pt x="55866" y="17359"/>
                    </a:cubicBezTo>
                    <a:cubicBezTo>
                      <a:pt x="47413" y="15853"/>
                      <a:pt x="33059" y="16710"/>
                      <a:pt x="27473" y="10036"/>
                    </a:cubicBezTo>
                    <a:cubicBezTo>
                      <a:pt x="23832" y="5684"/>
                      <a:pt x="22807" y="3152"/>
                      <a:pt x="16530" y="1101"/>
                    </a:cubicBezTo>
                    <a:cubicBezTo>
                      <a:pt x="14147" y="318"/>
                      <a:pt x="12125" y="1"/>
                      <a:pt x="10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6"/>
              <p:cNvSpPr/>
              <p:nvPr/>
            </p:nvSpPr>
            <p:spPr>
              <a:xfrm>
                <a:off x="5474852" y="4792191"/>
                <a:ext cx="1440267" cy="370229"/>
              </a:xfrm>
              <a:custGeom>
                <a:avLst/>
                <a:gdLst/>
                <a:ahLst/>
                <a:cxnLst/>
                <a:rect l="l" t="t" r="r" b="b"/>
                <a:pathLst>
                  <a:path w="70086" h="18016" extrusionOk="0">
                    <a:moveTo>
                      <a:pt x="14556" y="1"/>
                    </a:moveTo>
                    <a:cubicBezTo>
                      <a:pt x="12352" y="1"/>
                      <a:pt x="10156" y="472"/>
                      <a:pt x="8098" y="1254"/>
                    </a:cubicBezTo>
                    <a:cubicBezTo>
                      <a:pt x="6591" y="1840"/>
                      <a:pt x="0" y="2405"/>
                      <a:pt x="1193" y="4560"/>
                    </a:cubicBezTo>
                    <a:cubicBezTo>
                      <a:pt x="1492" y="5108"/>
                      <a:pt x="2262" y="5276"/>
                      <a:pt x="3216" y="5276"/>
                    </a:cubicBezTo>
                    <a:cubicBezTo>
                      <a:pt x="4717" y="5276"/>
                      <a:pt x="6675" y="4860"/>
                      <a:pt x="7971" y="4860"/>
                    </a:cubicBezTo>
                    <a:cubicBezTo>
                      <a:pt x="8269" y="4860"/>
                      <a:pt x="8532" y="4882"/>
                      <a:pt x="8746" y="4936"/>
                    </a:cubicBezTo>
                    <a:cubicBezTo>
                      <a:pt x="9855" y="5208"/>
                      <a:pt x="10274" y="6045"/>
                      <a:pt x="11362" y="6296"/>
                    </a:cubicBezTo>
                    <a:cubicBezTo>
                      <a:pt x="11531" y="6332"/>
                      <a:pt x="11707" y="6347"/>
                      <a:pt x="11888" y="6347"/>
                    </a:cubicBezTo>
                    <a:cubicBezTo>
                      <a:pt x="12670" y="6347"/>
                      <a:pt x="13536" y="6071"/>
                      <a:pt x="14249" y="6004"/>
                    </a:cubicBezTo>
                    <a:cubicBezTo>
                      <a:pt x="14464" y="5982"/>
                      <a:pt x="14665" y="5971"/>
                      <a:pt x="14855" y="5971"/>
                    </a:cubicBezTo>
                    <a:cubicBezTo>
                      <a:pt x="16111" y="5971"/>
                      <a:pt x="16905" y="6411"/>
                      <a:pt x="18141" y="6757"/>
                    </a:cubicBezTo>
                    <a:cubicBezTo>
                      <a:pt x="19250" y="7050"/>
                      <a:pt x="20275" y="7133"/>
                      <a:pt x="21301" y="7510"/>
                    </a:cubicBezTo>
                    <a:cubicBezTo>
                      <a:pt x="22138" y="7803"/>
                      <a:pt x="22933" y="8117"/>
                      <a:pt x="23728" y="8431"/>
                    </a:cubicBezTo>
                    <a:cubicBezTo>
                      <a:pt x="24502" y="8724"/>
                      <a:pt x="25255" y="9017"/>
                      <a:pt x="26071" y="9268"/>
                    </a:cubicBezTo>
                    <a:cubicBezTo>
                      <a:pt x="31197" y="10879"/>
                      <a:pt x="36554" y="11925"/>
                      <a:pt x="41743" y="13390"/>
                    </a:cubicBezTo>
                    <a:cubicBezTo>
                      <a:pt x="44296" y="14122"/>
                      <a:pt x="46890" y="14917"/>
                      <a:pt x="49213" y="16026"/>
                    </a:cubicBezTo>
                    <a:cubicBezTo>
                      <a:pt x="50721" y="16725"/>
                      <a:pt x="52616" y="17701"/>
                      <a:pt x="54484" y="17701"/>
                    </a:cubicBezTo>
                    <a:cubicBezTo>
                      <a:pt x="55077" y="17701"/>
                      <a:pt x="55668" y="17602"/>
                      <a:pt x="56243" y="17365"/>
                    </a:cubicBezTo>
                    <a:cubicBezTo>
                      <a:pt x="57247" y="16967"/>
                      <a:pt x="57457" y="15942"/>
                      <a:pt x="58377" y="15503"/>
                    </a:cubicBezTo>
                    <a:cubicBezTo>
                      <a:pt x="58735" y="15333"/>
                      <a:pt x="59107" y="15261"/>
                      <a:pt x="59482" y="15261"/>
                    </a:cubicBezTo>
                    <a:cubicBezTo>
                      <a:pt x="60490" y="15261"/>
                      <a:pt x="61512" y="15779"/>
                      <a:pt x="62290" y="16298"/>
                    </a:cubicBezTo>
                    <a:cubicBezTo>
                      <a:pt x="63252" y="16926"/>
                      <a:pt x="63943" y="17909"/>
                      <a:pt x="65324" y="17993"/>
                    </a:cubicBezTo>
                    <a:cubicBezTo>
                      <a:pt x="65535" y="18008"/>
                      <a:pt x="65733" y="18015"/>
                      <a:pt x="65919" y="18015"/>
                    </a:cubicBezTo>
                    <a:cubicBezTo>
                      <a:pt x="70085" y="18015"/>
                      <a:pt x="68353" y="14340"/>
                      <a:pt x="66851" y="12678"/>
                    </a:cubicBezTo>
                    <a:cubicBezTo>
                      <a:pt x="66119" y="11883"/>
                      <a:pt x="65282" y="11067"/>
                      <a:pt x="64529" y="10356"/>
                    </a:cubicBezTo>
                    <a:cubicBezTo>
                      <a:pt x="61657" y="8342"/>
                      <a:pt x="57980" y="5699"/>
                      <a:pt x="54367" y="5699"/>
                    </a:cubicBezTo>
                    <a:cubicBezTo>
                      <a:pt x="53663" y="5699"/>
                      <a:pt x="52961" y="5799"/>
                      <a:pt x="52268" y="6024"/>
                    </a:cubicBezTo>
                    <a:cubicBezTo>
                      <a:pt x="49470" y="6731"/>
                      <a:pt x="46585" y="7048"/>
                      <a:pt x="43693" y="7048"/>
                    </a:cubicBezTo>
                    <a:cubicBezTo>
                      <a:pt x="40592" y="7048"/>
                      <a:pt x="37482" y="6684"/>
                      <a:pt x="34462" y="6045"/>
                    </a:cubicBezTo>
                    <a:cubicBezTo>
                      <a:pt x="31595" y="5439"/>
                      <a:pt x="28854" y="4623"/>
                      <a:pt x="26113" y="3723"/>
                    </a:cubicBezTo>
                    <a:cubicBezTo>
                      <a:pt x="23686" y="2928"/>
                      <a:pt x="21719" y="1693"/>
                      <a:pt x="19397" y="835"/>
                    </a:cubicBezTo>
                    <a:cubicBezTo>
                      <a:pt x="17814" y="258"/>
                      <a:pt x="16183" y="1"/>
                      <a:pt x="145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2" name="Google Shape;602;p26"/>
            <p:cNvSpPr/>
            <p:nvPr/>
          </p:nvSpPr>
          <p:spPr>
            <a:xfrm rot="10800000">
              <a:off x="-1136294" y="4435195"/>
              <a:ext cx="2267944" cy="861329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">
  <p:cSld name="TITLE_AND_BODY_1_1_1_2_2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1" name="Google Shape;621;p29"/>
          <p:cNvSpPr txBox="1">
            <a:spLocks noGrp="1"/>
          </p:cNvSpPr>
          <p:nvPr>
            <p:ph type="subTitle" idx="1"/>
          </p:nvPr>
        </p:nvSpPr>
        <p:spPr>
          <a:xfrm>
            <a:off x="2276800" y="2417850"/>
            <a:ext cx="4590600" cy="1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29"/>
          <p:cNvSpPr txBox="1">
            <a:spLocks noGrp="1"/>
          </p:cNvSpPr>
          <p:nvPr>
            <p:ph type="title"/>
          </p:nvPr>
        </p:nvSpPr>
        <p:spPr>
          <a:xfrm>
            <a:off x="1667575" y="560278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3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386649"/>
            <a:ext cx="9179655" cy="752554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4" name="Google Shape;624;p30"/>
          <p:cNvSpPr txBox="1">
            <a:spLocks noGrp="1"/>
          </p:cNvSpPr>
          <p:nvPr>
            <p:ph type="subTitle" idx="1"/>
          </p:nvPr>
        </p:nvSpPr>
        <p:spPr>
          <a:xfrm>
            <a:off x="2817950" y="1595159"/>
            <a:ext cx="3508200" cy="10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286550" y="507724"/>
            <a:ext cx="45708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0"/>
          <p:cNvSpPr txBox="1"/>
          <p:nvPr/>
        </p:nvSpPr>
        <p:spPr>
          <a:xfrm>
            <a:off x="2203225" y="3432797"/>
            <a:ext cx="47247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and illustrations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/>
          <p:cNvSpPr/>
          <p:nvPr userDrawn="1"/>
        </p:nvSpPr>
        <p:spPr>
          <a:xfrm>
            <a:off x="-17868" y="-61032"/>
            <a:ext cx="9179655" cy="5204532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28" name="Google Shape;628;p31"/>
          <p:cNvGrpSpPr/>
          <p:nvPr/>
        </p:nvGrpSpPr>
        <p:grpSpPr>
          <a:xfrm>
            <a:off x="-4" y="0"/>
            <a:ext cx="9222004" cy="6512109"/>
            <a:chOff x="-4" y="0"/>
            <a:chExt cx="9222004" cy="6512109"/>
          </a:xfrm>
        </p:grpSpPr>
        <p:sp>
          <p:nvSpPr>
            <p:cNvPr id="629" name="Google Shape;629;p31"/>
            <p:cNvSpPr/>
            <p:nvPr/>
          </p:nvSpPr>
          <p:spPr>
            <a:xfrm>
              <a:off x="521572" y="3384364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714616" y="39853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375102" y="1749272"/>
              <a:ext cx="5340801" cy="1967293"/>
            </a:xfrm>
            <a:custGeom>
              <a:avLst/>
              <a:gdLst/>
              <a:ahLst/>
              <a:cxnLst/>
              <a:rect l="l" t="t" r="r" b="b"/>
              <a:pathLst>
                <a:path w="259893" h="95732" extrusionOk="0">
                  <a:moveTo>
                    <a:pt x="6817" y="0"/>
                  </a:moveTo>
                  <a:cubicBezTo>
                    <a:pt x="4074" y="0"/>
                    <a:pt x="1695" y="571"/>
                    <a:pt x="1" y="2027"/>
                  </a:cubicBezTo>
                  <a:cubicBezTo>
                    <a:pt x="3579" y="2759"/>
                    <a:pt x="6947" y="4412"/>
                    <a:pt x="10609" y="5061"/>
                  </a:cubicBezTo>
                  <a:cubicBezTo>
                    <a:pt x="14187" y="5689"/>
                    <a:pt x="16844" y="5437"/>
                    <a:pt x="20129" y="6149"/>
                  </a:cubicBezTo>
                  <a:cubicBezTo>
                    <a:pt x="26009" y="7446"/>
                    <a:pt x="31805" y="10606"/>
                    <a:pt x="37642" y="11045"/>
                  </a:cubicBezTo>
                  <a:cubicBezTo>
                    <a:pt x="38019" y="11798"/>
                    <a:pt x="38207" y="12468"/>
                    <a:pt x="38207" y="13158"/>
                  </a:cubicBezTo>
                  <a:cubicBezTo>
                    <a:pt x="38145" y="16381"/>
                    <a:pt x="23875" y="16004"/>
                    <a:pt x="33562" y="23725"/>
                  </a:cubicBezTo>
                  <a:cubicBezTo>
                    <a:pt x="35696" y="25440"/>
                    <a:pt x="51891" y="30253"/>
                    <a:pt x="41806" y="31508"/>
                  </a:cubicBezTo>
                  <a:cubicBezTo>
                    <a:pt x="41374" y="31563"/>
                    <a:pt x="40927" y="31587"/>
                    <a:pt x="40468" y="31587"/>
                  </a:cubicBezTo>
                  <a:cubicBezTo>
                    <a:pt x="37211" y="31587"/>
                    <a:pt x="33348" y="30351"/>
                    <a:pt x="30047" y="29709"/>
                  </a:cubicBezTo>
                  <a:cubicBezTo>
                    <a:pt x="26093" y="28914"/>
                    <a:pt x="22243" y="29165"/>
                    <a:pt x="18330" y="28202"/>
                  </a:cubicBezTo>
                  <a:cubicBezTo>
                    <a:pt x="16536" y="27772"/>
                    <a:pt x="12310" y="25500"/>
                    <a:pt x="9880" y="25500"/>
                  </a:cubicBezTo>
                  <a:cubicBezTo>
                    <a:pt x="8767" y="25500"/>
                    <a:pt x="8031" y="25976"/>
                    <a:pt x="8077" y="27324"/>
                  </a:cubicBezTo>
                  <a:cubicBezTo>
                    <a:pt x="8182" y="30441"/>
                    <a:pt x="15170" y="31634"/>
                    <a:pt x="17974" y="32324"/>
                  </a:cubicBezTo>
                  <a:cubicBezTo>
                    <a:pt x="22326" y="33412"/>
                    <a:pt x="41220" y="33224"/>
                    <a:pt x="43815" y="35840"/>
                  </a:cubicBezTo>
                  <a:cubicBezTo>
                    <a:pt x="47539" y="39606"/>
                    <a:pt x="34922" y="46971"/>
                    <a:pt x="33081" y="49021"/>
                  </a:cubicBezTo>
                  <a:cubicBezTo>
                    <a:pt x="33305" y="49033"/>
                    <a:pt x="33519" y="49038"/>
                    <a:pt x="33725" y="49038"/>
                  </a:cubicBezTo>
                  <a:cubicBezTo>
                    <a:pt x="38817" y="49038"/>
                    <a:pt x="38649" y="45651"/>
                    <a:pt x="41283" y="43539"/>
                  </a:cubicBezTo>
                  <a:cubicBezTo>
                    <a:pt x="44631" y="40882"/>
                    <a:pt x="50615" y="42807"/>
                    <a:pt x="54067" y="40966"/>
                  </a:cubicBezTo>
                  <a:cubicBezTo>
                    <a:pt x="57771" y="38999"/>
                    <a:pt x="52896" y="34166"/>
                    <a:pt x="57666" y="32450"/>
                  </a:cubicBezTo>
                  <a:cubicBezTo>
                    <a:pt x="59274" y="31863"/>
                    <a:pt x="62990" y="31347"/>
                    <a:pt x="67187" y="31347"/>
                  </a:cubicBezTo>
                  <a:cubicBezTo>
                    <a:pt x="73918" y="31347"/>
                    <a:pt x="81886" y="32673"/>
                    <a:pt x="84386" y="37158"/>
                  </a:cubicBezTo>
                  <a:cubicBezTo>
                    <a:pt x="86645" y="41196"/>
                    <a:pt x="79845" y="40652"/>
                    <a:pt x="76958" y="42012"/>
                  </a:cubicBezTo>
                  <a:cubicBezTo>
                    <a:pt x="75451" y="42723"/>
                    <a:pt x="74049" y="44083"/>
                    <a:pt x="74865" y="45527"/>
                  </a:cubicBezTo>
                  <a:cubicBezTo>
                    <a:pt x="75765" y="47096"/>
                    <a:pt x="78757" y="47243"/>
                    <a:pt x="80619" y="47473"/>
                  </a:cubicBezTo>
                  <a:cubicBezTo>
                    <a:pt x="84239" y="47933"/>
                    <a:pt x="87859" y="48373"/>
                    <a:pt x="91479" y="48791"/>
                  </a:cubicBezTo>
                  <a:cubicBezTo>
                    <a:pt x="94593" y="49168"/>
                    <a:pt x="97896" y="49865"/>
                    <a:pt x="101083" y="49865"/>
                  </a:cubicBezTo>
                  <a:cubicBezTo>
                    <a:pt x="101258" y="49865"/>
                    <a:pt x="101432" y="49863"/>
                    <a:pt x="101606" y="49858"/>
                  </a:cubicBezTo>
                  <a:cubicBezTo>
                    <a:pt x="104424" y="49776"/>
                    <a:pt x="107340" y="49192"/>
                    <a:pt x="110145" y="49192"/>
                  </a:cubicBezTo>
                  <a:cubicBezTo>
                    <a:pt x="112361" y="49192"/>
                    <a:pt x="114507" y="49556"/>
                    <a:pt x="116483" y="50821"/>
                  </a:cubicBezTo>
                  <a:cubicBezTo>
                    <a:pt x="118763" y="52285"/>
                    <a:pt x="120416" y="54901"/>
                    <a:pt x="121860" y="56826"/>
                  </a:cubicBezTo>
                  <a:cubicBezTo>
                    <a:pt x="123241" y="58667"/>
                    <a:pt x="125312" y="59107"/>
                    <a:pt x="127530" y="59964"/>
                  </a:cubicBezTo>
                  <a:cubicBezTo>
                    <a:pt x="128932" y="60529"/>
                    <a:pt x="130334" y="61513"/>
                    <a:pt x="131924" y="61680"/>
                  </a:cubicBezTo>
                  <a:cubicBezTo>
                    <a:pt x="132109" y="61699"/>
                    <a:pt x="132295" y="61707"/>
                    <a:pt x="132482" y="61707"/>
                  </a:cubicBezTo>
                  <a:cubicBezTo>
                    <a:pt x="133424" y="61707"/>
                    <a:pt x="134393" y="61505"/>
                    <a:pt x="135343" y="61505"/>
                  </a:cubicBezTo>
                  <a:cubicBezTo>
                    <a:pt x="135445" y="61505"/>
                    <a:pt x="135547" y="61508"/>
                    <a:pt x="135649" y="61513"/>
                  </a:cubicBezTo>
                  <a:cubicBezTo>
                    <a:pt x="139059" y="61680"/>
                    <a:pt x="142595" y="62726"/>
                    <a:pt x="145085" y="64568"/>
                  </a:cubicBezTo>
                  <a:cubicBezTo>
                    <a:pt x="145671" y="64965"/>
                    <a:pt x="146236" y="65405"/>
                    <a:pt x="146780" y="65823"/>
                  </a:cubicBezTo>
                  <a:cubicBezTo>
                    <a:pt x="148956" y="67560"/>
                    <a:pt x="151111" y="69317"/>
                    <a:pt x="153350" y="70719"/>
                  </a:cubicBezTo>
                  <a:cubicBezTo>
                    <a:pt x="166553" y="78984"/>
                    <a:pt x="178542" y="80846"/>
                    <a:pt x="191640" y="80888"/>
                  </a:cubicBezTo>
                  <a:cubicBezTo>
                    <a:pt x="204445" y="80951"/>
                    <a:pt x="218129" y="84403"/>
                    <a:pt x="231395" y="90178"/>
                  </a:cubicBezTo>
                  <a:cubicBezTo>
                    <a:pt x="237169" y="92700"/>
                    <a:pt x="242847" y="95732"/>
                    <a:pt x="247686" y="95732"/>
                  </a:cubicBezTo>
                  <a:cubicBezTo>
                    <a:pt x="249634" y="95732"/>
                    <a:pt x="251445" y="95241"/>
                    <a:pt x="253072" y="94028"/>
                  </a:cubicBezTo>
                  <a:cubicBezTo>
                    <a:pt x="255311" y="92354"/>
                    <a:pt x="259893" y="86517"/>
                    <a:pt x="255666" y="83357"/>
                  </a:cubicBezTo>
                  <a:cubicBezTo>
                    <a:pt x="253804" y="81955"/>
                    <a:pt x="250624" y="82060"/>
                    <a:pt x="248699" y="80595"/>
                  </a:cubicBezTo>
                  <a:cubicBezTo>
                    <a:pt x="246899" y="79235"/>
                    <a:pt x="243363" y="78545"/>
                    <a:pt x="242338" y="76661"/>
                  </a:cubicBezTo>
                  <a:cubicBezTo>
                    <a:pt x="240915" y="74046"/>
                    <a:pt x="245058" y="74883"/>
                    <a:pt x="246837" y="74569"/>
                  </a:cubicBezTo>
                  <a:cubicBezTo>
                    <a:pt x="249703" y="74046"/>
                    <a:pt x="247862" y="72288"/>
                    <a:pt x="246858" y="70866"/>
                  </a:cubicBezTo>
                  <a:cubicBezTo>
                    <a:pt x="245874" y="69464"/>
                    <a:pt x="244472" y="67874"/>
                    <a:pt x="242254" y="67727"/>
                  </a:cubicBezTo>
                  <a:cubicBezTo>
                    <a:pt x="242159" y="67721"/>
                    <a:pt x="242063" y="67718"/>
                    <a:pt x="241969" y="67718"/>
                  </a:cubicBezTo>
                  <a:cubicBezTo>
                    <a:pt x="240374" y="67718"/>
                    <a:pt x="238982" y="68511"/>
                    <a:pt x="237421" y="68669"/>
                  </a:cubicBezTo>
                  <a:cubicBezTo>
                    <a:pt x="237186" y="68691"/>
                    <a:pt x="236946" y="68701"/>
                    <a:pt x="236700" y="68701"/>
                  </a:cubicBezTo>
                  <a:cubicBezTo>
                    <a:pt x="234433" y="68701"/>
                    <a:pt x="231769" y="67820"/>
                    <a:pt x="229617" y="67518"/>
                  </a:cubicBezTo>
                  <a:cubicBezTo>
                    <a:pt x="226562" y="67078"/>
                    <a:pt x="223925" y="66011"/>
                    <a:pt x="221163" y="64965"/>
                  </a:cubicBezTo>
                  <a:cubicBezTo>
                    <a:pt x="219427" y="64317"/>
                    <a:pt x="217000" y="63480"/>
                    <a:pt x="216665" y="61785"/>
                  </a:cubicBezTo>
                  <a:cubicBezTo>
                    <a:pt x="216330" y="60048"/>
                    <a:pt x="219008" y="59169"/>
                    <a:pt x="220787" y="58667"/>
                  </a:cubicBezTo>
                  <a:cubicBezTo>
                    <a:pt x="223502" y="57899"/>
                    <a:pt x="227667" y="56837"/>
                    <a:pt x="231348" y="56837"/>
                  </a:cubicBezTo>
                  <a:cubicBezTo>
                    <a:pt x="232177" y="56837"/>
                    <a:pt x="232981" y="56891"/>
                    <a:pt x="233738" y="57014"/>
                  </a:cubicBezTo>
                  <a:cubicBezTo>
                    <a:pt x="235998" y="57391"/>
                    <a:pt x="238907" y="59316"/>
                    <a:pt x="241376" y="59902"/>
                  </a:cubicBezTo>
                  <a:cubicBezTo>
                    <a:pt x="244263" y="60571"/>
                    <a:pt x="247151" y="60404"/>
                    <a:pt x="249912" y="60592"/>
                  </a:cubicBezTo>
                  <a:cubicBezTo>
                    <a:pt x="249808" y="59985"/>
                    <a:pt x="249766" y="59692"/>
                    <a:pt x="249515" y="59044"/>
                  </a:cubicBezTo>
                  <a:cubicBezTo>
                    <a:pt x="245979" y="57077"/>
                    <a:pt x="242924" y="57161"/>
                    <a:pt x="239325" y="56554"/>
                  </a:cubicBezTo>
                  <a:cubicBezTo>
                    <a:pt x="238760" y="56449"/>
                    <a:pt x="235412" y="54127"/>
                    <a:pt x="233613" y="53750"/>
                  </a:cubicBezTo>
                  <a:cubicBezTo>
                    <a:pt x="232839" y="53587"/>
                    <a:pt x="231903" y="53530"/>
                    <a:pt x="230917" y="53530"/>
                  </a:cubicBezTo>
                  <a:cubicBezTo>
                    <a:pt x="228866" y="53530"/>
                    <a:pt x="226595" y="53777"/>
                    <a:pt x="225097" y="53834"/>
                  </a:cubicBezTo>
                  <a:cubicBezTo>
                    <a:pt x="218297" y="54064"/>
                    <a:pt x="212355" y="55738"/>
                    <a:pt x="205994" y="56679"/>
                  </a:cubicBezTo>
                  <a:cubicBezTo>
                    <a:pt x="203422" y="57060"/>
                    <a:pt x="200991" y="57244"/>
                    <a:pt x="198644" y="57244"/>
                  </a:cubicBezTo>
                  <a:cubicBezTo>
                    <a:pt x="187971" y="57244"/>
                    <a:pt x="179034" y="53443"/>
                    <a:pt x="166427" y="47096"/>
                  </a:cubicBezTo>
                  <a:cubicBezTo>
                    <a:pt x="160234" y="43979"/>
                    <a:pt x="153015" y="39585"/>
                    <a:pt x="145901" y="36614"/>
                  </a:cubicBezTo>
                  <a:cubicBezTo>
                    <a:pt x="141356" y="34715"/>
                    <a:pt x="136865" y="33414"/>
                    <a:pt x="132739" y="33414"/>
                  </a:cubicBezTo>
                  <a:cubicBezTo>
                    <a:pt x="131091" y="33414"/>
                    <a:pt x="129502" y="33622"/>
                    <a:pt x="127991" y="34082"/>
                  </a:cubicBezTo>
                  <a:cubicBezTo>
                    <a:pt x="125292" y="34909"/>
                    <a:pt x="122985" y="35335"/>
                    <a:pt x="120853" y="35335"/>
                  </a:cubicBezTo>
                  <a:cubicBezTo>
                    <a:pt x="115432" y="35335"/>
                    <a:pt x="111144" y="32575"/>
                    <a:pt x="104431" y="26612"/>
                  </a:cubicBezTo>
                  <a:cubicBezTo>
                    <a:pt x="100602" y="23181"/>
                    <a:pt x="99325" y="18808"/>
                    <a:pt x="94764" y="15334"/>
                  </a:cubicBezTo>
                  <a:cubicBezTo>
                    <a:pt x="85308" y="8177"/>
                    <a:pt x="76205" y="6524"/>
                    <a:pt x="67348" y="6524"/>
                  </a:cubicBezTo>
                  <a:cubicBezTo>
                    <a:pt x="60800" y="6524"/>
                    <a:pt x="54386" y="7427"/>
                    <a:pt x="48062" y="7676"/>
                  </a:cubicBezTo>
                  <a:cubicBezTo>
                    <a:pt x="45804" y="7766"/>
                    <a:pt x="43700" y="7878"/>
                    <a:pt x="41619" y="7878"/>
                  </a:cubicBezTo>
                  <a:cubicBezTo>
                    <a:pt x="37897" y="7878"/>
                    <a:pt x="34251" y="7521"/>
                    <a:pt x="29942" y="6044"/>
                  </a:cubicBezTo>
                  <a:cubicBezTo>
                    <a:pt x="23495" y="3840"/>
                    <a:pt x="13930" y="0"/>
                    <a:pt x="681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120823" y="1186841"/>
              <a:ext cx="4534049" cy="1419388"/>
            </a:xfrm>
            <a:custGeom>
              <a:avLst/>
              <a:gdLst/>
              <a:ahLst/>
              <a:cxnLst/>
              <a:rect l="l" t="t" r="r" b="b"/>
              <a:pathLst>
                <a:path w="220635" h="69070" extrusionOk="0">
                  <a:moveTo>
                    <a:pt x="94784" y="1"/>
                  </a:moveTo>
                  <a:cubicBezTo>
                    <a:pt x="94173" y="1"/>
                    <a:pt x="93564" y="46"/>
                    <a:pt x="92959" y="144"/>
                  </a:cubicBezTo>
                  <a:cubicBezTo>
                    <a:pt x="85887" y="1274"/>
                    <a:pt x="88042" y="8450"/>
                    <a:pt x="89674" y="12070"/>
                  </a:cubicBezTo>
                  <a:cubicBezTo>
                    <a:pt x="89674" y="12070"/>
                    <a:pt x="89674" y="12091"/>
                    <a:pt x="89674" y="12091"/>
                  </a:cubicBezTo>
                  <a:cubicBezTo>
                    <a:pt x="90364" y="13598"/>
                    <a:pt x="93105" y="15125"/>
                    <a:pt x="94507" y="16297"/>
                  </a:cubicBezTo>
                  <a:cubicBezTo>
                    <a:pt x="97018" y="18368"/>
                    <a:pt x="102605" y="22218"/>
                    <a:pt x="101035" y="24708"/>
                  </a:cubicBezTo>
                  <a:cubicBezTo>
                    <a:pt x="100578" y="25451"/>
                    <a:pt x="99647" y="25738"/>
                    <a:pt x="98477" y="25738"/>
                  </a:cubicBezTo>
                  <a:cubicBezTo>
                    <a:pt x="95530" y="25738"/>
                    <a:pt x="91063" y="23915"/>
                    <a:pt x="88816" y="22971"/>
                  </a:cubicBezTo>
                  <a:cubicBezTo>
                    <a:pt x="83574" y="20757"/>
                    <a:pt x="71807" y="13247"/>
                    <a:pt x="65039" y="13247"/>
                  </a:cubicBezTo>
                  <a:cubicBezTo>
                    <a:pt x="63109" y="13247"/>
                    <a:pt x="61586" y="13858"/>
                    <a:pt x="60737" y="15376"/>
                  </a:cubicBezTo>
                  <a:cubicBezTo>
                    <a:pt x="57661" y="20837"/>
                    <a:pt x="68311" y="22741"/>
                    <a:pt x="72475" y="25796"/>
                  </a:cubicBezTo>
                  <a:cubicBezTo>
                    <a:pt x="77475" y="29468"/>
                    <a:pt x="74729" y="30446"/>
                    <a:pt x="70354" y="30446"/>
                  </a:cubicBezTo>
                  <a:cubicBezTo>
                    <a:pt x="65978" y="30446"/>
                    <a:pt x="59973" y="29468"/>
                    <a:pt x="58456" y="29228"/>
                  </a:cubicBezTo>
                  <a:cubicBezTo>
                    <a:pt x="45734" y="27177"/>
                    <a:pt x="32887" y="24834"/>
                    <a:pt x="20563" y="24290"/>
                  </a:cubicBezTo>
                  <a:cubicBezTo>
                    <a:pt x="19025" y="24224"/>
                    <a:pt x="16413" y="24071"/>
                    <a:pt x="13573" y="24071"/>
                  </a:cubicBezTo>
                  <a:cubicBezTo>
                    <a:pt x="7337" y="24071"/>
                    <a:pt x="1" y="24811"/>
                    <a:pt x="518" y="28851"/>
                  </a:cubicBezTo>
                  <a:cubicBezTo>
                    <a:pt x="1209" y="34207"/>
                    <a:pt x="13617" y="37137"/>
                    <a:pt x="18157" y="37890"/>
                  </a:cubicBezTo>
                  <a:cubicBezTo>
                    <a:pt x="20769" y="38317"/>
                    <a:pt x="23254" y="38481"/>
                    <a:pt x="25661" y="38481"/>
                  </a:cubicBezTo>
                  <a:cubicBezTo>
                    <a:pt x="30676" y="38481"/>
                    <a:pt x="35355" y="37771"/>
                    <a:pt x="40148" y="37262"/>
                  </a:cubicBezTo>
                  <a:cubicBezTo>
                    <a:pt x="42479" y="37014"/>
                    <a:pt x="45691" y="36715"/>
                    <a:pt x="49181" y="36715"/>
                  </a:cubicBezTo>
                  <a:cubicBezTo>
                    <a:pt x="56593" y="36715"/>
                    <a:pt x="65259" y="38065"/>
                    <a:pt x="69399" y="44125"/>
                  </a:cubicBezTo>
                  <a:cubicBezTo>
                    <a:pt x="71658" y="44814"/>
                    <a:pt x="73615" y="45081"/>
                    <a:pt x="75378" y="45081"/>
                  </a:cubicBezTo>
                  <a:cubicBezTo>
                    <a:pt x="81548" y="45081"/>
                    <a:pt x="85340" y="41801"/>
                    <a:pt x="91386" y="41801"/>
                  </a:cubicBezTo>
                  <a:cubicBezTo>
                    <a:pt x="92380" y="41801"/>
                    <a:pt x="93434" y="41889"/>
                    <a:pt x="94570" y="42096"/>
                  </a:cubicBezTo>
                  <a:cubicBezTo>
                    <a:pt x="98922" y="42891"/>
                    <a:pt x="102626" y="46385"/>
                    <a:pt x="106894" y="47410"/>
                  </a:cubicBezTo>
                  <a:cubicBezTo>
                    <a:pt x="107826" y="47639"/>
                    <a:pt x="108615" y="47742"/>
                    <a:pt x="109290" y="47742"/>
                  </a:cubicBezTo>
                  <a:cubicBezTo>
                    <a:pt x="112693" y="47742"/>
                    <a:pt x="113184" y="45109"/>
                    <a:pt x="114301" y="42577"/>
                  </a:cubicBezTo>
                  <a:cubicBezTo>
                    <a:pt x="115425" y="40020"/>
                    <a:pt x="116845" y="38211"/>
                    <a:pt x="119953" y="38211"/>
                  </a:cubicBezTo>
                  <a:cubicBezTo>
                    <a:pt x="121067" y="38211"/>
                    <a:pt x="122398" y="38444"/>
                    <a:pt x="124010" y="38957"/>
                  </a:cubicBezTo>
                  <a:cubicBezTo>
                    <a:pt x="129324" y="40631"/>
                    <a:pt x="129533" y="42493"/>
                    <a:pt x="132274" y="45548"/>
                  </a:cubicBezTo>
                  <a:cubicBezTo>
                    <a:pt x="134256" y="47748"/>
                    <a:pt x="134437" y="48415"/>
                    <a:pt x="137181" y="48415"/>
                  </a:cubicBezTo>
                  <a:cubicBezTo>
                    <a:pt x="137596" y="48415"/>
                    <a:pt x="138068" y="48400"/>
                    <a:pt x="138614" y="48373"/>
                  </a:cubicBezTo>
                  <a:cubicBezTo>
                    <a:pt x="139913" y="48305"/>
                    <a:pt x="143277" y="46661"/>
                    <a:pt x="145465" y="46661"/>
                  </a:cubicBezTo>
                  <a:cubicBezTo>
                    <a:pt x="145992" y="46661"/>
                    <a:pt x="146450" y="46756"/>
                    <a:pt x="146795" y="46992"/>
                  </a:cubicBezTo>
                  <a:cubicBezTo>
                    <a:pt x="154474" y="52181"/>
                    <a:pt x="132526" y="54169"/>
                    <a:pt x="131165" y="54420"/>
                  </a:cubicBezTo>
                  <a:cubicBezTo>
                    <a:pt x="127295" y="55173"/>
                    <a:pt x="115787" y="59127"/>
                    <a:pt x="124031" y="64421"/>
                  </a:cubicBezTo>
                  <a:cubicBezTo>
                    <a:pt x="128803" y="67490"/>
                    <a:pt x="140504" y="69070"/>
                    <a:pt x="146395" y="69070"/>
                  </a:cubicBezTo>
                  <a:cubicBezTo>
                    <a:pt x="147091" y="69070"/>
                    <a:pt x="147706" y="69048"/>
                    <a:pt x="148218" y="69003"/>
                  </a:cubicBezTo>
                  <a:cubicBezTo>
                    <a:pt x="158241" y="68145"/>
                    <a:pt x="166757" y="63919"/>
                    <a:pt x="176360" y="62203"/>
                  </a:cubicBezTo>
                  <a:cubicBezTo>
                    <a:pt x="183542" y="60924"/>
                    <a:pt x="189414" y="58863"/>
                    <a:pt x="197044" y="58863"/>
                  </a:cubicBezTo>
                  <a:cubicBezTo>
                    <a:pt x="198151" y="58863"/>
                    <a:pt x="199295" y="58906"/>
                    <a:pt x="200485" y="59002"/>
                  </a:cubicBezTo>
                  <a:cubicBezTo>
                    <a:pt x="206255" y="59450"/>
                    <a:pt x="213058" y="61548"/>
                    <a:pt x="218664" y="61548"/>
                  </a:cubicBezTo>
                  <a:cubicBezTo>
                    <a:pt x="219340" y="61548"/>
                    <a:pt x="219998" y="61517"/>
                    <a:pt x="220635" y="61450"/>
                  </a:cubicBezTo>
                  <a:cubicBezTo>
                    <a:pt x="219359" y="55717"/>
                    <a:pt x="209796" y="54901"/>
                    <a:pt x="205130" y="52808"/>
                  </a:cubicBezTo>
                  <a:cubicBezTo>
                    <a:pt x="202097" y="51448"/>
                    <a:pt x="201825" y="50277"/>
                    <a:pt x="198163" y="49879"/>
                  </a:cubicBezTo>
                  <a:cubicBezTo>
                    <a:pt x="197524" y="49810"/>
                    <a:pt x="196902" y="49783"/>
                    <a:pt x="196290" y="49783"/>
                  </a:cubicBezTo>
                  <a:cubicBezTo>
                    <a:pt x="194113" y="49783"/>
                    <a:pt x="192072" y="50124"/>
                    <a:pt x="189897" y="50124"/>
                  </a:cubicBezTo>
                  <a:cubicBezTo>
                    <a:pt x="189343" y="50124"/>
                    <a:pt x="188780" y="50102"/>
                    <a:pt x="188203" y="50047"/>
                  </a:cubicBezTo>
                  <a:cubicBezTo>
                    <a:pt x="184060" y="49628"/>
                    <a:pt x="179311" y="48184"/>
                    <a:pt x="175063" y="46971"/>
                  </a:cubicBezTo>
                  <a:cubicBezTo>
                    <a:pt x="166505" y="44523"/>
                    <a:pt x="157864" y="41175"/>
                    <a:pt x="149787" y="36781"/>
                  </a:cubicBezTo>
                  <a:cubicBezTo>
                    <a:pt x="140037" y="31445"/>
                    <a:pt x="133676" y="24917"/>
                    <a:pt x="126604" y="17594"/>
                  </a:cubicBezTo>
                  <a:cubicBezTo>
                    <a:pt x="122587" y="13430"/>
                    <a:pt x="117963" y="10145"/>
                    <a:pt x="112397" y="7300"/>
                  </a:cubicBezTo>
                  <a:cubicBezTo>
                    <a:pt x="107702" y="4895"/>
                    <a:pt x="101127" y="1"/>
                    <a:pt x="94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69356" y="3026597"/>
              <a:ext cx="1566013" cy="417658"/>
            </a:xfrm>
            <a:custGeom>
              <a:avLst/>
              <a:gdLst/>
              <a:ahLst/>
              <a:cxnLst/>
              <a:rect l="l" t="t" r="r" b="b"/>
              <a:pathLst>
                <a:path w="76205" h="20324" extrusionOk="0">
                  <a:moveTo>
                    <a:pt x="16195" y="1"/>
                  </a:moveTo>
                  <a:cubicBezTo>
                    <a:pt x="15915" y="1"/>
                    <a:pt x="15624" y="16"/>
                    <a:pt x="15317" y="48"/>
                  </a:cubicBezTo>
                  <a:cubicBezTo>
                    <a:pt x="13057" y="278"/>
                    <a:pt x="10944" y="1199"/>
                    <a:pt x="8663" y="1346"/>
                  </a:cubicBezTo>
                  <a:cubicBezTo>
                    <a:pt x="8608" y="1349"/>
                    <a:pt x="8548" y="1351"/>
                    <a:pt x="8484" y="1351"/>
                  </a:cubicBezTo>
                  <a:cubicBezTo>
                    <a:pt x="7305" y="1351"/>
                    <a:pt x="4812" y="741"/>
                    <a:pt x="3061" y="741"/>
                  </a:cubicBezTo>
                  <a:cubicBezTo>
                    <a:pt x="2276" y="741"/>
                    <a:pt x="1640" y="864"/>
                    <a:pt x="1340" y="1220"/>
                  </a:cubicBezTo>
                  <a:cubicBezTo>
                    <a:pt x="1" y="2789"/>
                    <a:pt x="5483" y="5991"/>
                    <a:pt x="6989" y="6493"/>
                  </a:cubicBezTo>
                  <a:cubicBezTo>
                    <a:pt x="7994" y="6848"/>
                    <a:pt x="9186" y="7058"/>
                    <a:pt x="10023" y="7664"/>
                  </a:cubicBezTo>
                  <a:cubicBezTo>
                    <a:pt x="11028" y="8418"/>
                    <a:pt x="11111" y="9234"/>
                    <a:pt x="12346" y="9861"/>
                  </a:cubicBezTo>
                  <a:cubicBezTo>
                    <a:pt x="14982" y="11180"/>
                    <a:pt x="18497" y="10991"/>
                    <a:pt x="21155" y="12372"/>
                  </a:cubicBezTo>
                  <a:cubicBezTo>
                    <a:pt x="23854" y="13774"/>
                    <a:pt x="24837" y="15595"/>
                    <a:pt x="27955" y="16641"/>
                  </a:cubicBezTo>
                  <a:cubicBezTo>
                    <a:pt x="38814" y="20323"/>
                    <a:pt x="48816" y="19047"/>
                    <a:pt x="58985" y="19654"/>
                  </a:cubicBezTo>
                  <a:cubicBezTo>
                    <a:pt x="60720" y="19757"/>
                    <a:pt x="62298" y="19870"/>
                    <a:pt x="63840" y="19870"/>
                  </a:cubicBezTo>
                  <a:cubicBezTo>
                    <a:pt x="65718" y="19870"/>
                    <a:pt x="67542" y="19703"/>
                    <a:pt x="69530" y="19152"/>
                  </a:cubicBezTo>
                  <a:cubicBezTo>
                    <a:pt x="70221" y="18963"/>
                    <a:pt x="76205" y="17687"/>
                    <a:pt x="76100" y="16975"/>
                  </a:cubicBezTo>
                  <a:cubicBezTo>
                    <a:pt x="75853" y="15243"/>
                    <a:pt x="66883" y="14527"/>
                    <a:pt x="65104" y="14527"/>
                  </a:cubicBezTo>
                  <a:cubicBezTo>
                    <a:pt x="65078" y="14527"/>
                    <a:pt x="65054" y="14527"/>
                    <a:pt x="65032" y="14527"/>
                  </a:cubicBezTo>
                  <a:cubicBezTo>
                    <a:pt x="64739" y="13439"/>
                    <a:pt x="62856" y="13126"/>
                    <a:pt x="62312" y="11975"/>
                  </a:cubicBezTo>
                  <a:cubicBezTo>
                    <a:pt x="61516" y="10364"/>
                    <a:pt x="62479" y="8397"/>
                    <a:pt x="61223" y="6890"/>
                  </a:cubicBezTo>
                  <a:cubicBezTo>
                    <a:pt x="58085" y="3103"/>
                    <a:pt x="47979" y="1910"/>
                    <a:pt x="42811" y="1220"/>
                  </a:cubicBezTo>
                  <a:cubicBezTo>
                    <a:pt x="41098" y="988"/>
                    <a:pt x="39622" y="885"/>
                    <a:pt x="38301" y="885"/>
                  </a:cubicBezTo>
                  <a:cubicBezTo>
                    <a:pt x="33781" y="885"/>
                    <a:pt x="31084" y="2097"/>
                    <a:pt x="26972" y="3522"/>
                  </a:cubicBezTo>
                  <a:cubicBezTo>
                    <a:pt x="25804" y="3929"/>
                    <a:pt x="25130" y="4111"/>
                    <a:pt x="24666" y="4111"/>
                  </a:cubicBezTo>
                  <a:cubicBezTo>
                    <a:pt x="23560" y="4111"/>
                    <a:pt x="23645" y="3077"/>
                    <a:pt x="21050" y="1618"/>
                  </a:cubicBezTo>
                  <a:cubicBezTo>
                    <a:pt x="19427" y="706"/>
                    <a:pt x="18090" y="1"/>
                    <a:pt x="16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402029" y="2245796"/>
              <a:ext cx="4748304" cy="1686600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366670" y="47922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2146080" y="989514"/>
              <a:ext cx="3474306" cy="864415"/>
            </a:xfrm>
            <a:custGeom>
              <a:avLst/>
              <a:gdLst/>
              <a:ahLst/>
              <a:cxnLst/>
              <a:rect l="l" t="t" r="r" b="b"/>
              <a:pathLst>
                <a:path w="169066" h="42064" extrusionOk="0">
                  <a:moveTo>
                    <a:pt x="88208" y="1"/>
                  </a:moveTo>
                  <a:cubicBezTo>
                    <a:pt x="87102" y="1"/>
                    <a:pt x="85830" y="156"/>
                    <a:pt x="84344" y="497"/>
                  </a:cubicBezTo>
                  <a:cubicBezTo>
                    <a:pt x="80264" y="1439"/>
                    <a:pt x="78653" y="6000"/>
                    <a:pt x="74301" y="6272"/>
                  </a:cubicBezTo>
                  <a:cubicBezTo>
                    <a:pt x="74011" y="6290"/>
                    <a:pt x="73718" y="6299"/>
                    <a:pt x="73422" y="6299"/>
                  </a:cubicBezTo>
                  <a:cubicBezTo>
                    <a:pt x="66827" y="6299"/>
                    <a:pt x="58436" y="2034"/>
                    <a:pt x="51368" y="1774"/>
                  </a:cubicBezTo>
                  <a:cubicBezTo>
                    <a:pt x="50933" y="1758"/>
                    <a:pt x="50503" y="1750"/>
                    <a:pt x="50078" y="1750"/>
                  </a:cubicBezTo>
                  <a:cubicBezTo>
                    <a:pt x="42671" y="1750"/>
                    <a:pt x="36700" y="4069"/>
                    <a:pt x="30131" y="5415"/>
                  </a:cubicBezTo>
                  <a:cubicBezTo>
                    <a:pt x="27808" y="5875"/>
                    <a:pt x="25632" y="5770"/>
                    <a:pt x="23352" y="6377"/>
                  </a:cubicBezTo>
                  <a:cubicBezTo>
                    <a:pt x="20506" y="7151"/>
                    <a:pt x="17598" y="7821"/>
                    <a:pt x="14585" y="8051"/>
                  </a:cubicBezTo>
                  <a:cubicBezTo>
                    <a:pt x="12315" y="8221"/>
                    <a:pt x="9841" y="8631"/>
                    <a:pt x="7532" y="8631"/>
                  </a:cubicBezTo>
                  <a:cubicBezTo>
                    <a:pt x="7287" y="8631"/>
                    <a:pt x="7043" y="8626"/>
                    <a:pt x="6801" y="8616"/>
                  </a:cubicBezTo>
                  <a:cubicBezTo>
                    <a:pt x="4908" y="8522"/>
                    <a:pt x="3117" y="7942"/>
                    <a:pt x="1245" y="7942"/>
                  </a:cubicBezTo>
                  <a:cubicBezTo>
                    <a:pt x="1027" y="7942"/>
                    <a:pt x="807" y="7950"/>
                    <a:pt x="587" y="7967"/>
                  </a:cubicBezTo>
                  <a:cubicBezTo>
                    <a:pt x="1" y="8030"/>
                    <a:pt x="3411" y="9432"/>
                    <a:pt x="3662" y="9516"/>
                  </a:cubicBezTo>
                  <a:cubicBezTo>
                    <a:pt x="5043" y="9892"/>
                    <a:pt x="7052" y="10625"/>
                    <a:pt x="8077" y="11461"/>
                  </a:cubicBezTo>
                  <a:cubicBezTo>
                    <a:pt x="10881" y="13721"/>
                    <a:pt x="12743" y="16546"/>
                    <a:pt x="16656" y="17843"/>
                  </a:cubicBezTo>
                  <a:cubicBezTo>
                    <a:pt x="18439" y="18429"/>
                    <a:pt x="20385" y="18619"/>
                    <a:pt x="22340" y="18619"/>
                  </a:cubicBezTo>
                  <a:cubicBezTo>
                    <a:pt x="23804" y="18619"/>
                    <a:pt x="25272" y="18513"/>
                    <a:pt x="26678" y="18387"/>
                  </a:cubicBezTo>
                  <a:cubicBezTo>
                    <a:pt x="34253" y="17739"/>
                    <a:pt x="41053" y="15374"/>
                    <a:pt x="48251" y="13658"/>
                  </a:cubicBezTo>
                  <a:cubicBezTo>
                    <a:pt x="50437" y="13130"/>
                    <a:pt x="53187" y="12452"/>
                    <a:pt x="55651" y="12452"/>
                  </a:cubicBezTo>
                  <a:cubicBezTo>
                    <a:pt x="56111" y="12452"/>
                    <a:pt x="56562" y="12476"/>
                    <a:pt x="56997" y="12529"/>
                  </a:cubicBezTo>
                  <a:cubicBezTo>
                    <a:pt x="66474" y="13657"/>
                    <a:pt x="73431" y="20760"/>
                    <a:pt x="81225" y="20760"/>
                  </a:cubicBezTo>
                  <a:cubicBezTo>
                    <a:pt x="82826" y="20760"/>
                    <a:pt x="84463" y="20461"/>
                    <a:pt x="86164" y="19747"/>
                  </a:cubicBezTo>
                  <a:cubicBezTo>
                    <a:pt x="89491" y="18366"/>
                    <a:pt x="88298" y="13407"/>
                    <a:pt x="92902" y="12717"/>
                  </a:cubicBezTo>
                  <a:cubicBezTo>
                    <a:pt x="93420" y="12640"/>
                    <a:pt x="93942" y="12604"/>
                    <a:pt x="94466" y="12604"/>
                  </a:cubicBezTo>
                  <a:cubicBezTo>
                    <a:pt x="99966" y="12604"/>
                    <a:pt x="105719" y="16579"/>
                    <a:pt x="110896" y="19559"/>
                  </a:cubicBezTo>
                  <a:cubicBezTo>
                    <a:pt x="120374" y="24999"/>
                    <a:pt x="137260" y="41801"/>
                    <a:pt x="147973" y="42052"/>
                  </a:cubicBezTo>
                  <a:cubicBezTo>
                    <a:pt x="148307" y="42059"/>
                    <a:pt x="148629" y="42063"/>
                    <a:pt x="148938" y="42063"/>
                  </a:cubicBezTo>
                  <a:cubicBezTo>
                    <a:pt x="169066" y="42063"/>
                    <a:pt x="133880" y="26156"/>
                    <a:pt x="130439" y="23827"/>
                  </a:cubicBezTo>
                  <a:cubicBezTo>
                    <a:pt x="125898" y="20772"/>
                    <a:pt x="126798" y="16295"/>
                    <a:pt x="122843" y="14161"/>
                  </a:cubicBezTo>
                  <a:cubicBezTo>
                    <a:pt x="121316" y="13330"/>
                    <a:pt x="119744" y="13071"/>
                    <a:pt x="118155" y="13071"/>
                  </a:cubicBezTo>
                  <a:cubicBezTo>
                    <a:pt x="115525" y="13071"/>
                    <a:pt x="112850" y="13780"/>
                    <a:pt x="110255" y="13780"/>
                  </a:cubicBezTo>
                  <a:cubicBezTo>
                    <a:pt x="109283" y="13780"/>
                    <a:pt x="108323" y="13681"/>
                    <a:pt x="107381" y="13407"/>
                  </a:cubicBezTo>
                  <a:cubicBezTo>
                    <a:pt x="95274" y="9911"/>
                    <a:pt x="97052" y="1"/>
                    <a:pt x="88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883633" y="42635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4378188" y="3091311"/>
              <a:ext cx="2054240" cy="909337"/>
            </a:xfrm>
            <a:custGeom>
              <a:avLst/>
              <a:gdLst/>
              <a:ahLst/>
              <a:cxnLst/>
              <a:rect l="l" t="t" r="r" b="b"/>
              <a:pathLst>
                <a:path w="99963" h="44250" extrusionOk="0">
                  <a:moveTo>
                    <a:pt x="8022" y="0"/>
                  </a:moveTo>
                  <a:cubicBezTo>
                    <a:pt x="5132" y="0"/>
                    <a:pt x="2418" y="340"/>
                    <a:pt x="0" y="1063"/>
                  </a:cubicBezTo>
                  <a:cubicBezTo>
                    <a:pt x="4562" y="11357"/>
                    <a:pt x="22723" y="3532"/>
                    <a:pt x="28038" y="14119"/>
                  </a:cubicBezTo>
                  <a:cubicBezTo>
                    <a:pt x="29252" y="16505"/>
                    <a:pt x="29335" y="19225"/>
                    <a:pt x="31135" y="21401"/>
                  </a:cubicBezTo>
                  <a:cubicBezTo>
                    <a:pt x="33457" y="24205"/>
                    <a:pt x="36094" y="24958"/>
                    <a:pt x="37684" y="28138"/>
                  </a:cubicBezTo>
                  <a:cubicBezTo>
                    <a:pt x="40718" y="34185"/>
                    <a:pt x="42015" y="39897"/>
                    <a:pt x="51556" y="41362"/>
                  </a:cubicBezTo>
                  <a:cubicBezTo>
                    <a:pt x="54392" y="41792"/>
                    <a:pt x="57063" y="42460"/>
                    <a:pt x="60014" y="42460"/>
                  </a:cubicBezTo>
                  <a:cubicBezTo>
                    <a:pt x="60220" y="42460"/>
                    <a:pt x="60428" y="42457"/>
                    <a:pt x="60637" y="42450"/>
                  </a:cubicBezTo>
                  <a:cubicBezTo>
                    <a:pt x="64201" y="42318"/>
                    <a:pt x="68199" y="41937"/>
                    <a:pt x="72153" y="41937"/>
                  </a:cubicBezTo>
                  <a:cubicBezTo>
                    <a:pt x="75720" y="41937"/>
                    <a:pt x="79252" y="42247"/>
                    <a:pt x="82397" y="43329"/>
                  </a:cubicBezTo>
                  <a:cubicBezTo>
                    <a:pt x="84245" y="43964"/>
                    <a:pt x="86065" y="44249"/>
                    <a:pt x="87750" y="44249"/>
                  </a:cubicBezTo>
                  <a:cubicBezTo>
                    <a:pt x="95165" y="44249"/>
                    <a:pt x="99962" y="38722"/>
                    <a:pt x="93006" y="33181"/>
                  </a:cubicBezTo>
                  <a:cubicBezTo>
                    <a:pt x="87754" y="28996"/>
                    <a:pt x="79050" y="31319"/>
                    <a:pt x="72563" y="29959"/>
                  </a:cubicBezTo>
                  <a:cubicBezTo>
                    <a:pt x="67960" y="28996"/>
                    <a:pt x="63587" y="27301"/>
                    <a:pt x="59089" y="24790"/>
                  </a:cubicBezTo>
                  <a:cubicBezTo>
                    <a:pt x="52058" y="20857"/>
                    <a:pt x="46158" y="14852"/>
                    <a:pt x="39462" y="10353"/>
                  </a:cubicBezTo>
                  <a:cubicBezTo>
                    <a:pt x="30115" y="4057"/>
                    <a:pt x="18011" y="0"/>
                    <a:pt x="8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6763686" y="233681"/>
              <a:ext cx="2458314" cy="969898"/>
            </a:xfrm>
            <a:custGeom>
              <a:avLst/>
              <a:gdLst/>
              <a:ahLst/>
              <a:cxnLst/>
              <a:rect l="l" t="t" r="r" b="b"/>
              <a:pathLst>
                <a:path w="119626" h="47197" extrusionOk="0">
                  <a:moveTo>
                    <a:pt x="3222" y="0"/>
                  </a:moveTo>
                  <a:cubicBezTo>
                    <a:pt x="1615" y="0"/>
                    <a:pt x="1" y="934"/>
                    <a:pt x="591" y="2355"/>
                  </a:cubicBezTo>
                  <a:cubicBezTo>
                    <a:pt x="863" y="2941"/>
                    <a:pt x="1491" y="3129"/>
                    <a:pt x="1889" y="3589"/>
                  </a:cubicBezTo>
                  <a:cubicBezTo>
                    <a:pt x="2223" y="3987"/>
                    <a:pt x="2244" y="4866"/>
                    <a:pt x="2370" y="5326"/>
                  </a:cubicBezTo>
                  <a:cubicBezTo>
                    <a:pt x="2537" y="5870"/>
                    <a:pt x="2684" y="6393"/>
                    <a:pt x="2893" y="6916"/>
                  </a:cubicBezTo>
                  <a:cubicBezTo>
                    <a:pt x="3270" y="7837"/>
                    <a:pt x="3814" y="8716"/>
                    <a:pt x="4755" y="9343"/>
                  </a:cubicBezTo>
                  <a:cubicBezTo>
                    <a:pt x="6513" y="10515"/>
                    <a:pt x="8814" y="10934"/>
                    <a:pt x="10760" y="11833"/>
                  </a:cubicBezTo>
                  <a:cubicBezTo>
                    <a:pt x="12078" y="12440"/>
                    <a:pt x="13208" y="13214"/>
                    <a:pt x="14024" y="14240"/>
                  </a:cubicBezTo>
                  <a:cubicBezTo>
                    <a:pt x="17309" y="18215"/>
                    <a:pt x="16912" y="23320"/>
                    <a:pt x="20364" y="27254"/>
                  </a:cubicBezTo>
                  <a:cubicBezTo>
                    <a:pt x="22111" y="29262"/>
                    <a:pt x="23800" y="34354"/>
                    <a:pt x="27485" y="34354"/>
                  </a:cubicBezTo>
                  <a:cubicBezTo>
                    <a:pt x="27640" y="34354"/>
                    <a:pt x="27798" y="34345"/>
                    <a:pt x="27959" y="34326"/>
                  </a:cubicBezTo>
                  <a:cubicBezTo>
                    <a:pt x="29989" y="34096"/>
                    <a:pt x="32060" y="32778"/>
                    <a:pt x="34006" y="32234"/>
                  </a:cubicBezTo>
                  <a:cubicBezTo>
                    <a:pt x="36110" y="31633"/>
                    <a:pt x="38272" y="31316"/>
                    <a:pt x="40466" y="31316"/>
                  </a:cubicBezTo>
                  <a:cubicBezTo>
                    <a:pt x="41480" y="31316"/>
                    <a:pt x="42501" y="31384"/>
                    <a:pt x="43527" y="31523"/>
                  </a:cubicBezTo>
                  <a:cubicBezTo>
                    <a:pt x="51457" y="32569"/>
                    <a:pt x="57985" y="36984"/>
                    <a:pt x="63969" y="40834"/>
                  </a:cubicBezTo>
                  <a:cubicBezTo>
                    <a:pt x="68153" y="43536"/>
                    <a:pt x="72969" y="47196"/>
                    <a:pt x="78747" y="47196"/>
                  </a:cubicBezTo>
                  <a:cubicBezTo>
                    <a:pt x="79008" y="47196"/>
                    <a:pt x="79271" y="47189"/>
                    <a:pt x="79536" y="47173"/>
                  </a:cubicBezTo>
                  <a:cubicBezTo>
                    <a:pt x="84077" y="46922"/>
                    <a:pt x="88157" y="44725"/>
                    <a:pt x="92572" y="43930"/>
                  </a:cubicBezTo>
                  <a:cubicBezTo>
                    <a:pt x="96422" y="43240"/>
                    <a:pt x="100418" y="43533"/>
                    <a:pt x="104289" y="43030"/>
                  </a:cubicBezTo>
                  <a:cubicBezTo>
                    <a:pt x="104686" y="42989"/>
                    <a:pt x="105084" y="42926"/>
                    <a:pt x="105502" y="42842"/>
                  </a:cubicBezTo>
                  <a:cubicBezTo>
                    <a:pt x="109938" y="42068"/>
                    <a:pt x="119626" y="34954"/>
                    <a:pt x="111047" y="33364"/>
                  </a:cubicBezTo>
                  <a:cubicBezTo>
                    <a:pt x="105084" y="32276"/>
                    <a:pt x="98200" y="33887"/>
                    <a:pt x="92802" y="31209"/>
                  </a:cubicBezTo>
                  <a:cubicBezTo>
                    <a:pt x="79745" y="24743"/>
                    <a:pt x="63446" y="24157"/>
                    <a:pt x="49218" y="19617"/>
                  </a:cubicBezTo>
                  <a:cubicBezTo>
                    <a:pt x="43903" y="17943"/>
                    <a:pt x="38861" y="15809"/>
                    <a:pt x="33881" y="13591"/>
                  </a:cubicBezTo>
                  <a:cubicBezTo>
                    <a:pt x="31579" y="12545"/>
                    <a:pt x="29299" y="11499"/>
                    <a:pt x="26955" y="10494"/>
                  </a:cubicBezTo>
                  <a:cubicBezTo>
                    <a:pt x="24695" y="9511"/>
                    <a:pt x="22268" y="8716"/>
                    <a:pt x="20050" y="7732"/>
                  </a:cubicBezTo>
                  <a:cubicBezTo>
                    <a:pt x="18774" y="7146"/>
                    <a:pt x="17372" y="6874"/>
                    <a:pt x="16012" y="6414"/>
                  </a:cubicBezTo>
                  <a:cubicBezTo>
                    <a:pt x="14443" y="5870"/>
                    <a:pt x="12936" y="5242"/>
                    <a:pt x="11451" y="4552"/>
                  </a:cubicBezTo>
                  <a:cubicBezTo>
                    <a:pt x="10049" y="3924"/>
                    <a:pt x="8731" y="3171"/>
                    <a:pt x="7517" y="2313"/>
                  </a:cubicBezTo>
                  <a:cubicBezTo>
                    <a:pt x="6596" y="1644"/>
                    <a:pt x="5739" y="765"/>
                    <a:pt x="4651" y="284"/>
                  </a:cubicBezTo>
                  <a:cubicBezTo>
                    <a:pt x="4219" y="90"/>
                    <a:pt x="3721" y="0"/>
                    <a:pt x="3222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673697" y="1776172"/>
              <a:ext cx="4679071" cy="1721515"/>
            </a:xfrm>
            <a:custGeom>
              <a:avLst/>
              <a:gdLst/>
              <a:ahLst/>
              <a:cxnLst/>
              <a:rect l="l" t="t" r="r" b="b"/>
              <a:pathLst>
                <a:path w="227692" h="83772" extrusionOk="0">
                  <a:moveTo>
                    <a:pt x="82940" y="40619"/>
                  </a:moveTo>
                  <a:cubicBezTo>
                    <a:pt x="84315" y="40619"/>
                    <a:pt x="85676" y="40676"/>
                    <a:pt x="87000" y="40849"/>
                  </a:cubicBezTo>
                  <a:cubicBezTo>
                    <a:pt x="99555" y="42544"/>
                    <a:pt x="98634" y="50391"/>
                    <a:pt x="90599" y="52295"/>
                  </a:cubicBezTo>
                  <a:cubicBezTo>
                    <a:pt x="90390" y="52337"/>
                    <a:pt x="90202" y="52378"/>
                    <a:pt x="89993" y="52420"/>
                  </a:cubicBezTo>
                  <a:cubicBezTo>
                    <a:pt x="86583" y="49872"/>
                    <a:pt x="83914" y="48864"/>
                    <a:pt x="81032" y="48864"/>
                  </a:cubicBezTo>
                  <a:cubicBezTo>
                    <a:pt x="78519" y="48864"/>
                    <a:pt x="75844" y="49630"/>
                    <a:pt x="72375" y="50809"/>
                  </a:cubicBezTo>
                  <a:cubicBezTo>
                    <a:pt x="71730" y="51027"/>
                    <a:pt x="71034" y="51127"/>
                    <a:pt x="70320" y="51127"/>
                  </a:cubicBezTo>
                  <a:cubicBezTo>
                    <a:pt x="65478" y="51127"/>
                    <a:pt x="59779" y="46545"/>
                    <a:pt x="63043" y="43172"/>
                  </a:cubicBezTo>
                  <a:cubicBezTo>
                    <a:pt x="64889" y="41269"/>
                    <a:pt x="69449" y="40791"/>
                    <a:pt x="72691" y="40791"/>
                  </a:cubicBezTo>
                  <a:cubicBezTo>
                    <a:pt x="73050" y="40791"/>
                    <a:pt x="73393" y="40797"/>
                    <a:pt x="73714" y="40808"/>
                  </a:cubicBezTo>
                  <a:cubicBezTo>
                    <a:pt x="74154" y="40823"/>
                    <a:pt x="74599" y="40829"/>
                    <a:pt x="75047" y="40829"/>
                  </a:cubicBezTo>
                  <a:cubicBezTo>
                    <a:pt x="77613" y="40829"/>
                    <a:pt x="80301" y="40619"/>
                    <a:pt x="82940" y="40619"/>
                  </a:cubicBezTo>
                  <a:close/>
                  <a:moveTo>
                    <a:pt x="13967" y="1"/>
                  </a:moveTo>
                  <a:cubicBezTo>
                    <a:pt x="11157" y="1"/>
                    <a:pt x="8308" y="500"/>
                    <a:pt x="6068" y="1722"/>
                  </a:cubicBezTo>
                  <a:cubicBezTo>
                    <a:pt x="4436" y="2622"/>
                    <a:pt x="3766" y="3982"/>
                    <a:pt x="2616" y="5196"/>
                  </a:cubicBezTo>
                  <a:cubicBezTo>
                    <a:pt x="1214" y="6660"/>
                    <a:pt x="0" y="8083"/>
                    <a:pt x="1716" y="9862"/>
                  </a:cubicBezTo>
                  <a:cubicBezTo>
                    <a:pt x="3306" y="11535"/>
                    <a:pt x="5440" y="10991"/>
                    <a:pt x="7679" y="11305"/>
                  </a:cubicBezTo>
                  <a:cubicBezTo>
                    <a:pt x="9535" y="11557"/>
                    <a:pt x="10981" y="12219"/>
                    <a:pt x="12874" y="12219"/>
                  </a:cubicBezTo>
                  <a:cubicBezTo>
                    <a:pt x="13029" y="12219"/>
                    <a:pt x="13187" y="12215"/>
                    <a:pt x="13349" y="12205"/>
                  </a:cubicBezTo>
                  <a:cubicBezTo>
                    <a:pt x="14325" y="12149"/>
                    <a:pt x="15179" y="12055"/>
                    <a:pt x="16003" y="12055"/>
                  </a:cubicBezTo>
                  <a:cubicBezTo>
                    <a:pt x="17017" y="12055"/>
                    <a:pt x="17986" y="12197"/>
                    <a:pt x="19082" y="12728"/>
                  </a:cubicBezTo>
                  <a:cubicBezTo>
                    <a:pt x="22179" y="14256"/>
                    <a:pt x="24669" y="17143"/>
                    <a:pt x="26720" y="19424"/>
                  </a:cubicBezTo>
                  <a:cubicBezTo>
                    <a:pt x="29084" y="22060"/>
                    <a:pt x="29691" y="24571"/>
                    <a:pt x="31093" y="27458"/>
                  </a:cubicBezTo>
                  <a:cubicBezTo>
                    <a:pt x="32222" y="29823"/>
                    <a:pt x="36135" y="29823"/>
                    <a:pt x="37370" y="32124"/>
                  </a:cubicBezTo>
                  <a:cubicBezTo>
                    <a:pt x="37997" y="33296"/>
                    <a:pt x="38562" y="34844"/>
                    <a:pt x="38102" y="36100"/>
                  </a:cubicBezTo>
                  <a:cubicBezTo>
                    <a:pt x="37600" y="37418"/>
                    <a:pt x="35779" y="38276"/>
                    <a:pt x="35361" y="39615"/>
                  </a:cubicBezTo>
                  <a:cubicBezTo>
                    <a:pt x="34880" y="41038"/>
                    <a:pt x="35047" y="43088"/>
                    <a:pt x="34859" y="44574"/>
                  </a:cubicBezTo>
                  <a:cubicBezTo>
                    <a:pt x="34440" y="47754"/>
                    <a:pt x="37621" y="49010"/>
                    <a:pt x="41010" y="50035"/>
                  </a:cubicBezTo>
                  <a:cubicBezTo>
                    <a:pt x="45153" y="51290"/>
                    <a:pt x="49589" y="51939"/>
                    <a:pt x="53690" y="53299"/>
                  </a:cubicBezTo>
                  <a:cubicBezTo>
                    <a:pt x="56578" y="54241"/>
                    <a:pt x="57519" y="55245"/>
                    <a:pt x="58356" y="57442"/>
                  </a:cubicBezTo>
                  <a:cubicBezTo>
                    <a:pt x="58963" y="59074"/>
                    <a:pt x="59800" y="60790"/>
                    <a:pt x="61118" y="62150"/>
                  </a:cubicBezTo>
                  <a:cubicBezTo>
                    <a:pt x="62101" y="63154"/>
                    <a:pt x="63064" y="63761"/>
                    <a:pt x="64549" y="64221"/>
                  </a:cubicBezTo>
                  <a:cubicBezTo>
                    <a:pt x="66370" y="64807"/>
                    <a:pt x="67353" y="65393"/>
                    <a:pt x="68671" y="66627"/>
                  </a:cubicBezTo>
                  <a:cubicBezTo>
                    <a:pt x="71182" y="69013"/>
                    <a:pt x="72940" y="71879"/>
                    <a:pt x="75827" y="74013"/>
                  </a:cubicBezTo>
                  <a:cubicBezTo>
                    <a:pt x="79614" y="76796"/>
                    <a:pt x="84594" y="77989"/>
                    <a:pt x="89386" y="79412"/>
                  </a:cubicBezTo>
                  <a:cubicBezTo>
                    <a:pt x="94348" y="80858"/>
                    <a:pt x="99326" y="82689"/>
                    <a:pt x="104643" y="82689"/>
                  </a:cubicBezTo>
                  <a:cubicBezTo>
                    <a:pt x="105402" y="82689"/>
                    <a:pt x="106167" y="82652"/>
                    <a:pt x="106941" y="82571"/>
                  </a:cubicBezTo>
                  <a:cubicBezTo>
                    <a:pt x="112097" y="82047"/>
                    <a:pt x="115273" y="79610"/>
                    <a:pt x="119978" y="79610"/>
                  </a:cubicBezTo>
                  <a:cubicBezTo>
                    <a:pt x="121096" y="79610"/>
                    <a:pt x="122300" y="79748"/>
                    <a:pt x="123638" y="80081"/>
                  </a:cubicBezTo>
                  <a:cubicBezTo>
                    <a:pt x="126044" y="80667"/>
                    <a:pt x="127153" y="82195"/>
                    <a:pt x="130187" y="82571"/>
                  </a:cubicBezTo>
                  <a:cubicBezTo>
                    <a:pt x="130713" y="82639"/>
                    <a:pt x="131233" y="82666"/>
                    <a:pt x="131750" y="82666"/>
                  </a:cubicBezTo>
                  <a:cubicBezTo>
                    <a:pt x="133856" y="82666"/>
                    <a:pt x="135899" y="82215"/>
                    <a:pt x="137985" y="82215"/>
                  </a:cubicBezTo>
                  <a:cubicBezTo>
                    <a:pt x="138237" y="82215"/>
                    <a:pt x="138490" y="82222"/>
                    <a:pt x="138745" y="82236"/>
                  </a:cubicBezTo>
                  <a:cubicBezTo>
                    <a:pt x="141339" y="82404"/>
                    <a:pt x="143620" y="83701"/>
                    <a:pt x="146172" y="83764"/>
                  </a:cubicBezTo>
                  <a:cubicBezTo>
                    <a:pt x="146376" y="83769"/>
                    <a:pt x="146570" y="83772"/>
                    <a:pt x="146755" y="83772"/>
                  </a:cubicBezTo>
                  <a:cubicBezTo>
                    <a:pt x="151765" y="83772"/>
                    <a:pt x="150398" y="81881"/>
                    <a:pt x="146988" y="79056"/>
                  </a:cubicBezTo>
                  <a:cubicBezTo>
                    <a:pt x="138284" y="71816"/>
                    <a:pt x="124830" y="74181"/>
                    <a:pt x="114515" y="69473"/>
                  </a:cubicBezTo>
                  <a:cubicBezTo>
                    <a:pt x="112088" y="68385"/>
                    <a:pt x="109703" y="68134"/>
                    <a:pt x="107234" y="67130"/>
                  </a:cubicBezTo>
                  <a:cubicBezTo>
                    <a:pt x="102923" y="65372"/>
                    <a:pt x="94805" y="58948"/>
                    <a:pt x="97839" y="54722"/>
                  </a:cubicBezTo>
                  <a:cubicBezTo>
                    <a:pt x="98780" y="53422"/>
                    <a:pt x="99710" y="52920"/>
                    <a:pt x="100615" y="52920"/>
                  </a:cubicBezTo>
                  <a:cubicBezTo>
                    <a:pt x="103555" y="52920"/>
                    <a:pt x="106229" y="58214"/>
                    <a:pt x="108133" y="58614"/>
                  </a:cubicBezTo>
                  <a:cubicBezTo>
                    <a:pt x="109467" y="58903"/>
                    <a:pt x="110736" y="59011"/>
                    <a:pt x="111967" y="59011"/>
                  </a:cubicBezTo>
                  <a:cubicBezTo>
                    <a:pt x="115483" y="59011"/>
                    <a:pt x="118690" y="58136"/>
                    <a:pt x="122205" y="58136"/>
                  </a:cubicBezTo>
                  <a:cubicBezTo>
                    <a:pt x="122615" y="58136"/>
                    <a:pt x="123030" y="58148"/>
                    <a:pt x="123449" y="58174"/>
                  </a:cubicBezTo>
                  <a:cubicBezTo>
                    <a:pt x="129057" y="58509"/>
                    <a:pt x="133702" y="59785"/>
                    <a:pt x="138828" y="63280"/>
                  </a:cubicBezTo>
                  <a:cubicBezTo>
                    <a:pt x="144206" y="66962"/>
                    <a:pt x="147009" y="70059"/>
                    <a:pt x="153454" y="72549"/>
                  </a:cubicBezTo>
                  <a:cubicBezTo>
                    <a:pt x="155809" y="73464"/>
                    <a:pt x="159538" y="74414"/>
                    <a:pt x="161803" y="74414"/>
                  </a:cubicBezTo>
                  <a:cubicBezTo>
                    <a:pt x="164147" y="74414"/>
                    <a:pt x="164924" y="73396"/>
                    <a:pt x="160986" y="70268"/>
                  </a:cubicBezTo>
                  <a:cubicBezTo>
                    <a:pt x="158476" y="69410"/>
                    <a:pt x="152742" y="68720"/>
                    <a:pt x="150985" y="67297"/>
                  </a:cubicBezTo>
                  <a:cubicBezTo>
                    <a:pt x="150085" y="66585"/>
                    <a:pt x="149688" y="65477"/>
                    <a:pt x="149165" y="64263"/>
                  </a:cubicBezTo>
                  <a:cubicBezTo>
                    <a:pt x="148641" y="63049"/>
                    <a:pt x="147993" y="61752"/>
                    <a:pt x="146654" y="60664"/>
                  </a:cubicBezTo>
                  <a:cubicBezTo>
                    <a:pt x="143703" y="58886"/>
                    <a:pt x="138640" y="56542"/>
                    <a:pt x="141883" y="53404"/>
                  </a:cubicBezTo>
                  <a:cubicBezTo>
                    <a:pt x="142260" y="53153"/>
                    <a:pt x="142971" y="52629"/>
                    <a:pt x="143703" y="52629"/>
                  </a:cubicBezTo>
                  <a:cubicBezTo>
                    <a:pt x="144214" y="52608"/>
                    <a:pt x="144723" y="52598"/>
                    <a:pt x="145230" y="52598"/>
                  </a:cubicBezTo>
                  <a:cubicBezTo>
                    <a:pt x="151177" y="52598"/>
                    <a:pt x="156849" y="53976"/>
                    <a:pt x="162556" y="54554"/>
                  </a:cubicBezTo>
                  <a:cubicBezTo>
                    <a:pt x="164564" y="54910"/>
                    <a:pt x="166615" y="55370"/>
                    <a:pt x="168707" y="55768"/>
                  </a:cubicBezTo>
                  <a:cubicBezTo>
                    <a:pt x="172850" y="56584"/>
                    <a:pt x="176993" y="57191"/>
                    <a:pt x="181533" y="57295"/>
                  </a:cubicBezTo>
                  <a:cubicBezTo>
                    <a:pt x="183307" y="57335"/>
                    <a:pt x="187762" y="57504"/>
                    <a:pt x="193059" y="57504"/>
                  </a:cubicBezTo>
                  <a:cubicBezTo>
                    <a:pt x="207325" y="57504"/>
                    <a:pt x="227692" y="56281"/>
                    <a:pt x="218171" y="48026"/>
                  </a:cubicBezTo>
                  <a:cubicBezTo>
                    <a:pt x="213295" y="43821"/>
                    <a:pt x="202436" y="42649"/>
                    <a:pt x="196808" y="41812"/>
                  </a:cubicBezTo>
                  <a:cubicBezTo>
                    <a:pt x="188839" y="40605"/>
                    <a:pt x="180065" y="38276"/>
                    <a:pt x="172474" y="38276"/>
                  </a:cubicBezTo>
                  <a:cubicBezTo>
                    <a:pt x="171773" y="38276"/>
                    <a:pt x="171081" y="38296"/>
                    <a:pt x="170402" y="38339"/>
                  </a:cubicBezTo>
                  <a:cubicBezTo>
                    <a:pt x="168456" y="38443"/>
                    <a:pt x="166678" y="38632"/>
                    <a:pt x="164983" y="38862"/>
                  </a:cubicBezTo>
                  <a:cubicBezTo>
                    <a:pt x="163267" y="39071"/>
                    <a:pt x="161656" y="39301"/>
                    <a:pt x="160045" y="39552"/>
                  </a:cubicBezTo>
                  <a:cubicBezTo>
                    <a:pt x="157742" y="40079"/>
                    <a:pt x="155407" y="40289"/>
                    <a:pt x="153063" y="40289"/>
                  </a:cubicBezTo>
                  <a:cubicBezTo>
                    <a:pt x="148337" y="40289"/>
                    <a:pt x="143577" y="39436"/>
                    <a:pt x="138975" y="38611"/>
                  </a:cubicBezTo>
                  <a:cubicBezTo>
                    <a:pt x="136610" y="38276"/>
                    <a:pt x="134267" y="37941"/>
                    <a:pt x="131923" y="37606"/>
                  </a:cubicBezTo>
                  <a:cubicBezTo>
                    <a:pt x="124893" y="36560"/>
                    <a:pt x="117821" y="35284"/>
                    <a:pt x="110707" y="33150"/>
                  </a:cubicBezTo>
                  <a:cubicBezTo>
                    <a:pt x="99150" y="29703"/>
                    <a:pt x="86080" y="23505"/>
                    <a:pt x="74772" y="23505"/>
                  </a:cubicBezTo>
                  <a:cubicBezTo>
                    <a:pt x="74411" y="23505"/>
                    <a:pt x="74051" y="23512"/>
                    <a:pt x="73693" y="23525"/>
                  </a:cubicBezTo>
                  <a:cubicBezTo>
                    <a:pt x="68420" y="23713"/>
                    <a:pt x="66893" y="27772"/>
                    <a:pt x="62352" y="28672"/>
                  </a:cubicBezTo>
                  <a:cubicBezTo>
                    <a:pt x="61700" y="28797"/>
                    <a:pt x="60925" y="28860"/>
                    <a:pt x="60097" y="28860"/>
                  </a:cubicBezTo>
                  <a:cubicBezTo>
                    <a:pt x="57049" y="28860"/>
                    <a:pt x="53278" y="28005"/>
                    <a:pt x="52225" y="26245"/>
                  </a:cubicBezTo>
                  <a:cubicBezTo>
                    <a:pt x="50614" y="23567"/>
                    <a:pt x="51744" y="20512"/>
                    <a:pt x="49610" y="17687"/>
                  </a:cubicBezTo>
                  <a:cubicBezTo>
                    <a:pt x="48375" y="16097"/>
                    <a:pt x="47978" y="16055"/>
                    <a:pt x="47748" y="14214"/>
                  </a:cubicBezTo>
                  <a:cubicBezTo>
                    <a:pt x="47601" y="13021"/>
                    <a:pt x="48961" y="12121"/>
                    <a:pt x="48145" y="10971"/>
                  </a:cubicBezTo>
                  <a:cubicBezTo>
                    <a:pt x="47539" y="10155"/>
                    <a:pt x="46074" y="9799"/>
                    <a:pt x="44923" y="9778"/>
                  </a:cubicBezTo>
                  <a:cubicBezTo>
                    <a:pt x="44892" y="9778"/>
                    <a:pt x="44861" y="9777"/>
                    <a:pt x="44830" y="9777"/>
                  </a:cubicBezTo>
                  <a:cubicBezTo>
                    <a:pt x="43207" y="9777"/>
                    <a:pt x="41646" y="10130"/>
                    <a:pt x="40105" y="10130"/>
                  </a:cubicBezTo>
                  <a:cubicBezTo>
                    <a:pt x="39315" y="10130"/>
                    <a:pt x="38531" y="10037"/>
                    <a:pt x="37746" y="9757"/>
                  </a:cubicBezTo>
                  <a:cubicBezTo>
                    <a:pt x="35382" y="8920"/>
                    <a:pt x="33143" y="7832"/>
                    <a:pt x="30737" y="7058"/>
                  </a:cubicBezTo>
                  <a:cubicBezTo>
                    <a:pt x="26008" y="5530"/>
                    <a:pt x="23414" y="1325"/>
                    <a:pt x="18392" y="404"/>
                  </a:cubicBezTo>
                  <a:cubicBezTo>
                    <a:pt x="16996" y="147"/>
                    <a:pt x="15487" y="1"/>
                    <a:pt x="13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4177799" y="412267"/>
              <a:ext cx="4888907" cy="1310761"/>
            </a:xfrm>
            <a:custGeom>
              <a:avLst/>
              <a:gdLst/>
              <a:ahLst/>
              <a:cxnLst/>
              <a:rect l="l" t="t" r="r" b="b"/>
              <a:pathLst>
                <a:path w="237903" h="63784" extrusionOk="0">
                  <a:moveTo>
                    <a:pt x="110969" y="0"/>
                  </a:moveTo>
                  <a:cubicBezTo>
                    <a:pt x="107044" y="0"/>
                    <a:pt x="103369" y="594"/>
                    <a:pt x="102004" y="2411"/>
                  </a:cubicBezTo>
                  <a:cubicBezTo>
                    <a:pt x="99786" y="5340"/>
                    <a:pt x="103991" y="8123"/>
                    <a:pt x="107486" y="11011"/>
                  </a:cubicBezTo>
                  <a:cubicBezTo>
                    <a:pt x="109996" y="13082"/>
                    <a:pt x="115583" y="16932"/>
                    <a:pt x="114014" y="19422"/>
                  </a:cubicBezTo>
                  <a:cubicBezTo>
                    <a:pt x="113548" y="20167"/>
                    <a:pt x="112611" y="20456"/>
                    <a:pt x="111435" y="20456"/>
                  </a:cubicBezTo>
                  <a:cubicBezTo>
                    <a:pt x="108485" y="20456"/>
                    <a:pt x="104038" y="18643"/>
                    <a:pt x="101794" y="17685"/>
                  </a:cubicBezTo>
                  <a:cubicBezTo>
                    <a:pt x="96550" y="15487"/>
                    <a:pt x="84777" y="7964"/>
                    <a:pt x="78011" y="7964"/>
                  </a:cubicBezTo>
                  <a:cubicBezTo>
                    <a:pt x="76084" y="7964"/>
                    <a:pt x="74563" y="8574"/>
                    <a:pt x="73715" y="10090"/>
                  </a:cubicBezTo>
                  <a:cubicBezTo>
                    <a:pt x="70639" y="15551"/>
                    <a:pt x="81289" y="17455"/>
                    <a:pt x="85453" y="20510"/>
                  </a:cubicBezTo>
                  <a:cubicBezTo>
                    <a:pt x="90454" y="24182"/>
                    <a:pt x="87707" y="25160"/>
                    <a:pt x="83332" y="25160"/>
                  </a:cubicBezTo>
                  <a:cubicBezTo>
                    <a:pt x="78956" y="25160"/>
                    <a:pt x="72951" y="24182"/>
                    <a:pt x="71434" y="23941"/>
                  </a:cubicBezTo>
                  <a:cubicBezTo>
                    <a:pt x="58713" y="21891"/>
                    <a:pt x="45865" y="19547"/>
                    <a:pt x="33541" y="19003"/>
                  </a:cubicBezTo>
                  <a:cubicBezTo>
                    <a:pt x="31554" y="18920"/>
                    <a:pt x="29545" y="18815"/>
                    <a:pt x="27536" y="18794"/>
                  </a:cubicBezTo>
                  <a:cubicBezTo>
                    <a:pt x="27298" y="18790"/>
                    <a:pt x="27061" y="18789"/>
                    <a:pt x="26824" y="18789"/>
                  </a:cubicBezTo>
                  <a:cubicBezTo>
                    <a:pt x="25770" y="18789"/>
                    <a:pt x="24725" y="18823"/>
                    <a:pt x="23666" y="18857"/>
                  </a:cubicBezTo>
                  <a:cubicBezTo>
                    <a:pt x="23564" y="18861"/>
                    <a:pt x="23461" y="18863"/>
                    <a:pt x="23359" y="18863"/>
                  </a:cubicBezTo>
                  <a:cubicBezTo>
                    <a:pt x="22432" y="18863"/>
                    <a:pt x="21492" y="18708"/>
                    <a:pt x="20569" y="18690"/>
                  </a:cubicBezTo>
                  <a:cubicBezTo>
                    <a:pt x="19745" y="18678"/>
                    <a:pt x="18921" y="18660"/>
                    <a:pt x="18097" y="18660"/>
                  </a:cubicBezTo>
                  <a:cubicBezTo>
                    <a:pt x="17414" y="18660"/>
                    <a:pt x="16732" y="18673"/>
                    <a:pt x="16049" y="18711"/>
                  </a:cubicBezTo>
                  <a:cubicBezTo>
                    <a:pt x="13246" y="18878"/>
                    <a:pt x="10735" y="19589"/>
                    <a:pt x="8036" y="19987"/>
                  </a:cubicBezTo>
                  <a:cubicBezTo>
                    <a:pt x="6299" y="20259"/>
                    <a:pt x="3600" y="19882"/>
                    <a:pt x="2219" y="20949"/>
                  </a:cubicBezTo>
                  <a:cubicBezTo>
                    <a:pt x="1" y="22665"/>
                    <a:pt x="7324" y="23900"/>
                    <a:pt x="8328" y="24046"/>
                  </a:cubicBezTo>
                  <a:cubicBezTo>
                    <a:pt x="9981" y="24297"/>
                    <a:pt x="11844" y="24297"/>
                    <a:pt x="13434" y="24757"/>
                  </a:cubicBezTo>
                  <a:cubicBezTo>
                    <a:pt x="14731" y="25113"/>
                    <a:pt x="14940" y="26494"/>
                    <a:pt x="15861" y="27164"/>
                  </a:cubicBezTo>
                  <a:cubicBezTo>
                    <a:pt x="16928" y="27917"/>
                    <a:pt x="18121" y="28628"/>
                    <a:pt x="19355" y="29172"/>
                  </a:cubicBezTo>
                  <a:cubicBezTo>
                    <a:pt x="21971" y="30302"/>
                    <a:pt x="24670" y="31181"/>
                    <a:pt x="27515" y="31872"/>
                  </a:cubicBezTo>
                  <a:cubicBezTo>
                    <a:pt x="28708" y="32144"/>
                    <a:pt x="29922" y="32416"/>
                    <a:pt x="31135" y="32604"/>
                  </a:cubicBezTo>
                  <a:cubicBezTo>
                    <a:pt x="33748" y="33031"/>
                    <a:pt x="36232" y="33195"/>
                    <a:pt x="38639" y="33195"/>
                  </a:cubicBezTo>
                  <a:cubicBezTo>
                    <a:pt x="43655" y="33195"/>
                    <a:pt x="48333" y="32485"/>
                    <a:pt x="53126" y="31976"/>
                  </a:cubicBezTo>
                  <a:cubicBezTo>
                    <a:pt x="55450" y="31728"/>
                    <a:pt x="58660" y="31429"/>
                    <a:pt x="62150" y="31429"/>
                  </a:cubicBezTo>
                  <a:cubicBezTo>
                    <a:pt x="69562" y="31429"/>
                    <a:pt x="78238" y="32779"/>
                    <a:pt x="82377" y="38839"/>
                  </a:cubicBezTo>
                  <a:cubicBezTo>
                    <a:pt x="84636" y="39527"/>
                    <a:pt x="86593" y="39795"/>
                    <a:pt x="88356" y="39795"/>
                  </a:cubicBezTo>
                  <a:cubicBezTo>
                    <a:pt x="94526" y="39795"/>
                    <a:pt x="98318" y="36515"/>
                    <a:pt x="104364" y="36515"/>
                  </a:cubicBezTo>
                  <a:cubicBezTo>
                    <a:pt x="105358" y="36515"/>
                    <a:pt x="106412" y="36603"/>
                    <a:pt x="107548" y="36809"/>
                  </a:cubicBezTo>
                  <a:cubicBezTo>
                    <a:pt x="111900" y="37584"/>
                    <a:pt x="115604" y="41099"/>
                    <a:pt x="119851" y="42124"/>
                  </a:cubicBezTo>
                  <a:cubicBezTo>
                    <a:pt x="120786" y="42353"/>
                    <a:pt x="121579" y="42456"/>
                    <a:pt x="122256" y="42456"/>
                  </a:cubicBezTo>
                  <a:cubicBezTo>
                    <a:pt x="125670" y="42456"/>
                    <a:pt x="126158" y="39822"/>
                    <a:pt x="127258" y="37291"/>
                  </a:cubicBezTo>
                  <a:cubicBezTo>
                    <a:pt x="128398" y="34734"/>
                    <a:pt x="129821" y="32925"/>
                    <a:pt x="132931" y="32925"/>
                  </a:cubicBezTo>
                  <a:cubicBezTo>
                    <a:pt x="134045" y="32925"/>
                    <a:pt x="135376" y="33158"/>
                    <a:pt x="136988" y="33671"/>
                  </a:cubicBezTo>
                  <a:cubicBezTo>
                    <a:pt x="142302" y="35345"/>
                    <a:pt x="142491" y="37207"/>
                    <a:pt x="145253" y="40241"/>
                  </a:cubicBezTo>
                  <a:cubicBezTo>
                    <a:pt x="147235" y="42459"/>
                    <a:pt x="147399" y="43129"/>
                    <a:pt x="150155" y="43129"/>
                  </a:cubicBezTo>
                  <a:cubicBezTo>
                    <a:pt x="150571" y="43129"/>
                    <a:pt x="151045" y="43114"/>
                    <a:pt x="151592" y="43087"/>
                  </a:cubicBezTo>
                  <a:cubicBezTo>
                    <a:pt x="152891" y="43019"/>
                    <a:pt x="156242" y="41375"/>
                    <a:pt x="158436" y="41375"/>
                  </a:cubicBezTo>
                  <a:cubicBezTo>
                    <a:pt x="158964" y="41375"/>
                    <a:pt x="159425" y="41470"/>
                    <a:pt x="159774" y="41706"/>
                  </a:cubicBezTo>
                  <a:cubicBezTo>
                    <a:pt x="167453" y="46895"/>
                    <a:pt x="145483" y="48882"/>
                    <a:pt x="144144" y="49133"/>
                  </a:cubicBezTo>
                  <a:cubicBezTo>
                    <a:pt x="140273" y="49887"/>
                    <a:pt x="128765" y="53841"/>
                    <a:pt x="137009" y="59135"/>
                  </a:cubicBezTo>
                  <a:cubicBezTo>
                    <a:pt x="141762" y="62204"/>
                    <a:pt x="153478" y="63783"/>
                    <a:pt x="159358" y="63783"/>
                  </a:cubicBezTo>
                  <a:cubicBezTo>
                    <a:pt x="160052" y="63783"/>
                    <a:pt x="160665" y="63761"/>
                    <a:pt x="161176" y="63717"/>
                  </a:cubicBezTo>
                  <a:cubicBezTo>
                    <a:pt x="171219" y="62859"/>
                    <a:pt x="179735" y="58633"/>
                    <a:pt x="189339" y="56917"/>
                  </a:cubicBezTo>
                  <a:cubicBezTo>
                    <a:pt x="194653" y="55976"/>
                    <a:pt x="199780" y="54448"/>
                    <a:pt x="205220" y="53862"/>
                  </a:cubicBezTo>
                  <a:cubicBezTo>
                    <a:pt x="207181" y="53660"/>
                    <a:pt x="209162" y="53648"/>
                    <a:pt x="211142" y="53648"/>
                  </a:cubicBezTo>
                  <a:cubicBezTo>
                    <a:pt x="211412" y="53648"/>
                    <a:pt x="211682" y="53648"/>
                    <a:pt x="211952" y="53648"/>
                  </a:cubicBezTo>
                  <a:cubicBezTo>
                    <a:pt x="214201" y="53648"/>
                    <a:pt x="216445" y="53632"/>
                    <a:pt x="218653" y="53339"/>
                  </a:cubicBezTo>
                  <a:cubicBezTo>
                    <a:pt x="220479" y="53093"/>
                    <a:pt x="221801" y="52762"/>
                    <a:pt x="223105" y="52762"/>
                  </a:cubicBezTo>
                  <a:cubicBezTo>
                    <a:pt x="224236" y="52762"/>
                    <a:pt x="225352" y="53011"/>
                    <a:pt x="226771" y="53779"/>
                  </a:cubicBezTo>
                  <a:cubicBezTo>
                    <a:pt x="227843" y="54346"/>
                    <a:pt x="232546" y="56859"/>
                    <a:pt x="235249" y="56859"/>
                  </a:cubicBezTo>
                  <a:cubicBezTo>
                    <a:pt x="236136" y="56859"/>
                    <a:pt x="236807" y="56589"/>
                    <a:pt x="237065" y="55892"/>
                  </a:cubicBezTo>
                  <a:cubicBezTo>
                    <a:pt x="237902" y="53653"/>
                    <a:pt x="231855" y="52439"/>
                    <a:pt x="230223" y="51812"/>
                  </a:cubicBezTo>
                  <a:cubicBezTo>
                    <a:pt x="226290" y="50284"/>
                    <a:pt x="221875" y="49217"/>
                    <a:pt x="218088" y="47522"/>
                  </a:cubicBezTo>
                  <a:cubicBezTo>
                    <a:pt x="215075" y="46183"/>
                    <a:pt x="214782" y="44991"/>
                    <a:pt x="211120" y="44593"/>
                  </a:cubicBezTo>
                  <a:cubicBezTo>
                    <a:pt x="210481" y="44524"/>
                    <a:pt x="209859" y="44497"/>
                    <a:pt x="209247" y="44497"/>
                  </a:cubicBezTo>
                  <a:cubicBezTo>
                    <a:pt x="207071" y="44497"/>
                    <a:pt x="205032" y="44838"/>
                    <a:pt x="202867" y="44838"/>
                  </a:cubicBezTo>
                  <a:cubicBezTo>
                    <a:pt x="202315" y="44838"/>
                    <a:pt x="201754" y="44816"/>
                    <a:pt x="201181" y="44760"/>
                  </a:cubicBezTo>
                  <a:cubicBezTo>
                    <a:pt x="197039" y="44363"/>
                    <a:pt x="192268" y="42898"/>
                    <a:pt x="188041" y="41685"/>
                  </a:cubicBezTo>
                  <a:cubicBezTo>
                    <a:pt x="179484" y="39237"/>
                    <a:pt x="170842" y="35889"/>
                    <a:pt x="162766" y="31474"/>
                  </a:cubicBezTo>
                  <a:cubicBezTo>
                    <a:pt x="152994" y="26159"/>
                    <a:pt x="146655" y="19631"/>
                    <a:pt x="139582" y="12308"/>
                  </a:cubicBezTo>
                  <a:cubicBezTo>
                    <a:pt x="134038" y="6554"/>
                    <a:pt x="128409" y="2495"/>
                    <a:pt x="120291" y="905"/>
                  </a:cubicBezTo>
                  <a:cubicBezTo>
                    <a:pt x="117853" y="432"/>
                    <a:pt x="114320" y="0"/>
                    <a:pt x="110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6429101" y="1951038"/>
              <a:ext cx="1618189" cy="513627"/>
            </a:xfrm>
            <a:custGeom>
              <a:avLst/>
              <a:gdLst/>
              <a:ahLst/>
              <a:cxnLst/>
              <a:rect l="l" t="t" r="r" b="b"/>
              <a:pathLst>
                <a:path w="78744" h="24994" extrusionOk="0">
                  <a:moveTo>
                    <a:pt x="6878" y="1"/>
                  </a:moveTo>
                  <a:cubicBezTo>
                    <a:pt x="3261" y="1"/>
                    <a:pt x="0" y="1886"/>
                    <a:pt x="29" y="5035"/>
                  </a:cubicBezTo>
                  <a:cubicBezTo>
                    <a:pt x="71" y="11061"/>
                    <a:pt x="7582" y="9743"/>
                    <a:pt x="11934" y="12024"/>
                  </a:cubicBezTo>
                  <a:cubicBezTo>
                    <a:pt x="14654" y="13425"/>
                    <a:pt x="15638" y="15246"/>
                    <a:pt x="18735" y="16292"/>
                  </a:cubicBezTo>
                  <a:cubicBezTo>
                    <a:pt x="29615" y="19975"/>
                    <a:pt x="39595" y="18719"/>
                    <a:pt x="49764" y="19305"/>
                  </a:cubicBezTo>
                  <a:cubicBezTo>
                    <a:pt x="56502" y="19703"/>
                    <a:pt x="62590" y="19221"/>
                    <a:pt x="69286" y="22527"/>
                  </a:cubicBezTo>
                  <a:cubicBezTo>
                    <a:pt x="71144" y="23440"/>
                    <a:pt x="73333" y="24993"/>
                    <a:pt x="75141" y="24993"/>
                  </a:cubicBezTo>
                  <a:cubicBezTo>
                    <a:pt x="75736" y="24993"/>
                    <a:pt x="76290" y="24825"/>
                    <a:pt x="76777" y="24410"/>
                  </a:cubicBezTo>
                  <a:cubicBezTo>
                    <a:pt x="78744" y="22716"/>
                    <a:pt x="75793" y="19870"/>
                    <a:pt x="73241" y="18322"/>
                  </a:cubicBezTo>
                  <a:cubicBezTo>
                    <a:pt x="68156" y="15204"/>
                    <a:pt x="59640" y="13656"/>
                    <a:pt x="54116" y="12003"/>
                  </a:cubicBezTo>
                  <a:cubicBezTo>
                    <a:pt x="53332" y="10125"/>
                    <a:pt x="53826" y="9433"/>
                    <a:pt x="55001" y="9433"/>
                  </a:cubicBezTo>
                  <a:cubicBezTo>
                    <a:pt x="58054" y="9433"/>
                    <a:pt x="65707" y="14111"/>
                    <a:pt x="67445" y="14806"/>
                  </a:cubicBezTo>
                  <a:cubicBezTo>
                    <a:pt x="69026" y="15443"/>
                    <a:pt x="70085" y="15707"/>
                    <a:pt x="70725" y="15707"/>
                  </a:cubicBezTo>
                  <a:cubicBezTo>
                    <a:pt x="72774" y="15707"/>
                    <a:pt x="70504" y="12990"/>
                    <a:pt x="67298" y="11124"/>
                  </a:cubicBezTo>
                  <a:cubicBezTo>
                    <a:pt x="62967" y="8634"/>
                    <a:pt x="58071" y="7190"/>
                    <a:pt x="53489" y="5621"/>
                  </a:cubicBezTo>
                  <a:cubicBezTo>
                    <a:pt x="46898" y="3361"/>
                    <a:pt x="40098" y="1750"/>
                    <a:pt x="33611" y="871"/>
                  </a:cubicBezTo>
                  <a:cubicBezTo>
                    <a:pt x="31887" y="638"/>
                    <a:pt x="30402" y="534"/>
                    <a:pt x="29075" y="534"/>
                  </a:cubicBezTo>
                  <a:cubicBezTo>
                    <a:pt x="24571" y="534"/>
                    <a:pt x="21877" y="1735"/>
                    <a:pt x="17772" y="3173"/>
                  </a:cubicBezTo>
                  <a:cubicBezTo>
                    <a:pt x="16598" y="3581"/>
                    <a:pt x="15922" y="3762"/>
                    <a:pt x="15457" y="3762"/>
                  </a:cubicBezTo>
                  <a:cubicBezTo>
                    <a:pt x="14348" y="3762"/>
                    <a:pt x="14440" y="2729"/>
                    <a:pt x="11830" y="1269"/>
                  </a:cubicBezTo>
                  <a:cubicBezTo>
                    <a:pt x="10296" y="403"/>
                    <a:pt x="8549" y="1"/>
                    <a:pt x="6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6905691" y="3024234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7091880" y="320775"/>
              <a:ext cx="1639520" cy="775372"/>
            </a:xfrm>
            <a:custGeom>
              <a:avLst/>
              <a:gdLst/>
              <a:ahLst/>
              <a:cxnLst/>
              <a:rect l="l" t="t" r="r" b="b"/>
              <a:pathLst>
                <a:path w="79782" h="37731" extrusionOk="0">
                  <a:moveTo>
                    <a:pt x="69090" y="18329"/>
                  </a:moveTo>
                  <a:cubicBezTo>
                    <a:pt x="69090" y="18329"/>
                    <a:pt x="69090" y="18329"/>
                    <a:pt x="69090" y="18329"/>
                  </a:cubicBezTo>
                  <a:cubicBezTo>
                    <a:pt x="69090" y="18329"/>
                    <a:pt x="69090" y="18329"/>
                    <a:pt x="69090" y="18329"/>
                  </a:cubicBezTo>
                  <a:close/>
                  <a:moveTo>
                    <a:pt x="11070" y="1"/>
                  </a:moveTo>
                  <a:cubicBezTo>
                    <a:pt x="8242" y="1"/>
                    <a:pt x="5462" y="311"/>
                    <a:pt x="2846" y="1025"/>
                  </a:cubicBezTo>
                  <a:cubicBezTo>
                    <a:pt x="1967" y="1381"/>
                    <a:pt x="1130" y="1800"/>
                    <a:pt x="335" y="2281"/>
                  </a:cubicBezTo>
                  <a:cubicBezTo>
                    <a:pt x="0" y="2553"/>
                    <a:pt x="0" y="3390"/>
                    <a:pt x="335" y="3934"/>
                  </a:cubicBezTo>
                  <a:cubicBezTo>
                    <a:pt x="3160" y="7240"/>
                    <a:pt x="6340" y="10546"/>
                    <a:pt x="10943" y="11634"/>
                  </a:cubicBezTo>
                  <a:cubicBezTo>
                    <a:pt x="12119" y="11856"/>
                    <a:pt x="13247" y="12054"/>
                    <a:pt x="14418" y="12054"/>
                  </a:cubicBezTo>
                  <a:cubicBezTo>
                    <a:pt x="14789" y="12054"/>
                    <a:pt x="15164" y="12035"/>
                    <a:pt x="15546" y="11989"/>
                  </a:cubicBezTo>
                  <a:cubicBezTo>
                    <a:pt x="15940" y="11949"/>
                    <a:pt x="16347" y="11932"/>
                    <a:pt x="16760" y="11932"/>
                  </a:cubicBezTo>
                  <a:cubicBezTo>
                    <a:pt x="18061" y="11932"/>
                    <a:pt x="19424" y="12103"/>
                    <a:pt x="20631" y="12261"/>
                  </a:cubicBezTo>
                  <a:cubicBezTo>
                    <a:pt x="21656" y="12387"/>
                    <a:pt x="22619" y="12701"/>
                    <a:pt x="23581" y="13015"/>
                  </a:cubicBezTo>
                  <a:cubicBezTo>
                    <a:pt x="26364" y="13893"/>
                    <a:pt x="28917" y="14960"/>
                    <a:pt x="31804" y="15672"/>
                  </a:cubicBezTo>
                  <a:cubicBezTo>
                    <a:pt x="33541" y="16090"/>
                    <a:pt x="35361" y="16823"/>
                    <a:pt x="36993" y="17450"/>
                  </a:cubicBezTo>
                  <a:cubicBezTo>
                    <a:pt x="38562" y="18057"/>
                    <a:pt x="40174" y="18601"/>
                    <a:pt x="41659" y="19271"/>
                  </a:cubicBezTo>
                  <a:cubicBezTo>
                    <a:pt x="43291" y="20024"/>
                    <a:pt x="44881" y="20547"/>
                    <a:pt x="46346" y="21510"/>
                  </a:cubicBezTo>
                  <a:cubicBezTo>
                    <a:pt x="48710" y="23058"/>
                    <a:pt x="49694" y="25527"/>
                    <a:pt x="52309" y="26887"/>
                  </a:cubicBezTo>
                  <a:cubicBezTo>
                    <a:pt x="53188" y="27347"/>
                    <a:pt x="54067" y="27808"/>
                    <a:pt x="54925" y="28289"/>
                  </a:cubicBezTo>
                  <a:cubicBezTo>
                    <a:pt x="57519" y="29753"/>
                    <a:pt x="60093" y="31344"/>
                    <a:pt x="62729" y="32976"/>
                  </a:cubicBezTo>
                  <a:cubicBezTo>
                    <a:pt x="63734" y="33603"/>
                    <a:pt x="64738" y="34231"/>
                    <a:pt x="65763" y="34859"/>
                  </a:cubicBezTo>
                  <a:cubicBezTo>
                    <a:pt x="67009" y="36417"/>
                    <a:pt x="69473" y="37731"/>
                    <a:pt x="71963" y="37731"/>
                  </a:cubicBezTo>
                  <a:cubicBezTo>
                    <a:pt x="72818" y="37731"/>
                    <a:pt x="73676" y="37576"/>
                    <a:pt x="74488" y="37223"/>
                  </a:cubicBezTo>
                  <a:cubicBezTo>
                    <a:pt x="77669" y="35863"/>
                    <a:pt x="79782" y="32829"/>
                    <a:pt x="78380" y="30067"/>
                  </a:cubicBezTo>
                  <a:cubicBezTo>
                    <a:pt x="76623" y="26782"/>
                    <a:pt x="72019" y="24564"/>
                    <a:pt x="70513" y="21007"/>
                  </a:cubicBezTo>
                  <a:cubicBezTo>
                    <a:pt x="69766" y="19617"/>
                    <a:pt x="69080" y="18329"/>
                    <a:pt x="69090" y="18329"/>
                  </a:cubicBezTo>
                  <a:lnTo>
                    <a:pt x="69090" y="18329"/>
                  </a:lnTo>
                  <a:cubicBezTo>
                    <a:pt x="69090" y="18329"/>
                    <a:pt x="69090" y="18329"/>
                    <a:pt x="69090" y="18329"/>
                  </a:cubicBezTo>
                  <a:lnTo>
                    <a:pt x="69090" y="18329"/>
                  </a:lnTo>
                  <a:cubicBezTo>
                    <a:pt x="66642" y="16383"/>
                    <a:pt x="64361" y="15128"/>
                    <a:pt x="62164" y="14270"/>
                  </a:cubicBezTo>
                  <a:cubicBezTo>
                    <a:pt x="61055" y="13831"/>
                    <a:pt x="59967" y="13496"/>
                    <a:pt x="58879" y="13224"/>
                  </a:cubicBezTo>
                  <a:cubicBezTo>
                    <a:pt x="56096" y="12533"/>
                    <a:pt x="53146" y="11947"/>
                    <a:pt x="50196" y="11131"/>
                  </a:cubicBezTo>
                  <a:cubicBezTo>
                    <a:pt x="49464" y="10943"/>
                    <a:pt x="48731" y="10734"/>
                    <a:pt x="47999" y="10504"/>
                  </a:cubicBezTo>
                  <a:cubicBezTo>
                    <a:pt x="46597" y="10274"/>
                    <a:pt x="45195" y="9437"/>
                    <a:pt x="43814" y="9102"/>
                  </a:cubicBezTo>
                  <a:cubicBezTo>
                    <a:pt x="43103" y="8893"/>
                    <a:pt x="42350" y="8662"/>
                    <a:pt x="41534" y="8411"/>
                  </a:cubicBezTo>
                  <a:cubicBezTo>
                    <a:pt x="39211" y="8014"/>
                    <a:pt x="37161" y="7219"/>
                    <a:pt x="35215" y="6235"/>
                  </a:cubicBezTo>
                  <a:cubicBezTo>
                    <a:pt x="34231" y="5754"/>
                    <a:pt x="33269" y="5231"/>
                    <a:pt x="32327" y="4708"/>
                  </a:cubicBezTo>
                  <a:cubicBezTo>
                    <a:pt x="26293" y="2146"/>
                    <a:pt x="18512" y="1"/>
                    <a:pt x="1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4456486" y="1001413"/>
              <a:ext cx="4589822" cy="930792"/>
            </a:xfrm>
            <a:custGeom>
              <a:avLst/>
              <a:gdLst/>
              <a:ahLst/>
              <a:cxnLst/>
              <a:rect l="l" t="t" r="r" b="b"/>
              <a:pathLst>
                <a:path w="223349" h="45294" extrusionOk="0">
                  <a:moveTo>
                    <a:pt x="54624" y="1"/>
                  </a:moveTo>
                  <a:cubicBezTo>
                    <a:pt x="52242" y="1"/>
                    <a:pt x="52177" y="762"/>
                    <a:pt x="50403" y="1781"/>
                  </a:cubicBezTo>
                  <a:cubicBezTo>
                    <a:pt x="49039" y="2576"/>
                    <a:pt x="47100" y="2809"/>
                    <a:pt x="45080" y="2809"/>
                  </a:cubicBezTo>
                  <a:cubicBezTo>
                    <a:pt x="42792" y="2809"/>
                    <a:pt x="40401" y="2510"/>
                    <a:pt x="38623" y="2387"/>
                  </a:cubicBezTo>
                  <a:cubicBezTo>
                    <a:pt x="37374" y="2300"/>
                    <a:pt x="36113" y="2257"/>
                    <a:pt x="34848" y="2257"/>
                  </a:cubicBezTo>
                  <a:cubicBezTo>
                    <a:pt x="31560" y="2257"/>
                    <a:pt x="28248" y="2551"/>
                    <a:pt x="25044" y="3141"/>
                  </a:cubicBezTo>
                  <a:cubicBezTo>
                    <a:pt x="23454" y="3455"/>
                    <a:pt x="11548" y="9313"/>
                    <a:pt x="11883" y="9397"/>
                  </a:cubicBezTo>
                  <a:cubicBezTo>
                    <a:pt x="10029" y="8958"/>
                    <a:pt x="8258" y="8719"/>
                    <a:pt x="6694" y="8719"/>
                  </a:cubicBezTo>
                  <a:cubicBezTo>
                    <a:pt x="2662" y="8719"/>
                    <a:pt x="0" y="10308"/>
                    <a:pt x="814" y="14167"/>
                  </a:cubicBezTo>
                  <a:cubicBezTo>
                    <a:pt x="4854" y="14768"/>
                    <a:pt x="8424" y="15014"/>
                    <a:pt x="11699" y="15014"/>
                  </a:cubicBezTo>
                  <a:cubicBezTo>
                    <a:pt x="23829" y="15014"/>
                    <a:pt x="31917" y="11641"/>
                    <a:pt x="44817" y="10422"/>
                  </a:cubicBezTo>
                  <a:cubicBezTo>
                    <a:pt x="46574" y="10255"/>
                    <a:pt x="48348" y="10168"/>
                    <a:pt x="50119" y="10168"/>
                  </a:cubicBezTo>
                  <a:cubicBezTo>
                    <a:pt x="58972" y="10168"/>
                    <a:pt x="67742" y="12347"/>
                    <a:pt x="73984" y="17578"/>
                  </a:cubicBezTo>
                  <a:cubicBezTo>
                    <a:pt x="75700" y="19001"/>
                    <a:pt x="77018" y="20507"/>
                    <a:pt x="79383" y="21365"/>
                  </a:cubicBezTo>
                  <a:cubicBezTo>
                    <a:pt x="81831" y="22244"/>
                    <a:pt x="84697" y="22223"/>
                    <a:pt x="87166" y="23102"/>
                  </a:cubicBezTo>
                  <a:cubicBezTo>
                    <a:pt x="89070" y="23792"/>
                    <a:pt x="90451" y="24525"/>
                    <a:pt x="91916" y="25173"/>
                  </a:cubicBezTo>
                  <a:cubicBezTo>
                    <a:pt x="93360" y="25801"/>
                    <a:pt x="94887" y="26324"/>
                    <a:pt x="97000" y="26554"/>
                  </a:cubicBezTo>
                  <a:cubicBezTo>
                    <a:pt x="99051" y="26261"/>
                    <a:pt x="101164" y="25947"/>
                    <a:pt x="103277" y="25738"/>
                  </a:cubicBezTo>
                  <a:cubicBezTo>
                    <a:pt x="104344" y="25634"/>
                    <a:pt x="105412" y="25529"/>
                    <a:pt x="106479" y="25466"/>
                  </a:cubicBezTo>
                  <a:cubicBezTo>
                    <a:pt x="107449" y="25313"/>
                    <a:pt x="108431" y="25234"/>
                    <a:pt x="109403" y="25234"/>
                  </a:cubicBezTo>
                  <a:cubicBezTo>
                    <a:pt x="112808" y="25234"/>
                    <a:pt x="116082" y="26205"/>
                    <a:pt x="118280" y="28354"/>
                  </a:cubicBezTo>
                  <a:cubicBezTo>
                    <a:pt x="124285" y="33313"/>
                    <a:pt x="130980" y="36891"/>
                    <a:pt x="138283" y="39799"/>
                  </a:cubicBezTo>
                  <a:cubicBezTo>
                    <a:pt x="139078" y="40196"/>
                    <a:pt x="139852" y="40552"/>
                    <a:pt x="140626" y="40887"/>
                  </a:cubicBezTo>
                  <a:cubicBezTo>
                    <a:pt x="148382" y="44260"/>
                    <a:pt x="155275" y="45293"/>
                    <a:pt x="161804" y="45293"/>
                  </a:cubicBezTo>
                  <a:cubicBezTo>
                    <a:pt x="172142" y="45293"/>
                    <a:pt x="181565" y="42702"/>
                    <a:pt x="192047" y="42702"/>
                  </a:cubicBezTo>
                  <a:cubicBezTo>
                    <a:pt x="195233" y="42702"/>
                    <a:pt x="198516" y="42941"/>
                    <a:pt x="201953" y="43565"/>
                  </a:cubicBezTo>
                  <a:cubicBezTo>
                    <a:pt x="205086" y="44126"/>
                    <a:pt x="209910" y="44936"/>
                    <a:pt x="213768" y="44936"/>
                  </a:cubicBezTo>
                  <a:cubicBezTo>
                    <a:pt x="219702" y="44936"/>
                    <a:pt x="223349" y="43018"/>
                    <a:pt x="215030" y="35321"/>
                  </a:cubicBezTo>
                  <a:cubicBezTo>
                    <a:pt x="211003" y="31599"/>
                    <a:pt x="207010" y="30438"/>
                    <a:pt x="203074" y="30438"/>
                  </a:cubicBezTo>
                  <a:cubicBezTo>
                    <a:pt x="196538" y="30438"/>
                    <a:pt x="190161" y="33641"/>
                    <a:pt x="184045" y="33641"/>
                  </a:cubicBezTo>
                  <a:cubicBezTo>
                    <a:pt x="183512" y="33641"/>
                    <a:pt x="182981" y="33617"/>
                    <a:pt x="182452" y="33564"/>
                  </a:cubicBezTo>
                  <a:cubicBezTo>
                    <a:pt x="169760" y="32290"/>
                    <a:pt x="158864" y="25902"/>
                    <a:pt x="145973" y="25902"/>
                  </a:cubicBezTo>
                  <a:cubicBezTo>
                    <a:pt x="145518" y="25902"/>
                    <a:pt x="145061" y="25910"/>
                    <a:pt x="144602" y="25927"/>
                  </a:cubicBezTo>
                  <a:cubicBezTo>
                    <a:pt x="143878" y="25951"/>
                    <a:pt x="143170" y="25961"/>
                    <a:pt x="142475" y="25961"/>
                  </a:cubicBezTo>
                  <a:cubicBezTo>
                    <a:pt x="141984" y="25961"/>
                    <a:pt x="141500" y="25956"/>
                    <a:pt x="141024" y="25947"/>
                  </a:cubicBezTo>
                  <a:cubicBezTo>
                    <a:pt x="140669" y="25955"/>
                    <a:pt x="140315" y="25959"/>
                    <a:pt x="139962" y="25959"/>
                  </a:cubicBezTo>
                  <a:cubicBezTo>
                    <a:pt x="131379" y="25959"/>
                    <a:pt x="123289" y="23764"/>
                    <a:pt x="116376" y="19524"/>
                  </a:cubicBezTo>
                  <a:cubicBezTo>
                    <a:pt x="115560" y="19064"/>
                    <a:pt x="114723" y="18645"/>
                    <a:pt x="113865" y="18248"/>
                  </a:cubicBezTo>
                  <a:cubicBezTo>
                    <a:pt x="111291" y="17076"/>
                    <a:pt x="107922" y="15381"/>
                    <a:pt x="104951" y="14921"/>
                  </a:cubicBezTo>
                  <a:cubicBezTo>
                    <a:pt x="104357" y="14830"/>
                    <a:pt x="103759" y="14796"/>
                    <a:pt x="103159" y="14796"/>
                  </a:cubicBezTo>
                  <a:cubicBezTo>
                    <a:pt x="101398" y="14796"/>
                    <a:pt x="99616" y="15087"/>
                    <a:pt x="97854" y="15087"/>
                  </a:cubicBezTo>
                  <a:cubicBezTo>
                    <a:pt x="97168" y="15087"/>
                    <a:pt x="96485" y="15043"/>
                    <a:pt x="95808" y="14921"/>
                  </a:cubicBezTo>
                  <a:cubicBezTo>
                    <a:pt x="85409" y="13059"/>
                    <a:pt x="103968" y="4919"/>
                    <a:pt x="89698" y="1760"/>
                  </a:cubicBezTo>
                  <a:cubicBezTo>
                    <a:pt x="87126" y="1183"/>
                    <a:pt x="84751" y="994"/>
                    <a:pt x="82464" y="994"/>
                  </a:cubicBezTo>
                  <a:cubicBezTo>
                    <a:pt x="78147" y="994"/>
                    <a:pt x="74147" y="1666"/>
                    <a:pt x="69735" y="1666"/>
                  </a:cubicBezTo>
                  <a:cubicBezTo>
                    <a:pt x="68347" y="1666"/>
                    <a:pt x="66918" y="1600"/>
                    <a:pt x="65427" y="1425"/>
                  </a:cubicBezTo>
                  <a:cubicBezTo>
                    <a:pt x="62058" y="1027"/>
                    <a:pt x="58166" y="65"/>
                    <a:pt x="54818" y="2"/>
                  </a:cubicBezTo>
                  <a:cubicBezTo>
                    <a:pt x="54752" y="1"/>
                    <a:pt x="54687" y="1"/>
                    <a:pt x="54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6103312" y="3676656"/>
              <a:ext cx="2787402" cy="718490"/>
            </a:xfrm>
            <a:custGeom>
              <a:avLst/>
              <a:gdLst/>
              <a:ahLst/>
              <a:cxnLst/>
              <a:rect l="l" t="t" r="r" b="b"/>
              <a:pathLst>
                <a:path w="135640" h="34963" extrusionOk="0">
                  <a:moveTo>
                    <a:pt x="128793" y="1"/>
                  </a:moveTo>
                  <a:cubicBezTo>
                    <a:pt x="123102" y="1"/>
                    <a:pt x="115283" y="1769"/>
                    <a:pt x="112214" y="2103"/>
                  </a:cubicBezTo>
                  <a:cubicBezTo>
                    <a:pt x="105351" y="2827"/>
                    <a:pt x="97834" y="7403"/>
                    <a:pt x="90590" y="7403"/>
                  </a:cubicBezTo>
                  <a:cubicBezTo>
                    <a:pt x="89243" y="7403"/>
                    <a:pt x="87905" y="7245"/>
                    <a:pt x="86583" y="6874"/>
                  </a:cubicBezTo>
                  <a:cubicBezTo>
                    <a:pt x="83758" y="6079"/>
                    <a:pt x="81854" y="3903"/>
                    <a:pt x="79155" y="2877"/>
                  </a:cubicBezTo>
                  <a:cubicBezTo>
                    <a:pt x="75096" y="1329"/>
                    <a:pt x="69823" y="680"/>
                    <a:pt x="65366" y="220"/>
                  </a:cubicBezTo>
                  <a:cubicBezTo>
                    <a:pt x="64198" y="102"/>
                    <a:pt x="63071" y="49"/>
                    <a:pt x="61980" y="49"/>
                  </a:cubicBezTo>
                  <a:cubicBezTo>
                    <a:pt x="51115" y="49"/>
                    <a:pt x="43731" y="5354"/>
                    <a:pt x="32787" y="5354"/>
                  </a:cubicBezTo>
                  <a:cubicBezTo>
                    <a:pt x="32333" y="5354"/>
                    <a:pt x="31874" y="5345"/>
                    <a:pt x="31407" y="5326"/>
                  </a:cubicBezTo>
                  <a:cubicBezTo>
                    <a:pt x="30026" y="5263"/>
                    <a:pt x="28666" y="5179"/>
                    <a:pt x="27348" y="5095"/>
                  </a:cubicBezTo>
                  <a:cubicBezTo>
                    <a:pt x="24890" y="4629"/>
                    <a:pt x="22246" y="4377"/>
                    <a:pt x="19605" y="4377"/>
                  </a:cubicBezTo>
                  <a:cubicBezTo>
                    <a:pt x="9924" y="4377"/>
                    <a:pt x="280" y="7764"/>
                    <a:pt x="1" y="16394"/>
                  </a:cubicBezTo>
                  <a:cubicBezTo>
                    <a:pt x="1" y="18319"/>
                    <a:pt x="712" y="20265"/>
                    <a:pt x="2114" y="21625"/>
                  </a:cubicBezTo>
                  <a:cubicBezTo>
                    <a:pt x="3435" y="22658"/>
                    <a:pt x="5451" y="23479"/>
                    <a:pt x="7293" y="23479"/>
                  </a:cubicBezTo>
                  <a:cubicBezTo>
                    <a:pt x="8398" y="23479"/>
                    <a:pt x="9440" y="23184"/>
                    <a:pt x="10232" y="22462"/>
                  </a:cubicBezTo>
                  <a:cubicBezTo>
                    <a:pt x="12367" y="20809"/>
                    <a:pt x="13769" y="18340"/>
                    <a:pt x="16949" y="18047"/>
                  </a:cubicBezTo>
                  <a:cubicBezTo>
                    <a:pt x="17315" y="18016"/>
                    <a:pt x="17683" y="18001"/>
                    <a:pt x="18051" y="18001"/>
                  </a:cubicBezTo>
                  <a:cubicBezTo>
                    <a:pt x="21636" y="18001"/>
                    <a:pt x="25287" y="19375"/>
                    <a:pt x="28645" y="20077"/>
                  </a:cubicBezTo>
                  <a:cubicBezTo>
                    <a:pt x="30241" y="20413"/>
                    <a:pt x="31824" y="20600"/>
                    <a:pt x="33383" y="20600"/>
                  </a:cubicBezTo>
                  <a:cubicBezTo>
                    <a:pt x="35708" y="20600"/>
                    <a:pt x="37982" y="20183"/>
                    <a:pt x="40174" y="19219"/>
                  </a:cubicBezTo>
                  <a:cubicBezTo>
                    <a:pt x="41555" y="18612"/>
                    <a:pt x="42497" y="17566"/>
                    <a:pt x="43731" y="16834"/>
                  </a:cubicBezTo>
                  <a:cubicBezTo>
                    <a:pt x="44647" y="16296"/>
                    <a:pt x="45975" y="15862"/>
                    <a:pt x="46940" y="15862"/>
                  </a:cubicBezTo>
                  <a:cubicBezTo>
                    <a:pt x="48003" y="15862"/>
                    <a:pt x="48625" y="16388"/>
                    <a:pt x="47769" y="17880"/>
                  </a:cubicBezTo>
                  <a:cubicBezTo>
                    <a:pt x="47121" y="19030"/>
                    <a:pt x="43689" y="20683"/>
                    <a:pt x="46389" y="21541"/>
                  </a:cubicBezTo>
                  <a:cubicBezTo>
                    <a:pt x="47068" y="21760"/>
                    <a:pt x="47800" y="21838"/>
                    <a:pt x="48559" y="21838"/>
                  </a:cubicBezTo>
                  <a:cubicBezTo>
                    <a:pt x="50385" y="21838"/>
                    <a:pt x="52367" y="21390"/>
                    <a:pt x="54144" y="21390"/>
                  </a:cubicBezTo>
                  <a:cubicBezTo>
                    <a:pt x="54380" y="21390"/>
                    <a:pt x="54613" y="21398"/>
                    <a:pt x="54842" y="21416"/>
                  </a:cubicBezTo>
                  <a:cubicBezTo>
                    <a:pt x="58817" y="21730"/>
                    <a:pt x="55679" y="23529"/>
                    <a:pt x="57687" y="24638"/>
                  </a:cubicBezTo>
                  <a:cubicBezTo>
                    <a:pt x="57866" y="24734"/>
                    <a:pt x="58070" y="24774"/>
                    <a:pt x="58287" y="24774"/>
                  </a:cubicBezTo>
                  <a:cubicBezTo>
                    <a:pt x="59162" y="24774"/>
                    <a:pt x="60256" y="24120"/>
                    <a:pt x="60826" y="23801"/>
                  </a:cubicBezTo>
                  <a:cubicBezTo>
                    <a:pt x="61043" y="23693"/>
                    <a:pt x="61914" y="23171"/>
                    <a:pt x="62427" y="23171"/>
                  </a:cubicBezTo>
                  <a:cubicBezTo>
                    <a:pt x="62608" y="23171"/>
                    <a:pt x="62744" y="23235"/>
                    <a:pt x="62793" y="23404"/>
                  </a:cubicBezTo>
                  <a:cubicBezTo>
                    <a:pt x="62876" y="23717"/>
                    <a:pt x="61788" y="24261"/>
                    <a:pt x="61516" y="24429"/>
                  </a:cubicBezTo>
                  <a:cubicBezTo>
                    <a:pt x="60909" y="24805"/>
                    <a:pt x="60575" y="25098"/>
                    <a:pt x="60282" y="25684"/>
                  </a:cubicBezTo>
                  <a:cubicBezTo>
                    <a:pt x="59738" y="26814"/>
                    <a:pt x="59696" y="28049"/>
                    <a:pt x="59319" y="29220"/>
                  </a:cubicBezTo>
                  <a:cubicBezTo>
                    <a:pt x="58775" y="30957"/>
                    <a:pt x="57227" y="33112"/>
                    <a:pt x="57436" y="34953"/>
                  </a:cubicBezTo>
                  <a:cubicBezTo>
                    <a:pt x="57511" y="34960"/>
                    <a:pt x="57586" y="34963"/>
                    <a:pt x="57661" y="34963"/>
                  </a:cubicBezTo>
                  <a:cubicBezTo>
                    <a:pt x="60729" y="34963"/>
                    <a:pt x="63458" y="29629"/>
                    <a:pt x="65868" y="28362"/>
                  </a:cubicBezTo>
                  <a:cubicBezTo>
                    <a:pt x="67417" y="27546"/>
                    <a:pt x="69112" y="27044"/>
                    <a:pt x="70618" y="26270"/>
                  </a:cubicBezTo>
                  <a:cubicBezTo>
                    <a:pt x="72041" y="25538"/>
                    <a:pt x="73819" y="25182"/>
                    <a:pt x="75493" y="25015"/>
                  </a:cubicBezTo>
                  <a:cubicBezTo>
                    <a:pt x="75917" y="24971"/>
                    <a:pt x="76312" y="24950"/>
                    <a:pt x="76689" y="24950"/>
                  </a:cubicBezTo>
                  <a:cubicBezTo>
                    <a:pt x="78119" y="24950"/>
                    <a:pt x="79288" y="25250"/>
                    <a:pt x="80745" y="25747"/>
                  </a:cubicBezTo>
                  <a:cubicBezTo>
                    <a:pt x="81080" y="25852"/>
                    <a:pt x="81498" y="25956"/>
                    <a:pt x="81896" y="26082"/>
                  </a:cubicBezTo>
                  <a:cubicBezTo>
                    <a:pt x="82524" y="26249"/>
                    <a:pt x="83151" y="26458"/>
                    <a:pt x="83507" y="26772"/>
                  </a:cubicBezTo>
                  <a:cubicBezTo>
                    <a:pt x="84030" y="27233"/>
                    <a:pt x="84072" y="27881"/>
                    <a:pt x="84386" y="28425"/>
                  </a:cubicBezTo>
                  <a:cubicBezTo>
                    <a:pt x="84741" y="29011"/>
                    <a:pt x="85285" y="29471"/>
                    <a:pt x="85976" y="29848"/>
                  </a:cubicBezTo>
                  <a:cubicBezTo>
                    <a:pt x="86547" y="30177"/>
                    <a:pt x="87081" y="30318"/>
                    <a:pt x="87573" y="30318"/>
                  </a:cubicBezTo>
                  <a:cubicBezTo>
                    <a:pt x="88991" y="30318"/>
                    <a:pt x="90062" y="29145"/>
                    <a:pt x="90684" y="27902"/>
                  </a:cubicBezTo>
                  <a:cubicBezTo>
                    <a:pt x="91039" y="27170"/>
                    <a:pt x="90914" y="26396"/>
                    <a:pt x="91500" y="25684"/>
                  </a:cubicBezTo>
                  <a:cubicBezTo>
                    <a:pt x="91960" y="25119"/>
                    <a:pt x="92567" y="24575"/>
                    <a:pt x="93069" y="24031"/>
                  </a:cubicBezTo>
                  <a:cubicBezTo>
                    <a:pt x="94325" y="22692"/>
                    <a:pt x="96396" y="21667"/>
                    <a:pt x="98426" y="21186"/>
                  </a:cubicBezTo>
                  <a:cubicBezTo>
                    <a:pt x="99496" y="20923"/>
                    <a:pt x="100584" y="20761"/>
                    <a:pt x="101719" y="20761"/>
                  </a:cubicBezTo>
                  <a:cubicBezTo>
                    <a:pt x="101848" y="20761"/>
                    <a:pt x="101978" y="20763"/>
                    <a:pt x="102108" y="20767"/>
                  </a:cubicBezTo>
                  <a:cubicBezTo>
                    <a:pt x="107584" y="20973"/>
                    <a:pt x="111261" y="26860"/>
                    <a:pt x="116303" y="26860"/>
                  </a:cubicBezTo>
                  <a:cubicBezTo>
                    <a:pt x="116887" y="26860"/>
                    <a:pt x="117489" y="26781"/>
                    <a:pt x="118115" y="26605"/>
                  </a:cubicBezTo>
                  <a:cubicBezTo>
                    <a:pt x="122760" y="25308"/>
                    <a:pt x="121358" y="22169"/>
                    <a:pt x="120081" y="19428"/>
                  </a:cubicBezTo>
                  <a:cubicBezTo>
                    <a:pt x="118366" y="15808"/>
                    <a:pt x="116880" y="16352"/>
                    <a:pt x="121149" y="13569"/>
                  </a:cubicBezTo>
                  <a:cubicBezTo>
                    <a:pt x="125145" y="10954"/>
                    <a:pt x="134623" y="8443"/>
                    <a:pt x="135272" y="3589"/>
                  </a:cubicBezTo>
                  <a:cubicBezTo>
                    <a:pt x="135640" y="845"/>
                    <a:pt x="132724" y="1"/>
                    <a:pt x="1287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7146052" y="3275117"/>
              <a:ext cx="1995569" cy="481384"/>
            </a:xfrm>
            <a:custGeom>
              <a:avLst/>
              <a:gdLst/>
              <a:ahLst/>
              <a:cxnLst/>
              <a:rect l="l" t="t" r="r" b="b"/>
              <a:pathLst>
                <a:path w="97108" h="23425" extrusionOk="0">
                  <a:moveTo>
                    <a:pt x="77796" y="0"/>
                  </a:moveTo>
                  <a:cubicBezTo>
                    <a:pt x="71227" y="0"/>
                    <a:pt x="64990" y="2815"/>
                    <a:pt x="60637" y="4318"/>
                  </a:cubicBezTo>
                  <a:cubicBezTo>
                    <a:pt x="59274" y="4786"/>
                    <a:pt x="57721" y="4935"/>
                    <a:pt x="56155" y="4935"/>
                  </a:cubicBezTo>
                  <a:cubicBezTo>
                    <a:pt x="54644" y="4935"/>
                    <a:pt x="53121" y="4797"/>
                    <a:pt x="51745" y="4673"/>
                  </a:cubicBezTo>
                  <a:cubicBezTo>
                    <a:pt x="47414" y="4297"/>
                    <a:pt x="43124" y="3606"/>
                    <a:pt x="38877" y="2874"/>
                  </a:cubicBezTo>
                  <a:cubicBezTo>
                    <a:pt x="34253" y="2079"/>
                    <a:pt x="29566" y="1325"/>
                    <a:pt x="24879" y="740"/>
                  </a:cubicBezTo>
                  <a:cubicBezTo>
                    <a:pt x="22682" y="468"/>
                    <a:pt x="20464" y="342"/>
                    <a:pt x="18225" y="196"/>
                  </a:cubicBezTo>
                  <a:cubicBezTo>
                    <a:pt x="17034" y="116"/>
                    <a:pt x="15843" y="37"/>
                    <a:pt x="14647" y="37"/>
                  </a:cubicBezTo>
                  <a:cubicBezTo>
                    <a:pt x="13952" y="37"/>
                    <a:pt x="13255" y="64"/>
                    <a:pt x="12555" y="133"/>
                  </a:cubicBezTo>
                  <a:cubicBezTo>
                    <a:pt x="11048" y="300"/>
                    <a:pt x="9437" y="509"/>
                    <a:pt x="8014" y="928"/>
                  </a:cubicBezTo>
                  <a:cubicBezTo>
                    <a:pt x="6257" y="1409"/>
                    <a:pt x="4813" y="2623"/>
                    <a:pt x="3432" y="3564"/>
                  </a:cubicBezTo>
                  <a:cubicBezTo>
                    <a:pt x="2846" y="3962"/>
                    <a:pt x="2177" y="4359"/>
                    <a:pt x="1654" y="4799"/>
                  </a:cubicBezTo>
                  <a:cubicBezTo>
                    <a:pt x="1" y="6243"/>
                    <a:pt x="314" y="8042"/>
                    <a:pt x="2219" y="9256"/>
                  </a:cubicBezTo>
                  <a:cubicBezTo>
                    <a:pt x="2867" y="9653"/>
                    <a:pt x="3579" y="9883"/>
                    <a:pt x="4311" y="10051"/>
                  </a:cubicBezTo>
                  <a:cubicBezTo>
                    <a:pt x="5127" y="10218"/>
                    <a:pt x="5985" y="10302"/>
                    <a:pt x="6843" y="10427"/>
                  </a:cubicBezTo>
                  <a:cubicBezTo>
                    <a:pt x="9123" y="10733"/>
                    <a:pt x="11543" y="11098"/>
                    <a:pt x="13870" y="11098"/>
                  </a:cubicBezTo>
                  <a:cubicBezTo>
                    <a:pt x="13934" y="11098"/>
                    <a:pt x="13998" y="11097"/>
                    <a:pt x="14061" y="11097"/>
                  </a:cubicBezTo>
                  <a:cubicBezTo>
                    <a:pt x="16405" y="11055"/>
                    <a:pt x="18727" y="10867"/>
                    <a:pt x="21029" y="10595"/>
                  </a:cubicBezTo>
                  <a:cubicBezTo>
                    <a:pt x="25569" y="10092"/>
                    <a:pt x="30110" y="9339"/>
                    <a:pt x="34713" y="9318"/>
                  </a:cubicBezTo>
                  <a:cubicBezTo>
                    <a:pt x="34749" y="9318"/>
                    <a:pt x="34785" y="9318"/>
                    <a:pt x="34822" y="9318"/>
                  </a:cubicBezTo>
                  <a:cubicBezTo>
                    <a:pt x="39828" y="9318"/>
                    <a:pt x="47635" y="10752"/>
                    <a:pt x="40718" y="15156"/>
                  </a:cubicBezTo>
                  <a:cubicBezTo>
                    <a:pt x="38793" y="16390"/>
                    <a:pt x="36261" y="17353"/>
                    <a:pt x="35006" y="19090"/>
                  </a:cubicBezTo>
                  <a:cubicBezTo>
                    <a:pt x="34336" y="20010"/>
                    <a:pt x="31658" y="21328"/>
                    <a:pt x="33081" y="22521"/>
                  </a:cubicBezTo>
                  <a:cubicBezTo>
                    <a:pt x="33381" y="22777"/>
                    <a:pt x="33788" y="22832"/>
                    <a:pt x="34227" y="22832"/>
                  </a:cubicBezTo>
                  <a:cubicBezTo>
                    <a:pt x="34558" y="22832"/>
                    <a:pt x="34907" y="22801"/>
                    <a:pt x="35241" y="22801"/>
                  </a:cubicBezTo>
                  <a:cubicBezTo>
                    <a:pt x="35514" y="22801"/>
                    <a:pt x="35776" y="22821"/>
                    <a:pt x="36010" y="22898"/>
                  </a:cubicBezTo>
                  <a:cubicBezTo>
                    <a:pt x="37089" y="23238"/>
                    <a:pt x="37897" y="23425"/>
                    <a:pt x="38855" y="23425"/>
                  </a:cubicBezTo>
                  <a:cubicBezTo>
                    <a:pt x="39309" y="23425"/>
                    <a:pt x="39797" y="23383"/>
                    <a:pt x="40362" y="23295"/>
                  </a:cubicBezTo>
                  <a:cubicBezTo>
                    <a:pt x="41806" y="23044"/>
                    <a:pt x="43438" y="22835"/>
                    <a:pt x="44798" y="22354"/>
                  </a:cubicBezTo>
                  <a:cubicBezTo>
                    <a:pt x="45802" y="22019"/>
                    <a:pt x="46723" y="21287"/>
                    <a:pt x="47644" y="20805"/>
                  </a:cubicBezTo>
                  <a:cubicBezTo>
                    <a:pt x="49966" y="19613"/>
                    <a:pt x="52414" y="18315"/>
                    <a:pt x="55239" y="18085"/>
                  </a:cubicBezTo>
                  <a:cubicBezTo>
                    <a:pt x="55733" y="18039"/>
                    <a:pt x="56226" y="18020"/>
                    <a:pt x="56717" y="18020"/>
                  </a:cubicBezTo>
                  <a:cubicBezTo>
                    <a:pt x="57784" y="18020"/>
                    <a:pt x="58844" y="18110"/>
                    <a:pt x="59905" y="18211"/>
                  </a:cubicBezTo>
                  <a:cubicBezTo>
                    <a:pt x="60628" y="18264"/>
                    <a:pt x="61361" y="18335"/>
                    <a:pt x="62090" y="18335"/>
                  </a:cubicBezTo>
                  <a:cubicBezTo>
                    <a:pt x="62500" y="18335"/>
                    <a:pt x="62909" y="18313"/>
                    <a:pt x="63315" y="18253"/>
                  </a:cubicBezTo>
                  <a:cubicBezTo>
                    <a:pt x="64529" y="18085"/>
                    <a:pt x="65115" y="17520"/>
                    <a:pt x="66119" y="17081"/>
                  </a:cubicBezTo>
                  <a:cubicBezTo>
                    <a:pt x="68400" y="16035"/>
                    <a:pt x="71246" y="15135"/>
                    <a:pt x="73882" y="14926"/>
                  </a:cubicBezTo>
                  <a:cubicBezTo>
                    <a:pt x="74272" y="14895"/>
                    <a:pt x="74667" y="14881"/>
                    <a:pt x="75065" y="14881"/>
                  </a:cubicBezTo>
                  <a:cubicBezTo>
                    <a:pt x="77679" y="14881"/>
                    <a:pt x="80429" y="15499"/>
                    <a:pt x="82754" y="16244"/>
                  </a:cubicBezTo>
                  <a:cubicBezTo>
                    <a:pt x="84411" y="16781"/>
                    <a:pt x="86123" y="17108"/>
                    <a:pt x="87789" y="17108"/>
                  </a:cubicBezTo>
                  <a:cubicBezTo>
                    <a:pt x="89952" y="17108"/>
                    <a:pt x="92037" y="16557"/>
                    <a:pt x="93822" y="15198"/>
                  </a:cubicBezTo>
                  <a:cubicBezTo>
                    <a:pt x="97107" y="12708"/>
                    <a:pt x="94826" y="9004"/>
                    <a:pt x="92567" y="6577"/>
                  </a:cubicBezTo>
                  <a:cubicBezTo>
                    <a:pt x="87897" y="1602"/>
                    <a:pt x="82752" y="0"/>
                    <a:pt x="77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860" y="1693744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60" y="495785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860" y="3103683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860" y="3446365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28" y="44796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860" y="1185053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1263306" y="1403486"/>
              <a:ext cx="5755747" cy="1799707"/>
            </a:xfrm>
            <a:custGeom>
              <a:avLst/>
              <a:gdLst/>
              <a:ahLst/>
              <a:cxnLst/>
              <a:rect l="l" t="t" r="r" b="b"/>
              <a:pathLst>
                <a:path w="280085" h="87577" extrusionOk="0">
                  <a:moveTo>
                    <a:pt x="32955" y="1"/>
                  </a:moveTo>
                  <a:cubicBezTo>
                    <a:pt x="22242" y="3286"/>
                    <a:pt x="1" y="43"/>
                    <a:pt x="7533" y="12367"/>
                  </a:cubicBezTo>
                  <a:cubicBezTo>
                    <a:pt x="7952" y="12471"/>
                    <a:pt x="8349" y="12534"/>
                    <a:pt x="8747" y="12597"/>
                  </a:cubicBezTo>
                  <a:cubicBezTo>
                    <a:pt x="9200" y="12562"/>
                    <a:pt x="9658" y="12546"/>
                    <a:pt x="10120" y="12546"/>
                  </a:cubicBezTo>
                  <a:cubicBezTo>
                    <a:pt x="11044" y="12546"/>
                    <a:pt x="11983" y="12611"/>
                    <a:pt x="12931" y="12722"/>
                  </a:cubicBezTo>
                  <a:cubicBezTo>
                    <a:pt x="14647" y="12618"/>
                    <a:pt x="16342" y="12367"/>
                    <a:pt x="18267" y="12367"/>
                  </a:cubicBezTo>
                  <a:cubicBezTo>
                    <a:pt x="19142" y="12367"/>
                    <a:pt x="20198" y="12339"/>
                    <a:pt x="21320" y="12339"/>
                  </a:cubicBezTo>
                  <a:cubicBezTo>
                    <a:pt x="24224" y="12339"/>
                    <a:pt x="27564" y="12524"/>
                    <a:pt x="29315" y="13852"/>
                  </a:cubicBezTo>
                  <a:cubicBezTo>
                    <a:pt x="32307" y="16091"/>
                    <a:pt x="27473" y="15798"/>
                    <a:pt x="25946" y="16363"/>
                  </a:cubicBezTo>
                  <a:cubicBezTo>
                    <a:pt x="26501" y="16893"/>
                    <a:pt x="27384" y="16904"/>
                    <a:pt x="28263" y="16904"/>
                  </a:cubicBezTo>
                  <a:cubicBezTo>
                    <a:pt x="28302" y="16904"/>
                    <a:pt x="28341" y="16904"/>
                    <a:pt x="28381" y="16904"/>
                  </a:cubicBezTo>
                  <a:cubicBezTo>
                    <a:pt x="28886" y="16904"/>
                    <a:pt x="29386" y="16908"/>
                    <a:pt x="29817" y="17012"/>
                  </a:cubicBezTo>
                  <a:cubicBezTo>
                    <a:pt x="31616" y="17472"/>
                    <a:pt x="32851" y="18769"/>
                    <a:pt x="34420" y="19502"/>
                  </a:cubicBezTo>
                  <a:cubicBezTo>
                    <a:pt x="36680" y="20548"/>
                    <a:pt x="47916" y="22096"/>
                    <a:pt x="41471" y="24544"/>
                  </a:cubicBezTo>
                  <a:cubicBezTo>
                    <a:pt x="43647" y="25423"/>
                    <a:pt x="45719" y="24837"/>
                    <a:pt x="47895" y="25381"/>
                  </a:cubicBezTo>
                  <a:cubicBezTo>
                    <a:pt x="49276" y="25716"/>
                    <a:pt x="49903" y="26616"/>
                    <a:pt x="50908" y="27369"/>
                  </a:cubicBezTo>
                  <a:cubicBezTo>
                    <a:pt x="54004" y="29691"/>
                    <a:pt x="59424" y="29963"/>
                    <a:pt x="63525" y="29963"/>
                  </a:cubicBezTo>
                  <a:cubicBezTo>
                    <a:pt x="64898" y="29963"/>
                    <a:pt x="66326" y="29688"/>
                    <a:pt x="67689" y="29688"/>
                  </a:cubicBezTo>
                  <a:cubicBezTo>
                    <a:pt x="67780" y="29688"/>
                    <a:pt x="67870" y="29689"/>
                    <a:pt x="67961" y="29691"/>
                  </a:cubicBezTo>
                  <a:cubicBezTo>
                    <a:pt x="69216" y="29733"/>
                    <a:pt x="70430" y="30152"/>
                    <a:pt x="71706" y="30256"/>
                  </a:cubicBezTo>
                  <a:cubicBezTo>
                    <a:pt x="77000" y="30654"/>
                    <a:pt x="81247" y="29963"/>
                    <a:pt x="85704" y="32432"/>
                  </a:cubicBezTo>
                  <a:cubicBezTo>
                    <a:pt x="90307" y="35006"/>
                    <a:pt x="89407" y="39128"/>
                    <a:pt x="91981" y="42601"/>
                  </a:cubicBezTo>
                  <a:cubicBezTo>
                    <a:pt x="94324" y="45761"/>
                    <a:pt x="95433" y="47832"/>
                    <a:pt x="96772" y="51326"/>
                  </a:cubicBezTo>
                  <a:cubicBezTo>
                    <a:pt x="97390" y="52973"/>
                    <a:pt x="99019" y="57796"/>
                    <a:pt x="102058" y="57796"/>
                  </a:cubicBezTo>
                  <a:cubicBezTo>
                    <a:pt x="102109" y="57796"/>
                    <a:pt x="102161" y="57795"/>
                    <a:pt x="102212" y="57792"/>
                  </a:cubicBezTo>
                  <a:cubicBezTo>
                    <a:pt x="102443" y="56181"/>
                    <a:pt x="104012" y="53565"/>
                    <a:pt x="105790" y="52645"/>
                  </a:cubicBezTo>
                  <a:cubicBezTo>
                    <a:pt x="106537" y="52253"/>
                    <a:pt x="107245" y="52088"/>
                    <a:pt x="107918" y="52088"/>
                  </a:cubicBezTo>
                  <a:cubicBezTo>
                    <a:pt x="110664" y="52088"/>
                    <a:pt x="112839" y="54828"/>
                    <a:pt x="114704" y="56139"/>
                  </a:cubicBezTo>
                  <a:cubicBezTo>
                    <a:pt x="117654" y="58231"/>
                    <a:pt x="120772" y="59424"/>
                    <a:pt x="122906" y="62228"/>
                  </a:cubicBezTo>
                  <a:cubicBezTo>
                    <a:pt x="124956" y="64927"/>
                    <a:pt x="127258" y="65994"/>
                    <a:pt x="131003" y="67061"/>
                  </a:cubicBezTo>
                  <a:cubicBezTo>
                    <a:pt x="132339" y="67437"/>
                    <a:pt x="133535" y="67710"/>
                    <a:pt x="134815" y="67710"/>
                  </a:cubicBezTo>
                  <a:cubicBezTo>
                    <a:pt x="135460" y="67710"/>
                    <a:pt x="136126" y="67641"/>
                    <a:pt x="136841" y="67479"/>
                  </a:cubicBezTo>
                  <a:cubicBezTo>
                    <a:pt x="139352" y="66894"/>
                    <a:pt x="141402" y="65659"/>
                    <a:pt x="143788" y="64885"/>
                  </a:cubicBezTo>
                  <a:cubicBezTo>
                    <a:pt x="145305" y="64389"/>
                    <a:pt x="146995" y="63893"/>
                    <a:pt x="148680" y="63893"/>
                  </a:cubicBezTo>
                  <a:cubicBezTo>
                    <a:pt x="149341" y="63893"/>
                    <a:pt x="150002" y="63970"/>
                    <a:pt x="150651" y="64153"/>
                  </a:cubicBezTo>
                  <a:cubicBezTo>
                    <a:pt x="152785" y="64759"/>
                    <a:pt x="154731" y="66370"/>
                    <a:pt x="156739" y="67249"/>
                  </a:cubicBezTo>
                  <a:cubicBezTo>
                    <a:pt x="162870" y="69948"/>
                    <a:pt x="168373" y="73652"/>
                    <a:pt x="173227" y="77606"/>
                  </a:cubicBezTo>
                  <a:cubicBezTo>
                    <a:pt x="176382" y="80184"/>
                    <a:pt x="181235" y="80674"/>
                    <a:pt x="185880" y="80674"/>
                  </a:cubicBezTo>
                  <a:cubicBezTo>
                    <a:pt x="187796" y="80674"/>
                    <a:pt x="189677" y="80591"/>
                    <a:pt x="191389" y="80536"/>
                  </a:cubicBezTo>
                  <a:cubicBezTo>
                    <a:pt x="193352" y="80463"/>
                    <a:pt x="195337" y="80448"/>
                    <a:pt x="197329" y="80448"/>
                  </a:cubicBezTo>
                  <a:cubicBezTo>
                    <a:pt x="198669" y="80448"/>
                    <a:pt x="200012" y="80455"/>
                    <a:pt x="201355" y="80455"/>
                  </a:cubicBezTo>
                  <a:cubicBezTo>
                    <a:pt x="204886" y="80455"/>
                    <a:pt x="208410" y="80409"/>
                    <a:pt x="211852" y="80075"/>
                  </a:cubicBezTo>
                  <a:cubicBezTo>
                    <a:pt x="218993" y="79394"/>
                    <a:pt x="224680" y="77526"/>
                    <a:pt x="231172" y="77526"/>
                  </a:cubicBezTo>
                  <a:cubicBezTo>
                    <a:pt x="235446" y="77526"/>
                    <a:pt x="240070" y="78336"/>
                    <a:pt x="245686" y="80829"/>
                  </a:cubicBezTo>
                  <a:cubicBezTo>
                    <a:pt x="253300" y="84214"/>
                    <a:pt x="260633" y="87576"/>
                    <a:pt x="266543" y="87576"/>
                  </a:cubicBezTo>
                  <a:cubicBezTo>
                    <a:pt x="270312" y="87576"/>
                    <a:pt x="273502" y="86209"/>
                    <a:pt x="275816" y="82607"/>
                  </a:cubicBezTo>
                  <a:cubicBezTo>
                    <a:pt x="280084" y="75953"/>
                    <a:pt x="278075" y="67731"/>
                    <a:pt x="265668" y="67689"/>
                  </a:cubicBezTo>
                  <a:cubicBezTo>
                    <a:pt x="253051" y="67626"/>
                    <a:pt x="244723" y="66036"/>
                    <a:pt x="231437" y="61077"/>
                  </a:cubicBezTo>
                  <a:cubicBezTo>
                    <a:pt x="229334" y="60288"/>
                    <a:pt x="227887" y="59957"/>
                    <a:pt x="226854" y="59957"/>
                  </a:cubicBezTo>
                  <a:cubicBezTo>
                    <a:pt x="223362" y="59957"/>
                    <a:pt x="224586" y="63737"/>
                    <a:pt x="221163" y="66433"/>
                  </a:cubicBezTo>
                  <a:cubicBezTo>
                    <a:pt x="218122" y="68828"/>
                    <a:pt x="213266" y="69681"/>
                    <a:pt x="207755" y="69681"/>
                  </a:cubicBezTo>
                  <a:cubicBezTo>
                    <a:pt x="199352" y="69681"/>
                    <a:pt x="189428" y="67699"/>
                    <a:pt x="182099" y="66182"/>
                  </a:cubicBezTo>
                  <a:cubicBezTo>
                    <a:pt x="168750" y="63441"/>
                    <a:pt x="159334" y="57603"/>
                    <a:pt x="147554" y="49945"/>
                  </a:cubicBezTo>
                  <a:cubicBezTo>
                    <a:pt x="140356" y="45259"/>
                    <a:pt x="129476" y="39484"/>
                    <a:pt x="129057" y="32725"/>
                  </a:cubicBezTo>
                  <a:cubicBezTo>
                    <a:pt x="128744" y="27704"/>
                    <a:pt x="130585" y="24984"/>
                    <a:pt x="121295" y="24021"/>
                  </a:cubicBezTo>
                  <a:cubicBezTo>
                    <a:pt x="120882" y="23978"/>
                    <a:pt x="120486" y="23957"/>
                    <a:pt x="120106" y="23957"/>
                  </a:cubicBezTo>
                  <a:cubicBezTo>
                    <a:pt x="110750" y="23957"/>
                    <a:pt x="110944" y="36596"/>
                    <a:pt x="106322" y="36596"/>
                  </a:cubicBezTo>
                  <a:cubicBezTo>
                    <a:pt x="104438" y="36596"/>
                    <a:pt x="101754" y="34495"/>
                    <a:pt x="97295" y="28582"/>
                  </a:cubicBezTo>
                  <a:cubicBezTo>
                    <a:pt x="95329" y="25967"/>
                    <a:pt x="95057" y="22933"/>
                    <a:pt x="93759" y="20192"/>
                  </a:cubicBezTo>
                  <a:cubicBezTo>
                    <a:pt x="92357" y="17242"/>
                    <a:pt x="89177" y="15108"/>
                    <a:pt x="85892" y="13350"/>
                  </a:cubicBezTo>
                  <a:cubicBezTo>
                    <a:pt x="82943" y="11751"/>
                    <a:pt x="79514" y="10419"/>
                    <a:pt x="76065" y="10419"/>
                  </a:cubicBezTo>
                  <a:cubicBezTo>
                    <a:pt x="74325" y="10419"/>
                    <a:pt x="72580" y="10758"/>
                    <a:pt x="70890" y="11572"/>
                  </a:cubicBezTo>
                  <a:cubicBezTo>
                    <a:pt x="68986" y="12471"/>
                    <a:pt x="68839" y="13266"/>
                    <a:pt x="68337" y="14794"/>
                  </a:cubicBezTo>
                  <a:cubicBezTo>
                    <a:pt x="67949" y="16033"/>
                    <a:pt x="67037" y="16668"/>
                    <a:pt x="65442" y="16668"/>
                  </a:cubicBezTo>
                  <a:cubicBezTo>
                    <a:pt x="65233" y="16668"/>
                    <a:pt x="65013" y="16657"/>
                    <a:pt x="64780" y="16635"/>
                  </a:cubicBezTo>
                  <a:cubicBezTo>
                    <a:pt x="64468" y="16606"/>
                    <a:pt x="64159" y="16593"/>
                    <a:pt x="63854" y="16593"/>
                  </a:cubicBezTo>
                  <a:cubicBezTo>
                    <a:pt x="60644" y="16593"/>
                    <a:pt x="57799" y="18065"/>
                    <a:pt x="54569" y="18142"/>
                  </a:cubicBezTo>
                  <a:cubicBezTo>
                    <a:pt x="54329" y="18146"/>
                    <a:pt x="54089" y="18148"/>
                    <a:pt x="53850" y="18148"/>
                  </a:cubicBezTo>
                  <a:cubicBezTo>
                    <a:pt x="50680" y="18148"/>
                    <a:pt x="47525" y="17757"/>
                    <a:pt x="44568" y="16823"/>
                  </a:cubicBezTo>
                  <a:cubicBezTo>
                    <a:pt x="42308" y="16091"/>
                    <a:pt x="37789" y="14501"/>
                    <a:pt x="37161" y="12367"/>
                  </a:cubicBezTo>
                  <a:cubicBezTo>
                    <a:pt x="36178" y="9123"/>
                    <a:pt x="45551" y="9647"/>
                    <a:pt x="47999" y="9291"/>
                  </a:cubicBezTo>
                  <a:cubicBezTo>
                    <a:pt x="50301" y="8935"/>
                    <a:pt x="57206" y="8726"/>
                    <a:pt x="54946" y="5336"/>
                  </a:cubicBezTo>
                  <a:cubicBezTo>
                    <a:pt x="53887" y="3777"/>
                    <a:pt x="51430" y="3512"/>
                    <a:pt x="48914" y="3512"/>
                  </a:cubicBezTo>
                  <a:cubicBezTo>
                    <a:pt x="47619" y="3512"/>
                    <a:pt x="46309" y="3582"/>
                    <a:pt x="45165" y="3582"/>
                  </a:cubicBezTo>
                  <a:cubicBezTo>
                    <a:pt x="44536" y="3582"/>
                    <a:pt x="43957" y="3561"/>
                    <a:pt x="43459" y="3495"/>
                  </a:cubicBezTo>
                  <a:cubicBezTo>
                    <a:pt x="39756" y="3035"/>
                    <a:pt x="36366" y="1549"/>
                    <a:pt x="3295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839" y="3949034"/>
              <a:ext cx="704762" cy="373003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-4" y="3615374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860" y="2312072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860" y="1281641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4049501" y="2599699"/>
              <a:ext cx="2743466" cy="1031528"/>
            </a:xfrm>
            <a:custGeom>
              <a:avLst/>
              <a:gdLst/>
              <a:ahLst/>
              <a:cxnLst/>
              <a:rect l="l" t="t" r="r" b="b"/>
              <a:pathLst>
                <a:path w="133502" h="50196" extrusionOk="0">
                  <a:moveTo>
                    <a:pt x="40301" y="1"/>
                  </a:moveTo>
                  <a:cubicBezTo>
                    <a:pt x="40072" y="1"/>
                    <a:pt x="39844" y="14"/>
                    <a:pt x="39617" y="44"/>
                  </a:cubicBezTo>
                  <a:cubicBezTo>
                    <a:pt x="38738" y="1446"/>
                    <a:pt x="39847" y="2325"/>
                    <a:pt x="41124" y="3225"/>
                  </a:cubicBezTo>
                  <a:cubicBezTo>
                    <a:pt x="43844" y="5087"/>
                    <a:pt x="46020" y="7054"/>
                    <a:pt x="48928" y="8874"/>
                  </a:cubicBezTo>
                  <a:cubicBezTo>
                    <a:pt x="51983" y="10757"/>
                    <a:pt x="55101" y="12661"/>
                    <a:pt x="57360" y="15172"/>
                  </a:cubicBezTo>
                  <a:cubicBezTo>
                    <a:pt x="58909" y="16909"/>
                    <a:pt x="57904" y="18373"/>
                    <a:pt x="60855" y="19587"/>
                  </a:cubicBezTo>
                  <a:cubicBezTo>
                    <a:pt x="61970" y="20032"/>
                    <a:pt x="63160" y="20113"/>
                    <a:pt x="64352" y="20113"/>
                  </a:cubicBezTo>
                  <a:cubicBezTo>
                    <a:pt x="65039" y="20113"/>
                    <a:pt x="65727" y="20086"/>
                    <a:pt x="66401" y="20086"/>
                  </a:cubicBezTo>
                  <a:cubicBezTo>
                    <a:pt x="68350" y="20086"/>
                    <a:pt x="70180" y="20312"/>
                    <a:pt x="71547" y="22077"/>
                  </a:cubicBezTo>
                  <a:cubicBezTo>
                    <a:pt x="70689" y="22830"/>
                    <a:pt x="67278" y="25508"/>
                    <a:pt x="65897" y="25571"/>
                  </a:cubicBezTo>
                  <a:cubicBezTo>
                    <a:pt x="65820" y="25574"/>
                    <a:pt x="65745" y="25575"/>
                    <a:pt x="65672" y="25575"/>
                  </a:cubicBezTo>
                  <a:cubicBezTo>
                    <a:pt x="63049" y="25575"/>
                    <a:pt x="62970" y="23784"/>
                    <a:pt x="60792" y="22725"/>
                  </a:cubicBezTo>
                  <a:cubicBezTo>
                    <a:pt x="58532" y="21595"/>
                    <a:pt x="56440" y="22139"/>
                    <a:pt x="54013" y="21554"/>
                  </a:cubicBezTo>
                  <a:cubicBezTo>
                    <a:pt x="53071" y="21323"/>
                    <a:pt x="51795" y="20110"/>
                    <a:pt x="50958" y="20047"/>
                  </a:cubicBezTo>
                  <a:cubicBezTo>
                    <a:pt x="50909" y="20044"/>
                    <a:pt x="50861" y="20042"/>
                    <a:pt x="50814" y="20042"/>
                  </a:cubicBezTo>
                  <a:cubicBezTo>
                    <a:pt x="49687" y="20042"/>
                    <a:pt x="48865" y="20947"/>
                    <a:pt x="47933" y="20947"/>
                  </a:cubicBezTo>
                  <a:cubicBezTo>
                    <a:pt x="47923" y="20947"/>
                    <a:pt x="47913" y="20947"/>
                    <a:pt x="47903" y="20947"/>
                  </a:cubicBezTo>
                  <a:cubicBezTo>
                    <a:pt x="43718" y="20926"/>
                    <a:pt x="43153" y="20717"/>
                    <a:pt x="39973" y="18687"/>
                  </a:cubicBezTo>
                  <a:cubicBezTo>
                    <a:pt x="35642" y="15925"/>
                    <a:pt x="30955" y="15465"/>
                    <a:pt x="27000" y="12640"/>
                  </a:cubicBezTo>
                  <a:cubicBezTo>
                    <a:pt x="24029" y="10527"/>
                    <a:pt x="20786" y="8853"/>
                    <a:pt x="17647" y="6928"/>
                  </a:cubicBezTo>
                  <a:cubicBezTo>
                    <a:pt x="15265" y="5452"/>
                    <a:pt x="12494" y="3494"/>
                    <a:pt x="9265" y="3494"/>
                  </a:cubicBezTo>
                  <a:cubicBezTo>
                    <a:pt x="9062" y="3494"/>
                    <a:pt x="8857" y="3501"/>
                    <a:pt x="8650" y="3517"/>
                  </a:cubicBezTo>
                  <a:cubicBezTo>
                    <a:pt x="7311" y="3601"/>
                    <a:pt x="2561" y="4313"/>
                    <a:pt x="1766" y="5045"/>
                  </a:cubicBezTo>
                  <a:cubicBezTo>
                    <a:pt x="1" y="6681"/>
                    <a:pt x="3860" y="7074"/>
                    <a:pt x="5800" y="7074"/>
                  </a:cubicBezTo>
                  <a:cubicBezTo>
                    <a:pt x="6068" y="7074"/>
                    <a:pt x="6299" y="7066"/>
                    <a:pt x="6474" y="7054"/>
                  </a:cubicBezTo>
                  <a:cubicBezTo>
                    <a:pt x="6848" y="7028"/>
                    <a:pt x="7202" y="7015"/>
                    <a:pt x="7537" y="7015"/>
                  </a:cubicBezTo>
                  <a:cubicBezTo>
                    <a:pt x="10466" y="7015"/>
                    <a:pt x="12045" y="7970"/>
                    <a:pt x="14467" y="9397"/>
                  </a:cubicBezTo>
                  <a:cubicBezTo>
                    <a:pt x="16413" y="10548"/>
                    <a:pt x="19049" y="11134"/>
                    <a:pt x="21121" y="12201"/>
                  </a:cubicBezTo>
                  <a:cubicBezTo>
                    <a:pt x="24991" y="14209"/>
                    <a:pt x="27377" y="17620"/>
                    <a:pt x="31164" y="19817"/>
                  </a:cubicBezTo>
                  <a:cubicBezTo>
                    <a:pt x="34135" y="21533"/>
                    <a:pt x="36667" y="23730"/>
                    <a:pt x="39868" y="25215"/>
                  </a:cubicBezTo>
                  <a:cubicBezTo>
                    <a:pt x="41647" y="26031"/>
                    <a:pt x="44074" y="26010"/>
                    <a:pt x="45999" y="26617"/>
                  </a:cubicBezTo>
                  <a:cubicBezTo>
                    <a:pt x="46815" y="26868"/>
                    <a:pt x="50790" y="28563"/>
                    <a:pt x="47945" y="29149"/>
                  </a:cubicBezTo>
                  <a:cubicBezTo>
                    <a:pt x="47862" y="29166"/>
                    <a:pt x="47774" y="29174"/>
                    <a:pt x="47683" y="29174"/>
                  </a:cubicBezTo>
                  <a:cubicBezTo>
                    <a:pt x="46990" y="29174"/>
                    <a:pt x="46088" y="28732"/>
                    <a:pt x="45497" y="28584"/>
                  </a:cubicBezTo>
                  <a:cubicBezTo>
                    <a:pt x="43613" y="28103"/>
                    <a:pt x="42630" y="27726"/>
                    <a:pt x="41082" y="26952"/>
                  </a:cubicBezTo>
                  <a:cubicBezTo>
                    <a:pt x="39575" y="26220"/>
                    <a:pt x="37587" y="26115"/>
                    <a:pt x="36081" y="25299"/>
                  </a:cubicBezTo>
                  <a:cubicBezTo>
                    <a:pt x="32398" y="23332"/>
                    <a:pt x="28590" y="21491"/>
                    <a:pt x="24782" y="19670"/>
                  </a:cubicBezTo>
                  <a:cubicBezTo>
                    <a:pt x="24101" y="19339"/>
                    <a:pt x="23294" y="19097"/>
                    <a:pt x="22612" y="19097"/>
                  </a:cubicBezTo>
                  <a:cubicBezTo>
                    <a:pt x="21742" y="19097"/>
                    <a:pt x="21074" y="19490"/>
                    <a:pt x="21121" y="20591"/>
                  </a:cubicBezTo>
                  <a:cubicBezTo>
                    <a:pt x="21204" y="22453"/>
                    <a:pt x="24322" y="23374"/>
                    <a:pt x="25954" y="24295"/>
                  </a:cubicBezTo>
                  <a:cubicBezTo>
                    <a:pt x="27858" y="25362"/>
                    <a:pt x="28800" y="26994"/>
                    <a:pt x="30557" y="28145"/>
                  </a:cubicBezTo>
                  <a:cubicBezTo>
                    <a:pt x="35056" y="31137"/>
                    <a:pt x="43012" y="34023"/>
                    <a:pt x="49377" y="34023"/>
                  </a:cubicBezTo>
                  <a:cubicBezTo>
                    <a:pt x="49909" y="34023"/>
                    <a:pt x="50430" y="34003"/>
                    <a:pt x="50937" y="33961"/>
                  </a:cubicBezTo>
                  <a:cubicBezTo>
                    <a:pt x="58825" y="33292"/>
                    <a:pt x="66671" y="33459"/>
                    <a:pt x="74643" y="33271"/>
                  </a:cubicBezTo>
                  <a:cubicBezTo>
                    <a:pt x="77713" y="33188"/>
                    <a:pt x="81006" y="32538"/>
                    <a:pt x="83982" y="32538"/>
                  </a:cubicBezTo>
                  <a:cubicBezTo>
                    <a:pt x="84029" y="32538"/>
                    <a:pt x="84075" y="32538"/>
                    <a:pt x="84122" y="32538"/>
                  </a:cubicBezTo>
                  <a:cubicBezTo>
                    <a:pt x="87176" y="32559"/>
                    <a:pt x="90085" y="34735"/>
                    <a:pt x="92910" y="35489"/>
                  </a:cubicBezTo>
                  <a:cubicBezTo>
                    <a:pt x="93648" y="35692"/>
                    <a:pt x="94280" y="35765"/>
                    <a:pt x="94905" y="35765"/>
                  </a:cubicBezTo>
                  <a:cubicBezTo>
                    <a:pt x="95698" y="35765"/>
                    <a:pt x="96479" y="35648"/>
                    <a:pt x="97450" y="35531"/>
                  </a:cubicBezTo>
                  <a:cubicBezTo>
                    <a:pt x="97492" y="35531"/>
                    <a:pt x="97555" y="35510"/>
                    <a:pt x="97596" y="35510"/>
                  </a:cubicBezTo>
                  <a:cubicBezTo>
                    <a:pt x="98764" y="35374"/>
                    <a:pt x="100006" y="35302"/>
                    <a:pt x="101277" y="35302"/>
                  </a:cubicBezTo>
                  <a:cubicBezTo>
                    <a:pt x="105879" y="35302"/>
                    <a:pt x="110863" y="36248"/>
                    <a:pt x="114126" y="38544"/>
                  </a:cubicBezTo>
                  <a:cubicBezTo>
                    <a:pt x="117432" y="40887"/>
                    <a:pt x="117055" y="43942"/>
                    <a:pt x="117641" y="47039"/>
                  </a:cubicBezTo>
                  <a:cubicBezTo>
                    <a:pt x="117892" y="48420"/>
                    <a:pt x="118876" y="49696"/>
                    <a:pt x="120759" y="50093"/>
                  </a:cubicBezTo>
                  <a:cubicBezTo>
                    <a:pt x="121091" y="50162"/>
                    <a:pt x="121412" y="50195"/>
                    <a:pt x="121723" y="50195"/>
                  </a:cubicBezTo>
                  <a:cubicBezTo>
                    <a:pt x="126691" y="50195"/>
                    <a:pt x="128929" y="41821"/>
                    <a:pt x="130426" y="39360"/>
                  </a:cubicBezTo>
                  <a:cubicBezTo>
                    <a:pt x="133501" y="34338"/>
                    <a:pt x="128312" y="32371"/>
                    <a:pt x="127099" y="27726"/>
                  </a:cubicBezTo>
                  <a:cubicBezTo>
                    <a:pt x="125446" y="21470"/>
                    <a:pt x="122077" y="20005"/>
                    <a:pt x="113603" y="19001"/>
                  </a:cubicBezTo>
                  <a:cubicBezTo>
                    <a:pt x="106949" y="18227"/>
                    <a:pt x="100128" y="18771"/>
                    <a:pt x="93537" y="17641"/>
                  </a:cubicBezTo>
                  <a:cubicBezTo>
                    <a:pt x="88202" y="16741"/>
                    <a:pt x="84415" y="14440"/>
                    <a:pt x="79184" y="13812"/>
                  </a:cubicBezTo>
                  <a:cubicBezTo>
                    <a:pt x="73074" y="13059"/>
                    <a:pt x="67948" y="13603"/>
                    <a:pt x="62696" y="10422"/>
                  </a:cubicBezTo>
                  <a:cubicBezTo>
                    <a:pt x="59767" y="8644"/>
                    <a:pt x="57381" y="6447"/>
                    <a:pt x="54536" y="4626"/>
                  </a:cubicBezTo>
                  <a:cubicBezTo>
                    <a:pt x="51920" y="2973"/>
                    <a:pt x="48719" y="2408"/>
                    <a:pt x="45643" y="1425"/>
                  </a:cubicBezTo>
                  <a:cubicBezTo>
                    <a:pt x="44022" y="904"/>
                    <a:pt x="42153" y="1"/>
                    <a:pt x="40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8445490" y="54897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7008034" y="49799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7739020" y="3859721"/>
              <a:ext cx="1414641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8175454" y="2808370"/>
              <a:ext cx="978221" cy="688404"/>
            </a:xfrm>
            <a:custGeom>
              <a:avLst/>
              <a:gdLst/>
              <a:ahLst/>
              <a:cxnLst/>
              <a:rect l="l" t="t" r="r" b="b"/>
              <a:pathLst>
                <a:path w="47602" h="33499" extrusionOk="0">
                  <a:moveTo>
                    <a:pt x="24285" y="1"/>
                  </a:moveTo>
                  <a:cubicBezTo>
                    <a:pt x="19410" y="1"/>
                    <a:pt x="23875" y="6609"/>
                    <a:pt x="27641" y="8826"/>
                  </a:cubicBezTo>
                  <a:cubicBezTo>
                    <a:pt x="32244" y="11525"/>
                    <a:pt x="36429" y="13806"/>
                    <a:pt x="32809" y="18639"/>
                  </a:cubicBezTo>
                  <a:cubicBezTo>
                    <a:pt x="27411" y="25858"/>
                    <a:pt x="15087" y="21045"/>
                    <a:pt x="8098" y="25314"/>
                  </a:cubicBezTo>
                  <a:cubicBezTo>
                    <a:pt x="6173" y="26486"/>
                    <a:pt x="1" y="32386"/>
                    <a:pt x="4185" y="33474"/>
                  </a:cubicBezTo>
                  <a:cubicBezTo>
                    <a:pt x="4250" y="33491"/>
                    <a:pt x="4330" y="33498"/>
                    <a:pt x="4423" y="33498"/>
                  </a:cubicBezTo>
                  <a:cubicBezTo>
                    <a:pt x="5742" y="33498"/>
                    <a:pt x="9718" y="31940"/>
                    <a:pt x="11027" y="31842"/>
                  </a:cubicBezTo>
                  <a:cubicBezTo>
                    <a:pt x="11716" y="31795"/>
                    <a:pt x="12394" y="31783"/>
                    <a:pt x="13066" y="31783"/>
                  </a:cubicBezTo>
                  <a:cubicBezTo>
                    <a:pt x="13777" y="31783"/>
                    <a:pt x="14481" y="31796"/>
                    <a:pt x="15181" y="31796"/>
                  </a:cubicBezTo>
                  <a:cubicBezTo>
                    <a:pt x="17052" y="31796"/>
                    <a:pt x="18891" y="31699"/>
                    <a:pt x="20757" y="30984"/>
                  </a:cubicBezTo>
                  <a:cubicBezTo>
                    <a:pt x="25214" y="29289"/>
                    <a:pt x="29712" y="24874"/>
                    <a:pt x="34860" y="24623"/>
                  </a:cubicBezTo>
                  <a:cubicBezTo>
                    <a:pt x="35017" y="24616"/>
                    <a:pt x="35174" y="24613"/>
                    <a:pt x="35330" y="24613"/>
                  </a:cubicBezTo>
                  <a:cubicBezTo>
                    <a:pt x="38165" y="24613"/>
                    <a:pt x="40919" y="25729"/>
                    <a:pt x="43914" y="25729"/>
                  </a:cubicBezTo>
                  <a:cubicBezTo>
                    <a:pt x="44124" y="25729"/>
                    <a:pt x="44335" y="25723"/>
                    <a:pt x="44547" y="25711"/>
                  </a:cubicBezTo>
                  <a:cubicBezTo>
                    <a:pt x="45572" y="25670"/>
                    <a:pt x="46598" y="25523"/>
                    <a:pt x="47602" y="25314"/>
                  </a:cubicBezTo>
                  <a:lnTo>
                    <a:pt x="47602" y="8742"/>
                  </a:lnTo>
                  <a:cubicBezTo>
                    <a:pt x="47414" y="8763"/>
                    <a:pt x="47246" y="8784"/>
                    <a:pt x="47058" y="8784"/>
                  </a:cubicBezTo>
                  <a:cubicBezTo>
                    <a:pt x="46528" y="8839"/>
                    <a:pt x="46003" y="8865"/>
                    <a:pt x="45485" y="8865"/>
                  </a:cubicBezTo>
                  <a:cubicBezTo>
                    <a:pt x="45021" y="8865"/>
                    <a:pt x="44562" y="8845"/>
                    <a:pt x="44108" y="8805"/>
                  </a:cubicBezTo>
                  <a:cubicBezTo>
                    <a:pt x="43980" y="8817"/>
                    <a:pt x="43851" y="8823"/>
                    <a:pt x="43722" y="8823"/>
                  </a:cubicBezTo>
                  <a:cubicBezTo>
                    <a:pt x="42504" y="8823"/>
                    <a:pt x="41265" y="8314"/>
                    <a:pt x="40300" y="7822"/>
                  </a:cubicBezTo>
                  <a:cubicBezTo>
                    <a:pt x="36010" y="5583"/>
                    <a:pt x="32349" y="2026"/>
                    <a:pt x="27411" y="561"/>
                  </a:cubicBezTo>
                  <a:cubicBezTo>
                    <a:pt x="26099" y="172"/>
                    <a:pt x="25071" y="1"/>
                    <a:pt x="24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8607182" y="368494"/>
              <a:ext cx="49895" cy="11200"/>
            </a:xfrm>
            <a:custGeom>
              <a:avLst/>
              <a:gdLst/>
              <a:ahLst/>
              <a:cxnLst/>
              <a:rect l="l" t="t" r="r" b="b"/>
              <a:pathLst>
                <a:path w="2428" h="545" extrusionOk="0">
                  <a:moveTo>
                    <a:pt x="0" y="1"/>
                  </a:moveTo>
                  <a:lnTo>
                    <a:pt x="0" y="1"/>
                  </a:lnTo>
                  <a:cubicBezTo>
                    <a:pt x="419" y="168"/>
                    <a:pt x="816" y="314"/>
                    <a:pt x="1151" y="356"/>
                  </a:cubicBezTo>
                  <a:cubicBezTo>
                    <a:pt x="1569" y="440"/>
                    <a:pt x="1988" y="503"/>
                    <a:pt x="2427" y="545"/>
                  </a:cubicBezTo>
                  <a:cubicBezTo>
                    <a:pt x="1674" y="294"/>
                    <a:pt x="858" y="105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623548" y="40677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5909725" y="46525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7833615" y="1840804"/>
              <a:ext cx="1320050" cy="402862"/>
            </a:xfrm>
            <a:custGeom>
              <a:avLst/>
              <a:gdLst/>
              <a:ahLst/>
              <a:cxnLst/>
              <a:rect l="l" t="t" r="r" b="b"/>
              <a:pathLst>
                <a:path w="64236" h="19604" extrusionOk="0">
                  <a:moveTo>
                    <a:pt x="52287" y="0"/>
                  </a:moveTo>
                  <a:cubicBezTo>
                    <a:pt x="50668" y="0"/>
                    <a:pt x="48766" y="586"/>
                    <a:pt x="47309" y="983"/>
                  </a:cubicBezTo>
                  <a:cubicBezTo>
                    <a:pt x="46352" y="1249"/>
                    <a:pt x="45230" y="1560"/>
                    <a:pt x="44184" y="1560"/>
                  </a:cubicBezTo>
                  <a:cubicBezTo>
                    <a:pt x="43995" y="1560"/>
                    <a:pt x="43809" y="1550"/>
                    <a:pt x="43626" y="1528"/>
                  </a:cubicBezTo>
                  <a:cubicBezTo>
                    <a:pt x="42747" y="1423"/>
                    <a:pt x="42057" y="983"/>
                    <a:pt x="41220" y="837"/>
                  </a:cubicBezTo>
                  <a:cubicBezTo>
                    <a:pt x="40998" y="796"/>
                    <a:pt x="40770" y="778"/>
                    <a:pt x="40538" y="778"/>
                  </a:cubicBezTo>
                  <a:cubicBezTo>
                    <a:pt x="38496" y="778"/>
                    <a:pt x="36141" y="2230"/>
                    <a:pt x="34713" y="3076"/>
                  </a:cubicBezTo>
                  <a:cubicBezTo>
                    <a:pt x="30612" y="5524"/>
                    <a:pt x="26427" y="7930"/>
                    <a:pt x="22472" y="10504"/>
                  </a:cubicBezTo>
                  <a:cubicBezTo>
                    <a:pt x="21091" y="11403"/>
                    <a:pt x="19711" y="12052"/>
                    <a:pt x="18120" y="12638"/>
                  </a:cubicBezTo>
                  <a:cubicBezTo>
                    <a:pt x="16384" y="13287"/>
                    <a:pt x="14961" y="14144"/>
                    <a:pt x="13015" y="14500"/>
                  </a:cubicBezTo>
                  <a:cubicBezTo>
                    <a:pt x="12446" y="14602"/>
                    <a:pt x="11865" y="14637"/>
                    <a:pt x="11278" y="14637"/>
                  </a:cubicBezTo>
                  <a:cubicBezTo>
                    <a:pt x="9991" y="14637"/>
                    <a:pt x="8674" y="14469"/>
                    <a:pt x="7391" y="14469"/>
                  </a:cubicBezTo>
                  <a:cubicBezTo>
                    <a:pt x="7214" y="14469"/>
                    <a:pt x="7038" y="14472"/>
                    <a:pt x="6863" y="14479"/>
                  </a:cubicBezTo>
                  <a:cubicBezTo>
                    <a:pt x="5378" y="14542"/>
                    <a:pt x="3139" y="14751"/>
                    <a:pt x="2030" y="15630"/>
                  </a:cubicBezTo>
                  <a:cubicBezTo>
                    <a:pt x="0" y="17220"/>
                    <a:pt x="9939" y="19208"/>
                    <a:pt x="10776" y="19334"/>
                  </a:cubicBezTo>
                  <a:cubicBezTo>
                    <a:pt x="11392" y="19439"/>
                    <a:pt x="12111" y="19604"/>
                    <a:pt x="12785" y="19604"/>
                  </a:cubicBezTo>
                  <a:cubicBezTo>
                    <a:pt x="12912" y="19604"/>
                    <a:pt x="13038" y="19598"/>
                    <a:pt x="13161" y="19585"/>
                  </a:cubicBezTo>
                  <a:cubicBezTo>
                    <a:pt x="14103" y="19480"/>
                    <a:pt x="15045" y="19271"/>
                    <a:pt x="15902" y="19145"/>
                  </a:cubicBezTo>
                  <a:cubicBezTo>
                    <a:pt x="17011" y="19020"/>
                    <a:pt x="18099" y="18894"/>
                    <a:pt x="19187" y="18789"/>
                  </a:cubicBezTo>
                  <a:cubicBezTo>
                    <a:pt x="26804" y="18099"/>
                    <a:pt x="34148" y="18120"/>
                    <a:pt x="41597" y="17492"/>
                  </a:cubicBezTo>
                  <a:cubicBezTo>
                    <a:pt x="42706" y="17450"/>
                    <a:pt x="44233" y="17283"/>
                    <a:pt x="45781" y="17220"/>
                  </a:cubicBezTo>
                  <a:cubicBezTo>
                    <a:pt x="46341" y="17190"/>
                    <a:pt x="46901" y="17171"/>
                    <a:pt x="47444" y="17171"/>
                  </a:cubicBezTo>
                  <a:cubicBezTo>
                    <a:pt x="48422" y="17171"/>
                    <a:pt x="49345" y="17234"/>
                    <a:pt x="50113" y="17409"/>
                  </a:cubicBezTo>
                  <a:cubicBezTo>
                    <a:pt x="50887" y="17576"/>
                    <a:pt x="51954" y="18141"/>
                    <a:pt x="52958" y="18727"/>
                  </a:cubicBezTo>
                  <a:cubicBezTo>
                    <a:pt x="55448" y="17681"/>
                    <a:pt x="57875" y="16613"/>
                    <a:pt x="60470" y="15630"/>
                  </a:cubicBezTo>
                  <a:cubicBezTo>
                    <a:pt x="61662" y="15170"/>
                    <a:pt x="62939" y="14877"/>
                    <a:pt x="64236" y="14668"/>
                  </a:cubicBezTo>
                  <a:lnTo>
                    <a:pt x="64236" y="5189"/>
                  </a:lnTo>
                  <a:cubicBezTo>
                    <a:pt x="61516" y="5566"/>
                    <a:pt x="58880" y="5963"/>
                    <a:pt x="56369" y="6926"/>
                  </a:cubicBezTo>
                  <a:cubicBezTo>
                    <a:pt x="54799" y="7512"/>
                    <a:pt x="53293" y="7993"/>
                    <a:pt x="51514" y="7993"/>
                  </a:cubicBezTo>
                  <a:cubicBezTo>
                    <a:pt x="50426" y="7993"/>
                    <a:pt x="48250" y="7867"/>
                    <a:pt x="47999" y="6800"/>
                  </a:cubicBezTo>
                  <a:cubicBezTo>
                    <a:pt x="47790" y="5880"/>
                    <a:pt x="49087" y="4792"/>
                    <a:pt x="49757" y="4143"/>
                  </a:cubicBezTo>
                  <a:cubicBezTo>
                    <a:pt x="50385" y="3536"/>
                    <a:pt x="51075" y="2804"/>
                    <a:pt x="51891" y="2344"/>
                  </a:cubicBezTo>
                  <a:cubicBezTo>
                    <a:pt x="53607" y="1423"/>
                    <a:pt x="55783" y="272"/>
                    <a:pt x="52791" y="21"/>
                  </a:cubicBezTo>
                  <a:cubicBezTo>
                    <a:pt x="52627" y="7"/>
                    <a:pt x="52459" y="0"/>
                    <a:pt x="52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7133228" y="2058703"/>
              <a:ext cx="1891422" cy="778455"/>
            </a:xfrm>
            <a:custGeom>
              <a:avLst/>
              <a:gdLst/>
              <a:ahLst/>
              <a:cxnLst/>
              <a:rect l="l" t="t" r="r" b="b"/>
              <a:pathLst>
                <a:path w="92040" h="37881" extrusionOk="0">
                  <a:moveTo>
                    <a:pt x="62313" y="0"/>
                  </a:moveTo>
                  <a:cubicBezTo>
                    <a:pt x="58607" y="0"/>
                    <a:pt x="54866" y="541"/>
                    <a:pt x="51176" y="1533"/>
                  </a:cubicBezTo>
                  <a:cubicBezTo>
                    <a:pt x="46852" y="2688"/>
                    <a:pt x="42195" y="3097"/>
                    <a:pt x="37462" y="3097"/>
                  </a:cubicBezTo>
                  <a:cubicBezTo>
                    <a:pt x="30881" y="3097"/>
                    <a:pt x="24153" y="2307"/>
                    <a:pt x="17970" y="1637"/>
                  </a:cubicBezTo>
                  <a:cubicBezTo>
                    <a:pt x="15074" y="1323"/>
                    <a:pt x="12383" y="1073"/>
                    <a:pt x="10021" y="1073"/>
                  </a:cubicBezTo>
                  <a:cubicBezTo>
                    <a:pt x="3903" y="1073"/>
                    <a:pt x="1" y="2749"/>
                    <a:pt x="499" y="9316"/>
                  </a:cubicBezTo>
                  <a:cubicBezTo>
                    <a:pt x="4747" y="9316"/>
                    <a:pt x="7508" y="12413"/>
                    <a:pt x="10480" y="13857"/>
                  </a:cubicBezTo>
                  <a:cubicBezTo>
                    <a:pt x="12781" y="14966"/>
                    <a:pt x="15773" y="15907"/>
                    <a:pt x="18472" y="16200"/>
                  </a:cubicBezTo>
                  <a:cubicBezTo>
                    <a:pt x="18606" y="16214"/>
                    <a:pt x="18763" y="16220"/>
                    <a:pt x="18938" y="16220"/>
                  </a:cubicBezTo>
                  <a:cubicBezTo>
                    <a:pt x="20259" y="16220"/>
                    <a:pt x="22620" y="15868"/>
                    <a:pt x="23948" y="15868"/>
                  </a:cubicBezTo>
                  <a:cubicBezTo>
                    <a:pt x="24287" y="15868"/>
                    <a:pt x="24559" y="15891"/>
                    <a:pt x="24729" y="15949"/>
                  </a:cubicBezTo>
                  <a:cubicBezTo>
                    <a:pt x="28892" y="17372"/>
                    <a:pt x="25566" y="18606"/>
                    <a:pt x="23515" y="20845"/>
                  </a:cubicBezTo>
                  <a:cubicBezTo>
                    <a:pt x="22741" y="21724"/>
                    <a:pt x="22009" y="22728"/>
                    <a:pt x="21799" y="23775"/>
                  </a:cubicBezTo>
                  <a:cubicBezTo>
                    <a:pt x="21255" y="26390"/>
                    <a:pt x="24331" y="27645"/>
                    <a:pt x="24854" y="29947"/>
                  </a:cubicBezTo>
                  <a:cubicBezTo>
                    <a:pt x="25754" y="33776"/>
                    <a:pt x="17426" y="33379"/>
                    <a:pt x="14581" y="33818"/>
                  </a:cubicBezTo>
                  <a:cubicBezTo>
                    <a:pt x="11391" y="34303"/>
                    <a:pt x="9282" y="37881"/>
                    <a:pt x="12627" y="37881"/>
                  </a:cubicBezTo>
                  <a:cubicBezTo>
                    <a:pt x="13035" y="37881"/>
                    <a:pt x="13523" y="37828"/>
                    <a:pt x="14099" y="37710"/>
                  </a:cubicBezTo>
                  <a:cubicBezTo>
                    <a:pt x="16861" y="37145"/>
                    <a:pt x="19205" y="35785"/>
                    <a:pt x="21820" y="34927"/>
                  </a:cubicBezTo>
                  <a:cubicBezTo>
                    <a:pt x="23264" y="34467"/>
                    <a:pt x="24729" y="34425"/>
                    <a:pt x="26193" y="34090"/>
                  </a:cubicBezTo>
                  <a:cubicBezTo>
                    <a:pt x="28955" y="33441"/>
                    <a:pt x="31864" y="31516"/>
                    <a:pt x="34249" y="30261"/>
                  </a:cubicBezTo>
                  <a:cubicBezTo>
                    <a:pt x="37638" y="28482"/>
                    <a:pt x="40819" y="26474"/>
                    <a:pt x="44083" y="24549"/>
                  </a:cubicBezTo>
                  <a:cubicBezTo>
                    <a:pt x="44753" y="23984"/>
                    <a:pt x="45422" y="23440"/>
                    <a:pt x="46092" y="22896"/>
                  </a:cubicBezTo>
                  <a:cubicBezTo>
                    <a:pt x="47473" y="21850"/>
                    <a:pt x="48895" y="20824"/>
                    <a:pt x="50465" y="19925"/>
                  </a:cubicBezTo>
                  <a:cubicBezTo>
                    <a:pt x="51385" y="19422"/>
                    <a:pt x="52369" y="18983"/>
                    <a:pt x="53394" y="18586"/>
                  </a:cubicBezTo>
                  <a:cubicBezTo>
                    <a:pt x="59671" y="16158"/>
                    <a:pt x="66429" y="15719"/>
                    <a:pt x="73209" y="14924"/>
                  </a:cubicBezTo>
                  <a:cubicBezTo>
                    <a:pt x="77728" y="14401"/>
                    <a:pt x="85282" y="14966"/>
                    <a:pt x="88901" y="12497"/>
                  </a:cubicBezTo>
                  <a:cubicBezTo>
                    <a:pt x="92040" y="10383"/>
                    <a:pt x="90889" y="6680"/>
                    <a:pt x="90366" y="3897"/>
                  </a:cubicBezTo>
                  <a:cubicBezTo>
                    <a:pt x="89934" y="3820"/>
                    <a:pt x="89507" y="3788"/>
                    <a:pt x="89084" y="3788"/>
                  </a:cubicBezTo>
                  <a:cubicBezTo>
                    <a:pt x="86874" y="3788"/>
                    <a:pt x="84758" y="4667"/>
                    <a:pt x="82399" y="4667"/>
                  </a:cubicBezTo>
                  <a:cubicBezTo>
                    <a:pt x="82129" y="4667"/>
                    <a:pt x="81855" y="4655"/>
                    <a:pt x="81578" y="4629"/>
                  </a:cubicBezTo>
                  <a:cubicBezTo>
                    <a:pt x="78712" y="4378"/>
                    <a:pt x="76849" y="3060"/>
                    <a:pt x="74401" y="2119"/>
                  </a:cubicBezTo>
                  <a:cubicBezTo>
                    <a:pt x="70494" y="666"/>
                    <a:pt x="66425" y="0"/>
                    <a:pt x="62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886267" y="980903"/>
              <a:ext cx="5267705" cy="1931392"/>
            </a:xfrm>
            <a:custGeom>
              <a:avLst/>
              <a:gdLst/>
              <a:ahLst/>
              <a:cxnLst/>
              <a:rect l="l" t="t" r="r" b="b"/>
              <a:pathLst>
                <a:path w="256336" h="93985" extrusionOk="0">
                  <a:moveTo>
                    <a:pt x="9286" y="1"/>
                  </a:moveTo>
                  <a:cubicBezTo>
                    <a:pt x="7909" y="1"/>
                    <a:pt x="6620" y="179"/>
                    <a:pt x="5483" y="603"/>
                  </a:cubicBezTo>
                  <a:cubicBezTo>
                    <a:pt x="1" y="2653"/>
                    <a:pt x="10504" y="5185"/>
                    <a:pt x="12806" y="5792"/>
                  </a:cubicBezTo>
                  <a:cubicBezTo>
                    <a:pt x="18162" y="7215"/>
                    <a:pt x="23665" y="8114"/>
                    <a:pt x="29064" y="9391"/>
                  </a:cubicBezTo>
                  <a:cubicBezTo>
                    <a:pt x="32223" y="10123"/>
                    <a:pt x="45279" y="13471"/>
                    <a:pt x="37998" y="16839"/>
                  </a:cubicBezTo>
                  <a:cubicBezTo>
                    <a:pt x="37538" y="18513"/>
                    <a:pt x="39400" y="18995"/>
                    <a:pt x="39400" y="20585"/>
                  </a:cubicBezTo>
                  <a:cubicBezTo>
                    <a:pt x="39358" y="23660"/>
                    <a:pt x="37538" y="24790"/>
                    <a:pt x="41743" y="26883"/>
                  </a:cubicBezTo>
                  <a:cubicBezTo>
                    <a:pt x="44924" y="28452"/>
                    <a:pt x="47748" y="29519"/>
                    <a:pt x="50803" y="30733"/>
                  </a:cubicBezTo>
                  <a:cubicBezTo>
                    <a:pt x="51828" y="31256"/>
                    <a:pt x="52686" y="31779"/>
                    <a:pt x="53168" y="32260"/>
                  </a:cubicBezTo>
                  <a:cubicBezTo>
                    <a:pt x="53670" y="32741"/>
                    <a:pt x="53795" y="33202"/>
                    <a:pt x="53398" y="33578"/>
                  </a:cubicBezTo>
                  <a:cubicBezTo>
                    <a:pt x="52979" y="33955"/>
                    <a:pt x="52038" y="34269"/>
                    <a:pt x="50364" y="34478"/>
                  </a:cubicBezTo>
                  <a:cubicBezTo>
                    <a:pt x="49318" y="34290"/>
                    <a:pt x="48271" y="34143"/>
                    <a:pt x="47225" y="33997"/>
                  </a:cubicBezTo>
                  <a:cubicBezTo>
                    <a:pt x="46179" y="33850"/>
                    <a:pt x="45133" y="33725"/>
                    <a:pt x="44087" y="33620"/>
                  </a:cubicBezTo>
                  <a:cubicBezTo>
                    <a:pt x="43020" y="33495"/>
                    <a:pt x="41973" y="33390"/>
                    <a:pt x="40927" y="33285"/>
                  </a:cubicBezTo>
                  <a:cubicBezTo>
                    <a:pt x="39860" y="33181"/>
                    <a:pt x="38814" y="33076"/>
                    <a:pt x="37768" y="32971"/>
                  </a:cubicBezTo>
                  <a:cubicBezTo>
                    <a:pt x="36701" y="32846"/>
                    <a:pt x="35655" y="32741"/>
                    <a:pt x="34608" y="32595"/>
                  </a:cubicBezTo>
                  <a:cubicBezTo>
                    <a:pt x="29398" y="31946"/>
                    <a:pt x="24272" y="30963"/>
                    <a:pt x="19501" y="28724"/>
                  </a:cubicBezTo>
                  <a:cubicBezTo>
                    <a:pt x="18889" y="28568"/>
                    <a:pt x="18284" y="28419"/>
                    <a:pt x="17745" y="28419"/>
                  </a:cubicBezTo>
                  <a:cubicBezTo>
                    <a:pt x="17344" y="28419"/>
                    <a:pt x="16980" y="28501"/>
                    <a:pt x="16677" y="28724"/>
                  </a:cubicBezTo>
                  <a:cubicBezTo>
                    <a:pt x="14919" y="30837"/>
                    <a:pt x="17388" y="32679"/>
                    <a:pt x="19501" y="33725"/>
                  </a:cubicBezTo>
                  <a:cubicBezTo>
                    <a:pt x="20736" y="34248"/>
                    <a:pt x="21970" y="34708"/>
                    <a:pt x="23247" y="35085"/>
                  </a:cubicBezTo>
                  <a:cubicBezTo>
                    <a:pt x="24544" y="35440"/>
                    <a:pt x="25862" y="35712"/>
                    <a:pt x="27264" y="35838"/>
                  </a:cubicBezTo>
                  <a:cubicBezTo>
                    <a:pt x="30696" y="36152"/>
                    <a:pt x="34022" y="36361"/>
                    <a:pt x="37475" y="36528"/>
                  </a:cubicBezTo>
                  <a:cubicBezTo>
                    <a:pt x="40341" y="36654"/>
                    <a:pt x="48899" y="36424"/>
                    <a:pt x="48146" y="40169"/>
                  </a:cubicBezTo>
                  <a:cubicBezTo>
                    <a:pt x="48060" y="40578"/>
                    <a:pt x="46374" y="40671"/>
                    <a:pt x="44460" y="40671"/>
                  </a:cubicBezTo>
                  <a:cubicBezTo>
                    <a:pt x="42843" y="40671"/>
                    <a:pt x="41064" y="40605"/>
                    <a:pt x="39951" y="40605"/>
                  </a:cubicBezTo>
                  <a:cubicBezTo>
                    <a:pt x="39481" y="40605"/>
                    <a:pt x="39130" y="40617"/>
                    <a:pt x="38960" y="40650"/>
                  </a:cubicBezTo>
                  <a:cubicBezTo>
                    <a:pt x="35236" y="41362"/>
                    <a:pt x="32014" y="43203"/>
                    <a:pt x="28248" y="43852"/>
                  </a:cubicBezTo>
                  <a:cubicBezTo>
                    <a:pt x="25695" y="44291"/>
                    <a:pt x="21866" y="45170"/>
                    <a:pt x="20694" y="47179"/>
                  </a:cubicBezTo>
                  <a:cubicBezTo>
                    <a:pt x="19919" y="48516"/>
                    <a:pt x="20248" y="49037"/>
                    <a:pt x="21385" y="49037"/>
                  </a:cubicBezTo>
                  <a:cubicBezTo>
                    <a:pt x="21813" y="49037"/>
                    <a:pt x="22355" y="48963"/>
                    <a:pt x="22996" y="48832"/>
                  </a:cubicBezTo>
                  <a:cubicBezTo>
                    <a:pt x="26051" y="48225"/>
                    <a:pt x="28561" y="46237"/>
                    <a:pt x="31554" y="45379"/>
                  </a:cubicBezTo>
                  <a:cubicBezTo>
                    <a:pt x="34294" y="44605"/>
                    <a:pt x="37098" y="44689"/>
                    <a:pt x="39965" y="44584"/>
                  </a:cubicBezTo>
                  <a:cubicBezTo>
                    <a:pt x="45007" y="44396"/>
                    <a:pt x="53000" y="44731"/>
                    <a:pt x="56683" y="41759"/>
                  </a:cubicBezTo>
                  <a:cubicBezTo>
                    <a:pt x="61617" y="37789"/>
                    <a:pt x="63467" y="34372"/>
                    <a:pt x="70838" y="34372"/>
                  </a:cubicBezTo>
                  <a:cubicBezTo>
                    <a:pt x="71313" y="34372"/>
                    <a:pt x="71811" y="34386"/>
                    <a:pt x="72334" y="34415"/>
                  </a:cubicBezTo>
                  <a:cubicBezTo>
                    <a:pt x="78925" y="34771"/>
                    <a:pt x="89826" y="34541"/>
                    <a:pt x="92943" y="40127"/>
                  </a:cubicBezTo>
                  <a:cubicBezTo>
                    <a:pt x="94889" y="43601"/>
                    <a:pt x="90349" y="44019"/>
                    <a:pt x="87545" y="45463"/>
                  </a:cubicBezTo>
                  <a:cubicBezTo>
                    <a:pt x="86164" y="46195"/>
                    <a:pt x="85202" y="47179"/>
                    <a:pt x="85704" y="48957"/>
                  </a:cubicBezTo>
                  <a:cubicBezTo>
                    <a:pt x="86478" y="51573"/>
                    <a:pt x="88047" y="53121"/>
                    <a:pt x="89972" y="53958"/>
                  </a:cubicBezTo>
                  <a:cubicBezTo>
                    <a:pt x="91336" y="54537"/>
                    <a:pt x="92873" y="54767"/>
                    <a:pt x="94425" y="54767"/>
                  </a:cubicBezTo>
                  <a:cubicBezTo>
                    <a:pt x="97303" y="54767"/>
                    <a:pt x="100236" y="53978"/>
                    <a:pt x="102233" y="53163"/>
                  </a:cubicBezTo>
                  <a:cubicBezTo>
                    <a:pt x="103259" y="52744"/>
                    <a:pt x="104305" y="52430"/>
                    <a:pt x="105393" y="52179"/>
                  </a:cubicBezTo>
                  <a:cubicBezTo>
                    <a:pt x="106460" y="51949"/>
                    <a:pt x="107569" y="51803"/>
                    <a:pt x="108678" y="51740"/>
                  </a:cubicBezTo>
                  <a:cubicBezTo>
                    <a:pt x="109383" y="51708"/>
                    <a:pt x="110071" y="51685"/>
                    <a:pt x="110739" y="51685"/>
                  </a:cubicBezTo>
                  <a:cubicBezTo>
                    <a:pt x="112231" y="51685"/>
                    <a:pt x="113615" y="51797"/>
                    <a:pt x="114829" y="52158"/>
                  </a:cubicBezTo>
                  <a:cubicBezTo>
                    <a:pt x="115666" y="52430"/>
                    <a:pt x="116482" y="52723"/>
                    <a:pt x="117298" y="52995"/>
                  </a:cubicBezTo>
                  <a:cubicBezTo>
                    <a:pt x="120479" y="54272"/>
                    <a:pt x="123659" y="55067"/>
                    <a:pt x="126609" y="56552"/>
                  </a:cubicBezTo>
                  <a:cubicBezTo>
                    <a:pt x="127739" y="57034"/>
                    <a:pt x="128827" y="57536"/>
                    <a:pt x="129915" y="58017"/>
                  </a:cubicBezTo>
                  <a:cubicBezTo>
                    <a:pt x="133263" y="59565"/>
                    <a:pt x="136548" y="61135"/>
                    <a:pt x="139917" y="62599"/>
                  </a:cubicBezTo>
                  <a:cubicBezTo>
                    <a:pt x="141967" y="63478"/>
                    <a:pt x="144081" y="64315"/>
                    <a:pt x="146257" y="65068"/>
                  </a:cubicBezTo>
                  <a:cubicBezTo>
                    <a:pt x="150504" y="66658"/>
                    <a:pt x="155798" y="67977"/>
                    <a:pt x="161092" y="68500"/>
                  </a:cubicBezTo>
                  <a:cubicBezTo>
                    <a:pt x="163561" y="68500"/>
                    <a:pt x="165674" y="67705"/>
                    <a:pt x="167787" y="67182"/>
                  </a:cubicBezTo>
                  <a:cubicBezTo>
                    <a:pt x="171667" y="66184"/>
                    <a:pt x="175596" y="65678"/>
                    <a:pt x="179452" y="65678"/>
                  </a:cubicBezTo>
                  <a:cubicBezTo>
                    <a:pt x="185784" y="65678"/>
                    <a:pt x="191921" y="67043"/>
                    <a:pt x="197331" y="69839"/>
                  </a:cubicBezTo>
                  <a:cubicBezTo>
                    <a:pt x="198231" y="70195"/>
                    <a:pt x="199110" y="70550"/>
                    <a:pt x="199926" y="70864"/>
                  </a:cubicBezTo>
                  <a:cubicBezTo>
                    <a:pt x="200763" y="71157"/>
                    <a:pt x="201600" y="71471"/>
                    <a:pt x="202437" y="71785"/>
                  </a:cubicBezTo>
                  <a:cubicBezTo>
                    <a:pt x="203274" y="72099"/>
                    <a:pt x="204090" y="72433"/>
                    <a:pt x="204927" y="72747"/>
                  </a:cubicBezTo>
                  <a:cubicBezTo>
                    <a:pt x="207688" y="74024"/>
                    <a:pt x="211225" y="74819"/>
                    <a:pt x="214405" y="74819"/>
                  </a:cubicBezTo>
                  <a:lnTo>
                    <a:pt x="214426" y="74819"/>
                  </a:lnTo>
                  <a:cubicBezTo>
                    <a:pt x="214838" y="74798"/>
                    <a:pt x="215244" y="74788"/>
                    <a:pt x="215644" y="74788"/>
                  </a:cubicBezTo>
                  <a:cubicBezTo>
                    <a:pt x="224504" y="74788"/>
                    <a:pt x="230651" y="79762"/>
                    <a:pt x="235956" y="84506"/>
                  </a:cubicBezTo>
                  <a:cubicBezTo>
                    <a:pt x="236354" y="84862"/>
                    <a:pt x="236772" y="85239"/>
                    <a:pt x="237170" y="85615"/>
                  </a:cubicBezTo>
                  <a:cubicBezTo>
                    <a:pt x="237986" y="86117"/>
                    <a:pt x="238802" y="86599"/>
                    <a:pt x="239597" y="87080"/>
                  </a:cubicBezTo>
                  <a:cubicBezTo>
                    <a:pt x="242798" y="89047"/>
                    <a:pt x="245916" y="91076"/>
                    <a:pt x="249013" y="93001"/>
                  </a:cubicBezTo>
                  <a:cubicBezTo>
                    <a:pt x="249952" y="93471"/>
                    <a:pt x="251195" y="93941"/>
                    <a:pt x="252394" y="93941"/>
                  </a:cubicBezTo>
                  <a:cubicBezTo>
                    <a:pt x="252530" y="93941"/>
                    <a:pt x="252665" y="93935"/>
                    <a:pt x="252800" y="93922"/>
                  </a:cubicBezTo>
                  <a:cubicBezTo>
                    <a:pt x="253281" y="93964"/>
                    <a:pt x="253773" y="93985"/>
                    <a:pt x="254270" y="93985"/>
                  </a:cubicBezTo>
                  <a:cubicBezTo>
                    <a:pt x="254767" y="93985"/>
                    <a:pt x="255269" y="93964"/>
                    <a:pt x="255771" y="93922"/>
                  </a:cubicBezTo>
                  <a:cubicBezTo>
                    <a:pt x="255938" y="93901"/>
                    <a:pt x="256127" y="93880"/>
                    <a:pt x="256315" y="93859"/>
                  </a:cubicBezTo>
                  <a:lnTo>
                    <a:pt x="256315" y="82247"/>
                  </a:lnTo>
                  <a:cubicBezTo>
                    <a:pt x="255394" y="81870"/>
                    <a:pt x="254244" y="81451"/>
                    <a:pt x="253511" y="80866"/>
                  </a:cubicBezTo>
                  <a:cubicBezTo>
                    <a:pt x="253030" y="80510"/>
                    <a:pt x="252842" y="79882"/>
                    <a:pt x="252319" y="79568"/>
                  </a:cubicBezTo>
                  <a:cubicBezTo>
                    <a:pt x="251314" y="78983"/>
                    <a:pt x="247674" y="78104"/>
                    <a:pt x="246544" y="77790"/>
                  </a:cubicBezTo>
                  <a:cubicBezTo>
                    <a:pt x="245832" y="77602"/>
                    <a:pt x="239032" y="77350"/>
                    <a:pt x="239095" y="76974"/>
                  </a:cubicBezTo>
                  <a:cubicBezTo>
                    <a:pt x="239193" y="76064"/>
                    <a:pt x="241203" y="75832"/>
                    <a:pt x="243269" y="75832"/>
                  </a:cubicBezTo>
                  <a:cubicBezTo>
                    <a:pt x="245148" y="75832"/>
                    <a:pt x="247075" y="76024"/>
                    <a:pt x="247653" y="76074"/>
                  </a:cubicBezTo>
                  <a:cubicBezTo>
                    <a:pt x="249578" y="76221"/>
                    <a:pt x="250938" y="76744"/>
                    <a:pt x="252737" y="77078"/>
                  </a:cubicBezTo>
                  <a:cubicBezTo>
                    <a:pt x="254139" y="77350"/>
                    <a:pt x="255018" y="77225"/>
                    <a:pt x="256336" y="77874"/>
                  </a:cubicBezTo>
                  <a:cubicBezTo>
                    <a:pt x="256148" y="75070"/>
                    <a:pt x="256315" y="72203"/>
                    <a:pt x="256315" y="69379"/>
                  </a:cubicBezTo>
                  <a:lnTo>
                    <a:pt x="256315" y="69379"/>
                  </a:lnTo>
                  <a:cubicBezTo>
                    <a:pt x="255708" y="69420"/>
                    <a:pt x="255122" y="69483"/>
                    <a:pt x="254578" y="69609"/>
                  </a:cubicBezTo>
                  <a:cubicBezTo>
                    <a:pt x="251415" y="70637"/>
                    <a:pt x="248061" y="71151"/>
                    <a:pt x="244679" y="71151"/>
                  </a:cubicBezTo>
                  <a:cubicBezTo>
                    <a:pt x="243586" y="71151"/>
                    <a:pt x="242490" y="71097"/>
                    <a:pt x="241396" y="70990"/>
                  </a:cubicBezTo>
                  <a:cubicBezTo>
                    <a:pt x="237274" y="70592"/>
                    <a:pt x="227754" y="67747"/>
                    <a:pt x="230621" y="63206"/>
                  </a:cubicBezTo>
                  <a:cubicBezTo>
                    <a:pt x="231985" y="61069"/>
                    <a:pt x="234401" y="60356"/>
                    <a:pt x="237134" y="60356"/>
                  </a:cubicBezTo>
                  <a:cubicBezTo>
                    <a:pt x="241652" y="60356"/>
                    <a:pt x="247034" y="62306"/>
                    <a:pt x="249954" y="62997"/>
                  </a:cubicBezTo>
                  <a:cubicBezTo>
                    <a:pt x="252088" y="63499"/>
                    <a:pt x="254223" y="63541"/>
                    <a:pt x="256315" y="63604"/>
                  </a:cubicBezTo>
                  <a:lnTo>
                    <a:pt x="256315" y="61302"/>
                  </a:lnTo>
                  <a:cubicBezTo>
                    <a:pt x="253490" y="60193"/>
                    <a:pt x="250875" y="60151"/>
                    <a:pt x="247925" y="59649"/>
                  </a:cubicBezTo>
                  <a:cubicBezTo>
                    <a:pt x="247590" y="59586"/>
                    <a:pt x="246376" y="58812"/>
                    <a:pt x="245037" y="58101"/>
                  </a:cubicBezTo>
                  <a:cubicBezTo>
                    <a:pt x="244033" y="57536"/>
                    <a:pt x="242966" y="57013"/>
                    <a:pt x="242192" y="56845"/>
                  </a:cubicBezTo>
                  <a:cubicBezTo>
                    <a:pt x="241396" y="56678"/>
                    <a:pt x="240434" y="56622"/>
                    <a:pt x="239416" y="56622"/>
                  </a:cubicBezTo>
                  <a:cubicBezTo>
                    <a:pt x="238907" y="56622"/>
                    <a:pt x="238383" y="56636"/>
                    <a:pt x="237860" y="56657"/>
                  </a:cubicBezTo>
                  <a:cubicBezTo>
                    <a:pt x="236312" y="56741"/>
                    <a:pt x="234785" y="56866"/>
                    <a:pt x="233676" y="56908"/>
                  </a:cubicBezTo>
                  <a:cubicBezTo>
                    <a:pt x="229880" y="57043"/>
                    <a:pt x="226187" y="57294"/>
                    <a:pt x="222506" y="57294"/>
                  </a:cubicBezTo>
                  <a:cubicBezTo>
                    <a:pt x="219349" y="57294"/>
                    <a:pt x="216201" y="57109"/>
                    <a:pt x="213003" y="56511"/>
                  </a:cubicBezTo>
                  <a:cubicBezTo>
                    <a:pt x="210074" y="55967"/>
                    <a:pt x="207312" y="54920"/>
                    <a:pt x="204362" y="54439"/>
                  </a:cubicBezTo>
                  <a:cubicBezTo>
                    <a:pt x="202873" y="54197"/>
                    <a:pt x="201383" y="54180"/>
                    <a:pt x="199890" y="54180"/>
                  </a:cubicBezTo>
                  <a:cubicBezTo>
                    <a:pt x="199640" y="54180"/>
                    <a:pt x="199390" y="54180"/>
                    <a:pt x="199140" y="54180"/>
                  </a:cubicBezTo>
                  <a:cubicBezTo>
                    <a:pt x="198427" y="54180"/>
                    <a:pt x="197713" y="54177"/>
                    <a:pt x="196997" y="54146"/>
                  </a:cubicBezTo>
                  <a:cubicBezTo>
                    <a:pt x="195134" y="54083"/>
                    <a:pt x="193084" y="54021"/>
                    <a:pt x="191368" y="53372"/>
                  </a:cubicBezTo>
                  <a:cubicBezTo>
                    <a:pt x="190134" y="52912"/>
                    <a:pt x="189087" y="52054"/>
                    <a:pt x="187853" y="51635"/>
                  </a:cubicBezTo>
                  <a:cubicBezTo>
                    <a:pt x="185761" y="50903"/>
                    <a:pt x="183124" y="51259"/>
                    <a:pt x="181095" y="50568"/>
                  </a:cubicBezTo>
                  <a:cubicBezTo>
                    <a:pt x="179483" y="50003"/>
                    <a:pt x="177998" y="49208"/>
                    <a:pt x="176345" y="48790"/>
                  </a:cubicBezTo>
                  <a:cubicBezTo>
                    <a:pt x="174797" y="48392"/>
                    <a:pt x="173248" y="48371"/>
                    <a:pt x="171679" y="47953"/>
                  </a:cubicBezTo>
                  <a:cubicBezTo>
                    <a:pt x="170444" y="47681"/>
                    <a:pt x="169398" y="47367"/>
                    <a:pt x="168394" y="46969"/>
                  </a:cubicBezTo>
                  <a:cubicBezTo>
                    <a:pt x="167390" y="46593"/>
                    <a:pt x="166448" y="46153"/>
                    <a:pt x="165444" y="45672"/>
                  </a:cubicBezTo>
                  <a:cubicBezTo>
                    <a:pt x="163205" y="44793"/>
                    <a:pt x="161092" y="43747"/>
                    <a:pt x="158623" y="43475"/>
                  </a:cubicBezTo>
                  <a:cubicBezTo>
                    <a:pt x="157472" y="43412"/>
                    <a:pt x="156300" y="43391"/>
                    <a:pt x="155087" y="43391"/>
                  </a:cubicBezTo>
                  <a:cubicBezTo>
                    <a:pt x="153894" y="43391"/>
                    <a:pt x="152680" y="43412"/>
                    <a:pt x="151446" y="43433"/>
                  </a:cubicBezTo>
                  <a:cubicBezTo>
                    <a:pt x="150201" y="43504"/>
                    <a:pt x="148933" y="43545"/>
                    <a:pt x="147653" y="43545"/>
                  </a:cubicBezTo>
                  <a:cubicBezTo>
                    <a:pt x="143253" y="43545"/>
                    <a:pt x="138724" y="43060"/>
                    <a:pt x="134623" y="41634"/>
                  </a:cubicBezTo>
                  <a:cubicBezTo>
                    <a:pt x="129664" y="40044"/>
                    <a:pt x="125793" y="38202"/>
                    <a:pt x="121190" y="36089"/>
                  </a:cubicBezTo>
                  <a:cubicBezTo>
                    <a:pt x="117675" y="34520"/>
                    <a:pt x="115206" y="32155"/>
                    <a:pt x="112988" y="29582"/>
                  </a:cubicBezTo>
                  <a:cubicBezTo>
                    <a:pt x="112340" y="29017"/>
                    <a:pt x="111775" y="28431"/>
                    <a:pt x="111252" y="27803"/>
                  </a:cubicBezTo>
                  <a:cubicBezTo>
                    <a:pt x="108636" y="24728"/>
                    <a:pt x="107109" y="21191"/>
                    <a:pt x="103301" y="18304"/>
                  </a:cubicBezTo>
                  <a:cubicBezTo>
                    <a:pt x="93826" y="11117"/>
                    <a:pt x="84718" y="9464"/>
                    <a:pt x="75855" y="9464"/>
                  </a:cubicBezTo>
                  <a:cubicBezTo>
                    <a:pt x="69313" y="9464"/>
                    <a:pt x="62904" y="10364"/>
                    <a:pt x="56578" y="10604"/>
                  </a:cubicBezTo>
                  <a:cubicBezTo>
                    <a:pt x="55089" y="10663"/>
                    <a:pt x="53726" y="10711"/>
                    <a:pt x="52429" y="10711"/>
                  </a:cubicBezTo>
                  <a:cubicBezTo>
                    <a:pt x="49150" y="10711"/>
                    <a:pt x="46291" y="10407"/>
                    <a:pt x="42873" y="9223"/>
                  </a:cubicBezTo>
                  <a:cubicBezTo>
                    <a:pt x="37621" y="7382"/>
                    <a:pt x="32014" y="6252"/>
                    <a:pt x="26699" y="4536"/>
                  </a:cubicBezTo>
                  <a:cubicBezTo>
                    <a:pt x="22392" y="3134"/>
                    <a:pt x="15058" y="1"/>
                    <a:pt x="9286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1253277" y="37998"/>
              <a:ext cx="3591791" cy="1179776"/>
            </a:xfrm>
            <a:custGeom>
              <a:avLst/>
              <a:gdLst/>
              <a:ahLst/>
              <a:cxnLst/>
              <a:rect l="l" t="t" r="r" b="b"/>
              <a:pathLst>
                <a:path w="174783" h="57410" extrusionOk="0">
                  <a:moveTo>
                    <a:pt x="48077" y="0"/>
                  </a:moveTo>
                  <a:cubicBezTo>
                    <a:pt x="46811" y="0"/>
                    <a:pt x="45627" y="231"/>
                    <a:pt x="44805" y="829"/>
                  </a:cubicBezTo>
                  <a:cubicBezTo>
                    <a:pt x="42378" y="2566"/>
                    <a:pt x="48801" y="3570"/>
                    <a:pt x="49575" y="4365"/>
                  </a:cubicBezTo>
                  <a:cubicBezTo>
                    <a:pt x="51668" y="6521"/>
                    <a:pt x="53907" y="9826"/>
                    <a:pt x="50057" y="11668"/>
                  </a:cubicBezTo>
                  <a:cubicBezTo>
                    <a:pt x="49534" y="11923"/>
                    <a:pt x="49035" y="12027"/>
                    <a:pt x="48552" y="12027"/>
                  </a:cubicBezTo>
                  <a:cubicBezTo>
                    <a:pt x="46656" y="12027"/>
                    <a:pt x="45007" y="10410"/>
                    <a:pt x="43173" y="9910"/>
                  </a:cubicBezTo>
                  <a:cubicBezTo>
                    <a:pt x="40223" y="9115"/>
                    <a:pt x="37168" y="8864"/>
                    <a:pt x="34218" y="7922"/>
                  </a:cubicBezTo>
                  <a:cubicBezTo>
                    <a:pt x="30116" y="6625"/>
                    <a:pt x="26036" y="4742"/>
                    <a:pt x="21621" y="4219"/>
                  </a:cubicBezTo>
                  <a:cubicBezTo>
                    <a:pt x="20429" y="4074"/>
                    <a:pt x="19130" y="4011"/>
                    <a:pt x="17787" y="4011"/>
                  </a:cubicBezTo>
                  <a:cubicBezTo>
                    <a:pt x="14465" y="4011"/>
                    <a:pt x="10872" y="4397"/>
                    <a:pt x="7937" y="4888"/>
                  </a:cubicBezTo>
                  <a:cubicBezTo>
                    <a:pt x="4025" y="5537"/>
                    <a:pt x="6138" y="8927"/>
                    <a:pt x="8377" y="10329"/>
                  </a:cubicBezTo>
                  <a:cubicBezTo>
                    <a:pt x="10155" y="11459"/>
                    <a:pt x="14842" y="11061"/>
                    <a:pt x="15533" y="13070"/>
                  </a:cubicBezTo>
                  <a:cubicBezTo>
                    <a:pt x="16391" y="15518"/>
                    <a:pt x="8419" y="16543"/>
                    <a:pt x="6473" y="16648"/>
                  </a:cubicBezTo>
                  <a:cubicBezTo>
                    <a:pt x="6365" y="16654"/>
                    <a:pt x="6254" y="16656"/>
                    <a:pt x="6142" y="16656"/>
                  </a:cubicBezTo>
                  <a:cubicBezTo>
                    <a:pt x="5000" y="16656"/>
                    <a:pt x="3639" y="16372"/>
                    <a:pt x="2495" y="16372"/>
                  </a:cubicBezTo>
                  <a:cubicBezTo>
                    <a:pt x="2200" y="16372"/>
                    <a:pt x="1919" y="16391"/>
                    <a:pt x="1660" y="16438"/>
                  </a:cubicBezTo>
                  <a:cubicBezTo>
                    <a:pt x="761" y="16606"/>
                    <a:pt x="49" y="17108"/>
                    <a:pt x="28" y="17903"/>
                  </a:cubicBezTo>
                  <a:cubicBezTo>
                    <a:pt x="0" y="19221"/>
                    <a:pt x="1906" y="19543"/>
                    <a:pt x="3627" y="19543"/>
                  </a:cubicBezTo>
                  <a:cubicBezTo>
                    <a:pt x="4475" y="19543"/>
                    <a:pt x="5278" y="19465"/>
                    <a:pt x="5782" y="19389"/>
                  </a:cubicBezTo>
                  <a:cubicBezTo>
                    <a:pt x="8168" y="19025"/>
                    <a:pt x="10553" y="18209"/>
                    <a:pt x="12984" y="18209"/>
                  </a:cubicBezTo>
                  <a:cubicBezTo>
                    <a:pt x="13773" y="18209"/>
                    <a:pt x="14566" y="18295"/>
                    <a:pt x="15365" y="18510"/>
                  </a:cubicBezTo>
                  <a:cubicBezTo>
                    <a:pt x="17065" y="18973"/>
                    <a:pt x="19017" y="19465"/>
                    <a:pt x="20923" y="19465"/>
                  </a:cubicBezTo>
                  <a:cubicBezTo>
                    <a:pt x="21340" y="19465"/>
                    <a:pt x="21756" y="19441"/>
                    <a:pt x="22165" y="19389"/>
                  </a:cubicBezTo>
                  <a:cubicBezTo>
                    <a:pt x="24676" y="19033"/>
                    <a:pt x="28087" y="16920"/>
                    <a:pt x="30284" y="15894"/>
                  </a:cubicBezTo>
                  <a:cubicBezTo>
                    <a:pt x="32524" y="14862"/>
                    <a:pt x="35066" y="13805"/>
                    <a:pt x="37653" y="13805"/>
                  </a:cubicBezTo>
                  <a:cubicBezTo>
                    <a:pt x="38473" y="13805"/>
                    <a:pt x="39297" y="13911"/>
                    <a:pt x="40118" y="14158"/>
                  </a:cubicBezTo>
                  <a:cubicBezTo>
                    <a:pt x="43863" y="15288"/>
                    <a:pt x="47378" y="16794"/>
                    <a:pt x="51061" y="18029"/>
                  </a:cubicBezTo>
                  <a:cubicBezTo>
                    <a:pt x="56397" y="19828"/>
                    <a:pt x="62213" y="20309"/>
                    <a:pt x="67946" y="20770"/>
                  </a:cubicBezTo>
                  <a:cubicBezTo>
                    <a:pt x="70834" y="21000"/>
                    <a:pt x="73700" y="21209"/>
                    <a:pt x="76567" y="21565"/>
                  </a:cubicBezTo>
                  <a:cubicBezTo>
                    <a:pt x="77948" y="21732"/>
                    <a:pt x="79413" y="21837"/>
                    <a:pt x="80731" y="22234"/>
                  </a:cubicBezTo>
                  <a:cubicBezTo>
                    <a:pt x="81902" y="22569"/>
                    <a:pt x="82823" y="23218"/>
                    <a:pt x="83786" y="23824"/>
                  </a:cubicBezTo>
                  <a:cubicBezTo>
                    <a:pt x="86422" y="25456"/>
                    <a:pt x="89435" y="26712"/>
                    <a:pt x="92343" y="28009"/>
                  </a:cubicBezTo>
                  <a:cubicBezTo>
                    <a:pt x="94791" y="29118"/>
                    <a:pt x="97595" y="30750"/>
                    <a:pt x="98892" y="32759"/>
                  </a:cubicBezTo>
                  <a:cubicBezTo>
                    <a:pt x="99625" y="33868"/>
                    <a:pt x="99918" y="34579"/>
                    <a:pt x="99018" y="35646"/>
                  </a:cubicBezTo>
                  <a:cubicBezTo>
                    <a:pt x="98244" y="36546"/>
                    <a:pt x="97093" y="37613"/>
                    <a:pt x="95879" y="38136"/>
                  </a:cubicBezTo>
                  <a:cubicBezTo>
                    <a:pt x="94415" y="38743"/>
                    <a:pt x="92657" y="39057"/>
                    <a:pt x="91088" y="39496"/>
                  </a:cubicBezTo>
                  <a:cubicBezTo>
                    <a:pt x="89895" y="39831"/>
                    <a:pt x="88619" y="40208"/>
                    <a:pt x="87552" y="40731"/>
                  </a:cubicBezTo>
                  <a:cubicBezTo>
                    <a:pt x="85334" y="41798"/>
                    <a:pt x="83765" y="42781"/>
                    <a:pt x="81317" y="43618"/>
                  </a:cubicBezTo>
                  <a:cubicBezTo>
                    <a:pt x="76546" y="45271"/>
                    <a:pt x="73303" y="49623"/>
                    <a:pt x="78199" y="52762"/>
                  </a:cubicBezTo>
                  <a:cubicBezTo>
                    <a:pt x="82957" y="55815"/>
                    <a:pt x="94676" y="57410"/>
                    <a:pt x="100561" y="57410"/>
                  </a:cubicBezTo>
                  <a:cubicBezTo>
                    <a:pt x="101249" y="57410"/>
                    <a:pt x="101858" y="57388"/>
                    <a:pt x="102366" y="57344"/>
                  </a:cubicBezTo>
                  <a:cubicBezTo>
                    <a:pt x="112409" y="56486"/>
                    <a:pt x="120904" y="52260"/>
                    <a:pt x="130508" y="50544"/>
                  </a:cubicBezTo>
                  <a:cubicBezTo>
                    <a:pt x="137707" y="49243"/>
                    <a:pt x="143591" y="47189"/>
                    <a:pt x="151249" y="47189"/>
                  </a:cubicBezTo>
                  <a:cubicBezTo>
                    <a:pt x="152338" y="47189"/>
                    <a:pt x="153463" y="47230"/>
                    <a:pt x="154633" y="47322"/>
                  </a:cubicBezTo>
                  <a:cubicBezTo>
                    <a:pt x="160423" y="47771"/>
                    <a:pt x="167254" y="49883"/>
                    <a:pt x="172871" y="49883"/>
                  </a:cubicBezTo>
                  <a:cubicBezTo>
                    <a:pt x="173526" y="49883"/>
                    <a:pt x="174164" y="49854"/>
                    <a:pt x="174782" y="49791"/>
                  </a:cubicBezTo>
                  <a:cubicBezTo>
                    <a:pt x="173506" y="44058"/>
                    <a:pt x="163944" y="43241"/>
                    <a:pt x="159278" y="41149"/>
                  </a:cubicBezTo>
                  <a:cubicBezTo>
                    <a:pt x="156244" y="39789"/>
                    <a:pt x="155972" y="38617"/>
                    <a:pt x="152310" y="38220"/>
                  </a:cubicBezTo>
                  <a:cubicBezTo>
                    <a:pt x="151671" y="38151"/>
                    <a:pt x="151049" y="38124"/>
                    <a:pt x="150438" y="38124"/>
                  </a:cubicBezTo>
                  <a:cubicBezTo>
                    <a:pt x="148260" y="38124"/>
                    <a:pt x="146220" y="38465"/>
                    <a:pt x="144045" y="38465"/>
                  </a:cubicBezTo>
                  <a:cubicBezTo>
                    <a:pt x="143490" y="38465"/>
                    <a:pt x="142927" y="38443"/>
                    <a:pt x="142351" y="38387"/>
                  </a:cubicBezTo>
                  <a:cubicBezTo>
                    <a:pt x="138208" y="37969"/>
                    <a:pt x="133458" y="36525"/>
                    <a:pt x="129211" y="35311"/>
                  </a:cubicBezTo>
                  <a:cubicBezTo>
                    <a:pt x="120653" y="32863"/>
                    <a:pt x="112032" y="29516"/>
                    <a:pt x="103935" y="25101"/>
                  </a:cubicBezTo>
                  <a:cubicBezTo>
                    <a:pt x="101173" y="23594"/>
                    <a:pt x="97407" y="21732"/>
                    <a:pt x="95440" y="19556"/>
                  </a:cubicBezTo>
                  <a:cubicBezTo>
                    <a:pt x="94351" y="18337"/>
                    <a:pt x="93173" y="16814"/>
                    <a:pt x="91279" y="16814"/>
                  </a:cubicBezTo>
                  <a:cubicBezTo>
                    <a:pt x="90735" y="16814"/>
                    <a:pt x="90132" y="16939"/>
                    <a:pt x="89456" y="17233"/>
                  </a:cubicBezTo>
                  <a:cubicBezTo>
                    <a:pt x="88305" y="17736"/>
                    <a:pt x="88117" y="19033"/>
                    <a:pt x="86736" y="19326"/>
                  </a:cubicBezTo>
                  <a:cubicBezTo>
                    <a:pt x="86564" y="19361"/>
                    <a:pt x="86396" y="19377"/>
                    <a:pt x="86231" y="19377"/>
                  </a:cubicBezTo>
                  <a:cubicBezTo>
                    <a:pt x="85232" y="19377"/>
                    <a:pt x="84352" y="18794"/>
                    <a:pt x="83472" y="18489"/>
                  </a:cubicBezTo>
                  <a:cubicBezTo>
                    <a:pt x="81421" y="17757"/>
                    <a:pt x="79078" y="17129"/>
                    <a:pt x="76902" y="16731"/>
                  </a:cubicBezTo>
                  <a:cubicBezTo>
                    <a:pt x="76254" y="16615"/>
                    <a:pt x="75625" y="16580"/>
                    <a:pt x="75004" y="16580"/>
                  </a:cubicBezTo>
                  <a:cubicBezTo>
                    <a:pt x="74109" y="16580"/>
                    <a:pt x="73233" y="16652"/>
                    <a:pt x="72346" y="16652"/>
                  </a:cubicBezTo>
                  <a:cubicBezTo>
                    <a:pt x="71861" y="16652"/>
                    <a:pt x="71372" y="16630"/>
                    <a:pt x="70876" y="16564"/>
                  </a:cubicBezTo>
                  <a:cubicBezTo>
                    <a:pt x="69076" y="16334"/>
                    <a:pt x="66879" y="15413"/>
                    <a:pt x="68700" y="14116"/>
                  </a:cubicBezTo>
                  <a:cubicBezTo>
                    <a:pt x="70069" y="13155"/>
                    <a:pt x="71910" y="12876"/>
                    <a:pt x="73798" y="12876"/>
                  </a:cubicBezTo>
                  <a:cubicBezTo>
                    <a:pt x="75489" y="12876"/>
                    <a:pt x="77218" y="13100"/>
                    <a:pt x="78680" y="13258"/>
                  </a:cubicBezTo>
                  <a:cubicBezTo>
                    <a:pt x="80552" y="13472"/>
                    <a:pt x="83234" y="14253"/>
                    <a:pt x="85553" y="14253"/>
                  </a:cubicBezTo>
                  <a:cubicBezTo>
                    <a:pt x="86630" y="14253"/>
                    <a:pt x="87628" y="14085"/>
                    <a:pt x="88431" y="13614"/>
                  </a:cubicBezTo>
                  <a:cubicBezTo>
                    <a:pt x="88598" y="13509"/>
                    <a:pt x="83262" y="9366"/>
                    <a:pt x="82698" y="9136"/>
                  </a:cubicBezTo>
                  <a:cubicBezTo>
                    <a:pt x="80040" y="7922"/>
                    <a:pt x="76190" y="7588"/>
                    <a:pt x="73282" y="6834"/>
                  </a:cubicBezTo>
                  <a:cubicBezTo>
                    <a:pt x="69285" y="5809"/>
                    <a:pt x="65603" y="4365"/>
                    <a:pt x="61690" y="3236"/>
                  </a:cubicBezTo>
                  <a:cubicBezTo>
                    <a:pt x="58886" y="2420"/>
                    <a:pt x="56292" y="2524"/>
                    <a:pt x="53676" y="1227"/>
                  </a:cubicBezTo>
                  <a:cubicBezTo>
                    <a:pt x="52395" y="606"/>
                    <a:pt x="50129" y="0"/>
                    <a:pt x="48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439020" y="376036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1309751" y="365493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2327973" y="432"/>
              <a:ext cx="3293507" cy="757206"/>
            </a:xfrm>
            <a:custGeom>
              <a:avLst/>
              <a:gdLst/>
              <a:ahLst/>
              <a:cxnLst/>
              <a:rect l="l" t="t" r="r" b="b"/>
              <a:pathLst>
                <a:path w="160268" h="36847" extrusionOk="0">
                  <a:moveTo>
                    <a:pt x="1612" y="0"/>
                  </a:moveTo>
                  <a:cubicBezTo>
                    <a:pt x="1381" y="335"/>
                    <a:pt x="1214" y="711"/>
                    <a:pt x="1089" y="1172"/>
                  </a:cubicBezTo>
                  <a:cubicBezTo>
                    <a:pt x="1" y="5503"/>
                    <a:pt x="5085" y="7784"/>
                    <a:pt x="9667" y="8872"/>
                  </a:cubicBezTo>
                  <a:cubicBezTo>
                    <a:pt x="13287" y="9729"/>
                    <a:pt x="16886" y="10462"/>
                    <a:pt x="20631" y="10922"/>
                  </a:cubicBezTo>
                  <a:cubicBezTo>
                    <a:pt x="24000" y="11341"/>
                    <a:pt x="27892" y="11424"/>
                    <a:pt x="30988" y="12617"/>
                  </a:cubicBezTo>
                  <a:cubicBezTo>
                    <a:pt x="31888" y="12973"/>
                    <a:pt x="33227" y="13579"/>
                    <a:pt x="32516" y="14479"/>
                  </a:cubicBezTo>
                  <a:cubicBezTo>
                    <a:pt x="32203" y="14876"/>
                    <a:pt x="31584" y="15004"/>
                    <a:pt x="30887" y="15004"/>
                  </a:cubicBezTo>
                  <a:cubicBezTo>
                    <a:pt x="29859" y="15004"/>
                    <a:pt x="28662" y="14725"/>
                    <a:pt x="28038" y="14626"/>
                  </a:cubicBezTo>
                  <a:cubicBezTo>
                    <a:pt x="25882" y="14268"/>
                    <a:pt x="23594" y="13904"/>
                    <a:pt x="21339" y="13904"/>
                  </a:cubicBezTo>
                  <a:cubicBezTo>
                    <a:pt x="19765" y="13904"/>
                    <a:pt x="18206" y="14081"/>
                    <a:pt x="16718" y="14563"/>
                  </a:cubicBezTo>
                  <a:cubicBezTo>
                    <a:pt x="14584" y="15253"/>
                    <a:pt x="5943" y="15567"/>
                    <a:pt x="10504" y="18538"/>
                  </a:cubicBezTo>
                  <a:cubicBezTo>
                    <a:pt x="14103" y="20882"/>
                    <a:pt x="19815" y="19187"/>
                    <a:pt x="23979" y="20631"/>
                  </a:cubicBezTo>
                  <a:cubicBezTo>
                    <a:pt x="26381" y="21455"/>
                    <a:pt x="28213" y="21978"/>
                    <a:pt x="30176" y="21978"/>
                  </a:cubicBezTo>
                  <a:cubicBezTo>
                    <a:pt x="31600" y="21978"/>
                    <a:pt x="33093" y="21703"/>
                    <a:pt x="34922" y="21070"/>
                  </a:cubicBezTo>
                  <a:cubicBezTo>
                    <a:pt x="37431" y="20200"/>
                    <a:pt x="39773" y="19719"/>
                    <a:pt x="42402" y="19719"/>
                  </a:cubicBezTo>
                  <a:cubicBezTo>
                    <a:pt x="42996" y="19719"/>
                    <a:pt x="43604" y="19744"/>
                    <a:pt x="44233" y="19794"/>
                  </a:cubicBezTo>
                  <a:cubicBezTo>
                    <a:pt x="46848" y="20024"/>
                    <a:pt x="54402" y="20547"/>
                    <a:pt x="56766" y="22305"/>
                  </a:cubicBezTo>
                  <a:cubicBezTo>
                    <a:pt x="60240" y="24920"/>
                    <a:pt x="56243" y="25192"/>
                    <a:pt x="61432" y="26594"/>
                  </a:cubicBezTo>
                  <a:cubicBezTo>
                    <a:pt x="62267" y="26818"/>
                    <a:pt x="63010" y="26916"/>
                    <a:pt x="63682" y="26916"/>
                  </a:cubicBezTo>
                  <a:cubicBezTo>
                    <a:pt x="67021" y="26916"/>
                    <a:pt x="68619" y="24497"/>
                    <a:pt x="71057" y="23121"/>
                  </a:cubicBezTo>
                  <a:cubicBezTo>
                    <a:pt x="73406" y="21780"/>
                    <a:pt x="75868" y="21260"/>
                    <a:pt x="78445" y="21260"/>
                  </a:cubicBezTo>
                  <a:cubicBezTo>
                    <a:pt x="84751" y="21260"/>
                    <a:pt x="91737" y="24372"/>
                    <a:pt x="99388" y="26155"/>
                  </a:cubicBezTo>
                  <a:cubicBezTo>
                    <a:pt x="113302" y="29398"/>
                    <a:pt x="126923" y="32306"/>
                    <a:pt x="140775" y="34859"/>
                  </a:cubicBezTo>
                  <a:cubicBezTo>
                    <a:pt x="143305" y="35329"/>
                    <a:pt x="149853" y="36846"/>
                    <a:pt x="154485" y="36846"/>
                  </a:cubicBezTo>
                  <a:cubicBezTo>
                    <a:pt x="157896" y="36846"/>
                    <a:pt x="160267" y="36023"/>
                    <a:pt x="159229" y="33352"/>
                  </a:cubicBezTo>
                  <a:cubicBezTo>
                    <a:pt x="156488" y="26343"/>
                    <a:pt x="140649" y="27117"/>
                    <a:pt x="135544" y="26468"/>
                  </a:cubicBezTo>
                  <a:cubicBezTo>
                    <a:pt x="134431" y="26325"/>
                    <a:pt x="133323" y="26270"/>
                    <a:pt x="132217" y="26270"/>
                  </a:cubicBezTo>
                  <a:cubicBezTo>
                    <a:pt x="128531" y="26270"/>
                    <a:pt x="124862" y="26882"/>
                    <a:pt x="121069" y="26882"/>
                  </a:cubicBezTo>
                  <a:cubicBezTo>
                    <a:pt x="117679" y="26882"/>
                    <a:pt x="114189" y="26393"/>
                    <a:pt x="110498" y="24543"/>
                  </a:cubicBezTo>
                  <a:cubicBezTo>
                    <a:pt x="104095" y="21342"/>
                    <a:pt x="105832" y="19647"/>
                    <a:pt x="109745" y="18559"/>
                  </a:cubicBezTo>
                  <a:cubicBezTo>
                    <a:pt x="106355" y="17952"/>
                    <a:pt x="103384" y="16551"/>
                    <a:pt x="101166" y="13893"/>
                  </a:cubicBezTo>
                  <a:cubicBezTo>
                    <a:pt x="99178" y="11529"/>
                    <a:pt x="99702" y="9939"/>
                    <a:pt x="101543" y="8851"/>
                  </a:cubicBezTo>
                  <a:cubicBezTo>
                    <a:pt x="99660" y="7993"/>
                    <a:pt x="97756" y="7114"/>
                    <a:pt x="95810" y="6361"/>
                  </a:cubicBezTo>
                  <a:cubicBezTo>
                    <a:pt x="91226" y="4569"/>
                    <a:pt x="86218" y="3923"/>
                    <a:pt x="81738" y="3923"/>
                  </a:cubicBezTo>
                  <a:cubicBezTo>
                    <a:pt x="80411" y="3923"/>
                    <a:pt x="79130" y="3980"/>
                    <a:pt x="77920" y="4080"/>
                  </a:cubicBezTo>
                  <a:cubicBezTo>
                    <a:pt x="69864" y="4792"/>
                    <a:pt x="63253" y="7595"/>
                    <a:pt x="54925" y="7888"/>
                  </a:cubicBezTo>
                  <a:cubicBezTo>
                    <a:pt x="54207" y="7914"/>
                    <a:pt x="53482" y="7926"/>
                    <a:pt x="52751" y="7926"/>
                  </a:cubicBezTo>
                  <a:cubicBezTo>
                    <a:pt x="45721" y="7926"/>
                    <a:pt x="38098" y="6761"/>
                    <a:pt x="30612" y="4771"/>
                  </a:cubicBezTo>
                  <a:cubicBezTo>
                    <a:pt x="28478" y="4206"/>
                    <a:pt x="25193" y="2950"/>
                    <a:pt x="21594" y="1695"/>
                  </a:cubicBezTo>
                  <a:cubicBezTo>
                    <a:pt x="19920" y="1109"/>
                    <a:pt x="18162" y="523"/>
                    <a:pt x="1642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4179093" y="6556"/>
              <a:ext cx="3461216" cy="864395"/>
            </a:xfrm>
            <a:custGeom>
              <a:avLst/>
              <a:gdLst/>
              <a:ahLst/>
              <a:cxnLst/>
              <a:rect l="l" t="t" r="r" b="b"/>
              <a:pathLst>
                <a:path w="168429" h="42063" extrusionOk="0">
                  <a:moveTo>
                    <a:pt x="88381" y="0"/>
                  </a:moveTo>
                  <a:cubicBezTo>
                    <a:pt x="87285" y="0"/>
                    <a:pt x="86025" y="155"/>
                    <a:pt x="84553" y="497"/>
                  </a:cubicBezTo>
                  <a:cubicBezTo>
                    <a:pt x="80515" y="1439"/>
                    <a:pt x="78925" y="6000"/>
                    <a:pt x="74614" y="6272"/>
                  </a:cubicBezTo>
                  <a:cubicBezTo>
                    <a:pt x="74328" y="6290"/>
                    <a:pt x="74037" y="6299"/>
                    <a:pt x="73742" y="6299"/>
                  </a:cubicBezTo>
                  <a:cubicBezTo>
                    <a:pt x="67228" y="6299"/>
                    <a:pt x="58920" y="2055"/>
                    <a:pt x="51933" y="1794"/>
                  </a:cubicBezTo>
                  <a:cubicBezTo>
                    <a:pt x="51498" y="1778"/>
                    <a:pt x="51068" y="1771"/>
                    <a:pt x="50643" y="1771"/>
                  </a:cubicBezTo>
                  <a:cubicBezTo>
                    <a:pt x="43300" y="1771"/>
                    <a:pt x="37391" y="4068"/>
                    <a:pt x="30884" y="5393"/>
                  </a:cubicBezTo>
                  <a:cubicBezTo>
                    <a:pt x="29545" y="5686"/>
                    <a:pt x="28101" y="5770"/>
                    <a:pt x="26720" y="5874"/>
                  </a:cubicBezTo>
                  <a:cubicBezTo>
                    <a:pt x="23268" y="6126"/>
                    <a:pt x="19732" y="6293"/>
                    <a:pt x="16384" y="6983"/>
                  </a:cubicBezTo>
                  <a:cubicBezTo>
                    <a:pt x="12743" y="7716"/>
                    <a:pt x="9416" y="8971"/>
                    <a:pt x="6445" y="10771"/>
                  </a:cubicBezTo>
                  <a:cubicBezTo>
                    <a:pt x="4897" y="11712"/>
                    <a:pt x="3348" y="12675"/>
                    <a:pt x="2030" y="13805"/>
                  </a:cubicBezTo>
                  <a:cubicBezTo>
                    <a:pt x="1172" y="14579"/>
                    <a:pt x="1" y="15730"/>
                    <a:pt x="398" y="16838"/>
                  </a:cubicBezTo>
                  <a:cubicBezTo>
                    <a:pt x="796" y="17915"/>
                    <a:pt x="2268" y="18375"/>
                    <a:pt x="3663" y="18375"/>
                  </a:cubicBezTo>
                  <a:cubicBezTo>
                    <a:pt x="4031" y="18375"/>
                    <a:pt x="4393" y="18343"/>
                    <a:pt x="4729" y="18282"/>
                  </a:cubicBezTo>
                  <a:cubicBezTo>
                    <a:pt x="5525" y="18136"/>
                    <a:pt x="6173" y="17738"/>
                    <a:pt x="6989" y="17592"/>
                  </a:cubicBezTo>
                  <a:cubicBezTo>
                    <a:pt x="7576" y="17501"/>
                    <a:pt x="8192" y="17463"/>
                    <a:pt x="8811" y="17463"/>
                  </a:cubicBezTo>
                  <a:cubicBezTo>
                    <a:pt x="9473" y="17463"/>
                    <a:pt x="10139" y="17506"/>
                    <a:pt x="10776" y="17571"/>
                  </a:cubicBezTo>
                  <a:cubicBezTo>
                    <a:pt x="13224" y="17801"/>
                    <a:pt x="10421" y="18680"/>
                    <a:pt x="9542" y="19056"/>
                  </a:cubicBezTo>
                  <a:cubicBezTo>
                    <a:pt x="8286" y="19579"/>
                    <a:pt x="5943" y="20542"/>
                    <a:pt x="5859" y="21860"/>
                  </a:cubicBezTo>
                  <a:cubicBezTo>
                    <a:pt x="5755" y="23429"/>
                    <a:pt x="9312" y="23764"/>
                    <a:pt x="10672" y="23827"/>
                  </a:cubicBezTo>
                  <a:cubicBezTo>
                    <a:pt x="10908" y="23840"/>
                    <a:pt x="11142" y="23846"/>
                    <a:pt x="11373" y="23846"/>
                  </a:cubicBezTo>
                  <a:cubicBezTo>
                    <a:pt x="14555" y="23846"/>
                    <a:pt x="17239" y="22685"/>
                    <a:pt x="20087" y="21651"/>
                  </a:cubicBezTo>
                  <a:cubicBezTo>
                    <a:pt x="23686" y="20333"/>
                    <a:pt x="27473" y="19851"/>
                    <a:pt x="31281" y="19161"/>
                  </a:cubicBezTo>
                  <a:cubicBezTo>
                    <a:pt x="34232" y="18617"/>
                    <a:pt x="36784" y="17550"/>
                    <a:pt x="39546" y="16629"/>
                  </a:cubicBezTo>
                  <a:cubicBezTo>
                    <a:pt x="41325" y="16022"/>
                    <a:pt x="43208" y="15688"/>
                    <a:pt x="44966" y="15060"/>
                  </a:cubicBezTo>
                  <a:cubicBezTo>
                    <a:pt x="46054" y="14662"/>
                    <a:pt x="46995" y="14349"/>
                    <a:pt x="48188" y="14160"/>
                  </a:cubicBezTo>
                  <a:cubicBezTo>
                    <a:pt x="48878" y="14035"/>
                    <a:pt x="49506" y="13846"/>
                    <a:pt x="50113" y="13533"/>
                  </a:cubicBezTo>
                  <a:cubicBezTo>
                    <a:pt x="50803" y="13198"/>
                    <a:pt x="51473" y="13051"/>
                    <a:pt x="52268" y="12884"/>
                  </a:cubicBezTo>
                  <a:cubicBezTo>
                    <a:pt x="53514" y="12638"/>
                    <a:pt x="54805" y="12448"/>
                    <a:pt x="56092" y="12448"/>
                  </a:cubicBezTo>
                  <a:cubicBezTo>
                    <a:pt x="56555" y="12448"/>
                    <a:pt x="57018" y="12473"/>
                    <a:pt x="57478" y="12528"/>
                  </a:cubicBezTo>
                  <a:cubicBezTo>
                    <a:pt x="66871" y="13657"/>
                    <a:pt x="73772" y="20779"/>
                    <a:pt x="81492" y="20779"/>
                  </a:cubicBezTo>
                  <a:cubicBezTo>
                    <a:pt x="83075" y="20779"/>
                    <a:pt x="84693" y="20480"/>
                    <a:pt x="86373" y="19768"/>
                  </a:cubicBezTo>
                  <a:cubicBezTo>
                    <a:pt x="89658" y="18366"/>
                    <a:pt x="88466" y="13407"/>
                    <a:pt x="93027" y="12737"/>
                  </a:cubicBezTo>
                  <a:cubicBezTo>
                    <a:pt x="93542" y="12661"/>
                    <a:pt x="94061" y="12624"/>
                    <a:pt x="94581" y="12624"/>
                  </a:cubicBezTo>
                  <a:cubicBezTo>
                    <a:pt x="100022" y="12624"/>
                    <a:pt x="105717" y="16579"/>
                    <a:pt x="110854" y="19559"/>
                  </a:cubicBezTo>
                  <a:cubicBezTo>
                    <a:pt x="120228" y="24999"/>
                    <a:pt x="136946" y="41800"/>
                    <a:pt x="147554" y="42051"/>
                  </a:cubicBezTo>
                  <a:cubicBezTo>
                    <a:pt x="147885" y="42059"/>
                    <a:pt x="148204" y="42063"/>
                    <a:pt x="148509" y="42063"/>
                  </a:cubicBezTo>
                  <a:cubicBezTo>
                    <a:pt x="168428" y="42063"/>
                    <a:pt x="133608" y="26156"/>
                    <a:pt x="130187" y="23827"/>
                  </a:cubicBezTo>
                  <a:cubicBezTo>
                    <a:pt x="125710" y="20772"/>
                    <a:pt x="126568" y="16294"/>
                    <a:pt x="122676" y="14160"/>
                  </a:cubicBezTo>
                  <a:cubicBezTo>
                    <a:pt x="121163" y="13330"/>
                    <a:pt x="119607" y="13071"/>
                    <a:pt x="118036" y="13071"/>
                  </a:cubicBezTo>
                  <a:cubicBezTo>
                    <a:pt x="115417" y="13071"/>
                    <a:pt x="112754" y="13791"/>
                    <a:pt x="110170" y="13791"/>
                  </a:cubicBezTo>
                  <a:cubicBezTo>
                    <a:pt x="109221" y="13791"/>
                    <a:pt x="108282" y="13694"/>
                    <a:pt x="107360" y="13428"/>
                  </a:cubicBezTo>
                  <a:cubicBezTo>
                    <a:pt x="95383" y="9913"/>
                    <a:pt x="97143" y="0"/>
                    <a:pt x="8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860" y="432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6474395" y="1706"/>
              <a:ext cx="2699448" cy="865607"/>
            </a:xfrm>
            <a:custGeom>
              <a:avLst/>
              <a:gdLst/>
              <a:ahLst/>
              <a:cxnLst/>
              <a:rect l="l" t="t" r="r" b="b"/>
              <a:pathLst>
                <a:path w="131360" h="42122" extrusionOk="0">
                  <a:moveTo>
                    <a:pt x="14731" y="1"/>
                  </a:moveTo>
                  <a:cubicBezTo>
                    <a:pt x="12178" y="1"/>
                    <a:pt x="9772" y="524"/>
                    <a:pt x="7282" y="921"/>
                  </a:cubicBezTo>
                  <a:cubicBezTo>
                    <a:pt x="5692" y="1193"/>
                    <a:pt x="3077" y="1152"/>
                    <a:pt x="1989" y="2177"/>
                  </a:cubicBezTo>
                  <a:cubicBezTo>
                    <a:pt x="1" y="4060"/>
                    <a:pt x="2282" y="4667"/>
                    <a:pt x="4123" y="5274"/>
                  </a:cubicBezTo>
                  <a:cubicBezTo>
                    <a:pt x="4625" y="5441"/>
                    <a:pt x="5106" y="5608"/>
                    <a:pt x="5441" y="5797"/>
                  </a:cubicBezTo>
                  <a:cubicBezTo>
                    <a:pt x="7616" y="6978"/>
                    <a:pt x="8329" y="8847"/>
                    <a:pt x="11088" y="8847"/>
                  </a:cubicBezTo>
                  <a:cubicBezTo>
                    <a:pt x="11408" y="8847"/>
                    <a:pt x="11756" y="8822"/>
                    <a:pt x="12137" y="8768"/>
                  </a:cubicBezTo>
                  <a:cubicBezTo>
                    <a:pt x="14240" y="8467"/>
                    <a:pt x="15089" y="7062"/>
                    <a:pt x="17043" y="7062"/>
                  </a:cubicBezTo>
                  <a:cubicBezTo>
                    <a:pt x="17402" y="7062"/>
                    <a:pt x="17798" y="7109"/>
                    <a:pt x="18246" y="7219"/>
                  </a:cubicBezTo>
                  <a:cubicBezTo>
                    <a:pt x="21385" y="7994"/>
                    <a:pt x="20255" y="10672"/>
                    <a:pt x="22494" y="12074"/>
                  </a:cubicBezTo>
                  <a:cubicBezTo>
                    <a:pt x="25381" y="13894"/>
                    <a:pt x="30717" y="14417"/>
                    <a:pt x="34169" y="15484"/>
                  </a:cubicBezTo>
                  <a:cubicBezTo>
                    <a:pt x="36617" y="16238"/>
                    <a:pt x="40948" y="21322"/>
                    <a:pt x="43836" y="22828"/>
                  </a:cubicBezTo>
                  <a:cubicBezTo>
                    <a:pt x="48962" y="25507"/>
                    <a:pt x="54863" y="27285"/>
                    <a:pt x="60679" y="28854"/>
                  </a:cubicBezTo>
                  <a:cubicBezTo>
                    <a:pt x="71383" y="31755"/>
                    <a:pt x="81284" y="35308"/>
                    <a:pt x="92611" y="35308"/>
                  </a:cubicBezTo>
                  <a:cubicBezTo>
                    <a:pt x="93949" y="35308"/>
                    <a:pt x="95307" y="35259"/>
                    <a:pt x="96689" y="35152"/>
                  </a:cubicBezTo>
                  <a:cubicBezTo>
                    <a:pt x="101772" y="34774"/>
                    <a:pt x="106646" y="33237"/>
                    <a:pt x="111727" y="33237"/>
                  </a:cubicBezTo>
                  <a:cubicBezTo>
                    <a:pt x="111980" y="33237"/>
                    <a:pt x="112233" y="33240"/>
                    <a:pt x="112486" y="33248"/>
                  </a:cubicBezTo>
                  <a:cubicBezTo>
                    <a:pt x="113784" y="33269"/>
                    <a:pt x="115437" y="33353"/>
                    <a:pt x="116420" y="34106"/>
                  </a:cubicBezTo>
                  <a:cubicBezTo>
                    <a:pt x="117675" y="35069"/>
                    <a:pt x="118136" y="37036"/>
                    <a:pt x="117424" y="38249"/>
                  </a:cubicBezTo>
                  <a:cubicBezTo>
                    <a:pt x="116713" y="39463"/>
                    <a:pt x="115729" y="41220"/>
                    <a:pt x="118282" y="41471"/>
                  </a:cubicBezTo>
                  <a:cubicBezTo>
                    <a:pt x="118399" y="41481"/>
                    <a:pt x="118516" y="41486"/>
                    <a:pt x="118632" y="41486"/>
                  </a:cubicBezTo>
                  <a:cubicBezTo>
                    <a:pt x="119694" y="41486"/>
                    <a:pt x="120730" y="41113"/>
                    <a:pt x="121795" y="41113"/>
                  </a:cubicBezTo>
                  <a:cubicBezTo>
                    <a:pt x="121845" y="41113"/>
                    <a:pt x="121894" y="41114"/>
                    <a:pt x="121944" y="41116"/>
                  </a:cubicBezTo>
                  <a:cubicBezTo>
                    <a:pt x="122843" y="41158"/>
                    <a:pt x="123471" y="41660"/>
                    <a:pt x="124350" y="41785"/>
                  </a:cubicBezTo>
                  <a:cubicBezTo>
                    <a:pt x="124735" y="41826"/>
                    <a:pt x="130117" y="42121"/>
                    <a:pt x="130463" y="42121"/>
                  </a:cubicBezTo>
                  <a:cubicBezTo>
                    <a:pt x="130475" y="42121"/>
                    <a:pt x="130481" y="42121"/>
                    <a:pt x="130481" y="42120"/>
                  </a:cubicBezTo>
                  <a:cubicBezTo>
                    <a:pt x="130271" y="39065"/>
                    <a:pt x="131359" y="37015"/>
                    <a:pt x="127384" y="35843"/>
                  </a:cubicBezTo>
                  <a:cubicBezTo>
                    <a:pt x="122174" y="34316"/>
                    <a:pt x="125836" y="33039"/>
                    <a:pt x="127112" y="30005"/>
                  </a:cubicBezTo>
                  <a:cubicBezTo>
                    <a:pt x="127744" y="28483"/>
                    <a:pt x="126756" y="28098"/>
                    <a:pt x="125368" y="28098"/>
                  </a:cubicBezTo>
                  <a:cubicBezTo>
                    <a:pt x="123952" y="28098"/>
                    <a:pt x="122121" y="28499"/>
                    <a:pt x="121170" y="28499"/>
                  </a:cubicBezTo>
                  <a:cubicBezTo>
                    <a:pt x="118826" y="28499"/>
                    <a:pt x="113260" y="26971"/>
                    <a:pt x="116294" y="24691"/>
                  </a:cubicBezTo>
                  <a:cubicBezTo>
                    <a:pt x="117613" y="23707"/>
                    <a:pt x="119286" y="23540"/>
                    <a:pt x="120333" y="22159"/>
                  </a:cubicBezTo>
                  <a:cubicBezTo>
                    <a:pt x="121776" y="20276"/>
                    <a:pt x="120856" y="20339"/>
                    <a:pt x="118115" y="19878"/>
                  </a:cubicBezTo>
                  <a:cubicBezTo>
                    <a:pt x="115896" y="19535"/>
                    <a:pt x="113231" y="19270"/>
                    <a:pt x="110980" y="19270"/>
                  </a:cubicBezTo>
                  <a:cubicBezTo>
                    <a:pt x="110896" y="19270"/>
                    <a:pt x="110812" y="19271"/>
                    <a:pt x="110729" y="19271"/>
                  </a:cubicBezTo>
                  <a:cubicBezTo>
                    <a:pt x="108883" y="19290"/>
                    <a:pt x="107020" y="19902"/>
                    <a:pt x="105156" y="19902"/>
                  </a:cubicBezTo>
                  <a:cubicBezTo>
                    <a:pt x="104949" y="19902"/>
                    <a:pt x="104742" y="19895"/>
                    <a:pt x="104535" y="19878"/>
                  </a:cubicBezTo>
                  <a:cubicBezTo>
                    <a:pt x="102736" y="19732"/>
                    <a:pt x="100769" y="18351"/>
                    <a:pt x="99074" y="17702"/>
                  </a:cubicBezTo>
                  <a:cubicBezTo>
                    <a:pt x="96522" y="16740"/>
                    <a:pt x="94555" y="15233"/>
                    <a:pt x="91646" y="15045"/>
                  </a:cubicBezTo>
                  <a:cubicBezTo>
                    <a:pt x="91357" y="15027"/>
                    <a:pt x="91068" y="15019"/>
                    <a:pt x="90779" y="15019"/>
                  </a:cubicBezTo>
                  <a:cubicBezTo>
                    <a:pt x="88373" y="15019"/>
                    <a:pt x="85984" y="15579"/>
                    <a:pt x="83612" y="15673"/>
                  </a:cubicBezTo>
                  <a:cubicBezTo>
                    <a:pt x="79490" y="15798"/>
                    <a:pt x="76247" y="15966"/>
                    <a:pt x="72208" y="16907"/>
                  </a:cubicBezTo>
                  <a:cubicBezTo>
                    <a:pt x="71231" y="17131"/>
                    <a:pt x="70258" y="17234"/>
                    <a:pt x="69296" y="17234"/>
                  </a:cubicBezTo>
                  <a:cubicBezTo>
                    <a:pt x="63169" y="17234"/>
                    <a:pt x="57464" y="13062"/>
                    <a:pt x="53775" y="9500"/>
                  </a:cubicBezTo>
                  <a:cubicBezTo>
                    <a:pt x="51264" y="7073"/>
                    <a:pt x="48774" y="5002"/>
                    <a:pt x="44589" y="4646"/>
                  </a:cubicBezTo>
                  <a:cubicBezTo>
                    <a:pt x="39567" y="4206"/>
                    <a:pt x="34023" y="4625"/>
                    <a:pt x="29294" y="3328"/>
                  </a:cubicBezTo>
                  <a:cubicBezTo>
                    <a:pt x="24837" y="2114"/>
                    <a:pt x="19565" y="1"/>
                    <a:pt x="14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7881765" y="0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860" y="3260813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5419202" y="48224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4592326" y="42396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8183202" y="171536"/>
              <a:ext cx="972200" cy="446798"/>
            </a:xfrm>
            <a:custGeom>
              <a:avLst/>
              <a:gdLst/>
              <a:ahLst/>
              <a:cxnLst/>
              <a:rect l="l" t="t" r="r" b="b"/>
              <a:pathLst>
                <a:path w="47309" h="21742" extrusionOk="0">
                  <a:moveTo>
                    <a:pt x="3863" y="0"/>
                  </a:moveTo>
                  <a:cubicBezTo>
                    <a:pt x="3130" y="0"/>
                    <a:pt x="2544" y="253"/>
                    <a:pt x="2156" y="839"/>
                  </a:cubicBezTo>
                  <a:cubicBezTo>
                    <a:pt x="0" y="4040"/>
                    <a:pt x="9353" y="7074"/>
                    <a:pt x="12199" y="8936"/>
                  </a:cubicBezTo>
                  <a:cubicBezTo>
                    <a:pt x="12283" y="8999"/>
                    <a:pt x="12366" y="9062"/>
                    <a:pt x="12429" y="9103"/>
                  </a:cubicBezTo>
                  <a:cubicBezTo>
                    <a:pt x="16369" y="12013"/>
                    <a:pt x="19743" y="14805"/>
                    <a:pt x="24322" y="14805"/>
                  </a:cubicBezTo>
                  <a:cubicBezTo>
                    <a:pt x="24485" y="14805"/>
                    <a:pt x="24650" y="14802"/>
                    <a:pt x="24816" y="14795"/>
                  </a:cubicBezTo>
                  <a:cubicBezTo>
                    <a:pt x="26448" y="14711"/>
                    <a:pt x="27724" y="13790"/>
                    <a:pt x="29021" y="13100"/>
                  </a:cubicBezTo>
                  <a:cubicBezTo>
                    <a:pt x="29845" y="12653"/>
                    <a:pt x="30698" y="12292"/>
                    <a:pt x="31659" y="12292"/>
                  </a:cubicBezTo>
                  <a:cubicBezTo>
                    <a:pt x="31869" y="12292"/>
                    <a:pt x="32085" y="12309"/>
                    <a:pt x="32306" y="12347"/>
                  </a:cubicBezTo>
                  <a:cubicBezTo>
                    <a:pt x="33729" y="12577"/>
                    <a:pt x="34587" y="13079"/>
                    <a:pt x="33478" y="14146"/>
                  </a:cubicBezTo>
                  <a:cubicBezTo>
                    <a:pt x="32641" y="14941"/>
                    <a:pt x="31700" y="15632"/>
                    <a:pt x="30946" y="16468"/>
                  </a:cubicBezTo>
                  <a:cubicBezTo>
                    <a:pt x="30423" y="17075"/>
                    <a:pt x="29837" y="17829"/>
                    <a:pt x="30047" y="18582"/>
                  </a:cubicBezTo>
                  <a:cubicBezTo>
                    <a:pt x="30361" y="19649"/>
                    <a:pt x="31951" y="20402"/>
                    <a:pt x="33081" y="20883"/>
                  </a:cubicBezTo>
                  <a:cubicBezTo>
                    <a:pt x="34120" y="21319"/>
                    <a:pt x="35415" y="21742"/>
                    <a:pt x="36653" y="21742"/>
                  </a:cubicBezTo>
                  <a:cubicBezTo>
                    <a:pt x="36960" y="21742"/>
                    <a:pt x="37263" y="21716"/>
                    <a:pt x="37558" y="21658"/>
                  </a:cubicBezTo>
                  <a:cubicBezTo>
                    <a:pt x="38249" y="21532"/>
                    <a:pt x="38751" y="21134"/>
                    <a:pt x="39441" y="20988"/>
                  </a:cubicBezTo>
                  <a:cubicBezTo>
                    <a:pt x="40006" y="20862"/>
                    <a:pt x="40613" y="20883"/>
                    <a:pt x="41157" y="20695"/>
                  </a:cubicBezTo>
                  <a:cubicBezTo>
                    <a:pt x="41597" y="20549"/>
                    <a:pt x="41910" y="20318"/>
                    <a:pt x="42413" y="20298"/>
                  </a:cubicBezTo>
                  <a:cubicBezTo>
                    <a:pt x="42817" y="20268"/>
                    <a:pt x="43236" y="20248"/>
                    <a:pt x="43655" y="20248"/>
                  </a:cubicBezTo>
                  <a:cubicBezTo>
                    <a:pt x="44125" y="20248"/>
                    <a:pt x="44596" y="20273"/>
                    <a:pt x="45049" y="20339"/>
                  </a:cubicBezTo>
                  <a:cubicBezTo>
                    <a:pt x="45363" y="20381"/>
                    <a:pt x="47309" y="20821"/>
                    <a:pt x="47309" y="21114"/>
                  </a:cubicBezTo>
                  <a:lnTo>
                    <a:pt x="47309" y="9334"/>
                  </a:lnTo>
                  <a:cubicBezTo>
                    <a:pt x="45286" y="8684"/>
                    <a:pt x="43269" y="8449"/>
                    <a:pt x="41255" y="8449"/>
                  </a:cubicBezTo>
                  <a:cubicBezTo>
                    <a:pt x="35971" y="8449"/>
                    <a:pt x="30703" y="10066"/>
                    <a:pt x="25398" y="10066"/>
                  </a:cubicBezTo>
                  <a:cubicBezTo>
                    <a:pt x="24584" y="10066"/>
                    <a:pt x="23769" y="10028"/>
                    <a:pt x="22954" y="9940"/>
                  </a:cubicBezTo>
                  <a:cubicBezTo>
                    <a:pt x="22535" y="9898"/>
                    <a:pt x="22117" y="9836"/>
                    <a:pt x="21677" y="9773"/>
                  </a:cubicBezTo>
                  <a:cubicBezTo>
                    <a:pt x="21342" y="9710"/>
                    <a:pt x="20966" y="9585"/>
                    <a:pt x="20526" y="9396"/>
                  </a:cubicBezTo>
                  <a:cubicBezTo>
                    <a:pt x="16246" y="7539"/>
                    <a:pt x="7869" y="0"/>
                    <a:pt x="3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849663" y="44003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bg>
      <p:bgPr>
        <a:solidFill>
          <a:schemeClr val="accent3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/>
          <p:cNvSpPr/>
          <p:nvPr userDrawn="1"/>
        </p:nvSpPr>
        <p:spPr>
          <a:xfrm>
            <a:off x="0" y="2580"/>
            <a:ext cx="9179655" cy="5136623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4" name="Google Shape;684;p32"/>
          <p:cNvSpPr/>
          <p:nvPr/>
        </p:nvSpPr>
        <p:spPr>
          <a:xfrm>
            <a:off x="527597" y="3384364"/>
            <a:ext cx="3547793" cy="1316762"/>
          </a:xfrm>
          <a:custGeom>
            <a:avLst/>
            <a:gdLst/>
            <a:ahLst/>
            <a:cxnLst/>
            <a:rect l="l" t="t" r="r" b="b"/>
            <a:pathLst>
              <a:path w="172642" h="64076" extrusionOk="0">
                <a:moveTo>
                  <a:pt x="12101" y="1"/>
                </a:moveTo>
                <a:cubicBezTo>
                  <a:pt x="11956" y="1"/>
                  <a:pt x="11807" y="2"/>
                  <a:pt x="11655" y="6"/>
                </a:cubicBezTo>
                <a:cubicBezTo>
                  <a:pt x="0" y="257"/>
                  <a:pt x="13705" y="10740"/>
                  <a:pt x="14270" y="15573"/>
                </a:cubicBezTo>
                <a:cubicBezTo>
                  <a:pt x="14542" y="17854"/>
                  <a:pt x="11613" y="19549"/>
                  <a:pt x="11906" y="22164"/>
                </a:cubicBezTo>
                <a:cubicBezTo>
                  <a:pt x="12220" y="24717"/>
                  <a:pt x="13894" y="27060"/>
                  <a:pt x="16405" y="29341"/>
                </a:cubicBezTo>
                <a:cubicBezTo>
                  <a:pt x="21991" y="34404"/>
                  <a:pt x="30381" y="37899"/>
                  <a:pt x="37454" y="40096"/>
                </a:cubicBezTo>
                <a:cubicBezTo>
                  <a:pt x="52540" y="44782"/>
                  <a:pt x="67835" y="45578"/>
                  <a:pt x="82942" y="51687"/>
                </a:cubicBezTo>
                <a:cubicBezTo>
                  <a:pt x="90579" y="54784"/>
                  <a:pt x="99095" y="60663"/>
                  <a:pt x="106920" y="61542"/>
                </a:cubicBezTo>
                <a:cubicBezTo>
                  <a:pt x="108625" y="61735"/>
                  <a:pt x="110310" y="61807"/>
                  <a:pt x="111983" y="61807"/>
                </a:cubicBezTo>
                <a:cubicBezTo>
                  <a:pt x="117169" y="61807"/>
                  <a:pt x="122249" y="61110"/>
                  <a:pt x="127496" y="61110"/>
                </a:cubicBezTo>
                <a:cubicBezTo>
                  <a:pt x="128663" y="61110"/>
                  <a:pt x="129838" y="61144"/>
                  <a:pt x="131024" y="61228"/>
                </a:cubicBezTo>
                <a:cubicBezTo>
                  <a:pt x="139426" y="61828"/>
                  <a:pt x="149726" y="64075"/>
                  <a:pt x="158329" y="64075"/>
                </a:cubicBezTo>
                <a:cubicBezTo>
                  <a:pt x="160524" y="64075"/>
                  <a:pt x="162609" y="63929"/>
                  <a:pt x="164523" y="63572"/>
                </a:cubicBezTo>
                <a:cubicBezTo>
                  <a:pt x="170026" y="62567"/>
                  <a:pt x="171114" y="58027"/>
                  <a:pt x="163770" y="54742"/>
                </a:cubicBezTo>
                <a:cubicBezTo>
                  <a:pt x="159836" y="52964"/>
                  <a:pt x="147344" y="53173"/>
                  <a:pt x="144436" y="49971"/>
                </a:cubicBezTo>
                <a:cubicBezTo>
                  <a:pt x="143034" y="48444"/>
                  <a:pt x="145440" y="45619"/>
                  <a:pt x="146466" y="45054"/>
                </a:cubicBezTo>
                <a:cubicBezTo>
                  <a:pt x="147509" y="44477"/>
                  <a:pt x="148942" y="44285"/>
                  <a:pt x="150500" y="44285"/>
                </a:cubicBezTo>
                <a:cubicBezTo>
                  <a:pt x="152440" y="44285"/>
                  <a:pt x="154573" y="44583"/>
                  <a:pt x="156384" y="44803"/>
                </a:cubicBezTo>
                <a:cubicBezTo>
                  <a:pt x="159071" y="45124"/>
                  <a:pt x="163596" y="46317"/>
                  <a:pt x="167003" y="46317"/>
                </a:cubicBezTo>
                <a:cubicBezTo>
                  <a:pt x="168928" y="46317"/>
                  <a:pt x="170497" y="45936"/>
                  <a:pt x="171176" y="44803"/>
                </a:cubicBezTo>
                <a:cubicBezTo>
                  <a:pt x="172641" y="42355"/>
                  <a:pt x="169126" y="38463"/>
                  <a:pt x="165946" y="36476"/>
                </a:cubicBezTo>
                <a:cubicBezTo>
                  <a:pt x="160020" y="32787"/>
                  <a:pt x="147529" y="29307"/>
                  <a:pt x="140500" y="29307"/>
                </a:cubicBezTo>
                <a:cubicBezTo>
                  <a:pt x="139835" y="29307"/>
                  <a:pt x="139219" y="29338"/>
                  <a:pt x="138661" y="29404"/>
                </a:cubicBezTo>
                <a:cubicBezTo>
                  <a:pt x="134121" y="29927"/>
                  <a:pt x="131652" y="33295"/>
                  <a:pt x="127028" y="33588"/>
                </a:cubicBezTo>
                <a:cubicBezTo>
                  <a:pt x="126832" y="33600"/>
                  <a:pt x="126640" y="33605"/>
                  <a:pt x="126452" y="33605"/>
                </a:cubicBezTo>
                <a:cubicBezTo>
                  <a:pt x="121819" y="33605"/>
                  <a:pt x="119473" y="30240"/>
                  <a:pt x="114808" y="28671"/>
                </a:cubicBezTo>
                <a:cubicBezTo>
                  <a:pt x="112621" y="27934"/>
                  <a:pt x="110690" y="27626"/>
                  <a:pt x="108943" y="27626"/>
                </a:cubicBezTo>
                <a:cubicBezTo>
                  <a:pt x="100192" y="27626"/>
                  <a:pt x="96064" y="35343"/>
                  <a:pt x="87486" y="35343"/>
                </a:cubicBezTo>
                <a:cubicBezTo>
                  <a:pt x="86410" y="35343"/>
                  <a:pt x="85264" y="35222"/>
                  <a:pt x="84030" y="34948"/>
                </a:cubicBezTo>
                <a:cubicBezTo>
                  <a:pt x="74949" y="32940"/>
                  <a:pt x="66893" y="27646"/>
                  <a:pt x="58545" y="23189"/>
                </a:cubicBezTo>
                <a:cubicBezTo>
                  <a:pt x="49757" y="18502"/>
                  <a:pt x="42496" y="16724"/>
                  <a:pt x="33666" y="15908"/>
                </a:cubicBezTo>
                <a:cubicBezTo>
                  <a:pt x="28854" y="15447"/>
                  <a:pt x="23749" y="15615"/>
                  <a:pt x="21050" y="10363"/>
                </a:cubicBezTo>
                <a:cubicBezTo>
                  <a:pt x="18766" y="5940"/>
                  <a:pt x="20609" y="1"/>
                  <a:pt x="1210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>
            <a:off x="1381127" y="1749272"/>
            <a:ext cx="5340801" cy="1967293"/>
          </a:xfrm>
          <a:custGeom>
            <a:avLst/>
            <a:gdLst/>
            <a:ahLst/>
            <a:cxnLst/>
            <a:rect l="l" t="t" r="r" b="b"/>
            <a:pathLst>
              <a:path w="259893" h="95732" extrusionOk="0">
                <a:moveTo>
                  <a:pt x="6817" y="0"/>
                </a:moveTo>
                <a:cubicBezTo>
                  <a:pt x="4074" y="0"/>
                  <a:pt x="1695" y="571"/>
                  <a:pt x="1" y="2027"/>
                </a:cubicBezTo>
                <a:cubicBezTo>
                  <a:pt x="3579" y="2759"/>
                  <a:pt x="6947" y="4412"/>
                  <a:pt x="10609" y="5061"/>
                </a:cubicBezTo>
                <a:cubicBezTo>
                  <a:pt x="14187" y="5689"/>
                  <a:pt x="16844" y="5437"/>
                  <a:pt x="20129" y="6149"/>
                </a:cubicBezTo>
                <a:cubicBezTo>
                  <a:pt x="26009" y="7446"/>
                  <a:pt x="31805" y="10606"/>
                  <a:pt x="37642" y="11045"/>
                </a:cubicBezTo>
                <a:cubicBezTo>
                  <a:pt x="38019" y="11798"/>
                  <a:pt x="38207" y="12468"/>
                  <a:pt x="38207" y="13158"/>
                </a:cubicBezTo>
                <a:cubicBezTo>
                  <a:pt x="38145" y="16381"/>
                  <a:pt x="23875" y="16004"/>
                  <a:pt x="33562" y="23725"/>
                </a:cubicBezTo>
                <a:cubicBezTo>
                  <a:pt x="35696" y="25440"/>
                  <a:pt x="51891" y="30253"/>
                  <a:pt x="41806" y="31508"/>
                </a:cubicBezTo>
                <a:cubicBezTo>
                  <a:pt x="41374" y="31563"/>
                  <a:pt x="40927" y="31587"/>
                  <a:pt x="40468" y="31587"/>
                </a:cubicBezTo>
                <a:cubicBezTo>
                  <a:pt x="37211" y="31587"/>
                  <a:pt x="33348" y="30351"/>
                  <a:pt x="30047" y="29709"/>
                </a:cubicBezTo>
                <a:cubicBezTo>
                  <a:pt x="26093" y="28914"/>
                  <a:pt x="22243" y="29165"/>
                  <a:pt x="18330" y="28202"/>
                </a:cubicBezTo>
                <a:cubicBezTo>
                  <a:pt x="16536" y="27772"/>
                  <a:pt x="12310" y="25500"/>
                  <a:pt x="9880" y="25500"/>
                </a:cubicBezTo>
                <a:cubicBezTo>
                  <a:pt x="8767" y="25500"/>
                  <a:pt x="8031" y="25976"/>
                  <a:pt x="8077" y="27324"/>
                </a:cubicBezTo>
                <a:cubicBezTo>
                  <a:pt x="8182" y="30441"/>
                  <a:pt x="15170" y="31634"/>
                  <a:pt x="17974" y="32324"/>
                </a:cubicBezTo>
                <a:cubicBezTo>
                  <a:pt x="22326" y="33412"/>
                  <a:pt x="41220" y="33224"/>
                  <a:pt x="43815" y="35840"/>
                </a:cubicBezTo>
                <a:cubicBezTo>
                  <a:pt x="47539" y="39606"/>
                  <a:pt x="34922" y="46971"/>
                  <a:pt x="33081" y="49021"/>
                </a:cubicBezTo>
                <a:cubicBezTo>
                  <a:pt x="33305" y="49033"/>
                  <a:pt x="33519" y="49038"/>
                  <a:pt x="33725" y="49038"/>
                </a:cubicBezTo>
                <a:cubicBezTo>
                  <a:pt x="38817" y="49038"/>
                  <a:pt x="38649" y="45651"/>
                  <a:pt x="41283" y="43539"/>
                </a:cubicBezTo>
                <a:cubicBezTo>
                  <a:pt x="44631" y="40882"/>
                  <a:pt x="50615" y="42807"/>
                  <a:pt x="54067" y="40966"/>
                </a:cubicBezTo>
                <a:cubicBezTo>
                  <a:pt x="57771" y="38999"/>
                  <a:pt x="52896" y="34166"/>
                  <a:pt x="57666" y="32450"/>
                </a:cubicBezTo>
                <a:cubicBezTo>
                  <a:pt x="59274" y="31863"/>
                  <a:pt x="62990" y="31347"/>
                  <a:pt x="67187" y="31347"/>
                </a:cubicBezTo>
                <a:cubicBezTo>
                  <a:pt x="73918" y="31347"/>
                  <a:pt x="81886" y="32673"/>
                  <a:pt x="84386" y="37158"/>
                </a:cubicBezTo>
                <a:cubicBezTo>
                  <a:pt x="86645" y="41196"/>
                  <a:pt x="79845" y="40652"/>
                  <a:pt x="76958" y="42012"/>
                </a:cubicBezTo>
                <a:cubicBezTo>
                  <a:pt x="75451" y="42723"/>
                  <a:pt x="74049" y="44083"/>
                  <a:pt x="74865" y="45527"/>
                </a:cubicBezTo>
                <a:cubicBezTo>
                  <a:pt x="75765" y="47096"/>
                  <a:pt x="78757" y="47243"/>
                  <a:pt x="80619" y="47473"/>
                </a:cubicBezTo>
                <a:cubicBezTo>
                  <a:pt x="84239" y="47933"/>
                  <a:pt x="87859" y="48373"/>
                  <a:pt x="91479" y="48791"/>
                </a:cubicBezTo>
                <a:cubicBezTo>
                  <a:pt x="94593" y="49168"/>
                  <a:pt x="97896" y="49865"/>
                  <a:pt x="101083" y="49865"/>
                </a:cubicBezTo>
                <a:cubicBezTo>
                  <a:pt x="101258" y="49865"/>
                  <a:pt x="101432" y="49863"/>
                  <a:pt x="101606" y="49858"/>
                </a:cubicBezTo>
                <a:cubicBezTo>
                  <a:pt x="104424" y="49776"/>
                  <a:pt x="107340" y="49192"/>
                  <a:pt x="110145" y="49192"/>
                </a:cubicBezTo>
                <a:cubicBezTo>
                  <a:pt x="112361" y="49192"/>
                  <a:pt x="114507" y="49556"/>
                  <a:pt x="116483" y="50821"/>
                </a:cubicBezTo>
                <a:cubicBezTo>
                  <a:pt x="118763" y="52285"/>
                  <a:pt x="120416" y="54901"/>
                  <a:pt x="121860" y="56826"/>
                </a:cubicBezTo>
                <a:cubicBezTo>
                  <a:pt x="123241" y="58667"/>
                  <a:pt x="125312" y="59107"/>
                  <a:pt x="127530" y="59964"/>
                </a:cubicBezTo>
                <a:cubicBezTo>
                  <a:pt x="128932" y="60529"/>
                  <a:pt x="130334" y="61513"/>
                  <a:pt x="131924" y="61680"/>
                </a:cubicBezTo>
                <a:cubicBezTo>
                  <a:pt x="132109" y="61699"/>
                  <a:pt x="132295" y="61707"/>
                  <a:pt x="132482" y="61707"/>
                </a:cubicBezTo>
                <a:cubicBezTo>
                  <a:pt x="133424" y="61707"/>
                  <a:pt x="134393" y="61505"/>
                  <a:pt x="135343" y="61505"/>
                </a:cubicBezTo>
                <a:cubicBezTo>
                  <a:pt x="135445" y="61505"/>
                  <a:pt x="135547" y="61508"/>
                  <a:pt x="135649" y="61513"/>
                </a:cubicBezTo>
                <a:cubicBezTo>
                  <a:pt x="139059" y="61680"/>
                  <a:pt x="142595" y="62726"/>
                  <a:pt x="145085" y="64568"/>
                </a:cubicBezTo>
                <a:cubicBezTo>
                  <a:pt x="145671" y="64965"/>
                  <a:pt x="146236" y="65405"/>
                  <a:pt x="146780" y="65823"/>
                </a:cubicBezTo>
                <a:cubicBezTo>
                  <a:pt x="148956" y="67560"/>
                  <a:pt x="151111" y="69317"/>
                  <a:pt x="153350" y="70719"/>
                </a:cubicBezTo>
                <a:cubicBezTo>
                  <a:pt x="166553" y="78984"/>
                  <a:pt x="178542" y="80846"/>
                  <a:pt x="191640" y="80888"/>
                </a:cubicBezTo>
                <a:cubicBezTo>
                  <a:pt x="204445" y="80951"/>
                  <a:pt x="218129" y="84403"/>
                  <a:pt x="231395" y="90178"/>
                </a:cubicBezTo>
                <a:cubicBezTo>
                  <a:pt x="237169" y="92700"/>
                  <a:pt x="242847" y="95732"/>
                  <a:pt x="247686" y="95732"/>
                </a:cubicBezTo>
                <a:cubicBezTo>
                  <a:pt x="249634" y="95732"/>
                  <a:pt x="251445" y="95241"/>
                  <a:pt x="253072" y="94028"/>
                </a:cubicBezTo>
                <a:cubicBezTo>
                  <a:pt x="255311" y="92354"/>
                  <a:pt x="259893" y="86517"/>
                  <a:pt x="255666" y="83357"/>
                </a:cubicBezTo>
                <a:cubicBezTo>
                  <a:pt x="253804" y="81955"/>
                  <a:pt x="250624" y="82060"/>
                  <a:pt x="248699" y="80595"/>
                </a:cubicBezTo>
                <a:cubicBezTo>
                  <a:pt x="246899" y="79235"/>
                  <a:pt x="243363" y="78545"/>
                  <a:pt x="242338" y="76661"/>
                </a:cubicBezTo>
                <a:cubicBezTo>
                  <a:pt x="240915" y="74046"/>
                  <a:pt x="245058" y="74883"/>
                  <a:pt x="246837" y="74569"/>
                </a:cubicBezTo>
                <a:cubicBezTo>
                  <a:pt x="249703" y="74046"/>
                  <a:pt x="247862" y="72288"/>
                  <a:pt x="246858" y="70866"/>
                </a:cubicBezTo>
                <a:cubicBezTo>
                  <a:pt x="245874" y="69464"/>
                  <a:pt x="244472" y="67874"/>
                  <a:pt x="242254" y="67727"/>
                </a:cubicBezTo>
                <a:cubicBezTo>
                  <a:pt x="242159" y="67721"/>
                  <a:pt x="242063" y="67718"/>
                  <a:pt x="241969" y="67718"/>
                </a:cubicBezTo>
                <a:cubicBezTo>
                  <a:pt x="240374" y="67718"/>
                  <a:pt x="238982" y="68511"/>
                  <a:pt x="237421" y="68669"/>
                </a:cubicBezTo>
                <a:cubicBezTo>
                  <a:pt x="237186" y="68691"/>
                  <a:pt x="236946" y="68701"/>
                  <a:pt x="236700" y="68701"/>
                </a:cubicBezTo>
                <a:cubicBezTo>
                  <a:pt x="234433" y="68701"/>
                  <a:pt x="231769" y="67820"/>
                  <a:pt x="229617" y="67518"/>
                </a:cubicBezTo>
                <a:cubicBezTo>
                  <a:pt x="226562" y="67078"/>
                  <a:pt x="223925" y="66011"/>
                  <a:pt x="221163" y="64965"/>
                </a:cubicBezTo>
                <a:cubicBezTo>
                  <a:pt x="219427" y="64317"/>
                  <a:pt x="217000" y="63480"/>
                  <a:pt x="216665" y="61785"/>
                </a:cubicBezTo>
                <a:cubicBezTo>
                  <a:pt x="216330" y="60048"/>
                  <a:pt x="219008" y="59169"/>
                  <a:pt x="220787" y="58667"/>
                </a:cubicBezTo>
                <a:cubicBezTo>
                  <a:pt x="223502" y="57899"/>
                  <a:pt x="227667" y="56837"/>
                  <a:pt x="231348" y="56837"/>
                </a:cubicBezTo>
                <a:cubicBezTo>
                  <a:pt x="232177" y="56837"/>
                  <a:pt x="232981" y="56891"/>
                  <a:pt x="233738" y="57014"/>
                </a:cubicBezTo>
                <a:cubicBezTo>
                  <a:pt x="235998" y="57391"/>
                  <a:pt x="238907" y="59316"/>
                  <a:pt x="241376" y="59902"/>
                </a:cubicBezTo>
                <a:cubicBezTo>
                  <a:pt x="244263" y="60571"/>
                  <a:pt x="247151" y="60404"/>
                  <a:pt x="249912" y="60592"/>
                </a:cubicBezTo>
                <a:cubicBezTo>
                  <a:pt x="249808" y="59985"/>
                  <a:pt x="249766" y="59692"/>
                  <a:pt x="249515" y="59044"/>
                </a:cubicBezTo>
                <a:cubicBezTo>
                  <a:pt x="245979" y="57077"/>
                  <a:pt x="242924" y="57161"/>
                  <a:pt x="239325" y="56554"/>
                </a:cubicBezTo>
                <a:cubicBezTo>
                  <a:pt x="238760" y="56449"/>
                  <a:pt x="235412" y="54127"/>
                  <a:pt x="233613" y="53750"/>
                </a:cubicBezTo>
                <a:cubicBezTo>
                  <a:pt x="232839" y="53587"/>
                  <a:pt x="231903" y="53530"/>
                  <a:pt x="230917" y="53530"/>
                </a:cubicBezTo>
                <a:cubicBezTo>
                  <a:pt x="228866" y="53530"/>
                  <a:pt x="226595" y="53777"/>
                  <a:pt x="225097" y="53834"/>
                </a:cubicBezTo>
                <a:cubicBezTo>
                  <a:pt x="218297" y="54064"/>
                  <a:pt x="212355" y="55738"/>
                  <a:pt x="205994" y="56679"/>
                </a:cubicBezTo>
                <a:cubicBezTo>
                  <a:pt x="203422" y="57060"/>
                  <a:pt x="200991" y="57244"/>
                  <a:pt x="198644" y="57244"/>
                </a:cubicBezTo>
                <a:cubicBezTo>
                  <a:pt x="187971" y="57244"/>
                  <a:pt x="179034" y="53443"/>
                  <a:pt x="166427" y="47096"/>
                </a:cubicBezTo>
                <a:cubicBezTo>
                  <a:pt x="160234" y="43979"/>
                  <a:pt x="153015" y="39585"/>
                  <a:pt x="145901" y="36614"/>
                </a:cubicBezTo>
                <a:cubicBezTo>
                  <a:pt x="141356" y="34715"/>
                  <a:pt x="136865" y="33414"/>
                  <a:pt x="132739" y="33414"/>
                </a:cubicBezTo>
                <a:cubicBezTo>
                  <a:pt x="131091" y="33414"/>
                  <a:pt x="129502" y="33622"/>
                  <a:pt x="127991" y="34082"/>
                </a:cubicBezTo>
                <a:cubicBezTo>
                  <a:pt x="125292" y="34909"/>
                  <a:pt x="122985" y="35335"/>
                  <a:pt x="120853" y="35335"/>
                </a:cubicBezTo>
                <a:cubicBezTo>
                  <a:pt x="115432" y="35335"/>
                  <a:pt x="111144" y="32575"/>
                  <a:pt x="104431" y="26612"/>
                </a:cubicBezTo>
                <a:cubicBezTo>
                  <a:pt x="100602" y="23181"/>
                  <a:pt x="99325" y="18808"/>
                  <a:pt x="94764" y="15334"/>
                </a:cubicBezTo>
                <a:cubicBezTo>
                  <a:pt x="85308" y="8177"/>
                  <a:pt x="76205" y="6524"/>
                  <a:pt x="67348" y="6524"/>
                </a:cubicBezTo>
                <a:cubicBezTo>
                  <a:pt x="60800" y="6524"/>
                  <a:pt x="54386" y="7427"/>
                  <a:pt x="48062" y="7676"/>
                </a:cubicBezTo>
                <a:cubicBezTo>
                  <a:pt x="45804" y="7766"/>
                  <a:pt x="43700" y="7878"/>
                  <a:pt x="41619" y="7878"/>
                </a:cubicBezTo>
                <a:cubicBezTo>
                  <a:pt x="37897" y="7878"/>
                  <a:pt x="34251" y="7521"/>
                  <a:pt x="29942" y="6044"/>
                </a:cubicBezTo>
                <a:cubicBezTo>
                  <a:pt x="23495" y="3840"/>
                  <a:pt x="13930" y="0"/>
                  <a:pt x="6817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2126848" y="1186841"/>
            <a:ext cx="4534049" cy="1419388"/>
          </a:xfrm>
          <a:custGeom>
            <a:avLst/>
            <a:gdLst/>
            <a:ahLst/>
            <a:cxnLst/>
            <a:rect l="l" t="t" r="r" b="b"/>
            <a:pathLst>
              <a:path w="220635" h="69070" extrusionOk="0">
                <a:moveTo>
                  <a:pt x="94784" y="1"/>
                </a:moveTo>
                <a:cubicBezTo>
                  <a:pt x="94173" y="1"/>
                  <a:pt x="93564" y="46"/>
                  <a:pt x="92959" y="144"/>
                </a:cubicBezTo>
                <a:cubicBezTo>
                  <a:pt x="85887" y="1274"/>
                  <a:pt x="88042" y="8450"/>
                  <a:pt x="89674" y="12070"/>
                </a:cubicBezTo>
                <a:cubicBezTo>
                  <a:pt x="89674" y="12070"/>
                  <a:pt x="89674" y="12091"/>
                  <a:pt x="89674" y="12091"/>
                </a:cubicBezTo>
                <a:cubicBezTo>
                  <a:pt x="90364" y="13598"/>
                  <a:pt x="93105" y="15125"/>
                  <a:pt x="94507" y="16297"/>
                </a:cubicBezTo>
                <a:cubicBezTo>
                  <a:pt x="97018" y="18368"/>
                  <a:pt x="102605" y="22218"/>
                  <a:pt x="101035" y="24708"/>
                </a:cubicBezTo>
                <a:cubicBezTo>
                  <a:pt x="100578" y="25451"/>
                  <a:pt x="99647" y="25738"/>
                  <a:pt x="98477" y="25738"/>
                </a:cubicBezTo>
                <a:cubicBezTo>
                  <a:pt x="95530" y="25738"/>
                  <a:pt x="91063" y="23915"/>
                  <a:pt x="88816" y="22971"/>
                </a:cubicBezTo>
                <a:cubicBezTo>
                  <a:pt x="83574" y="20757"/>
                  <a:pt x="71807" y="13247"/>
                  <a:pt x="65039" y="13247"/>
                </a:cubicBezTo>
                <a:cubicBezTo>
                  <a:pt x="63109" y="13247"/>
                  <a:pt x="61586" y="13858"/>
                  <a:pt x="60737" y="15376"/>
                </a:cubicBezTo>
                <a:cubicBezTo>
                  <a:pt x="57661" y="20837"/>
                  <a:pt x="68311" y="22741"/>
                  <a:pt x="72475" y="25796"/>
                </a:cubicBezTo>
                <a:cubicBezTo>
                  <a:pt x="77475" y="29468"/>
                  <a:pt x="74729" y="30446"/>
                  <a:pt x="70354" y="30446"/>
                </a:cubicBezTo>
                <a:cubicBezTo>
                  <a:pt x="65978" y="30446"/>
                  <a:pt x="59973" y="29468"/>
                  <a:pt x="58456" y="29228"/>
                </a:cubicBezTo>
                <a:cubicBezTo>
                  <a:pt x="45734" y="27177"/>
                  <a:pt x="32887" y="24834"/>
                  <a:pt x="20563" y="24290"/>
                </a:cubicBezTo>
                <a:cubicBezTo>
                  <a:pt x="19025" y="24224"/>
                  <a:pt x="16413" y="24071"/>
                  <a:pt x="13573" y="24071"/>
                </a:cubicBezTo>
                <a:cubicBezTo>
                  <a:pt x="7337" y="24071"/>
                  <a:pt x="1" y="24811"/>
                  <a:pt x="518" y="28851"/>
                </a:cubicBezTo>
                <a:cubicBezTo>
                  <a:pt x="1209" y="34207"/>
                  <a:pt x="13617" y="37137"/>
                  <a:pt x="18157" y="37890"/>
                </a:cubicBezTo>
                <a:cubicBezTo>
                  <a:pt x="20769" y="38317"/>
                  <a:pt x="23254" y="38481"/>
                  <a:pt x="25661" y="38481"/>
                </a:cubicBezTo>
                <a:cubicBezTo>
                  <a:pt x="30676" y="38481"/>
                  <a:pt x="35355" y="37771"/>
                  <a:pt x="40148" y="37262"/>
                </a:cubicBezTo>
                <a:cubicBezTo>
                  <a:pt x="42479" y="37014"/>
                  <a:pt x="45691" y="36715"/>
                  <a:pt x="49181" y="36715"/>
                </a:cubicBezTo>
                <a:cubicBezTo>
                  <a:pt x="56593" y="36715"/>
                  <a:pt x="65259" y="38065"/>
                  <a:pt x="69399" y="44125"/>
                </a:cubicBezTo>
                <a:cubicBezTo>
                  <a:pt x="71658" y="44814"/>
                  <a:pt x="73615" y="45081"/>
                  <a:pt x="75378" y="45081"/>
                </a:cubicBezTo>
                <a:cubicBezTo>
                  <a:pt x="81548" y="45081"/>
                  <a:pt x="85340" y="41801"/>
                  <a:pt x="91386" y="41801"/>
                </a:cubicBezTo>
                <a:cubicBezTo>
                  <a:pt x="92380" y="41801"/>
                  <a:pt x="93434" y="41889"/>
                  <a:pt x="94570" y="42096"/>
                </a:cubicBezTo>
                <a:cubicBezTo>
                  <a:pt x="98922" y="42891"/>
                  <a:pt x="102626" y="46385"/>
                  <a:pt x="106894" y="47410"/>
                </a:cubicBezTo>
                <a:cubicBezTo>
                  <a:pt x="107826" y="47639"/>
                  <a:pt x="108615" y="47742"/>
                  <a:pt x="109290" y="47742"/>
                </a:cubicBezTo>
                <a:cubicBezTo>
                  <a:pt x="112693" y="47742"/>
                  <a:pt x="113184" y="45109"/>
                  <a:pt x="114301" y="42577"/>
                </a:cubicBezTo>
                <a:cubicBezTo>
                  <a:pt x="115425" y="40020"/>
                  <a:pt x="116845" y="38211"/>
                  <a:pt x="119953" y="38211"/>
                </a:cubicBezTo>
                <a:cubicBezTo>
                  <a:pt x="121067" y="38211"/>
                  <a:pt x="122398" y="38444"/>
                  <a:pt x="124010" y="38957"/>
                </a:cubicBezTo>
                <a:cubicBezTo>
                  <a:pt x="129324" y="40631"/>
                  <a:pt x="129533" y="42493"/>
                  <a:pt x="132274" y="45548"/>
                </a:cubicBezTo>
                <a:cubicBezTo>
                  <a:pt x="134256" y="47748"/>
                  <a:pt x="134437" y="48415"/>
                  <a:pt x="137181" y="48415"/>
                </a:cubicBezTo>
                <a:cubicBezTo>
                  <a:pt x="137596" y="48415"/>
                  <a:pt x="138068" y="48400"/>
                  <a:pt x="138614" y="48373"/>
                </a:cubicBezTo>
                <a:cubicBezTo>
                  <a:pt x="139913" y="48305"/>
                  <a:pt x="143277" y="46661"/>
                  <a:pt x="145465" y="46661"/>
                </a:cubicBezTo>
                <a:cubicBezTo>
                  <a:pt x="145992" y="46661"/>
                  <a:pt x="146450" y="46756"/>
                  <a:pt x="146795" y="46992"/>
                </a:cubicBezTo>
                <a:cubicBezTo>
                  <a:pt x="154474" y="52181"/>
                  <a:pt x="132526" y="54169"/>
                  <a:pt x="131165" y="54420"/>
                </a:cubicBezTo>
                <a:cubicBezTo>
                  <a:pt x="127295" y="55173"/>
                  <a:pt x="115787" y="59127"/>
                  <a:pt x="124031" y="64421"/>
                </a:cubicBezTo>
                <a:cubicBezTo>
                  <a:pt x="128803" y="67490"/>
                  <a:pt x="140504" y="69070"/>
                  <a:pt x="146395" y="69070"/>
                </a:cubicBezTo>
                <a:cubicBezTo>
                  <a:pt x="147091" y="69070"/>
                  <a:pt x="147706" y="69048"/>
                  <a:pt x="148218" y="69003"/>
                </a:cubicBezTo>
                <a:cubicBezTo>
                  <a:pt x="158241" y="68145"/>
                  <a:pt x="166757" y="63919"/>
                  <a:pt x="176360" y="62203"/>
                </a:cubicBezTo>
                <a:cubicBezTo>
                  <a:pt x="183542" y="60924"/>
                  <a:pt x="189414" y="58863"/>
                  <a:pt x="197044" y="58863"/>
                </a:cubicBezTo>
                <a:cubicBezTo>
                  <a:pt x="198151" y="58863"/>
                  <a:pt x="199295" y="58906"/>
                  <a:pt x="200485" y="59002"/>
                </a:cubicBezTo>
                <a:cubicBezTo>
                  <a:pt x="206255" y="59450"/>
                  <a:pt x="213058" y="61548"/>
                  <a:pt x="218664" y="61548"/>
                </a:cubicBezTo>
                <a:cubicBezTo>
                  <a:pt x="219340" y="61548"/>
                  <a:pt x="219998" y="61517"/>
                  <a:pt x="220635" y="61450"/>
                </a:cubicBezTo>
                <a:cubicBezTo>
                  <a:pt x="219359" y="55717"/>
                  <a:pt x="209796" y="54901"/>
                  <a:pt x="205130" y="52808"/>
                </a:cubicBezTo>
                <a:cubicBezTo>
                  <a:pt x="202097" y="51448"/>
                  <a:pt x="201825" y="50277"/>
                  <a:pt x="198163" y="49879"/>
                </a:cubicBezTo>
                <a:cubicBezTo>
                  <a:pt x="197524" y="49810"/>
                  <a:pt x="196902" y="49783"/>
                  <a:pt x="196290" y="49783"/>
                </a:cubicBezTo>
                <a:cubicBezTo>
                  <a:pt x="194113" y="49783"/>
                  <a:pt x="192072" y="50124"/>
                  <a:pt x="189897" y="50124"/>
                </a:cubicBezTo>
                <a:cubicBezTo>
                  <a:pt x="189343" y="50124"/>
                  <a:pt x="188780" y="50102"/>
                  <a:pt x="188203" y="50047"/>
                </a:cubicBezTo>
                <a:cubicBezTo>
                  <a:pt x="184060" y="49628"/>
                  <a:pt x="179311" y="48184"/>
                  <a:pt x="175063" y="46971"/>
                </a:cubicBezTo>
                <a:cubicBezTo>
                  <a:pt x="166505" y="44523"/>
                  <a:pt x="157864" y="41175"/>
                  <a:pt x="149787" y="36781"/>
                </a:cubicBezTo>
                <a:cubicBezTo>
                  <a:pt x="140037" y="31445"/>
                  <a:pt x="133676" y="24917"/>
                  <a:pt x="126604" y="17594"/>
                </a:cubicBezTo>
                <a:cubicBezTo>
                  <a:pt x="122587" y="13430"/>
                  <a:pt x="117963" y="10145"/>
                  <a:pt x="112397" y="7300"/>
                </a:cubicBezTo>
                <a:cubicBezTo>
                  <a:pt x="107702" y="4895"/>
                  <a:pt x="101127" y="1"/>
                  <a:pt x="947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3575381" y="3026597"/>
            <a:ext cx="1566013" cy="417658"/>
          </a:xfrm>
          <a:custGeom>
            <a:avLst/>
            <a:gdLst/>
            <a:ahLst/>
            <a:cxnLst/>
            <a:rect l="l" t="t" r="r" b="b"/>
            <a:pathLst>
              <a:path w="76205" h="20324" extrusionOk="0">
                <a:moveTo>
                  <a:pt x="16195" y="1"/>
                </a:moveTo>
                <a:cubicBezTo>
                  <a:pt x="15915" y="1"/>
                  <a:pt x="15624" y="16"/>
                  <a:pt x="15317" y="48"/>
                </a:cubicBezTo>
                <a:cubicBezTo>
                  <a:pt x="13057" y="278"/>
                  <a:pt x="10944" y="1199"/>
                  <a:pt x="8663" y="1346"/>
                </a:cubicBezTo>
                <a:cubicBezTo>
                  <a:pt x="8608" y="1349"/>
                  <a:pt x="8548" y="1351"/>
                  <a:pt x="8484" y="1351"/>
                </a:cubicBezTo>
                <a:cubicBezTo>
                  <a:pt x="7305" y="1351"/>
                  <a:pt x="4812" y="741"/>
                  <a:pt x="3061" y="741"/>
                </a:cubicBezTo>
                <a:cubicBezTo>
                  <a:pt x="2276" y="741"/>
                  <a:pt x="1640" y="864"/>
                  <a:pt x="1340" y="1220"/>
                </a:cubicBezTo>
                <a:cubicBezTo>
                  <a:pt x="1" y="2789"/>
                  <a:pt x="5483" y="5991"/>
                  <a:pt x="6989" y="6493"/>
                </a:cubicBezTo>
                <a:cubicBezTo>
                  <a:pt x="7994" y="6848"/>
                  <a:pt x="9186" y="7058"/>
                  <a:pt x="10023" y="7664"/>
                </a:cubicBezTo>
                <a:cubicBezTo>
                  <a:pt x="11028" y="8418"/>
                  <a:pt x="11111" y="9234"/>
                  <a:pt x="12346" y="9861"/>
                </a:cubicBezTo>
                <a:cubicBezTo>
                  <a:pt x="14982" y="11180"/>
                  <a:pt x="18497" y="10991"/>
                  <a:pt x="21155" y="12372"/>
                </a:cubicBezTo>
                <a:cubicBezTo>
                  <a:pt x="23854" y="13774"/>
                  <a:pt x="24837" y="15595"/>
                  <a:pt x="27955" y="16641"/>
                </a:cubicBezTo>
                <a:cubicBezTo>
                  <a:pt x="38814" y="20323"/>
                  <a:pt x="48816" y="19047"/>
                  <a:pt x="58985" y="19654"/>
                </a:cubicBezTo>
                <a:cubicBezTo>
                  <a:pt x="60720" y="19757"/>
                  <a:pt x="62298" y="19870"/>
                  <a:pt x="63840" y="19870"/>
                </a:cubicBezTo>
                <a:cubicBezTo>
                  <a:pt x="65718" y="19870"/>
                  <a:pt x="67542" y="19703"/>
                  <a:pt x="69530" y="19152"/>
                </a:cubicBezTo>
                <a:cubicBezTo>
                  <a:pt x="70221" y="18963"/>
                  <a:pt x="76205" y="17687"/>
                  <a:pt x="76100" y="16975"/>
                </a:cubicBezTo>
                <a:cubicBezTo>
                  <a:pt x="75853" y="15243"/>
                  <a:pt x="66883" y="14527"/>
                  <a:pt x="65104" y="14527"/>
                </a:cubicBezTo>
                <a:cubicBezTo>
                  <a:pt x="65078" y="14527"/>
                  <a:pt x="65054" y="14527"/>
                  <a:pt x="65032" y="14527"/>
                </a:cubicBezTo>
                <a:cubicBezTo>
                  <a:pt x="64739" y="13439"/>
                  <a:pt x="62856" y="13126"/>
                  <a:pt x="62312" y="11975"/>
                </a:cubicBezTo>
                <a:cubicBezTo>
                  <a:pt x="61516" y="10364"/>
                  <a:pt x="62479" y="8397"/>
                  <a:pt x="61223" y="6890"/>
                </a:cubicBezTo>
                <a:cubicBezTo>
                  <a:pt x="58085" y="3103"/>
                  <a:pt x="47979" y="1910"/>
                  <a:pt x="42811" y="1220"/>
                </a:cubicBezTo>
                <a:cubicBezTo>
                  <a:pt x="41098" y="988"/>
                  <a:pt x="39622" y="885"/>
                  <a:pt x="38301" y="885"/>
                </a:cubicBezTo>
                <a:cubicBezTo>
                  <a:pt x="33781" y="885"/>
                  <a:pt x="31084" y="2097"/>
                  <a:pt x="26972" y="3522"/>
                </a:cubicBezTo>
                <a:cubicBezTo>
                  <a:pt x="25804" y="3929"/>
                  <a:pt x="25130" y="4111"/>
                  <a:pt x="24666" y="4111"/>
                </a:cubicBezTo>
                <a:cubicBezTo>
                  <a:pt x="23560" y="4111"/>
                  <a:pt x="23645" y="3077"/>
                  <a:pt x="21050" y="1618"/>
                </a:cubicBezTo>
                <a:cubicBezTo>
                  <a:pt x="19427" y="706"/>
                  <a:pt x="18090" y="1"/>
                  <a:pt x="161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8054" y="2245796"/>
            <a:ext cx="4748304" cy="1686600"/>
          </a:xfrm>
          <a:custGeom>
            <a:avLst/>
            <a:gdLst/>
            <a:ahLst/>
            <a:cxnLst/>
            <a:rect l="l" t="t" r="r" b="b"/>
            <a:pathLst>
              <a:path w="231061" h="82073" extrusionOk="0">
                <a:moveTo>
                  <a:pt x="15408" y="0"/>
                </a:moveTo>
                <a:cubicBezTo>
                  <a:pt x="15008" y="0"/>
                  <a:pt x="14588" y="15"/>
                  <a:pt x="14145" y="45"/>
                </a:cubicBezTo>
                <a:cubicBezTo>
                  <a:pt x="9123" y="380"/>
                  <a:pt x="4876" y="2493"/>
                  <a:pt x="2700" y="6113"/>
                </a:cubicBezTo>
                <a:cubicBezTo>
                  <a:pt x="1654" y="7891"/>
                  <a:pt x="1" y="10632"/>
                  <a:pt x="859" y="12578"/>
                </a:cubicBezTo>
                <a:cubicBezTo>
                  <a:pt x="2009" y="15152"/>
                  <a:pt x="7826" y="15947"/>
                  <a:pt x="8286" y="18500"/>
                </a:cubicBezTo>
                <a:cubicBezTo>
                  <a:pt x="8747" y="21136"/>
                  <a:pt x="5504" y="21366"/>
                  <a:pt x="8830" y="24107"/>
                </a:cubicBezTo>
                <a:cubicBezTo>
                  <a:pt x="10065" y="25111"/>
                  <a:pt x="12074" y="25802"/>
                  <a:pt x="12994" y="27036"/>
                </a:cubicBezTo>
                <a:cubicBezTo>
                  <a:pt x="13706" y="28020"/>
                  <a:pt x="13287" y="28648"/>
                  <a:pt x="13664" y="29610"/>
                </a:cubicBezTo>
                <a:cubicBezTo>
                  <a:pt x="14584" y="32058"/>
                  <a:pt x="17242" y="33021"/>
                  <a:pt x="19334" y="34925"/>
                </a:cubicBezTo>
                <a:cubicBezTo>
                  <a:pt x="22201" y="37540"/>
                  <a:pt x="24126" y="39570"/>
                  <a:pt x="27976" y="41495"/>
                </a:cubicBezTo>
                <a:cubicBezTo>
                  <a:pt x="30005" y="42499"/>
                  <a:pt x="32118" y="43336"/>
                  <a:pt x="33144" y="45114"/>
                </a:cubicBezTo>
                <a:cubicBezTo>
                  <a:pt x="34190" y="46893"/>
                  <a:pt x="33939" y="48964"/>
                  <a:pt x="35110" y="50785"/>
                </a:cubicBezTo>
                <a:cubicBezTo>
                  <a:pt x="39107" y="56978"/>
                  <a:pt x="47790" y="59635"/>
                  <a:pt x="55281" y="62544"/>
                </a:cubicBezTo>
                <a:cubicBezTo>
                  <a:pt x="57220" y="63290"/>
                  <a:pt x="58990" y="63895"/>
                  <a:pt x="60782" y="63895"/>
                </a:cubicBezTo>
                <a:cubicBezTo>
                  <a:pt x="62007" y="63895"/>
                  <a:pt x="63242" y="63613"/>
                  <a:pt x="64550" y="62900"/>
                </a:cubicBezTo>
                <a:cubicBezTo>
                  <a:pt x="66935" y="61602"/>
                  <a:pt x="68484" y="58966"/>
                  <a:pt x="71141" y="57962"/>
                </a:cubicBezTo>
                <a:cubicBezTo>
                  <a:pt x="74049" y="56847"/>
                  <a:pt x="77004" y="56377"/>
                  <a:pt x="80012" y="56377"/>
                </a:cubicBezTo>
                <a:cubicBezTo>
                  <a:pt x="89880" y="56377"/>
                  <a:pt x="100328" y="61439"/>
                  <a:pt x="111649" y="65431"/>
                </a:cubicBezTo>
                <a:cubicBezTo>
                  <a:pt x="125456" y="70327"/>
                  <a:pt x="139777" y="74387"/>
                  <a:pt x="152838" y="74387"/>
                </a:cubicBezTo>
                <a:cubicBezTo>
                  <a:pt x="154682" y="74387"/>
                  <a:pt x="156500" y="74306"/>
                  <a:pt x="158288" y="74136"/>
                </a:cubicBezTo>
                <a:cubicBezTo>
                  <a:pt x="165911" y="73416"/>
                  <a:pt x="171974" y="71433"/>
                  <a:pt x="178897" y="71433"/>
                </a:cubicBezTo>
                <a:cubicBezTo>
                  <a:pt x="183450" y="71433"/>
                  <a:pt x="188375" y="72291"/>
                  <a:pt x="194360" y="74931"/>
                </a:cubicBezTo>
                <a:cubicBezTo>
                  <a:pt x="202478" y="78517"/>
                  <a:pt x="210292" y="82073"/>
                  <a:pt x="216591" y="82073"/>
                </a:cubicBezTo>
                <a:cubicBezTo>
                  <a:pt x="220618" y="82073"/>
                  <a:pt x="224026" y="80620"/>
                  <a:pt x="226499" y="76793"/>
                </a:cubicBezTo>
                <a:cubicBezTo>
                  <a:pt x="231060" y="69742"/>
                  <a:pt x="228926" y="61037"/>
                  <a:pt x="215681" y="60995"/>
                </a:cubicBezTo>
                <a:cubicBezTo>
                  <a:pt x="202227" y="60933"/>
                  <a:pt x="193356" y="59259"/>
                  <a:pt x="179190" y="53986"/>
                </a:cubicBezTo>
                <a:cubicBezTo>
                  <a:pt x="176946" y="53155"/>
                  <a:pt x="175400" y="52806"/>
                  <a:pt x="174295" y="52806"/>
                </a:cubicBezTo>
                <a:cubicBezTo>
                  <a:pt x="170557" y="52806"/>
                  <a:pt x="171855" y="56798"/>
                  <a:pt x="168206" y="59656"/>
                </a:cubicBezTo>
                <a:cubicBezTo>
                  <a:pt x="164962" y="62203"/>
                  <a:pt x="159779" y="63108"/>
                  <a:pt x="153897" y="63108"/>
                </a:cubicBezTo>
                <a:cubicBezTo>
                  <a:pt x="144941" y="63108"/>
                  <a:pt x="134364" y="61009"/>
                  <a:pt x="126547" y="59405"/>
                </a:cubicBezTo>
                <a:cubicBezTo>
                  <a:pt x="112319" y="56497"/>
                  <a:pt x="102275" y="50304"/>
                  <a:pt x="89700" y="42206"/>
                </a:cubicBezTo>
                <a:cubicBezTo>
                  <a:pt x="86750" y="40281"/>
                  <a:pt x="84218" y="37770"/>
                  <a:pt x="80494" y="36891"/>
                </a:cubicBezTo>
                <a:cubicBezTo>
                  <a:pt x="76602" y="35950"/>
                  <a:pt x="73568" y="33669"/>
                  <a:pt x="69697" y="32644"/>
                </a:cubicBezTo>
                <a:cubicBezTo>
                  <a:pt x="65994" y="31661"/>
                  <a:pt x="62604" y="30196"/>
                  <a:pt x="58880" y="29233"/>
                </a:cubicBezTo>
                <a:cubicBezTo>
                  <a:pt x="56181" y="28543"/>
                  <a:pt x="53293" y="27873"/>
                  <a:pt x="50427" y="27769"/>
                </a:cubicBezTo>
                <a:cubicBezTo>
                  <a:pt x="50278" y="27765"/>
                  <a:pt x="50131" y="27763"/>
                  <a:pt x="49986" y="27763"/>
                </a:cubicBezTo>
                <a:cubicBezTo>
                  <a:pt x="48748" y="27763"/>
                  <a:pt x="47651" y="27897"/>
                  <a:pt x="46601" y="27897"/>
                </a:cubicBezTo>
                <a:cubicBezTo>
                  <a:pt x="45268" y="27897"/>
                  <a:pt x="44012" y="27681"/>
                  <a:pt x="42643" y="26702"/>
                </a:cubicBezTo>
                <a:cubicBezTo>
                  <a:pt x="39923" y="24756"/>
                  <a:pt x="37956" y="22015"/>
                  <a:pt x="36094" y="19567"/>
                </a:cubicBezTo>
                <a:cubicBezTo>
                  <a:pt x="33520" y="16177"/>
                  <a:pt x="34085" y="11637"/>
                  <a:pt x="31512" y="8561"/>
                </a:cubicBezTo>
                <a:cubicBezTo>
                  <a:pt x="29733" y="6406"/>
                  <a:pt x="25862" y="4941"/>
                  <a:pt x="23519" y="3142"/>
                </a:cubicBezTo>
                <a:cubicBezTo>
                  <a:pt x="20890" y="1133"/>
                  <a:pt x="18902" y="0"/>
                  <a:pt x="1540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2372695" y="4792207"/>
            <a:ext cx="4133427" cy="791483"/>
          </a:xfrm>
          <a:custGeom>
            <a:avLst/>
            <a:gdLst/>
            <a:ahLst/>
            <a:cxnLst/>
            <a:rect l="l" t="t" r="r" b="b"/>
            <a:pathLst>
              <a:path w="201140" h="38515" extrusionOk="0">
                <a:moveTo>
                  <a:pt x="94289" y="0"/>
                </a:moveTo>
                <a:cubicBezTo>
                  <a:pt x="93661" y="0"/>
                  <a:pt x="93005" y="36"/>
                  <a:pt x="92316" y="108"/>
                </a:cubicBezTo>
                <a:cubicBezTo>
                  <a:pt x="85725" y="799"/>
                  <a:pt x="82837" y="5402"/>
                  <a:pt x="77251" y="7222"/>
                </a:cubicBezTo>
                <a:cubicBezTo>
                  <a:pt x="76396" y="7499"/>
                  <a:pt x="75529" y="7610"/>
                  <a:pt x="74646" y="7610"/>
                </a:cubicBezTo>
                <a:cubicBezTo>
                  <a:pt x="71787" y="7610"/>
                  <a:pt x="68759" y="6447"/>
                  <a:pt x="65450" y="5967"/>
                </a:cubicBezTo>
                <a:cubicBezTo>
                  <a:pt x="64317" y="5805"/>
                  <a:pt x="63263" y="5728"/>
                  <a:pt x="62280" y="5728"/>
                </a:cubicBezTo>
                <a:cubicBezTo>
                  <a:pt x="53007" y="5728"/>
                  <a:pt x="50007" y="12505"/>
                  <a:pt x="45656" y="17538"/>
                </a:cubicBezTo>
                <a:cubicBezTo>
                  <a:pt x="42985" y="20641"/>
                  <a:pt x="39728" y="21499"/>
                  <a:pt x="35969" y="21499"/>
                </a:cubicBezTo>
                <a:cubicBezTo>
                  <a:pt x="31541" y="21499"/>
                  <a:pt x="26417" y="20308"/>
                  <a:pt x="20736" y="20195"/>
                </a:cubicBezTo>
                <a:cubicBezTo>
                  <a:pt x="20655" y="20194"/>
                  <a:pt x="20573" y="20193"/>
                  <a:pt x="20489" y="20193"/>
                </a:cubicBezTo>
                <a:cubicBezTo>
                  <a:pt x="14088" y="20193"/>
                  <a:pt x="1" y="24142"/>
                  <a:pt x="4813" y="31598"/>
                </a:cubicBezTo>
                <a:cubicBezTo>
                  <a:pt x="8346" y="37109"/>
                  <a:pt x="20900" y="38514"/>
                  <a:pt x="27035" y="38514"/>
                </a:cubicBezTo>
                <a:cubicBezTo>
                  <a:pt x="27585" y="38514"/>
                  <a:pt x="28084" y="38503"/>
                  <a:pt x="28520" y="38482"/>
                </a:cubicBezTo>
                <a:cubicBezTo>
                  <a:pt x="38937" y="37951"/>
                  <a:pt x="46622" y="33851"/>
                  <a:pt x="57494" y="33851"/>
                </a:cubicBezTo>
                <a:cubicBezTo>
                  <a:pt x="57759" y="33851"/>
                  <a:pt x="58025" y="33853"/>
                  <a:pt x="58294" y="33858"/>
                </a:cubicBezTo>
                <a:cubicBezTo>
                  <a:pt x="61740" y="33934"/>
                  <a:pt x="65436" y="34342"/>
                  <a:pt x="68904" y="34342"/>
                </a:cubicBezTo>
                <a:cubicBezTo>
                  <a:pt x="71205" y="34342"/>
                  <a:pt x="73406" y="34162"/>
                  <a:pt x="75367" y="33586"/>
                </a:cubicBezTo>
                <a:cubicBezTo>
                  <a:pt x="82816" y="31410"/>
                  <a:pt x="84699" y="25049"/>
                  <a:pt x="87733" y="19798"/>
                </a:cubicBezTo>
                <a:cubicBezTo>
                  <a:pt x="89443" y="16843"/>
                  <a:pt x="91468" y="15635"/>
                  <a:pt x="93535" y="15635"/>
                </a:cubicBezTo>
                <a:cubicBezTo>
                  <a:pt x="96300" y="15635"/>
                  <a:pt x="99143" y="17794"/>
                  <a:pt x="101417" y="20823"/>
                </a:cubicBezTo>
                <a:cubicBezTo>
                  <a:pt x="104535" y="24966"/>
                  <a:pt x="106502" y="27309"/>
                  <a:pt x="112632" y="28816"/>
                </a:cubicBezTo>
                <a:cubicBezTo>
                  <a:pt x="118282" y="30197"/>
                  <a:pt x="125521" y="32666"/>
                  <a:pt x="131338" y="32958"/>
                </a:cubicBezTo>
                <a:cubicBezTo>
                  <a:pt x="131643" y="32975"/>
                  <a:pt x="131944" y="32983"/>
                  <a:pt x="132242" y="32983"/>
                </a:cubicBezTo>
                <a:cubicBezTo>
                  <a:pt x="139924" y="32983"/>
                  <a:pt x="145406" y="27661"/>
                  <a:pt x="150441" y="23773"/>
                </a:cubicBezTo>
                <a:cubicBezTo>
                  <a:pt x="154720" y="20461"/>
                  <a:pt x="158798" y="19588"/>
                  <a:pt x="163415" y="19588"/>
                </a:cubicBezTo>
                <a:cubicBezTo>
                  <a:pt x="165797" y="19588"/>
                  <a:pt x="168323" y="19820"/>
                  <a:pt x="171093" y="20070"/>
                </a:cubicBezTo>
                <a:cubicBezTo>
                  <a:pt x="171617" y="20116"/>
                  <a:pt x="172117" y="20138"/>
                  <a:pt x="172598" y="20138"/>
                </a:cubicBezTo>
                <a:cubicBezTo>
                  <a:pt x="180600" y="20138"/>
                  <a:pt x="182890" y="14032"/>
                  <a:pt x="189799" y="12098"/>
                </a:cubicBezTo>
                <a:cubicBezTo>
                  <a:pt x="192351" y="11386"/>
                  <a:pt x="197708" y="12516"/>
                  <a:pt x="198796" y="10235"/>
                </a:cubicBezTo>
                <a:cubicBezTo>
                  <a:pt x="201139" y="5339"/>
                  <a:pt x="184944" y="2661"/>
                  <a:pt x="181283" y="2473"/>
                </a:cubicBezTo>
                <a:cubicBezTo>
                  <a:pt x="181061" y="2463"/>
                  <a:pt x="180845" y="2458"/>
                  <a:pt x="180633" y="2458"/>
                </a:cubicBezTo>
                <a:cubicBezTo>
                  <a:pt x="174226" y="2458"/>
                  <a:pt x="172216" y="6981"/>
                  <a:pt x="166397" y="6981"/>
                </a:cubicBezTo>
                <a:cubicBezTo>
                  <a:pt x="165309" y="6981"/>
                  <a:pt x="164089" y="6823"/>
                  <a:pt x="162682" y="6448"/>
                </a:cubicBezTo>
                <a:cubicBezTo>
                  <a:pt x="157365" y="5011"/>
                  <a:pt x="149639" y="2854"/>
                  <a:pt x="143763" y="2854"/>
                </a:cubicBezTo>
                <a:cubicBezTo>
                  <a:pt x="141684" y="2854"/>
                  <a:pt x="139837" y="3124"/>
                  <a:pt x="138410" y="3791"/>
                </a:cubicBezTo>
                <a:cubicBezTo>
                  <a:pt x="132447" y="6569"/>
                  <a:pt x="128648" y="15464"/>
                  <a:pt x="121495" y="15464"/>
                </a:cubicBezTo>
                <a:cubicBezTo>
                  <a:pt x="118357" y="15464"/>
                  <a:pt x="114575" y="13752"/>
                  <a:pt x="109682" y="9064"/>
                </a:cubicBezTo>
                <a:cubicBezTo>
                  <a:pt x="104493" y="4085"/>
                  <a:pt x="101056" y="0"/>
                  <a:pt x="94289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2152105" y="989514"/>
            <a:ext cx="3474306" cy="864415"/>
          </a:xfrm>
          <a:custGeom>
            <a:avLst/>
            <a:gdLst/>
            <a:ahLst/>
            <a:cxnLst/>
            <a:rect l="l" t="t" r="r" b="b"/>
            <a:pathLst>
              <a:path w="169066" h="42064" extrusionOk="0">
                <a:moveTo>
                  <a:pt x="88208" y="1"/>
                </a:moveTo>
                <a:cubicBezTo>
                  <a:pt x="87102" y="1"/>
                  <a:pt x="85830" y="156"/>
                  <a:pt x="84344" y="497"/>
                </a:cubicBezTo>
                <a:cubicBezTo>
                  <a:pt x="80264" y="1439"/>
                  <a:pt x="78653" y="6000"/>
                  <a:pt x="74301" y="6272"/>
                </a:cubicBezTo>
                <a:cubicBezTo>
                  <a:pt x="74011" y="6290"/>
                  <a:pt x="73718" y="6299"/>
                  <a:pt x="73422" y="6299"/>
                </a:cubicBezTo>
                <a:cubicBezTo>
                  <a:pt x="66827" y="6299"/>
                  <a:pt x="58436" y="2034"/>
                  <a:pt x="51368" y="1774"/>
                </a:cubicBezTo>
                <a:cubicBezTo>
                  <a:pt x="50933" y="1758"/>
                  <a:pt x="50503" y="1750"/>
                  <a:pt x="50078" y="1750"/>
                </a:cubicBezTo>
                <a:cubicBezTo>
                  <a:pt x="42671" y="1750"/>
                  <a:pt x="36700" y="4069"/>
                  <a:pt x="30131" y="5415"/>
                </a:cubicBezTo>
                <a:cubicBezTo>
                  <a:pt x="27808" y="5875"/>
                  <a:pt x="25632" y="5770"/>
                  <a:pt x="23352" y="6377"/>
                </a:cubicBezTo>
                <a:cubicBezTo>
                  <a:pt x="20506" y="7151"/>
                  <a:pt x="17598" y="7821"/>
                  <a:pt x="14585" y="8051"/>
                </a:cubicBezTo>
                <a:cubicBezTo>
                  <a:pt x="12315" y="8221"/>
                  <a:pt x="9841" y="8631"/>
                  <a:pt x="7532" y="8631"/>
                </a:cubicBezTo>
                <a:cubicBezTo>
                  <a:pt x="7287" y="8631"/>
                  <a:pt x="7043" y="8626"/>
                  <a:pt x="6801" y="8616"/>
                </a:cubicBezTo>
                <a:cubicBezTo>
                  <a:pt x="4908" y="8522"/>
                  <a:pt x="3117" y="7942"/>
                  <a:pt x="1245" y="7942"/>
                </a:cubicBezTo>
                <a:cubicBezTo>
                  <a:pt x="1027" y="7942"/>
                  <a:pt x="807" y="7950"/>
                  <a:pt x="587" y="7967"/>
                </a:cubicBezTo>
                <a:cubicBezTo>
                  <a:pt x="1" y="8030"/>
                  <a:pt x="3411" y="9432"/>
                  <a:pt x="3662" y="9516"/>
                </a:cubicBezTo>
                <a:cubicBezTo>
                  <a:pt x="5043" y="9892"/>
                  <a:pt x="7052" y="10625"/>
                  <a:pt x="8077" y="11461"/>
                </a:cubicBezTo>
                <a:cubicBezTo>
                  <a:pt x="10881" y="13721"/>
                  <a:pt x="12743" y="16546"/>
                  <a:pt x="16656" y="17843"/>
                </a:cubicBezTo>
                <a:cubicBezTo>
                  <a:pt x="18439" y="18429"/>
                  <a:pt x="20385" y="18619"/>
                  <a:pt x="22340" y="18619"/>
                </a:cubicBezTo>
                <a:cubicBezTo>
                  <a:pt x="23804" y="18619"/>
                  <a:pt x="25272" y="18513"/>
                  <a:pt x="26678" y="18387"/>
                </a:cubicBezTo>
                <a:cubicBezTo>
                  <a:pt x="34253" y="17739"/>
                  <a:pt x="41053" y="15374"/>
                  <a:pt x="48251" y="13658"/>
                </a:cubicBezTo>
                <a:cubicBezTo>
                  <a:pt x="50437" y="13130"/>
                  <a:pt x="53187" y="12452"/>
                  <a:pt x="55651" y="12452"/>
                </a:cubicBezTo>
                <a:cubicBezTo>
                  <a:pt x="56111" y="12452"/>
                  <a:pt x="56562" y="12476"/>
                  <a:pt x="56997" y="12529"/>
                </a:cubicBezTo>
                <a:cubicBezTo>
                  <a:pt x="66474" y="13657"/>
                  <a:pt x="73431" y="20760"/>
                  <a:pt x="81225" y="20760"/>
                </a:cubicBezTo>
                <a:cubicBezTo>
                  <a:pt x="82826" y="20760"/>
                  <a:pt x="84463" y="20461"/>
                  <a:pt x="86164" y="19747"/>
                </a:cubicBezTo>
                <a:cubicBezTo>
                  <a:pt x="89491" y="18366"/>
                  <a:pt x="88298" y="13407"/>
                  <a:pt x="92902" y="12717"/>
                </a:cubicBezTo>
                <a:cubicBezTo>
                  <a:pt x="93420" y="12640"/>
                  <a:pt x="93942" y="12604"/>
                  <a:pt x="94466" y="12604"/>
                </a:cubicBezTo>
                <a:cubicBezTo>
                  <a:pt x="99966" y="12604"/>
                  <a:pt x="105719" y="16579"/>
                  <a:pt x="110896" y="19559"/>
                </a:cubicBezTo>
                <a:cubicBezTo>
                  <a:pt x="120374" y="24999"/>
                  <a:pt x="137260" y="41801"/>
                  <a:pt x="147973" y="42052"/>
                </a:cubicBezTo>
                <a:cubicBezTo>
                  <a:pt x="148307" y="42059"/>
                  <a:pt x="148629" y="42063"/>
                  <a:pt x="148938" y="42063"/>
                </a:cubicBezTo>
                <a:cubicBezTo>
                  <a:pt x="169066" y="42063"/>
                  <a:pt x="133880" y="26156"/>
                  <a:pt x="130439" y="23827"/>
                </a:cubicBezTo>
                <a:cubicBezTo>
                  <a:pt x="125898" y="20772"/>
                  <a:pt x="126798" y="16295"/>
                  <a:pt x="122843" y="14161"/>
                </a:cubicBezTo>
                <a:cubicBezTo>
                  <a:pt x="121316" y="13330"/>
                  <a:pt x="119744" y="13071"/>
                  <a:pt x="118155" y="13071"/>
                </a:cubicBezTo>
                <a:cubicBezTo>
                  <a:pt x="115525" y="13071"/>
                  <a:pt x="112850" y="13780"/>
                  <a:pt x="110255" y="13780"/>
                </a:cubicBezTo>
                <a:cubicBezTo>
                  <a:pt x="109283" y="13780"/>
                  <a:pt x="108323" y="13681"/>
                  <a:pt x="107381" y="13407"/>
                </a:cubicBezTo>
                <a:cubicBezTo>
                  <a:pt x="95274" y="9911"/>
                  <a:pt x="97052" y="1"/>
                  <a:pt x="88208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889658" y="4263541"/>
            <a:ext cx="2646963" cy="844420"/>
          </a:xfrm>
          <a:custGeom>
            <a:avLst/>
            <a:gdLst/>
            <a:ahLst/>
            <a:cxnLst/>
            <a:rect l="l" t="t" r="r" b="b"/>
            <a:pathLst>
              <a:path w="128806" h="41091" extrusionOk="0">
                <a:moveTo>
                  <a:pt x="3109" y="1"/>
                </a:moveTo>
                <a:cubicBezTo>
                  <a:pt x="2683" y="1"/>
                  <a:pt x="2241" y="18"/>
                  <a:pt x="1779" y="56"/>
                </a:cubicBezTo>
                <a:cubicBezTo>
                  <a:pt x="0" y="7525"/>
                  <a:pt x="8014" y="8027"/>
                  <a:pt x="13726" y="10245"/>
                </a:cubicBezTo>
                <a:cubicBezTo>
                  <a:pt x="27305" y="15476"/>
                  <a:pt x="36888" y="24808"/>
                  <a:pt x="51828" y="28679"/>
                </a:cubicBezTo>
                <a:cubicBezTo>
                  <a:pt x="55169" y="29545"/>
                  <a:pt x="58053" y="29794"/>
                  <a:pt x="60773" y="29794"/>
                </a:cubicBezTo>
                <a:cubicBezTo>
                  <a:pt x="64442" y="29794"/>
                  <a:pt x="67813" y="29342"/>
                  <a:pt x="71607" y="29342"/>
                </a:cubicBezTo>
                <a:cubicBezTo>
                  <a:pt x="72610" y="29342"/>
                  <a:pt x="73643" y="29373"/>
                  <a:pt x="74718" y="29453"/>
                </a:cubicBezTo>
                <a:cubicBezTo>
                  <a:pt x="82753" y="30060"/>
                  <a:pt x="86666" y="36442"/>
                  <a:pt x="93591" y="39580"/>
                </a:cubicBezTo>
                <a:cubicBezTo>
                  <a:pt x="95884" y="40620"/>
                  <a:pt x="98098" y="41090"/>
                  <a:pt x="100017" y="41090"/>
                </a:cubicBezTo>
                <a:cubicBezTo>
                  <a:pt x="105824" y="41090"/>
                  <a:pt x="108940" y="36788"/>
                  <a:pt x="103405" y="30939"/>
                </a:cubicBezTo>
                <a:cubicBezTo>
                  <a:pt x="101647" y="29077"/>
                  <a:pt x="99555" y="27382"/>
                  <a:pt x="97420" y="25771"/>
                </a:cubicBezTo>
                <a:cubicBezTo>
                  <a:pt x="95893" y="24641"/>
                  <a:pt x="94721" y="22967"/>
                  <a:pt x="93152" y="21963"/>
                </a:cubicBezTo>
                <a:cubicBezTo>
                  <a:pt x="91729" y="21084"/>
                  <a:pt x="88946" y="21460"/>
                  <a:pt x="89762" y="19410"/>
                </a:cubicBezTo>
                <a:cubicBezTo>
                  <a:pt x="90414" y="19313"/>
                  <a:pt x="91012" y="19269"/>
                  <a:pt x="91569" y="19269"/>
                </a:cubicBezTo>
                <a:cubicBezTo>
                  <a:pt x="95819" y="19269"/>
                  <a:pt x="97592" y="21864"/>
                  <a:pt x="101459" y="23511"/>
                </a:cubicBezTo>
                <a:cubicBezTo>
                  <a:pt x="107694" y="26147"/>
                  <a:pt x="114034" y="28972"/>
                  <a:pt x="121273" y="29411"/>
                </a:cubicBezTo>
                <a:cubicBezTo>
                  <a:pt x="121489" y="29426"/>
                  <a:pt x="121715" y="29434"/>
                  <a:pt x="121946" y="29434"/>
                </a:cubicBezTo>
                <a:cubicBezTo>
                  <a:pt x="124291" y="29434"/>
                  <a:pt x="127291" y="28653"/>
                  <a:pt x="128262" y="26901"/>
                </a:cubicBezTo>
                <a:cubicBezTo>
                  <a:pt x="128534" y="26440"/>
                  <a:pt x="128806" y="25812"/>
                  <a:pt x="128638" y="25289"/>
                </a:cubicBezTo>
                <a:cubicBezTo>
                  <a:pt x="128492" y="24829"/>
                  <a:pt x="128094" y="24724"/>
                  <a:pt x="127697" y="24411"/>
                </a:cubicBezTo>
                <a:cubicBezTo>
                  <a:pt x="126630" y="23553"/>
                  <a:pt x="126379" y="22297"/>
                  <a:pt x="125123" y="21565"/>
                </a:cubicBezTo>
                <a:cubicBezTo>
                  <a:pt x="124328" y="21105"/>
                  <a:pt x="123094" y="21209"/>
                  <a:pt x="122152" y="21042"/>
                </a:cubicBezTo>
                <a:cubicBezTo>
                  <a:pt x="121627" y="20951"/>
                  <a:pt x="121150" y="20845"/>
                  <a:pt x="120597" y="20845"/>
                </a:cubicBezTo>
                <a:cubicBezTo>
                  <a:pt x="120511" y="20845"/>
                  <a:pt x="120422" y="20848"/>
                  <a:pt x="120332" y="20854"/>
                </a:cubicBezTo>
                <a:cubicBezTo>
                  <a:pt x="119731" y="20897"/>
                  <a:pt x="119226" y="20930"/>
                  <a:pt x="118715" y="20930"/>
                </a:cubicBezTo>
                <a:cubicBezTo>
                  <a:pt x="118247" y="20930"/>
                  <a:pt x="117774" y="20903"/>
                  <a:pt x="117214" y="20833"/>
                </a:cubicBezTo>
                <a:cubicBezTo>
                  <a:pt x="115206" y="20540"/>
                  <a:pt x="112527" y="20058"/>
                  <a:pt x="112632" y="18217"/>
                </a:cubicBezTo>
                <a:cubicBezTo>
                  <a:pt x="116817" y="17255"/>
                  <a:pt x="117528" y="15183"/>
                  <a:pt x="113176" y="14304"/>
                </a:cubicBezTo>
                <a:cubicBezTo>
                  <a:pt x="112623" y="14189"/>
                  <a:pt x="112098" y="14141"/>
                  <a:pt x="111594" y="14141"/>
                </a:cubicBezTo>
                <a:cubicBezTo>
                  <a:pt x="109349" y="14141"/>
                  <a:pt x="107517" y="15098"/>
                  <a:pt x="105518" y="15372"/>
                </a:cubicBezTo>
                <a:cubicBezTo>
                  <a:pt x="105154" y="15422"/>
                  <a:pt x="104806" y="15446"/>
                  <a:pt x="104470" y="15446"/>
                </a:cubicBezTo>
                <a:cubicBezTo>
                  <a:pt x="100514" y="15446"/>
                  <a:pt x="98346" y="12156"/>
                  <a:pt x="94951" y="10999"/>
                </a:cubicBezTo>
                <a:cubicBezTo>
                  <a:pt x="91131" y="9668"/>
                  <a:pt x="86087" y="9269"/>
                  <a:pt x="81576" y="9269"/>
                </a:cubicBezTo>
                <a:cubicBezTo>
                  <a:pt x="80553" y="9269"/>
                  <a:pt x="79558" y="9290"/>
                  <a:pt x="78610" y="9325"/>
                </a:cubicBezTo>
                <a:cubicBezTo>
                  <a:pt x="72132" y="9574"/>
                  <a:pt x="66097" y="10948"/>
                  <a:pt x="59492" y="10948"/>
                </a:cubicBezTo>
                <a:cubicBezTo>
                  <a:pt x="56689" y="10948"/>
                  <a:pt x="53784" y="10701"/>
                  <a:pt x="50698" y="10015"/>
                </a:cubicBezTo>
                <a:cubicBezTo>
                  <a:pt x="46597" y="9115"/>
                  <a:pt x="41764" y="9806"/>
                  <a:pt x="37788" y="8571"/>
                </a:cubicBezTo>
                <a:cubicBezTo>
                  <a:pt x="32976" y="7065"/>
                  <a:pt x="33896" y="5224"/>
                  <a:pt x="31344" y="3257"/>
                </a:cubicBezTo>
                <a:cubicBezTo>
                  <a:pt x="28603" y="1144"/>
                  <a:pt x="32327" y="1227"/>
                  <a:pt x="27075" y="390"/>
                </a:cubicBezTo>
                <a:cubicBezTo>
                  <a:pt x="26830" y="352"/>
                  <a:pt x="26572" y="334"/>
                  <a:pt x="26305" y="334"/>
                </a:cubicBezTo>
                <a:cubicBezTo>
                  <a:pt x="23952" y="334"/>
                  <a:pt x="20852" y="1691"/>
                  <a:pt x="18748" y="2085"/>
                </a:cubicBezTo>
                <a:cubicBezTo>
                  <a:pt x="17590" y="2306"/>
                  <a:pt x="16552" y="2399"/>
                  <a:pt x="15600" y="2399"/>
                </a:cubicBezTo>
                <a:cubicBezTo>
                  <a:pt x="10754" y="2399"/>
                  <a:pt x="8125" y="1"/>
                  <a:pt x="31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384213" y="3091311"/>
            <a:ext cx="2054240" cy="909337"/>
          </a:xfrm>
          <a:custGeom>
            <a:avLst/>
            <a:gdLst/>
            <a:ahLst/>
            <a:cxnLst/>
            <a:rect l="l" t="t" r="r" b="b"/>
            <a:pathLst>
              <a:path w="99963" h="44250" extrusionOk="0">
                <a:moveTo>
                  <a:pt x="8022" y="0"/>
                </a:moveTo>
                <a:cubicBezTo>
                  <a:pt x="5132" y="0"/>
                  <a:pt x="2418" y="340"/>
                  <a:pt x="0" y="1063"/>
                </a:cubicBezTo>
                <a:cubicBezTo>
                  <a:pt x="4562" y="11357"/>
                  <a:pt x="22723" y="3532"/>
                  <a:pt x="28038" y="14119"/>
                </a:cubicBezTo>
                <a:cubicBezTo>
                  <a:pt x="29252" y="16505"/>
                  <a:pt x="29335" y="19225"/>
                  <a:pt x="31135" y="21401"/>
                </a:cubicBezTo>
                <a:cubicBezTo>
                  <a:pt x="33457" y="24205"/>
                  <a:pt x="36094" y="24958"/>
                  <a:pt x="37684" y="28138"/>
                </a:cubicBezTo>
                <a:cubicBezTo>
                  <a:pt x="40718" y="34185"/>
                  <a:pt x="42015" y="39897"/>
                  <a:pt x="51556" y="41362"/>
                </a:cubicBezTo>
                <a:cubicBezTo>
                  <a:pt x="54392" y="41792"/>
                  <a:pt x="57063" y="42460"/>
                  <a:pt x="60014" y="42460"/>
                </a:cubicBezTo>
                <a:cubicBezTo>
                  <a:pt x="60220" y="42460"/>
                  <a:pt x="60428" y="42457"/>
                  <a:pt x="60637" y="42450"/>
                </a:cubicBezTo>
                <a:cubicBezTo>
                  <a:pt x="64201" y="42318"/>
                  <a:pt x="68199" y="41937"/>
                  <a:pt x="72153" y="41937"/>
                </a:cubicBezTo>
                <a:cubicBezTo>
                  <a:pt x="75720" y="41937"/>
                  <a:pt x="79252" y="42247"/>
                  <a:pt x="82397" y="43329"/>
                </a:cubicBezTo>
                <a:cubicBezTo>
                  <a:pt x="84245" y="43964"/>
                  <a:pt x="86065" y="44249"/>
                  <a:pt x="87750" y="44249"/>
                </a:cubicBezTo>
                <a:cubicBezTo>
                  <a:pt x="95165" y="44249"/>
                  <a:pt x="99962" y="38722"/>
                  <a:pt x="93006" y="33181"/>
                </a:cubicBezTo>
                <a:cubicBezTo>
                  <a:pt x="87754" y="28996"/>
                  <a:pt x="79050" y="31319"/>
                  <a:pt x="72563" y="29959"/>
                </a:cubicBezTo>
                <a:cubicBezTo>
                  <a:pt x="67960" y="28996"/>
                  <a:pt x="63587" y="27301"/>
                  <a:pt x="59089" y="24790"/>
                </a:cubicBezTo>
                <a:cubicBezTo>
                  <a:pt x="52058" y="20857"/>
                  <a:pt x="46158" y="14852"/>
                  <a:pt x="39462" y="10353"/>
                </a:cubicBezTo>
                <a:cubicBezTo>
                  <a:pt x="30115" y="4057"/>
                  <a:pt x="18011" y="0"/>
                  <a:pt x="80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6769711" y="233681"/>
            <a:ext cx="2458314" cy="969898"/>
          </a:xfrm>
          <a:custGeom>
            <a:avLst/>
            <a:gdLst/>
            <a:ahLst/>
            <a:cxnLst/>
            <a:rect l="l" t="t" r="r" b="b"/>
            <a:pathLst>
              <a:path w="119626" h="47197" extrusionOk="0">
                <a:moveTo>
                  <a:pt x="3222" y="0"/>
                </a:moveTo>
                <a:cubicBezTo>
                  <a:pt x="1615" y="0"/>
                  <a:pt x="1" y="934"/>
                  <a:pt x="591" y="2355"/>
                </a:cubicBezTo>
                <a:cubicBezTo>
                  <a:pt x="863" y="2941"/>
                  <a:pt x="1491" y="3129"/>
                  <a:pt x="1889" y="3589"/>
                </a:cubicBezTo>
                <a:cubicBezTo>
                  <a:pt x="2223" y="3987"/>
                  <a:pt x="2244" y="4866"/>
                  <a:pt x="2370" y="5326"/>
                </a:cubicBezTo>
                <a:cubicBezTo>
                  <a:pt x="2537" y="5870"/>
                  <a:pt x="2684" y="6393"/>
                  <a:pt x="2893" y="6916"/>
                </a:cubicBezTo>
                <a:cubicBezTo>
                  <a:pt x="3270" y="7837"/>
                  <a:pt x="3814" y="8716"/>
                  <a:pt x="4755" y="9343"/>
                </a:cubicBezTo>
                <a:cubicBezTo>
                  <a:pt x="6513" y="10515"/>
                  <a:pt x="8814" y="10934"/>
                  <a:pt x="10760" y="11833"/>
                </a:cubicBezTo>
                <a:cubicBezTo>
                  <a:pt x="12078" y="12440"/>
                  <a:pt x="13208" y="13214"/>
                  <a:pt x="14024" y="14240"/>
                </a:cubicBezTo>
                <a:cubicBezTo>
                  <a:pt x="17309" y="18215"/>
                  <a:pt x="16912" y="23320"/>
                  <a:pt x="20364" y="27254"/>
                </a:cubicBezTo>
                <a:cubicBezTo>
                  <a:pt x="22111" y="29262"/>
                  <a:pt x="23800" y="34354"/>
                  <a:pt x="27485" y="34354"/>
                </a:cubicBezTo>
                <a:cubicBezTo>
                  <a:pt x="27640" y="34354"/>
                  <a:pt x="27798" y="34345"/>
                  <a:pt x="27959" y="34326"/>
                </a:cubicBezTo>
                <a:cubicBezTo>
                  <a:pt x="29989" y="34096"/>
                  <a:pt x="32060" y="32778"/>
                  <a:pt x="34006" y="32234"/>
                </a:cubicBezTo>
                <a:cubicBezTo>
                  <a:pt x="36110" y="31633"/>
                  <a:pt x="38272" y="31316"/>
                  <a:pt x="40466" y="31316"/>
                </a:cubicBezTo>
                <a:cubicBezTo>
                  <a:pt x="41480" y="31316"/>
                  <a:pt x="42501" y="31384"/>
                  <a:pt x="43527" y="31523"/>
                </a:cubicBezTo>
                <a:cubicBezTo>
                  <a:pt x="51457" y="32569"/>
                  <a:pt x="57985" y="36984"/>
                  <a:pt x="63969" y="40834"/>
                </a:cubicBezTo>
                <a:cubicBezTo>
                  <a:pt x="68153" y="43536"/>
                  <a:pt x="72969" y="47196"/>
                  <a:pt x="78747" y="47196"/>
                </a:cubicBezTo>
                <a:cubicBezTo>
                  <a:pt x="79008" y="47196"/>
                  <a:pt x="79271" y="47189"/>
                  <a:pt x="79536" y="47173"/>
                </a:cubicBezTo>
                <a:cubicBezTo>
                  <a:pt x="84077" y="46922"/>
                  <a:pt x="88157" y="44725"/>
                  <a:pt x="92572" y="43930"/>
                </a:cubicBezTo>
                <a:cubicBezTo>
                  <a:pt x="96422" y="43240"/>
                  <a:pt x="100418" y="43533"/>
                  <a:pt x="104289" y="43030"/>
                </a:cubicBezTo>
                <a:cubicBezTo>
                  <a:pt x="104686" y="42989"/>
                  <a:pt x="105084" y="42926"/>
                  <a:pt x="105502" y="42842"/>
                </a:cubicBezTo>
                <a:cubicBezTo>
                  <a:pt x="109938" y="42068"/>
                  <a:pt x="119626" y="34954"/>
                  <a:pt x="111047" y="33364"/>
                </a:cubicBezTo>
                <a:cubicBezTo>
                  <a:pt x="105084" y="32276"/>
                  <a:pt x="98200" y="33887"/>
                  <a:pt x="92802" y="31209"/>
                </a:cubicBezTo>
                <a:cubicBezTo>
                  <a:pt x="79745" y="24743"/>
                  <a:pt x="63446" y="24157"/>
                  <a:pt x="49218" y="19617"/>
                </a:cubicBezTo>
                <a:cubicBezTo>
                  <a:pt x="43903" y="17943"/>
                  <a:pt x="38861" y="15809"/>
                  <a:pt x="33881" y="13591"/>
                </a:cubicBezTo>
                <a:cubicBezTo>
                  <a:pt x="31579" y="12545"/>
                  <a:pt x="29299" y="11499"/>
                  <a:pt x="26955" y="10494"/>
                </a:cubicBezTo>
                <a:cubicBezTo>
                  <a:pt x="24695" y="9511"/>
                  <a:pt x="22268" y="8716"/>
                  <a:pt x="20050" y="7732"/>
                </a:cubicBezTo>
                <a:cubicBezTo>
                  <a:pt x="18774" y="7146"/>
                  <a:pt x="17372" y="6874"/>
                  <a:pt x="16012" y="6414"/>
                </a:cubicBezTo>
                <a:cubicBezTo>
                  <a:pt x="14443" y="5870"/>
                  <a:pt x="12936" y="5242"/>
                  <a:pt x="11451" y="4552"/>
                </a:cubicBezTo>
                <a:cubicBezTo>
                  <a:pt x="10049" y="3924"/>
                  <a:pt x="8731" y="3171"/>
                  <a:pt x="7517" y="2313"/>
                </a:cubicBezTo>
                <a:cubicBezTo>
                  <a:pt x="6596" y="1644"/>
                  <a:pt x="5739" y="765"/>
                  <a:pt x="4651" y="284"/>
                </a:cubicBezTo>
                <a:cubicBezTo>
                  <a:pt x="4219" y="90"/>
                  <a:pt x="3721" y="0"/>
                  <a:pt x="3222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2679722" y="1776172"/>
            <a:ext cx="4679071" cy="1721515"/>
          </a:xfrm>
          <a:custGeom>
            <a:avLst/>
            <a:gdLst/>
            <a:ahLst/>
            <a:cxnLst/>
            <a:rect l="l" t="t" r="r" b="b"/>
            <a:pathLst>
              <a:path w="227692" h="83772" extrusionOk="0">
                <a:moveTo>
                  <a:pt x="82940" y="40619"/>
                </a:moveTo>
                <a:cubicBezTo>
                  <a:pt x="84315" y="40619"/>
                  <a:pt x="85676" y="40676"/>
                  <a:pt x="87000" y="40849"/>
                </a:cubicBezTo>
                <a:cubicBezTo>
                  <a:pt x="99555" y="42544"/>
                  <a:pt x="98634" y="50391"/>
                  <a:pt x="90599" y="52295"/>
                </a:cubicBezTo>
                <a:cubicBezTo>
                  <a:pt x="90390" y="52337"/>
                  <a:pt x="90202" y="52378"/>
                  <a:pt x="89993" y="52420"/>
                </a:cubicBezTo>
                <a:cubicBezTo>
                  <a:pt x="86583" y="49872"/>
                  <a:pt x="83914" y="48864"/>
                  <a:pt x="81032" y="48864"/>
                </a:cubicBezTo>
                <a:cubicBezTo>
                  <a:pt x="78519" y="48864"/>
                  <a:pt x="75844" y="49630"/>
                  <a:pt x="72375" y="50809"/>
                </a:cubicBezTo>
                <a:cubicBezTo>
                  <a:pt x="71730" y="51027"/>
                  <a:pt x="71034" y="51127"/>
                  <a:pt x="70320" y="51127"/>
                </a:cubicBezTo>
                <a:cubicBezTo>
                  <a:pt x="65478" y="51127"/>
                  <a:pt x="59779" y="46545"/>
                  <a:pt x="63043" y="43172"/>
                </a:cubicBezTo>
                <a:cubicBezTo>
                  <a:pt x="64889" y="41269"/>
                  <a:pt x="69449" y="40791"/>
                  <a:pt x="72691" y="40791"/>
                </a:cubicBezTo>
                <a:cubicBezTo>
                  <a:pt x="73050" y="40791"/>
                  <a:pt x="73393" y="40797"/>
                  <a:pt x="73714" y="40808"/>
                </a:cubicBezTo>
                <a:cubicBezTo>
                  <a:pt x="74154" y="40823"/>
                  <a:pt x="74599" y="40829"/>
                  <a:pt x="75047" y="40829"/>
                </a:cubicBezTo>
                <a:cubicBezTo>
                  <a:pt x="77613" y="40829"/>
                  <a:pt x="80301" y="40619"/>
                  <a:pt x="82940" y="40619"/>
                </a:cubicBezTo>
                <a:close/>
                <a:moveTo>
                  <a:pt x="13967" y="1"/>
                </a:moveTo>
                <a:cubicBezTo>
                  <a:pt x="11157" y="1"/>
                  <a:pt x="8308" y="500"/>
                  <a:pt x="6068" y="1722"/>
                </a:cubicBezTo>
                <a:cubicBezTo>
                  <a:pt x="4436" y="2622"/>
                  <a:pt x="3766" y="3982"/>
                  <a:pt x="2616" y="5196"/>
                </a:cubicBezTo>
                <a:cubicBezTo>
                  <a:pt x="1214" y="6660"/>
                  <a:pt x="0" y="8083"/>
                  <a:pt x="1716" y="9862"/>
                </a:cubicBezTo>
                <a:cubicBezTo>
                  <a:pt x="3306" y="11535"/>
                  <a:pt x="5440" y="10991"/>
                  <a:pt x="7679" y="11305"/>
                </a:cubicBezTo>
                <a:cubicBezTo>
                  <a:pt x="9535" y="11557"/>
                  <a:pt x="10981" y="12219"/>
                  <a:pt x="12874" y="12219"/>
                </a:cubicBezTo>
                <a:cubicBezTo>
                  <a:pt x="13029" y="12219"/>
                  <a:pt x="13187" y="12215"/>
                  <a:pt x="13349" y="12205"/>
                </a:cubicBezTo>
                <a:cubicBezTo>
                  <a:pt x="14325" y="12149"/>
                  <a:pt x="15179" y="12055"/>
                  <a:pt x="16003" y="12055"/>
                </a:cubicBezTo>
                <a:cubicBezTo>
                  <a:pt x="17017" y="12055"/>
                  <a:pt x="17986" y="12197"/>
                  <a:pt x="19082" y="12728"/>
                </a:cubicBezTo>
                <a:cubicBezTo>
                  <a:pt x="22179" y="14256"/>
                  <a:pt x="24669" y="17143"/>
                  <a:pt x="26720" y="19424"/>
                </a:cubicBezTo>
                <a:cubicBezTo>
                  <a:pt x="29084" y="22060"/>
                  <a:pt x="29691" y="24571"/>
                  <a:pt x="31093" y="27458"/>
                </a:cubicBezTo>
                <a:cubicBezTo>
                  <a:pt x="32222" y="29823"/>
                  <a:pt x="36135" y="29823"/>
                  <a:pt x="37370" y="32124"/>
                </a:cubicBezTo>
                <a:cubicBezTo>
                  <a:pt x="37997" y="33296"/>
                  <a:pt x="38562" y="34844"/>
                  <a:pt x="38102" y="36100"/>
                </a:cubicBezTo>
                <a:cubicBezTo>
                  <a:pt x="37600" y="37418"/>
                  <a:pt x="35779" y="38276"/>
                  <a:pt x="35361" y="39615"/>
                </a:cubicBezTo>
                <a:cubicBezTo>
                  <a:pt x="34880" y="41038"/>
                  <a:pt x="35047" y="43088"/>
                  <a:pt x="34859" y="44574"/>
                </a:cubicBezTo>
                <a:cubicBezTo>
                  <a:pt x="34440" y="47754"/>
                  <a:pt x="37621" y="49010"/>
                  <a:pt x="41010" y="50035"/>
                </a:cubicBezTo>
                <a:cubicBezTo>
                  <a:pt x="45153" y="51290"/>
                  <a:pt x="49589" y="51939"/>
                  <a:pt x="53690" y="53299"/>
                </a:cubicBezTo>
                <a:cubicBezTo>
                  <a:pt x="56578" y="54241"/>
                  <a:pt x="57519" y="55245"/>
                  <a:pt x="58356" y="57442"/>
                </a:cubicBezTo>
                <a:cubicBezTo>
                  <a:pt x="58963" y="59074"/>
                  <a:pt x="59800" y="60790"/>
                  <a:pt x="61118" y="62150"/>
                </a:cubicBezTo>
                <a:cubicBezTo>
                  <a:pt x="62101" y="63154"/>
                  <a:pt x="63064" y="63761"/>
                  <a:pt x="64549" y="64221"/>
                </a:cubicBezTo>
                <a:cubicBezTo>
                  <a:pt x="66370" y="64807"/>
                  <a:pt x="67353" y="65393"/>
                  <a:pt x="68671" y="66627"/>
                </a:cubicBezTo>
                <a:cubicBezTo>
                  <a:pt x="71182" y="69013"/>
                  <a:pt x="72940" y="71879"/>
                  <a:pt x="75827" y="74013"/>
                </a:cubicBezTo>
                <a:cubicBezTo>
                  <a:pt x="79614" y="76796"/>
                  <a:pt x="84594" y="77989"/>
                  <a:pt x="89386" y="79412"/>
                </a:cubicBezTo>
                <a:cubicBezTo>
                  <a:pt x="94348" y="80858"/>
                  <a:pt x="99326" y="82689"/>
                  <a:pt x="104643" y="82689"/>
                </a:cubicBezTo>
                <a:cubicBezTo>
                  <a:pt x="105402" y="82689"/>
                  <a:pt x="106167" y="82652"/>
                  <a:pt x="106941" y="82571"/>
                </a:cubicBezTo>
                <a:cubicBezTo>
                  <a:pt x="112097" y="82047"/>
                  <a:pt x="115273" y="79610"/>
                  <a:pt x="119978" y="79610"/>
                </a:cubicBezTo>
                <a:cubicBezTo>
                  <a:pt x="121096" y="79610"/>
                  <a:pt x="122300" y="79748"/>
                  <a:pt x="123638" y="80081"/>
                </a:cubicBezTo>
                <a:cubicBezTo>
                  <a:pt x="126044" y="80667"/>
                  <a:pt x="127153" y="82195"/>
                  <a:pt x="130187" y="82571"/>
                </a:cubicBezTo>
                <a:cubicBezTo>
                  <a:pt x="130713" y="82639"/>
                  <a:pt x="131233" y="82666"/>
                  <a:pt x="131750" y="82666"/>
                </a:cubicBezTo>
                <a:cubicBezTo>
                  <a:pt x="133856" y="82666"/>
                  <a:pt x="135899" y="82215"/>
                  <a:pt x="137985" y="82215"/>
                </a:cubicBezTo>
                <a:cubicBezTo>
                  <a:pt x="138237" y="82215"/>
                  <a:pt x="138490" y="82222"/>
                  <a:pt x="138745" y="82236"/>
                </a:cubicBezTo>
                <a:cubicBezTo>
                  <a:pt x="141339" y="82404"/>
                  <a:pt x="143620" y="83701"/>
                  <a:pt x="146172" y="83764"/>
                </a:cubicBezTo>
                <a:cubicBezTo>
                  <a:pt x="146376" y="83769"/>
                  <a:pt x="146570" y="83772"/>
                  <a:pt x="146755" y="83772"/>
                </a:cubicBezTo>
                <a:cubicBezTo>
                  <a:pt x="151765" y="83772"/>
                  <a:pt x="150398" y="81881"/>
                  <a:pt x="146988" y="79056"/>
                </a:cubicBezTo>
                <a:cubicBezTo>
                  <a:pt x="138284" y="71816"/>
                  <a:pt x="124830" y="74181"/>
                  <a:pt x="114515" y="69473"/>
                </a:cubicBezTo>
                <a:cubicBezTo>
                  <a:pt x="112088" y="68385"/>
                  <a:pt x="109703" y="68134"/>
                  <a:pt x="107234" y="67130"/>
                </a:cubicBezTo>
                <a:cubicBezTo>
                  <a:pt x="102923" y="65372"/>
                  <a:pt x="94805" y="58948"/>
                  <a:pt x="97839" y="54722"/>
                </a:cubicBezTo>
                <a:cubicBezTo>
                  <a:pt x="98780" y="53422"/>
                  <a:pt x="99710" y="52920"/>
                  <a:pt x="100615" y="52920"/>
                </a:cubicBezTo>
                <a:cubicBezTo>
                  <a:pt x="103555" y="52920"/>
                  <a:pt x="106229" y="58214"/>
                  <a:pt x="108133" y="58614"/>
                </a:cubicBezTo>
                <a:cubicBezTo>
                  <a:pt x="109467" y="58903"/>
                  <a:pt x="110736" y="59011"/>
                  <a:pt x="111967" y="59011"/>
                </a:cubicBezTo>
                <a:cubicBezTo>
                  <a:pt x="115483" y="59011"/>
                  <a:pt x="118690" y="58136"/>
                  <a:pt x="122205" y="58136"/>
                </a:cubicBezTo>
                <a:cubicBezTo>
                  <a:pt x="122615" y="58136"/>
                  <a:pt x="123030" y="58148"/>
                  <a:pt x="123449" y="58174"/>
                </a:cubicBezTo>
                <a:cubicBezTo>
                  <a:pt x="129057" y="58509"/>
                  <a:pt x="133702" y="59785"/>
                  <a:pt x="138828" y="63280"/>
                </a:cubicBezTo>
                <a:cubicBezTo>
                  <a:pt x="144206" y="66962"/>
                  <a:pt x="147009" y="70059"/>
                  <a:pt x="153454" y="72549"/>
                </a:cubicBezTo>
                <a:cubicBezTo>
                  <a:pt x="155809" y="73464"/>
                  <a:pt x="159538" y="74414"/>
                  <a:pt x="161803" y="74414"/>
                </a:cubicBezTo>
                <a:cubicBezTo>
                  <a:pt x="164147" y="74414"/>
                  <a:pt x="164924" y="73396"/>
                  <a:pt x="160986" y="70268"/>
                </a:cubicBezTo>
                <a:cubicBezTo>
                  <a:pt x="158476" y="69410"/>
                  <a:pt x="152742" y="68720"/>
                  <a:pt x="150985" y="67297"/>
                </a:cubicBezTo>
                <a:cubicBezTo>
                  <a:pt x="150085" y="66585"/>
                  <a:pt x="149688" y="65477"/>
                  <a:pt x="149165" y="64263"/>
                </a:cubicBezTo>
                <a:cubicBezTo>
                  <a:pt x="148641" y="63049"/>
                  <a:pt x="147993" y="61752"/>
                  <a:pt x="146654" y="60664"/>
                </a:cubicBezTo>
                <a:cubicBezTo>
                  <a:pt x="143703" y="58886"/>
                  <a:pt x="138640" y="56542"/>
                  <a:pt x="141883" y="53404"/>
                </a:cubicBezTo>
                <a:cubicBezTo>
                  <a:pt x="142260" y="53153"/>
                  <a:pt x="142971" y="52629"/>
                  <a:pt x="143703" y="52629"/>
                </a:cubicBezTo>
                <a:cubicBezTo>
                  <a:pt x="144214" y="52608"/>
                  <a:pt x="144723" y="52598"/>
                  <a:pt x="145230" y="52598"/>
                </a:cubicBezTo>
                <a:cubicBezTo>
                  <a:pt x="151177" y="52598"/>
                  <a:pt x="156849" y="53976"/>
                  <a:pt x="162556" y="54554"/>
                </a:cubicBezTo>
                <a:cubicBezTo>
                  <a:pt x="164564" y="54910"/>
                  <a:pt x="166615" y="55370"/>
                  <a:pt x="168707" y="55768"/>
                </a:cubicBezTo>
                <a:cubicBezTo>
                  <a:pt x="172850" y="56584"/>
                  <a:pt x="176993" y="57191"/>
                  <a:pt x="181533" y="57295"/>
                </a:cubicBezTo>
                <a:cubicBezTo>
                  <a:pt x="183307" y="57335"/>
                  <a:pt x="187762" y="57504"/>
                  <a:pt x="193059" y="57504"/>
                </a:cubicBezTo>
                <a:cubicBezTo>
                  <a:pt x="207325" y="57504"/>
                  <a:pt x="227692" y="56281"/>
                  <a:pt x="218171" y="48026"/>
                </a:cubicBezTo>
                <a:cubicBezTo>
                  <a:pt x="213295" y="43821"/>
                  <a:pt x="202436" y="42649"/>
                  <a:pt x="196808" y="41812"/>
                </a:cubicBezTo>
                <a:cubicBezTo>
                  <a:pt x="188839" y="40605"/>
                  <a:pt x="180065" y="38276"/>
                  <a:pt x="172474" y="38276"/>
                </a:cubicBezTo>
                <a:cubicBezTo>
                  <a:pt x="171773" y="38276"/>
                  <a:pt x="171081" y="38296"/>
                  <a:pt x="170402" y="38339"/>
                </a:cubicBezTo>
                <a:cubicBezTo>
                  <a:pt x="168456" y="38443"/>
                  <a:pt x="166678" y="38632"/>
                  <a:pt x="164983" y="38862"/>
                </a:cubicBezTo>
                <a:cubicBezTo>
                  <a:pt x="163267" y="39071"/>
                  <a:pt x="161656" y="39301"/>
                  <a:pt x="160045" y="39552"/>
                </a:cubicBezTo>
                <a:cubicBezTo>
                  <a:pt x="157742" y="40079"/>
                  <a:pt x="155407" y="40289"/>
                  <a:pt x="153063" y="40289"/>
                </a:cubicBezTo>
                <a:cubicBezTo>
                  <a:pt x="148337" y="40289"/>
                  <a:pt x="143577" y="39436"/>
                  <a:pt x="138975" y="38611"/>
                </a:cubicBezTo>
                <a:cubicBezTo>
                  <a:pt x="136610" y="38276"/>
                  <a:pt x="134267" y="37941"/>
                  <a:pt x="131923" y="37606"/>
                </a:cubicBezTo>
                <a:cubicBezTo>
                  <a:pt x="124893" y="36560"/>
                  <a:pt x="117821" y="35284"/>
                  <a:pt x="110707" y="33150"/>
                </a:cubicBezTo>
                <a:cubicBezTo>
                  <a:pt x="99150" y="29703"/>
                  <a:pt x="86080" y="23505"/>
                  <a:pt x="74772" y="23505"/>
                </a:cubicBezTo>
                <a:cubicBezTo>
                  <a:pt x="74411" y="23505"/>
                  <a:pt x="74051" y="23512"/>
                  <a:pt x="73693" y="23525"/>
                </a:cubicBezTo>
                <a:cubicBezTo>
                  <a:pt x="68420" y="23713"/>
                  <a:pt x="66893" y="27772"/>
                  <a:pt x="62352" y="28672"/>
                </a:cubicBezTo>
                <a:cubicBezTo>
                  <a:pt x="61700" y="28797"/>
                  <a:pt x="60925" y="28860"/>
                  <a:pt x="60097" y="28860"/>
                </a:cubicBezTo>
                <a:cubicBezTo>
                  <a:pt x="57049" y="28860"/>
                  <a:pt x="53278" y="28005"/>
                  <a:pt x="52225" y="26245"/>
                </a:cubicBezTo>
                <a:cubicBezTo>
                  <a:pt x="50614" y="23567"/>
                  <a:pt x="51744" y="20512"/>
                  <a:pt x="49610" y="17687"/>
                </a:cubicBezTo>
                <a:cubicBezTo>
                  <a:pt x="48375" y="16097"/>
                  <a:pt x="47978" y="16055"/>
                  <a:pt x="47748" y="14214"/>
                </a:cubicBezTo>
                <a:cubicBezTo>
                  <a:pt x="47601" y="13021"/>
                  <a:pt x="48961" y="12121"/>
                  <a:pt x="48145" y="10971"/>
                </a:cubicBezTo>
                <a:cubicBezTo>
                  <a:pt x="47539" y="10155"/>
                  <a:pt x="46074" y="9799"/>
                  <a:pt x="44923" y="9778"/>
                </a:cubicBezTo>
                <a:cubicBezTo>
                  <a:pt x="44892" y="9778"/>
                  <a:pt x="44861" y="9777"/>
                  <a:pt x="44830" y="9777"/>
                </a:cubicBezTo>
                <a:cubicBezTo>
                  <a:pt x="43207" y="9777"/>
                  <a:pt x="41646" y="10130"/>
                  <a:pt x="40105" y="10130"/>
                </a:cubicBezTo>
                <a:cubicBezTo>
                  <a:pt x="39315" y="10130"/>
                  <a:pt x="38531" y="10037"/>
                  <a:pt x="37746" y="9757"/>
                </a:cubicBezTo>
                <a:cubicBezTo>
                  <a:pt x="35382" y="8920"/>
                  <a:pt x="33143" y="7832"/>
                  <a:pt x="30737" y="7058"/>
                </a:cubicBezTo>
                <a:cubicBezTo>
                  <a:pt x="26008" y="5530"/>
                  <a:pt x="23414" y="1325"/>
                  <a:pt x="18392" y="404"/>
                </a:cubicBezTo>
                <a:cubicBezTo>
                  <a:pt x="16996" y="147"/>
                  <a:pt x="15487" y="1"/>
                  <a:pt x="13967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183824" y="412267"/>
            <a:ext cx="4888907" cy="1310761"/>
          </a:xfrm>
          <a:custGeom>
            <a:avLst/>
            <a:gdLst/>
            <a:ahLst/>
            <a:cxnLst/>
            <a:rect l="l" t="t" r="r" b="b"/>
            <a:pathLst>
              <a:path w="237903" h="63784" extrusionOk="0">
                <a:moveTo>
                  <a:pt x="110969" y="0"/>
                </a:moveTo>
                <a:cubicBezTo>
                  <a:pt x="107044" y="0"/>
                  <a:pt x="103369" y="594"/>
                  <a:pt x="102004" y="2411"/>
                </a:cubicBezTo>
                <a:cubicBezTo>
                  <a:pt x="99786" y="5340"/>
                  <a:pt x="103991" y="8123"/>
                  <a:pt x="107486" y="11011"/>
                </a:cubicBezTo>
                <a:cubicBezTo>
                  <a:pt x="109996" y="13082"/>
                  <a:pt x="115583" y="16932"/>
                  <a:pt x="114014" y="19422"/>
                </a:cubicBezTo>
                <a:cubicBezTo>
                  <a:pt x="113548" y="20167"/>
                  <a:pt x="112611" y="20456"/>
                  <a:pt x="111435" y="20456"/>
                </a:cubicBezTo>
                <a:cubicBezTo>
                  <a:pt x="108485" y="20456"/>
                  <a:pt x="104038" y="18643"/>
                  <a:pt x="101794" y="17685"/>
                </a:cubicBezTo>
                <a:cubicBezTo>
                  <a:pt x="96550" y="15487"/>
                  <a:pt x="84777" y="7964"/>
                  <a:pt x="78011" y="7964"/>
                </a:cubicBezTo>
                <a:cubicBezTo>
                  <a:pt x="76084" y="7964"/>
                  <a:pt x="74563" y="8574"/>
                  <a:pt x="73715" y="10090"/>
                </a:cubicBezTo>
                <a:cubicBezTo>
                  <a:pt x="70639" y="15551"/>
                  <a:pt x="81289" y="17455"/>
                  <a:pt x="85453" y="20510"/>
                </a:cubicBezTo>
                <a:cubicBezTo>
                  <a:pt x="90454" y="24182"/>
                  <a:pt x="87707" y="25160"/>
                  <a:pt x="83332" y="25160"/>
                </a:cubicBezTo>
                <a:cubicBezTo>
                  <a:pt x="78956" y="25160"/>
                  <a:pt x="72951" y="24182"/>
                  <a:pt x="71434" y="23941"/>
                </a:cubicBezTo>
                <a:cubicBezTo>
                  <a:pt x="58713" y="21891"/>
                  <a:pt x="45865" y="19547"/>
                  <a:pt x="33541" y="19003"/>
                </a:cubicBezTo>
                <a:cubicBezTo>
                  <a:pt x="31554" y="18920"/>
                  <a:pt x="29545" y="18815"/>
                  <a:pt x="27536" y="18794"/>
                </a:cubicBezTo>
                <a:cubicBezTo>
                  <a:pt x="27298" y="18790"/>
                  <a:pt x="27061" y="18789"/>
                  <a:pt x="26824" y="18789"/>
                </a:cubicBezTo>
                <a:cubicBezTo>
                  <a:pt x="25770" y="18789"/>
                  <a:pt x="24725" y="18823"/>
                  <a:pt x="23666" y="18857"/>
                </a:cubicBezTo>
                <a:cubicBezTo>
                  <a:pt x="23564" y="18861"/>
                  <a:pt x="23461" y="18863"/>
                  <a:pt x="23359" y="18863"/>
                </a:cubicBezTo>
                <a:cubicBezTo>
                  <a:pt x="22432" y="18863"/>
                  <a:pt x="21492" y="18708"/>
                  <a:pt x="20569" y="18690"/>
                </a:cubicBezTo>
                <a:cubicBezTo>
                  <a:pt x="19745" y="18678"/>
                  <a:pt x="18921" y="18660"/>
                  <a:pt x="18097" y="18660"/>
                </a:cubicBezTo>
                <a:cubicBezTo>
                  <a:pt x="17414" y="18660"/>
                  <a:pt x="16732" y="18673"/>
                  <a:pt x="16049" y="18711"/>
                </a:cubicBezTo>
                <a:cubicBezTo>
                  <a:pt x="13246" y="18878"/>
                  <a:pt x="10735" y="19589"/>
                  <a:pt x="8036" y="19987"/>
                </a:cubicBezTo>
                <a:cubicBezTo>
                  <a:pt x="6299" y="20259"/>
                  <a:pt x="3600" y="19882"/>
                  <a:pt x="2219" y="20949"/>
                </a:cubicBezTo>
                <a:cubicBezTo>
                  <a:pt x="1" y="22665"/>
                  <a:pt x="7324" y="23900"/>
                  <a:pt x="8328" y="24046"/>
                </a:cubicBezTo>
                <a:cubicBezTo>
                  <a:pt x="9981" y="24297"/>
                  <a:pt x="11844" y="24297"/>
                  <a:pt x="13434" y="24757"/>
                </a:cubicBezTo>
                <a:cubicBezTo>
                  <a:pt x="14731" y="25113"/>
                  <a:pt x="14940" y="26494"/>
                  <a:pt x="15861" y="27164"/>
                </a:cubicBezTo>
                <a:cubicBezTo>
                  <a:pt x="16928" y="27917"/>
                  <a:pt x="18121" y="28628"/>
                  <a:pt x="19355" y="29172"/>
                </a:cubicBezTo>
                <a:cubicBezTo>
                  <a:pt x="21971" y="30302"/>
                  <a:pt x="24670" y="31181"/>
                  <a:pt x="27515" y="31872"/>
                </a:cubicBezTo>
                <a:cubicBezTo>
                  <a:pt x="28708" y="32144"/>
                  <a:pt x="29922" y="32416"/>
                  <a:pt x="31135" y="32604"/>
                </a:cubicBezTo>
                <a:cubicBezTo>
                  <a:pt x="33748" y="33031"/>
                  <a:pt x="36232" y="33195"/>
                  <a:pt x="38639" y="33195"/>
                </a:cubicBezTo>
                <a:cubicBezTo>
                  <a:pt x="43655" y="33195"/>
                  <a:pt x="48333" y="32485"/>
                  <a:pt x="53126" y="31976"/>
                </a:cubicBezTo>
                <a:cubicBezTo>
                  <a:pt x="55450" y="31728"/>
                  <a:pt x="58660" y="31429"/>
                  <a:pt x="62150" y="31429"/>
                </a:cubicBezTo>
                <a:cubicBezTo>
                  <a:pt x="69562" y="31429"/>
                  <a:pt x="78238" y="32779"/>
                  <a:pt x="82377" y="38839"/>
                </a:cubicBezTo>
                <a:cubicBezTo>
                  <a:pt x="84636" y="39527"/>
                  <a:pt x="86593" y="39795"/>
                  <a:pt x="88356" y="39795"/>
                </a:cubicBezTo>
                <a:cubicBezTo>
                  <a:pt x="94526" y="39795"/>
                  <a:pt x="98318" y="36515"/>
                  <a:pt x="104364" y="36515"/>
                </a:cubicBezTo>
                <a:cubicBezTo>
                  <a:pt x="105358" y="36515"/>
                  <a:pt x="106412" y="36603"/>
                  <a:pt x="107548" y="36809"/>
                </a:cubicBezTo>
                <a:cubicBezTo>
                  <a:pt x="111900" y="37584"/>
                  <a:pt x="115604" y="41099"/>
                  <a:pt x="119851" y="42124"/>
                </a:cubicBezTo>
                <a:cubicBezTo>
                  <a:pt x="120786" y="42353"/>
                  <a:pt x="121579" y="42456"/>
                  <a:pt x="122256" y="42456"/>
                </a:cubicBezTo>
                <a:cubicBezTo>
                  <a:pt x="125670" y="42456"/>
                  <a:pt x="126158" y="39822"/>
                  <a:pt x="127258" y="37291"/>
                </a:cubicBezTo>
                <a:cubicBezTo>
                  <a:pt x="128398" y="34734"/>
                  <a:pt x="129821" y="32925"/>
                  <a:pt x="132931" y="32925"/>
                </a:cubicBezTo>
                <a:cubicBezTo>
                  <a:pt x="134045" y="32925"/>
                  <a:pt x="135376" y="33158"/>
                  <a:pt x="136988" y="33671"/>
                </a:cubicBezTo>
                <a:cubicBezTo>
                  <a:pt x="142302" y="35345"/>
                  <a:pt x="142491" y="37207"/>
                  <a:pt x="145253" y="40241"/>
                </a:cubicBezTo>
                <a:cubicBezTo>
                  <a:pt x="147235" y="42459"/>
                  <a:pt x="147399" y="43129"/>
                  <a:pt x="150155" y="43129"/>
                </a:cubicBezTo>
                <a:cubicBezTo>
                  <a:pt x="150571" y="43129"/>
                  <a:pt x="151045" y="43114"/>
                  <a:pt x="151592" y="43087"/>
                </a:cubicBezTo>
                <a:cubicBezTo>
                  <a:pt x="152891" y="43019"/>
                  <a:pt x="156242" y="41375"/>
                  <a:pt x="158436" y="41375"/>
                </a:cubicBezTo>
                <a:cubicBezTo>
                  <a:pt x="158964" y="41375"/>
                  <a:pt x="159425" y="41470"/>
                  <a:pt x="159774" y="41706"/>
                </a:cubicBezTo>
                <a:cubicBezTo>
                  <a:pt x="167453" y="46895"/>
                  <a:pt x="145483" y="48882"/>
                  <a:pt x="144144" y="49133"/>
                </a:cubicBezTo>
                <a:cubicBezTo>
                  <a:pt x="140273" y="49887"/>
                  <a:pt x="128765" y="53841"/>
                  <a:pt x="137009" y="59135"/>
                </a:cubicBezTo>
                <a:cubicBezTo>
                  <a:pt x="141762" y="62204"/>
                  <a:pt x="153478" y="63783"/>
                  <a:pt x="159358" y="63783"/>
                </a:cubicBezTo>
                <a:cubicBezTo>
                  <a:pt x="160052" y="63783"/>
                  <a:pt x="160665" y="63761"/>
                  <a:pt x="161176" y="63717"/>
                </a:cubicBezTo>
                <a:cubicBezTo>
                  <a:pt x="171219" y="62859"/>
                  <a:pt x="179735" y="58633"/>
                  <a:pt x="189339" y="56917"/>
                </a:cubicBezTo>
                <a:cubicBezTo>
                  <a:pt x="194653" y="55976"/>
                  <a:pt x="199780" y="54448"/>
                  <a:pt x="205220" y="53862"/>
                </a:cubicBezTo>
                <a:cubicBezTo>
                  <a:pt x="207181" y="53660"/>
                  <a:pt x="209162" y="53648"/>
                  <a:pt x="211142" y="53648"/>
                </a:cubicBezTo>
                <a:cubicBezTo>
                  <a:pt x="211412" y="53648"/>
                  <a:pt x="211682" y="53648"/>
                  <a:pt x="211952" y="53648"/>
                </a:cubicBezTo>
                <a:cubicBezTo>
                  <a:pt x="214201" y="53648"/>
                  <a:pt x="216445" y="53632"/>
                  <a:pt x="218653" y="53339"/>
                </a:cubicBezTo>
                <a:cubicBezTo>
                  <a:pt x="220479" y="53093"/>
                  <a:pt x="221801" y="52762"/>
                  <a:pt x="223105" y="52762"/>
                </a:cubicBezTo>
                <a:cubicBezTo>
                  <a:pt x="224236" y="52762"/>
                  <a:pt x="225352" y="53011"/>
                  <a:pt x="226771" y="53779"/>
                </a:cubicBezTo>
                <a:cubicBezTo>
                  <a:pt x="227843" y="54346"/>
                  <a:pt x="232546" y="56859"/>
                  <a:pt x="235249" y="56859"/>
                </a:cubicBezTo>
                <a:cubicBezTo>
                  <a:pt x="236136" y="56859"/>
                  <a:pt x="236807" y="56589"/>
                  <a:pt x="237065" y="55892"/>
                </a:cubicBezTo>
                <a:cubicBezTo>
                  <a:pt x="237902" y="53653"/>
                  <a:pt x="231855" y="52439"/>
                  <a:pt x="230223" y="51812"/>
                </a:cubicBezTo>
                <a:cubicBezTo>
                  <a:pt x="226290" y="50284"/>
                  <a:pt x="221875" y="49217"/>
                  <a:pt x="218088" y="47522"/>
                </a:cubicBezTo>
                <a:cubicBezTo>
                  <a:pt x="215075" y="46183"/>
                  <a:pt x="214782" y="44991"/>
                  <a:pt x="211120" y="44593"/>
                </a:cubicBezTo>
                <a:cubicBezTo>
                  <a:pt x="210481" y="44524"/>
                  <a:pt x="209859" y="44497"/>
                  <a:pt x="209247" y="44497"/>
                </a:cubicBezTo>
                <a:cubicBezTo>
                  <a:pt x="207071" y="44497"/>
                  <a:pt x="205032" y="44838"/>
                  <a:pt x="202867" y="44838"/>
                </a:cubicBezTo>
                <a:cubicBezTo>
                  <a:pt x="202315" y="44838"/>
                  <a:pt x="201754" y="44816"/>
                  <a:pt x="201181" y="44760"/>
                </a:cubicBezTo>
                <a:cubicBezTo>
                  <a:pt x="197039" y="44363"/>
                  <a:pt x="192268" y="42898"/>
                  <a:pt x="188041" y="41685"/>
                </a:cubicBezTo>
                <a:cubicBezTo>
                  <a:pt x="179484" y="39237"/>
                  <a:pt x="170842" y="35889"/>
                  <a:pt x="162766" y="31474"/>
                </a:cubicBezTo>
                <a:cubicBezTo>
                  <a:pt x="152994" y="26159"/>
                  <a:pt x="146655" y="19631"/>
                  <a:pt x="139582" y="12308"/>
                </a:cubicBezTo>
                <a:cubicBezTo>
                  <a:pt x="134038" y="6554"/>
                  <a:pt x="128409" y="2495"/>
                  <a:pt x="120291" y="905"/>
                </a:cubicBezTo>
                <a:cubicBezTo>
                  <a:pt x="117853" y="432"/>
                  <a:pt x="114320" y="0"/>
                  <a:pt x="1109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6435126" y="1951038"/>
            <a:ext cx="1618189" cy="513627"/>
          </a:xfrm>
          <a:custGeom>
            <a:avLst/>
            <a:gdLst/>
            <a:ahLst/>
            <a:cxnLst/>
            <a:rect l="l" t="t" r="r" b="b"/>
            <a:pathLst>
              <a:path w="78744" h="24994" extrusionOk="0">
                <a:moveTo>
                  <a:pt x="6878" y="1"/>
                </a:moveTo>
                <a:cubicBezTo>
                  <a:pt x="3261" y="1"/>
                  <a:pt x="0" y="1886"/>
                  <a:pt x="29" y="5035"/>
                </a:cubicBezTo>
                <a:cubicBezTo>
                  <a:pt x="71" y="11061"/>
                  <a:pt x="7582" y="9743"/>
                  <a:pt x="11934" y="12024"/>
                </a:cubicBezTo>
                <a:cubicBezTo>
                  <a:pt x="14654" y="13425"/>
                  <a:pt x="15638" y="15246"/>
                  <a:pt x="18735" y="16292"/>
                </a:cubicBezTo>
                <a:cubicBezTo>
                  <a:pt x="29615" y="19975"/>
                  <a:pt x="39595" y="18719"/>
                  <a:pt x="49764" y="19305"/>
                </a:cubicBezTo>
                <a:cubicBezTo>
                  <a:pt x="56502" y="19703"/>
                  <a:pt x="62590" y="19221"/>
                  <a:pt x="69286" y="22527"/>
                </a:cubicBezTo>
                <a:cubicBezTo>
                  <a:pt x="71144" y="23440"/>
                  <a:pt x="73333" y="24993"/>
                  <a:pt x="75141" y="24993"/>
                </a:cubicBezTo>
                <a:cubicBezTo>
                  <a:pt x="75736" y="24993"/>
                  <a:pt x="76290" y="24825"/>
                  <a:pt x="76777" y="24410"/>
                </a:cubicBezTo>
                <a:cubicBezTo>
                  <a:pt x="78744" y="22716"/>
                  <a:pt x="75793" y="19870"/>
                  <a:pt x="73241" y="18322"/>
                </a:cubicBezTo>
                <a:cubicBezTo>
                  <a:pt x="68156" y="15204"/>
                  <a:pt x="59640" y="13656"/>
                  <a:pt x="54116" y="12003"/>
                </a:cubicBezTo>
                <a:cubicBezTo>
                  <a:pt x="53332" y="10125"/>
                  <a:pt x="53826" y="9433"/>
                  <a:pt x="55001" y="9433"/>
                </a:cubicBezTo>
                <a:cubicBezTo>
                  <a:pt x="58054" y="9433"/>
                  <a:pt x="65707" y="14111"/>
                  <a:pt x="67445" y="14806"/>
                </a:cubicBezTo>
                <a:cubicBezTo>
                  <a:pt x="69026" y="15443"/>
                  <a:pt x="70085" y="15707"/>
                  <a:pt x="70725" y="15707"/>
                </a:cubicBezTo>
                <a:cubicBezTo>
                  <a:pt x="72774" y="15707"/>
                  <a:pt x="70504" y="12990"/>
                  <a:pt x="67298" y="11124"/>
                </a:cubicBezTo>
                <a:cubicBezTo>
                  <a:pt x="62967" y="8634"/>
                  <a:pt x="58071" y="7190"/>
                  <a:pt x="53489" y="5621"/>
                </a:cubicBezTo>
                <a:cubicBezTo>
                  <a:pt x="46898" y="3361"/>
                  <a:pt x="40098" y="1750"/>
                  <a:pt x="33611" y="871"/>
                </a:cubicBezTo>
                <a:cubicBezTo>
                  <a:pt x="31887" y="638"/>
                  <a:pt x="30402" y="534"/>
                  <a:pt x="29075" y="534"/>
                </a:cubicBezTo>
                <a:cubicBezTo>
                  <a:pt x="24571" y="534"/>
                  <a:pt x="21877" y="1735"/>
                  <a:pt x="17772" y="3173"/>
                </a:cubicBezTo>
                <a:cubicBezTo>
                  <a:pt x="16598" y="3581"/>
                  <a:pt x="15922" y="3762"/>
                  <a:pt x="15457" y="3762"/>
                </a:cubicBezTo>
                <a:cubicBezTo>
                  <a:pt x="14348" y="3762"/>
                  <a:pt x="14440" y="2729"/>
                  <a:pt x="11830" y="1269"/>
                </a:cubicBezTo>
                <a:cubicBezTo>
                  <a:pt x="10296" y="403"/>
                  <a:pt x="8549" y="1"/>
                  <a:pt x="687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2"/>
          <p:cNvSpPr/>
          <p:nvPr/>
        </p:nvSpPr>
        <p:spPr>
          <a:xfrm>
            <a:off x="6911716" y="3024234"/>
            <a:ext cx="1833882" cy="568269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/>
          <p:nvPr/>
        </p:nvSpPr>
        <p:spPr>
          <a:xfrm>
            <a:off x="7097905" y="320775"/>
            <a:ext cx="1639520" cy="775372"/>
          </a:xfrm>
          <a:custGeom>
            <a:avLst/>
            <a:gdLst/>
            <a:ahLst/>
            <a:cxnLst/>
            <a:rect l="l" t="t" r="r" b="b"/>
            <a:pathLst>
              <a:path w="79782" h="37731" extrusionOk="0">
                <a:moveTo>
                  <a:pt x="69090" y="18329"/>
                </a:moveTo>
                <a:cubicBezTo>
                  <a:pt x="69090" y="18329"/>
                  <a:pt x="69090" y="18329"/>
                  <a:pt x="69090" y="18329"/>
                </a:cubicBezTo>
                <a:cubicBezTo>
                  <a:pt x="69090" y="18329"/>
                  <a:pt x="69090" y="18329"/>
                  <a:pt x="69090" y="18329"/>
                </a:cubicBezTo>
                <a:close/>
                <a:moveTo>
                  <a:pt x="11070" y="1"/>
                </a:moveTo>
                <a:cubicBezTo>
                  <a:pt x="8242" y="1"/>
                  <a:pt x="5462" y="311"/>
                  <a:pt x="2846" y="1025"/>
                </a:cubicBezTo>
                <a:cubicBezTo>
                  <a:pt x="1967" y="1381"/>
                  <a:pt x="1130" y="1800"/>
                  <a:pt x="335" y="2281"/>
                </a:cubicBezTo>
                <a:cubicBezTo>
                  <a:pt x="0" y="2553"/>
                  <a:pt x="0" y="3390"/>
                  <a:pt x="335" y="3934"/>
                </a:cubicBezTo>
                <a:cubicBezTo>
                  <a:pt x="3160" y="7240"/>
                  <a:pt x="6340" y="10546"/>
                  <a:pt x="10943" y="11634"/>
                </a:cubicBezTo>
                <a:cubicBezTo>
                  <a:pt x="12119" y="11856"/>
                  <a:pt x="13247" y="12054"/>
                  <a:pt x="14418" y="12054"/>
                </a:cubicBezTo>
                <a:cubicBezTo>
                  <a:pt x="14789" y="12054"/>
                  <a:pt x="15164" y="12035"/>
                  <a:pt x="15546" y="11989"/>
                </a:cubicBezTo>
                <a:cubicBezTo>
                  <a:pt x="15940" y="11949"/>
                  <a:pt x="16347" y="11932"/>
                  <a:pt x="16760" y="11932"/>
                </a:cubicBezTo>
                <a:cubicBezTo>
                  <a:pt x="18061" y="11932"/>
                  <a:pt x="19424" y="12103"/>
                  <a:pt x="20631" y="12261"/>
                </a:cubicBezTo>
                <a:cubicBezTo>
                  <a:pt x="21656" y="12387"/>
                  <a:pt x="22619" y="12701"/>
                  <a:pt x="23581" y="13015"/>
                </a:cubicBezTo>
                <a:cubicBezTo>
                  <a:pt x="26364" y="13893"/>
                  <a:pt x="28917" y="14960"/>
                  <a:pt x="31804" y="15672"/>
                </a:cubicBezTo>
                <a:cubicBezTo>
                  <a:pt x="33541" y="16090"/>
                  <a:pt x="35361" y="16823"/>
                  <a:pt x="36993" y="17450"/>
                </a:cubicBezTo>
                <a:cubicBezTo>
                  <a:pt x="38562" y="18057"/>
                  <a:pt x="40174" y="18601"/>
                  <a:pt x="41659" y="19271"/>
                </a:cubicBezTo>
                <a:cubicBezTo>
                  <a:pt x="43291" y="20024"/>
                  <a:pt x="44881" y="20547"/>
                  <a:pt x="46346" y="21510"/>
                </a:cubicBezTo>
                <a:cubicBezTo>
                  <a:pt x="48710" y="23058"/>
                  <a:pt x="49694" y="25527"/>
                  <a:pt x="52309" y="26887"/>
                </a:cubicBezTo>
                <a:cubicBezTo>
                  <a:pt x="53188" y="27347"/>
                  <a:pt x="54067" y="27808"/>
                  <a:pt x="54925" y="28289"/>
                </a:cubicBezTo>
                <a:cubicBezTo>
                  <a:pt x="57519" y="29753"/>
                  <a:pt x="60093" y="31344"/>
                  <a:pt x="62729" y="32976"/>
                </a:cubicBezTo>
                <a:cubicBezTo>
                  <a:pt x="63734" y="33603"/>
                  <a:pt x="64738" y="34231"/>
                  <a:pt x="65763" y="34859"/>
                </a:cubicBezTo>
                <a:cubicBezTo>
                  <a:pt x="67009" y="36417"/>
                  <a:pt x="69473" y="37731"/>
                  <a:pt x="71963" y="37731"/>
                </a:cubicBezTo>
                <a:cubicBezTo>
                  <a:pt x="72818" y="37731"/>
                  <a:pt x="73676" y="37576"/>
                  <a:pt x="74488" y="37223"/>
                </a:cubicBezTo>
                <a:cubicBezTo>
                  <a:pt x="77669" y="35863"/>
                  <a:pt x="79782" y="32829"/>
                  <a:pt x="78380" y="30067"/>
                </a:cubicBezTo>
                <a:cubicBezTo>
                  <a:pt x="76623" y="26782"/>
                  <a:pt x="72019" y="24564"/>
                  <a:pt x="70513" y="21007"/>
                </a:cubicBezTo>
                <a:cubicBezTo>
                  <a:pt x="69766" y="19617"/>
                  <a:pt x="69080" y="18329"/>
                  <a:pt x="69090" y="18329"/>
                </a:cubicBezTo>
                <a:lnTo>
                  <a:pt x="69090" y="18329"/>
                </a:lnTo>
                <a:cubicBezTo>
                  <a:pt x="69090" y="18329"/>
                  <a:pt x="69090" y="18329"/>
                  <a:pt x="69090" y="18329"/>
                </a:cubicBezTo>
                <a:lnTo>
                  <a:pt x="69090" y="18329"/>
                </a:lnTo>
                <a:cubicBezTo>
                  <a:pt x="66642" y="16383"/>
                  <a:pt x="64361" y="15128"/>
                  <a:pt x="62164" y="14270"/>
                </a:cubicBezTo>
                <a:cubicBezTo>
                  <a:pt x="61055" y="13831"/>
                  <a:pt x="59967" y="13496"/>
                  <a:pt x="58879" y="13224"/>
                </a:cubicBezTo>
                <a:cubicBezTo>
                  <a:pt x="56096" y="12533"/>
                  <a:pt x="53146" y="11947"/>
                  <a:pt x="50196" y="11131"/>
                </a:cubicBezTo>
                <a:cubicBezTo>
                  <a:pt x="49464" y="10943"/>
                  <a:pt x="48731" y="10734"/>
                  <a:pt x="47999" y="10504"/>
                </a:cubicBezTo>
                <a:cubicBezTo>
                  <a:pt x="46597" y="10274"/>
                  <a:pt x="45195" y="9437"/>
                  <a:pt x="43814" y="9102"/>
                </a:cubicBezTo>
                <a:cubicBezTo>
                  <a:pt x="43103" y="8893"/>
                  <a:pt x="42350" y="8662"/>
                  <a:pt x="41534" y="8411"/>
                </a:cubicBezTo>
                <a:cubicBezTo>
                  <a:pt x="39211" y="8014"/>
                  <a:pt x="37161" y="7219"/>
                  <a:pt x="35215" y="6235"/>
                </a:cubicBezTo>
                <a:cubicBezTo>
                  <a:pt x="34231" y="5754"/>
                  <a:pt x="33269" y="5231"/>
                  <a:pt x="32327" y="4708"/>
                </a:cubicBezTo>
                <a:cubicBezTo>
                  <a:pt x="26293" y="2146"/>
                  <a:pt x="18512" y="1"/>
                  <a:pt x="110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/>
          <p:nvPr/>
        </p:nvSpPr>
        <p:spPr>
          <a:xfrm>
            <a:off x="4462511" y="1001413"/>
            <a:ext cx="4589822" cy="930792"/>
          </a:xfrm>
          <a:custGeom>
            <a:avLst/>
            <a:gdLst/>
            <a:ahLst/>
            <a:cxnLst/>
            <a:rect l="l" t="t" r="r" b="b"/>
            <a:pathLst>
              <a:path w="223349" h="45294" extrusionOk="0">
                <a:moveTo>
                  <a:pt x="54624" y="1"/>
                </a:moveTo>
                <a:cubicBezTo>
                  <a:pt x="52242" y="1"/>
                  <a:pt x="52177" y="762"/>
                  <a:pt x="50403" y="1781"/>
                </a:cubicBezTo>
                <a:cubicBezTo>
                  <a:pt x="49039" y="2576"/>
                  <a:pt x="47100" y="2809"/>
                  <a:pt x="45080" y="2809"/>
                </a:cubicBezTo>
                <a:cubicBezTo>
                  <a:pt x="42792" y="2809"/>
                  <a:pt x="40401" y="2510"/>
                  <a:pt x="38623" y="2387"/>
                </a:cubicBezTo>
                <a:cubicBezTo>
                  <a:pt x="37374" y="2300"/>
                  <a:pt x="36113" y="2257"/>
                  <a:pt x="34848" y="2257"/>
                </a:cubicBezTo>
                <a:cubicBezTo>
                  <a:pt x="31560" y="2257"/>
                  <a:pt x="28248" y="2551"/>
                  <a:pt x="25044" y="3141"/>
                </a:cubicBezTo>
                <a:cubicBezTo>
                  <a:pt x="23454" y="3455"/>
                  <a:pt x="11548" y="9313"/>
                  <a:pt x="11883" y="9397"/>
                </a:cubicBezTo>
                <a:cubicBezTo>
                  <a:pt x="10029" y="8958"/>
                  <a:pt x="8258" y="8719"/>
                  <a:pt x="6694" y="8719"/>
                </a:cubicBezTo>
                <a:cubicBezTo>
                  <a:pt x="2662" y="8719"/>
                  <a:pt x="0" y="10308"/>
                  <a:pt x="814" y="14167"/>
                </a:cubicBezTo>
                <a:cubicBezTo>
                  <a:pt x="4854" y="14768"/>
                  <a:pt x="8424" y="15014"/>
                  <a:pt x="11699" y="15014"/>
                </a:cubicBezTo>
                <a:cubicBezTo>
                  <a:pt x="23829" y="15014"/>
                  <a:pt x="31917" y="11641"/>
                  <a:pt x="44817" y="10422"/>
                </a:cubicBezTo>
                <a:cubicBezTo>
                  <a:pt x="46574" y="10255"/>
                  <a:pt x="48348" y="10168"/>
                  <a:pt x="50119" y="10168"/>
                </a:cubicBezTo>
                <a:cubicBezTo>
                  <a:pt x="58972" y="10168"/>
                  <a:pt x="67742" y="12347"/>
                  <a:pt x="73984" y="17578"/>
                </a:cubicBezTo>
                <a:cubicBezTo>
                  <a:pt x="75700" y="19001"/>
                  <a:pt x="77018" y="20507"/>
                  <a:pt x="79383" y="21365"/>
                </a:cubicBezTo>
                <a:cubicBezTo>
                  <a:pt x="81831" y="22244"/>
                  <a:pt x="84697" y="22223"/>
                  <a:pt x="87166" y="23102"/>
                </a:cubicBezTo>
                <a:cubicBezTo>
                  <a:pt x="89070" y="23792"/>
                  <a:pt x="90451" y="24525"/>
                  <a:pt x="91916" y="25173"/>
                </a:cubicBezTo>
                <a:cubicBezTo>
                  <a:pt x="93360" y="25801"/>
                  <a:pt x="94887" y="26324"/>
                  <a:pt x="97000" y="26554"/>
                </a:cubicBezTo>
                <a:cubicBezTo>
                  <a:pt x="99051" y="26261"/>
                  <a:pt x="101164" y="25947"/>
                  <a:pt x="103277" y="25738"/>
                </a:cubicBezTo>
                <a:cubicBezTo>
                  <a:pt x="104344" y="25634"/>
                  <a:pt x="105412" y="25529"/>
                  <a:pt x="106479" y="25466"/>
                </a:cubicBezTo>
                <a:cubicBezTo>
                  <a:pt x="107449" y="25313"/>
                  <a:pt x="108431" y="25234"/>
                  <a:pt x="109403" y="25234"/>
                </a:cubicBezTo>
                <a:cubicBezTo>
                  <a:pt x="112808" y="25234"/>
                  <a:pt x="116082" y="26205"/>
                  <a:pt x="118280" y="28354"/>
                </a:cubicBezTo>
                <a:cubicBezTo>
                  <a:pt x="124285" y="33313"/>
                  <a:pt x="130980" y="36891"/>
                  <a:pt x="138283" y="39799"/>
                </a:cubicBezTo>
                <a:cubicBezTo>
                  <a:pt x="139078" y="40196"/>
                  <a:pt x="139852" y="40552"/>
                  <a:pt x="140626" y="40887"/>
                </a:cubicBezTo>
                <a:cubicBezTo>
                  <a:pt x="148382" y="44260"/>
                  <a:pt x="155275" y="45293"/>
                  <a:pt x="161804" y="45293"/>
                </a:cubicBezTo>
                <a:cubicBezTo>
                  <a:pt x="172142" y="45293"/>
                  <a:pt x="181565" y="42702"/>
                  <a:pt x="192047" y="42702"/>
                </a:cubicBezTo>
                <a:cubicBezTo>
                  <a:pt x="195233" y="42702"/>
                  <a:pt x="198516" y="42941"/>
                  <a:pt x="201953" y="43565"/>
                </a:cubicBezTo>
                <a:cubicBezTo>
                  <a:pt x="205086" y="44126"/>
                  <a:pt x="209910" y="44936"/>
                  <a:pt x="213768" y="44936"/>
                </a:cubicBezTo>
                <a:cubicBezTo>
                  <a:pt x="219702" y="44936"/>
                  <a:pt x="223349" y="43018"/>
                  <a:pt x="215030" y="35321"/>
                </a:cubicBezTo>
                <a:cubicBezTo>
                  <a:pt x="211003" y="31599"/>
                  <a:pt x="207010" y="30438"/>
                  <a:pt x="203074" y="30438"/>
                </a:cubicBezTo>
                <a:cubicBezTo>
                  <a:pt x="196538" y="30438"/>
                  <a:pt x="190161" y="33641"/>
                  <a:pt x="184045" y="33641"/>
                </a:cubicBezTo>
                <a:cubicBezTo>
                  <a:pt x="183512" y="33641"/>
                  <a:pt x="182981" y="33617"/>
                  <a:pt x="182452" y="33564"/>
                </a:cubicBezTo>
                <a:cubicBezTo>
                  <a:pt x="169760" y="32290"/>
                  <a:pt x="158864" y="25902"/>
                  <a:pt x="145973" y="25902"/>
                </a:cubicBezTo>
                <a:cubicBezTo>
                  <a:pt x="145518" y="25902"/>
                  <a:pt x="145061" y="25910"/>
                  <a:pt x="144602" y="25927"/>
                </a:cubicBezTo>
                <a:cubicBezTo>
                  <a:pt x="143878" y="25951"/>
                  <a:pt x="143170" y="25961"/>
                  <a:pt x="142475" y="25961"/>
                </a:cubicBezTo>
                <a:cubicBezTo>
                  <a:pt x="141984" y="25961"/>
                  <a:pt x="141500" y="25956"/>
                  <a:pt x="141024" y="25947"/>
                </a:cubicBezTo>
                <a:cubicBezTo>
                  <a:pt x="140669" y="25955"/>
                  <a:pt x="140315" y="25959"/>
                  <a:pt x="139962" y="25959"/>
                </a:cubicBezTo>
                <a:cubicBezTo>
                  <a:pt x="131379" y="25959"/>
                  <a:pt x="123289" y="23764"/>
                  <a:pt x="116376" y="19524"/>
                </a:cubicBezTo>
                <a:cubicBezTo>
                  <a:pt x="115560" y="19064"/>
                  <a:pt x="114723" y="18645"/>
                  <a:pt x="113865" y="18248"/>
                </a:cubicBezTo>
                <a:cubicBezTo>
                  <a:pt x="111291" y="17076"/>
                  <a:pt x="107922" y="15381"/>
                  <a:pt x="104951" y="14921"/>
                </a:cubicBezTo>
                <a:cubicBezTo>
                  <a:pt x="104357" y="14830"/>
                  <a:pt x="103759" y="14796"/>
                  <a:pt x="103159" y="14796"/>
                </a:cubicBezTo>
                <a:cubicBezTo>
                  <a:pt x="101398" y="14796"/>
                  <a:pt x="99616" y="15087"/>
                  <a:pt x="97854" y="15087"/>
                </a:cubicBezTo>
                <a:cubicBezTo>
                  <a:pt x="97168" y="15087"/>
                  <a:pt x="96485" y="15043"/>
                  <a:pt x="95808" y="14921"/>
                </a:cubicBezTo>
                <a:cubicBezTo>
                  <a:pt x="85409" y="13059"/>
                  <a:pt x="103968" y="4919"/>
                  <a:pt x="89698" y="1760"/>
                </a:cubicBezTo>
                <a:cubicBezTo>
                  <a:pt x="87126" y="1183"/>
                  <a:pt x="84751" y="994"/>
                  <a:pt x="82464" y="994"/>
                </a:cubicBezTo>
                <a:cubicBezTo>
                  <a:pt x="78147" y="994"/>
                  <a:pt x="74147" y="1666"/>
                  <a:pt x="69735" y="1666"/>
                </a:cubicBezTo>
                <a:cubicBezTo>
                  <a:pt x="68347" y="1666"/>
                  <a:pt x="66918" y="1600"/>
                  <a:pt x="65427" y="1425"/>
                </a:cubicBezTo>
                <a:cubicBezTo>
                  <a:pt x="62058" y="1027"/>
                  <a:pt x="58166" y="65"/>
                  <a:pt x="54818" y="2"/>
                </a:cubicBezTo>
                <a:cubicBezTo>
                  <a:pt x="54752" y="1"/>
                  <a:pt x="54687" y="1"/>
                  <a:pt x="54624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6109337" y="3676656"/>
            <a:ext cx="2787402" cy="718490"/>
          </a:xfrm>
          <a:custGeom>
            <a:avLst/>
            <a:gdLst/>
            <a:ahLst/>
            <a:cxnLst/>
            <a:rect l="l" t="t" r="r" b="b"/>
            <a:pathLst>
              <a:path w="135640" h="34963" extrusionOk="0">
                <a:moveTo>
                  <a:pt x="128793" y="1"/>
                </a:moveTo>
                <a:cubicBezTo>
                  <a:pt x="123102" y="1"/>
                  <a:pt x="115283" y="1769"/>
                  <a:pt x="112214" y="2103"/>
                </a:cubicBezTo>
                <a:cubicBezTo>
                  <a:pt x="105351" y="2827"/>
                  <a:pt x="97834" y="7403"/>
                  <a:pt x="90590" y="7403"/>
                </a:cubicBezTo>
                <a:cubicBezTo>
                  <a:pt x="89243" y="7403"/>
                  <a:pt x="87905" y="7245"/>
                  <a:pt x="86583" y="6874"/>
                </a:cubicBezTo>
                <a:cubicBezTo>
                  <a:pt x="83758" y="6079"/>
                  <a:pt x="81854" y="3903"/>
                  <a:pt x="79155" y="2877"/>
                </a:cubicBezTo>
                <a:cubicBezTo>
                  <a:pt x="75096" y="1329"/>
                  <a:pt x="69823" y="680"/>
                  <a:pt x="65366" y="220"/>
                </a:cubicBezTo>
                <a:cubicBezTo>
                  <a:pt x="64198" y="102"/>
                  <a:pt x="63071" y="49"/>
                  <a:pt x="61980" y="49"/>
                </a:cubicBezTo>
                <a:cubicBezTo>
                  <a:pt x="51115" y="49"/>
                  <a:pt x="43731" y="5354"/>
                  <a:pt x="32787" y="5354"/>
                </a:cubicBezTo>
                <a:cubicBezTo>
                  <a:pt x="32333" y="5354"/>
                  <a:pt x="31874" y="5345"/>
                  <a:pt x="31407" y="5326"/>
                </a:cubicBezTo>
                <a:cubicBezTo>
                  <a:pt x="30026" y="5263"/>
                  <a:pt x="28666" y="5179"/>
                  <a:pt x="27348" y="5095"/>
                </a:cubicBezTo>
                <a:cubicBezTo>
                  <a:pt x="24890" y="4629"/>
                  <a:pt x="22246" y="4377"/>
                  <a:pt x="19605" y="4377"/>
                </a:cubicBezTo>
                <a:cubicBezTo>
                  <a:pt x="9924" y="4377"/>
                  <a:pt x="280" y="7764"/>
                  <a:pt x="1" y="16394"/>
                </a:cubicBezTo>
                <a:cubicBezTo>
                  <a:pt x="1" y="18319"/>
                  <a:pt x="712" y="20265"/>
                  <a:pt x="2114" y="21625"/>
                </a:cubicBezTo>
                <a:cubicBezTo>
                  <a:pt x="3435" y="22658"/>
                  <a:pt x="5451" y="23479"/>
                  <a:pt x="7293" y="23479"/>
                </a:cubicBezTo>
                <a:cubicBezTo>
                  <a:pt x="8398" y="23479"/>
                  <a:pt x="9440" y="23184"/>
                  <a:pt x="10232" y="22462"/>
                </a:cubicBezTo>
                <a:cubicBezTo>
                  <a:pt x="12367" y="20809"/>
                  <a:pt x="13769" y="18340"/>
                  <a:pt x="16949" y="18047"/>
                </a:cubicBezTo>
                <a:cubicBezTo>
                  <a:pt x="17315" y="18016"/>
                  <a:pt x="17683" y="18001"/>
                  <a:pt x="18051" y="18001"/>
                </a:cubicBezTo>
                <a:cubicBezTo>
                  <a:pt x="21636" y="18001"/>
                  <a:pt x="25287" y="19375"/>
                  <a:pt x="28645" y="20077"/>
                </a:cubicBezTo>
                <a:cubicBezTo>
                  <a:pt x="30241" y="20413"/>
                  <a:pt x="31824" y="20600"/>
                  <a:pt x="33383" y="20600"/>
                </a:cubicBezTo>
                <a:cubicBezTo>
                  <a:pt x="35708" y="20600"/>
                  <a:pt x="37982" y="20183"/>
                  <a:pt x="40174" y="19219"/>
                </a:cubicBezTo>
                <a:cubicBezTo>
                  <a:pt x="41555" y="18612"/>
                  <a:pt x="42497" y="17566"/>
                  <a:pt x="43731" y="16834"/>
                </a:cubicBezTo>
                <a:cubicBezTo>
                  <a:pt x="44647" y="16296"/>
                  <a:pt x="45975" y="15862"/>
                  <a:pt x="46940" y="15862"/>
                </a:cubicBezTo>
                <a:cubicBezTo>
                  <a:pt x="48003" y="15862"/>
                  <a:pt x="48625" y="16388"/>
                  <a:pt x="47769" y="17880"/>
                </a:cubicBezTo>
                <a:cubicBezTo>
                  <a:pt x="47121" y="19030"/>
                  <a:pt x="43689" y="20683"/>
                  <a:pt x="46389" y="21541"/>
                </a:cubicBezTo>
                <a:cubicBezTo>
                  <a:pt x="47068" y="21760"/>
                  <a:pt x="47800" y="21838"/>
                  <a:pt x="48559" y="21838"/>
                </a:cubicBezTo>
                <a:cubicBezTo>
                  <a:pt x="50385" y="21838"/>
                  <a:pt x="52367" y="21390"/>
                  <a:pt x="54144" y="21390"/>
                </a:cubicBezTo>
                <a:cubicBezTo>
                  <a:pt x="54380" y="21390"/>
                  <a:pt x="54613" y="21398"/>
                  <a:pt x="54842" y="21416"/>
                </a:cubicBezTo>
                <a:cubicBezTo>
                  <a:pt x="58817" y="21730"/>
                  <a:pt x="55679" y="23529"/>
                  <a:pt x="57687" y="24638"/>
                </a:cubicBezTo>
                <a:cubicBezTo>
                  <a:pt x="57866" y="24734"/>
                  <a:pt x="58070" y="24774"/>
                  <a:pt x="58287" y="24774"/>
                </a:cubicBezTo>
                <a:cubicBezTo>
                  <a:pt x="59162" y="24774"/>
                  <a:pt x="60256" y="24120"/>
                  <a:pt x="60826" y="23801"/>
                </a:cubicBezTo>
                <a:cubicBezTo>
                  <a:pt x="61043" y="23693"/>
                  <a:pt x="61914" y="23171"/>
                  <a:pt x="62427" y="23171"/>
                </a:cubicBezTo>
                <a:cubicBezTo>
                  <a:pt x="62608" y="23171"/>
                  <a:pt x="62744" y="23235"/>
                  <a:pt x="62793" y="23404"/>
                </a:cubicBezTo>
                <a:cubicBezTo>
                  <a:pt x="62876" y="23717"/>
                  <a:pt x="61788" y="24261"/>
                  <a:pt x="61516" y="24429"/>
                </a:cubicBezTo>
                <a:cubicBezTo>
                  <a:pt x="60909" y="24805"/>
                  <a:pt x="60575" y="25098"/>
                  <a:pt x="60282" y="25684"/>
                </a:cubicBezTo>
                <a:cubicBezTo>
                  <a:pt x="59738" y="26814"/>
                  <a:pt x="59696" y="28049"/>
                  <a:pt x="59319" y="29220"/>
                </a:cubicBezTo>
                <a:cubicBezTo>
                  <a:pt x="58775" y="30957"/>
                  <a:pt x="57227" y="33112"/>
                  <a:pt x="57436" y="34953"/>
                </a:cubicBezTo>
                <a:cubicBezTo>
                  <a:pt x="57511" y="34960"/>
                  <a:pt x="57586" y="34963"/>
                  <a:pt x="57661" y="34963"/>
                </a:cubicBezTo>
                <a:cubicBezTo>
                  <a:pt x="60729" y="34963"/>
                  <a:pt x="63458" y="29629"/>
                  <a:pt x="65868" y="28362"/>
                </a:cubicBezTo>
                <a:cubicBezTo>
                  <a:pt x="67417" y="27546"/>
                  <a:pt x="69112" y="27044"/>
                  <a:pt x="70618" y="26270"/>
                </a:cubicBezTo>
                <a:cubicBezTo>
                  <a:pt x="72041" y="25538"/>
                  <a:pt x="73819" y="25182"/>
                  <a:pt x="75493" y="25015"/>
                </a:cubicBezTo>
                <a:cubicBezTo>
                  <a:pt x="75917" y="24971"/>
                  <a:pt x="76312" y="24950"/>
                  <a:pt x="76689" y="24950"/>
                </a:cubicBezTo>
                <a:cubicBezTo>
                  <a:pt x="78119" y="24950"/>
                  <a:pt x="79288" y="25250"/>
                  <a:pt x="80745" y="25747"/>
                </a:cubicBezTo>
                <a:cubicBezTo>
                  <a:pt x="81080" y="25852"/>
                  <a:pt x="81498" y="25956"/>
                  <a:pt x="81896" y="26082"/>
                </a:cubicBezTo>
                <a:cubicBezTo>
                  <a:pt x="82524" y="26249"/>
                  <a:pt x="83151" y="26458"/>
                  <a:pt x="83507" y="26772"/>
                </a:cubicBezTo>
                <a:cubicBezTo>
                  <a:pt x="84030" y="27233"/>
                  <a:pt x="84072" y="27881"/>
                  <a:pt x="84386" y="28425"/>
                </a:cubicBezTo>
                <a:cubicBezTo>
                  <a:pt x="84741" y="29011"/>
                  <a:pt x="85285" y="29471"/>
                  <a:pt x="85976" y="29848"/>
                </a:cubicBezTo>
                <a:cubicBezTo>
                  <a:pt x="86547" y="30177"/>
                  <a:pt x="87081" y="30318"/>
                  <a:pt x="87573" y="30318"/>
                </a:cubicBezTo>
                <a:cubicBezTo>
                  <a:pt x="88991" y="30318"/>
                  <a:pt x="90062" y="29145"/>
                  <a:pt x="90684" y="27902"/>
                </a:cubicBezTo>
                <a:cubicBezTo>
                  <a:pt x="91039" y="27170"/>
                  <a:pt x="90914" y="26396"/>
                  <a:pt x="91500" y="25684"/>
                </a:cubicBezTo>
                <a:cubicBezTo>
                  <a:pt x="91960" y="25119"/>
                  <a:pt x="92567" y="24575"/>
                  <a:pt x="93069" y="24031"/>
                </a:cubicBezTo>
                <a:cubicBezTo>
                  <a:pt x="94325" y="22692"/>
                  <a:pt x="96396" y="21667"/>
                  <a:pt x="98426" y="21186"/>
                </a:cubicBezTo>
                <a:cubicBezTo>
                  <a:pt x="99496" y="20923"/>
                  <a:pt x="100584" y="20761"/>
                  <a:pt x="101719" y="20761"/>
                </a:cubicBezTo>
                <a:cubicBezTo>
                  <a:pt x="101848" y="20761"/>
                  <a:pt x="101978" y="20763"/>
                  <a:pt x="102108" y="20767"/>
                </a:cubicBezTo>
                <a:cubicBezTo>
                  <a:pt x="107584" y="20973"/>
                  <a:pt x="111261" y="26860"/>
                  <a:pt x="116303" y="26860"/>
                </a:cubicBezTo>
                <a:cubicBezTo>
                  <a:pt x="116887" y="26860"/>
                  <a:pt x="117489" y="26781"/>
                  <a:pt x="118115" y="26605"/>
                </a:cubicBezTo>
                <a:cubicBezTo>
                  <a:pt x="122760" y="25308"/>
                  <a:pt x="121358" y="22169"/>
                  <a:pt x="120081" y="19428"/>
                </a:cubicBezTo>
                <a:cubicBezTo>
                  <a:pt x="118366" y="15808"/>
                  <a:pt x="116880" y="16352"/>
                  <a:pt x="121149" y="13569"/>
                </a:cubicBezTo>
                <a:cubicBezTo>
                  <a:pt x="125145" y="10954"/>
                  <a:pt x="134623" y="8443"/>
                  <a:pt x="135272" y="3589"/>
                </a:cubicBezTo>
                <a:cubicBezTo>
                  <a:pt x="135640" y="845"/>
                  <a:pt x="132724" y="1"/>
                  <a:pt x="128793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7152077" y="3275117"/>
            <a:ext cx="1995569" cy="481384"/>
          </a:xfrm>
          <a:custGeom>
            <a:avLst/>
            <a:gdLst/>
            <a:ahLst/>
            <a:cxnLst/>
            <a:rect l="l" t="t" r="r" b="b"/>
            <a:pathLst>
              <a:path w="97108" h="23425" extrusionOk="0">
                <a:moveTo>
                  <a:pt x="77796" y="0"/>
                </a:moveTo>
                <a:cubicBezTo>
                  <a:pt x="71227" y="0"/>
                  <a:pt x="64990" y="2815"/>
                  <a:pt x="60637" y="4318"/>
                </a:cubicBezTo>
                <a:cubicBezTo>
                  <a:pt x="59274" y="4786"/>
                  <a:pt x="57721" y="4935"/>
                  <a:pt x="56155" y="4935"/>
                </a:cubicBezTo>
                <a:cubicBezTo>
                  <a:pt x="54644" y="4935"/>
                  <a:pt x="53121" y="4797"/>
                  <a:pt x="51745" y="4673"/>
                </a:cubicBezTo>
                <a:cubicBezTo>
                  <a:pt x="47414" y="4297"/>
                  <a:pt x="43124" y="3606"/>
                  <a:pt x="38877" y="2874"/>
                </a:cubicBezTo>
                <a:cubicBezTo>
                  <a:pt x="34253" y="2079"/>
                  <a:pt x="29566" y="1325"/>
                  <a:pt x="24879" y="740"/>
                </a:cubicBezTo>
                <a:cubicBezTo>
                  <a:pt x="22682" y="468"/>
                  <a:pt x="20464" y="342"/>
                  <a:pt x="18225" y="196"/>
                </a:cubicBezTo>
                <a:cubicBezTo>
                  <a:pt x="17034" y="116"/>
                  <a:pt x="15843" y="37"/>
                  <a:pt x="14647" y="37"/>
                </a:cubicBezTo>
                <a:cubicBezTo>
                  <a:pt x="13952" y="37"/>
                  <a:pt x="13255" y="64"/>
                  <a:pt x="12555" y="133"/>
                </a:cubicBezTo>
                <a:cubicBezTo>
                  <a:pt x="11048" y="300"/>
                  <a:pt x="9437" y="509"/>
                  <a:pt x="8014" y="928"/>
                </a:cubicBezTo>
                <a:cubicBezTo>
                  <a:pt x="6257" y="1409"/>
                  <a:pt x="4813" y="2623"/>
                  <a:pt x="3432" y="3564"/>
                </a:cubicBezTo>
                <a:cubicBezTo>
                  <a:pt x="2846" y="3962"/>
                  <a:pt x="2177" y="4359"/>
                  <a:pt x="1654" y="4799"/>
                </a:cubicBezTo>
                <a:cubicBezTo>
                  <a:pt x="1" y="6243"/>
                  <a:pt x="314" y="8042"/>
                  <a:pt x="2219" y="9256"/>
                </a:cubicBezTo>
                <a:cubicBezTo>
                  <a:pt x="2867" y="9653"/>
                  <a:pt x="3579" y="9883"/>
                  <a:pt x="4311" y="10051"/>
                </a:cubicBezTo>
                <a:cubicBezTo>
                  <a:pt x="5127" y="10218"/>
                  <a:pt x="5985" y="10302"/>
                  <a:pt x="6843" y="10427"/>
                </a:cubicBezTo>
                <a:cubicBezTo>
                  <a:pt x="9123" y="10733"/>
                  <a:pt x="11543" y="11098"/>
                  <a:pt x="13870" y="11098"/>
                </a:cubicBezTo>
                <a:cubicBezTo>
                  <a:pt x="13934" y="11098"/>
                  <a:pt x="13998" y="11097"/>
                  <a:pt x="14061" y="11097"/>
                </a:cubicBezTo>
                <a:cubicBezTo>
                  <a:pt x="16405" y="11055"/>
                  <a:pt x="18727" y="10867"/>
                  <a:pt x="21029" y="10595"/>
                </a:cubicBezTo>
                <a:cubicBezTo>
                  <a:pt x="25569" y="10092"/>
                  <a:pt x="30110" y="9339"/>
                  <a:pt x="34713" y="9318"/>
                </a:cubicBezTo>
                <a:cubicBezTo>
                  <a:pt x="34749" y="9318"/>
                  <a:pt x="34785" y="9318"/>
                  <a:pt x="34822" y="9318"/>
                </a:cubicBezTo>
                <a:cubicBezTo>
                  <a:pt x="39828" y="9318"/>
                  <a:pt x="47635" y="10752"/>
                  <a:pt x="40718" y="15156"/>
                </a:cubicBezTo>
                <a:cubicBezTo>
                  <a:pt x="38793" y="16390"/>
                  <a:pt x="36261" y="17353"/>
                  <a:pt x="35006" y="19090"/>
                </a:cubicBezTo>
                <a:cubicBezTo>
                  <a:pt x="34336" y="20010"/>
                  <a:pt x="31658" y="21328"/>
                  <a:pt x="33081" y="22521"/>
                </a:cubicBezTo>
                <a:cubicBezTo>
                  <a:pt x="33381" y="22777"/>
                  <a:pt x="33788" y="22832"/>
                  <a:pt x="34227" y="22832"/>
                </a:cubicBezTo>
                <a:cubicBezTo>
                  <a:pt x="34558" y="22832"/>
                  <a:pt x="34907" y="22801"/>
                  <a:pt x="35241" y="22801"/>
                </a:cubicBezTo>
                <a:cubicBezTo>
                  <a:pt x="35514" y="22801"/>
                  <a:pt x="35776" y="22821"/>
                  <a:pt x="36010" y="22898"/>
                </a:cubicBezTo>
                <a:cubicBezTo>
                  <a:pt x="37089" y="23238"/>
                  <a:pt x="37897" y="23425"/>
                  <a:pt x="38855" y="23425"/>
                </a:cubicBezTo>
                <a:cubicBezTo>
                  <a:pt x="39309" y="23425"/>
                  <a:pt x="39797" y="23383"/>
                  <a:pt x="40362" y="23295"/>
                </a:cubicBezTo>
                <a:cubicBezTo>
                  <a:pt x="41806" y="23044"/>
                  <a:pt x="43438" y="22835"/>
                  <a:pt x="44798" y="22354"/>
                </a:cubicBezTo>
                <a:cubicBezTo>
                  <a:pt x="45802" y="22019"/>
                  <a:pt x="46723" y="21287"/>
                  <a:pt x="47644" y="20805"/>
                </a:cubicBezTo>
                <a:cubicBezTo>
                  <a:pt x="49966" y="19613"/>
                  <a:pt x="52414" y="18315"/>
                  <a:pt x="55239" y="18085"/>
                </a:cubicBezTo>
                <a:cubicBezTo>
                  <a:pt x="55733" y="18039"/>
                  <a:pt x="56226" y="18020"/>
                  <a:pt x="56717" y="18020"/>
                </a:cubicBezTo>
                <a:cubicBezTo>
                  <a:pt x="57784" y="18020"/>
                  <a:pt x="58844" y="18110"/>
                  <a:pt x="59905" y="18211"/>
                </a:cubicBezTo>
                <a:cubicBezTo>
                  <a:pt x="60628" y="18264"/>
                  <a:pt x="61361" y="18335"/>
                  <a:pt x="62090" y="18335"/>
                </a:cubicBezTo>
                <a:cubicBezTo>
                  <a:pt x="62500" y="18335"/>
                  <a:pt x="62909" y="18313"/>
                  <a:pt x="63315" y="18253"/>
                </a:cubicBezTo>
                <a:cubicBezTo>
                  <a:pt x="64529" y="18085"/>
                  <a:pt x="65115" y="17520"/>
                  <a:pt x="66119" y="17081"/>
                </a:cubicBezTo>
                <a:cubicBezTo>
                  <a:pt x="68400" y="16035"/>
                  <a:pt x="71246" y="15135"/>
                  <a:pt x="73882" y="14926"/>
                </a:cubicBezTo>
                <a:cubicBezTo>
                  <a:pt x="74272" y="14895"/>
                  <a:pt x="74667" y="14881"/>
                  <a:pt x="75065" y="14881"/>
                </a:cubicBezTo>
                <a:cubicBezTo>
                  <a:pt x="77679" y="14881"/>
                  <a:pt x="80429" y="15499"/>
                  <a:pt x="82754" y="16244"/>
                </a:cubicBezTo>
                <a:cubicBezTo>
                  <a:pt x="84411" y="16781"/>
                  <a:pt x="86123" y="17108"/>
                  <a:pt x="87789" y="17108"/>
                </a:cubicBezTo>
                <a:cubicBezTo>
                  <a:pt x="89952" y="17108"/>
                  <a:pt x="92037" y="16557"/>
                  <a:pt x="93822" y="15198"/>
                </a:cubicBezTo>
                <a:cubicBezTo>
                  <a:pt x="97107" y="12708"/>
                  <a:pt x="94826" y="9004"/>
                  <a:pt x="92567" y="6577"/>
                </a:cubicBezTo>
                <a:cubicBezTo>
                  <a:pt x="87897" y="1602"/>
                  <a:pt x="82752" y="0"/>
                  <a:pt x="777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9885" y="1693744"/>
            <a:ext cx="4124817" cy="1878578"/>
          </a:xfrm>
          <a:custGeom>
            <a:avLst/>
            <a:gdLst/>
            <a:ahLst/>
            <a:cxnLst/>
            <a:rect l="l" t="t" r="r" b="b"/>
            <a:pathLst>
              <a:path w="200721" h="91415" extrusionOk="0">
                <a:moveTo>
                  <a:pt x="0" y="0"/>
                </a:moveTo>
                <a:lnTo>
                  <a:pt x="0" y="5859"/>
                </a:lnTo>
                <a:cubicBezTo>
                  <a:pt x="4394" y="7407"/>
                  <a:pt x="9332" y="9353"/>
                  <a:pt x="10358" y="12596"/>
                </a:cubicBezTo>
                <a:cubicBezTo>
                  <a:pt x="11550" y="16404"/>
                  <a:pt x="5796" y="18601"/>
                  <a:pt x="12513" y="20547"/>
                </a:cubicBezTo>
                <a:cubicBezTo>
                  <a:pt x="13977" y="20971"/>
                  <a:pt x="15474" y="21103"/>
                  <a:pt x="16986" y="21103"/>
                </a:cubicBezTo>
                <a:cubicBezTo>
                  <a:pt x="19483" y="21103"/>
                  <a:pt x="22023" y="20743"/>
                  <a:pt x="24531" y="20743"/>
                </a:cubicBezTo>
                <a:cubicBezTo>
                  <a:pt x="25973" y="20743"/>
                  <a:pt x="27405" y="20862"/>
                  <a:pt x="28812" y="21238"/>
                </a:cubicBezTo>
                <a:cubicBezTo>
                  <a:pt x="32830" y="22305"/>
                  <a:pt x="36951" y="24669"/>
                  <a:pt x="40446" y="26531"/>
                </a:cubicBezTo>
                <a:cubicBezTo>
                  <a:pt x="42496" y="27619"/>
                  <a:pt x="42580" y="29795"/>
                  <a:pt x="43626" y="31511"/>
                </a:cubicBezTo>
                <a:cubicBezTo>
                  <a:pt x="45028" y="33750"/>
                  <a:pt x="46827" y="35152"/>
                  <a:pt x="48731" y="37140"/>
                </a:cubicBezTo>
                <a:cubicBezTo>
                  <a:pt x="51200" y="39755"/>
                  <a:pt x="52247" y="42517"/>
                  <a:pt x="53502" y="45509"/>
                </a:cubicBezTo>
                <a:cubicBezTo>
                  <a:pt x="54109" y="46974"/>
                  <a:pt x="54925" y="48334"/>
                  <a:pt x="55950" y="49652"/>
                </a:cubicBezTo>
                <a:cubicBezTo>
                  <a:pt x="57582" y="51744"/>
                  <a:pt x="60909" y="53083"/>
                  <a:pt x="63880" y="53167"/>
                </a:cubicBezTo>
                <a:cubicBezTo>
                  <a:pt x="64021" y="53172"/>
                  <a:pt x="64155" y="53175"/>
                  <a:pt x="64284" y="53175"/>
                </a:cubicBezTo>
                <a:cubicBezTo>
                  <a:pt x="67163" y="53175"/>
                  <a:pt x="67170" y="51850"/>
                  <a:pt x="68693" y="50008"/>
                </a:cubicBezTo>
                <a:cubicBezTo>
                  <a:pt x="69918" y="48506"/>
                  <a:pt x="71470" y="47403"/>
                  <a:pt x="73550" y="47403"/>
                </a:cubicBezTo>
                <a:cubicBezTo>
                  <a:pt x="73992" y="47403"/>
                  <a:pt x="74457" y="47453"/>
                  <a:pt x="74949" y="47560"/>
                </a:cubicBezTo>
                <a:cubicBezTo>
                  <a:pt x="76560" y="47894"/>
                  <a:pt x="79259" y="48878"/>
                  <a:pt x="79929" y="50196"/>
                </a:cubicBezTo>
                <a:cubicBezTo>
                  <a:pt x="80786" y="51870"/>
                  <a:pt x="80473" y="54004"/>
                  <a:pt x="81435" y="55824"/>
                </a:cubicBezTo>
                <a:cubicBezTo>
                  <a:pt x="81644" y="56536"/>
                  <a:pt x="81854" y="57247"/>
                  <a:pt x="82063" y="57938"/>
                </a:cubicBezTo>
                <a:cubicBezTo>
                  <a:pt x="82167" y="58231"/>
                  <a:pt x="82251" y="58544"/>
                  <a:pt x="82356" y="58837"/>
                </a:cubicBezTo>
                <a:cubicBezTo>
                  <a:pt x="84009" y="59674"/>
                  <a:pt x="85662" y="60386"/>
                  <a:pt x="87440" y="60846"/>
                </a:cubicBezTo>
                <a:cubicBezTo>
                  <a:pt x="94282" y="62604"/>
                  <a:pt x="118805" y="58775"/>
                  <a:pt x="116650" y="70199"/>
                </a:cubicBezTo>
                <a:cubicBezTo>
                  <a:pt x="115876" y="74229"/>
                  <a:pt x="112323" y="74612"/>
                  <a:pt x="108368" y="74612"/>
                </a:cubicBezTo>
                <a:cubicBezTo>
                  <a:pt x="107439" y="74612"/>
                  <a:pt x="106488" y="74591"/>
                  <a:pt x="105545" y="74591"/>
                </a:cubicBezTo>
                <a:cubicBezTo>
                  <a:pt x="105396" y="74591"/>
                  <a:pt x="105248" y="74592"/>
                  <a:pt x="105100" y="74593"/>
                </a:cubicBezTo>
                <a:cubicBezTo>
                  <a:pt x="105012" y="74593"/>
                  <a:pt x="104925" y="74594"/>
                  <a:pt x="104837" y="74594"/>
                </a:cubicBezTo>
                <a:cubicBezTo>
                  <a:pt x="101831" y="74594"/>
                  <a:pt x="98882" y="74250"/>
                  <a:pt x="95893" y="73986"/>
                </a:cubicBezTo>
                <a:cubicBezTo>
                  <a:pt x="94722" y="73886"/>
                  <a:pt x="93493" y="73792"/>
                  <a:pt x="92269" y="73792"/>
                </a:cubicBezTo>
                <a:cubicBezTo>
                  <a:pt x="90433" y="73792"/>
                  <a:pt x="88608" y="74003"/>
                  <a:pt x="87001" y="74718"/>
                </a:cubicBezTo>
                <a:cubicBezTo>
                  <a:pt x="86017" y="75158"/>
                  <a:pt x="83883" y="76434"/>
                  <a:pt x="85285" y="77334"/>
                </a:cubicBezTo>
                <a:cubicBezTo>
                  <a:pt x="85697" y="77602"/>
                  <a:pt x="86388" y="77689"/>
                  <a:pt x="87171" y="77689"/>
                </a:cubicBezTo>
                <a:cubicBezTo>
                  <a:pt x="88654" y="77689"/>
                  <a:pt x="90470" y="77376"/>
                  <a:pt x="91374" y="77376"/>
                </a:cubicBezTo>
                <a:cubicBezTo>
                  <a:pt x="91463" y="77375"/>
                  <a:pt x="91552" y="77375"/>
                  <a:pt x="91641" y="77375"/>
                </a:cubicBezTo>
                <a:cubicBezTo>
                  <a:pt x="94208" y="77375"/>
                  <a:pt x="96754" y="77664"/>
                  <a:pt x="99241" y="78129"/>
                </a:cubicBezTo>
                <a:cubicBezTo>
                  <a:pt x="103468" y="78945"/>
                  <a:pt x="106920" y="80807"/>
                  <a:pt x="110979" y="81916"/>
                </a:cubicBezTo>
                <a:cubicBezTo>
                  <a:pt x="112779" y="82418"/>
                  <a:pt x="114641" y="82523"/>
                  <a:pt x="116482" y="82921"/>
                </a:cubicBezTo>
                <a:cubicBezTo>
                  <a:pt x="120479" y="83799"/>
                  <a:pt x="124349" y="85389"/>
                  <a:pt x="128325" y="86415"/>
                </a:cubicBezTo>
                <a:cubicBezTo>
                  <a:pt x="131840" y="87314"/>
                  <a:pt x="135376" y="88130"/>
                  <a:pt x="138933" y="88926"/>
                </a:cubicBezTo>
                <a:cubicBezTo>
                  <a:pt x="143186" y="89902"/>
                  <a:pt x="148696" y="91415"/>
                  <a:pt x="153629" y="91415"/>
                </a:cubicBezTo>
                <a:cubicBezTo>
                  <a:pt x="154934" y="91415"/>
                  <a:pt x="156198" y="91309"/>
                  <a:pt x="157388" y="91060"/>
                </a:cubicBezTo>
                <a:cubicBezTo>
                  <a:pt x="159376" y="90620"/>
                  <a:pt x="159899" y="89260"/>
                  <a:pt x="159083" y="87775"/>
                </a:cubicBezTo>
                <a:cubicBezTo>
                  <a:pt x="157660" y="85117"/>
                  <a:pt x="153517" y="84281"/>
                  <a:pt x="150943" y="83778"/>
                </a:cubicBezTo>
                <a:cubicBezTo>
                  <a:pt x="146842" y="82983"/>
                  <a:pt x="135041" y="82690"/>
                  <a:pt x="137531" y="77397"/>
                </a:cubicBezTo>
                <a:cubicBezTo>
                  <a:pt x="138755" y="74792"/>
                  <a:pt x="142629" y="73988"/>
                  <a:pt x="147089" y="73988"/>
                </a:cubicBezTo>
                <a:cubicBezTo>
                  <a:pt x="152088" y="73988"/>
                  <a:pt x="157823" y="74999"/>
                  <a:pt x="161384" y="75618"/>
                </a:cubicBezTo>
                <a:cubicBezTo>
                  <a:pt x="168582" y="76853"/>
                  <a:pt x="175905" y="77731"/>
                  <a:pt x="182705" y="80033"/>
                </a:cubicBezTo>
                <a:cubicBezTo>
                  <a:pt x="183710" y="80368"/>
                  <a:pt x="185195" y="81288"/>
                  <a:pt x="186221" y="81435"/>
                </a:cubicBezTo>
                <a:cubicBezTo>
                  <a:pt x="186338" y="81452"/>
                  <a:pt x="186457" y="81460"/>
                  <a:pt x="186577" y="81460"/>
                </a:cubicBezTo>
                <a:cubicBezTo>
                  <a:pt x="187931" y="81460"/>
                  <a:pt x="189420" y="80442"/>
                  <a:pt x="190573" y="79866"/>
                </a:cubicBezTo>
                <a:cubicBezTo>
                  <a:pt x="192581" y="78840"/>
                  <a:pt x="193418" y="79112"/>
                  <a:pt x="195678" y="78778"/>
                </a:cubicBezTo>
                <a:cubicBezTo>
                  <a:pt x="196515" y="78652"/>
                  <a:pt x="196996" y="78234"/>
                  <a:pt x="197770" y="78066"/>
                </a:cubicBezTo>
                <a:cubicBezTo>
                  <a:pt x="198075" y="78004"/>
                  <a:pt x="198398" y="77985"/>
                  <a:pt x="198725" y="77985"/>
                </a:cubicBezTo>
                <a:cubicBezTo>
                  <a:pt x="199212" y="77985"/>
                  <a:pt x="199709" y="78026"/>
                  <a:pt x="200172" y="78026"/>
                </a:cubicBezTo>
                <a:cubicBezTo>
                  <a:pt x="200230" y="78026"/>
                  <a:pt x="200287" y="78026"/>
                  <a:pt x="200344" y="78024"/>
                </a:cubicBezTo>
                <a:cubicBezTo>
                  <a:pt x="200721" y="76622"/>
                  <a:pt x="199591" y="76225"/>
                  <a:pt x="198419" y="75555"/>
                </a:cubicBezTo>
                <a:cubicBezTo>
                  <a:pt x="196808" y="74635"/>
                  <a:pt x="195887" y="73317"/>
                  <a:pt x="194423" y="72249"/>
                </a:cubicBezTo>
                <a:cubicBezTo>
                  <a:pt x="192037" y="70513"/>
                  <a:pt x="189819" y="70283"/>
                  <a:pt x="186848" y="69550"/>
                </a:cubicBezTo>
                <a:cubicBezTo>
                  <a:pt x="182705" y="68525"/>
                  <a:pt x="179399" y="66621"/>
                  <a:pt x="175633" y="64947"/>
                </a:cubicBezTo>
                <a:cubicBezTo>
                  <a:pt x="173039" y="63817"/>
                  <a:pt x="170423" y="62646"/>
                  <a:pt x="167745" y="61641"/>
                </a:cubicBezTo>
                <a:cubicBezTo>
                  <a:pt x="165904" y="60951"/>
                  <a:pt x="164251" y="60951"/>
                  <a:pt x="162368" y="60532"/>
                </a:cubicBezTo>
                <a:cubicBezTo>
                  <a:pt x="159731" y="59988"/>
                  <a:pt x="157806" y="59277"/>
                  <a:pt x="154982" y="59277"/>
                </a:cubicBezTo>
                <a:cubicBezTo>
                  <a:pt x="152408" y="59298"/>
                  <a:pt x="149855" y="59570"/>
                  <a:pt x="147303" y="59695"/>
                </a:cubicBezTo>
                <a:cubicBezTo>
                  <a:pt x="146817" y="59722"/>
                  <a:pt x="146358" y="59737"/>
                  <a:pt x="145924" y="59737"/>
                </a:cubicBezTo>
                <a:cubicBezTo>
                  <a:pt x="142615" y="59737"/>
                  <a:pt x="140729" y="58889"/>
                  <a:pt x="139268" y="56096"/>
                </a:cubicBezTo>
                <a:cubicBezTo>
                  <a:pt x="137845" y="53335"/>
                  <a:pt x="137908" y="49798"/>
                  <a:pt x="134456" y="48187"/>
                </a:cubicBezTo>
                <a:cubicBezTo>
                  <a:pt x="131463" y="46764"/>
                  <a:pt x="128681" y="45467"/>
                  <a:pt x="125521" y="44316"/>
                </a:cubicBezTo>
                <a:cubicBezTo>
                  <a:pt x="124603" y="43976"/>
                  <a:pt x="123958" y="43698"/>
                  <a:pt x="123148" y="43698"/>
                </a:cubicBezTo>
                <a:cubicBezTo>
                  <a:pt x="122813" y="43698"/>
                  <a:pt x="122449" y="43746"/>
                  <a:pt x="122027" y="43856"/>
                </a:cubicBezTo>
                <a:cubicBezTo>
                  <a:pt x="121121" y="44083"/>
                  <a:pt x="120228" y="44534"/>
                  <a:pt x="119270" y="44534"/>
                </a:cubicBezTo>
                <a:cubicBezTo>
                  <a:pt x="118988" y="44534"/>
                  <a:pt x="118702" y="44495"/>
                  <a:pt x="118407" y="44400"/>
                </a:cubicBezTo>
                <a:cubicBezTo>
                  <a:pt x="117905" y="43354"/>
                  <a:pt x="119056" y="42036"/>
                  <a:pt x="118846" y="40927"/>
                </a:cubicBezTo>
                <a:cubicBezTo>
                  <a:pt x="118695" y="40021"/>
                  <a:pt x="117751" y="39195"/>
                  <a:pt x="116605" y="39195"/>
                </a:cubicBezTo>
                <a:cubicBezTo>
                  <a:pt x="116322" y="39195"/>
                  <a:pt x="116027" y="39246"/>
                  <a:pt x="115729" y="39358"/>
                </a:cubicBezTo>
                <a:cubicBezTo>
                  <a:pt x="111172" y="41090"/>
                  <a:pt x="105969" y="44112"/>
                  <a:pt x="101115" y="44112"/>
                </a:cubicBezTo>
                <a:cubicBezTo>
                  <a:pt x="98815" y="44112"/>
                  <a:pt x="96592" y="43434"/>
                  <a:pt x="94554" y="41617"/>
                </a:cubicBezTo>
                <a:cubicBezTo>
                  <a:pt x="91374" y="38793"/>
                  <a:pt x="89595" y="35696"/>
                  <a:pt x="84657" y="34001"/>
                </a:cubicBezTo>
                <a:cubicBezTo>
                  <a:pt x="81833" y="33143"/>
                  <a:pt x="81477" y="29210"/>
                  <a:pt x="84302" y="28352"/>
                </a:cubicBezTo>
                <a:cubicBezTo>
                  <a:pt x="86042" y="27777"/>
                  <a:pt x="87839" y="27674"/>
                  <a:pt x="89668" y="27674"/>
                </a:cubicBezTo>
                <a:cubicBezTo>
                  <a:pt x="90702" y="27674"/>
                  <a:pt x="91746" y="27707"/>
                  <a:pt x="92797" y="27707"/>
                </a:cubicBezTo>
                <a:cubicBezTo>
                  <a:pt x="94426" y="27707"/>
                  <a:pt x="96070" y="27627"/>
                  <a:pt x="97714" y="27222"/>
                </a:cubicBezTo>
                <a:cubicBezTo>
                  <a:pt x="101605" y="26113"/>
                  <a:pt x="104786" y="22430"/>
                  <a:pt x="102003" y="19752"/>
                </a:cubicBezTo>
                <a:cubicBezTo>
                  <a:pt x="101396" y="19083"/>
                  <a:pt x="100580" y="18580"/>
                  <a:pt x="99680" y="18162"/>
                </a:cubicBezTo>
                <a:cubicBezTo>
                  <a:pt x="97648" y="17267"/>
                  <a:pt x="95092" y="16961"/>
                  <a:pt x="92527" y="16961"/>
                </a:cubicBezTo>
                <a:cubicBezTo>
                  <a:pt x="88251" y="16961"/>
                  <a:pt x="83949" y="17811"/>
                  <a:pt x="82000" y="18204"/>
                </a:cubicBezTo>
                <a:cubicBezTo>
                  <a:pt x="78843" y="18833"/>
                  <a:pt x="75634" y="19111"/>
                  <a:pt x="72345" y="19111"/>
                </a:cubicBezTo>
                <a:cubicBezTo>
                  <a:pt x="68964" y="19111"/>
                  <a:pt x="65498" y="18817"/>
                  <a:pt x="61913" y="18308"/>
                </a:cubicBezTo>
                <a:cubicBezTo>
                  <a:pt x="60906" y="19587"/>
                  <a:pt x="59454" y="19946"/>
                  <a:pt x="57871" y="19946"/>
                </a:cubicBezTo>
                <a:cubicBezTo>
                  <a:pt x="57252" y="19946"/>
                  <a:pt x="56612" y="19891"/>
                  <a:pt x="55971" y="19815"/>
                </a:cubicBezTo>
                <a:cubicBezTo>
                  <a:pt x="54778" y="19668"/>
                  <a:pt x="53565" y="19459"/>
                  <a:pt x="52456" y="19396"/>
                </a:cubicBezTo>
                <a:cubicBezTo>
                  <a:pt x="48313" y="19145"/>
                  <a:pt x="46325" y="16927"/>
                  <a:pt x="43312" y="14877"/>
                </a:cubicBezTo>
                <a:cubicBezTo>
                  <a:pt x="40592" y="12994"/>
                  <a:pt x="38353" y="11048"/>
                  <a:pt x="35068" y="9688"/>
                </a:cubicBezTo>
                <a:cubicBezTo>
                  <a:pt x="30967" y="7993"/>
                  <a:pt x="26427" y="7114"/>
                  <a:pt x="21907" y="6382"/>
                </a:cubicBezTo>
                <a:cubicBezTo>
                  <a:pt x="18183" y="5775"/>
                  <a:pt x="12952" y="5817"/>
                  <a:pt x="10169" y="3557"/>
                </a:cubicBezTo>
                <a:cubicBezTo>
                  <a:pt x="7386" y="1339"/>
                  <a:pt x="3767" y="607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9885" y="495785"/>
            <a:ext cx="2534021" cy="768652"/>
          </a:xfrm>
          <a:custGeom>
            <a:avLst/>
            <a:gdLst/>
            <a:ahLst/>
            <a:cxnLst/>
            <a:rect l="l" t="t" r="r" b="b"/>
            <a:pathLst>
              <a:path w="123310" h="37404" extrusionOk="0">
                <a:moveTo>
                  <a:pt x="0" y="0"/>
                </a:moveTo>
                <a:lnTo>
                  <a:pt x="0" y="11069"/>
                </a:lnTo>
                <a:cubicBezTo>
                  <a:pt x="2888" y="12198"/>
                  <a:pt x="5210" y="13621"/>
                  <a:pt x="8370" y="15609"/>
                </a:cubicBezTo>
                <a:cubicBezTo>
                  <a:pt x="14124" y="19250"/>
                  <a:pt x="19648" y="18350"/>
                  <a:pt x="26511" y="19061"/>
                </a:cubicBezTo>
                <a:cubicBezTo>
                  <a:pt x="32516" y="19668"/>
                  <a:pt x="38563" y="19333"/>
                  <a:pt x="44589" y="19585"/>
                </a:cubicBezTo>
                <a:cubicBezTo>
                  <a:pt x="48522" y="19752"/>
                  <a:pt x="56766" y="19710"/>
                  <a:pt x="58984" y="22932"/>
                </a:cubicBezTo>
                <a:cubicBezTo>
                  <a:pt x="59633" y="23895"/>
                  <a:pt x="59654" y="25150"/>
                  <a:pt x="60344" y="26050"/>
                </a:cubicBezTo>
                <a:cubicBezTo>
                  <a:pt x="61599" y="27703"/>
                  <a:pt x="66726" y="27766"/>
                  <a:pt x="69153" y="27870"/>
                </a:cubicBezTo>
                <a:cubicBezTo>
                  <a:pt x="69275" y="27875"/>
                  <a:pt x="69397" y="27877"/>
                  <a:pt x="69518" y="27877"/>
                </a:cubicBezTo>
                <a:cubicBezTo>
                  <a:pt x="70360" y="27877"/>
                  <a:pt x="71181" y="27775"/>
                  <a:pt x="71997" y="27775"/>
                </a:cubicBezTo>
                <a:cubicBezTo>
                  <a:pt x="72591" y="27775"/>
                  <a:pt x="73182" y="27829"/>
                  <a:pt x="73777" y="28017"/>
                </a:cubicBezTo>
                <a:cubicBezTo>
                  <a:pt x="74823" y="28352"/>
                  <a:pt x="75911" y="29000"/>
                  <a:pt x="76895" y="29460"/>
                </a:cubicBezTo>
                <a:cubicBezTo>
                  <a:pt x="77941" y="29963"/>
                  <a:pt x="78987" y="30465"/>
                  <a:pt x="79866" y="31155"/>
                </a:cubicBezTo>
                <a:cubicBezTo>
                  <a:pt x="81394" y="32362"/>
                  <a:pt x="81859" y="32727"/>
                  <a:pt x="83256" y="32727"/>
                </a:cubicBezTo>
                <a:cubicBezTo>
                  <a:pt x="83676" y="32727"/>
                  <a:pt x="84181" y="32694"/>
                  <a:pt x="84825" y="32641"/>
                </a:cubicBezTo>
                <a:cubicBezTo>
                  <a:pt x="87126" y="32473"/>
                  <a:pt x="89449" y="31888"/>
                  <a:pt x="91750" y="31888"/>
                </a:cubicBezTo>
                <a:cubicBezTo>
                  <a:pt x="92049" y="31886"/>
                  <a:pt x="92350" y="31885"/>
                  <a:pt x="92653" y="31885"/>
                </a:cubicBezTo>
                <a:cubicBezTo>
                  <a:pt x="97168" y="31885"/>
                  <a:pt x="102113" y="32067"/>
                  <a:pt x="106250" y="33499"/>
                </a:cubicBezTo>
                <a:cubicBezTo>
                  <a:pt x="107653" y="33990"/>
                  <a:pt x="115493" y="37403"/>
                  <a:pt x="119857" y="37403"/>
                </a:cubicBezTo>
                <a:cubicBezTo>
                  <a:pt x="122004" y="37403"/>
                  <a:pt x="123309" y="36577"/>
                  <a:pt x="122592" y="34168"/>
                </a:cubicBezTo>
                <a:cubicBezTo>
                  <a:pt x="121587" y="30862"/>
                  <a:pt x="112004" y="32160"/>
                  <a:pt x="108594" y="31323"/>
                </a:cubicBezTo>
                <a:cubicBezTo>
                  <a:pt x="104242" y="30276"/>
                  <a:pt x="103886" y="27012"/>
                  <a:pt x="102212" y="24230"/>
                </a:cubicBezTo>
                <a:cubicBezTo>
                  <a:pt x="100748" y="21782"/>
                  <a:pt x="101041" y="18936"/>
                  <a:pt x="97295" y="17890"/>
                </a:cubicBezTo>
                <a:cubicBezTo>
                  <a:pt x="96165" y="17576"/>
                  <a:pt x="95559" y="17388"/>
                  <a:pt x="95245" y="16906"/>
                </a:cubicBezTo>
                <a:cubicBezTo>
                  <a:pt x="95056" y="16634"/>
                  <a:pt x="94952" y="16258"/>
                  <a:pt x="94889" y="15693"/>
                </a:cubicBezTo>
                <a:cubicBezTo>
                  <a:pt x="94638" y="12994"/>
                  <a:pt x="93341" y="11864"/>
                  <a:pt x="89951" y="10797"/>
                </a:cubicBezTo>
                <a:cubicBezTo>
                  <a:pt x="87238" y="9936"/>
                  <a:pt x="84638" y="9642"/>
                  <a:pt x="81888" y="9642"/>
                </a:cubicBezTo>
                <a:cubicBezTo>
                  <a:pt x="81096" y="9642"/>
                  <a:pt x="80291" y="9666"/>
                  <a:pt x="79468" y="9709"/>
                </a:cubicBezTo>
                <a:cubicBezTo>
                  <a:pt x="79231" y="9722"/>
                  <a:pt x="79000" y="9728"/>
                  <a:pt x="78774" y="9728"/>
                </a:cubicBezTo>
                <a:cubicBezTo>
                  <a:pt x="76464" y="9728"/>
                  <a:pt x="74671" y="9076"/>
                  <a:pt x="72480" y="8390"/>
                </a:cubicBezTo>
                <a:cubicBezTo>
                  <a:pt x="70325" y="7700"/>
                  <a:pt x="67960" y="7637"/>
                  <a:pt x="65868" y="6884"/>
                </a:cubicBezTo>
                <a:cubicBezTo>
                  <a:pt x="63587" y="6068"/>
                  <a:pt x="61913" y="4938"/>
                  <a:pt x="59423" y="4394"/>
                </a:cubicBezTo>
                <a:cubicBezTo>
                  <a:pt x="57059" y="3871"/>
                  <a:pt x="54695" y="2678"/>
                  <a:pt x="52205" y="2657"/>
                </a:cubicBezTo>
                <a:cubicBezTo>
                  <a:pt x="52188" y="2657"/>
                  <a:pt x="52171" y="2657"/>
                  <a:pt x="52154" y="2657"/>
                </a:cubicBezTo>
                <a:cubicBezTo>
                  <a:pt x="49947" y="2657"/>
                  <a:pt x="48198" y="3816"/>
                  <a:pt x="46068" y="3816"/>
                </a:cubicBezTo>
                <a:cubicBezTo>
                  <a:pt x="45738" y="3816"/>
                  <a:pt x="45400" y="3788"/>
                  <a:pt x="45049" y="3724"/>
                </a:cubicBezTo>
                <a:cubicBezTo>
                  <a:pt x="42413" y="3264"/>
                  <a:pt x="39944" y="2490"/>
                  <a:pt x="37182" y="2155"/>
                </a:cubicBezTo>
                <a:cubicBezTo>
                  <a:pt x="34148" y="1799"/>
                  <a:pt x="31072" y="1569"/>
                  <a:pt x="28017" y="1255"/>
                </a:cubicBezTo>
                <a:cubicBezTo>
                  <a:pt x="25297" y="963"/>
                  <a:pt x="22326" y="879"/>
                  <a:pt x="19229" y="858"/>
                </a:cubicBezTo>
                <a:cubicBezTo>
                  <a:pt x="18288" y="837"/>
                  <a:pt x="17325" y="837"/>
                  <a:pt x="16342" y="837"/>
                </a:cubicBezTo>
                <a:cubicBezTo>
                  <a:pt x="10860" y="816"/>
                  <a:pt x="5148" y="795"/>
                  <a:pt x="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9885" y="4950509"/>
            <a:ext cx="169435" cy="152440"/>
          </a:xfrm>
          <a:custGeom>
            <a:avLst/>
            <a:gdLst/>
            <a:ahLst/>
            <a:cxnLst/>
            <a:rect l="l" t="t" r="r" b="b"/>
            <a:pathLst>
              <a:path w="8245" h="7418" extrusionOk="0">
                <a:moveTo>
                  <a:pt x="0" y="1"/>
                </a:moveTo>
                <a:lnTo>
                  <a:pt x="0" y="5817"/>
                </a:lnTo>
                <a:cubicBezTo>
                  <a:pt x="1362" y="6945"/>
                  <a:pt x="2439" y="7418"/>
                  <a:pt x="3334" y="7418"/>
                </a:cubicBezTo>
                <a:cubicBezTo>
                  <a:pt x="5559" y="7418"/>
                  <a:pt x="6662" y="4495"/>
                  <a:pt x="8244" y="1465"/>
                </a:cubicBezTo>
                <a:cubicBezTo>
                  <a:pt x="5461" y="879"/>
                  <a:pt x="2700" y="377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9885" y="3103683"/>
            <a:ext cx="465252" cy="297646"/>
          </a:xfrm>
          <a:custGeom>
            <a:avLst/>
            <a:gdLst/>
            <a:ahLst/>
            <a:cxnLst/>
            <a:rect l="l" t="t" r="r" b="b"/>
            <a:pathLst>
              <a:path w="22640" h="14484" extrusionOk="0">
                <a:moveTo>
                  <a:pt x="0" y="1"/>
                </a:moveTo>
                <a:lnTo>
                  <a:pt x="0" y="9563"/>
                </a:lnTo>
                <a:cubicBezTo>
                  <a:pt x="377" y="9542"/>
                  <a:pt x="775" y="9521"/>
                  <a:pt x="1193" y="9479"/>
                </a:cubicBezTo>
                <a:cubicBezTo>
                  <a:pt x="3143" y="9305"/>
                  <a:pt x="6180" y="7566"/>
                  <a:pt x="8688" y="7566"/>
                </a:cubicBezTo>
                <a:cubicBezTo>
                  <a:pt x="9194" y="7566"/>
                  <a:pt x="9678" y="7637"/>
                  <a:pt x="10127" y="7805"/>
                </a:cubicBezTo>
                <a:cubicBezTo>
                  <a:pt x="13956" y="9249"/>
                  <a:pt x="12638" y="12304"/>
                  <a:pt x="11655" y="13978"/>
                </a:cubicBezTo>
                <a:cubicBezTo>
                  <a:pt x="12586" y="14334"/>
                  <a:pt x="13360" y="14483"/>
                  <a:pt x="14024" y="14483"/>
                </a:cubicBezTo>
                <a:cubicBezTo>
                  <a:pt x="17102" y="14483"/>
                  <a:pt x="17783" y="11262"/>
                  <a:pt x="20589" y="10504"/>
                </a:cubicBezTo>
                <a:cubicBezTo>
                  <a:pt x="21280" y="10316"/>
                  <a:pt x="21970" y="10211"/>
                  <a:pt x="22640" y="10149"/>
                </a:cubicBezTo>
                <a:cubicBezTo>
                  <a:pt x="22514" y="9312"/>
                  <a:pt x="22598" y="8349"/>
                  <a:pt x="21886" y="7847"/>
                </a:cubicBezTo>
                <a:cubicBezTo>
                  <a:pt x="21320" y="7445"/>
                  <a:pt x="20641" y="7298"/>
                  <a:pt x="19896" y="7298"/>
                </a:cubicBezTo>
                <a:cubicBezTo>
                  <a:pt x="17905" y="7298"/>
                  <a:pt x="15450" y="8346"/>
                  <a:pt x="13459" y="8346"/>
                </a:cubicBezTo>
                <a:cubicBezTo>
                  <a:pt x="13060" y="8346"/>
                  <a:pt x="12679" y="8304"/>
                  <a:pt x="12324" y="8203"/>
                </a:cubicBezTo>
                <a:cubicBezTo>
                  <a:pt x="9437" y="7345"/>
                  <a:pt x="7763" y="4332"/>
                  <a:pt x="5420" y="2867"/>
                </a:cubicBezTo>
                <a:cubicBezTo>
                  <a:pt x="3704" y="1800"/>
                  <a:pt x="1904" y="838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9885" y="3446365"/>
            <a:ext cx="2016633" cy="676198"/>
          </a:xfrm>
          <a:custGeom>
            <a:avLst/>
            <a:gdLst/>
            <a:ahLst/>
            <a:cxnLst/>
            <a:rect l="l" t="t" r="r" b="b"/>
            <a:pathLst>
              <a:path w="98133" h="32905" extrusionOk="0">
                <a:moveTo>
                  <a:pt x="20491" y="1"/>
                </a:moveTo>
                <a:cubicBezTo>
                  <a:pt x="19127" y="1"/>
                  <a:pt x="17812" y="61"/>
                  <a:pt x="16572" y="169"/>
                </a:cubicBezTo>
                <a:cubicBezTo>
                  <a:pt x="15044" y="295"/>
                  <a:pt x="13580" y="504"/>
                  <a:pt x="12136" y="755"/>
                </a:cubicBezTo>
                <a:cubicBezTo>
                  <a:pt x="11697" y="818"/>
                  <a:pt x="11278" y="902"/>
                  <a:pt x="10860" y="985"/>
                </a:cubicBezTo>
                <a:cubicBezTo>
                  <a:pt x="8286" y="1487"/>
                  <a:pt x="5796" y="2094"/>
                  <a:pt x="3264" y="2617"/>
                </a:cubicBezTo>
                <a:cubicBezTo>
                  <a:pt x="2176" y="2847"/>
                  <a:pt x="1109" y="3078"/>
                  <a:pt x="0" y="3266"/>
                </a:cubicBezTo>
                <a:lnTo>
                  <a:pt x="0" y="14544"/>
                </a:lnTo>
                <a:cubicBezTo>
                  <a:pt x="1360" y="14314"/>
                  <a:pt x="2741" y="14083"/>
                  <a:pt x="4080" y="13853"/>
                </a:cubicBezTo>
                <a:cubicBezTo>
                  <a:pt x="7219" y="13351"/>
                  <a:pt x="10169" y="12200"/>
                  <a:pt x="13140" y="11301"/>
                </a:cubicBezTo>
                <a:cubicBezTo>
                  <a:pt x="16384" y="10317"/>
                  <a:pt x="19543" y="9669"/>
                  <a:pt x="22974" y="9271"/>
                </a:cubicBezTo>
                <a:cubicBezTo>
                  <a:pt x="23252" y="9244"/>
                  <a:pt x="23624" y="9218"/>
                  <a:pt x="24023" y="9218"/>
                </a:cubicBezTo>
                <a:cubicBezTo>
                  <a:pt x="25154" y="9218"/>
                  <a:pt x="26501" y="9426"/>
                  <a:pt x="26532" y="10401"/>
                </a:cubicBezTo>
                <a:cubicBezTo>
                  <a:pt x="26552" y="11133"/>
                  <a:pt x="25674" y="12012"/>
                  <a:pt x="25088" y="12514"/>
                </a:cubicBezTo>
                <a:cubicBezTo>
                  <a:pt x="24188" y="13247"/>
                  <a:pt x="23602" y="14000"/>
                  <a:pt x="22410" y="14418"/>
                </a:cubicBezTo>
                <a:cubicBezTo>
                  <a:pt x="21112" y="14899"/>
                  <a:pt x="19836" y="15485"/>
                  <a:pt x="18518" y="15925"/>
                </a:cubicBezTo>
                <a:cubicBezTo>
                  <a:pt x="17179" y="16364"/>
                  <a:pt x="15505" y="16427"/>
                  <a:pt x="14082" y="16573"/>
                </a:cubicBezTo>
                <a:cubicBezTo>
                  <a:pt x="10881" y="16908"/>
                  <a:pt x="7679" y="17138"/>
                  <a:pt x="4520" y="17620"/>
                </a:cubicBezTo>
                <a:cubicBezTo>
                  <a:pt x="2992" y="17871"/>
                  <a:pt x="1444" y="18164"/>
                  <a:pt x="0" y="18624"/>
                </a:cubicBezTo>
                <a:lnTo>
                  <a:pt x="0" y="22641"/>
                </a:lnTo>
                <a:cubicBezTo>
                  <a:pt x="42" y="22641"/>
                  <a:pt x="63" y="22662"/>
                  <a:pt x="105" y="22662"/>
                </a:cubicBezTo>
                <a:cubicBezTo>
                  <a:pt x="940" y="22887"/>
                  <a:pt x="1682" y="22985"/>
                  <a:pt x="2355" y="22985"/>
                </a:cubicBezTo>
                <a:cubicBezTo>
                  <a:pt x="5693" y="22985"/>
                  <a:pt x="7288" y="20565"/>
                  <a:pt x="9709" y="19189"/>
                </a:cubicBezTo>
                <a:cubicBezTo>
                  <a:pt x="12063" y="17848"/>
                  <a:pt x="14531" y="17329"/>
                  <a:pt x="17110" y="17329"/>
                </a:cubicBezTo>
                <a:cubicBezTo>
                  <a:pt x="23424" y="17329"/>
                  <a:pt x="30410" y="20440"/>
                  <a:pt x="38060" y="22223"/>
                </a:cubicBezTo>
                <a:cubicBezTo>
                  <a:pt x="51954" y="25466"/>
                  <a:pt x="65596" y="28374"/>
                  <a:pt x="79426" y="30927"/>
                </a:cubicBezTo>
                <a:cubicBezTo>
                  <a:pt x="81961" y="31393"/>
                  <a:pt x="88511" y="32904"/>
                  <a:pt x="93136" y="32904"/>
                </a:cubicBezTo>
                <a:cubicBezTo>
                  <a:pt x="93704" y="32904"/>
                  <a:pt x="94243" y="32881"/>
                  <a:pt x="94742" y="32831"/>
                </a:cubicBezTo>
                <a:cubicBezTo>
                  <a:pt x="94659" y="31743"/>
                  <a:pt x="94847" y="31325"/>
                  <a:pt x="97546" y="30760"/>
                </a:cubicBezTo>
                <a:cubicBezTo>
                  <a:pt x="97735" y="30718"/>
                  <a:pt x="97923" y="30697"/>
                  <a:pt x="98132" y="30655"/>
                </a:cubicBezTo>
                <a:cubicBezTo>
                  <a:pt x="98132" y="30299"/>
                  <a:pt x="98069" y="29881"/>
                  <a:pt x="97881" y="29420"/>
                </a:cubicBezTo>
                <a:cubicBezTo>
                  <a:pt x="95161" y="22432"/>
                  <a:pt x="79322" y="23185"/>
                  <a:pt x="74216" y="22537"/>
                </a:cubicBezTo>
                <a:cubicBezTo>
                  <a:pt x="74070" y="22516"/>
                  <a:pt x="73923" y="22495"/>
                  <a:pt x="73777" y="22474"/>
                </a:cubicBezTo>
                <a:cubicBezTo>
                  <a:pt x="73453" y="22479"/>
                  <a:pt x="73127" y="22481"/>
                  <a:pt x="72802" y="22481"/>
                </a:cubicBezTo>
                <a:cubicBezTo>
                  <a:pt x="71679" y="22481"/>
                  <a:pt x="70558" y="22450"/>
                  <a:pt x="69488" y="22369"/>
                </a:cubicBezTo>
                <a:cubicBezTo>
                  <a:pt x="66269" y="22483"/>
                  <a:pt x="63051" y="22950"/>
                  <a:pt x="59737" y="22950"/>
                </a:cubicBezTo>
                <a:cubicBezTo>
                  <a:pt x="56349" y="22950"/>
                  <a:pt x="52862" y="22462"/>
                  <a:pt x="49171" y="20612"/>
                </a:cubicBezTo>
                <a:cubicBezTo>
                  <a:pt x="40216" y="16155"/>
                  <a:pt x="47162" y="14627"/>
                  <a:pt x="53690" y="13560"/>
                </a:cubicBezTo>
                <a:cubicBezTo>
                  <a:pt x="50656" y="12933"/>
                  <a:pt x="47434" y="12723"/>
                  <a:pt x="45007" y="11677"/>
                </a:cubicBezTo>
                <a:cubicBezTo>
                  <a:pt x="42915" y="10798"/>
                  <a:pt x="41471" y="9145"/>
                  <a:pt x="38814" y="8853"/>
                </a:cubicBezTo>
                <a:cubicBezTo>
                  <a:pt x="38659" y="8837"/>
                  <a:pt x="38501" y="8829"/>
                  <a:pt x="38343" y="8829"/>
                </a:cubicBezTo>
                <a:cubicBezTo>
                  <a:pt x="36161" y="8829"/>
                  <a:pt x="33652" y="10236"/>
                  <a:pt x="31565" y="10236"/>
                </a:cubicBezTo>
                <a:cubicBezTo>
                  <a:pt x="31221" y="10236"/>
                  <a:pt x="30888" y="10197"/>
                  <a:pt x="30570" y="10108"/>
                </a:cubicBezTo>
                <a:cubicBezTo>
                  <a:pt x="25485" y="8643"/>
                  <a:pt x="31721" y="7095"/>
                  <a:pt x="33457" y="6467"/>
                </a:cubicBezTo>
                <a:cubicBezTo>
                  <a:pt x="36094" y="5484"/>
                  <a:pt x="36596" y="4710"/>
                  <a:pt x="36700" y="3350"/>
                </a:cubicBezTo>
                <a:cubicBezTo>
                  <a:pt x="36219" y="3140"/>
                  <a:pt x="35738" y="2931"/>
                  <a:pt x="35257" y="2743"/>
                </a:cubicBezTo>
                <a:cubicBezTo>
                  <a:pt x="34985" y="2638"/>
                  <a:pt x="34734" y="2534"/>
                  <a:pt x="34482" y="2429"/>
                </a:cubicBezTo>
                <a:cubicBezTo>
                  <a:pt x="29932" y="650"/>
                  <a:pt x="24952" y="1"/>
                  <a:pt x="2049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9453" y="4479693"/>
            <a:ext cx="5560090" cy="2032416"/>
          </a:xfrm>
          <a:custGeom>
            <a:avLst/>
            <a:gdLst/>
            <a:ahLst/>
            <a:cxnLst/>
            <a:rect l="l" t="t" r="r" b="b"/>
            <a:pathLst>
              <a:path w="270564" h="98901" extrusionOk="0">
                <a:moveTo>
                  <a:pt x="72002" y="30578"/>
                </a:moveTo>
                <a:cubicBezTo>
                  <a:pt x="78739" y="30578"/>
                  <a:pt x="86723" y="31864"/>
                  <a:pt x="89240" y="36239"/>
                </a:cubicBezTo>
                <a:cubicBezTo>
                  <a:pt x="92148" y="41323"/>
                  <a:pt x="80452" y="39670"/>
                  <a:pt x="82000" y="44860"/>
                </a:cubicBezTo>
                <a:cubicBezTo>
                  <a:pt x="82940" y="48036"/>
                  <a:pt x="86490" y="48905"/>
                  <a:pt x="91020" y="48905"/>
                </a:cubicBezTo>
                <a:cubicBezTo>
                  <a:pt x="96489" y="48905"/>
                  <a:pt x="103386" y="47639"/>
                  <a:pt x="108843" y="47639"/>
                </a:cubicBezTo>
                <a:cubicBezTo>
                  <a:pt x="115567" y="47639"/>
                  <a:pt x="120105" y="49562"/>
                  <a:pt x="117089" y="58146"/>
                </a:cubicBezTo>
                <a:cubicBezTo>
                  <a:pt x="115688" y="62119"/>
                  <a:pt x="109920" y="63249"/>
                  <a:pt x="103298" y="63249"/>
                </a:cubicBezTo>
                <a:cubicBezTo>
                  <a:pt x="95483" y="63249"/>
                  <a:pt x="86480" y="61676"/>
                  <a:pt x="82063" y="61347"/>
                </a:cubicBezTo>
                <a:cubicBezTo>
                  <a:pt x="76058" y="60908"/>
                  <a:pt x="69948" y="60008"/>
                  <a:pt x="64424" y="58209"/>
                </a:cubicBezTo>
                <a:cubicBezTo>
                  <a:pt x="62290" y="57518"/>
                  <a:pt x="60281" y="56702"/>
                  <a:pt x="58377" y="55740"/>
                </a:cubicBezTo>
                <a:cubicBezTo>
                  <a:pt x="55678" y="54359"/>
                  <a:pt x="53230" y="52685"/>
                  <a:pt x="51159" y="50614"/>
                </a:cubicBezTo>
                <a:cubicBezTo>
                  <a:pt x="50531" y="49986"/>
                  <a:pt x="49966" y="49379"/>
                  <a:pt x="49380" y="48751"/>
                </a:cubicBezTo>
                <a:cubicBezTo>
                  <a:pt x="45949" y="45069"/>
                  <a:pt x="42601" y="41449"/>
                  <a:pt x="37370" y="38896"/>
                </a:cubicBezTo>
                <a:cubicBezTo>
                  <a:pt x="35864" y="38143"/>
                  <a:pt x="30905" y="35214"/>
                  <a:pt x="32662" y="33498"/>
                </a:cubicBezTo>
                <a:cubicBezTo>
                  <a:pt x="33238" y="32933"/>
                  <a:pt x="34404" y="32781"/>
                  <a:pt x="35612" y="32781"/>
                </a:cubicBezTo>
                <a:cubicBezTo>
                  <a:pt x="36821" y="32781"/>
                  <a:pt x="38071" y="32933"/>
                  <a:pt x="38814" y="32975"/>
                </a:cubicBezTo>
                <a:cubicBezTo>
                  <a:pt x="41555" y="33142"/>
                  <a:pt x="52058" y="33435"/>
                  <a:pt x="48815" y="37578"/>
                </a:cubicBezTo>
                <a:cubicBezTo>
                  <a:pt x="47832" y="38834"/>
                  <a:pt x="46597" y="38729"/>
                  <a:pt x="44986" y="39147"/>
                </a:cubicBezTo>
                <a:cubicBezTo>
                  <a:pt x="44024" y="39419"/>
                  <a:pt x="42706" y="40591"/>
                  <a:pt x="43647" y="41386"/>
                </a:cubicBezTo>
                <a:cubicBezTo>
                  <a:pt x="44149" y="41805"/>
                  <a:pt x="45300" y="41742"/>
                  <a:pt x="45949" y="41763"/>
                </a:cubicBezTo>
                <a:cubicBezTo>
                  <a:pt x="46566" y="41784"/>
                  <a:pt x="47194" y="41799"/>
                  <a:pt x="47821" y="41799"/>
                </a:cubicBezTo>
                <a:cubicBezTo>
                  <a:pt x="48449" y="41799"/>
                  <a:pt x="49077" y="41784"/>
                  <a:pt x="49694" y="41742"/>
                </a:cubicBezTo>
                <a:cubicBezTo>
                  <a:pt x="51389" y="41616"/>
                  <a:pt x="52937" y="40947"/>
                  <a:pt x="54590" y="40800"/>
                </a:cubicBezTo>
                <a:cubicBezTo>
                  <a:pt x="56139" y="40654"/>
                  <a:pt x="57540" y="40675"/>
                  <a:pt x="58900" y="39963"/>
                </a:cubicBezTo>
                <a:cubicBezTo>
                  <a:pt x="62604" y="38038"/>
                  <a:pt x="57750" y="33331"/>
                  <a:pt x="62499" y="31636"/>
                </a:cubicBezTo>
                <a:cubicBezTo>
                  <a:pt x="64111" y="31075"/>
                  <a:pt x="67816" y="30578"/>
                  <a:pt x="72002" y="30578"/>
                </a:cubicBezTo>
                <a:close/>
                <a:moveTo>
                  <a:pt x="10905" y="1"/>
                </a:moveTo>
                <a:cubicBezTo>
                  <a:pt x="7592" y="1"/>
                  <a:pt x="4185" y="346"/>
                  <a:pt x="1088" y="711"/>
                </a:cubicBezTo>
                <a:cubicBezTo>
                  <a:pt x="796" y="753"/>
                  <a:pt x="419" y="794"/>
                  <a:pt x="21" y="836"/>
                </a:cubicBezTo>
                <a:lnTo>
                  <a:pt x="21" y="4038"/>
                </a:lnTo>
                <a:cubicBezTo>
                  <a:pt x="461" y="4038"/>
                  <a:pt x="900" y="4022"/>
                  <a:pt x="1306" y="4022"/>
                </a:cubicBezTo>
                <a:cubicBezTo>
                  <a:pt x="1711" y="4022"/>
                  <a:pt x="2082" y="4038"/>
                  <a:pt x="2386" y="4100"/>
                </a:cubicBezTo>
                <a:cubicBezTo>
                  <a:pt x="4457" y="4498"/>
                  <a:pt x="5566" y="5293"/>
                  <a:pt x="7805" y="5356"/>
                </a:cubicBezTo>
                <a:cubicBezTo>
                  <a:pt x="7925" y="5359"/>
                  <a:pt x="8046" y="5361"/>
                  <a:pt x="8166" y="5361"/>
                </a:cubicBezTo>
                <a:cubicBezTo>
                  <a:pt x="9513" y="5361"/>
                  <a:pt x="10875" y="5161"/>
                  <a:pt x="12220" y="5084"/>
                </a:cubicBezTo>
                <a:cubicBezTo>
                  <a:pt x="13333" y="5022"/>
                  <a:pt x="14407" y="4989"/>
                  <a:pt x="15460" y="4989"/>
                </a:cubicBezTo>
                <a:cubicBezTo>
                  <a:pt x="18658" y="4989"/>
                  <a:pt x="21656" y="5291"/>
                  <a:pt x="24962" y="5983"/>
                </a:cubicBezTo>
                <a:cubicBezTo>
                  <a:pt x="30842" y="7260"/>
                  <a:pt x="36638" y="10357"/>
                  <a:pt x="42475" y="10775"/>
                </a:cubicBezTo>
                <a:cubicBezTo>
                  <a:pt x="42852" y="11507"/>
                  <a:pt x="43061" y="12156"/>
                  <a:pt x="43040" y="12846"/>
                </a:cubicBezTo>
                <a:cubicBezTo>
                  <a:pt x="42978" y="15985"/>
                  <a:pt x="28729" y="15608"/>
                  <a:pt x="38395" y="23141"/>
                </a:cubicBezTo>
                <a:cubicBezTo>
                  <a:pt x="40529" y="24815"/>
                  <a:pt x="56724" y="29523"/>
                  <a:pt x="46639" y="30757"/>
                </a:cubicBezTo>
                <a:cubicBezTo>
                  <a:pt x="46215" y="30808"/>
                  <a:pt x="45776" y="30831"/>
                  <a:pt x="45326" y="30831"/>
                </a:cubicBezTo>
                <a:cubicBezTo>
                  <a:pt x="42064" y="30831"/>
                  <a:pt x="38189" y="29622"/>
                  <a:pt x="34880" y="28979"/>
                </a:cubicBezTo>
                <a:cubicBezTo>
                  <a:pt x="31972" y="28414"/>
                  <a:pt x="29147" y="28393"/>
                  <a:pt x="26301" y="28058"/>
                </a:cubicBezTo>
                <a:cubicBezTo>
                  <a:pt x="26134" y="27556"/>
                  <a:pt x="26029" y="27033"/>
                  <a:pt x="26008" y="26510"/>
                </a:cubicBezTo>
                <a:cubicBezTo>
                  <a:pt x="25695" y="21613"/>
                  <a:pt x="27536" y="18956"/>
                  <a:pt x="18267" y="18015"/>
                </a:cubicBezTo>
                <a:cubicBezTo>
                  <a:pt x="17865" y="17975"/>
                  <a:pt x="17480" y="17955"/>
                  <a:pt x="17110" y="17955"/>
                </a:cubicBezTo>
                <a:cubicBezTo>
                  <a:pt x="12247" y="17955"/>
                  <a:pt x="9975" y="21270"/>
                  <a:pt x="8244" y="24459"/>
                </a:cubicBezTo>
                <a:cubicBezTo>
                  <a:pt x="6664" y="27426"/>
                  <a:pt x="5551" y="30277"/>
                  <a:pt x="3330" y="30277"/>
                </a:cubicBezTo>
                <a:cubicBezTo>
                  <a:pt x="2435" y="30277"/>
                  <a:pt x="1359" y="29813"/>
                  <a:pt x="0" y="28707"/>
                </a:cubicBezTo>
                <a:lnTo>
                  <a:pt x="0" y="45152"/>
                </a:lnTo>
                <a:cubicBezTo>
                  <a:pt x="499" y="45234"/>
                  <a:pt x="1026" y="45276"/>
                  <a:pt x="1586" y="45276"/>
                </a:cubicBezTo>
                <a:cubicBezTo>
                  <a:pt x="3046" y="45276"/>
                  <a:pt x="4738" y="44987"/>
                  <a:pt x="6780" y="44336"/>
                </a:cubicBezTo>
                <a:cubicBezTo>
                  <a:pt x="7868" y="48605"/>
                  <a:pt x="6884" y="59632"/>
                  <a:pt x="14291" y="62770"/>
                </a:cubicBezTo>
                <a:cubicBezTo>
                  <a:pt x="15452" y="63262"/>
                  <a:pt x="16483" y="63469"/>
                  <a:pt x="17414" y="63469"/>
                </a:cubicBezTo>
                <a:cubicBezTo>
                  <a:pt x="20008" y="63469"/>
                  <a:pt x="21831" y="61862"/>
                  <a:pt x="23540" y="60322"/>
                </a:cubicBezTo>
                <a:cubicBezTo>
                  <a:pt x="24125" y="59799"/>
                  <a:pt x="24690" y="59276"/>
                  <a:pt x="25276" y="58837"/>
                </a:cubicBezTo>
                <a:cubicBezTo>
                  <a:pt x="28452" y="57309"/>
                  <a:pt x="32135" y="54823"/>
                  <a:pt x="35908" y="54823"/>
                </a:cubicBezTo>
                <a:cubicBezTo>
                  <a:pt x="36734" y="54823"/>
                  <a:pt x="37565" y="54942"/>
                  <a:pt x="38395" y="55217"/>
                </a:cubicBezTo>
                <a:cubicBezTo>
                  <a:pt x="39169" y="55426"/>
                  <a:pt x="39944" y="55656"/>
                  <a:pt x="40718" y="55928"/>
                </a:cubicBezTo>
                <a:cubicBezTo>
                  <a:pt x="46137" y="57288"/>
                  <a:pt x="54172" y="57958"/>
                  <a:pt x="58670" y="60803"/>
                </a:cubicBezTo>
                <a:cubicBezTo>
                  <a:pt x="60428" y="61912"/>
                  <a:pt x="60951" y="64109"/>
                  <a:pt x="62939" y="64967"/>
                </a:cubicBezTo>
                <a:cubicBezTo>
                  <a:pt x="63621" y="65263"/>
                  <a:pt x="64372" y="65355"/>
                  <a:pt x="65152" y="65355"/>
                </a:cubicBezTo>
                <a:cubicBezTo>
                  <a:pt x="66442" y="65355"/>
                  <a:pt x="67811" y="65103"/>
                  <a:pt x="69078" y="65103"/>
                </a:cubicBezTo>
                <a:cubicBezTo>
                  <a:pt x="69324" y="65103"/>
                  <a:pt x="69565" y="65112"/>
                  <a:pt x="69802" y="65135"/>
                </a:cubicBezTo>
                <a:cubicBezTo>
                  <a:pt x="78338" y="65888"/>
                  <a:pt x="85829" y="69277"/>
                  <a:pt x="94178" y="70365"/>
                </a:cubicBezTo>
                <a:cubicBezTo>
                  <a:pt x="95352" y="70522"/>
                  <a:pt x="96458" y="70589"/>
                  <a:pt x="97515" y="70589"/>
                </a:cubicBezTo>
                <a:cubicBezTo>
                  <a:pt x="103372" y="70589"/>
                  <a:pt x="107745" y="68526"/>
                  <a:pt x="114055" y="68189"/>
                </a:cubicBezTo>
                <a:cubicBezTo>
                  <a:pt x="114675" y="68154"/>
                  <a:pt x="115274" y="68138"/>
                  <a:pt x="115856" y="68138"/>
                </a:cubicBezTo>
                <a:cubicBezTo>
                  <a:pt x="124329" y="68138"/>
                  <a:pt x="128995" y="71687"/>
                  <a:pt x="136318" y="74174"/>
                </a:cubicBezTo>
                <a:cubicBezTo>
                  <a:pt x="138507" y="74911"/>
                  <a:pt x="140214" y="75240"/>
                  <a:pt x="141675" y="75240"/>
                </a:cubicBezTo>
                <a:cubicBezTo>
                  <a:pt x="145266" y="75240"/>
                  <a:pt x="147367" y="73252"/>
                  <a:pt x="151487" y="70470"/>
                </a:cubicBezTo>
                <a:cubicBezTo>
                  <a:pt x="154856" y="68189"/>
                  <a:pt x="159543" y="62080"/>
                  <a:pt x="164523" y="61891"/>
                </a:cubicBezTo>
                <a:cubicBezTo>
                  <a:pt x="164623" y="61888"/>
                  <a:pt x="164722" y="61886"/>
                  <a:pt x="164820" y="61886"/>
                </a:cubicBezTo>
                <a:cubicBezTo>
                  <a:pt x="170434" y="61886"/>
                  <a:pt x="173760" y="67670"/>
                  <a:pt x="179107" y="69068"/>
                </a:cubicBezTo>
                <a:cubicBezTo>
                  <a:pt x="184170" y="70407"/>
                  <a:pt x="189234" y="72416"/>
                  <a:pt x="194172" y="73881"/>
                </a:cubicBezTo>
                <a:cubicBezTo>
                  <a:pt x="198984" y="75324"/>
                  <a:pt x="204048" y="75868"/>
                  <a:pt x="208379" y="78128"/>
                </a:cubicBezTo>
                <a:cubicBezTo>
                  <a:pt x="212166" y="80074"/>
                  <a:pt x="214363" y="83485"/>
                  <a:pt x="218338" y="85242"/>
                </a:cubicBezTo>
                <a:cubicBezTo>
                  <a:pt x="225222" y="88297"/>
                  <a:pt x="233801" y="86581"/>
                  <a:pt x="240727" y="89929"/>
                </a:cubicBezTo>
                <a:cubicBezTo>
                  <a:pt x="241689" y="90410"/>
                  <a:pt x="242652" y="90912"/>
                  <a:pt x="243593" y="91436"/>
                </a:cubicBezTo>
                <a:cubicBezTo>
                  <a:pt x="247150" y="93381"/>
                  <a:pt x="249807" y="95683"/>
                  <a:pt x="252800" y="97901"/>
                </a:cubicBezTo>
                <a:cubicBezTo>
                  <a:pt x="253782" y="98628"/>
                  <a:pt x="254618" y="98900"/>
                  <a:pt x="255401" y="98900"/>
                </a:cubicBezTo>
                <a:cubicBezTo>
                  <a:pt x="257120" y="98900"/>
                  <a:pt x="258592" y="97593"/>
                  <a:pt x="260834" y="96918"/>
                </a:cubicBezTo>
                <a:cubicBezTo>
                  <a:pt x="262989" y="96269"/>
                  <a:pt x="269685" y="97629"/>
                  <a:pt x="268702" y="94093"/>
                </a:cubicBezTo>
                <a:cubicBezTo>
                  <a:pt x="266902" y="93800"/>
                  <a:pt x="266630" y="91687"/>
                  <a:pt x="265563" y="90724"/>
                </a:cubicBezTo>
                <a:cubicBezTo>
                  <a:pt x="265040" y="90264"/>
                  <a:pt x="264182" y="90368"/>
                  <a:pt x="263617" y="89824"/>
                </a:cubicBezTo>
                <a:cubicBezTo>
                  <a:pt x="262152" y="88360"/>
                  <a:pt x="260960" y="87732"/>
                  <a:pt x="259202" y="86456"/>
                </a:cubicBezTo>
                <a:cubicBezTo>
                  <a:pt x="257884" y="85514"/>
                  <a:pt x="257591" y="84238"/>
                  <a:pt x="256524" y="83213"/>
                </a:cubicBezTo>
                <a:cubicBezTo>
                  <a:pt x="255185" y="81955"/>
                  <a:pt x="253615" y="81779"/>
                  <a:pt x="251959" y="81779"/>
                </a:cubicBezTo>
                <a:cubicBezTo>
                  <a:pt x="251316" y="81779"/>
                  <a:pt x="250660" y="81805"/>
                  <a:pt x="249999" y="81805"/>
                </a:cubicBezTo>
                <a:cubicBezTo>
                  <a:pt x="248853" y="81805"/>
                  <a:pt x="247693" y="81725"/>
                  <a:pt x="246564" y="81288"/>
                </a:cubicBezTo>
                <a:cubicBezTo>
                  <a:pt x="242882" y="79865"/>
                  <a:pt x="242317" y="77500"/>
                  <a:pt x="237797" y="76245"/>
                </a:cubicBezTo>
                <a:cubicBezTo>
                  <a:pt x="236295" y="75820"/>
                  <a:pt x="234940" y="75682"/>
                  <a:pt x="233633" y="75682"/>
                </a:cubicBezTo>
                <a:cubicBezTo>
                  <a:pt x="231464" y="75682"/>
                  <a:pt x="229427" y="76062"/>
                  <a:pt x="227064" y="76140"/>
                </a:cubicBezTo>
                <a:cubicBezTo>
                  <a:pt x="224944" y="76205"/>
                  <a:pt x="223255" y="77140"/>
                  <a:pt x="221534" y="77140"/>
                </a:cubicBezTo>
                <a:cubicBezTo>
                  <a:pt x="220469" y="77140"/>
                  <a:pt x="219392" y="76782"/>
                  <a:pt x="218192" y="75638"/>
                </a:cubicBezTo>
                <a:cubicBezTo>
                  <a:pt x="214700" y="72314"/>
                  <a:pt x="218145" y="71245"/>
                  <a:pt x="223978" y="71245"/>
                </a:cubicBezTo>
                <a:cubicBezTo>
                  <a:pt x="233418" y="71245"/>
                  <a:pt x="249110" y="74044"/>
                  <a:pt x="251774" y="74613"/>
                </a:cubicBezTo>
                <a:cubicBezTo>
                  <a:pt x="254544" y="75199"/>
                  <a:pt x="259134" y="77047"/>
                  <a:pt x="262840" y="77047"/>
                </a:cubicBezTo>
                <a:cubicBezTo>
                  <a:pt x="264959" y="77047"/>
                  <a:pt x="266788" y="76443"/>
                  <a:pt x="267823" y="74655"/>
                </a:cubicBezTo>
                <a:cubicBezTo>
                  <a:pt x="270564" y="69884"/>
                  <a:pt x="260458" y="65679"/>
                  <a:pt x="255813" y="64883"/>
                </a:cubicBezTo>
                <a:cubicBezTo>
                  <a:pt x="254856" y="64719"/>
                  <a:pt x="254008" y="64649"/>
                  <a:pt x="253236" y="64649"/>
                </a:cubicBezTo>
                <a:cubicBezTo>
                  <a:pt x="249584" y="64649"/>
                  <a:pt x="247639" y="66217"/>
                  <a:pt x="244012" y="66787"/>
                </a:cubicBezTo>
                <a:cubicBezTo>
                  <a:pt x="243575" y="66855"/>
                  <a:pt x="243045" y="66887"/>
                  <a:pt x="242442" y="66887"/>
                </a:cubicBezTo>
                <a:cubicBezTo>
                  <a:pt x="234204" y="66887"/>
                  <a:pt x="212246" y="60931"/>
                  <a:pt x="225620" y="57246"/>
                </a:cubicBezTo>
                <a:cubicBezTo>
                  <a:pt x="228353" y="56495"/>
                  <a:pt x="232509" y="55464"/>
                  <a:pt x="236186" y="55464"/>
                </a:cubicBezTo>
                <a:cubicBezTo>
                  <a:pt x="237013" y="55464"/>
                  <a:pt x="237815" y="55516"/>
                  <a:pt x="238572" y="55635"/>
                </a:cubicBezTo>
                <a:cubicBezTo>
                  <a:pt x="240831" y="56012"/>
                  <a:pt x="243740" y="57874"/>
                  <a:pt x="246209" y="58439"/>
                </a:cubicBezTo>
                <a:cubicBezTo>
                  <a:pt x="247603" y="58755"/>
                  <a:pt x="249950" y="59320"/>
                  <a:pt x="251910" y="59320"/>
                </a:cubicBezTo>
                <a:cubicBezTo>
                  <a:pt x="253714" y="59320"/>
                  <a:pt x="255189" y="58841"/>
                  <a:pt x="255289" y="57246"/>
                </a:cubicBezTo>
                <a:cubicBezTo>
                  <a:pt x="255331" y="56388"/>
                  <a:pt x="251565" y="56075"/>
                  <a:pt x="250875" y="55970"/>
                </a:cubicBezTo>
                <a:cubicBezTo>
                  <a:pt x="248845" y="55677"/>
                  <a:pt x="246983" y="54735"/>
                  <a:pt x="245037" y="54505"/>
                </a:cubicBezTo>
                <a:cubicBezTo>
                  <a:pt x="243823" y="54380"/>
                  <a:pt x="242610" y="54275"/>
                  <a:pt x="241522" y="53815"/>
                </a:cubicBezTo>
                <a:cubicBezTo>
                  <a:pt x="240476" y="53396"/>
                  <a:pt x="239660" y="52706"/>
                  <a:pt x="238446" y="52455"/>
                </a:cubicBezTo>
                <a:cubicBezTo>
                  <a:pt x="237667" y="52291"/>
                  <a:pt x="236726" y="52234"/>
                  <a:pt x="235736" y="52234"/>
                </a:cubicBezTo>
                <a:cubicBezTo>
                  <a:pt x="233694" y="52234"/>
                  <a:pt x="231437" y="52475"/>
                  <a:pt x="229930" y="52518"/>
                </a:cubicBezTo>
                <a:cubicBezTo>
                  <a:pt x="223151" y="52748"/>
                  <a:pt x="217188" y="54380"/>
                  <a:pt x="210848" y="55300"/>
                </a:cubicBezTo>
                <a:cubicBezTo>
                  <a:pt x="208265" y="55675"/>
                  <a:pt x="205825" y="55856"/>
                  <a:pt x="203469" y="55856"/>
                </a:cubicBezTo>
                <a:cubicBezTo>
                  <a:pt x="192808" y="55856"/>
                  <a:pt x="183873" y="52151"/>
                  <a:pt x="171260" y="45948"/>
                </a:cubicBezTo>
                <a:cubicBezTo>
                  <a:pt x="167599" y="44148"/>
                  <a:pt x="164000" y="42683"/>
                  <a:pt x="161029" y="40256"/>
                </a:cubicBezTo>
                <a:cubicBezTo>
                  <a:pt x="154354" y="34816"/>
                  <a:pt x="145148" y="27786"/>
                  <a:pt x="135041" y="26970"/>
                </a:cubicBezTo>
                <a:cubicBezTo>
                  <a:pt x="134477" y="26923"/>
                  <a:pt x="133925" y="26901"/>
                  <a:pt x="133386" y="26901"/>
                </a:cubicBezTo>
                <a:cubicBezTo>
                  <a:pt x="127725" y="26901"/>
                  <a:pt x="123378" y="29272"/>
                  <a:pt x="118594" y="29272"/>
                </a:cubicBezTo>
                <a:cubicBezTo>
                  <a:pt x="116351" y="29272"/>
                  <a:pt x="114013" y="28751"/>
                  <a:pt x="111398" y="27221"/>
                </a:cubicBezTo>
                <a:cubicBezTo>
                  <a:pt x="106125" y="24145"/>
                  <a:pt x="104347" y="18454"/>
                  <a:pt x="99597" y="14960"/>
                </a:cubicBezTo>
                <a:cubicBezTo>
                  <a:pt x="90150" y="7977"/>
                  <a:pt x="81062" y="6365"/>
                  <a:pt x="72214" y="6365"/>
                </a:cubicBezTo>
                <a:cubicBezTo>
                  <a:pt x="65659" y="6365"/>
                  <a:pt x="59235" y="7250"/>
                  <a:pt x="52895" y="7490"/>
                </a:cubicBezTo>
                <a:cubicBezTo>
                  <a:pt x="50651" y="7580"/>
                  <a:pt x="48556" y="7688"/>
                  <a:pt x="46484" y="7688"/>
                </a:cubicBezTo>
                <a:cubicBezTo>
                  <a:pt x="42761" y="7688"/>
                  <a:pt x="39111" y="7338"/>
                  <a:pt x="34796" y="5900"/>
                </a:cubicBezTo>
                <a:cubicBezTo>
                  <a:pt x="28624" y="3828"/>
                  <a:pt x="22368" y="1213"/>
                  <a:pt x="15693" y="292"/>
                </a:cubicBezTo>
                <a:cubicBezTo>
                  <a:pt x="14152" y="85"/>
                  <a:pt x="12540" y="1"/>
                  <a:pt x="1090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9885" y="1185053"/>
            <a:ext cx="1737564" cy="561138"/>
          </a:xfrm>
          <a:custGeom>
            <a:avLst/>
            <a:gdLst/>
            <a:ahLst/>
            <a:cxnLst/>
            <a:rect l="l" t="t" r="r" b="b"/>
            <a:pathLst>
              <a:path w="84553" h="27306" extrusionOk="0">
                <a:moveTo>
                  <a:pt x="10378" y="17053"/>
                </a:moveTo>
                <a:lnTo>
                  <a:pt x="10378" y="17053"/>
                </a:lnTo>
                <a:cubicBezTo>
                  <a:pt x="10379" y="17054"/>
                  <a:pt x="10380" y="17054"/>
                  <a:pt x="10381" y="17055"/>
                </a:cubicBezTo>
                <a:lnTo>
                  <a:pt x="10381" y="17055"/>
                </a:lnTo>
                <a:cubicBezTo>
                  <a:pt x="10380" y="17054"/>
                  <a:pt x="10379" y="17054"/>
                  <a:pt x="10378" y="17053"/>
                </a:cubicBezTo>
                <a:close/>
                <a:moveTo>
                  <a:pt x="0" y="1"/>
                </a:moveTo>
                <a:lnTo>
                  <a:pt x="0" y="10023"/>
                </a:lnTo>
                <a:cubicBezTo>
                  <a:pt x="5503" y="11885"/>
                  <a:pt x="11759" y="12408"/>
                  <a:pt x="17639" y="13162"/>
                </a:cubicBezTo>
                <a:cubicBezTo>
                  <a:pt x="20275" y="13475"/>
                  <a:pt x="23288" y="13706"/>
                  <a:pt x="25757" y="14522"/>
                </a:cubicBezTo>
                <a:cubicBezTo>
                  <a:pt x="26678" y="14856"/>
                  <a:pt x="29335" y="15338"/>
                  <a:pt x="29586" y="16237"/>
                </a:cubicBezTo>
                <a:cubicBezTo>
                  <a:pt x="29809" y="17102"/>
                  <a:pt x="28472" y="17278"/>
                  <a:pt x="27174" y="17278"/>
                </a:cubicBezTo>
                <a:cubicBezTo>
                  <a:pt x="26400" y="17278"/>
                  <a:pt x="25641" y="17215"/>
                  <a:pt x="25234" y="17200"/>
                </a:cubicBezTo>
                <a:cubicBezTo>
                  <a:pt x="23205" y="17137"/>
                  <a:pt x="21175" y="17011"/>
                  <a:pt x="19145" y="16949"/>
                </a:cubicBezTo>
                <a:cubicBezTo>
                  <a:pt x="17923" y="16897"/>
                  <a:pt x="16715" y="16860"/>
                  <a:pt x="15509" y="16860"/>
                </a:cubicBezTo>
                <a:cubicBezTo>
                  <a:pt x="15249" y="16860"/>
                  <a:pt x="14990" y="16861"/>
                  <a:pt x="14731" y="16865"/>
                </a:cubicBezTo>
                <a:cubicBezTo>
                  <a:pt x="14118" y="16881"/>
                  <a:pt x="12335" y="17168"/>
                  <a:pt x="11212" y="17168"/>
                </a:cubicBezTo>
                <a:cubicBezTo>
                  <a:pt x="10842" y="17168"/>
                  <a:pt x="10543" y="17137"/>
                  <a:pt x="10381" y="17055"/>
                </a:cubicBezTo>
                <a:lnTo>
                  <a:pt x="10381" y="17055"/>
                </a:lnTo>
                <a:cubicBezTo>
                  <a:pt x="11238" y="17494"/>
                  <a:pt x="12074" y="17975"/>
                  <a:pt x="12847" y="18539"/>
                </a:cubicBezTo>
                <a:cubicBezTo>
                  <a:pt x="13475" y="18957"/>
                  <a:pt x="14124" y="19355"/>
                  <a:pt x="14772" y="19752"/>
                </a:cubicBezTo>
                <a:cubicBezTo>
                  <a:pt x="17765" y="21636"/>
                  <a:pt x="20987" y="23456"/>
                  <a:pt x="24460" y="24690"/>
                </a:cubicBezTo>
                <a:cubicBezTo>
                  <a:pt x="28874" y="23777"/>
                  <a:pt x="30641" y="21653"/>
                  <a:pt x="35646" y="21653"/>
                </a:cubicBezTo>
                <a:cubicBezTo>
                  <a:pt x="36144" y="21653"/>
                  <a:pt x="36675" y="21674"/>
                  <a:pt x="37244" y="21719"/>
                </a:cubicBezTo>
                <a:cubicBezTo>
                  <a:pt x="39860" y="21949"/>
                  <a:pt x="47413" y="22473"/>
                  <a:pt x="49757" y="24230"/>
                </a:cubicBezTo>
                <a:cubicBezTo>
                  <a:pt x="52016" y="25925"/>
                  <a:pt x="51138" y="26636"/>
                  <a:pt x="51640" y="27306"/>
                </a:cubicBezTo>
                <a:cubicBezTo>
                  <a:pt x="51661" y="27285"/>
                  <a:pt x="51703" y="27243"/>
                  <a:pt x="51724" y="27222"/>
                </a:cubicBezTo>
                <a:cubicBezTo>
                  <a:pt x="54569" y="23749"/>
                  <a:pt x="51493" y="22619"/>
                  <a:pt x="51263" y="18978"/>
                </a:cubicBezTo>
                <a:cubicBezTo>
                  <a:pt x="51096" y="16112"/>
                  <a:pt x="53753" y="14689"/>
                  <a:pt x="56766" y="13475"/>
                </a:cubicBezTo>
                <a:cubicBezTo>
                  <a:pt x="62646" y="11090"/>
                  <a:pt x="69446" y="10441"/>
                  <a:pt x="75848" y="9395"/>
                </a:cubicBezTo>
                <a:cubicBezTo>
                  <a:pt x="78380" y="8977"/>
                  <a:pt x="81393" y="7931"/>
                  <a:pt x="84553" y="6947"/>
                </a:cubicBezTo>
                <a:cubicBezTo>
                  <a:pt x="81251" y="6158"/>
                  <a:pt x="77888" y="5839"/>
                  <a:pt x="74777" y="5839"/>
                </a:cubicBezTo>
                <a:cubicBezTo>
                  <a:pt x="73433" y="5839"/>
                  <a:pt x="72135" y="5898"/>
                  <a:pt x="70910" y="6006"/>
                </a:cubicBezTo>
                <a:cubicBezTo>
                  <a:pt x="62855" y="6696"/>
                  <a:pt x="56264" y="9521"/>
                  <a:pt x="47936" y="9814"/>
                </a:cubicBezTo>
                <a:cubicBezTo>
                  <a:pt x="47217" y="9839"/>
                  <a:pt x="46490" y="9852"/>
                  <a:pt x="45757" y="9852"/>
                </a:cubicBezTo>
                <a:cubicBezTo>
                  <a:pt x="38715" y="9852"/>
                  <a:pt x="31107" y="8686"/>
                  <a:pt x="23602" y="6696"/>
                </a:cubicBezTo>
                <a:cubicBezTo>
                  <a:pt x="18560" y="5336"/>
                  <a:pt x="7114" y="231"/>
                  <a:pt x="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1269331" y="1403486"/>
            <a:ext cx="5755747" cy="1799707"/>
          </a:xfrm>
          <a:custGeom>
            <a:avLst/>
            <a:gdLst/>
            <a:ahLst/>
            <a:cxnLst/>
            <a:rect l="l" t="t" r="r" b="b"/>
            <a:pathLst>
              <a:path w="280085" h="87577" extrusionOk="0">
                <a:moveTo>
                  <a:pt x="32955" y="1"/>
                </a:moveTo>
                <a:cubicBezTo>
                  <a:pt x="22242" y="3286"/>
                  <a:pt x="1" y="43"/>
                  <a:pt x="7533" y="12367"/>
                </a:cubicBezTo>
                <a:cubicBezTo>
                  <a:pt x="7952" y="12471"/>
                  <a:pt x="8349" y="12534"/>
                  <a:pt x="8747" y="12597"/>
                </a:cubicBezTo>
                <a:cubicBezTo>
                  <a:pt x="9200" y="12562"/>
                  <a:pt x="9658" y="12546"/>
                  <a:pt x="10120" y="12546"/>
                </a:cubicBezTo>
                <a:cubicBezTo>
                  <a:pt x="11044" y="12546"/>
                  <a:pt x="11983" y="12611"/>
                  <a:pt x="12931" y="12722"/>
                </a:cubicBezTo>
                <a:cubicBezTo>
                  <a:pt x="14647" y="12618"/>
                  <a:pt x="16342" y="12367"/>
                  <a:pt x="18267" y="12367"/>
                </a:cubicBezTo>
                <a:cubicBezTo>
                  <a:pt x="19142" y="12367"/>
                  <a:pt x="20198" y="12339"/>
                  <a:pt x="21320" y="12339"/>
                </a:cubicBezTo>
                <a:cubicBezTo>
                  <a:pt x="24224" y="12339"/>
                  <a:pt x="27564" y="12524"/>
                  <a:pt x="29315" y="13852"/>
                </a:cubicBezTo>
                <a:cubicBezTo>
                  <a:pt x="32307" y="16091"/>
                  <a:pt x="27473" y="15798"/>
                  <a:pt x="25946" y="16363"/>
                </a:cubicBezTo>
                <a:cubicBezTo>
                  <a:pt x="26501" y="16893"/>
                  <a:pt x="27384" y="16904"/>
                  <a:pt x="28263" y="16904"/>
                </a:cubicBezTo>
                <a:cubicBezTo>
                  <a:pt x="28302" y="16904"/>
                  <a:pt x="28341" y="16904"/>
                  <a:pt x="28381" y="16904"/>
                </a:cubicBezTo>
                <a:cubicBezTo>
                  <a:pt x="28886" y="16904"/>
                  <a:pt x="29386" y="16908"/>
                  <a:pt x="29817" y="17012"/>
                </a:cubicBezTo>
                <a:cubicBezTo>
                  <a:pt x="31616" y="17472"/>
                  <a:pt x="32851" y="18769"/>
                  <a:pt x="34420" y="19502"/>
                </a:cubicBezTo>
                <a:cubicBezTo>
                  <a:pt x="36680" y="20548"/>
                  <a:pt x="47916" y="22096"/>
                  <a:pt x="41471" y="24544"/>
                </a:cubicBezTo>
                <a:cubicBezTo>
                  <a:pt x="43647" y="25423"/>
                  <a:pt x="45719" y="24837"/>
                  <a:pt x="47895" y="25381"/>
                </a:cubicBezTo>
                <a:cubicBezTo>
                  <a:pt x="49276" y="25716"/>
                  <a:pt x="49903" y="26616"/>
                  <a:pt x="50908" y="27369"/>
                </a:cubicBezTo>
                <a:cubicBezTo>
                  <a:pt x="54004" y="29691"/>
                  <a:pt x="59424" y="29963"/>
                  <a:pt x="63525" y="29963"/>
                </a:cubicBezTo>
                <a:cubicBezTo>
                  <a:pt x="64898" y="29963"/>
                  <a:pt x="66326" y="29688"/>
                  <a:pt x="67689" y="29688"/>
                </a:cubicBezTo>
                <a:cubicBezTo>
                  <a:pt x="67780" y="29688"/>
                  <a:pt x="67870" y="29689"/>
                  <a:pt x="67961" y="29691"/>
                </a:cubicBezTo>
                <a:cubicBezTo>
                  <a:pt x="69216" y="29733"/>
                  <a:pt x="70430" y="30152"/>
                  <a:pt x="71706" y="30256"/>
                </a:cubicBezTo>
                <a:cubicBezTo>
                  <a:pt x="77000" y="30654"/>
                  <a:pt x="81247" y="29963"/>
                  <a:pt x="85704" y="32432"/>
                </a:cubicBezTo>
                <a:cubicBezTo>
                  <a:pt x="90307" y="35006"/>
                  <a:pt x="89407" y="39128"/>
                  <a:pt x="91981" y="42601"/>
                </a:cubicBezTo>
                <a:cubicBezTo>
                  <a:pt x="94324" y="45761"/>
                  <a:pt x="95433" y="47832"/>
                  <a:pt x="96772" y="51326"/>
                </a:cubicBezTo>
                <a:cubicBezTo>
                  <a:pt x="97390" y="52973"/>
                  <a:pt x="99019" y="57796"/>
                  <a:pt x="102058" y="57796"/>
                </a:cubicBezTo>
                <a:cubicBezTo>
                  <a:pt x="102109" y="57796"/>
                  <a:pt x="102161" y="57795"/>
                  <a:pt x="102212" y="57792"/>
                </a:cubicBezTo>
                <a:cubicBezTo>
                  <a:pt x="102443" y="56181"/>
                  <a:pt x="104012" y="53565"/>
                  <a:pt x="105790" y="52645"/>
                </a:cubicBezTo>
                <a:cubicBezTo>
                  <a:pt x="106537" y="52253"/>
                  <a:pt x="107245" y="52088"/>
                  <a:pt x="107918" y="52088"/>
                </a:cubicBezTo>
                <a:cubicBezTo>
                  <a:pt x="110664" y="52088"/>
                  <a:pt x="112839" y="54828"/>
                  <a:pt x="114704" y="56139"/>
                </a:cubicBezTo>
                <a:cubicBezTo>
                  <a:pt x="117654" y="58231"/>
                  <a:pt x="120772" y="59424"/>
                  <a:pt x="122906" y="62228"/>
                </a:cubicBezTo>
                <a:cubicBezTo>
                  <a:pt x="124956" y="64927"/>
                  <a:pt x="127258" y="65994"/>
                  <a:pt x="131003" y="67061"/>
                </a:cubicBezTo>
                <a:cubicBezTo>
                  <a:pt x="132339" y="67437"/>
                  <a:pt x="133535" y="67710"/>
                  <a:pt x="134815" y="67710"/>
                </a:cubicBezTo>
                <a:cubicBezTo>
                  <a:pt x="135460" y="67710"/>
                  <a:pt x="136126" y="67641"/>
                  <a:pt x="136841" y="67479"/>
                </a:cubicBezTo>
                <a:cubicBezTo>
                  <a:pt x="139352" y="66894"/>
                  <a:pt x="141402" y="65659"/>
                  <a:pt x="143788" y="64885"/>
                </a:cubicBezTo>
                <a:cubicBezTo>
                  <a:pt x="145305" y="64389"/>
                  <a:pt x="146995" y="63893"/>
                  <a:pt x="148680" y="63893"/>
                </a:cubicBezTo>
                <a:cubicBezTo>
                  <a:pt x="149341" y="63893"/>
                  <a:pt x="150002" y="63970"/>
                  <a:pt x="150651" y="64153"/>
                </a:cubicBezTo>
                <a:cubicBezTo>
                  <a:pt x="152785" y="64759"/>
                  <a:pt x="154731" y="66370"/>
                  <a:pt x="156739" y="67249"/>
                </a:cubicBezTo>
                <a:cubicBezTo>
                  <a:pt x="162870" y="69948"/>
                  <a:pt x="168373" y="73652"/>
                  <a:pt x="173227" y="77606"/>
                </a:cubicBezTo>
                <a:cubicBezTo>
                  <a:pt x="176382" y="80184"/>
                  <a:pt x="181235" y="80674"/>
                  <a:pt x="185880" y="80674"/>
                </a:cubicBezTo>
                <a:cubicBezTo>
                  <a:pt x="187796" y="80674"/>
                  <a:pt x="189677" y="80591"/>
                  <a:pt x="191389" y="80536"/>
                </a:cubicBezTo>
                <a:cubicBezTo>
                  <a:pt x="193352" y="80463"/>
                  <a:pt x="195337" y="80448"/>
                  <a:pt x="197329" y="80448"/>
                </a:cubicBezTo>
                <a:cubicBezTo>
                  <a:pt x="198669" y="80448"/>
                  <a:pt x="200012" y="80455"/>
                  <a:pt x="201355" y="80455"/>
                </a:cubicBezTo>
                <a:cubicBezTo>
                  <a:pt x="204886" y="80455"/>
                  <a:pt x="208410" y="80409"/>
                  <a:pt x="211852" y="80075"/>
                </a:cubicBezTo>
                <a:cubicBezTo>
                  <a:pt x="218993" y="79394"/>
                  <a:pt x="224680" y="77526"/>
                  <a:pt x="231172" y="77526"/>
                </a:cubicBezTo>
                <a:cubicBezTo>
                  <a:pt x="235446" y="77526"/>
                  <a:pt x="240070" y="78336"/>
                  <a:pt x="245686" y="80829"/>
                </a:cubicBezTo>
                <a:cubicBezTo>
                  <a:pt x="253300" y="84214"/>
                  <a:pt x="260633" y="87576"/>
                  <a:pt x="266543" y="87576"/>
                </a:cubicBezTo>
                <a:cubicBezTo>
                  <a:pt x="270312" y="87576"/>
                  <a:pt x="273502" y="86209"/>
                  <a:pt x="275816" y="82607"/>
                </a:cubicBezTo>
                <a:cubicBezTo>
                  <a:pt x="280084" y="75953"/>
                  <a:pt x="278075" y="67731"/>
                  <a:pt x="265668" y="67689"/>
                </a:cubicBezTo>
                <a:cubicBezTo>
                  <a:pt x="253051" y="67626"/>
                  <a:pt x="244723" y="66036"/>
                  <a:pt x="231437" y="61077"/>
                </a:cubicBezTo>
                <a:cubicBezTo>
                  <a:pt x="229334" y="60288"/>
                  <a:pt x="227887" y="59957"/>
                  <a:pt x="226854" y="59957"/>
                </a:cubicBezTo>
                <a:cubicBezTo>
                  <a:pt x="223362" y="59957"/>
                  <a:pt x="224586" y="63737"/>
                  <a:pt x="221163" y="66433"/>
                </a:cubicBezTo>
                <a:cubicBezTo>
                  <a:pt x="218122" y="68828"/>
                  <a:pt x="213266" y="69681"/>
                  <a:pt x="207755" y="69681"/>
                </a:cubicBezTo>
                <a:cubicBezTo>
                  <a:pt x="199352" y="69681"/>
                  <a:pt x="189428" y="67699"/>
                  <a:pt x="182099" y="66182"/>
                </a:cubicBezTo>
                <a:cubicBezTo>
                  <a:pt x="168750" y="63441"/>
                  <a:pt x="159334" y="57603"/>
                  <a:pt x="147554" y="49945"/>
                </a:cubicBezTo>
                <a:cubicBezTo>
                  <a:pt x="140356" y="45259"/>
                  <a:pt x="129476" y="39484"/>
                  <a:pt x="129057" y="32725"/>
                </a:cubicBezTo>
                <a:cubicBezTo>
                  <a:pt x="128744" y="27704"/>
                  <a:pt x="130585" y="24984"/>
                  <a:pt x="121295" y="24021"/>
                </a:cubicBezTo>
                <a:cubicBezTo>
                  <a:pt x="120882" y="23978"/>
                  <a:pt x="120486" y="23957"/>
                  <a:pt x="120106" y="23957"/>
                </a:cubicBezTo>
                <a:cubicBezTo>
                  <a:pt x="110750" y="23957"/>
                  <a:pt x="110944" y="36596"/>
                  <a:pt x="106322" y="36596"/>
                </a:cubicBezTo>
                <a:cubicBezTo>
                  <a:pt x="104438" y="36596"/>
                  <a:pt x="101754" y="34495"/>
                  <a:pt x="97295" y="28582"/>
                </a:cubicBezTo>
                <a:cubicBezTo>
                  <a:pt x="95329" y="25967"/>
                  <a:pt x="95057" y="22933"/>
                  <a:pt x="93759" y="20192"/>
                </a:cubicBezTo>
                <a:cubicBezTo>
                  <a:pt x="92357" y="17242"/>
                  <a:pt x="89177" y="15108"/>
                  <a:pt x="85892" y="13350"/>
                </a:cubicBezTo>
                <a:cubicBezTo>
                  <a:pt x="82943" y="11751"/>
                  <a:pt x="79514" y="10419"/>
                  <a:pt x="76065" y="10419"/>
                </a:cubicBezTo>
                <a:cubicBezTo>
                  <a:pt x="74325" y="10419"/>
                  <a:pt x="72580" y="10758"/>
                  <a:pt x="70890" y="11572"/>
                </a:cubicBezTo>
                <a:cubicBezTo>
                  <a:pt x="68986" y="12471"/>
                  <a:pt x="68839" y="13266"/>
                  <a:pt x="68337" y="14794"/>
                </a:cubicBezTo>
                <a:cubicBezTo>
                  <a:pt x="67949" y="16033"/>
                  <a:pt x="67037" y="16668"/>
                  <a:pt x="65442" y="16668"/>
                </a:cubicBezTo>
                <a:cubicBezTo>
                  <a:pt x="65233" y="16668"/>
                  <a:pt x="65013" y="16657"/>
                  <a:pt x="64780" y="16635"/>
                </a:cubicBezTo>
                <a:cubicBezTo>
                  <a:pt x="64468" y="16606"/>
                  <a:pt x="64159" y="16593"/>
                  <a:pt x="63854" y="16593"/>
                </a:cubicBezTo>
                <a:cubicBezTo>
                  <a:pt x="60644" y="16593"/>
                  <a:pt x="57799" y="18065"/>
                  <a:pt x="54569" y="18142"/>
                </a:cubicBezTo>
                <a:cubicBezTo>
                  <a:pt x="54329" y="18146"/>
                  <a:pt x="54089" y="18148"/>
                  <a:pt x="53850" y="18148"/>
                </a:cubicBezTo>
                <a:cubicBezTo>
                  <a:pt x="50680" y="18148"/>
                  <a:pt x="47525" y="17757"/>
                  <a:pt x="44568" y="16823"/>
                </a:cubicBezTo>
                <a:cubicBezTo>
                  <a:pt x="42308" y="16091"/>
                  <a:pt x="37789" y="14501"/>
                  <a:pt x="37161" y="12367"/>
                </a:cubicBezTo>
                <a:cubicBezTo>
                  <a:pt x="36178" y="9123"/>
                  <a:pt x="45551" y="9647"/>
                  <a:pt x="47999" y="9291"/>
                </a:cubicBezTo>
                <a:cubicBezTo>
                  <a:pt x="50301" y="8935"/>
                  <a:pt x="57206" y="8726"/>
                  <a:pt x="54946" y="5336"/>
                </a:cubicBezTo>
                <a:cubicBezTo>
                  <a:pt x="53887" y="3777"/>
                  <a:pt x="51430" y="3512"/>
                  <a:pt x="48914" y="3512"/>
                </a:cubicBezTo>
                <a:cubicBezTo>
                  <a:pt x="47619" y="3512"/>
                  <a:pt x="46309" y="3582"/>
                  <a:pt x="45165" y="3582"/>
                </a:cubicBezTo>
                <a:cubicBezTo>
                  <a:pt x="44536" y="3582"/>
                  <a:pt x="43957" y="3561"/>
                  <a:pt x="43459" y="3495"/>
                </a:cubicBezTo>
                <a:cubicBezTo>
                  <a:pt x="39756" y="3035"/>
                  <a:pt x="36366" y="1549"/>
                  <a:pt x="3295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6864" y="3949034"/>
            <a:ext cx="704762" cy="373003"/>
          </a:xfrm>
          <a:custGeom>
            <a:avLst/>
            <a:gdLst/>
            <a:ahLst/>
            <a:cxnLst/>
            <a:rect l="l" t="t" r="r" b="b"/>
            <a:pathLst>
              <a:path w="34295" h="18151" extrusionOk="0">
                <a:moveTo>
                  <a:pt x="16889" y="1"/>
                </a:moveTo>
                <a:cubicBezTo>
                  <a:pt x="16568" y="1"/>
                  <a:pt x="16220" y="46"/>
                  <a:pt x="15840" y="148"/>
                </a:cubicBezTo>
                <a:cubicBezTo>
                  <a:pt x="14459" y="504"/>
                  <a:pt x="12785" y="1194"/>
                  <a:pt x="13078" y="2450"/>
                </a:cubicBezTo>
                <a:cubicBezTo>
                  <a:pt x="13225" y="3035"/>
                  <a:pt x="13350" y="3308"/>
                  <a:pt x="12576" y="3621"/>
                </a:cubicBezTo>
                <a:cubicBezTo>
                  <a:pt x="12053" y="3831"/>
                  <a:pt x="11446" y="3747"/>
                  <a:pt x="10923" y="3956"/>
                </a:cubicBezTo>
                <a:cubicBezTo>
                  <a:pt x="10337" y="4186"/>
                  <a:pt x="9940" y="4626"/>
                  <a:pt x="9396" y="4877"/>
                </a:cubicBezTo>
                <a:cubicBezTo>
                  <a:pt x="9013" y="5049"/>
                  <a:pt x="8653" y="5115"/>
                  <a:pt x="8301" y="5115"/>
                </a:cubicBezTo>
                <a:cubicBezTo>
                  <a:pt x="7709" y="5115"/>
                  <a:pt x="7138" y="4927"/>
                  <a:pt x="6508" y="4730"/>
                </a:cubicBezTo>
                <a:cubicBezTo>
                  <a:pt x="4395" y="4061"/>
                  <a:pt x="2365" y="4270"/>
                  <a:pt x="147" y="4061"/>
                </a:cubicBezTo>
                <a:lnTo>
                  <a:pt x="147" y="4919"/>
                </a:lnTo>
                <a:cubicBezTo>
                  <a:pt x="147" y="7241"/>
                  <a:pt x="1" y="9585"/>
                  <a:pt x="168" y="11907"/>
                </a:cubicBezTo>
                <a:cubicBezTo>
                  <a:pt x="981" y="11498"/>
                  <a:pt x="1704" y="11333"/>
                  <a:pt x="2372" y="11333"/>
                </a:cubicBezTo>
                <a:cubicBezTo>
                  <a:pt x="4299" y="11333"/>
                  <a:pt x="5768" y="12711"/>
                  <a:pt x="7617" y="13581"/>
                </a:cubicBezTo>
                <a:cubicBezTo>
                  <a:pt x="7973" y="13748"/>
                  <a:pt x="8308" y="13895"/>
                  <a:pt x="8684" y="13999"/>
                </a:cubicBezTo>
                <a:cubicBezTo>
                  <a:pt x="9626" y="14292"/>
                  <a:pt x="10609" y="14313"/>
                  <a:pt x="11593" y="14334"/>
                </a:cubicBezTo>
                <a:cubicBezTo>
                  <a:pt x="11748" y="14334"/>
                  <a:pt x="11915" y="14327"/>
                  <a:pt x="12083" y="14327"/>
                </a:cubicBezTo>
                <a:cubicBezTo>
                  <a:pt x="12479" y="14327"/>
                  <a:pt x="12872" y="14368"/>
                  <a:pt x="13078" y="14648"/>
                </a:cubicBezTo>
                <a:cubicBezTo>
                  <a:pt x="13371" y="14983"/>
                  <a:pt x="13162" y="15590"/>
                  <a:pt x="13434" y="15987"/>
                </a:cubicBezTo>
                <a:cubicBezTo>
                  <a:pt x="13915" y="16782"/>
                  <a:pt x="15066" y="17159"/>
                  <a:pt x="16070" y="17431"/>
                </a:cubicBezTo>
                <a:cubicBezTo>
                  <a:pt x="17556" y="17808"/>
                  <a:pt x="19167" y="18017"/>
                  <a:pt x="20736" y="18101"/>
                </a:cubicBezTo>
                <a:cubicBezTo>
                  <a:pt x="21068" y="18117"/>
                  <a:pt x="21514" y="18150"/>
                  <a:pt x="21973" y="18150"/>
                </a:cubicBezTo>
                <a:cubicBezTo>
                  <a:pt x="22672" y="18150"/>
                  <a:pt x="23399" y="18073"/>
                  <a:pt x="23791" y="17745"/>
                </a:cubicBezTo>
                <a:cubicBezTo>
                  <a:pt x="25193" y="16594"/>
                  <a:pt x="21678" y="15171"/>
                  <a:pt x="20736" y="14836"/>
                </a:cubicBezTo>
                <a:cubicBezTo>
                  <a:pt x="20255" y="14669"/>
                  <a:pt x="19606" y="14606"/>
                  <a:pt x="19816" y="14209"/>
                </a:cubicBezTo>
                <a:cubicBezTo>
                  <a:pt x="20046" y="13811"/>
                  <a:pt x="21364" y="13518"/>
                  <a:pt x="21761" y="13183"/>
                </a:cubicBezTo>
                <a:cubicBezTo>
                  <a:pt x="23226" y="11991"/>
                  <a:pt x="20213" y="11677"/>
                  <a:pt x="19313" y="11238"/>
                </a:cubicBezTo>
                <a:cubicBezTo>
                  <a:pt x="18811" y="10986"/>
                  <a:pt x="18707" y="10652"/>
                  <a:pt x="18309" y="10338"/>
                </a:cubicBezTo>
                <a:cubicBezTo>
                  <a:pt x="17786" y="9919"/>
                  <a:pt x="17012" y="9898"/>
                  <a:pt x="16279" y="9815"/>
                </a:cubicBezTo>
                <a:cubicBezTo>
                  <a:pt x="15359" y="9731"/>
                  <a:pt x="13894" y="9773"/>
                  <a:pt x="13225" y="9145"/>
                </a:cubicBezTo>
                <a:cubicBezTo>
                  <a:pt x="12639" y="8622"/>
                  <a:pt x="12994" y="7409"/>
                  <a:pt x="13518" y="6948"/>
                </a:cubicBezTo>
                <a:cubicBezTo>
                  <a:pt x="14145" y="6425"/>
                  <a:pt x="15066" y="6300"/>
                  <a:pt x="15924" y="6258"/>
                </a:cubicBezTo>
                <a:cubicBezTo>
                  <a:pt x="16213" y="6241"/>
                  <a:pt x="16502" y="6232"/>
                  <a:pt x="16789" y="6232"/>
                </a:cubicBezTo>
                <a:cubicBezTo>
                  <a:pt x="18245" y="6232"/>
                  <a:pt x="19673" y="6442"/>
                  <a:pt x="21071" y="6739"/>
                </a:cubicBezTo>
                <a:cubicBezTo>
                  <a:pt x="22619" y="7074"/>
                  <a:pt x="24105" y="8015"/>
                  <a:pt x="25486" y="8622"/>
                </a:cubicBezTo>
                <a:cubicBezTo>
                  <a:pt x="26281" y="8978"/>
                  <a:pt x="27223" y="9522"/>
                  <a:pt x="28122" y="9710"/>
                </a:cubicBezTo>
                <a:cubicBezTo>
                  <a:pt x="28260" y="9740"/>
                  <a:pt x="28391" y="9753"/>
                  <a:pt x="28517" y="9753"/>
                </a:cubicBezTo>
                <a:cubicBezTo>
                  <a:pt x="29195" y="9753"/>
                  <a:pt x="29729" y="9375"/>
                  <a:pt x="30382" y="9145"/>
                </a:cubicBezTo>
                <a:cubicBezTo>
                  <a:pt x="30568" y="9084"/>
                  <a:pt x="30736" y="9059"/>
                  <a:pt x="30892" y="9059"/>
                </a:cubicBezTo>
                <a:cubicBezTo>
                  <a:pt x="31658" y="9059"/>
                  <a:pt x="32116" y="9673"/>
                  <a:pt x="32913" y="9673"/>
                </a:cubicBezTo>
                <a:cubicBezTo>
                  <a:pt x="32954" y="9673"/>
                  <a:pt x="32996" y="9672"/>
                  <a:pt x="33039" y="9668"/>
                </a:cubicBezTo>
                <a:cubicBezTo>
                  <a:pt x="34295" y="9585"/>
                  <a:pt x="33960" y="8204"/>
                  <a:pt x="33479" y="7660"/>
                </a:cubicBezTo>
                <a:cubicBezTo>
                  <a:pt x="32515" y="6597"/>
                  <a:pt x="30645" y="6275"/>
                  <a:pt x="29068" y="6275"/>
                </a:cubicBezTo>
                <a:cubicBezTo>
                  <a:pt x="28968" y="6275"/>
                  <a:pt x="28868" y="6276"/>
                  <a:pt x="28771" y="6279"/>
                </a:cubicBezTo>
                <a:cubicBezTo>
                  <a:pt x="28280" y="6291"/>
                  <a:pt x="27748" y="6357"/>
                  <a:pt x="27233" y="6357"/>
                </a:cubicBezTo>
                <a:cubicBezTo>
                  <a:pt x="26849" y="6357"/>
                  <a:pt x="26474" y="6320"/>
                  <a:pt x="26134" y="6195"/>
                </a:cubicBezTo>
                <a:cubicBezTo>
                  <a:pt x="25026" y="5776"/>
                  <a:pt x="24921" y="4709"/>
                  <a:pt x="23938" y="4291"/>
                </a:cubicBezTo>
                <a:cubicBezTo>
                  <a:pt x="22724" y="3789"/>
                  <a:pt x="21636" y="2994"/>
                  <a:pt x="20715" y="2219"/>
                </a:cubicBezTo>
                <a:cubicBezTo>
                  <a:pt x="19523" y="1220"/>
                  <a:pt x="18551" y="1"/>
                  <a:pt x="16889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6021" y="3615374"/>
            <a:ext cx="567591" cy="214152"/>
          </a:xfrm>
          <a:custGeom>
            <a:avLst/>
            <a:gdLst/>
            <a:ahLst/>
            <a:cxnLst/>
            <a:rect l="l" t="t" r="r" b="b"/>
            <a:pathLst>
              <a:path w="27620" h="10421" extrusionOk="0">
                <a:moveTo>
                  <a:pt x="25454" y="0"/>
                </a:moveTo>
                <a:cubicBezTo>
                  <a:pt x="24457" y="0"/>
                  <a:pt x="23293" y="429"/>
                  <a:pt x="22451" y="545"/>
                </a:cubicBezTo>
                <a:cubicBezTo>
                  <a:pt x="21468" y="691"/>
                  <a:pt x="20986" y="942"/>
                  <a:pt x="20108" y="1319"/>
                </a:cubicBezTo>
                <a:cubicBezTo>
                  <a:pt x="19354" y="1654"/>
                  <a:pt x="18308" y="1675"/>
                  <a:pt x="17492" y="1905"/>
                </a:cubicBezTo>
                <a:cubicBezTo>
                  <a:pt x="16111" y="2282"/>
                  <a:pt x="14751" y="2658"/>
                  <a:pt x="13370" y="3077"/>
                </a:cubicBezTo>
                <a:cubicBezTo>
                  <a:pt x="10378" y="3976"/>
                  <a:pt x="7428" y="5127"/>
                  <a:pt x="4268" y="5650"/>
                </a:cubicBezTo>
                <a:cubicBezTo>
                  <a:pt x="2929" y="5859"/>
                  <a:pt x="1548" y="6090"/>
                  <a:pt x="188" y="6320"/>
                </a:cubicBezTo>
                <a:cubicBezTo>
                  <a:pt x="0" y="6362"/>
                  <a:pt x="188" y="10002"/>
                  <a:pt x="188" y="10421"/>
                </a:cubicBezTo>
                <a:cubicBezTo>
                  <a:pt x="274" y="10327"/>
                  <a:pt x="534" y="10301"/>
                  <a:pt x="851" y="10301"/>
                </a:cubicBezTo>
                <a:cubicBezTo>
                  <a:pt x="1276" y="10301"/>
                  <a:pt x="1803" y="10348"/>
                  <a:pt x="2153" y="10348"/>
                </a:cubicBezTo>
                <a:cubicBezTo>
                  <a:pt x="2244" y="10348"/>
                  <a:pt x="2323" y="10345"/>
                  <a:pt x="2385" y="10337"/>
                </a:cubicBezTo>
                <a:cubicBezTo>
                  <a:pt x="3285" y="10232"/>
                  <a:pt x="4143" y="10002"/>
                  <a:pt x="5022" y="9856"/>
                </a:cubicBezTo>
                <a:cubicBezTo>
                  <a:pt x="5608" y="9730"/>
                  <a:pt x="6193" y="9521"/>
                  <a:pt x="6779" y="9396"/>
                </a:cubicBezTo>
                <a:cubicBezTo>
                  <a:pt x="6842" y="9396"/>
                  <a:pt x="6905" y="9375"/>
                  <a:pt x="6968" y="9375"/>
                </a:cubicBezTo>
                <a:cubicBezTo>
                  <a:pt x="7112" y="9349"/>
                  <a:pt x="7246" y="9338"/>
                  <a:pt x="7375" y="9338"/>
                </a:cubicBezTo>
                <a:cubicBezTo>
                  <a:pt x="7768" y="9338"/>
                  <a:pt x="8111" y="9437"/>
                  <a:pt x="8537" y="9500"/>
                </a:cubicBezTo>
                <a:cubicBezTo>
                  <a:pt x="9127" y="9575"/>
                  <a:pt x="9809" y="9642"/>
                  <a:pt x="10492" y="9642"/>
                </a:cubicBezTo>
                <a:cubicBezTo>
                  <a:pt x="11334" y="9642"/>
                  <a:pt x="12177" y="9540"/>
                  <a:pt x="12847" y="9228"/>
                </a:cubicBezTo>
                <a:cubicBezTo>
                  <a:pt x="13328" y="9019"/>
                  <a:pt x="13559" y="8789"/>
                  <a:pt x="14165" y="8684"/>
                </a:cubicBezTo>
                <a:cubicBezTo>
                  <a:pt x="14919" y="8538"/>
                  <a:pt x="15735" y="8517"/>
                  <a:pt x="16488" y="8412"/>
                </a:cubicBezTo>
                <a:cubicBezTo>
                  <a:pt x="19124" y="8098"/>
                  <a:pt x="21028" y="7115"/>
                  <a:pt x="23267" y="6131"/>
                </a:cubicBezTo>
                <a:cubicBezTo>
                  <a:pt x="24857" y="5462"/>
                  <a:pt x="27473" y="4499"/>
                  <a:pt x="27577" y="2888"/>
                </a:cubicBezTo>
                <a:cubicBezTo>
                  <a:pt x="27619" y="2177"/>
                  <a:pt x="27326" y="817"/>
                  <a:pt x="26636" y="315"/>
                </a:cubicBezTo>
                <a:cubicBezTo>
                  <a:pt x="26303" y="84"/>
                  <a:pt x="25895" y="0"/>
                  <a:pt x="25454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9885" y="2312072"/>
            <a:ext cx="3674278" cy="1982993"/>
          </a:xfrm>
          <a:custGeom>
            <a:avLst/>
            <a:gdLst/>
            <a:ahLst/>
            <a:cxnLst/>
            <a:rect l="l" t="t" r="r" b="b"/>
            <a:pathLst>
              <a:path w="178797" h="96496" extrusionOk="0">
                <a:moveTo>
                  <a:pt x="0" y="0"/>
                </a:moveTo>
                <a:lnTo>
                  <a:pt x="0" y="9751"/>
                </a:lnTo>
                <a:cubicBezTo>
                  <a:pt x="2511" y="9855"/>
                  <a:pt x="3097" y="10881"/>
                  <a:pt x="4311" y="13726"/>
                </a:cubicBezTo>
                <a:cubicBezTo>
                  <a:pt x="5461" y="16446"/>
                  <a:pt x="7052" y="16300"/>
                  <a:pt x="9918" y="17409"/>
                </a:cubicBezTo>
                <a:cubicBezTo>
                  <a:pt x="14249" y="19062"/>
                  <a:pt x="18204" y="23079"/>
                  <a:pt x="21154" y="26008"/>
                </a:cubicBezTo>
                <a:cubicBezTo>
                  <a:pt x="23420" y="28254"/>
                  <a:pt x="21901" y="36231"/>
                  <a:pt x="26518" y="36231"/>
                </a:cubicBezTo>
                <a:cubicBezTo>
                  <a:pt x="26805" y="36231"/>
                  <a:pt x="27116" y="36200"/>
                  <a:pt x="27452" y="36135"/>
                </a:cubicBezTo>
                <a:cubicBezTo>
                  <a:pt x="29630" y="35707"/>
                  <a:pt x="29813" y="33329"/>
                  <a:pt x="32003" y="33329"/>
                </a:cubicBezTo>
                <a:cubicBezTo>
                  <a:pt x="32380" y="33329"/>
                  <a:pt x="32816" y="33399"/>
                  <a:pt x="33332" y="33562"/>
                </a:cubicBezTo>
                <a:cubicBezTo>
                  <a:pt x="35571" y="34273"/>
                  <a:pt x="36240" y="36721"/>
                  <a:pt x="36721" y="38353"/>
                </a:cubicBezTo>
                <a:cubicBezTo>
                  <a:pt x="37286" y="40320"/>
                  <a:pt x="37328" y="42726"/>
                  <a:pt x="38458" y="44547"/>
                </a:cubicBezTo>
                <a:cubicBezTo>
                  <a:pt x="39316" y="45928"/>
                  <a:pt x="41387" y="47099"/>
                  <a:pt x="42915" y="47999"/>
                </a:cubicBezTo>
                <a:cubicBezTo>
                  <a:pt x="43877" y="48585"/>
                  <a:pt x="44944" y="49213"/>
                  <a:pt x="45990" y="49715"/>
                </a:cubicBezTo>
                <a:cubicBezTo>
                  <a:pt x="46848" y="50092"/>
                  <a:pt x="47832" y="50405"/>
                  <a:pt x="47874" y="51326"/>
                </a:cubicBezTo>
                <a:cubicBezTo>
                  <a:pt x="47915" y="52205"/>
                  <a:pt x="46869" y="52309"/>
                  <a:pt x="45990" y="52351"/>
                </a:cubicBezTo>
                <a:cubicBezTo>
                  <a:pt x="45186" y="52375"/>
                  <a:pt x="44450" y="52427"/>
                  <a:pt x="43707" y="52427"/>
                </a:cubicBezTo>
                <a:cubicBezTo>
                  <a:pt x="43157" y="52427"/>
                  <a:pt x="42603" y="52399"/>
                  <a:pt x="42015" y="52309"/>
                </a:cubicBezTo>
                <a:cubicBezTo>
                  <a:pt x="40634" y="52079"/>
                  <a:pt x="39295" y="51598"/>
                  <a:pt x="37893" y="51452"/>
                </a:cubicBezTo>
                <a:cubicBezTo>
                  <a:pt x="37728" y="51435"/>
                  <a:pt x="37572" y="51428"/>
                  <a:pt x="37425" y="51428"/>
                </a:cubicBezTo>
                <a:cubicBezTo>
                  <a:pt x="35859" y="51428"/>
                  <a:pt x="35248" y="52298"/>
                  <a:pt x="34043" y="53063"/>
                </a:cubicBezTo>
                <a:cubicBezTo>
                  <a:pt x="33509" y="53410"/>
                  <a:pt x="32927" y="53542"/>
                  <a:pt x="32323" y="53542"/>
                </a:cubicBezTo>
                <a:cubicBezTo>
                  <a:pt x="30963" y="53542"/>
                  <a:pt x="29488" y="52874"/>
                  <a:pt x="28184" y="52498"/>
                </a:cubicBezTo>
                <a:cubicBezTo>
                  <a:pt x="27386" y="52264"/>
                  <a:pt x="26479" y="52012"/>
                  <a:pt x="25581" y="52012"/>
                </a:cubicBezTo>
                <a:cubicBezTo>
                  <a:pt x="25514" y="52012"/>
                  <a:pt x="25447" y="52014"/>
                  <a:pt x="25381" y="52016"/>
                </a:cubicBezTo>
                <a:cubicBezTo>
                  <a:pt x="24083" y="52079"/>
                  <a:pt x="6340" y="55511"/>
                  <a:pt x="9730" y="58022"/>
                </a:cubicBezTo>
                <a:cubicBezTo>
                  <a:pt x="10176" y="58358"/>
                  <a:pt x="10629" y="58489"/>
                  <a:pt x="11078" y="58489"/>
                </a:cubicBezTo>
                <a:cubicBezTo>
                  <a:pt x="12334" y="58489"/>
                  <a:pt x="13555" y="57459"/>
                  <a:pt x="14480" y="56996"/>
                </a:cubicBezTo>
                <a:cubicBezTo>
                  <a:pt x="15777" y="56348"/>
                  <a:pt x="17618" y="56431"/>
                  <a:pt x="19020" y="55887"/>
                </a:cubicBezTo>
                <a:cubicBezTo>
                  <a:pt x="20161" y="55456"/>
                  <a:pt x="21461" y="55319"/>
                  <a:pt x="22752" y="55319"/>
                </a:cubicBezTo>
                <a:cubicBezTo>
                  <a:pt x="23214" y="55319"/>
                  <a:pt x="23674" y="55337"/>
                  <a:pt x="24125" y="55364"/>
                </a:cubicBezTo>
                <a:cubicBezTo>
                  <a:pt x="26594" y="55511"/>
                  <a:pt x="29189" y="56097"/>
                  <a:pt x="31511" y="56766"/>
                </a:cubicBezTo>
                <a:cubicBezTo>
                  <a:pt x="32558" y="57059"/>
                  <a:pt x="33646" y="57478"/>
                  <a:pt x="34713" y="57708"/>
                </a:cubicBezTo>
                <a:cubicBezTo>
                  <a:pt x="35466" y="57875"/>
                  <a:pt x="36659" y="57750"/>
                  <a:pt x="37244" y="58231"/>
                </a:cubicBezTo>
                <a:cubicBezTo>
                  <a:pt x="38228" y="59047"/>
                  <a:pt x="36868" y="59884"/>
                  <a:pt x="35989" y="60239"/>
                </a:cubicBezTo>
                <a:cubicBezTo>
                  <a:pt x="34148" y="60993"/>
                  <a:pt x="28436" y="61599"/>
                  <a:pt x="28226" y="63608"/>
                </a:cubicBezTo>
                <a:cubicBezTo>
                  <a:pt x="28184" y="64048"/>
                  <a:pt x="28791" y="65177"/>
                  <a:pt x="29063" y="65554"/>
                </a:cubicBezTo>
                <a:cubicBezTo>
                  <a:pt x="29477" y="66136"/>
                  <a:pt x="29819" y="66318"/>
                  <a:pt x="30336" y="66318"/>
                </a:cubicBezTo>
                <a:cubicBezTo>
                  <a:pt x="30655" y="66318"/>
                  <a:pt x="31042" y="66249"/>
                  <a:pt x="31553" y="66161"/>
                </a:cubicBezTo>
                <a:cubicBezTo>
                  <a:pt x="32788" y="65952"/>
                  <a:pt x="33813" y="65742"/>
                  <a:pt x="34922" y="65282"/>
                </a:cubicBezTo>
                <a:cubicBezTo>
                  <a:pt x="36013" y="64823"/>
                  <a:pt x="37235" y="64102"/>
                  <a:pt x="38472" y="64102"/>
                </a:cubicBezTo>
                <a:cubicBezTo>
                  <a:pt x="38872" y="64102"/>
                  <a:pt x="39273" y="64177"/>
                  <a:pt x="39672" y="64361"/>
                </a:cubicBezTo>
                <a:cubicBezTo>
                  <a:pt x="40488" y="64738"/>
                  <a:pt x="41220" y="65449"/>
                  <a:pt x="42099" y="65868"/>
                </a:cubicBezTo>
                <a:cubicBezTo>
                  <a:pt x="43040" y="66328"/>
                  <a:pt x="44045" y="66726"/>
                  <a:pt x="45007" y="67144"/>
                </a:cubicBezTo>
                <a:cubicBezTo>
                  <a:pt x="47455" y="68190"/>
                  <a:pt x="50656" y="68379"/>
                  <a:pt x="53690" y="69006"/>
                </a:cubicBezTo>
                <a:cubicBezTo>
                  <a:pt x="55385" y="69362"/>
                  <a:pt x="57017" y="69843"/>
                  <a:pt x="58419" y="70680"/>
                </a:cubicBezTo>
                <a:cubicBezTo>
                  <a:pt x="61181" y="72354"/>
                  <a:pt x="61599" y="75807"/>
                  <a:pt x="64717" y="76957"/>
                </a:cubicBezTo>
                <a:cubicBezTo>
                  <a:pt x="65973" y="77439"/>
                  <a:pt x="67646" y="77711"/>
                  <a:pt x="69488" y="77857"/>
                </a:cubicBezTo>
                <a:cubicBezTo>
                  <a:pt x="70638" y="77944"/>
                  <a:pt x="71847" y="77988"/>
                  <a:pt x="73054" y="77988"/>
                </a:cubicBezTo>
                <a:cubicBezTo>
                  <a:pt x="73295" y="77988"/>
                  <a:pt x="73536" y="77986"/>
                  <a:pt x="73777" y="77983"/>
                </a:cubicBezTo>
                <a:cubicBezTo>
                  <a:pt x="76560" y="77941"/>
                  <a:pt x="79301" y="77711"/>
                  <a:pt x="81205" y="77460"/>
                </a:cubicBezTo>
                <a:cubicBezTo>
                  <a:pt x="88790" y="76498"/>
                  <a:pt x="96326" y="72510"/>
                  <a:pt x="104116" y="72510"/>
                </a:cubicBezTo>
                <a:cubicBezTo>
                  <a:pt x="105137" y="72510"/>
                  <a:pt x="106162" y="72578"/>
                  <a:pt x="107192" y="72731"/>
                </a:cubicBezTo>
                <a:cubicBezTo>
                  <a:pt x="112674" y="73547"/>
                  <a:pt x="118888" y="77104"/>
                  <a:pt x="115687" y="82042"/>
                </a:cubicBezTo>
                <a:cubicBezTo>
                  <a:pt x="114243" y="84281"/>
                  <a:pt x="111858" y="84992"/>
                  <a:pt x="108866" y="85139"/>
                </a:cubicBezTo>
                <a:cubicBezTo>
                  <a:pt x="105058" y="85306"/>
                  <a:pt x="101815" y="85452"/>
                  <a:pt x="98132" y="86185"/>
                </a:cubicBezTo>
                <a:cubicBezTo>
                  <a:pt x="97923" y="86227"/>
                  <a:pt x="97735" y="86248"/>
                  <a:pt x="97546" y="86289"/>
                </a:cubicBezTo>
                <a:cubicBezTo>
                  <a:pt x="94847" y="86854"/>
                  <a:pt x="94659" y="87294"/>
                  <a:pt x="94742" y="88382"/>
                </a:cubicBezTo>
                <a:cubicBezTo>
                  <a:pt x="94784" y="88968"/>
                  <a:pt x="94910" y="89721"/>
                  <a:pt x="94805" y="90767"/>
                </a:cubicBezTo>
                <a:cubicBezTo>
                  <a:pt x="92922" y="91185"/>
                  <a:pt x="91185" y="92504"/>
                  <a:pt x="89386" y="92692"/>
                </a:cubicBezTo>
                <a:cubicBezTo>
                  <a:pt x="89222" y="92710"/>
                  <a:pt x="89060" y="92718"/>
                  <a:pt x="88900" y="92718"/>
                </a:cubicBezTo>
                <a:cubicBezTo>
                  <a:pt x="87594" y="92718"/>
                  <a:pt x="86417" y="92175"/>
                  <a:pt x="85143" y="92175"/>
                </a:cubicBezTo>
                <a:cubicBezTo>
                  <a:pt x="84607" y="92175"/>
                  <a:pt x="84053" y="92271"/>
                  <a:pt x="83465" y="92546"/>
                </a:cubicBezTo>
                <a:cubicBezTo>
                  <a:pt x="81602" y="93403"/>
                  <a:pt x="80745" y="95140"/>
                  <a:pt x="82753" y="96144"/>
                </a:cubicBezTo>
                <a:cubicBezTo>
                  <a:pt x="83256" y="96396"/>
                  <a:pt x="83911" y="96496"/>
                  <a:pt x="84650" y="96496"/>
                </a:cubicBezTo>
                <a:cubicBezTo>
                  <a:pt x="87169" y="96496"/>
                  <a:pt x="90666" y="95336"/>
                  <a:pt x="92462" y="95077"/>
                </a:cubicBezTo>
                <a:cubicBezTo>
                  <a:pt x="95098" y="94680"/>
                  <a:pt x="97902" y="94784"/>
                  <a:pt x="100496" y="94178"/>
                </a:cubicBezTo>
                <a:cubicBezTo>
                  <a:pt x="104263" y="93299"/>
                  <a:pt x="107422" y="91395"/>
                  <a:pt x="111000" y="90202"/>
                </a:cubicBezTo>
                <a:cubicBezTo>
                  <a:pt x="112716" y="89637"/>
                  <a:pt x="114453" y="89365"/>
                  <a:pt x="115959" y="88612"/>
                </a:cubicBezTo>
                <a:cubicBezTo>
                  <a:pt x="117552" y="87795"/>
                  <a:pt x="118487" y="86161"/>
                  <a:pt x="120632" y="86161"/>
                </a:cubicBezTo>
                <a:cubicBezTo>
                  <a:pt x="120685" y="86161"/>
                  <a:pt x="120738" y="86162"/>
                  <a:pt x="120792" y="86164"/>
                </a:cubicBezTo>
                <a:cubicBezTo>
                  <a:pt x="125605" y="86352"/>
                  <a:pt x="126233" y="91646"/>
                  <a:pt x="127927" y="92043"/>
                </a:cubicBezTo>
                <a:cubicBezTo>
                  <a:pt x="128764" y="92253"/>
                  <a:pt x="129601" y="92357"/>
                  <a:pt x="130417" y="92420"/>
                </a:cubicBezTo>
                <a:cubicBezTo>
                  <a:pt x="130836" y="92441"/>
                  <a:pt x="131254" y="92451"/>
                  <a:pt x="131673" y="92451"/>
                </a:cubicBezTo>
                <a:cubicBezTo>
                  <a:pt x="132091" y="92451"/>
                  <a:pt x="132510" y="92441"/>
                  <a:pt x="132928" y="92420"/>
                </a:cubicBezTo>
                <a:cubicBezTo>
                  <a:pt x="133208" y="92466"/>
                  <a:pt x="133495" y="92488"/>
                  <a:pt x="133784" y="92488"/>
                </a:cubicBezTo>
                <a:cubicBezTo>
                  <a:pt x="134812" y="92488"/>
                  <a:pt x="135861" y="92212"/>
                  <a:pt x="136694" y="91771"/>
                </a:cubicBezTo>
                <a:cubicBezTo>
                  <a:pt x="138912" y="90809"/>
                  <a:pt x="141193" y="90495"/>
                  <a:pt x="143453" y="90453"/>
                </a:cubicBezTo>
                <a:cubicBezTo>
                  <a:pt x="144185" y="90453"/>
                  <a:pt x="144938" y="90474"/>
                  <a:pt x="145671" y="90495"/>
                </a:cubicBezTo>
                <a:cubicBezTo>
                  <a:pt x="147477" y="90591"/>
                  <a:pt x="149028" y="90919"/>
                  <a:pt x="150741" y="90919"/>
                </a:cubicBezTo>
                <a:cubicBezTo>
                  <a:pt x="151270" y="90919"/>
                  <a:pt x="151815" y="90888"/>
                  <a:pt x="152387" y="90809"/>
                </a:cubicBezTo>
                <a:cubicBezTo>
                  <a:pt x="154647" y="90495"/>
                  <a:pt x="156823" y="89825"/>
                  <a:pt x="158873" y="88989"/>
                </a:cubicBezTo>
                <a:cubicBezTo>
                  <a:pt x="160903" y="88172"/>
                  <a:pt x="162765" y="87105"/>
                  <a:pt x="164816" y="86289"/>
                </a:cubicBezTo>
                <a:cubicBezTo>
                  <a:pt x="166573" y="85620"/>
                  <a:pt x="167891" y="84385"/>
                  <a:pt x="169754" y="83820"/>
                </a:cubicBezTo>
                <a:cubicBezTo>
                  <a:pt x="170674" y="83548"/>
                  <a:pt x="171637" y="83507"/>
                  <a:pt x="172495" y="83130"/>
                </a:cubicBezTo>
                <a:cubicBezTo>
                  <a:pt x="173938" y="82502"/>
                  <a:pt x="174817" y="81519"/>
                  <a:pt x="175675" y="80473"/>
                </a:cubicBezTo>
                <a:cubicBezTo>
                  <a:pt x="176449" y="79510"/>
                  <a:pt x="178583" y="78401"/>
                  <a:pt x="178667" y="77229"/>
                </a:cubicBezTo>
                <a:cubicBezTo>
                  <a:pt x="178796" y="75614"/>
                  <a:pt x="176594" y="75346"/>
                  <a:pt x="174813" y="75346"/>
                </a:cubicBezTo>
                <a:cubicBezTo>
                  <a:pt x="174286" y="75346"/>
                  <a:pt x="173797" y="75369"/>
                  <a:pt x="173415" y="75388"/>
                </a:cubicBezTo>
                <a:cubicBezTo>
                  <a:pt x="172791" y="75415"/>
                  <a:pt x="172167" y="75425"/>
                  <a:pt x="171543" y="75425"/>
                </a:cubicBezTo>
                <a:cubicBezTo>
                  <a:pt x="170221" y="75425"/>
                  <a:pt x="168899" y="75381"/>
                  <a:pt x="167578" y="75367"/>
                </a:cubicBezTo>
                <a:cubicBezTo>
                  <a:pt x="165799" y="75367"/>
                  <a:pt x="164146" y="75618"/>
                  <a:pt x="162389" y="75681"/>
                </a:cubicBezTo>
                <a:cubicBezTo>
                  <a:pt x="161883" y="75696"/>
                  <a:pt x="161353" y="75703"/>
                  <a:pt x="160802" y="75703"/>
                </a:cubicBezTo>
                <a:cubicBezTo>
                  <a:pt x="149594" y="75703"/>
                  <a:pt x="129616" y="72640"/>
                  <a:pt x="123533" y="65680"/>
                </a:cubicBezTo>
                <a:cubicBezTo>
                  <a:pt x="119935" y="61579"/>
                  <a:pt x="120688" y="56473"/>
                  <a:pt x="113427" y="53921"/>
                </a:cubicBezTo>
                <a:cubicBezTo>
                  <a:pt x="112569" y="53628"/>
                  <a:pt x="111753" y="53397"/>
                  <a:pt x="111000" y="53272"/>
                </a:cubicBezTo>
                <a:cubicBezTo>
                  <a:pt x="110044" y="53099"/>
                  <a:pt x="108983" y="53018"/>
                  <a:pt x="107880" y="53018"/>
                </a:cubicBezTo>
                <a:cubicBezTo>
                  <a:pt x="104857" y="53018"/>
                  <a:pt x="101518" y="53624"/>
                  <a:pt x="99157" y="54590"/>
                </a:cubicBezTo>
                <a:cubicBezTo>
                  <a:pt x="97472" y="55284"/>
                  <a:pt x="95318" y="55547"/>
                  <a:pt x="93258" y="55547"/>
                </a:cubicBezTo>
                <a:cubicBezTo>
                  <a:pt x="92274" y="55547"/>
                  <a:pt x="91311" y="55487"/>
                  <a:pt x="90432" y="55385"/>
                </a:cubicBezTo>
                <a:cubicBezTo>
                  <a:pt x="87377" y="55050"/>
                  <a:pt x="84657" y="53481"/>
                  <a:pt x="81602" y="52979"/>
                </a:cubicBezTo>
                <a:cubicBezTo>
                  <a:pt x="80507" y="52796"/>
                  <a:pt x="79233" y="52476"/>
                  <a:pt x="78108" y="52476"/>
                </a:cubicBezTo>
                <a:cubicBezTo>
                  <a:pt x="78073" y="52476"/>
                  <a:pt x="78038" y="52476"/>
                  <a:pt x="78004" y="52477"/>
                </a:cubicBezTo>
                <a:cubicBezTo>
                  <a:pt x="77351" y="52496"/>
                  <a:pt x="76769" y="52691"/>
                  <a:pt x="76113" y="52691"/>
                </a:cubicBezTo>
                <a:cubicBezTo>
                  <a:pt x="76053" y="52691"/>
                  <a:pt x="75993" y="52690"/>
                  <a:pt x="75932" y="52686"/>
                </a:cubicBezTo>
                <a:cubicBezTo>
                  <a:pt x="74300" y="52623"/>
                  <a:pt x="73442" y="51786"/>
                  <a:pt x="73066" y="50615"/>
                </a:cubicBezTo>
                <a:cubicBezTo>
                  <a:pt x="72501" y="48920"/>
                  <a:pt x="72103" y="47267"/>
                  <a:pt x="71287" y="45635"/>
                </a:cubicBezTo>
                <a:cubicBezTo>
                  <a:pt x="70869" y="44840"/>
                  <a:pt x="70283" y="44296"/>
                  <a:pt x="69676" y="43605"/>
                </a:cubicBezTo>
                <a:cubicBezTo>
                  <a:pt x="69174" y="43019"/>
                  <a:pt x="68525" y="41408"/>
                  <a:pt x="68462" y="40697"/>
                </a:cubicBezTo>
                <a:cubicBezTo>
                  <a:pt x="68337" y="39128"/>
                  <a:pt x="67897" y="39881"/>
                  <a:pt x="69404" y="38563"/>
                </a:cubicBezTo>
                <a:cubicBezTo>
                  <a:pt x="71036" y="37140"/>
                  <a:pt x="74677" y="35801"/>
                  <a:pt x="77020" y="35340"/>
                </a:cubicBezTo>
                <a:cubicBezTo>
                  <a:pt x="77607" y="35234"/>
                  <a:pt x="78177" y="35188"/>
                  <a:pt x="78735" y="35188"/>
                </a:cubicBezTo>
                <a:cubicBezTo>
                  <a:pt x="81243" y="35188"/>
                  <a:pt x="83515" y="36109"/>
                  <a:pt x="85996" y="36554"/>
                </a:cubicBezTo>
                <a:cubicBezTo>
                  <a:pt x="86995" y="36725"/>
                  <a:pt x="87952" y="36779"/>
                  <a:pt x="88889" y="36779"/>
                </a:cubicBezTo>
                <a:cubicBezTo>
                  <a:pt x="90519" y="36779"/>
                  <a:pt x="92090" y="36615"/>
                  <a:pt x="93720" y="36615"/>
                </a:cubicBezTo>
                <a:cubicBezTo>
                  <a:pt x="94256" y="36615"/>
                  <a:pt x="94797" y="36633"/>
                  <a:pt x="95349" y="36679"/>
                </a:cubicBezTo>
                <a:cubicBezTo>
                  <a:pt x="97860" y="36910"/>
                  <a:pt x="100538" y="38270"/>
                  <a:pt x="102693" y="39232"/>
                </a:cubicBezTo>
                <a:cubicBezTo>
                  <a:pt x="107297" y="41262"/>
                  <a:pt x="112130" y="44066"/>
                  <a:pt x="117570" y="44400"/>
                </a:cubicBezTo>
                <a:cubicBezTo>
                  <a:pt x="117876" y="44418"/>
                  <a:pt x="118181" y="44427"/>
                  <a:pt x="118483" y="44427"/>
                </a:cubicBezTo>
                <a:cubicBezTo>
                  <a:pt x="121357" y="44427"/>
                  <a:pt x="124027" y="43627"/>
                  <a:pt x="126337" y="42245"/>
                </a:cubicBezTo>
                <a:cubicBezTo>
                  <a:pt x="131066" y="39420"/>
                  <a:pt x="126525" y="35759"/>
                  <a:pt x="123366" y="33541"/>
                </a:cubicBezTo>
                <a:cubicBezTo>
                  <a:pt x="120792" y="31700"/>
                  <a:pt x="117842" y="30256"/>
                  <a:pt x="114536" y="29356"/>
                </a:cubicBezTo>
                <a:cubicBezTo>
                  <a:pt x="111925" y="28643"/>
                  <a:pt x="109229" y="28356"/>
                  <a:pt x="106521" y="28356"/>
                </a:cubicBezTo>
                <a:cubicBezTo>
                  <a:pt x="103348" y="28356"/>
                  <a:pt x="100158" y="28750"/>
                  <a:pt x="97065" y="29314"/>
                </a:cubicBezTo>
                <a:cubicBezTo>
                  <a:pt x="95829" y="29534"/>
                  <a:pt x="94593" y="29634"/>
                  <a:pt x="93355" y="29634"/>
                </a:cubicBezTo>
                <a:cubicBezTo>
                  <a:pt x="91994" y="29634"/>
                  <a:pt x="90630" y="29513"/>
                  <a:pt x="89261" y="29293"/>
                </a:cubicBezTo>
                <a:cubicBezTo>
                  <a:pt x="85996" y="28791"/>
                  <a:pt x="84553" y="26741"/>
                  <a:pt x="81623" y="25883"/>
                </a:cubicBezTo>
                <a:cubicBezTo>
                  <a:pt x="79071" y="25130"/>
                  <a:pt x="76434" y="24858"/>
                  <a:pt x="73923" y="23937"/>
                </a:cubicBezTo>
                <a:cubicBezTo>
                  <a:pt x="71496" y="23058"/>
                  <a:pt x="69069" y="21803"/>
                  <a:pt x="66579" y="21154"/>
                </a:cubicBezTo>
                <a:cubicBezTo>
                  <a:pt x="65879" y="20973"/>
                  <a:pt x="65125" y="20937"/>
                  <a:pt x="64356" y="20937"/>
                </a:cubicBezTo>
                <a:cubicBezTo>
                  <a:pt x="63851" y="20937"/>
                  <a:pt x="63340" y="20953"/>
                  <a:pt x="62833" y="20953"/>
                </a:cubicBezTo>
                <a:cubicBezTo>
                  <a:pt x="62063" y="20953"/>
                  <a:pt x="61304" y="20917"/>
                  <a:pt x="60595" y="20736"/>
                </a:cubicBezTo>
                <a:cubicBezTo>
                  <a:pt x="59654" y="20485"/>
                  <a:pt x="58879" y="20171"/>
                  <a:pt x="58042" y="19857"/>
                </a:cubicBezTo>
                <a:cubicBezTo>
                  <a:pt x="57472" y="19644"/>
                  <a:pt x="56878" y="19605"/>
                  <a:pt x="56276" y="19605"/>
                </a:cubicBezTo>
                <a:cubicBezTo>
                  <a:pt x="55924" y="19605"/>
                  <a:pt x="55570" y="19619"/>
                  <a:pt x="55216" y="19619"/>
                </a:cubicBezTo>
                <a:cubicBezTo>
                  <a:pt x="55042" y="19619"/>
                  <a:pt x="54868" y="19615"/>
                  <a:pt x="54695" y="19606"/>
                </a:cubicBezTo>
                <a:cubicBezTo>
                  <a:pt x="53230" y="19501"/>
                  <a:pt x="51744" y="19271"/>
                  <a:pt x="50301" y="19041"/>
                </a:cubicBezTo>
                <a:cubicBezTo>
                  <a:pt x="34985" y="16781"/>
                  <a:pt x="23895" y="8788"/>
                  <a:pt x="10106" y="3913"/>
                </a:cubicBezTo>
                <a:cubicBezTo>
                  <a:pt x="8809" y="3453"/>
                  <a:pt x="4834" y="1758"/>
                  <a:pt x="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2"/>
          <p:cNvSpPr/>
          <p:nvPr/>
        </p:nvSpPr>
        <p:spPr>
          <a:xfrm>
            <a:off x="9885" y="1281641"/>
            <a:ext cx="2225010" cy="818938"/>
          </a:xfrm>
          <a:custGeom>
            <a:avLst/>
            <a:gdLst/>
            <a:ahLst/>
            <a:cxnLst/>
            <a:rect l="l" t="t" r="r" b="b"/>
            <a:pathLst>
              <a:path w="108273" h="39851" extrusionOk="0">
                <a:moveTo>
                  <a:pt x="97460" y="0"/>
                </a:moveTo>
                <a:cubicBezTo>
                  <a:pt x="94244" y="0"/>
                  <a:pt x="90628" y="785"/>
                  <a:pt x="87691" y="1347"/>
                </a:cubicBezTo>
                <a:cubicBezTo>
                  <a:pt x="86624" y="1536"/>
                  <a:pt x="85850" y="1703"/>
                  <a:pt x="85515" y="1808"/>
                </a:cubicBezTo>
                <a:cubicBezTo>
                  <a:pt x="74719" y="5344"/>
                  <a:pt x="59528" y="3984"/>
                  <a:pt x="51954" y="11767"/>
                </a:cubicBezTo>
                <a:cubicBezTo>
                  <a:pt x="51556" y="12458"/>
                  <a:pt x="51284" y="13211"/>
                  <a:pt x="51180" y="13964"/>
                </a:cubicBezTo>
                <a:cubicBezTo>
                  <a:pt x="50970" y="15471"/>
                  <a:pt x="51410" y="17040"/>
                  <a:pt x="52644" y="18463"/>
                </a:cubicBezTo>
                <a:cubicBezTo>
                  <a:pt x="52874" y="19049"/>
                  <a:pt x="53000" y="19635"/>
                  <a:pt x="52874" y="20283"/>
                </a:cubicBezTo>
                <a:cubicBezTo>
                  <a:pt x="52770" y="20932"/>
                  <a:pt x="52435" y="21643"/>
                  <a:pt x="51724" y="22522"/>
                </a:cubicBezTo>
                <a:cubicBezTo>
                  <a:pt x="51703" y="22543"/>
                  <a:pt x="51661" y="22585"/>
                  <a:pt x="51640" y="22606"/>
                </a:cubicBezTo>
                <a:cubicBezTo>
                  <a:pt x="50477" y="24020"/>
                  <a:pt x="48074" y="26428"/>
                  <a:pt x="45557" y="26428"/>
                </a:cubicBezTo>
                <a:cubicBezTo>
                  <a:pt x="45131" y="26428"/>
                  <a:pt x="44702" y="26359"/>
                  <a:pt x="44275" y="26205"/>
                </a:cubicBezTo>
                <a:cubicBezTo>
                  <a:pt x="42601" y="25598"/>
                  <a:pt x="43166" y="24029"/>
                  <a:pt x="42078" y="23296"/>
                </a:cubicBezTo>
                <a:cubicBezTo>
                  <a:pt x="40676" y="22355"/>
                  <a:pt x="40027" y="22543"/>
                  <a:pt x="38353" y="22104"/>
                </a:cubicBezTo>
                <a:cubicBezTo>
                  <a:pt x="33897" y="20953"/>
                  <a:pt x="29377" y="21622"/>
                  <a:pt x="25192" y="20242"/>
                </a:cubicBezTo>
                <a:cubicBezTo>
                  <a:pt x="24941" y="20179"/>
                  <a:pt x="24711" y="20095"/>
                  <a:pt x="24460" y="19990"/>
                </a:cubicBezTo>
                <a:cubicBezTo>
                  <a:pt x="20987" y="18756"/>
                  <a:pt x="17765" y="16936"/>
                  <a:pt x="14772" y="15052"/>
                </a:cubicBezTo>
                <a:cubicBezTo>
                  <a:pt x="14124" y="14655"/>
                  <a:pt x="13475" y="14257"/>
                  <a:pt x="12847" y="13839"/>
                </a:cubicBezTo>
                <a:cubicBezTo>
                  <a:pt x="12073" y="13295"/>
                  <a:pt x="11236" y="12793"/>
                  <a:pt x="10378" y="12353"/>
                </a:cubicBezTo>
                <a:cubicBezTo>
                  <a:pt x="7930" y="11119"/>
                  <a:pt x="5189" y="10345"/>
                  <a:pt x="2051" y="9738"/>
                </a:cubicBezTo>
                <a:cubicBezTo>
                  <a:pt x="1360" y="9612"/>
                  <a:pt x="670" y="9508"/>
                  <a:pt x="0" y="9424"/>
                </a:cubicBezTo>
                <a:lnTo>
                  <a:pt x="0" y="20053"/>
                </a:lnTo>
                <a:cubicBezTo>
                  <a:pt x="3767" y="20639"/>
                  <a:pt x="7386" y="21350"/>
                  <a:pt x="10169" y="23527"/>
                </a:cubicBezTo>
                <a:cubicBezTo>
                  <a:pt x="10943" y="24133"/>
                  <a:pt x="11759" y="24698"/>
                  <a:pt x="12931" y="24970"/>
                </a:cubicBezTo>
                <a:cubicBezTo>
                  <a:pt x="17932" y="26205"/>
                  <a:pt x="22870" y="27711"/>
                  <a:pt x="27850" y="29218"/>
                </a:cubicBezTo>
                <a:lnTo>
                  <a:pt x="28687" y="29469"/>
                </a:lnTo>
                <a:cubicBezTo>
                  <a:pt x="32599" y="30641"/>
                  <a:pt x="36575" y="32419"/>
                  <a:pt x="40571" y="34156"/>
                </a:cubicBezTo>
                <a:cubicBezTo>
                  <a:pt x="42203" y="34888"/>
                  <a:pt x="43626" y="35830"/>
                  <a:pt x="45216" y="36604"/>
                </a:cubicBezTo>
                <a:cubicBezTo>
                  <a:pt x="46869" y="37399"/>
                  <a:pt x="47288" y="38884"/>
                  <a:pt x="49464" y="39240"/>
                </a:cubicBezTo>
                <a:cubicBezTo>
                  <a:pt x="49959" y="39313"/>
                  <a:pt x="50486" y="39330"/>
                  <a:pt x="51022" y="39330"/>
                </a:cubicBezTo>
                <a:cubicBezTo>
                  <a:pt x="51457" y="39330"/>
                  <a:pt x="51899" y="39319"/>
                  <a:pt x="52335" y="39319"/>
                </a:cubicBezTo>
                <a:cubicBezTo>
                  <a:pt x="52746" y="39319"/>
                  <a:pt x="53152" y="39328"/>
                  <a:pt x="53544" y="39366"/>
                </a:cubicBezTo>
                <a:cubicBezTo>
                  <a:pt x="54653" y="39470"/>
                  <a:pt x="55741" y="39721"/>
                  <a:pt x="56850" y="39826"/>
                </a:cubicBezTo>
                <a:cubicBezTo>
                  <a:pt x="57058" y="39843"/>
                  <a:pt x="57262" y="39851"/>
                  <a:pt x="57461" y="39851"/>
                </a:cubicBezTo>
                <a:cubicBezTo>
                  <a:pt x="59281" y="39851"/>
                  <a:pt x="60715" y="39169"/>
                  <a:pt x="61809" y="37943"/>
                </a:cubicBezTo>
                <a:cubicBezTo>
                  <a:pt x="64278" y="35118"/>
                  <a:pt x="62144" y="30850"/>
                  <a:pt x="65449" y="28381"/>
                </a:cubicBezTo>
                <a:cubicBezTo>
                  <a:pt x="66340" y="27708"/>
                  <a:pt x="67670" y="27493"/>
                  <a:pt x="69091" y="27493"/>
                </a:cubicBezTo>
                <a:cubicBezTo>
                  <a:pt x="70941" y="27493"/>
                  <a:pt x="72946" y="27857"/>
                  <a:pt x="74342" y="28046"/>
                </a:cubicBezTo>
                <a:cubicBezTo>
                  <a:pt x="76016" y="28297"/>
                  <a:pt x="79866" y="29741"/>
                  <a:pt x="81058" y="30724"/>
                </a:cubicBezTo>
                <a:cubicBezTo>
                  <a:pt x="81728" y="31289"/>
                  <a:pt x="81707" y="32356"/>
                  <a:pt x="82377" y="32879"/>
                </a:cubicBezTo>
                <a:cubicBezTo>
                  <a:pt x="83483" y="33738"/>
                  <a:pt x="83900" y="34677"/>
                  <a:pt x="85002" y="34677"/>
                </a:cubicBezTo>
                <a:cubicBezTo>
                  <a:pt x="85485" y="34677"/>
                  <a:pt x="86099" y="34497"/>
                  <a:pt x="86959" y="34051"/>
                </a:cubicBezTo>
                <a:cubicBezTo>
                  <a:pt x="90767" y="32084"/>
                  <a:pt x="87524" y="31938"/>
                  <a:pt x="85348" y="30682"/>
                </a:cubicBezTo>
                <a:cubicBezTo>
                  <a:pt x="83067" y="29385"/>
                  <a:pt x="81582" y="26937"/>
                  <a:pt x="83046" y="24866"/>
                </a:cubicBezTo>
                <a:cubicBezTo>
                  <a:pt x="83962" y="23578"/>
                  <a:pt x="85678" y="23175"/>
                  <a:pt x="87494" y="23175"/>
                </a:cubicBezTo>
                <a:cubicBezTo>
                  <a:pt x="88540" y="23175"/>
                  <a:pt x="89620" y="23309"/>
                  <a:pt x="90600" y="23485"/>
                </a:cubicBezTo>
                <a:cubicBezTo>
                  <a:pt x="91386" y="23631"/>
                  <a:pt x="92344" y="23813"/>
                  <a:pt x="93194" y="23813"/>
                </a:cubicBezTo>
                <a:cubicBezTo>
                  <a:pt x="94290" y="23813"/>
                  <a:pt x="95208" y="23511"/>
                  <a:pt x="95349" y="22439"/>
                </a:cubicBezTo>
                <a:cubicBezTo>
                  <a:pt x="95600" y="20576"/>
                  <a:pt x="92546" y="20283"/>
                  <a:pt x="90955" y="19698"/>
                </a:cubicBezTo>
                <a:cubicBezTo>
                  <a:pt x="88758" y="18881"/>
                  <a:pt x="87503" y="17061"/>
                  <a:pt x="84783" y="16936"/>
                </a:cubicBezTo>
                <a:cubicBezTo>
                  <a:pt x="84688" y="16932"/>
                  <a:pt x="84594" y="16930"/>
                  <a:pt x="84501" y="16930"/>
                </a:cubicBezTo>
                <a:cubicBezTo>
                  <a:pt x="82039" y="16930"/>
                  <a:pt x="80100" y="18192"/>
                  <a:pt x="77537" y="18192"/>
                </a:cubicBezTo>
                <a:cubicBezTo>
                  <a:pt x="77498" y="18192"/>
                  <a:pt x="77458" y="18192"/>
                  <a:pt x="77418" y="18191"/>
                </a:cubicBezTo>
                <a:cubicBezTo>
                  <a:pt x="76455" y="18170"/>
                  <a:pt x="75304" y="18107"/>
                  <a:pt x="74112" y="17982"/>
                </a:cubicBezTo>
                <a:cubicBezTo>
                  <a:pt x="72919" y="17877"/>
                  <a:pt x="71706" y="17710"/>
                  <a:pt x="70597" y="17459"/>
                </a:cubicBezTo>
                <a:cubicBezTo>
                  <a:pt x="69760" y="17459"/>
                  <a:pt x="69069" y="17187"/>
                  <a:pt x="68714" y="16915"/>
                </a:cubicBezTo>
                <a:cubicBezTo>
                  <a:pt x="67646" y="14425"/>
                  <a:pt x="70115" y="12793"/>
                  <a:pt x="72250" y="11412"/>
                </a:cubicBezTo>
                <a:cubicBezTo>
                  <a:pt x="73296" y="10575"/>
                  <a:pt x="74719" y="10303"/>
                  <a:pt x="76120" y="9759"/>
                </a:cubicBezTo>
                <a:cubicBezTo>
                  <a:pt x="78945" y="9215"/>
                  <a:pt x="81770" y="8106"/>
                  <a:pt x="84804" y="7980"/>
                </a:cubicBezTo>
                <a:cubicBezTo>
                  <a:pt x="85620" y="7834"/>
                  <a:pt x="86415" y="7708"/>
                  <a:pt x="87168" y="7583"/>
                </a:cubicBezTo>
                <a:cubicBezTo>
                  <a:pt x="87900" y="7436"/>
                  <a:pt x="88591" y="7311"/>
                  <a:pt x="89240" y="7185"/>
                </a:cubicBezTo>
                <a:cubicBezTo>
                  <a:pt x="92192" y="6587"/>
                  <a:pt x="95712" y="5789"/>
                  <a:pt x="98830" y="5789"/>
                </a:cubicBezTo>
                <a:cubicBezTo>
                  <a:pt x="99203" y="5789"/>
                  <a:pt x="99571" y="5801"/>
                  <a:pt x="99932" y="5825"/>
                </a:cubicBezTo>
                <a:cubicBezTo>
                  <a:pt x="101252" y="5908"/>
                  <a:pt x="104012" y="6675"/>
                  <a:pt x="105903" y="6675"/>
                </a:cubicBezTo>
                <a:cubicBezTo>
                  <a:pt x="107338" y="6675"/>
                  <a:pt x="108272" y="6233"/>
                  <a:pt x="107694" y="4716"/>
                </a:cubicBezTo>
                <a:cubicBezTo>
                  <a:pt x="107067" y="3042"/>
                  <a:pt x="101438" y="322"/>
                  <a:pt x="99241" y="92"/>
                </a:cubicBezTo>
                <a:cubicBezTo>
                  <a:pt x="98667" y="29"/>
                  <a:pt x="98071" y="0"/>
                  <a:pt x="97460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32"/>
          <p:cNvSpPr/>
          <p:nvPr/>
        </p:nvSpPr>
        <p:spPr>
          <a:xfrm>
            <a:off x="4055526" y="2599699"/>
            <a:ext cx="2743466" cy="1031528"/>
          </a:xfrm>
          <a:custGeom>
            <a:avLst/>
            <a:gdLst/>
            <a:ahLst/>
            <a:cxnLst/>
            <a:rect l="l" t="t" r="r" b="b"/>
            <a:pathLst>
              <a:path w="133502" h="50196" extrusionOk="0">
                <a:moveTo>
                  <a:pt x="40301" y="1"/>
                </a:moveTo>
                <a:cubicBezTo>
                  <a:pt x="40072" y="1"/>
                  <a:pt x="39844" y="14"/>
                  <a:pt x="39617" y="44"/>
                </a:cubicBezTo>
                <a:cubicBezTo>
                  <a:pt x="38738" y="1446"/>
                  <a:pt x="39847" y="2325"/>
                  <a:pt x="41124" y="3225"/>
                </a:cubicBezTo>
                <a:cubicBezTo>
                  <a:pt x="43844" y="5087"/>
                  <a:pt x="46020" y="7054"/>
                  <a:pt x="48928" y="8874"/>
                </a:cubicBezTo>
                <a:cubicBezTo>
                  <a:pt x="51983" y="10757"/>
                  <a:pt x="55101" y="12661"/>
                  <a:pt x="57360" y="15172"/>
                </a:cubicBezTo>
                <a:cubicBezTo>
                  <a:pt x="58909" y="16909"/>
                  <a:pt x="57904" y="18373"/>
                  <a:pt x="60855" y="19587"/>
                </a:cubicBezTo>
                <a:cubicBezTo>
                  <a:pt x="61970" y="20032"/>
                  <a:pt x="63160" y="20113"/>
                  <a:pt x="64352" y="20113"/>
                </a:cubicBezTo>
                <a:cubicBezTo>
                  <a:pt x="65039" y="20113"/>
                  <a:pt x="65727" y="20086"/>
                  <a:pt x="66401" y="20086"/>
                </a:cubicBezTo>
                <a:cubicBezTo>
                  <a:pt x="68350" y="20086"/>
                  <a:pt x="70180" y="20312"/>
                  <a:pt x="71547" y="22077"/>
                </a:cubicBezTo>
                <a:cubicBezTo>
                  <a:pt x="70689" y="22830"/>
                  <a:pt x="67278" y="25508"/>
                  <a:pt x="65897" y="25571"/>
                </a:cubicBezTo>
                <a:cubicBezTo>
                  <a:pt x="65820" y="25574"/>
                  <a:pt x="65745" y="25575"/>
                  <a:pt x="65672" y="25575"/>
                </a:cubicBezTo>
                <a:cubicBezTo>
                  <a:pt x="63049" y="25575"/>
                  <a:pt x="62970" y="23784"/>
                  <a:pt x="60792" y="22725"/>
                </a:cubicBezTo>
                <a:cubicBezTo>
                  <a:pt x="58532" y="21595"/>
                  <a:pt x="56440" y="22139"/>
                  <a:pt x="54013" y="21554"/>
                </a:cubicBezTo>
                <a:cubicBezTo>
                  <a:pt x="53071" y="21323"/>
                  <a:pt x="51795" y="20110"/>
                  <a:pt x="50958" y="20047"/>
                </a:cubicBezTo>
                <a:cubicBezTo>
                  <a:pt x="50909" y="20044"/>
                  <a:pt x="50861" y="20042"/>
                  <a:pt x="50814" y="20042"/>
                </a:cubicBezTo>
                <a:cubicBezTo>
                  <a:pt x="49687" y="20042"/>
                  <a:pt x="48865" y="20947"/>
                  <a:pt x="47933" y="20947"/>
                </a:cubicBezTo>
                <a:cubicBezTo>
                  <a:pt x="47923" y="20947"/>
                  <a:pt x="47913" y="20947"/>
                  <a:pt x="47903" y="20947"/>
                </a:cubicBezTo>
                <a:cubicBezTo>
                  <a:pt x="43718" y="20926"/>
                  <a:pt x="43153" y="20717"/>
                  <a:pt x="39973" y="18687"/>
                </a:cubicBezTo>
                <a:cubicBezTo>
                  <a:pt x="35642" y="15925"/>
                  <a:pt x="30955" y="15465"/>
                  <a:pt x="27000" y="12640"/>
                </a:cubicBezTo>
                <a:cubicBezTo>
                  <a:pt x="24029" y="10527"/>
                  <a:pt x="20786" y="8853"/>
                  <a:pt x="17647" y="6928"/>
                </a:cubicBezTo>
                <a:cubicBezTo>
                  <a:pt x="15265" y="5452"/>
                  <a:pt x="12494" y="3494"/>
                  <a:pt x="9265" y="3494"/>
                </a:cubicBezTo>
                <a:cubicBezTo>
                  <a:pt x="9062" y="3494"/>
                  <a:pt x="8857" y="3501"/>
                  <a:pt x="8650" y="3517"/>
                </a:cubicBezTo>
                <a:cubicBezTo>
                  <a:pt x="7311" y="3601"/>
                  <a:pt x="2561" y="4313"/>
                  <a:pt x="1766" y="5045"/>
                </a:cubicBezTo>
                <a:cubicBezTo>
                  <a:pt x="1" y="6681"/>
                  <a:pt x="3860" y="7074"/>
                  <a:pt x="5800" y="7074"/>
                </a:cubicBezTo>
                <a:cubicBezTo>
                  <a:pt x="6068" y="7074"/>
                  <a:pt x="6299" y="7066"/>
                  <a:pt x="6474" y="7054"/>
                </a:cubicBezTo>
                <a:cubicBezTo>
                  <a:pt x="6848" y="7028"/>
                  <a:pt x="7202" y="7015"/>
                  <a:pt x="7537" y="7015"/>
                </a:cubicBezTo>
                <a:cubicBezTo>
                  <a:pt x="10466" y="7015"/>
                  <a:pt x="12045" y="7970"/>
                  <a:pt x="14467" y="9397"/>
                </a:cubicBezTo>
                <a:cubicBezTo>
                  <a:pt x="16413" y="10548"/>
                  <a:pt x="19049" y="11134"/>
                  <a:pt x="21121" y="12201"/>
                </a:cubicBezTo>
                <a:cubicBezTo>
                  <a:pt x="24991" y="14209"/>
                  <a:pt x="27377" y="17620"/>
                  <a:pt x="31164" y="19817"/>
                </a:cubicBezTo>
                <a:cubicBezTo>
                  <a:pt x="34135" y="21533"/>
                  <a:pt x="36667" y="23730"/>
                  <a:pt x="39868" y="25215"/>
                </a:cubicBezTo>
                <a:cubicBezTo>
                  <a:pt x="41647" y="26031"/>
                  <a:pt x="44074" y="26010"/>
                  <a:pt x="45999" y="26617"/>
                </a:cubicBezTo>
                <a:cubicBezTo>
                  <a:pt x="46815" y="26868"/>
                  <a:pt x="50790" y="28563"/>
                  <a:pt x="47945" y="29149"/>
                </a:cubicBezTo>
                <a:cubicBezTo>
                  <a:pt x="47862" y="29166"/>
                  <a:pt x="47774" y="29174"/>
                  <a:pt x="47683" y="29174"/>
                </a:cubicBezTo>
                <a:cubicBezTo>
                  <a:pt x="46990" y="29174"/>
                  <a:pt x="46088" y="28732"/>
                  <a:pt x="45497" y="28584"/>
                </a:cubicBezTo>
                <a:cubicBezTo>
                  <a:pt x="43613" y="28103"/>
                  <a:pt x="42630" y="27726"/>
                  <a:pt x="41082" y="26952"/>
                </a:cubicBezTo>
                <a:cubicBezTo>
                  <a:pt x="39575" y="26220"/>
                  <a:pt x="37587" y="26115"/>
                  <a:pt x="36081" y="25299"/>
                </a:cubicBezTo>
                <a:cubicBezTo>
                  <a:pt x="32398" y="23332"/>
                  <a:pt x="28590" y="21491"/>
                  <a:pt x="24782" y="19670"/>
                </a:cubicBezTo>
                <a:cubicBezTo>
                  <a:pt x="24101" y="19339"/>
                  <a:pt x="23294" y="19097"/>
                  <a:pt x="22612" y="19097"/>
                </a:cubicBezTo>
                <a:cubicBezTo>
                  <a:pt x="21742" y="19097"/>
                  <a:pt x="21074" y="19490"/>
                  <a:pt x="21121" y="20591"/>
                </a:cubicBezTo>
                <a:cubicBezTo>
                  <a:pt x="21204" y="22453"/>
                  <a:pt x="24322" y="23374"/>
                  <a:pt x="25954" y="24295"/>
                </a:cubicBezTo>
                <a:cubicBezTo>
                  <a:pt x="27858" y="25362"/>
                  <a:pt x="28800" y="26994"/>
                  <a:pt x="30557" y="28145"/>
                </a:cubicBezTo>
                <a:cubicBezTo>
                  <a:pt x="35056" y="31137"/>
                  <a:pt x="43012" y="34023"/>
                  <a:pt x="49377" y="34023"/>
                </a:cubicBezTo>
                <a:cubicBezTo>
                  <a:pt x="49909" y="34023"/>
                  <a:pt x="50430" y="34003"/>
                  <a:pt x="50937" y="33961"/>
                </a:cubicBezTo>
                <a:cubicBezTo>
                  <a:pt x="58825" y="33292"/>
                  <a:pt x="66671" y="33459"/>
                  <a:pt x="74643" y="33271"/>
                </a:cubicBezTo>
                <a:cubicBezTo>
                  <a:pt x="77713" y="33188"/>
                  <a:pt x="81006" y="32538"/>
                  <a:pt x="83982" y="32538"/>
                </a:cubicBezTo>
                <a:cubicBezTo>
                  <a:pt x="84029" y="32538"/>
                  <a:pt x="84075" y="32538"/>
                  <a:pt x="84122" y="32538"/>
                </a:cubicBezTo>
                <a:cubicBezTo>
                  <a:pt x="87176" y="32559"/>
                  <a:pt x="90085" y="34735"/>
                  <a:pt x="92910" y="35489"/>
                </a:cubicBezTo>
                <a:cubicBezTo>
                  <a:pt x="93648" y="35692"/>
                  <a:pt x="94280" y="35765"/>
                  <a:pt x="94905" y="35765"/>
                </a:cubicBezTo>
                <a:cubicBezTo>
                  <a:pt x="95698" y="35765"/>
                  <a:pt x="96479" y="35648"/>
                  <a:pt x="97450" y="35531"/>
                </a:cubicBezTo>
                <a:cubicBezTo>
                  <a:pt x="97492" y="35531"/>
                  <a:pt x="97555" y="35510"/>
                  <a:pt x="97596" y="35510"/>
                </a:cubicBezTo>
                <a:cubicBezTo>
                  <a:pt x="98764" y="35374"/>
                  <a:pt x="100006" y="35302"/>
                  <a:pt x="101277" y="35302"/>
                </a:cubicBezTo>
                <a:cubicBezTo>
                  <a:pt x="105879" y="35302"/>
                  <a:pt x="110863" y="36248"/>
                  <a:pt x="114126" y="38544"/>
                </a:cubicBezTo>
                <a:cubicBezTo>
                  <a:pt x="117432" y="40887"/>
                  <a:pt x="117055" y="43942"/>
                  <a:pt x="117641" y="47039"/>
                </a:cubicBezTo>
                <a:cubicBezTo>
                  <a:pt x="117892" y="48420"/>
                  <a:pt x="118876" y="49696"/>
                  <a:pt x="120759" y="50093"/>
                </a:cubicBezTo>
                <a:cubicBezTo>
                  <a:pt x="121091" y="50162"/>
                  <a:pt x="121412" y="50195"/>
                  <a:pt x="121723" y="50195"/>
                </a:cubicBezTo>
                <a:cubicBezTo>
                  <a:pt x="126691" y="50195"/>
                  <a:pt x="128929" y="41821"/>
                  <a:pt x="130426" y="39360"/>
                </a:cubicBezTo>
                <a:cubicBezTo>
                  <a:pt x="133501" y="34338"/>
                  <a:pt x="128312" y="32371"/>
                  <a:pt x="127099" y="27726"/>
                </a:cubicBezTo>
                <a:cubicBezTo>
                  <a:pt x="125446" y="21470"/>
                  <a:pt x="122077" y="20005"/>
                  <a:pt x="113603" y="19001"/>
                </a:cubicBezTo>
                <a:cubicBezTo>
                  <a:pt x="106949" y="18227"/>
                  <a:pt x="100128" y="18771"/>
                  <a:pt x="93537" y="17641"/>
                </a:cubicBezTo>
                <a:cubicBezTo>
                  <a:pt x="88202" y="16741"/>
                  <a:pt x="84415" y="14440"/>
                  <a:pt x="79184" y="13812"/>
                </a:cubicBezTo>
                <a:cubicBezTo>
                  <a:pt x="73074" y="13059"/>
                  <a:pt x="67948" y="13603"/>
                  <a:pt x="62696" y="10422"/>
                </a:cubicBezTo>
                <a:cubicBezTo>
                  <a:pt x="59767" y="8644"/>
                  <a:pt x="57381" y="6447"/>
                  <a:pt x="54536" y="4626"/>
                </a:cubicBezTo>
                <a:cubicBezTo>
                  <a:pt x="51920" y="2973"/>
                  <a:pt x="48719" y="2408"/>
                  <a:pt x="45643" y="1425"/>
                </a:cubicBezTo>
                <a:cubicBezTo>
                  <a:pt x="44022" y="904"/>
                  <a:pt x="42153" y="1"/>
                  <a:pt x="403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32"/>
          <p:cNvSpPr/>
          <p:nvPr/>
        </p:nvSpPr>
        <p:spPr>
          <a:xfrm>
            <a:off x="8451515" y="5489717"/>
            <a:ext cx="135034" cy="77926"/>
          </a:xfrm>
          <a:custGeom>
            <a:avLst/>
            <a:gdLst/>
            <a:ahLst/>
            <a:cxnLst/>
            <a:rect l="l" t="t" r="r" b="b"/>
            <a:pathLst>
              <a:path w="6571" h="3792" extrusionOk="0">
                <a:moveTo>
                  <a:pt x="1" y="1"/>
                </a:moveTo>
                <a:cubicBezTo>
                  <a:pt x="1922" y="1847"/>
                  <a:pt x="4178" y="3791"/>
                  <a:pt x="5508" y="3791"/>
                </a:cubicBezTo>
                <a:cubicBezTo>
                  <a:pt x="6031" y="3791"/>
                  <a:pt x="6411" y="3490"/>
                  <a:pt x="6571" y="2763"/>
                </a:cubicBezTo>
                <a:cubicBezTo>
                  <a:pt x="4437" y="1717"/>
                  <a:pt x="2240" y="796"/>
                  <a:pt x="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32"/>
          <p:cNvSpPr/>
          <p:nvPr/>
        </p:nvSpPr>
        <p:spPr>
          <a:xfrm>
            <a:off x="7014059" y="4979917"/>
            <a:ext cx="1708753" cy="794895"/>
          </a:xfrm>
          <a:custGeom>
            <a:avLst/>
            <a:gdLst/>
            <a:ahLst/>
            <a:cxnLst/>
            <a:rect l="l" t="t" r="r" b="b"/>
            <a:pathLst>
              <a:path w="83151" h="38681" extrusionOk="0">
                <a:moveTo>
                  <a:pt x="10315" y="1"/>
                </a:moveTo>
                <a:cubicBezTo>
                  <a:pt x="6373" y="1"/>
                  <a:pt x="3442" y="1507"/>
                  <a:pt x="0" y="2985"/>
                </a:cubicBezTo>
                <a:cubicBezTo>
                  <a:pt x="6779" y="6437"/>
                  <a:pt x="3055" y="11082"/>
                  <a:pt x="9646" y="15476"/>
                </a:cubicBezTo>
                <a:cubicBezTo>
                  <a:pt x="12136" y="17129"/>
                  <a:pt x="16425" y="17045"/>
                  <a:pt x="19292" y="18070"/>
                </a:cubicBezTo>
                <a:cubicBezTo>
                  <a:pt x="23100" y="19451"/>
                  <a:pt x="24878" y="21063"/>
                  <a:pt x="29147" y="21544"/>
                </a:cubicBezTo>
                <a:cubicBezTo>
                  <a:pt x="29766" y="21612"/>
                  <a:pt x="30331" y="21642"/>
                  <a:pt x="30853" y="21642"/>
                </a:cubicBezTo>
                <a:cubicBezTo>
                  <a:pt x="34035" y="21642"/>
                  <a:pt x="35662" y="20528"/>
                  <a:pt x="38772" y="20079"/>
                </a:cubicBezTo>
                <a:cubicBezTo>
                  <a:pt x="39854" y="19928"/>
                  <a:pt x="40889" y="19856"/>
                  <a:pt x="41882" y="19856"/>
                </a:cubicBezTo>
                <a:cubicBezTo>
                  <a:pt x="53366" y="19856"/>
                  <a:pt x="59336" y="29396"/>
                  <a:pt x="70429" y="34788"/>
                </a:cubicBezTo>
                <a:cubicBezTo>
                  <a:pt x="74112" y="36567"/>
                  <a:pt x="77606" y="37822"/>
                  <a:pt x="80933" y="38680"/>
                </a:cubicBezTo>
                <a:cubicBezTo>
                  <a:pt x="81477" y="37697"/>
                  <a:pt x="81979" y="36651"/>
                  <a:pt x="82481" y="35604"/>
                </a:cubicBezTo>
                <a:cubicBezTo>
                  <a:pt x="82690" y="35165"/>
                  <a:pt x="82920" y="34663"/>
                  <a:pt x="83151" y="34140"/>
                </a:cubicBezTo>
                <a:cubicBezTo>
                  <a:pt x="79196" y="32340"/>
                  <a:pt x="75283" y="30122"/>
                  <a:pt x="71601" y="27591"/>
                </a:cubicBezTo>
                <a:cubicBezTo>
                  <a:pt x="68399" y="25394"/>
                  <a:pt x="64884" y="23218"/>
                  <a:pt x="62206" y="20309"/>
                </a:cubicBezTo>
                <a:cubicBezTo>
                  <a:pt x="61829" y="19891"/>
                  <a:pt x="61495" y="19493"/>
                  <a:pt x="61223" y="19075"/>
                </a:cubicBezTo>
                <a:cubicBezTo>
                  <a:pt x="59486" y="18594"/>
                  <a:pt x="57728" y="18008"/>
                  <a:pt x="55866" y="17359"/>
                </a:cubicBezTo>
                <a:cubicBezTo>
                  <a:pt x="47413" y="15853"/>
                  <a:pt x="33059" y="16710"/>
                  <a:pt x="27473" y="10036"/>
                </a:cubicBezTo>
                <a:cubicBezTo>
                  <a:pt x="23832" y="5684"/>
                  <a:pt x="22807" y="3152"/>
                  <a:pt x="16530" y="1101"/>
                </a:cubicBezTo>
                <a:cubicBezTo>
                  <a:pt x="14147" y="318"/>
                  <a:pt x="12125" y="1"/>
                  <a:pt x="10315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32"/>
          <p:cNvSpPr/>
          <p:nvPr/>
        </p:nvSpPr>
        <p:spPr>
          <a:xfrm>
            <a:off x="7745045" y="3859721"/>
            <a:ext cx="1414641" cy="413733"/>
          </a:xfrm>
          <a:custGeom>
            <a:avLst/>
            <a:gdLst/>
            <a:ahLst/>
            <a:cxnLst/>
            <a:rect l="l" t="t" r="r" b="b"/>
            <a:pathLst>
              <a:path w="68839" h="20133" extrusionOk="0">
                <a:moveTo>
                  <a:pt x="41565" y="1"/>
                </a:moveTo>
                <a:cubicBezTo>
                  <a:pt x="29348" y="1"/>
                  <a:pt x="19053" y="6517"/>
                  <a:pt x="11132" y="10436"/>
                </a:cubicBezTo>
                <a:cubicBezTo>
                  <a:pt x="7324" y="12340"/>
                  <a:pt x="0" y="15186"/>
                  <a:pt x="1528" y="18848"/>
                </a:cubicBezTo>
                <a:cubicBezTo>
                  <a:pt x="1653" y="19141"/>
                  <a:pt x="1821" y="19434"/>
                  <a:pt x="2009" y="19685"/>
                </a:cubicBezTo>
                <a:cubicBezTo>
                  <a:pt x="6277" y="17529"/>
                  <a:pt x="10357" y="15186"/>
                  <a:pt x="14772" y="13073"/>
                </a:cubicBezTo>
                <a:cubicBezTo>
                  <a:pt x="19185" y="10956"/>
                  <a:pt x="22486" y="10122"/>
                  <a:pt x="25328" y="10122"/>
                </a:cubicBezTo>
                <a:cubicBezTo>
                  <a:pt x="32122" y="10122"/>
                  <a:pt x="36297" y="14884"/>
                  <a:pt x="46785" y="18262"/>
                </a:cubicBezTo>
                <a:cubicBezTo>
                  <a:pt x="50950" y="19605"/>
                  <a:pt x="56037" y="20133"/>
                  <a:pt x="61223" y="20133"/>
                </a:cubicBezTo>
                <a:cubicBezTo>
                  <a:pt x="61613" y="20133"/>
                  <a:pt x="62004" y="20130"/>
                  <a:pt x="62395" y="20124"/>
                </a:cubicBezTo>
                <a:cubicBezTo>
                  <a:pt x="61641" y="18366"/>
                  <a:pt x="58126" y="15584"/>
                  <a:pt x="59716" y="14328"/>
                </a:cubicBezTo>
                <a:cubicBezTo>
                  <a:pt x="60184" y="13963"/>
                  <a:pt x="61076" y="13842"/>
                  <a:pt x="62166" y="13842"/>
                </a:cubicBezTo>
                <a:cubicBezTo>
                  <a:pt x="64194" y="13842"/>
                  <a:pt x="66906" y="14259"/>
                  <a:pt x="68839" y="14286"/>
                </a:cubicBezTo>
                <a:lnTo>
                  <a:pt x="68839" y="9390"/>
                </a:lnTo>
                <a:cubicBezTo>
                  <a:pt x="65952" y="5896"/>
                  <a:pt x="57708" y="3385"/>
                  <a:pt x="51472" y="1481"/>
                </a:cubicBezTo>
                <a:cubicBezTo>
                  <a:pt x="48045" y="441"/>
                  <a:pt x="44740" y="1"/>
                  <a:pt x="4156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2"/>
          <p:cNvSpPr/>
          <p:nvPr/>
        </p:nvSpPr>
        <p:spPr>
          <a:xfrm>
            <a:off x="8181479" y="2808370"/>
            <a:ext cx="978221" cy="688404"/>
          </a:xfrm>
          <a:custGeom>
            <a:avLst/>
            <a:gdLst/>
            <a:ahLst/>
            <a:cxnLst/>
            <a:rect l="l" t="t" r="r" b="b"/>
            <a:pathLst>
              <a:path w="47602" h="33499" extrusionOk="0">
                <a:moveTo>
                  <a:pt x="24285" y="1"/>
                </a:moveTo>
                <a:cubicBezTo>
                  <a:pt x="19410" y="1"/>
                  <a:pt x="23875" y="6609"/>
                  <a:pt x="27641" y="8826"/>
                </a:cubicBezTo>
                <a:cubicBezTo>
                  <a:pt x="32244" y="11525"/>
                  <a:pt x="36429" y="13806"/>
                  <a:pt x="32809" y="18639"/>
                </a:cubicBezTo>
                <a:cubicBezTo>
                  <a:pt x="27411" y="25858"/>
                  <a:pt x="15087" y="21045"/>
                  <a:pt x="8098" y="25314"/>
                </a:cubicBezTo>
                <a:cubicBezTo>
                  <a:pt x="6173" y="26486"/>
                  <a:pt x="1" y="32386"/>
                  <a:pt x="4185" y="33474"/>
                </a:cubicBezTo>
                <a:cubicBezTo>
                  <a:pt x="4250" y="33491"/>
                  <a:pt x="4330" y="33498"/>
                  <a:pt x="4423" y="33498"/>
                </a:cubicBezTo>
                <a:cubicBezTo>
                  <a:pt x="5742" y="33498"/>
                  <a:pt x="9718" y="31940"/>
                  <a:pt x="11027" y="31842"/>
                </a:cubicBezTo>
                <a:cubicBezTo>
                  <a:pt x="11716" y="31795"/>
                  <a:pt x="12394" y="31783"/>
                  <a:pt x="13066" y="31783"/>
                </a:cubicBezTo>
                <a:cubicBezTo>
                  <a:pt x="13777" y="31783"/>
                  <a:pt x="14481" y="31796"/>
                  <a:pt x="15181" y="31796"/>
                </a:cubicBezTo>
                <a:cubicBezTo>
                  <a:pt x="17052" y="31796"/>
                  <a:pt x="18891" y="31699"/>
                  <a:pt x="20757" y="30984"/>
                </a:cubicBezTo>
                <a:cubicBezTo>
                  <a:pt x="25214" y="29289"/>
                  <a:pt x="29712" y="24874"/>
                  <a:pt x="34860" y="24623"/>
                </a:cubicBezTo>
                <a:cubicBezTo>
                  <a:pt x="35017" y="24616"/>
                  <a:pt x="35174" y="24613"/>
                  <a:pt x="35330" y="24613"/>
                </a:cubicBezTo>
                <a:cubicBezTo>
                  <a:pt x="38165" y="24613"/>
                  <a:pt x="40919" y="25729"/>
                  <a:pt x="43914" y="25729"/>
                </a:cubicBezTo>
                <a:cubicBezTo>
                  <a:pt x="44124" y="25729"/>
                  <a:pt x="44335" y="25723"/>
                  <a:pt x="44547" y="25711"/>
                </a:cubicBezTo>
                <a:cubicBezTo>
                  <a:pt x="45572" y="25670"/>
                  <a:pt x="46598" y="25523"/>
                  <a:pt x="47602" y="25314"/>
                </a:cubicBezTo>
                <a:lnTo>
                  <a:pt x="47602" y="8742"/>
                </a:lnTo>
                <a:cubicBezTo>
                  <a:pt x="47414" y="8763"/>
                  <a:pt x="47246" y="8784"/>
                  <a:pt x="47058" y="8784"/>
                </a:cubicBezTo>
                <a:cubicBezTo>
                  <a:pt x="46528" y="8839"/>
                  <a:pt x="46003" y="8865"/>
                  <a:pt x="45485" y="8865"/>
                </a:cubicBezTo>
                <a:cubicBezTo>
                  <a:pt x="45021" y="8865"/>
                  <a:pt x="44562" y="8845"/>
                  <a:pt x="44108" y="8805"/>
                </a:cubicBezTo>
                <a:cubicBezTo>
                  <a:pt x="43980" y="8817"/>
                  <a:pt x="43851" y="8823"/>
                  <a:pt x="43722" y="8823"/>
                </a:cubicBezTo>
                <a:cubicBezTo>
                  <a:pt x="42504" y="8823"/>
                  <a:pt x="41265" y="8314"/>
                  <a:pt x="40300" y="7822"/>
                </a:cubicBezTo>
                <a:cubicBezTo>
                  <a:pt x="36010" y="5583"/>
                  <a:pt x="32349" y="2026"/>
                  <a:pt x="27411" y="561"/>
                </a:cubicBezTo>
                <a:cubicBezTo>
                  <a:pt x="26099" y="172"/>
                  <a:pt x="25071" y="1"/>
                  <a:pt x="24285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2"/>
          <p:cNvSpPr/>
          <p:nvPr/>
        </p:nvSpPr>
        <p:spPr>
          <a:xfrm>
            <a:off x="8613207" y="368494"/>
            <a:ext cx="49895" cy="11200"/>
          </a:xfrm>
          <a:custGeom>
            <a:avLst/>
            <a:gdLst/>
            <a:ahLst/>
            <a:cxnLst/>
            <a:rect l="l" t="t" r="r" b="b"/>
            <a:pathLst>
              <a:path w="2428" h="545" extrusionOk="0">
                <a:moveTo>
                  <a:pt x="0" y="1"/>
                </a:moveTo>
                <a:lnTo>
                  <a:pt x="0" y="1"/>
                </a:lnTo>
                <a:cubicBezTo>
                  <a:pt x="419" y="168"/>
                  <a:pt x="816" y="314"/>
                  <a:pt x="1151" y="356"/>
                </a:cubicBezTo>
                <a:cubicBezTo>
                  <a:pt x="1569" y="440"/>
                  <a:pt x="1988" y="503"/>
                  <a:pt x="2427" y="545"/>
                </a:cubicBezTo>
                <a:cubicBezTo>
                  <a:pt x="1674" y="294"/>
                  <a:pt x="858" y="105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2"/>
          <p:cNvSpPr/>
          <p:nvPr/>
        </p:nvSpPr>
        <p:spPr>
          <a:xfrm>
            <a:off x="3629573" y="4067735"/>
            <a:ext cx="5529984" cy="838399"/>
          </a:xfrm>
          <a:custGeom>
            <a:avLst/>
            <a:gdLst/>
            <a:ahLst/>
            <a:cxnLst/>
            <a:rect l="l" t="t" r="r" b="b"/>
            <a:pathLst>
              <a:path w="269099" h="40798" extrusionOk="0">
                <a:moveTo>
                  <a:pt x="158294" y="34430"/>
                </a:moveTo>
                <a:lnTo>
                  <a:pt x="158294" y="34430"/>
                </a:lnTo>
                <a:cubicBezTo>
                  <a:pt x="158306" y="34434"/>
                  <a:pt x="158318" y="34437"/>
                  <a:pt x="158329" y="34441"/>
                </a:cubicBezTo>
                <a:cubicBezTo>
                  <a:pt x="158318" y="34437"/>
                  <a:pt x="158306" y="34434"/>
                  <a:pt x="158294" y="34430"/>
                </a:cubicBezTo>
                <a:close/>
                <a:moveTo>
                  <a:pt x="225588" y="0"/>
                </a:moveTo>
                <a:cubicBezTo>
                  <a:pt x="222746" y="0"/>
                  <a:pt x="219445" y="834"/>
                  <a:pt x="215032" y="2951"/>
                </a:cubicBezTo>
                <a:cubicBezTo>
                  <a:pt x="210617" y="5064"/>
                  <a:pt x="206537" y="7428"/>
                  <a:pt x="202269" y="9563"/>
                </a:cubicBezTo>
                <a:cubicBezTo>
                  <a:pt x="195783" y="12848"/>
                  <a:pt x="188836" y="15651"/>
                  <a:pt x="179546" y="16467"/>
                </a:cubicBezTo>
                <a:cubicBezTo>
                  <a:pt x="176950" y="16692"/>
                  <a:pt x="174289" y="16785"/>
                  <a:pt x="171584" y="16785"/>
                </a:cubicBezTo>
                <a:cubicBezTo>
                  <a:pt x="158244" y="16785"/>
                  <a:pt x="143795" y="14518"/>
                  <a:pt x="130419" y="14518"/>
                </a:cubicBezTo>
                <a:cubicBezTo>
                  <a:pt x="128797" y="14518"/>
                  <a:pt x="127191" y="14551"/>
                  <a:pt x="125605" y="14626"/>
                </a:cubicBezTo>
                <a:cubicBezTo>
                  <a:pt x="120332" y="14877"/>
                  <a:pt x="114871" y="15400"/>
                  <a:pt x="109933" y="16802"/>
                </a:cubicBezTo>
                <a:cubicBezTo>
                  <a:pt x="106408" y="17801"/>
                  <a:pt x="102525" y="20407"/>
                  <a:pt x="98711" y="20407"/>
                </a:cubicBezTo>
                <a:cubicBezTo>
                  <a:pt x="98608" y="20407"/>
                  <a:pt x="98506" y="20405"/>
                  <a:pt x="98404" y="20401"/>
                </a:cubicBezTo>
                <a:cubicBezTo>
                  <a:pt x="96025" y="20311"/>
                  <a:pt x="94172" y="20193"/>
                  <a:pt x="92356" y="20193"/>
                </a:cubicBezTo>
                <a:cubicBezTo>
                  <a:pt x="90353" y="20193"/>
                  <a:pt x="88396" y="20337"/>
                  <a:pt x="85829" y="20819"/>
                </a:cubicBezTo>
                <a:cubicBezTo>
                  <a:pt x="80577" y="21803"/>
                  <a:pt x="75786" y="23268"/>
                  <a:pt x="70994" y="25109"/>
                </a:cubicBezTo>
                <a:cubicBezTo>
                  <a:pt x="68348" y="26130"/>
                  <a:pt x="65124" y="26496"/>
                  <a:pt x="61631" y="26496"/>
                </a:cubicBezTo>
                <a:cubicBezTo>
                  <a:pt x="52779" y="26496"/>
                  <a:pt x="42201" y="24145"/>
                  <a:pt x="34921" y="24145"/>
                </a:cubicBezTo>
                <a:cubicBezTo>
                  <a:pt x="34830" y="24145"/>
                  <a:pt x="34740" y="24146"/>
                  <a:pt x="34650" y="24146"/>
                </a:cubicBezTo>
                <a:cubicBezTo>
                  <a:pt x="33248" y="24167"/>
                  <a:pt x="31741" y="24607"/>
                  <a:pt x="30423" y="24941"/>
                </a:cubicBezTo>
                <a:cubicBezTo>
                  <a:pt x="26239" y="26029"/>
                  <a:pt x="21970" y="27348"/>
                  <a:pt x="18099" y="29001"/>
                </a:cubicBezTo>
                <a:cubicBezTo>
                  <a:pt x="16237" y="29796"/>
                  <a:pt x="14291" y="30444"/>
                  <a:pt x="12701" y="31574"/>
                </a:cubicBezTo>
                <a:cubicBezTo>
                  <a:pt x="10713" y="32955"/>
                  <a:pt x="8140" y="33520"/>
                  <a:pt x="6047" y="34755"/>
                </a:cubicBezTo>
                <a:cubicBezTo>
                  <a:pt x="4959" y="35403"/>
                  <a:pt x="3850" y="35968"/>
                  <a:pt x="2616" y="36449"/>
                </a:cubicBezTo>
                <a:cubicBezTo>
                  <a:pt x="1925" y="36721"/>
                  <a:pt x="231" y="37119"/>
                  <a:pt x="105" y="37851"/>
                </a:cubicBezTo>
                <a:cubicBezTo>
                  <a:pt x="0" y="38625"/>
                  <a:pt x="1549" y="39065"/>
                  <a:pt x="2281" y="39190"/>
                </a:cubicBezTo>
                <a:cubicBezTo>
                  <a:pt x="2593" y="39247"/>
                  <a:pt x="2900" y="39275"/>
                  <a:pt x="3202" y="39275"/>
                </a:cubicBezTo>
                <a:cubicBezTo>
                  <a:pt x="4014" y="39275"/>
                  <a:pt x="4786" y="39075"/>
                  <a:pt x="5503" y="38709"/>
                </a:cubicBezTo>
                <a:cubicBezTo>
                  <a:pt x="6319" y="38312"/>
                  <a:pt x="6905" y="37914"/>
                  <a:pt x="7889" y="37830"/>
                </a:cubicBezTo>
                <a:cubicBezTo>
                  <a:pt x="8977" y="37726"/>
                  <a:pt x="10065" y="37851"/>
                  <a:pt x="11132" y="37517"/>
                </a:cubicBezTo>
                <a:cubicBezTo>
                  <a:pt x="12345" y="37119"/>
                  <a:pt x="12994" y="36073"/>
                  <a:pt x="14228" y="35696"/>
                </a:cubicBezTo>
                <a:cubicBezTo>
                  <a:pt x="14835" y="35529"/>
                  <a:pt x="15484" y="35508"/>
                  <a:pt x="16091" y="35340"/>
                </a:cubicBezTo>
                <a:cubicBezTo>
                  <a:pt x="16907" y="35131"/>
                  <a:pt x="17744" y="34922"/>
                  <a:pt x="18581" y="34755"/>
                </a:cubicBezTo>
                <a:cubicBezTo>
                  <a:pt x="19095" y="34666"/>
                  <a:pt x="19689" y="34596"/>
                  <a:pt x="20281" y="34596"/>
                </a:cubicBezTo>
                <a:cubicBezTo>
                  <a:pt x="21084" y="34596"/>
                  <a:pt x="21882" y="34725"/>
                  <a:pt x="22472" y="35110"/>
                </a:cubicBezTo>
                <a:cubicBezTo>
                  <a:pt x="23602" y="35864"/>
                  <a:pt x="22807" y="36868"/>
                  <a:pt x="22138" y="37621"/>
                </a:cubicBezTo>
                <a:cubicBezTo>
                  <a:pt x="21614" y="38228"/>
                  <a:pt x="20254" y="39693"/>
                  <a:pt x="21301" y="40467"/>
                </a:cubicBezTo>
                <a:cubicBezTo>
                  <a:pt x="21624" y="40702"/>
                  <a:pt x="22025" y="40797"/>
                  <a:pt x="22463" y="40797"/>
                </a:cubicBezTo>
                <a:cubicBezTo>
                  <a:pt x="23894" y="40797"/>
                  <a:pt x="25724" y="39781"/>
                  <a:pt x="26573" y="39316"/>
                </a:cubicBezTo>
                <a:cubicBezTo>
                  <a:pt x="31511" y="36575"/>
                  <a:pt x="35989" y="32516"/>
                  <a:pt x="41806" y="30905"/>
                </a:cubicBezTo>
                <a:cubicBezTo>
                  <a:pt x="42949" y="30594"/>
                  <a:pt x="44232" y="30424"/>
                  <a:pt x="45477" y="30424"/>
                </a:cubicBezTo>
                <a:cubicBezTo>
                  <a:pt x="45827" y="30424"/>
                  <a:pt x="46174" y="30438"/>
                  <a:pt x="46514" y="30465"/>
                </a:cubicBezTo>
                <a:cubicBezTo>
                  <a:pt x="48167" y="30612"/>
                  <a:pt x="49380" y="30863"/>
                  <a:pt x="50217" y="31219"/>
                </a:cubicBezTo>
                <a:cubicBezTo>
                  <a:pt x="53962" y="33039"/>
                  <a:pt x="49317" y="37349"/>
                  <a:pt x="52268" y="38270"/>
                </a:cubicBezTo>
                <a:cubicBezTo>
                  <a:pt x="53380" y="38600"/>
                  <a:pt x="54511" y="38734"/>
                  <a:pt x="55659" y="38734"/>
                </a:cubicBezTo>
                <a:cubicBezTo>
                  <a:pt x="60255" y="38734"/>
                  <a:pt x="65126" y="36588"/>
                  <a:pt x="70199" y="36303"/>
                </a:cubicBezTo>
                <a:cubicBezTo>
                  <a:pt x="71078" y="36303"/>
                  <a:pt x="71894" y="36345"/>
                  <a:pt x="72689" y="36345"/>
                </a:cubicBezTo>
                <a:cubicBezTo>
                  <a:pt x="75535" y="36303"/>
                  <a:pt x="78171" y="35320"/>
                  <a:pt x="80975" y="35110"/>
                </a:cubicBezTo>
                <a:cubicBezTo>
                  <a:pt x="94180" y="34136"/>
                  <a:pt x="108002" y="33126"/>
                  <a:pt x="121343" y="33126"/>
                </a:cubicBezTo>
                <a:cubicBezTo>
                  <a:pt x="122334" y="33126"/>
                  <a:pt x="123322" y="33132"/>
                  <a:pt x="124308" y="33143"/>
                </a:cubicBezTo>
                <a:cubicBezTo>
                  <a:pt x="124458" y="33145"/>
                  <a:pt x="124607" y="33146"/>
                  <a:pt x="124756" y="33146"/>
                </a:cubicBezTo>
                <a:cubicBezTo>
                  <a:pt x="129223" y="33146"/>
                  <a:pt x="133277" y="32539"/>
                  <a:pt x="137469" y="31365"/>
                </a:cubicBezTo>
                <a:cubicBezTo>
                  <a:pt x="138384" y="31104"/>
                  <a:pt x="139342" y="30992"/>
                  <a:pt x="140319" y="30992"/>
                </a:cubicBezTo>
                <a:cubicBezTo>
                  <a:pt x="143808" y="30992"/>
                  <a:pt x="147534" y="32418"/>
                  <a:pt x="150378" y="33562"/>
                </a:cubicBezTo>
                <a:cubicBezTo>
                  <a:pt x="151571" y="34064"/>
                  <a:pt x="152910" y="34336"/>
                  <a:pt x="154249" y="34483"/>
                </a:cubicBezTo>
                <a:cubicBezTo>
                  <a:pt x="154388" y="34499"/>
                  <a:pt x="154546" y="34506"/>
                  <a:pt x="154716" y="34506"/>
                </a:cubicBezTo>
                <a:cubicBezTo>
                  <a:pt x="155535" y="34506"/>
                  <a:pt x="156657" y="34350"/>
                  <a:pt x="157500" y="34350"/>
                </a:cubicBezTo>
                <a:cubicBezTo>
                  <a:pt x="157813" y="34350"/>
                  <a:pt x="158087" y="34372"/>
                  <a:pt x="158294" y="34430"/>
                </a:cubicBezTo>
                <a:lnTo>
                  <a:pt x="158294" y="34430"/>
                </a:lnTo>
                <a:cubicBezTo>
                  <a:pt x="158097" y="34371"/>
                  <a:pt x="157898" y="34312"/>
                  <a:pt x="157681" y="34252"/>
                </a:cubicBezTo>
                <a:cubicBezTo>
                  <a:pt x="156216" y="30214"/>
                  <a:pt x="160108" y="28938"/>
                  <a:pt x="164565" y="28938"/>
                </a:cubicBezTo>
                <a:cubicBezTo>
                  <a:pt x="160987" y="28938"/>
                  <a:pt x="161510" y="23435"/>
                  <a:pt x="162661" y="22096"/>
                </a:cubicBezTo>
                <a:cubicBezTo>
                  <a:pt x="163752" y="20816"/>
                  <a:pt x="165054" y="20388"/>
                  <a:pt x="166476" y="20388"/>
                </a:cubicBezTo>
                <a:cubicBezTo>
                  <a:pt x="167890" y="20388"/>
                  <a:pt x="169424" y="20810"/>
                  <a:pt x="170988" y="21238"/>
                </a:cubicBezTo>
                <a:cubicBezTo>
                  <a:pt x="172892" y="21761"/>
                  <a:pt x="174733" y="22514"/>
                  <a:pt x="176679" y="22912"/>
                </a:cubicBezTo>
                <a:cubicBezTo>
                  <a:pt x="177457" y="23075"/>
                  <a:pt x="178022" y="23141"/>
                  <a:pt x="178499" y="23141"/>
                </a:cubicBezTo>
                <a:cubicBezTo>
                  <a:pt x="179549" y="23141"/>
                  <a:pt x="180169" y="22823"/>
                  <a:pt x="181680" y="22535"/>
                </a:cubicBezTo>
                <a:cubicBezTo>
                  <a:pt x="182873" y="22303"/>
                  <a:pt x="184222" y="22180"/>
                  <a:pt x="185594" y="22180"/>
                </a:cubicBezTo>
                <a:cubicBezTo>
                  <a:pt x="187689" y="22180"/>
                  <a:pt x="189837" y="22468"/>
                  <a:pt x="191556" y="23100"/>
                </a:cubicBezTo>
                <a:cubicBezTo>
                  <a:pt x="193983" y="23979"/>
                  <a:pt x="195385" y="25025"/>
                  <a:pt x="198210" y="25255"/>
                </a:cubicBezTo>
                <a:cubicBezTo>
                  <a:pt x="198567" y="25284"/>
                  <a:pt x="198910" y="25297"/>
                  <a:pt x="199241" y="25297"/>
                </a:cubicBezTo>
                <a:cubicBezTo>
                  <a:pt x="202048" y="25297"/>
                  <a:pt x="203995" y="24355"/>
                  <a:pt x="206747" y="24000"/>
                </a:cubicBezTo>
                <a:cubicBezTo>
                  <a:pt x="207196" y="23939"/>
                  <a:pt x="207942" y="23898"/>
                  <a:pt x="208812" y="23898"/>
                </a:cubicBezTo>
                <a:cubicBezTo>
                  <a:pt x="211227" y="23898"/>
                  <a:pt x="214601" y="24209"/>
                  <a:pt x="215263" y="25255"/>
                </a:cubicBezTo>
                <a:cubicBezTo>
                  <a:pt x="217020" y="28017"/>
                  <a:pt x="208379" y="29649"/>
                  <a:pt x="211371" y="32955"/>
                </a:cubicBezTo>
                <a:cubicBezTo>
                  <a:pt x="212117" y="33789"/>
                  <a:pt x="213506" y="33976"/>
                  <a:pt x="215007" y="33976"/>
                </a:cubicBezTo>
                <a:cubicBezTo>
                  <a:pt x="216226" y="33976"/>
                  <a:pt x="217518" y="33853"/>
                  <a:pt x="218600" y="33853"/>
                </a:cubicBezTo>
                <a:cubicBezTo>
                  <a:pt x="219061" y="33853"/>
                  <a:pt x="219483" y="33875"/>
                  <a:pt x="219845" y="33939"/>
                </a:cubicBezTo>
                <a:cubicBezTo>
                  <a:pt x="222460" y="34399"/>
                  <a:pt x="224427" y="35905"/>
                  <a:pt x="226896" y="36659"/>
                </a:cubicBezTo>
                <a:cubicBezTo>
                  <a:pt x="228630" y="37192"/>
                  <a:pt x="230855" y="37506"/>
                  <a:pt x="233129" y="37506"/>
                </a:cubicBezTo>
                <a:cubicBezTo>
                  <a:pt x="237634" y="37506"/>
                  <a:pt x="242328" y="36272"/>
                  <a:pt x="243760" y="33060"/>
                </a:cubicBezTo>
                <a:cubicBezTo>
                  <a:pt x="245443" y="29294"/>
                  <a:pt x="243971" y="24815"/>
                  <a:pt x="248728" y="24815"/>
                </a:cubicBezTo>
                <a:cubicBezTo>
                  <a:pt x="250182" y="24815"/>
                  <a:pt x="252217" y="25233"/>
                  <a:pt x="255101" y="26218"/>
                </a:cubicBezTo>
                <a:cubicBezTo>
                  <a:pt x="259914" y="27850"/>
                  <a:pt x="264496" y="29817"/>
                  <a:pt x="269099" y="31763"/>
                </a:cubicBezTo>
                <a:lnTo>
                  <a:pt x="269099" y="9646"/>
                </a:lnTo>
                <a:cubicBezTo>
                  <a:pt x="267404" y="9793"/>
                  <a:pt x="265688" y="9897"/>
                  <a:pt x="263952" y="9960"/>
                </a:cubicBezTo>
                <a:cubicBezTo>
                  <a:pt x="263533" y="9981"/>
                  <a:pt x="263094" y="9981"/>
                  <a:pt x="262655" y="10002"/>
                </a:cubicBezTo>
                <a:cubicBezTo>
                  <a:pt x="262264" y="10008"/>
                  <a:pt x="261873" y="10011"/>
                  <a:pt x="261483" y="10011"/>
                </a:cubicBezTo>
                <a:cubicBezTo>
                  <a:pt x="256297" y="10011"/>
                  <a:pt x="251210" y="9483"/>
                  <a:pt x="247045" y="8140"/>
                </a:cubicBezTo>
                <a:cubicBezTo>
                  <a:pt x="236557" y="4762"/>
                  <a:pt x="232382" y="0"/>
                  <a:pt x="2255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3714616" y="3985347"/>
            <a:ext cx="1833882" cy="568269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5915750" y="4652504"/>
            <a:ext cx="3249058" cy="1126284"/>
          </a:xfrm>
          <a:custGeom>
            <a:avLst/>
            <a:gdLst/>
            <a:ahLst/>
            <a:cxnLst/>
            <a:rect l="l" t="t" r="r" b="b"/>
            <a:pathLst>
              <a:path w="158105" h="54807" extrusionOk="0">
                <a:moveTo>
                  <a:pt x="51970" y="0"/>
                </a:moveTo>
                <a:cubicBezTo>
                  <a:pt x="49709" y="0"/>
                  <a:pt x="47663" y="445"/>
                  <a:pt x="46225" y="1571"/>
                </a:cubicBezTo>
                <a:cubicBezTo>
                  <a:pt x="45368" y="2240"/>
                  <a:pt x="44991" y="3391"/>
                  <a:pt x="43840" y="3831"/>
                </a:cubicBezTo>
                <a:cubicBezTo>
                  <a:pt x="43517" y="3949"/>
                  <a:pt x="43180" y="3986"/>
                  <a:pt x="42839" y="3986"/>
                </a:cubicBezTo>
                <a:cubicBezTo>
                  <a:pt x="42274" y="3986"/>
                  <a:pt x="41694" y="3885"/>
                  <a:pt x="41135" y="3885"/>
                </a:cubicBezTo>
                <a:cubicBezTo>
                  <a:pt x="40895" y="3885"/>
                  <a:pt x="40659" y="3903"/>
                  <a:pt x="40430" y="3956"/>
                </a:cubicBezTo>
                <a:cubicBezTo>
                  <a:pt x="36161" y="4898"/>
                  <a:pt x="39802" y="6509"/>
                  <a:pt x="42627" y="6593"/>
                </a:cubicBezTo>
                <a:cubicBezTo>
                  <a:pt x="42785" y="6597"/>
                  <a:pt x="42949" y="6599"/>
                  <a:pt x="43118" y="6599"/>
                </a:cubicBezTo>
                <a:cubicBezTo>
                  <a:pt x="44100" y="6599"/>
                  <a:pt x="45248" y="6536"/>
                  <a:pt x="46388" y="6536"/>
                </a:cubicBezTo>
                <a:cubicBezTo>
                  <a:pt x="47902" y="6536"/>
                  <a:pt x="49405" y="6646"/>
                  <a:pt x="50494" y="7157"/>
                </a:cubicBezTo>
                <a:cubicBezTo>
                  <a:pt x="52733" y="8246"/>
                  <a:pt x="50452" y="10547"/>
                  <a:pt x="48569" y="10735"/>
                </a:cubicBezTo>
                <a:cubicBezTo>
                  <a:pt x="48485" y="10743"/>
                  <a:pt x="48403" y="10746"/>
                  <a:pt x="48322" y="10746"/>
                </a:cubicBezTo>
                <a:cubicBezTo>
                  <a:pt x="47453" y="10746"/>
                  <a:pt x="46737" y="10360"/>
                  <a:pt x="45933" y="10150"/>
                </a:cubicBezTo>
                <a:cubicBezTo>
                  <a:pt x="44363" y="9710"/>
                  <a:pt x="42752" y="9626"/>
                  <a:pt x="41120" y="9501"/>
                </a:cubicBezTo>
                <a:cubicBezTo>
                  <a:pt x="40776" y="9470"/>
                  <a:pt x="40436" y="9456"/>
                  <a:pt x="40101" y="9456"/>
                </a:cubicBezTo>
                <a:cubicBezTo>
                  <a:pt x="36772" y="9456"/>
                  <a:pt x="33867" y="10854"/>
                  <a:pt x="30616" y="11405"/>
                </a:cubicBezTo>
                <a:cubicBezTo>
                  <a:pt x="28932" y="11691"/>
                  <a:pt x="27464" y="12168"/>
                  <a:pt x="25820" y="12168"/>
                </a:cubicBezTo>
                <a:cubicBezTo>
                  <a:pt x="25423" y="12168"/>
                  <a:pt x="25014" y="12140"/>
                  <a:pt x="24590" y="12075"/>
                </a:cubicBezTo>
                <a:cubicBezTo>
                  <a:pt x="21241" y="11545"/>
                  <a:pt x="12413" y="8689"/>
                  <a:pt x="6619" y="8689"/>
                </a:cubicBezTo>
                <a:cubicBezTo>
                  <a:pt x="2568" y="8689"/>
                  <a:pt x="0" y="10085"/>
                  <a:pt x="1826" y="14648"/>
                </a:cubicBezTo>
                <a:cubicBezTo>
                  <a:pt x="2597" y="14833"/>
                  <a:pt x="3317" y="14907"/>
                  <a:pt x="4003" y="14907"/>
                </a:cubicBezTo>
                <a:cubicBezTo>
                  <a:pt x="6749" y="14907"/>
                  <a:pt x="8961" y="13723"/>
                  <a:pt x="11839" y="13723"/>
                </a:cubicBezTo>
                <a:cubicBezTo>
                  <a:pt x="12317" y="13723"/>
                  <a:pt x="12813" y="13756"/>
                  <a:pt x="13334" y="13832"/>
                </a:cubicBezTo>
                <a:cubicBezTo>
                  <a:pt x="17330" y="14397"/>
                  <a:pt x="21013" y="15841"/>
                  <a:pt x="24925" y="16636"/>
                </a:cubicBezTo>
                <a:cubicBezTo>
                  <a:pt x="28524" y="17368"/>
                  <a:pt x="29026" y="19963"/>
                  <a:pt x="30386" y="22202"/>
                </a:cubicBezTo>
                <a:cubicBezTo>
                  <a:pt x="32123" y="25089"/>
                  <a:pt x="34676" y="26261"/>
                  <a:pt x="38735" y="26407"/>
                </a:cubicBezTo>
                <a:cubicBezTo>
                  <a:pt x="39249" y="26423"/>
                  <a:pt x="39791" y="26431"/>
                  <a:pt x="40353" y="26431"/>
                </a:cubicBezTo>
                <a:cubicBezTo>
                  <a:pt x="44299" y="26431"/>
                  <a:pt x="49243" y="26013"/>
                  <a:pt x="52503" y="24712"/>
                </a:cubicBezTo>
                <a:cubicBezTo>
                  <a:pt x="53967" y="24106"/>
                  <a:pt x="55264" y="23206"/>
                  <a:pt x="56645" y="22411"/>
                </a:cubicBezTo>
                <a:cubicBezTo>
                  <a:pt x="58495" y="21348"/>
                  <a:pt x="61233" y="19712"/>
                  <a:pt x="63710" y="19712"/>
                </a:cubicBezTo>
                <a:cubicBezTo>
                  <a:pt x="63867" y="19712"/>
                  <a:pt x="64023" y="19719"/>
                  <a:pt x="64178" y="19733"/>
                </a:cubicBezTo>
                <a:cubicBezTo>
                  <a:pt x="65433" y="19837"/>
                  <a:pt x="66605" y="20298"/>
                  <a:pt x="67923" y="20402"/>
                </a:cubicBezTo>
                <a:cubicBezTo>
                  <a:pt x="69765" y="20549"/>
                  <a:pt x="71459" y="20883"/>
                  <a:pt x="73196" y="21448"/>
                </a:cubicBezTo>
                <a:cubicBezTo>
                  <a:pt x="79473" y="23499"/>
                  <a:pt x="80477" y="26031"/>
                  <a:pt x="84118" y="30383"/>
                </a:cubicBezTo>
                <a:cubicBezTo>
                  <a:pt x="86148" y="32789"/>
                  <a:pt x="89203" y="34065"/>
                  <a:pt x="92592" y="34860"/>
                </a:cubicBezTo>
                <a:cubicBezTo>
                  <a:pt x="95542" y="35551"/>
                  <a:pt x="97384" y="36932"/>
                  <a:pt x="100187" y="38104"/>
                </a:cubicBezTo>
                <a:cubicBezTo>
                  <a:pt x="103159" y="39338"/>
                  <a:pt x="105502" y="40970"/>
                  <a:pt x="108243" y="42456"/>
                </a:cubicBezTo>
                <a:cubicBezTo>
                  <a:pt x="110566" y="43711"/>
                  <a:pt x="113369" y="43899"/>
                  <a:pt x="115671" y="45134"/>
                </a:cubicBezTo>
                <a:cubicBezTo>
                  <a:pt x="117617" y="46159"/>
                  <a:pt x="119542" y="46598"/>
                  <a:pt x="121843" y="46891"/>
                </a:cubicBezTo>
                <a:cubicBezTo>
                  <a:pt x="125087" y="47310"/>
                  <a:pt x="128393" y="47289"/>
                  <a:pt x="131406" y="48063"/>
                </a:cubicBezTo>
                <a:cubicBezTo>
                  <a:pt x="131782" y="48168"/>
                  <a:pt x="132180" y="48272"/>
                  <a:pt x="132556" y="48398"/>
                </a:cubicBezTo>
                <a:cubicBezTo>
                  <a:pt x="134774" y="49172"/>
                  <a:pt x="136846" y="49402"/>
                  <a:pt x="139147" y="49904"/>
                </a:cubicBezTo>
                <a:cubicBezTo>
                  <a:pt x="142468" y="50625"/>
                  <a:pt x="145196" y="54807"/>
                  <a:pt x="148410" y="54807"/>
                </a:cubicBezTo>
                <a:cubicBezTo>
                  <a:pt x="148558" y="54807"/>
                  <a:pt x="148706" y="54798"/>
                  <a:pt x="148856" y="54780"/>
                </a:cubicBezTo>
                <a:cubicBezTo>
                  <a:pt x="152245" y="54382"/>
                  <a:pt x="155761" y="49256"/>
                  <a:pt x="157058" y="47038"/>
                </a:cubicBezTo>
                <a:cubicBezTo>
                  <a:pt x="158041" y="45385"/>
                  <a:pt x="157874" y="43627"/>
                  <a:pt x="157853" y="41828"/>
                </a:cubicBezTo>
                <a:cubicBezTo>
                  <a:pt x="157811" y="36953"/>
                  <a:pt x="157853" y="32057"/>
                  <a:pt x="157853" y="27181"/>
                </a:cubicBezTo>
                <a:cubicBezTo>
                  <a:pt x="157853" y="26888"/>
                  <a:pt x="158104" y="23352"/>
                  <a:pt x="157853" y="23290"/>
                </a:cubicBezTo>
                <a:cubicBezTo>
                  <a:pt x="154003" y="22306"/>
                  <a:pt x="150111" y="20883"/>
                  <a:pt x="146240" y="19858"/>
                </a:cubicBezTo>
                <a:cubicBezTo>
                  <a:pt x="142564" y="18894"/>
                  <a:pt x="139181" y="18329"/>
                  <a:pt x="136142" y="18329"/>
                </a:cubicBezTo>
                <a:cubicBezTo>
                  <a:pt x="132193" y="18329"/>
                  <a:pt x="128826" y="19283"/>
                  <a:pt x="126154" y="21553"/>
                </a:cubicBezTo>
                <a:cubicBezTo>
                  <a:pt x="122717" y="24498"/>
                  <a:pt x="120853" y="27091"/>
                  <a:pt x="115551" y="27091"/>
                </a:cubicBezTo>
                <a:cubicBezTo>
                  <a:pt x="114525" y="27091"/>
                  <a:pt x="113370" y="26994"/>
                  <a:pt x="112051" y="26784"/>
                </a:cubicBezTo>
                <a:cubicBezTo>
                  <a:pt x="102782" y="25277"/>
                  <a:pt x="92822" y="21386"/>
                  <a:pt x="83804" y="17075"/>
                </a:cubicBezTo>
                <a:cubicBezTo>
                  <a:pt x="76083" y="13414"/>
                  <a:pt x="72547" y="7932"/>
                  <a:pt x="65684" y="3831"/>
                </a:cubicBezTo>
                <a:cubicBezTo>
                  <a:pt x="62739" y="2072"/>
                  <a:pt x="56852" y="0"/>
                  <a:pt x="51970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7839640" y="1840804"/>
            <a:ext cx="1320050" cy="402862"/>
          </a:xfrm>
          <a:custGeom>
            <a:avLst/>
            <a:gdLst/>
            <a:ahLst/>
            <a:cxnLst/>
            <a:rect l="l" t="t" r="r" b="b"/>
            <a:pathLst>
              <a:path w="64236" h="19604" extrusionOk="0">
                <a:moveTo>
                  <a:pt x="52287" y="0"/>
                </a:moveTo>
                <a:cubicBezTo>
                  <a:pt x="50668" y="0"/>
                  <a:pt x="48766" y="586"/>
                  <a:pt x="47309" y="983"/>
                </a:cubicBezTo>
                <a:cubicBezTo>
                  <a:pt x="46352" y="1249"/>
                  <a:pt x="45230" y="1560"/>
                  <a:pt x="44184" y="1560"/>
                </a:cubicBezTo>
                <a:cubicBezTo>
                  <a:pt x="43995" y="1560"/>
                  <a:pt x="43809" y="1550"/>
                  <a:pt x="43626" y="1528"/>
                </a:cubicBezTo>
                <a:cubicBezTo>
                  <a:pt x="42747" y="1423"/>
                  <a:pt x="42057" y="983"/>
                  <a:pt x="41220" y="837"/>
                </a:cubicBezTo>
                <a:cubicBezTo>
                  <a:pt x="40998" y="796"/>
                  <a:pt x="40770" y="778"/>
                  <a:pt x="40538" y="778"/>
                </a:cubicBezTo>
                <a:cubicBezTo>
                  <a:pt x="38496" y="778"/>
                  <a:pt x="36141" y="2230"/>
                  <a:pt x="34713" y="3076"/>
                </a:cubicBezTo>
                <a:cubicBezTo>
                  <a:pt x="30612" y="5524"/>
                  <a:pt x="26427" y="7930"/>
                  <a:pt x="22472" y="10504"/>
                </a:cubicBezTo>
                <a:cubicBezTo>
                  <a:pt x="21091" y="11403"/>
                  <a:pt x="19711" y="12052"/>
                  <a:pt x="18120" y="12638"/>
                </a:cubicBezTo>
                <a:cubicBezTo>
                  <a:pt x="16384" y="13287"/>
                  <a:pt x="14961" y="14144"/>
                  <a:pt x="13015" y="14500"/>
                </a:cubicBezTo>
                <a:cubicBezTo>
                  <a:pt x="12446" y="14602"/>
                  <a:pt x="11865" y="14637"/>
                  <a:pt x="11278" y="14637"/>
                </a:cubicBezTo>
                <a:cubicBezTo>
                  <a:pt x="9991" y="14637"/>
                  <a:pt x="8674" y="14469"/>
                  <a:pt x="7391" y="14469"/>
                </a:cubicBezTo>
                <a:cubicBezTo>
                  <a:pt x="7214" y="14469"/>
                  <a:pt x="7038" y="14472"/>
                  <a:pt x="6863" y="14479"/>
                </a:cubicBezTo>
                <a:cubicBezTo>
                  <a:pt x="5378" y="14542"/>
                  <a:pt x="3139" y="14751"/>
                  <a:pt x="2030" y="15630"/>
                </a:cubicBezTo>
                <a:cubicBezTo>
                  <a:pt x="0" y="17220"/>
                  <a:pt x="9939" y="19208"/>
                  <a:pt x="10776" y="19334"/>
                </a:cubicBezTo>
                <a:cubicBezTo>
                  <a:pt x="11392" y="19439"/>
                  <a:pt x="12111" y="19604"/>
                  <a:pt x="12785" y="19604"/>
                </a:cubicBezTo>
                <a:cubicBezTo>
                  <a:pt x="12912" y="19604"/>
                  <a:pt x="13038" y="19598"/>
                  <a:pt x="13161" y="19585"/>
                </a:cubicBezTo>
                <a:cubicBezTo>
                  <a:pt x="14103" y="19480"/>
                  <a:pt x="15045" y="19271"/>
                  <a:pt x="15902" y="19145"/>
                </a:cubicBezTo>
                <a:cubicBezTo>
                  <a:pt x="17011" y="19020"/>
                  <a:pt x="18099" y="18894"/>
                  <a:pt x="19187" y="18789"/>
                </a:cubicBezTo>
                <a:cubicBezTo>
                  <a:pt x="26804" y="18099"/>
                  <a:pt x="34148" y="18120"/>
                  <a:pt x="41597" y="17492"/>
                </a:cubicBezTo>
                <a:cubicBezTo>
                  <a:pt x="42706" y="17450"/>
                  <a:pt x="44233" y="17283"/>
                  <a:pt x="45781" y="17220"/>
                </a:cubicBezTo>
                <a:cubicBezTo>
                  <a:pt x="46341" y="17190"/>
                  <a:pt x="46901" y="17171"/>
                  <a:pt x="47444" y="17171"/>
                </a:cubicBezTo>
                <a:cubicBezTo>
                  <a:pt x="48422" y="17171"/>
                  <a:pt x="49345" y="17234"/>
                  <a:pt x="50113" y="17409"/>
                </a:cubicBezTo>
                <a:cubicBezTo>
                  <a:pt x="50887" y="17576"/>
                  <a:pt x="51954" y="18141"/>
                  <a:pt x="52958" y="18727"/>
                </a:cubicBezTo>
                <a:cubicBezTo>
                  <a:pt x="55448" y="17681"/>
                  <a:pt x="57875" y="16613"/>
                  <a:pt x="60470" y="15630"/>
                </a:cubicBezTo>
                <a:cubicBezTo>
                  <a:pt x="61662" y="15170"/>
                  <a:pt x="62939" y="14877"/>
                  <a:pt x="64236" y="14668"/>
                </a:cubicBezTo>
                <a:lnTo>
                  <a:pt x="64236" y="5189"/>
                </a:lnTo>
                <a:cubicBezTo>
                  <a:pt x="61516" y="5566"/>
                  <a:pt x="58880" y="5963"/>
                  <a:pt x="56369" y="6926"/>
                </a:cubicBezTo>
                <a:cubicBezTo>
                  <a:pt x="54799" y="7512"/>
                  <a:pt x="53293" y="7993"/>
                  <a:pt x="51514" y="7993"/>
                </a:cubicBezTo>
                <a:cubicBezTo>
                  <a:pt x="50426" y="7993"/>
                  <a:pt x="48250" y="7867"/>
                  <a:pt x="47999" y="6800"/>
                </a:cubicBezTo>
                <a:cubicBezTo>
                  <a:pt x="47790" y="5880"/>
                  <a:pt x="49087" y="4792"/>
                  <a:pt x="49757" y="4143"/>
                </a:cubicBezTo>
                <a:cubicBezTo>
                  <a:pt x="50385" y="3536"/>
                  <a:pt x="51075" y="2804"/>
                  <a:pt x="51891" y="2344"/>
                </a:cubicBezTo>
                <a:cubicBezTo>
                  <a:pt x="53607" y="1423"/>
                  <a:pt x="55783" y="272"/>
                  <a:pt x="52791" y="21"/>
                </a:cubicBezTo>
                <a:cubicBezTo>
                  <a:pt x="52627" y="7"/>
                  <a:pt x="52459" y="0"/>
                  <a:pt x="5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7139253" y="2058703"/>
            <a:ext cx="1891422" cy="778455"/>
          </a:xfrm>
          <a:custGeom>
            <a:avLst/>
            <a:gdLst/>
            <a:ahLst/>
            <a:cxnLst/>
            <a:rect l="l" t="t" r="r" b="b"/>
            <a:pathLst>
              <a:path w="92040" h="37881" extrusionOk="0">
                <a:moveTo>
                  <a:pt x="62313" y="0"/>
                </a:moveTo>
                <a:cubicBezTo>
                  <a:pt x="58607" y="0"/>
                  <a:pt x="54866" y="541"/>
                  <a:pt x="51176" y="1533"/>
                </a:cubicBezTo>
                <a:cubicBezTo>
                  <a:pt x="46852" y="2688"/>
                  <a:pt x="42195" y="3097"/>
                  <a:pt x="37462" y="3097"/>
                </a:cubicBezTo>
                <a:cubicBezTo>
                  <a:pt x="30881" y="3097"/>
                  <a:pt x="24153" y="2307"/>
                  <a:pt x="17970" y="1637"/>
                </a:cubicBezTo>
                <a:cubicBezTo>
                  <a:pt x="15074" y="1323"/>
                  <a:pt x="12383" y="1073"/>
                  <a:pt x="10021" y="1073"/>
                </a:cubicBezTo>
                <a:cubicBezTo>
                  <a:pt x="3903" y="1073"/>
                  <a:pt x="1" y="2749"/>
                  <a:pt x="499" y="9316"/>
                </a:cubicBezTo>
                <a:cubicBezTo>
                  <a:pt x="4747" y="9316"/>
                  <a:pt x="7508" y="12413"/>
                  <a:pt x="10480" y="13857"/>
                </a:cubicBezTo>
                <a:cubicBezTo>
                  <a:pt x="12781" y="14966"/>
                  <a:pt x="15773" y="15907"/>
                  <a:pt x="18472" y="16200"/>
                </a:cubicBezTo>
                <a:cubicBezTo>
                  <a:pt x="18606" y="16214"/>
                  <a:pt x="18763" y="16220"/>
                  <a:pt x="18938" y="16220"/>
                </a:cubicBezTo>
                <a:cubicBezTo>
                  <a:pt x="20259" y="16220"/>
                  <a:pt x="22620" y="15868"/>
                  <a:pt x="23948" y="15868"/>
                </a:cubicBezTo>
                <a:cubicBezTo>
                  <a:pt x="24287" y="15868"/>
                  <a:pt x="24559" y="15891"/>
                  <a:pt x="24729" y="15949"/>
                </a:cubicBezTo>
                <a:cubicBezTo>
                  <a:pt x="28892" y="17372"/>
                  <a:pt x="25566" y="18606"/>
                  <a:pt x="23515" y="20845"/>
                </a:cubicBezTo>
                <a:cubicBezTo>
                  <a:pt x="22741" y="21724"/>
                  <a:pt x="22009" y="22728"/>
                  <a:pt x="21799" y="23775"/>
                </a:cubicBezTo>
                <a:cubicBezTo>
                  <a:pt x="21255" y="26390"/>
                  <a:pt x="24331" y="27645"/>
                  <a:pt x="24854" y="29947"/>
                </a:cubicBezTo>
                <a:cubicBezTo>
                  <a:pt x="25754" y="33776"/>
                  <a:pt x="17426" y="33379"/>
                  <a:pt x="14581" y="33818"/>
                </a:cubicBezTo>
                <a:cubicBezTo>
                  <a:pt x="11391" y="34303"/>
                  <a:pt x="9282" y="37881"/>
                  <a:pt x="12627" y="37881"/>
                </a:cubicBezTo>
                <a:cubicBezTo>
                  <a:pt x="13035" y="37881"/>
                  <a:pt x="13523" y="37828"/>
                  <a:pt x="14099" y="37710"/>
                </a:cubicBezTo>
                <a:cubicBezTo>
                  <a:pt x="16861" y="37145"/>
                  <a:pt x="19205" y="35785"/>
                  <a:pt x="21820" y="34927"/>
                </a:cubicBezTo>
                <a:cubicBezTo>
                  <a:pt x="23264" y="34467"/>
                  <a:pt x="24729" y="34425"/>
                  <a:pt x="26193" y="34090"/>
                </a:cubicBezTo>
                <a:cubicBezTo>
                  <a:pt x="28955" y="33441"/>
                  <a:pt x="31864" y="31516"/>
                  <a:pt x="34249" y="30261"/>
                </a:cubicBezTo>
                <a:cubicBezTo>
                  <a:pt x="37638" y="28482"/>
                  <a:pt x="40819" y="26474"/>
                  <a:pt x="44083" y="24549"/>
                </a:cubicBezTo>
                <a:cubicBezTo>
                  <a:pt x="44753" y="23984"/>
                  <a:pt x="45422" y="23440"/>
                  <a:pt x="46092" y="22896"/>
                </a:cubicBezTo>
                <a:cubicBezTo>
                  <a:pt x="47473" y="21850"/>
                  <a:pt x="48895" y="20824"/>
                  <a:pt x="50465" y="19925"/>
                </a:cubicBezTo>
                <a:cubicBezTo>
                  <a:pt x="51385" y="19422"/>
                  <a:pt x="52369" y="18983"/>
                  <a:pt x="53394" y="18586"/>
                </a:cubicBezTo>
                <a:cubicBezTo>
                  <a:pt x="59671" y="16158"/>
                  <a:pt x="66429" y="15719"/>
                  <a:pt x="73209" y="14924"/>
                </a:cubicBezTo>
                <a:cubicBezTo>
                  <a:pt x="77728" y="14401"/>
                  <a:pt x="85282" y="14966"/>
                  <a:pt x="88901" y="12497"/>
                </a:cubicBezTo>
                <a:cubicBezTo>
                  <a:pt x="92040" y="10383"/>
                  <a:pt x="90889" y="6680"/>
                  <a:pt x="90366" y="3897"/>
                </a:cubicBezTo>
                <a:cubicBezTo>
                  <a:pt x="89934" y="3820"/>
                  <a:pt x="89507" y="3788"/>
                  <a:pt x="89084" y="3788"/>
                </a:cubicBezTo>
                <a:cubicBezTo>
                  <a:pt x="86874" y="3788"/>
                  <a:pt x="84758" y="4667"/>
                  <a:pt x="82399" y="4667"/>
                </a:cubicBezTo>
                <a:cubicBezTo>
                  <a:pt x="82129" y="4667"/>
                  <a:pt x="81855" y="4655"/>
                  <a:pt x="81578" y="4629"/>
                </a:cubicBezTo>
                <a:cubicBezTo>
                  <a:pt x="78712" y="4378"/>
                  <a:pt x="76849" y="3060"/>
                  <a:pt x="74401" y="2119"/>
                </a:cubicBezTo>
                <a:cubicBezTo>
                  <a:pt x="70494" y="666"/>
                  <a:pt x="66425" y="0"/>
                  <a:pt x="623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2"/>
          <p:cNvSpPr/>
          <p:nvPr/>
        </p:nvSpPr>
        <p:spPr>
          <a:xfrm>
            <a:off x="3892292" y="980903"/>
            <a:ext cx="5267705" cy="1931392"/>
          </a:xfrm>
          <a:custGeom>
            <a:avLst/>
            <a:gdLst/>
            <a:ahLst/>
            <a:cxnLst/>
            <a:rect l="l" t="t" r="r" b="b"/>
            <a:pathLst>
              <a:path w="256336" h="93985" extrusionOk="0">
                <a:moveTo>
                  <a:pt x="9286" y="1"/>
                </a:moveTo>
                <a:cubicBezTo>
                  <a:pt x="7909" y="1"/>
                  <a:pt x="6620" y="179"/>
                  <a:pt x="5483" y="603"/>
                </a:cubicBezTo>
                <a:cubicBezTo>
                  <a:pt x="1" y="2653"/>
                  <a:pt x="10504" y="5185"/>
                  <a:pt x="12806" y="5792"/>
                </a:cubicBezTo>
                <a:cubicBezTo>
                  <a:pt x="18162" y="7215"/>
                  <a:pt x="23665" y="8114"/>
                  <a:pt x="29064" y="9391"/>
                </a:cubicBezTo>
                <a:cubicBezTo>
                  <a:pt x="32223" y="10123"/>
                  <a:pt x="45279" y="13471"/>
                  <a:pt x="37998" y="16839"/>
                </a:cubicBezTo>
                <a:cubicBezTo>
                  <a:pt x="37538" y="18513"/>
                  <a:pt x="39400" y="18995"/>
                  <a:pt x="39400" y="20585"/>
                </a:cubicBezTo>
                <a:cubicBezTo>
                  <a:pt x="39358" y="23660"/>
                  <a:pt x="37538" y="24790"/>
                  <a:pt x="41743" y="26883"/>
                </a:cubicBezTo>
                <a:cubicBezTo>
                  <a:pt x="44924" y="28452"/>
                  <a:pt x="47748" y="29519"/>
                  <a:pt x="50803" y="30733"/>
                </a:cubicBezTo>
                <a:cubicBezTo>
                  <a:pt x="51828" y="31256"/>
                  <a:pt x="52686" y="31779"/>
                  <a:pt x="53168" y="32260"/>
                </a:cubicBezTo>
                <a:cubicBezTo>
                  <a:pt x="53670" y="32741"/>
                  <a:pt x="53795" y="33202"/>
                  <a:pt x="53398" y="33578"/>
                </a:cubicBezTo>
                <a:cubicBezTo>
                  <a:pt x="52979" y="33955"/>
                  <a:pt x="52038" y="34269"/>
                  <a:pt x="50364" y="34478"/>
                </a:cubicBezTo>
                <a:cubicBezTo>
                  <a:pt x="49318" y="34290"/>
                  <a:pt x="48271" y="34143"/>
                  <a:pt x="47225" y="33997"/>
                </a:cubicBezTo>
                <a:cubicBezTo>
                  <a:pt x="46179" y="33850"/>
                  <a:pt x="45133" y="33725"/>
                  <a:pt x="44087" y="33620"/>
                </a:cubicBezTo>
                <a:cubicBezTo>
                  <a:pt x="43020" y="33495"/>
                  <a:pt x="41973" y="33390"/>
                  <a:pt x="40927" y="33285"/>
                </a:cubicBezTo>
                <a:cubicBezTo>
                  <a:pt x="39860" y="33181"/>
                  <a:pt x="38814" y="33076"/>
                  <a:pt x="37768" y="32971"/>
                </a:cubicBezTo>
                <a:cubicBezTo>
                  <a:pt x="36701" y="32846"/>
                  <a:pt x="35655" y="32741"/>
                  <a:pt x="34608" y="32595"/>
                </a:cubicBezTo>
                <a:cubicBezTo>
                  <a:pt x="29398" y="31946"/>
                  <a:pt x="24272" y="30963"/>
                  <a:pt x="19501" y="28724"/>
                </a:cubicBezTo>
                <a:cubicBezTo>
                  <a:pt x="18889" y="28568"/>
                  <a:pt x="18284" y="28419"/>
                  <a:pt x="17745" y="28419"/>
                </a:cubicBezTo>
                <a:cubicBezTo>
                  <a:pt x="17344" y="28419"/>
                  <a:pt x="16980" y="28501"/>
                  <a:pt x="16677" y="28724"/>
                </a:cubicBezTo>
                <a:cubicBezTo>
                  <a:pt x="14919" y="30837"/>
                  <a:pt x="17388" y="32679"/>
                  <a:pt x="19501" y="33725"/>
                </a:cubicBezTo>
                <a:cubicBezTo>
                  <a:pt x="20736" y="34248"/>
                  <a:pt x="21970" y="34708"/>
                  <a:pt x="23247" y="35085"/>
                </a:cubicBezTo>
                <a:cubicBezTo>
                  <a:pt x="24544" y="35440"/>
                  <a:pt x="25862" y="35712"/>
                  <a:pt x="27264" y="35838"/>
                </a:cubicBezTo>
                <a:cubicBezTo>
                  <a:pt x="30696" y="36152"/>
                  <a:pt x="34022" y="36361"/>
                  <a:pt x="37475" y="36528"/>
                </a:cubicBezTo>
                <a:cubicBezTo>
                  <a:pt x="40341" y="36654"/>
                  <a:pt x="48899" y="36424"/>
                  <a:pt x="48146" y="40169"/>
                </a:cubicBezTo>
                <a:cubicBezTo>
                  <a:pt x="48060" y="40578"/>
                  <a:pt x="46374" y="40671"/>
                  <a:pt x="44460" y="40671"/>
                </a:cubicBezTo>
                <a:cubicBezTo>
                  <a:pt x="42843" y="40671"/>
                  <a:pt x="41064" y="40605"/>
                  <a:pt x="39951" y="40605"/>
                </a:cubicBezTo>
                <a:cubicBezTo>
                  <a:pt x="39481" y="40605"/>
                  <a:pt x="39130" y="40617"/>
                  <a:pt x="38960" y="40650"/>
                </a:cubicBezTo>
                <a:cubicBezTo>
                  <a:pt x="35236" y="41362"/>
                  <a:pt x="32014" y="43203"/>
                  <a:pt x="28248" y="43852"/>
                </a:cubicBezTo>
                <a:cubicBezTo>
                  <a:pt x="25695" y="44291"/>
                  <a:pt x="21866" y="45170"/>
                  <a:pt x="20694" y="47179"/>
                </a:cubicBezTo>
                <a:cubicBezTo>
                  <a:pt x="19919" y="48516"/>
                  <a:pt x="20248" y="49037"/>
                  <a:pt x="21385" y="49037"/>
                </a:cubicBezTo>
                <a:cubicBezTo>
                  <a:pt x="21813" y="49037"/>
                  <a:pt x="22355" y="48963"/>
                  <a:pt x="22996" y="48832"/>
                </a:cubicBezTo>
                <a:cubicBezTo>
                  <a:pt x="26051" y="48225"/>
                  <a:pt x="28561" y="46237"/>
                  <a:pt x="31554" y="45379"/>
                </a:cubicBezTo>
                <a:cubicBezTo>
                  <a:pt x="34294" y="44605"/>
                  <a:pt x="37098" y="44689"/>
                  <a:pt x="39965" y="44584"/>
                </a:cubicBezTo>
                <a:cubicBezTo>
                  <a:pt x="45007" y="44396"/>
                  <a:pt x="53000" y="44731"/>
                  <a:pt x="56683" y="41759"/>
                </a:cubicBezTo>
                <a:cubicBezTo>
                  <a:pt x="61617" y="37789"/>
                  <a:pt x="63467" y="34372"/>
                  <a:pt x="70838" y="34372"/>
                </a:cubicBezTo>
                <a:cubicBezTo>
                  <a:pt x="71313" y="34372"/>
                  <a:pt x="71811" y="34386"/>
                  <a:pt x="72334" y="34415"/>
                </a:cubicBezTo>
                <a:cubicBezTo>
                  <a:pt x="78925" y="34771"/>
                  <a:pt x="89826" y="34541"/>
                  <a:pt x="92943" y="40127"/>
                </a:cubicBezTo>
                <a:cubicBezTo>
                  <a:pt x="94889" y="43601"/>
                  <a:pt x="90349" y="44019"/>
                  <a:pt x="87545" y="45463"/>
                </a:cubicBezTo>
                <a:cubicBezTo>
                  <a:pt x="86164" y="46195"/>
                  <a:pt x="85202" y="47179"/>
                  <a:pt x="85704" y="48957"/>
                </a:cubicBezTo>
                <a:cubicBezTo>
                  <a:pt x="86478" y="51573"/>
                  <a:pt x="88047" y="53121"/>
                  <a:pt x="89972" y="53958"/>
                </a:cubicBezTo>
                <a:cubicBezTo>
                  <a:pt x="91336" y="54537"/>
                  <a:pt x="92873" y="54767"/>
                  <a:pt x="94425" y="54767"/>
                </a:cubicBezTo>
                <a:cubicBezTo>
                  <a:pt x="97303" y="54767"/>
                  <a:pt x="100236" y="53978"/>
                  <a:pt x="102233" y="53163"/>
                </a:cubicBezTo>
                <a:cubicBezTo>
                  <a:pt x="103259" y="52744"/>
                  <a:pt x="104305" y="52430"/>
                  <a:pt x="105393" y="52179"/>
                </a:cubicBezTo>
                <a:cubicBezTo>
                  <a:pt x="106460" y="51949"/>
                  <a:pt x="107569" y="51803"/>
                  <a:pt x="108678" y="51740"/>
                </a:cubicBezTo>
                <a:cubicBezTo>
                  <a:pt x="109383" y="51708"/>
                  <a:pt x="110071" y="51685"/>
                  <a:pt x="110739" y="51685"/>
                </a:cubicBezTo>
                <a:cubicBezTo>
                  <a:pt x="112231" y="51685"/>
                  <a:pt x="113615" y="51797"/>
                  <a:pt x="114829" y="52158"/>
                </a:cubicBezTo>
                <a:cubicBezTo>
                  <a:pt x="115666" y="52430"/>
                  <a:pt x="116482" y="52723"/>
                  <a:pt x="117298" y="52995"/>
                </a:cubicBezTo>
                <a:cubicBezTo>
                  <a:pt x="120479" y="54272"/>
                  <a:pt x="123659" y="55067"/>
                  <a:pt x="126609" y="56552"/>
                </a:cubicBezTo>
                <a:cubicBezTo>
                  <a:pt x="127739" y="57034"/>
                  <a:pt x="128827" y="57536"/>
                  <a:pt x="129915" y="58017"/>
                </a:cubicBezTo>
                <a:cubicBezTo>
                  <a:pt x="133263" y="59565"/>
                  <a:pt x="136548" y="61135"/>
                  <a:pt x="139917" y="62599"/>
                </a:cubicBezTo>
                <a:cubicBezTo>
                  <a:pt x="141967" y="63478"/>
                  <a:pt x="144081" y="64315"/>
                  <a:pt x="146257" y="65068"/>
                </a:cubicBezTo>
                <a:cubicBezTo>
                  <a:pt x="150504" y="66658"/>
                  <a:pt x="155798" y="67977"/>
                  <a:pt x="161092" y="68500"/>
                </a:cubicBezTo>
                <a:cubicBezTo>
                  <a:pt x="163561" y="68500"/>
                  <a:pt x="165674" y="67705"/>
                  <a:pt x="167787" y="67182"/>
                </a:cubicBezTo>
                <a:cubicBezTo>
                  <a:pt x="171667" y="66184"/>
                  <a:pt x="175596" y="65678"/>
                  <a:pt x="179452" y="65678"/>
                </a:cubicBezTo>
                <a:cubicBezTo>
                  <a:pt x="185784" y="65678"/>
                  <a:pt x="191921" y="67043"/>
                  <a:pt x="197331" y="69839"/>
                </a:cubicBezTo>
                <a:cubicBezTo>
                  <a:pt x="198231" y="70195"/>
                  <a:pt x="199110" y="70550"/>
                  <a:pt x="199926" y="70864"/>
                </a:cubicBezTo>
                <a:cubicBezTo>
                  <a:pt x="200763" y="71157"/>
                  <a:pt x="201600" y="71471"/>
                  <a:pt x="202437" y="71785"/>
                </a:cubicBezTo>
                <a:cubicBezTo>
                  <a:pt x="203274" y="72099"/>
                  <a:pt x="204090" y="72433"/>
                  <a:pt x="204927" y="72747"/>
                </a:cubicBezTo>
                <a:cubicBezTo>
                  <a:pt x="207688" y="74024"/>
                  <a:pt x="211225" y="74819"/>
                  <a:pt x="214405" y="74819"/>
                </a:cubicBezTo>
                <a:lnTo>
                  <a:pt x="214426" y="74819"/>
                </a:lnTo>
                <a:cubicBezTo>
                  <a:pt x="214838" y="74798"/>
                  <a:pt x="215244" y="74788"/>
                  <a:pt x="215644" y="74788"/>
                </a:cubicBezTo>
                <a:cubicBezTo>
                  <a:pt x="224504" y="74788"/>
                  <a:pt x="230651" y="79762"/>
                  <a:pt x="235956" y="84506"/>
                </a:cubicBezTo>
                <a:cubicBezTo>
                  <a:pt x="236354" y="84862"/>
                  <a:pt x="236772" y="85239"/>
                  <a:pt x="237170" y="85615"/>
                </a:cubicBezTo>
                <a:cubicBezTo>
                  <a:pt x="237986" y="86117"/>
                  <a:pt x="238802" y="86599"/>
                  <a:pt x="239597" y="87080"/>
                </a:cubicBezTo>
                <a:cubicBezTo>
                  <a:pt x="242798" y="89047"/>
                  <a:pt x="245916" y="91076"/>
                  <a:pt x="249013" y="93001"/>
                </a:cubicBezTo>
                <a:cubicBezTo>
                  <a:pt x="249952" y="93471"/>
                  <a:pt x="251195" y="93941"/>
                  <a:pt x="252394" y="93941"/>
                </a:cubicBezTo>
                <a:cubicBezTo>
                  <a:pt x="252530" y="93941"/>
                  <a:pt x="252665" y="93935"/>
                  <a:pt x="252800" y="93922"/>
                </a:cubicBezTo>
                <a:cubicBezTo>
                  <a:pt x="253281" y="93964"/>
                  <a:pt x="253773" y="93985"/>
                  <a:pt x="254270" y="93985"/>
                </a:cubicBezTo>
                <a:cubicBezTo>
                  <a:pt x="254767" y="93985"/>
                  <a:pt x="255269" y="93964"/>
                  <a:pt x="255771" y="93922"/>
                </a:cubicBezTo>
                <a:cubicBezTo>
                  <a:pt x="255938" y="93901"/>
                  <a:pt x="256127" y="93880"/>
                  <a:pt x="256315" y="93859"/>
                </a:cubicBezTo>
                <a:lnTo>
                  <a:pt x="256315" y="82247"/>
                </a:lnTo>
                <a:cubicBezTo>
                  <a:pt x="255394" y="81870"/>
                  <a:pt x="254244" y="81451"/>
                  <a:pt x="253511" y="80866"/>
                </a:cubicBezTo>
                <a:cubicBezTo>
                  <a:pt x="253030" y="80510"/>
                  <a:pt x="252842" y="79882"/>
                  <a:pt x="252319" y="79568"/>
                </a:cubicBezTo>
                <a:cubicBezTo>
                  <a:pt x="251314" y="78983"/>
                  <a:pt x="247674" y="78104"/>
                  <a:pt x="246544" y="77790"/>
                </a:cubicBezTo>
                <a:cubicBezTo>
                  <a:pt x="245832" y="77602"/>
                  <a:pt x="239032" y="77350"/>
                  <a:pt x="239095" y="76974"/>
                </a:cubicBezTo>
                <a:cubicBezTo>
                  <a:pt x="239193" y="76064"/>
                  <a:pt x="241203" y="75832"/>
                  <a:pt x="243269" y="75832"/>
                </a:cubicBezTo>
                <a:cubicBezTo>
                  <a:pt x="245148" y="75832"/>
                  <a:pt x="247075" y="76024"/>
                  <a:pt x="247653" y="76074"/>
                </a:cubicBezTo>
                <a:cubicBezTo>
                  <a:pt x="249578" y="76221"/>
                  <a:pt x="250938" y="76744"/>
                  <a:pt x="252737" y="77078"/>
                </a:cubicBezTo>
                <a:cubicBezTo>
                  <a:pt x="254139" y="77350"/>
                  <a:pt x="255018" y="77225"/>
                  <a:pt x="256336" y="77874"/>
                </a:cubicBezTo>
                <a:cubicBezTo>
                  <a:pt x="256148" y="75070"/>
                  <a:pt x="256315" y="72203"/>
                  <a:pt x="256315" y="69379"/>
                </a:cubicBezTo>
                <a:lnTo>
                  <a:pt x="256315" y="69379"/>
                </a:lnTo>
                <a:cubicBezTo>
                  <a:pt x="255708" y="69420"/>
                  <a:pt x="255122" y="69483"/>
                  <a:pt x="254578" y="69609"/>
                </a:cubicBezTo>
                <a:cubicBezTo>
                  <a:pt x="251415" y="70637"/>
                  <a:pt x="248061" y="71151"/>
                  <a:pt x="244679" y="71151"/>
                </a:cubicBezTo>
                <a:cubicBezTo>
                  <a:pt x="243586" y="71151"/>
                  <a:pt x="242490" y="71097"/>
                  <a:pt x="241396" y="70990"/>
                </a:cubicBezTo>
                <a:cubicBezTo>
                  <a:pt x="237274" y="70592"/>
                  <a:pt x="227754" y="67747"/>
                  <a:pt x="230621" y="63206"/>
                </a:cubicBezTo>
                <a:cubicBezTo>
                  <a:pt x="231985" y="61069"/>
                  <a:pt x="234401" y="60356"/>
                  <a:pt x="237134" y="60356"/>
                </a:cubicBezTo>
                <a:cubicBezTo>
                  <a:pt x="241652" y="60356"/>
                  <a:pt x="247034" y="62306"/>
                  <a:pt x="249954" y="62997"/>
                </a:cubicBezTo>
                <a:cubicBezTo>
                  <a:pt x="252088" y="63499"/>
                  <a:pt x="254223" y="63541"/>
                  <a:pt x="256315" y="63604"/>
                </a:cubicBezTo>
                <a:lnTo>
                  <a:pt x="256315" y="61302"/>
                </a:lnTo>
                <a:cubicBezTo>
                  <a:pt x="253490" y="60193"/>
                  <a:pt x="250875" y="60151"/>
                  <a:pt x="247925" y="59649"/>
                </a:cubicBezTo>
                <a:cubicBezTo>
                  <a:pt x="247590" y="59586"/>
                  <a:pt x="246376" y="58812"/>
                  <a:pt x="245037" y="58101"/>
                </a:cubicBezTo>
                <a:cubicBezTo>
                  <a:pt x="244033" y="57536"/>
                  <a:pt x="242966" y="57013"/>
                  <a:pt x="242192" y="56845"/>
                </a:cubicBezTo>
                <a:cubicBezTo>
                  <a:pt x="241396" y="56678"/>
                  <a:pt x="240434" y="56622"/>
                  <a:pt x="239416" y="56622"/>
                </a:cubicBezTo>
                <a:cubicBezTo>
                  <a:pt x="238907" y="56622"/>
                  <a:pt x="238383" y="56636"/>
                  <a:pt x="237860" y="56657"/>
                </a:cubicBezTo>
                <a:cubicBezTo>
                  <a:pt x="236312" y="56741"/>
                  <a:pt x="234785" y="56866"/>
                  <a:pt x="233676" y="56908"/>
                </a:cubicBezTo>
                <a:cubicBezTo>
                  <a:pt x="229880" y="57043"/>
                  <a:pt x="226187" y="57294"/>
                  <a:pt x="222506" y="57294"/>
                </a:cubicBezTo>
                <a:cubicBezTo>
                  <a:pt x="219349" y="57294"/>
                  <a:pt x="216201" y="57109"/>
                  <a:pt x="213003" y="56511"/>
                </a:cubicBezTo>
                <a:cubicBezTo>
                  <a:pt x="210074" y="55967"/>
                  <a:pt x="207312" y="54920"/>
                  <a:pt x="204362" y="54439"/>
                </a:cubicBezTo>
                <a:cubicBezTo>
                  <a:pt x="202873" y="54197"/>
                  <a:pt x="201383" y="54180"/>
                  <a:pt x="199890" y="54180"/>
                </a:cubicBezTo>
                <a:cubicBezTo>
                  <a:pt x="199640" y="54180"/>
                  <a:pt x="199390" y="54180"/>
                  <a:pt x="199140" y="54180"/>
                </a:cubicBezTo>
                <a:cubicBezTo>
                  <a:pt x="198427" y="54180"/>
                  <a:pt x="197713" y="54177"/>
                  <a:pt x="196997" y="54146"/>
                </a:cubicBezTo>
                <a:cubicBezTo>
                  <a:pt x="195134" y="54083"/>
                  <a:pt x="193084" y="54021"/>
                  <a:pt x="191368" y="53372"/>
                </a:cubicBezTo>
                <a:cubicBezTo>
                  <a:pt x="190134" y="52912"/>
                  <a:pt x="189087" y="52054"/>
                  <a:pt x="187853" y="51635"/>
                </a:cubicBezTo>
                <a:cubicBezTo>
                  <a:pt x="185761" y="50903"/>
                  <a:pt x="183124" y="51259"/>
                  <a:pt x="181095" y="50568"/>
                </a:cubicBezTo>
                <a:cubicBezTo>
                  <a:pt x="179483" y="50003"/>
                  <a:pt x="177998" y="49208"/>
                  <a:pt x="176345" y="48790"/>
                </a:cubicBezTo>
                <a:cubicBezTo>
                  <a:pt x="174797" y="48392"/>
                  <a:pt x="173248" y="48371"/>
                  <a:pt x="171679" y="47953"/>
                </a:cubicBezTo>
                <a:cubicBezTo>
                  <a:pt x="170444" y="47681"/>
                  <a:pt x="169398" y="47367"/>
                  <a:pt x="168394" y="46969"/>
                </a:cubicBezTo>
                <a:cubicBezTo>
                  <a:pt x="167390" y="46593"/>
                  <a:pt x="166448" y="46153"/>
                  <a:pt x="165444" y="45672"/>
                </a:cubicBezTo>
                <a:cubicBezTo>
                  <a:pt x="163205" y="44793"/>
                  <a:pt x="161092" y="43747"/>
                  <a:pt x="158623" y="43475"/>
                </a:cubicBezTo>
                <a:cubicBezTo>
                  <a:pt x="157472" y="43412"/>
                  <a:pt x="156300" y="43391"/>
                  <a:pt x="155087" y="43391"/>
                </a:cubicBezTo>
                <a:cubicBezTo>
                  <a:pt x="153894" y="43391"/>
                  <a:pt x="152680" y="43412"/>
                  <a:pt x="151446" y="43433"/>
                </a:cubicBezTo>
                <a:cubicBezTo>
                  <a:pt x="150201" y="43504"/>
                  <a:pt x="148933" y="43545"/>
                  <a:pt x="147653" y="43545"/>
                </a:cubicBezTo>
                <a:cubicBezTo>
                  <a:pt x="143253" y="43545"/>
                  <a:pt x="138724" y="43060"/>
                  <a:pt x="134623" y="41634"/>
                </a:cubicBezTo>
                <a:cubicBezTo>
                  <a:pt x="129664" y="40044"/>
                  <a:pt x="125793" y="38202"/>
                  <a:pt x="121190" y="36089"/>
                </a:cubicBezTo>
                <a:cubicBezTo>
                  <a:pt x="117675" y="34520"/>
                  <a:pt x="115206" y="32155"/>
                  <a:pt x="112988" y="29582"/>
                </a:cubicBezTo>
                <a:cubicBezTo>
                  <a:pt x="112340" y="29017"/>
                  <a:pt x="111775" y="28431"/>
                  <a:pt x="111252" y="27803"/>
                </a:cubicBezTo>
                <a:cubicBezTo>
                  <a:pt x="108636" y="24728"/>
                  <a:pt x="107109" y="21191"/>
                  <a:pt x="103301" y="18304"/>
                </a:cubicBezTo>
                <a:cubicBezTo>
                  <a:pt x="93826" y="11117"/>
                  <a:pt x="84718" y="9464"/>
                  <a:pt x="75855" y="9464"/>
                </a:cubicBezTo>
                <a:cubicBezTo>
                  <a:pt x="69313" y="9464"/>
                  <a:pt x="62904" y="10364"/>
                  <a:pt x="56578" y="10604"/>
                </a:cubicBezTo>
                <a:cubicBezTo>
                  <a:pt x="55089" y="10663"/>
                  <a:pt x="53726" y="10711"/>
                  <a:pt x="52429" y="10711"/>
                </a:cubicBezTo>
                <a:cubicBezTo>
                  <a:pt x="49150" y="10711"/>
                  <a:pt x="46291" y="10407"/>
                  <a:pt x="42873" y="9223"/>
                </a:cubicBezTo>
                <a:cubicBezTo>
                  <a:pt x="37621" y="7382"/>
                  <a:pt x="32014" y="6252"/>
                  <a:pt x="26699" y="4536"/>
                </a:cubicBezTo>
                <a:cubicBezTo>
                  <a:pt x="22392" y="3134"/>
                  <a:pt x="15058" y="1"/>
                  <a:pt x="9286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2"/>
          <p:cNvSpPr/>
          <p:nvPr/>
        </p:nvSpPr>
        <p:spPr>
          <a:xfrm>
            <a:off x="1259302" y="37998"/>
            <a:ext cx="3591791" cy="1179776"/>
          </a:xfrm>
          <a:custGeom>
            <a:avLst/>
            <a:gdLst/>
            <a:ahLst/>
            <a:cxnLst/>
            <a:rect l="l" t="t" r="r" b="b"/>
            <a:pathLst>
              <a:path w="174783" h="57410" extrusionOk="0">
                <a:moveTo>
                  <a:pt x="48077" y="0"/>
                </a:moveTo>
                <a:cubicBezTo>
                  <a:pt x="46811" y="0"/>
                  <a:pt x="45627" y="231"/>
                  <a:pt x="44805" y="829"/>
                </a:cubicBezTo>
                <a:cubicBezTo>
                  <a:pt x="42378" y="2566"/>
                  <a:pt x="48801" y="3570"/>
                  <a:pt x="49575" y="4365"/>
                </a:cubicBezTo>
                <a:cubicBezTo>
                  <a:pt x="51668" y="6521"/>
                  <a:pt x="53907" y="9826"/>
                  <a:pt x="50057" y="11668"/>
                </a:cubicBezTo>
                <a:cubicBezTo>
                  <a:pt x="49534" y="11923"/>
                  <a:pt x="49035" y="12027"/>
                  <a:pt x="48552" y="12027"/>
                </a:cubicBezTo>
                <a:cubicBezTo>
                  <a:pt x="46656" y="12027"/>
                  <a:pt x="45007" y="10410"/>
                  <a:pt x="43173" y="9910"/>
                </a:cubicBezTo>
                <a:cubicBezTo>
                  <a:pt x="40223" y="9115"/>
                  <a:pt x="37168" y="8864"/>
                  <a:pt x="34218" y="7922"/>
                </a:cubicBezTo>
                <a:cubicBezTo>
                  <a:pt x="30116" y="6625"/>
                  <a:pt x="26036" y="4742"/>
                  <a:pt x="21621" y="4219"/>
                </a:cubicBezTo>
                <a:cubicBezTo>
                  <a:pt x="20429" y="4074"/>
                  <a:pt x="19130" y="4011"/>
                  <a:pt x="17787" y="4011"/>
                </a:cubicBezTo>
                <a:cubicBezTo>
                  <a:pt x="14465" y="4011"/>
                  <a:pt x="10872" y="4397"/>
                  <a:pt x="7937" y="4888"/>
                </a:cubicBezTo>
                <a:cubicBezTo>
                  <a:pt x="4025" y="5537"/>
                  <a:pt x="6138" y="8927"/>
                  <a:pt x="8377" y="10329"/>
                </a:cubicBezTo>
                <a:cubicBezTo>
                  <a:pt x="10155" y="11459"/>
                  <a:pt x="14842" y="11061"/>
                  <a:pt x="15533" y="13070"/>
                </a:cubicBezTo>
                <a:cubicBezTo>
                  <a:pt x="16391" y="15518"/>
                  <a:pt x="8419" y="16543"/>
                  <a:pt x="6473" y="16648"/>
                </a:cubicBezTo>
                <a:cubicBezTo>
                  <a:pt x="6365" y="16654"/>
                  <a:pt x="6254" y="16656"/>
                  <a:pt x="6142" y="16656"/>
                </a:cubicBezTo>
                <a:cubicBezTo>
                  <a:pt x="5000" y="16656"/>
                  <a:pt x="3639" y="16372"/>
                  <a:pt x="2495" y="16372"/>
                </a:cubicBezTo>
                <a:cubicBezTo>
                  <a:pt x="2200" y="16372"/>
                  <a:pt x="1919" y="16391"/>
                  <a:pt x="1660" y="16438"/>
                </a:cubicBezTo>
                <a:cubicBezTo>
                  <a:pt x="761" y="16606"/>
                  <a:pt x="49" y="17108"/>
                  <a:pt x="28" y="17903"/>
                </a:cubicBezTo>
                <a:cubicBezTo>
                  <a:pt x="0" y="19221"/>
                  <a:pt x="1906" y="19543"/>
                  <a:pt x="3627" y="19543"/>
                </a:cubicBezTo>
                <a:cubicBezTo>
                  <a:pt x="4475" y="19543"/>
                  <a:pt x="5278" y="19465"/>
                  <a:pt x="5782" y="19389"/>
                </a:cubicBezTo>
                <a:cubicBezTo>
                  <a:pt x="8168" y="19025"/>
                  <a:pt x="10553" y="18209"/>
                  <a:pt x="12984" y="18209"/>
                </a:cubicBezTo>
                <a:cubicBezTo>
                  <a:pt x="13773" y="18209"/>
                  <a:pt x="14566" y="18295"/>
                  <a:pt x="15365" y="18510"/>
                </a:cubicBezTo>
                <a:cubicBezTo>
                  <a:pt x="17065" y="18973"/>
                  <a:pt x="19017" y="19465"/>
                  <a:pt x="20923" y="19465"/>
                </a:cubicBezTo>
                <a:cubicBezTo>
                  <a:pt x="21340" y="19465"/>
                  <a:pt x="21756" y="19441"/>
                  <a:pt x="22165" y="19389"/>
                </a:cubicBezTo>
                <a:cubicBezTo>
                  <a:pt x="24676" y="19033"/>
                  <a:pt x="28087" y="16920"/>
                  <a:pt x="30284" y="15894"/>
                </a:cubicBezTo>
                <a:cubicBezTo>
                  <a:pt x="32524" y="14862"/>
                  <a:pt x="35066" y="13805"/>
                  <a:pt x="37653" y="13805"/>
                </a:cubicBezTo>
                <a:cubicBezTo>
                  <a:pt x="38473" y="13805"/>
                  <a:pt x="39297" y="13911"/>
                  <a:pt x="40118" y="14158"/>
                </a:cubicBezTo>
                <a:cubicBezTo>
                  <a:pt x="43863" y="15288"/>
                  <a:pt x="47378" y="16794"/>
                  <a:pt x="51061" y="18029"/>
                </a:cubicBezTo>
                <a:cubicBezTo>
                  <a:pt x="56397" y="19828"/>
                  <a:pt x="62213" y="20309"/>
                  <a:pt x="67946" y="20770"/>
                </a:cubicBezTo>
                <a:cubicBezTo>
                  <a:pt x="70834" y="21000"/>
                  <a:pt x="73700" y="21209"/>
                  <a:pt x="76567" y="21565"/>
                </a:cubicBezTo>
                <a:cubicBezTo>
                  <a:pt x="77948" y="21732"/>
                  <a:pt x="79413" y="21837"/>
                  <a:pt x="80731" y="22234"/>
                </a:cubicBezTo>
                <a:cubicBezTo>
                  <a:pt x="81902" y="22569"/>
                  <a:pt x="82823" y="23218"/>
                  <a:pt x="83786" y="23824"/>
                </a:cubicBezTo>
                <a:cubicBezTo>
                  <a:pt x="86422" y="25456"/>
                  <a:pt x="89435" y="26712"/>
                  <a:pt x="92343" y="28009"/>
                </a:cubicBezTo>
                <a:cubicBezTo>
                  <a:pt x="94791" y="29118"/>
                  <a:pt x="97595" y="30750"/>
                  <a:pt x="98892" y="32759"/>
                </a:cubicBezTo>
                <a:cubicBezTo>
                  <a:pt x="99625" y="33868"/>
                  <a:pt x="99918" y="34579"/>
                  <a:pt x="99018" y="35646"/>
                </a:cubicBezTo>
                <a:cubicBezTo>
                  <a:pt x="98244" y="36546"/>
                  <a:pt x="97093" y="37613"/>
                  <a:pt x="95879" y="38136"/>
                </a:cubicBezTo>
                <a:cubicBezTo>
                  <a:pt x="94415" y="38743"/>
                  <a:pt x="92657" y="39057"/>
                  <a:pt x="91088" y="39496"/>
                </a:cubicBezTo>
                <a:cubicBezTo>
                  <a:pt x="89895" y="39831"/>
                  <a:pt x="88619" y="40208"/>
                  <a:pt x="87552" y="40731"/>
                </a:cubicBezTo>
                <a:cubicBezTo>
                  <a:pt x="85334" y="41798"/>
                  <a:pt x="83765" y="42781"/>
                  <a:pt x="81317" y="43618"/>
                </a:cubicBezTo>
                <a:cubicBezTo>
                  <a:pt x="76546" y="45271"/>
                  <a:pt x="73303" y="49623"/>
                  <a:pt x="78199" y="52762"/>
                </a:cubicBezTo>
                <a:cubicBezTo>
                  <a:pt x="82957" y="55815"/>
                  <a:pt x="94676" y="57410"/>
                  <a:pt x="100561" y="57410"/>
                </a:cubicBezTo>
                <a:cubicBezTo>
                  <a:pt x="101249" y="57410"/>
                  <a:pt x="101858" y="57388"/>
                  <a:pt x="102366" y="57344"/>
                </a:cubicBezTo>
                <a:cubicBezTo>
                  <a:pt x="112409" y="56486"/>
                  <a:pt x="120904" y="52260"/>
                  <a:pt x="130508" y="50544"/>
                </a:cubicBezTo>
                <a:cubicBezTo>
                  <a:pt x="137707" y="49243"/>
                  <a:pt x="143591" y="47189"/>
                  <a:pt x="151249" y="47189"/>
                </a:cubicBezTo>
                <a:cubicBezTo>
                  <a:pt x="152338" y="47189"/>
                  <a:pt x="153463" y="47230"/>
                  <a:pt x="154633" y="47322"/>
                </a:cubicBezTo>
                <a:cubicBezTo>
                  <a:pt x="160423" y="47771"/>
                  <a:pt x="167254" y="49883"/>
                  <a:pt x="172871" y="49883"/>
                </a:cubicBezTo>
                <a:cubicBezTo>
                  <a:pt x="173526" y="49883"/>
                  <a:pt x="174164" y="49854"/>
                  <a:pt x="174782" y="49791"/>
                </a:cubicBezTo>
                <a:cubicBezTo>
                  <a:pt x="173506" y="44058"/>
                  <a:pt x="163944" y="43241"/>
                  <a:pt x="159278" y="41149"/>
                </a:cubicBezTo>
                <a:cubicBezTo>
                  <a:pt x="156244" y="39789"/>
                  <a:pt x="155972" y="38617"/>
                  <a:pt x="152310" y="38220"/>
                </a:cubicBezTo>
                <a:cubicBezTo>
                  <a:pt x="151671" y="38151"/>
                  <a:pt x="151049" y="38124"/>
                  <a:pt x="150438" y="38124"/>
                </a:cubicBezTo>
                <a:cubicBezTo>
                  <a:pt x="148260" y="38124"/>
                  <a:pt x="146220" y="38465"/>
                  <a:pt x="144045" y="38465"/>
                </a:cubicBezTo>
                <a:cubicBezTo>
                  <a:pt x="143490" y="38465"/>
                  <a:pt x="142927" y="38443"/>
                  <a:pt x="142351" y="38387"/>
                </a:cubicBezTo>
                <a:cubicBezTo>
                  <a:pt x="138208" y="37969"/>
                  <a:pt x="133458" y="36525"/>
                  <a:pt x="129211" y="35311"/>
                </a:cubicBezTo>
                <a:cubicBezTo>
                  <a:pt x="120653" y="32863"/>
                  <a:pt x="112032" y="29516"/>
                  <a:pt x="103935" y="25101"/>
                </a:cubicBezTo>
                <a:cubicBezTo>
                  <a:pt x="101173" y="23594"/>
                  <a:pt x="97407" y="21732"/>
                  <a:pt x="95440" y="19556"/>
                </a:cubicBezTo>
                <a:cubicBezTo>
                  <a:pt x="94351" y="18337"/>
                  <a:pt x="93173" y="16814"/>
                  <a:pt x="91279" y="16814"/>
                </a:cubicBezTo>
                <a:cubicBezTo>
                  <a:pt x="90735" y="16814"/>
                  <a:pt x="90132" y="16939"/>
                  <a:pt x="89456" y="17233"/>
                </a:cubicBezTo>
                <a:cubicBezTo>
                  <a:pt x="88305" y="17736"/>
                  <a:pt x="88117" y="19033"/>
                  <a:pt x="86736" y="19326"/>
                </a:cubicBezTo>
                <a:cubicBezTo>
                  <a:pt x="86564" y="19361"/>
                  <a:pt x="86396" y="19377"/>
                  <a:pt x="86231" y="19377"/>
                </a:cubicBezTo>
                <a:cubicBezTo>
                  <a:pt x="85232" y="19377"/>
                  <a:pt x="84352" y="18794"/>
                  <a:pt x="83472" y="18489"/>
                </a:cubicBezTo>
                <a:cubicBezTo>
                  <a:pt x="81421" y="17757"/>
                  <a:pt x="79078" y="17129"/>
                  <a:pt x="76902" y="16731"/>
                </a:cubicBezTo>
                <a:cubicBezTo>
                  <a:pt x="76254" y="16615"/>
                  <a:pt x="75625" y="16580"/>
                  <a:pt x="75004" y="16580"/>
                </a:cubicBezTo>
                <a:cubicBezTo>
                  <a:pt x="74109" y="16580"/>
                  <a:pt x="73233" y="16652"/>
                  <a:pt x="72346" y="16652"/>
                </a:cubicBezTo>
                <a:cubicBezTo>
                  <a:pt x="71861" y="16652"/>
                  <a:pt x="71372" y="16630"/>
                  <a:pt x="70876" y="16564"/>
                </a:cubicBezTo>
                <a:cubicBezTo>
                  <a:pt x="69076" y="16334"/>
                  <a:pt x="66879" y="15413"/>
                  <a:pt x="68700" y="14116"/>
                </a:cubicBezTo>
                <a:cubicBezTo>
                  <a:pt x="70069" y="13155"/>
                  <a:pt x="71910" y="12876"/>
                  <a:pt x="73798" y="12876"/>
                </a:cubicBezTo>
                <a:cubicBezTo>
                  <a:pt x="75489" y="12876"/>
                  <a:pt x="77218" y="13100"/>
                  <a:pt x="78680" y="13258"/>
                </a:cubicBezTo>
                <a:cubicBezTo>
                  <a:pt x="80552" y="13472"/>
                  <a:pt x="83234" y="14253"/>
                  <a:pt x="85553" y="14253"/>
                </a:cubicBezTo>
                <a:cubicBezTo>
                  <a:pt x="86630" y="14253"/>
                  <a:pt x="87628" y="14085"/>
                  <a:pt x="88431" y="13614"/>
                </a:cubicBezTo>
                <a:cubicBezTo>
                  <a:pt x="88598" y="13509"/>
                  <a:pt x="83262" y="9366"/>
                  <a:pt x="82698" y="9136"/>
                </a:cubicBezTo>
                <a:cubicBezTo>
                  <a:pt x="80040" y="7922"/>
                  <a:pt x="76190" y="7588"/>
                  <a:pt x="73282" y="6834"/>
                </a:cubicBezTo>
                <a:cubicBezTo>
                  <a:pt x="69285" y="5809"/>
                  <a:pt x="65603" y="4365"/>
                  <a:pt x="61690" y="3236"/>
                </a:cubicBezTo>
                <a:cubicBezTo>
                  <a:pt x="58886" y="2420"/>
                  <a:pt x="56292" y="2524"/>
                  <a:pt x="53676" y="1227"/>
                </a:cubicBezTo>
                <a:cubicBezTo>
                  <a:pt x="52395" y="606"/>
                  <a:pt x="50129" y="0"/>
                  <a:pt x="480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445045" y="376036"/>
            <a:ext cx="579633" cy="213165"/>
          </a:xfrm>
          <a:custGeom>
            <a:avLst/>
            <a:gdLst/>
            <a:ahLst/>
            <a:cxnLst/>
            <a:rect l="l" t="t" r="r" b="b"/>
            <a:pathLst>
              <a:path w="28206" h="10373" extrusionOk="0">
                <a:moveTo>
                  <a:pt x="17555" y="1"/>
                </a:moveTo>
                <a:cubicBezTo>
                  <a:pt x="11942" y="1"/>
                  <a:pt x="5731" y="4674"/>
                  <a:pt x="0" y="6266"/>
                </a:cubicBezTo>
                <a:cubicBezTo>
                  <a:pt x="4101" y="8191"/>
                  <a:pt x="9311" y="9342"/>
                  <a:pt x="11947" y="9782"/>
                </a:cubicBezTo>
                <a:cubicBezTo>
                  <a:pt x="14559" y="10209"/>
                  <a:pt x="17042" y="10372"/>
                  <a:pt x="19447" y="10372"/>
                </a:cubicBezTo>
                <a:cubicBezTo>
                  <a:pt x="22457" y="10372"/>
                  <a:pt x="25344" y="10117"/>
                  <a:pt x="28205" y="9803"/>
                </a:cubicBezTo>
                <a:cubicBezTo>
                  <a:pt x="25211" y="2348"/>
                  <a:pt x="21533" y="1"/>
                  <a:pt x="175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2"/>
          <p:cNvSpPr/>
          <p:nvPr/>
        </p:nvSpPr>
        <p:spPr>
          <a:xfrm>
            <a:off x="1315776" y="365493"/>
            <a:ext cx="370660" cy="197383"/>
          </a:xfrm>
          <a:custGeom>
            <a:avLst/>
            <a:gdLst/>
            <a:ahLst/>
            <a:cxnLst/>
            <a:rect l="l" t="t" r="r" b="b"/>
            <a:pathLst>
              <a:path w="18037" h="9605" extrusionOk="0">
                <a:moveTo>
                  <a:pt x="0" y="0"/>
                </a:moveTo>
                <a:cubicBezTo>
                  <a:pt x="523" y="3201"/>
                  <a:pt x="168" y="7219"/>
                  <a:pt x="3181" y="9165"/>
                </a:cubicBezTo>
                <a:cubicBezTo>
                  <a:pt x="4666" y="9248"/>
                  <a:pt x="6173" y="9374"/>
                  <a:pt x="7679" y="9604"/>
                </a:cubicBezTo>
                <a:cubicBezTo>
                  <a:pt x="9667" y="9018"/>
                  <a:pt x="11592" y="7763"/>
                  <a:pt x="12680" y="6947"/>
                </a:cubicBezTo>
                <a:cubicBezTo>
                  <a:pt x="14480" y="5587"/>
                  <a:pt x="16216" y="4080"/>
                  <a:pt x="18037" y="2657"/>
                </a:cubicBezTo>
                <a:cubicBezTo>
                  <a:pt x="14500" y="2365"/>
                  <a:pt x="10985" y="1800"/>
                  <a:pt x="9876" y="1611"/>
                </a:cubicBezTo>
                <a:cubicBezTo>
                  <a:pt x="6591" y="1088"/>
                  <a:pt x="3285" y="544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2"/>
          <p:cNvSpPr/>
          <p:nvPr/>
        </p:nvSpPr>
        <p:spPr>
          <a:xfrm>
            <a:off x="2333998" y="432"/>
            <a:ext cx="3293507" cy="757206"/>
          </a:xfrm>
          <a:custGeom>
            <a:avLst/>
            <a:gdLst/>
            <a:ahLst/>
            <a:cxnLst/>
            <a:rect l="l" t="t" r="r" b="b"/>
            <a:pathLst>
              <a:path w="160268" h="36847" extrusionOk="0">
                <a:moveTo>
                  <a:pt x="1612" y="0"/>
                </a:moveTo>
                <a:cubicBezTo>
                  <a:pt x="1381" y="335"/>
                  <a:pt x="1214" y="711"/>
                  <a:pt x="1089" y="1172"/>
                </a:cubicBezTo>
                <a:cubicBezTo>
                  <a:pt x="1" y="5503"/>
                  <a:pt x="5085" y="7784"/>
                  <a:pt x="9667" y="8872"/>
                </a:cubicBezTo>
                <a:cubicBezTo>
                  <a:pt x="13287" y="9729"/>
                  <a:pt x="16886" y="10462"/>
                  <a:pt x="20631" y="10922"/>
                </a:cubicBezTo>
                <a:cubicBezTo>
                  <a:pt x="24000" y="11341"/>
                  <a:pt x="27892" y="11424"/>
                  <a:pt x="30988" y="12617"/>
                </a:cubicBezTo>
                <a:cubicBezTo>
                  <a:pt x="31888" y="12973"/>
                  <a:pt x="33227" y="13579"/>
                  <a:pt x="32516" y="14479"/>
                </a:cubicBezTo>
                <a:cubicBezTo>
                  <a:pt x="32203" y="14876"/>
                  <a:pt x="31584" y="15004"/>
                  <a:pt x="30887" y="15004"/>
                </a:cubicBezTo>
                <a:cubicBezTo>
                  <a:pt x="29859" y="15004"/>
                  <a:pt x="28662" y="14725"/>
                  <a:pt x="28038" y="14626"/>
                </a:cubicBezTo>
                <a:cubicBezTo>
                  <a:pt x="25882" y="14268"/>
                  <a:pt x="23594" y="13904"/>
                  <a:pt x="21339" y="13904"/>
                </a:cubicBezTo>
                <a:cubicBezTo>
                  <a:pt x="19765" y="13904"/>
                  <a:pt x="18206" y="14081"/>
                  <a:pt x="16718" y="14563"/>
                </a:cubicBezTo>
                <a:cubicBezTo>
                  <a:pt x="14584" y="15253"/>
                  <a:pt x="5943" y="15567"/>
                  <a:pt x="10504" y="18538"/>
                </a:cubicBezTo>
                <a:cubicBezTo>
                  <a:pt x="14103" y="20882"/>
                  <a:pt x="19815" y="19187"/>
                  <a:pt x="23979" y="20631"/>
                </a:cubicBezTo>
                <a:cubicBezTo>
                  <a:pt x="26381" y="21455"/>
                  <a:pt x="28213" y="21978"/>
                  <a:pt x="30176" y="21978"/>
                </a:cubicBezTo>
                <a:cubicBezTo>
                  <a:pt x="31600" y="21978"/>
                  <a:pt x="33093" y="21703"/>
                  <a:pt x="34922" y="21070"/>
                </a:cubicBezTo>
                <a:cubicBezTo>
                  <a:pt x="37431" y="20200"/>
                  <a:pt x="39773" y="19719"/>
                  <a:pt x="42402" y="19719"/>
                </a:cubicBezTo>
                <a:cubicBezTo>
                  <a:pt x="42996" y="19719"/>
                  <a:pt x="43604" y="19744"/>
                  <a:pt x="44233" y="19794"/>
                </a:cubicBezTo>
                <a:cubicBezTo>
                  <a:pt x="46848" y="20024"/>
                  <a:pt x="54402" y="20547"/>
                  <a:pt x="56766" y="22305"/>
                </a:cubicBezTo>
                <a:cubicBezTo>
                  <a:pt x="60240" y="24920"/>
                  <a:pt x="56243" y="25192"/>
                  <a:pt x="61432" y="26594"/>
                </a:cubicBezTo>
                <a:cubicBezTo>
                  <a:pt x="62267" y="26818"/>
                  <a:pt x="63010" y="26916"/>
                  <a:pt x="63682" y="26916"/>
                </a:cubicBezTo>
                <a:cubicBezTo>
                  <a:pt x="67021" y="26916"/>
                  <a:pt x="68619" y="24497"/>
                  <a:pt x="71057" y="23121"/>
                </a:cubicBezTo>
                <a:cubicBezTo>
                  <a:pt x="73406" y="21780"/>
                  <a:pt x="75868" y="21260"/>
                  <a:pt x="78445" y="21260"/>
                </a:cubicBezTo>
                <a:cubicBezTo>
                  <a:pt x="84751" y="21260"/>
                  <a:pt x="91737" y="24372"/>
                  <a:pt x="99388" y="26155"/>
                </a:cubicBezTo>
                <a:cubicBezTo>
                  <a:pt x="113302" y="29398"/>
                  <a:pt x="126923" y="32306"/>
                  <a:pt x="140775" y="34859"/>
                </a:cubicBezTo>
                <a:cubicBezTo>
                  <a:pt x="143305" y="35329"/>
                  <a:pt x="149853" y="36846"/>
                  <a:pt x="154485" y="36846"/>
                </a:cubicBezTo>
                <a:cubicBezTo>
                  <a:pt x="157896" y="36846"/>
                  <a:pt x="160267" y="36023"/>
                  <a:pt x="159229" y="33352"/>
                </a:cubicBezTo>
                <a:cubicBezTo>
                  <a:pt x="156488" y="26343"/>
                  <a:pt x="140649" y="27117"/>
                  <a:pt x="135544" y="26468"/>
                </a:cubicBezTo>
                <a:cubicBezTo>
                  <a:pt x="134431" y="26325"/>
                  <a:pt x="133323" y="26270"/>
                  <a:pt x="132217" y="26270"/>
                </a:cubicBezTo>
                <a:cubicBezTo>
                  <a:pt x="128531" y="26270"/>
                  <a:pt x="124862" y="26882"/>
                  <a:pt x="121069" y="26882"/>
                </a:cubicBezTo>
                <a:cubicBezTo>
                  <a:pt x="117679" y="26882"/>
                  <a:pt x="114189" y="26393"/>
                  <a:pt x="110498" y="24543"/>
                </a:cubicBezTo>
                <a:cubicBezTo>
                  <a:pt x="104095" y="21342"/>
                  <a:pt x="105832" y="19647"/>
                  <a:pt x="109745" y="18559"/>
                </a:cubicBezTo>
                <a:cubicBezTo>
                  <a:pt x="106355" y="17952"/>
                  <a:pt x="103384" y="16551"/>
                  <a:pt x="101166" y="13893"/>
                </a:cubicBezTo>
                <a:cubicBezTo>
                  <a:pt x="99178" y="11529"/>
                  <a:pt x="99702" y="9939"/>
                  <a:pt x="101543" y="8851"/>
                </a:cubicBezTo>
                <a:cubicBezTo>
                  <a:pt x="99660" y="7993"/>
                  <a:pt x="97756" y="7114"/>
                  <a:pt x="95810" y="6361"/>
                </a:cubicBezTo>
                <a:cubicBezTo>
                  <a:pt x="91226" y="4569"/>
                  <a:pt x="86218" y="3923"/>
                  <a:pt x="81738" y="3923"/>
                </a:cubicBezTo>
                <a:cubicBezTo>
                  <a:pt x="80411" y="3923"/>
                  <a:pt x="79130" y="3980"/>
                  <a:pt x="77920" y="4080"/>
                </a:cubicBezTo>
                <a:cubicBezTo>
                  <a:pt x="69864" y="4792"/>
                  <a:pt x="63253" y="7595"/>
                  <a:pt x="54925" y="7888"/>
                </a:cubicBezTo>
                <a:cubicBezTo>
                  <a:pt x="54207" y="7914"/>
                  <a:pt x="53482" y="7926"/>
                  <a:pt x="52751" y="7926"/>
                </a:cubicBezTo>
                <a:cubicBezTo>
                  <a:pt x="45721" y="7926"/>
                  <a:pt x="38098" y="6761"/>
                  <a:pt x="30612" y="4771"/>
                </a:cubicBezTo>
                <a:cubicBezTo>
                  <a:pt x="28478" y="4206"/>
                  <a:pt x="25193" y="2950"/>
                  <a:pt x="21594" y="1695"/>
                </a:cubicBezTo>
                <a:cubicBezTo>
                  <a:pt x="19920" y="1109"/>
                  <a:pt x="18162" y="523"/>
                  <a:pt x="16426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2"/>
          <p:cNvSpPr/>
          <p:nvPr/>
        </p:nvSpPr>
        <p:spPr>
          <a:xfrm>
            <a:off x="4185118" y="6556"/>
            <a:ext cx="3461216" cy="864395"/>
          </a:xfrm>
          <a:custGeom>
            <a:avLst/>
            <a:gdLst/>
            <a:ahLst/>
            <a:cxnLst/>
            <a:rect l="l" t="t" r="r" b="b"/>
            <a:pathLst>
              <a:path w="168429" h="42063" extrusionOk="0">
                <a:moveTo>
                  <a:pt x="88381" y="0"/>
                </a:moveTo>
                <a:cubicBezTo>
                  <a:pt x="87285" y="0"/>
                  <a:pt x="86025" y="155"/>
                  <a:pt x="84553" y="497"/>
                </a:cubicBezTo>
                <a:cubicBezTo>
                  <a:pt x="80515" y="1439"/>
                  <a:pt x="78925" y="6000"/>
                  <a:pt x="74614" y="6272"/>
                </a:cubicBezTo>
                <a:cubicBezTo>
                  <a:pt x="74328" y="6290"/>
                  <a:pt x="74037" y="6299"/>
                  <a:pt x="73742" y="6299"/>
                </a:cubicBezTo>
                <a:cubicBezTo>
                  <a:pt x="67228" y="6299"/>
                  <a:pt x="58920" y="2055"/>
                  <a:pt x="51933" y="1794"/>
                </a:cubicBezTo>
                <a:cubicBezTo>
                  <a:pt x="51498" y="1778"/>
                  <a:pt x="51068" y="1771"/>
                  <a:pt x="50643" y="1771"/>
                </a:cubicBezTo>
                <a:cubicBezTo>
                  <a:pt x="43300" y="1771"/>
                  <a:pt x="37391" y="4068"/>
                  <a:pt x="30884" y="5393"/>
                </a:cubicBezTo>
                <a:cubicBezTo>
                  <a:pt x="29545" y="5686"/>
                  <a:pt x="28101" y="5770"/>
                  <a:pt x="26720" y="5874"/>
                </a:cubicBezTo>
                <a:cubicBezTo>
                  <a:pt x="23268" y="6126"/>
                  <a:pt x="19732" y="6293"/>
                  <a:pt x="16384" y="6983"/>
                </a:cubicBezTo>
                <a:cubicBezTo>
                  <a:pt x="12743" y="7716"/>
                  <a:pt x="9416" y="8971"/>
                  <a:pt x="6445" y="10771"/>
                </a:cubicBezTo>
                <a:cubicBezTo>
                  <a:pt x="4897" y="11712"/>
                  <a:pt x="3348" y="12675"/>
                  <a:pt x="2030" y="13805"/>
                </a:cubicBezTo>
                <a:cubicBezTo>
                  <a:pt x="1172" y="14579"/>
                  <a:pt x="1" y="15730"/>
                  <a:pt x="398" y="16838"/>
                </a:cubicBezTo>
                <a:cubicBezTo>
                  <a:pt x="796" y="17915"/>
                  <a:pt x="2268" y="18375"/>
                  <a:pt x="3663" y="18375"/>
                </a:cubicBezTo>
                <a:cubicBezTo>
                  <a:pt x="4031" y="18375"/>
                  <a:pt x="4393" y="18343"/>
                  <a:pt x="4729" y="18282"/>
                </a:cubicBezTo>
                <a:cubicBezTo>
                  <a:pt x="5525" y="18136"/>
                  <a:pt x="6173" y="17738"/>
                  <a:pt x="6989" y="17592"/>
                </a:cubicBezTo>
                <a:cubicBezTo>
                  <a:pt x="7576" y="17501"/>
                  <a:pt x="8192" y="17463"/>
                  <a:pt x="8811" y="17463"/>
                </a:cubicBezTo>
                <a:cubicBezTo>
                  <a:pt x="9473" y="17463"/>
                  <a:pt x="10139" y="17506"/>
                  <a:pt x="10776" y="17571"/>
                </a:cubicBezTo>
                <a:cubicBezTo>
                  <a:pt x="13224" y="17801"/>
                  <a:pt x="10421" y="18680"/>
                  <a:pt x="9542" y="19056"/>
                </a:cubicBezTo>
                <a:cubicBezTo>
                  <a:pt x="8286" y="19579"/>
                  <a:pt x="5943" y="20542"/>
                  <a:pt x="5859" y="21860"/>
                </a:cubicBezTo>
                <a:cubicBezTo>
                  <a:pt x="5755" y="23429"/>
                  <a:pt x="9312" y="23764"/>
                  <a:pt x="10672" y="23827"/>
                </a:cubicBezTo>
                <a:cubicBezTo>
                  <a:pt x="10908" y="23840"/>
                  <a:pt x="11142" y="23846"/>
                  <a:pt x="11373" y="23846"/>
                </a:cubicBezTo>
                <a:cubicBezTo>
                  <a:pt x="14555" y="23846"/>
                  <a:pt x="17239" y="22685"/>
                  <a:pt x="20087" y="21651"/>
                </a:cubicBezTo>
                <a:cubicBezTo>
                  <a:pt x="23686" y="20333"/>
                  <a:pt x="27473" y="19851"/>
                  <a:pt x="31281" y="19161"/>
                </a:cubicBezTo>
                <a:cubicBezTo>
                  <a:pt x="34232" y="18617"/>
                  <a:pt x="36784" y="17550"/>
                  <a:pt x="39546" y="16629"/>
                </a:cubicBezTo>
                <a:cubicBezTo>
                  <a:pt x="41325" y="16022"/>
                  <a:pt x="43208" y="15688"/>
                  <a:pt x="44966" y="15060"/>
                </a:cubicBezTo>
                <a:cubicBezTo>
                  <a:pt x="46054" y="14662"/>
                  <a:pt x="46995" y="14349"/>
                  <a:pt x="48188" y="14160"/>
                </a:cubicBezTo>
                <a:cubicBezTo>
                  <a:pt x="48878" y="14035"/>
                  <a:pt x="49506" y="13846"/>
                  <a:pt x="50113" y="13533"/>
                </a:cubicBezTo>
                <a:cubicBezTo>
                  <a:pt x="50803" y="13198"/>
                  <a:pt x="51473" y="13051"/>
                  <a:pt x="52268" y="12884"/>
                </a:cubicBezTo>
                <a:cubicBezTo>
                  <a:pt x="53514" y="12638"/>
                  <a:pt x="54805" y="12448"/>
                  <a:pt x="56092" y="12448"/>
                </a:cubicBezTo>
                <a:cubicBezTo>
                  <a:pt x="56555" y="12448"/>
                  <a:pt x="57018" y="12473"/>
                  <a:pt x="57478" y="12528"/>
                </a:cubicBezTo>
                <a:cubicBezTo>
                  <a:pt x="66871" y="13657"/>
                  <a:pt x="73772" y="20779"/>
                  <a:pt x="81492" y="20779"/>
                </a:cubicBezTo>
                <a:cubicBezTo>
                  <a:pt x="83075" y="20779"/>
                  <a:pt x="84693" y="20480"/>
                  <a:pt x="86373" y="19768"/>
                </a:cubicBezTo>
                <a:cubicBezTo>
                  <a:pt x="89658" y="18366"/>
                  <a:pt x="88466" y="13407"/>
                  <a:pt x="93027" y="12737"/>
                </a:cubicBezTo>
                <a:cubicBezTo>
                  <a:pt x="93542" y="12661"/>
                  <a:pt x="94061" y="12624"/>
                  <a:pt x="94581" y="12624"/>
                </a:cubicBezTo>
                <a:cubicBezTo>
                  <a:pt x="100022" y="12624"/>
                  <a:pt x="105717" y="16579"/>
                  <a:pt x="110854" y="19559"/>
                </a:cubicBezTo>
                <a:cubicBezTo>
                  <a:pt x="120228" y="24999"/>
                  <a:pt x="136946" y="41800"/>
                  <a:pt x="147554" y="42051"/>
                </a:cubicBezTo>
                <a:cubicBezTo>
                  <a:pt x="147885" y="42059"/>
                  <a:pt x="148204" y="42063"/>
                  <a:pt x="148509" y="42063"/>
                </a:cubicBezTo>
                <a:cubicBezTo>
                  <a:pt x="168428" y="42063"/>
                  <a:pt x="133608" y="26156"/>
                  <a:pt x="130187" y="23827"/>
                </a:cubicBezTo>
                <a:cubicBezTo>
                  <a:pt x="125710" y="20772"/>
                  <a:pt x="126568" y="16294"/>
                  <a:pt x="122676" y="14160"/>
                </a:cubicBezTo>
                <a:cubicBezTo>
                  <a:pt x="121163" y="13330"/>
                  <a:pt x="119607" y="13071"/>
                  <a:pt x="118036" y="13071"/>
                </a:cubicBezTo>
                <a:cubicBezTo>
                  <a:pt x="115417" y="13071"/>
                  <a:pt x="112754" y="13791"/>
                  <a:pt x="110170" y="13791"/>
                </a:cubicBezTo>
                <a:cubicBezTo>
                  <a:pt x="109221" y="13791"/>
                  <a:pt x="108282" y="13694"/>
                  <a:pt x="107360" y="13428"/>
                </a:cubicBezTo>
                <a:cubicBezTo>
                  <a:pt x="95383" y="9913"/>
                  <a:pt x="97143" y="0"/>
                  <a:pt x="88381" y="0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2"/>
          <p:cNvSpPr/>
          <p:nvPr/>
        </p:nvSpPr>
        <p:spPr>
          <a:xfrm>
            <a:off x="9885" y="432"/>
            <a:ext cx="3340526" cy="970556"/>
          </a:xfrm>
          <a:custGeom>
            <a:avLst/>
            <a:gdLst/>
            <a:ahLst/>
            <a:cxnLst/>
            <a:rect l="l" t="t" r="r" b="b"/>
            <a:pathLst>
              <a:path w="162556" h="47229" extrusionOk="0">
                <a:moveTo>
                  <a:pt x="10902" y="0"/>
                </a:moveTo>
                <a:cubicBezTo>
                  <a:pt x="10012" y="2629"/>
                  <a:pt x="9337" y="5199"/>
                  <a:pt x="5951" y="5199"/>
                </a:cubicBezTo>
                <a:cubicBezTo>
                  <a:pt x="5833" y="5199"/>
                  <a:pt x="5712" y="5195"/>
                  <a:pt x="5587" y="5189"/>
                </a:cubicBezTo>
                <a:cubicBezTo>
                  <a:pt x="3453" y="5105"/>
                  <a:pt x="1737" y="3808"/>
                  <a:pt x="0" y="2678"/>
                </a:cubicBezTo>
                <a:lnTo>
                  <a:pt x="0" y="17074"/>
                </a:lnTo>
                <a:cubicBezTo>
                  <a:pt x="2239" y="18580"/>
                  <a:pt x="4562" y="19982"/>
                  <a:pt x="6947" y="21363"/>
                </a:cubicBezTo>
                <a:cubicBezTo>
                  <a:pt x="8663" y="22346"/>
                  <a:pt x="10525" y="23121"/>
                  <a:pt x="11948" y="24376"/>
                </a:cubicBezTo>
                <a:cubicBezTo>
                  <a:pt x="12889" y="25192"/>
                  <a:pt x="14207" y="25506"/>
                  <a:pt x="15588" y="25590"/>
                </a:cubicBezTo>
                <a:cubicBezTo>
                  <a:pt x="15838" y="25606"/>
                  <a:pt x="16088" y="25613"/>
                  <a:pt x="16340" y="25613"/>
                </a:cubicBezTo>
                <a:cubicBezTo>
                  <a:pt x="18072" y="25613"/>
                  <a:pt x="19842" y="25257"/>
                  <a:pt x="21468" y="24836"/>
                </a:cubicBezTo>
                <a:cubicBezTo>
                  <a:pt x="23937" y="24209"/>
                  <a:pt x="26490" y="23706"/>
                  <a:pt x="28875" y="22870"/>
                </a:cubicBezTo>
                <a:cubicBezTo>
                  <a:pt x="31775" y="21880"/>
                  <a:pt x="35598" y="20212"/>
                  <a:pt x="39063" y="20212"/>
                </a:cubicBezTo>
                <a:cubicBezTo>
                  <a:pt x="39773" y="20212"/>
                  <a:pt x="40467" y="20282"/>
                  <a:pt x="41136" y="20442"/>
                </a:cubicBezTo>
                <a:cubicBezTo>
                  <a:pt x="42957" y="20882"/>
                  <a:pt x="44149" y="22200"/>
                  <a:pt x="45300" y="23288"/>
                </a:cubicBezTo>
                <a:cubicBezTo>
                  <a:pt x="46242" y="24188"/>
                  <a:pt x="47267" y="25025"/>
                  <a:pt x="48250" y="25883"/>
                </a:cubicBezTo>
                <a:cubicBezTo>
                  <a:pt x="49108" y="26615"/>
                  <a:pt x="49547" y="27661"/>
                  <a:pt x="50029" y="28582"/>
                </a:cubicBezTo>
                <a:cubicBezTo>
                  <a:pt x="50761" y="29963"/>
                  <a:pt x="51556" y="31365"/>
                  <a:pt x="52686" y="32578"/>
                </a:cubicBezTo>
                <a:cubicBezTo>
                  <a:pt x="55260" y="35445"/>
                  <a:pt x="57352" y="37035"/>
                  <a:pt x="61871" y="37767"/>
                </a:cubicBezTo>
                <a:cubicBezTo>
                  <a:pt x="64633" y="38207"/>
                  <a:pt x="67102" y="39064"/>
                  <a:pt x="69802" y="39650"/>
                </a:cubicBezTo>
                <a:cubicBezTo>
                  <a:pt x="70788" y="39862"/>
                  <a:pt x="71773" y="39935"/>
                  <a:pt x="72758" y="39935"/>
                </a:cubicBezTo>
                <a:cubicBezTo>
                  <a:pt x="74698" y="39935"/>
                  <a:pt x="76640" y="39650"/>
                  <a:pt x="78610" y="39567"/>
                </a:cubicBezTo>
                <a:cubicBezTo>
                  <a:pt x="79227" y="39536"/>
                  <a:pt x="79860" y="39519"/>
                  <a:pt x="80501" y="39519"/>
                </a:cubicBezTo>
                <a:cubicBezTo>
                  <a:pt x="82972" y="39519"/>
                  <a:pt x="85557" y="39782"/>
                  <a:pt x="87733" y="40613"/>
                </a:cubicBezTo>
                <a:cubicBezTo>
                  <a:pt x="89930" y="41450"/>
                  <a:pt x="90537" y="42852"/>
                  <a:pt x="91583" y="44463"/>
                </a:cubicBezTo>
                <a:cubicBezTo>
                  <a:pt x="92979" y="46556"/>
                  <a:pt x="94545" y="47229"/>
                  <a:pt x="96336" y="47229"/>
                </a:cubicBezTo>
                <a:cubicBezTo>
                  <a:pt x="98036" y="47229"/>
                  <a:pt x="99937" y="46623"/>
                  <a:pt x="102087" y="46053"/>
                </a:cubicBezTo>
                <a:cubicBezTo>
                  <a:pt x="104451" y="45446"/>
                  <a:pt x="106334" y="45195"/>
                  <a:pt x="108447" y="44023"/>
                </a:cubicBezTo>
                <a:cubicBezTo>
                  <a:pt x="110937" y="42621"/>
                  <a:pt x="113281" y="41052"/>
                  <a:pt x="115813" y="39713"/>
                </a:cubicBezTo>
                <a:cubicBezTo>
                  <a:pt x="118143" y="38465"/>
                  <a:pt x="120293" y="37962"/>
                  <a:pt x="122373" y="37962"/>
                </a:cubicBezTo>
                <a:cubicBezTo>
                  <a:pt x="128380" y="37962"/>
                  <a:pt x="133801" y="42154"/>
                  <a:pt x="141277" y="44672"/>
                </a:cubicBezTo>
                <a:cubicBezTo>
                  <a:pt x="141925" y="44902"/>
                  <a:pt x="142678" y="45090"/>
                  <a:pt x="143515" y="45258"/>
                </a:cubicBezTo>
                <a:cubicBezTo>
                  <a:pt x="145440" y="45656"/>
                  <a:pt x="147795" y="45913"/>
                  <a:pt x="150183" y="45913"/>
                </a:cubicBezTo>
                <a:cubicBezTo>
                  <a:pt x="155456" y="45913"/>
                  <a:pt x="160890" y="44658"/>
                  <a:pt x="162200" y="40885"/>
                </a:cubicBezTo>
                <a:cubicBezTo>
                  <a:pt x="162472" y="40132"/>
                  <a:pt x="162556" y="39295"/>
                  <a:pt x="162472" y="38353"/>
                </a:cubicBezTo>
                <a:cubicBezTo>
                  <a:pt x="162451" y="38102"/>
                  <a:pt x="162409" y="37851"/>
                  <a:pt x="162347" y="37600"/>
                </a:cubicBezTo>
                <a:cubicBezTo>
                  <a:pt x="160798" y="30904"/>
                  <a:pt x="148077" y="25694"/>
                  <a:pt x="143013" y="24397"/>
                </a:cubicBezTo>
                <a:cubicBezTo>
                  <a:pt x="132426" y="21677"/>
                  <a:pt x="122676" y="23518"/>
                  <a:pt x="111858" y="19857"/>
                </a:cubicBezTo>
                <a:cubicBezTo>
                  <a:pt x="106376" y="18015"/>
                  <a:pt x="100685" y="15044"/>
                  <a:pt x="95203" y="14939"/>
                </a:cubicBezTo>
                <a:cubicBezTo>
                  <a:pt x="95112" y="14938"/>
                  <a:pt x="95022" y="14937"/>
                  <a:pt x="94932" y="14937"/>
                </a:cubicBezTo>
                <a:cubicBezTo>
                  <a:pt x="92345" y="14937"/>
                  <a:pt x="90068" y="15514"/>
                  <a:pt x="88005" y="16404"/>
                </a:cubicBezTo>
                <a:cubicBezTo>
                  <a:pt x="85494" y="17492"/>
                  <a:pt x="83046" y="19145"/>
                  <a:pt x="81121" y="20777"/>
                </a:cubicBezTo>
                <a:cubicBezTo>
                  <a:pt x="79929" y="21781"/>
                  <a:pt x="79008" y="22974"/>
                  <a:pt x="77522" y="23706"/>
                </a:cubicBezTo>
                <a:cubicBezTo>
                  <a:pt x="75794" y="24542"/>
                  <a:pt x="72742" y="25267"/>
                  <a:pt x="69926" y="25267"/>
                </a:cubicBezTo>
                <a:cubicBezTo>
                  <a:pt x="67662" y="25267"/>
                  <a:pt x="65550" y="24798"/>
                  <a:pt x="64403" y="23539"/>
                </a:cubicBezTo>
                <a:cubicBezTo>
                  <a:pt x="63169" y="22200"/>
                  <a:pt x="63796" y="19375"/>
                  <a:pt x="63545" y="17764"/>
                </a:cubicBezTo>
                <a:cubicBezTo>
                  <a:pt x="63441" y="17095"/>
                  <a:pt x="63294" y="16446"/>
                  <a:pt x="63064" y="15881"/>
                </a:cubicBezTo>
                <a:cubicBezTo>
                  <a:pt x="61307" y="11508"/>
                  <a:pt x="58670" y="11487"/>
                  <a:pt x="54925" y="9374"/>
                </a:cubicBezTo>
                <a:cubicBezTo>
                  <a:pt x="50468" y="6863"/>
                  <a:pt x="46723" y="2804"/>
                  <a:pt x="42287" y="251"/>
                </a:cubicBezTo>
                <a:cubicBezTo>
                  <a:pt x="42120" y="167"/>
                  <a:pt x="41952" y="84"/>
                  <a:pt x="41806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2"/>
          <p:cNvSpPr/>
          <p:nvPr/>
        </p:nvSpPr>
        <p:spPr>
          <a:xfrm>
            <a:off x="6480420" y="1706"/>
            <a:ext cx="2699448" cy="865607"/>
          </a:xfrm>
          <a:custGeom>
            <a:avLst/>
            <a:gdLst/>
            <a:ahLst/>
            <a:cxnLst/>
            <a:rect l="l" t="t" r="r" b="b"/>
            <a:pathLst>
              <a:path w="131360" h="42122" extrusionOk="0">
                <a:moveTo>
                  <a:pt x="14731" y="1"/>
                </a:moveTo>
                <a:cubicBezTo>
                  <a:pt x="12178" y="1"/>
                  <a:pt x="9772" y="524"/>
                  <a:pt x="7282" y="921"/>
                </a:cubicBezTo>
                <a:cubicBezTo>
                  <a:pt x="5692" y="1193"/>
                  <a:pt x="3077" y="1152"/>
                  <a:pt x="1989" y="2177"/>
                </a:cubicBezTo>
                <a:cubicBezTo>
                  <a:pt x="1" y="4060"/>
                  <a:pt x="2282" y="4667"/>
                  <a:pt x="4123" y="5274"/>
                </a:cubicBezTo>
                <a:cubicBezTo>
                  <a:pt x="4625" y="5441"/>
                  <a:pt x="5106" y="5608"/>
                  <a:pt x="5441" y="5797"/>
                </a:cubicBezTo>
                <a:cubicBezTo>
                  <a:pt x="7616" y="6978"/>
                  <a:pt x="8329" y="8847"/>
                  <a:pt x="11088" y="8847"/>
                </a:cubicBezTo>
                <a:cubicBezTo>
                  <a:pt x="11408" y="8847"/>
                  <a:pt x="11756" y="8822"/>
                  <a:pt x="12137" y="8768"/>
                </a:cubicBezTo>
                <a:cubicBezTo>
                  <a:pt x="14240" y="8467"/>
                  <a:pt x="15089" y="7062"/>
                  <a:pt x="17043" y="7062"/>
                </a:cubicBezTo>
                <a:cubicBezTo>
                  <a:pt x="17402" y="7062"/>
                  <a:pt x="17798" y="7109"/>
                  <a:pt x="18246" y="7219"/>
                </a:cubicBezTo>
                <a:cubicBezTo>
                  <a:pt x="21385" y="7994"/>
                  <a:pt x="20255" y="10672"/>
                  <a:pt x="22494" y="12074"/>
                </a:cubicBezTo>
                <a:cubicBezTo>
                  <a:pt x="25381" y="13894"/>
                  <a:pt x="30717" y="14417"/>
                  <a:pt x="34169" y="15484"/>
                </a:cubicBezTo>
                <a:cubicBezTo>
                  <a:pt x="36617" y="16238"/>
                  <a:pt x="40948" y="21322"/>
                  <a:pt x="43836" y="22828"/>
                </a:cubicBezTo>
                <a:cubicBezTo>
                  <a:pt x="48962" y="25507"/>
                  <a:pt x="54863" y="27285"/>
                  <a:pt x="60679" y="28854"/>
                </a:cubicBezTo>
                <a:cubicBezTo>
                  <a:pt x="71383" y="31755"/>
                  <a:pt x="81284" y="35308"/>
                  <a:pt x="92611" y="35308"/>
                </a:cubicBezTo>
                <a:cubicBezTo>
                  <a:pt x="93949" y="35308"/>
                  <a:pt x="95307" y="35259"/>
                  <a:pt x="96689" y="35152"/>
                </a:cubicBezTo>
                <a:cubicBezTo>
                  <a:pt x="101772" y="34774"/>
                  <a:pt x="106646" y="33237"/>
                  <a:pt x="111727" y="33237"/>
                </a:cubicBezTo>
                <a:cubicBezTo>
                  <a:pt x="111980" y="33237"/>
                  <a:pt x="112233" y="33240"/>
                  <a:pt x="112486" y="33248"/>
                </a:cubicBezTo>
                <a:cubicBezTo>
                  <a:pt x="113784" y="33269"/>
                  <a:pt x="115437" y="33353"/>
                  <a:pt x="116420" y="34106"/>
                </a:cubicBezTo>
                <a:cubicBezTo>
                  <a:pt x="117675" y="35069"/>
                  <a:pt x="118136" y="37036"/>
                  <a:pt x="117424" y="38249"/>
                </a:cubicBezTo>
                <a:cubicBezTo>
                  <a:pt x="116713" y="39463"/>
                  <a:pt x="115729" y="41220"/>
                  <a:pt x="118282" y="41471"/>
                </a:cubicBezTo>
                <a:cubicBezTo>
                  <a:pt x="118399" y="41481"/>
                  <a:pt x="118516" y="41486"/>
                  <a:pt x="118632" y="41486"/>
                </a:cubicBezTo>
                <a:cubicBezTo>
                  <a:pt x="119694" y="41486"/>
                  <a:pt x="120730" y="41113"/>
                  <a:pt x="121795" y="41113"/>
                </a:cubicBezTo>
                <a:cubicBezTo>
                  <a:pt x="121845" y="41113"/>
                  <a:pt x="121894" y="41114"/>
                  <a:pt x="121944" y="41116"/>
                </a:cubicBezTo>
                <a:cubicBezTo>
                  <a:pt x="122843" y="41158"/>
                  <a:pt x="123471" y="41660"/>
                  <a:pt x="124350" y="41785"/>
                </a:cubicBezTo>
                <a:cubicBezTo>
                  <a:pt x="124735" y="41826"/>
                  <a:pt x="130117" y="42121"/>
                  <a:pt x="130463" y="42121"/>
                </a:cubicBezTo>
                <a:cubicBezTo>
                  <a:pt x="130475" y="42121"/>
                  <a:pt x="130481" y="42121"/>
                  <a:pt x="130481" y="42120"/>
                </a:cubicBezTo>
                <a:cubicBezTo>
                  <a:pt x="130271" y="39065"/>
                  <a:pt x="131359" y="37015"/>
                  <a:pt x="127384" y="35843"/>
                </a:cubicBezTo>
                <a:cubicBezTo>
                  <a:pt x="122174" y="34316"/>
                  <a:pt x="125836" y="33039"/>
                  <a:pt x="127112" y="30005"/>
                </a:cubicBezTo>
                <a:cubicBezTo>
                  <a:pt x="127744" y="28483"/>
                  <a:pt x="126756" y="28098"/>
                  <a:pt x="125368" y="28098"/>
                </a:cubicBezTo>
                <a:cubicBezTo>
                  <a:pt x="123952" y="28098"/>
                  <a:pt x="122121" y="28499"/>
                  <a:pt x="121170" y="28499"/>
                </a:cubicBezTo>
                <a:cubicBezTo>
                  <a:pt x="118826" y="28499"/>
                  <a:pt x="113260" y="26971"/>
                  <a:pt x="116294" y="24691"/>
                </a:cubicBezTo>
                <a:cubicBezTo>
                  <a:pt x="117613" y="23707"/>
                  <a:pt x="119286" y="23540"/>
                  <a:pt x="120333" y="22159"/>
                </a:cubicBezTo>
                <a:cubicBezTo>
                  <a:pt x="121776" y="20276"/>
                  <a:pt x="120856" y="20339"/>
                  <a:pt x="118115" y="19878"/>
                </a:cubicBezTo>
                <a:cubicBezTo>
                  <a:pt x="115896" y="19535"/>
                  <a:pt x="113231" y="19270"/>
                  <a:pt x="110980" y="19270"/>
                </a:cubicBezTo>
                <a:cubicBezTo>
                  <a:pt x="110896" y="19270"/>
                  <a:pt x="110812" y="19271"/>
                  <a:pt x="110729" y="19271"/>
                </a:cubicBezTo>
                <a:cubicBezTo>
                  <a:pt x="108883" y="19290"/>
                  <a:pt x="107020" y="19902"/>
                  <a:pt x="105156" y="19902"/>
                </a:cubicBezTo>
                <a:cubicBezTo>
                  <a:pt x="104949" y="19902"/>
                  <a:pt x="104742" y="19895"/>
                  <a:pt x="104535" y="19878"/>
                </a:cubicBezTo>
                <a:cubicBezTo>
                  <a:pt x="102736" y="19732"/>
                  <a:pt x="100769" y="18351"/>
                  <a:pt x="99074" y="17702"/>
                </a:cubicBezTo>
                <a:cubicBezTo>
                  <a:pt x="96522" y="16740"/>
                  <a:pt x="94555" y="15233"/>
                  <a:pt x="91646" y="15045"/>
                </a:cubicBezTo>
                <a:cubicBezTo>
                  <a:pt x="91357" y="15027"/>
                  <a:pt x="91068" y="15019"/>
                  <a:pt x="90779" y="15019"/>
                </a:cubicBezTo>
                <a:cubicBezTo>
                  <a:pt x="88373" y="15019"/>
                  <a:pt x="85984" y="15579"/>
                  <a:pt x="83612" y="15673"/>
                </a:cubicBezTo>
                <a:cubicBezTo>
                  <a:pt x="79490" y="15798"/>
                  <a:pt x="76247" y="15966"/>
                  <a:pt x="72208" y="16907"/>
                </a:cubicBezTo>
                <a:cubicBezTo>
                  <a:pt x="71231" y="17131"/>
                  <a:pt x="70258" y="17234"/>
                  <a:pt x="69296" y="17234"/>
                </a:cubicBezTo>
                <a:cubicBezTo>
                  <a:pt x="63169" y="17234"/>
                  <a:pt x="57464" y="13062"/>
                  <a:pt x="53775" y="9500"/>
                </a:cubicBezTo>
                <a:cubicBezTo>
                  <a:pt x="51264" y="7073"/>
                  <a:pt x="48774" y="5002"/>
                  <a:pt x="44589" y="4646"/>
                </a:cubicBezTo>
                <a:cubicBezTo>
                  <a:pt x="39567" y="4206"/>
                  <a:pt x="34023" y="4625"/>
                  <a:pt x="29294" y="3328"/>
                </a:cubicBezTo>
                <a:cubicBezTo>
                  <a:pt x="24837" y="2114"/>
                  <a:pt x="19565" y="1"/>
                  <a:pt x="1473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2"/>
          <p:cNvSpPr/>
          <p:nvPr/>
        </p:nvSpPr>
        <p:spPr>
          <a:xfrm>
            <a:off x="7887790" y="0"/>
            <a:ext cx="1205689" cy="445956"/>
          </a:xfrm>
          <a:custGeom>
            <a:avLst/>
            <a:gdLst/>
            <a:ahLst/>
            <a:cxnLst/>
            <a:rect l="l" t="t" r="r" b="b"/>
            <a:pathLst>
              <a:path w="58671" h="21701" extrusionOk="0">
                <a:moveTo>
                  <a:pt x="44464" y="0"/>
                </a:moveTo>
                <a:cubicBezTo>
                  <a:pt x="43752" y="21"/>
                  <a:pt x="42706" y="21"/>
                  <a:pt x="42120" y="42"/>
                </a:cubicBezTo>
                <a:lnTo>
                  <a:pt x="41848" y="42"/>
                </a:lnTo>
                <a:cubicBezTo>
                  <a:pt x="41723" y="42"/>
                  <a:pt x="41597" y="42"/>
                  <a:pt x="41451" y="63"/>
                </a:cubicBezTo>
                <a:cubicBezTo>
                  <a:pt x="41186" y="63"/>
                  <a:pt x="40921" y="72"/>
                  <a:pt x="40656" y="72"/>
                </a:cubicBezTo>
                <a:cubicBezTo>
                  <a:pt x="40523" y="72"/>
                  <a:pt x="40390" y="70"/>
                  <a:pt x="40258" y="63"/>
                </a:cubicBezTo>
                <a:cubicBezTo>
                  <a:pt x="39580" y="63"/>
                  <a:pt x="38903" y="39"/>
                  <a:pt x="38228" y="39"/>
                </a:cubicBezTo>
                <a:cubicBezTo>
                  <a:pt x="37485" y="39"/>
                  <a:pt x="36745" y="68"/>
                  <a:pt x="36010" y="188"/>
                </a:cubicBezTo>
                <a:cubicBezTo>
                  <a:pt x="34630" y="419"/>
                  <a:pt x="33228" y="984"/>
                  <a:pt x="31972" y="1465"/>
                </a:cubicBezTo>
                <a:cubicBezTo>
                  <a:pt x="30215" y="2155"/>
                  <a:pt x="28938" y="2992"/>
                  <a:pt x="27725" y="4164"/>
                </a:cubicBezTo>
                <a:cubicBezTo>
                  <a:pt x="26616" y="5231"/>
                  <a:pt x="24272" y="5796"/>
                  <a:pt x="22557" y="5942"/>
                </a:cubicBezTo>
                <a:cubicBezTo>
                  <a:pt x="22049" y="5990"/>
                  <a:pt x="21541" y="6009"/>
                  <a:pt x="21035" y="6009"/>
                </a:cubicBezTo>
                <a:cubicBezTo>
                  <a:pt x="18900" y="6009"/>
                  <a:pt x="16773" y="5670"/>
                  <a:pt x="14633" y="5670"/>
                </a:cubicBezTo>
                <a:cubicBezTo>
                  <a:pt x="14582" y="5670"/>
                  <a:pt x="14531" y="5670"/>
                  <a:pt x="14480" y="5670"/>
                </a:cubicBezTo>
                <a:cubicBezTo>
                  <a:pt x="11530" y="5712"/>
                  <a:pt x="8893" y="6612"/>
                  <a:pt x="6424" y="7826"/>
                </a:cubicBezTo>
                <a:cubicBezTo>
                  <a:pt x="5336" y="8349"/>
                  <a:pt x="4269" y="8893"/>
                  <a:pt x="3286" y="9499"/>
                </a:cubicBezTo>
                <a:cubicBezTo>
                  <a:pt x="2909" y="9730"/>
                  <a:pt x="1717" y="10315"/>
                  <a:pt x="1738" y="10755"/>
                </a:cubicBezTo>
                <a:cubicBezTo>
                  <a:pt x="1763" y="11175"/>
                  <a:pt x="2427" y="11314"/>
                  <a:pt x="3369" y="11314"/>
                </a:cubicBezTo>
                <a:cubicBezTo>
                  <a:pt x="5188" y="11314"/>
                  <a:pt x="8047" y="10796"/>
                  <a:pt x="9348" y="10796"/>
                </a:cubicBezTo>
                <a:cubicBezTo>
                  <a:pt x="9552" y="10796"/>
                  <a:pt x="9718" y="10809"/>
                  <a:pt x="9835" y="10839"/>
                </a:cubicBezTo>
                <a:cubicBezTo>
                  <a:pt x="11237" y="11194"/>
                  <a:pt x="12660" y="12512"/>
                  <a:pt x="11111" y="13287"/>
                </a:cubicBezTo>
                <a:cubicBezTo>
                  <a:pt x="9542" y="14061"/>
                  <a:pt x="7785" y="14521"/>
                  <a:pt x="6257" y="15379"/>
                </a:cubicBezTo>
                <a:cubicBezTo>
                  <a:pt x="5023" y="16069"/>
                  <a:pt x="3683" y="16676"/>
                  <a:pt x="2554" y="17471"/>
                </a:cubicBezTo>
                <a:cubicBezTo>
                  <a:pt x="1" y="19229"/>
                  <a:pt x="2721" y="20066"/>
                  <a:pt x="4751" y="20777"/>
                </a:cubicBezTo>
                <a:cubicBezTo>
                  <a:pt x="5734" y="21133"/>
                  <a:pt x="6655" y="21426"/>
                  <a:pt x="7722" y="21593"/>
                </a:cubicBezTo>
                <a:cubicBezTo>
                  <a:pt x="8201" y="21667"/>
                  <a:pt x="8659" y="21700"/>
                  <a:pt x="9098" y="21700"/>
                </a:cubicBezTo>
                <a:cubicBezTo>
                  <a:pt x="13170" y="21700"/>
                  <a:pt x="15712" y="18831"/>
                  <a:pt x="19753" y="18245"/>
                </a:cubicBezTo>
                <a:cubicBezTo>
                  <a:pt x="20471" y="18137"/>
                  <a:pt x="21181" y="18095"/>
                  <a:pt x="21886" y="18095"/>
                </a:cubicBezTo>
                <a:cubicBezTo>
                  <a:pt x="23913" y="18095"/>
                  <a:pt x="25901" y="18446"/>
                  <a:pt x="27934" y="18601"/>
                </a:cubicBezTo>
                <a:cubicBezTo>
                  <a:pt x="28813" y="18664"/>
                  <a:pt x="29712" y="18727"/>
                  <a:pt x="30549" y="18957"/>
                </a:cubicBezTo>
                <a:cubicBezTo>
                  <a:pt x="30759" y="19020"/>
                  <a:pt x="30968" y="19082"/>
                  <a:pt x="31156" y="19166"/>
                </a:cubicBezTo>
                <a:cubicBezTo>
                  <a:pt x="32642" y="19752"/>
                  <a:pt x="33918" y="20191"/>
                  <a:pt x="35487" y="20589"/>
                </a:cubicBezTo>
                <a:cubicBezTo>
                  <a:pt x="36351" y="20799"/>
                  <a:pt x="37899" y="21220"/>
                  <a:pt x="39151" y="21220"/>
                </a:cubicBezTo>
                <a:cubicBezTo>
                  <a:pt x="40265" y="21220"/>
                  <a:pt x="41144" y="20887"/>
                  <a:pt x="41095" y="19773"/>
                </a:cubicBezTo>
                <a:cubicBezTo>
                  <a:pt x="41032" y="17953"/>
                  <a:pt x="39337" y="15588"/>
                  <a:pt x="37998" y="14144"/>
                </a:cubicBezTo>
                <a:cubicBezTo>
                  <a:pt x="37329" y="13391"/>
                  <a:pt x="36847" y="12701"/>
                  <a:pt x="36596" y="11947"/>
                </a:cubicBezTo>
                <a:cubicBezTo>
                  <a:pt x="36345" y="11194"/>
                  <a:pt x="36324" y="10378"/>
                  <a:pt x="36534" y="9458"/>
                </a:cubicBezTo>
                <a:cubicBezTo>
                  <a:pt x="37099" y="7679"/>
                  <a:pt x="38270" y="6424"/>
                  <a:pt x="39777" y="5482"/>
                </a:cubicBezTo>
                <a:cubicBezTo>
                  <a:pt x="40676" y="4917"/>
                  <a:pt x="41974" y="4143"/>
                  <a:pt x="43125" y="4059"/>
                </a:cubicBezTo>
                <a:cubicBezTo>
                  <a:pt x="43374" y="4036"/>
                  <a:pt x="43631" y="4027"/>
                  <a:pt x="43892" y="4027"/>
                </a:cubicBezTo>
                <a:cubicBezTo>
                  <a:pt x="45054" y="4027"/>
                  <a:pt x="46304" y="4217"/>
                  <a:pt x="47414" y="4269"/>
                </a:cubicBezTo>
                <a:cubicBezTo>
                  <a:pt x="48318" y="4301"/>
                  <a:pt x="49228" y="4325"/>
                  <a:pt x="50138" y="4325"/>
                </a:cubicBezTo>
                <a:cubicBezTo>
                  <a:pt x="52153" y="4325"/>
                  <a:pt x="54165" y="4205"/>
                  <a:pt x="56097" y="3787"/>
                </a:cubicBezTo>
                <a:cubicBezTo>
                  <a:pt x="57353" y="3536"/>
                  <a:pt x="58671" y="2908"/>
                  <a:pt x="57353" y="1988"/>
                </a:cubicBezTo>
                <a:cubicBezTo>
                  <a:pt x="56139" y="1151"/>
                  <a:pt x="54172" y="858"/>
                  <a:pt x="52624" y="691"/>
                </a:cubicBezTo>
                <a:cubicBezTo>
                  <a:pt x="50322" y="439"/>
                  <a:pt x="48104" y="460"/>
                  <a:pt x="45803" y="126"/>
                </a:cubicBezTo>
                <a:cubicBezTo>
                  <a:pt x="45468" y="84"/>
                  <a:pt x="45133" y="42"/>
                  <a:pt x="44798" y="21"/>
                </a:cubicBezTo>
                <a:cubicBezTo>
                  <a:pt x="44673" y="0"/>
                  <a:pt x="44568" y="0"/>
                  <a:pt x="4446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2"/>
          <p:cNvSpPr/>
          <p:nvPr/>
        </p:nvSpPr>
        <p:spPr>
          <a:xfrm>
            <a:off x="9885" y="3260813"/>
            <a:ext cx="960384" cy="267520"/>
          </a:xfrm>
          <a:custGeom>
            <a:avLst/>
            <a:gdLst/>
            <a:ahLst/>
            <a:cxnLst/>
            <a:rect l="l" t="t" r="r" b="b"/>
            <a:pathLst>
              <a:path w="46734" h="13018" extrusionOk="0">
                <a:moveTo>
                  <a:pt x="8352" y="0"/>
                </a:moveTo>
                <a:cubicBezTo>
                  <a:pt x="7930" y="0"/>
                  <a:pt x="7543" y="32"/>
                  <a:pt x="7219" y="96"/>
                </a:cubicBezTo>
                <a:cubicBezTo>
                  <a:pt x="5148" y="494"/>
                  <a:pt x="3327" y="1645"/>
                  <a:pt x="1193" y="1854"/>
                </a:cubicBezTo>
                <a:cubicBezTo>
                  <a:pt x="775" y="1896"/>
                  <a:pt x="377" y="1917"/>
                  <a:pt x="0" y="1917"/>
                </a:cubicBezTo>
                <a:lnTo>
                  <a:pt x="0" y="12860"/>
                </a:lnTo>
                <a:cubicBezTo>
                  <a:pt x="272" y="12902"/>
                  <a:pt x="544" y="12923"/>
                  <a:pt x="795" y="12944"/>
                </a:cubicBezTo>
                <a:cubicBezTo>
                  <a:pt x="1353" y="12999"/>
                  <a:pt x="1911" y="13018"/>
                  <a:pt x="2457" y="13018"/>
                </a:cubicBezTo>
                <a:cubicBezTo>
                  <a:pt x="2730" y="13018"/>
                  <a:pt x="2999" y="13013"/>
                  <a:pt x="3264" y="13006"/>
                </a:cubicBezTo>
                <a:cubicBezTo>
                  <a:pt x="5796" y="12462"/>
                  <a:pt x="8286" y="11856"/>
                  <a:pt x="10860" y="11374"/>
                </a:cubicBezTo>
                <a:cubicBezTo>
                  <a:pt x="11132" y="11270"/>
                  <a:pt x="11425" y="11165"/>
                  <a:pt x="11718" y="11060"/>
                </a:cubicBezTo>
                <a:cubicBezTo>
                  <a:pt x="16132" y="9387"/>
                  <a:pt x="20380" y="7252"/>
                  <a:pt x="25381" y="7022"/>
                </a:cubicBezTo>
                <a:cubicBezTo>
                  <a:pt x="25476" y="7018"/>
                  <a:pt x="25573" y="7015"/>
                  <a:pt x="25670" y="7015"/>
                </a:cubicBezTo>
                <a:cubicBezTo>
                  <a:pt x="27750" y="7015"/>
                  <a:pt x="30046" y="8057"/>
                  <a:pt x="31825" y="8717"/>
                </a:cubicBezTo>
                <a:cubicBezTo>
                  <a:pt x="33753" y="9415"/>
                  <a:pt x="36099" y="10724"/>
                  <a:pt x="38298" y="10724"/>
                </a:cubicBezTo>
                <a:cubicBezTo>
                  <a:pt x="38606" y="10724"/>
                  <a:pt x="38911" y="10698"/>
                  <a:pt x="39211" y="10642"/>
                </a:cubicBezTo>
                <a:cubicBezTo>
                  <a:pt x="39417" y="10605"/>
                  <a:pt x="39622" y="10589"/>
                  <a:pt x="39826" y="10589"/>
                </a:cubicBezTo>
                <a:cubicBezTo>
                  <a:pt x="40892" y="10589"/>
                  <a:pt x="41945" y="11021"/>
                  <a:pt x="42998" y="11144"/>
                </a:cubicBezTo>
                <a:cubicBezTo>
                  <a:pt x="43122" y="11158"/>
                  <a:pt x="43311" y="11167"/>
                  <a:pt x="43536" y="11167"/>
                </a:cubicBezTo>
                <a:cubicBezTo>
                  <a:pt x="44679" y="11167"/>
                  <a:pt x="46733" y="10941"/>
                  <a:pt x="45614" y="10014"/>
                </a:cubicBezTo>
                <a:cubicBezTo>
                  <a:pt x="45049" y="9554"/>
                  <a:pt x="44003" y="9366"/>
                  <a:pt x="43291" y="9115"/>
                </a:cubicBezTo>
                <a:cubicBezTo>
                  <a:pt x="42350" y="8759"/>
                  <a:pt x="41471" y="8319"/>
                  <a:pt x="40697" y="7775"/>
                </a:cubicBezTo>
                <a:cubicBezTo>
                  <a:pt x="39672" y="7085"/>
                  <a:pt x="39232" y="6625"/>
                  <a:pt x="37851" y="6499"/>
                </a:cubicBezTo>
                <a:cubicBezTo>
                  <a:pt x="36742" y="6394"/>
                  <a:pt x="35487" y="6060"/>
                  <a:pt x="34503" y="5662"/>
                </a:cubicBezTo>
                <a:cubicBezTo>
                  <a:pt x="30597" y="4076"/>
                  <a:pt x="27066" y="2491"/>
                  <a:pt x="23514" y="2491"/>
                </a:cubicBezTo>
                <a:cubicBezTo>
                  <a:pt x="23223" y="2491"/>
                  <a:pt x="22931" y="2501"/>
                  <a:pt x="22640" y="2524"/>
                </a:cubicBezTo>
                <a:cubicBezTo>
                  <a:pt x="21970" y="2565"/>
                  <a:pt x="21280" y="2670"/>
                  <a:pt x="20589" y="2858"/>
                </a:cubicBezTo>
                <a:cubicBezTo>
                  <a:pt x="19250" y="3235"/>
                  <a:pt x="18581" y="4218"/>
                  <a:pt x="17346" y="4721"/>
                </a:cubicBezTo>
                <a:cubicBezTo>
                  <a:pt x="16865" y="4909"/>
                  <a:pt x="16404" y="4909"/>
                  <a:pt x="15881" y="5014"/>
                </a:cubicBezTo>
                <a:cubicBezTo>
                  <a:pt x="15281" y="5149"/>
                  <a:pt x="14443" y="5812"/>
                  <a:pt x="13762" y="5812"/>
                </a:cubicBezTo>
                <a:cubicBezTo>
                  <a:pt x="13495" y="5812"/>
                  <a:pt x="13252" y="5710"/>
                  <a:pt x="13057" y="5432"/>
                </a:cubicBezTo>
                <a:cubicBezTo>
                  <a:pt x="12575" y="4721"/>
                  <a:pt x="13371" y="3674"/>
                  <a:pt x="13559" y="2984"/>
                </a:cubicBezTo>
                <a:cubicBezTo>
                  <a:pt x="14055" y="982"/>
                  <a:pt x="10681" y="0"/>
                  <a:pt x="83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2"/>
          <p:cNvSpPr/>
          <p:nvPr/>
        </p:nvSpPr>
        <p:spPr>
          <a:xfrm>
            <a:off x="5425227" y="4822416"/>
            <a:ext cx="1440267" cy="370229"/>
          </a:xfrm>
          <a:custGeom>
            <a:avLst/>
            <a:gdLst/>
            <a:ahLst/>
            <a:cxnLst/>
            <a:rect l="l" t="t" r="r" b="b"/>
            <a:pathLst>
              <a:path w="70086" h="18016" extrusionOk="0">
                <a:moveTo>
                  <a:pt x="14556" y="1"/>
                </a:moveTo>
                <a:cubicBezTo>
                  <a:pt x="12352" y="1"/>
                  <a:pt x="10156" y="472"/>
                  <a:pt x="8098" y="1254"/>
                </a:cubicBezTo>
                <a:cubicBezTo>
                  <a:pt x="6591" y="1840"/>
                  <a:pt x="0" y="2405"/>
                  <a:pt x="1193" y="4560"/>
                </a:cubicBezTo>
                <a:cubicBezTo>
                  <a:pt x="1492" y="5108"/>
                  <a:pt x="2262" y="5276"/>
                  <a:pt x="3216" y="5276"/>
                </a:cubicBezTo>
                <a:cubicBezTo>
                  <a:pt x="4717" y="5276"/>
                  <a:pt x="6675" y="4860"/>
                  <a:pt x="7971" y="4860"/>
                </a:cubicBezTo>
                <a:cubicBezTo>
                  <a:pt x="8269" y="4860"/>
                  <a:pt x="8532" y="4882"/>
                  <a:pt x="8746" y="4936"/>
                </a:cubicBezTo>
                <a:cubicBezTo>
                  <a:pt x="9855" y="5208"/>
                  <a:pt x="10274" y="6045"/>
                  <a:pt x="11362" y="6296"/>
                </a:cubicBezTo>
                <a:cubicBezTo>
                  <a:pt x="11531" y="6332"/>
                  <a:pt x="11707" y="6347"/>
                  <a:pt x="11888" y="6347"/>
                </a:cubicBezTo>
                <a:cubicBezTo>
                  <a:pt x="12670" y="6347"/>
                  <a:pt x="13536" y="6071"/>
                  <a:pt x="14249" y="6004"/>
                </a:cubicBezTo>
                <a:cubicBezTo>
                  <a:pt x="14464" y="5982"/>
                  <a:pt x="14665" y="5971"/>
                  <a:pt x="14855" y="5971"/>
                </a:cubicBezTo>
                <a:cubicBezTo>
                  <a:pt x="16111" y="5971"/>
                  <a:pt x="16905" y="6411"/>
                  <a:pt x="18141" y="6757"/>
                </a:cubicBezTo>
                <a:cubicBezTo>
                  <a:pt x="19250" y="7050"/>
                  <a:pt x="20275" y="7133"/>
                  <a:pt x="21301" y="7510"/>
                </a:cubicBezTo>
                <a:cubicBezTo>
                  <a:pt x="22138" y="7803"/>
                  <a:pt x="22933" y="8117"/>
                  <a:pt x="23728" y="8431"/>
                </a:cubicBezTo>
                <a:cubicBezTo>
                  <a:pt x="24502" y="8724"/>
                  <a:pt x="25255" y="9017"/>
                  <a:pt x="26071" y="9268"/>
                </a:cubicBezTo>
                <a:cubicBezTo>
                  <a:pt x="31197" y="10879"/>
                  <a:pt x="36554" y="11925"/>
                  <a:pt x="41743" y="13390"/>
                </a:cubicBezTo>
                <a:cubicBezTo>
                  <a:pt x="44296" y="14122"/>
                  <a:pt x="46890" y="14917"/>
                  <a:pt x="49213" y="16026"/>
                </a:cubicBezTo>
                <a:cubicBezTo>
                  <a:pt x="50721" y="16725"/>
                  <a:pt x="52616" y="17701"/>
                  <a:pt x="54484" y="17701"/>
                </a:cubicBezTo>
                <a:cubicBezTo>
                  <a:pt x="55077" y="17701"/>
                  <a:pt x="55668" y="17602"/>
                  <a:pt x="56243" y="17365"/>
                </a:cubicBezTo>
                <a:cubicBezTo>
                  <a:pt x="57247" y="16967"/>
                  <a:pt x="57457" y="15942"/>
                  <a:pt x="58377" y="15503"/>
                </a:cubicBezTo>
                <a:cubicBezTo>
                  <a:pt x="58735" y="15333"/>
                  <a:pt x="59107" y="15261"/>
                  <a:pt x="59482" y="15261"/>
                </a:cubicBezTo>
                <a:cubicBezTo>
                  <a:pt x="60490" y="15261"/>
                  <a:pt x="61512" y="15779"/>
                  <a:pt x="62290" y="16298"/>
                </a:cubicBezTo>
                <a:cubicBezTo>
                  <a:pt x="63252" y="16926"/>
                  <a:pt x="63943" y="17909"/>
                  <a:pt x="65324" y="17993"/>
                </a:cubicBezTo>
                <a:cubicBezTo>
                  <a:pt x="65535" y="18008"/>
                  <a:pt x="65733" y="18015"/>
                  <a:pt x="65919" y="18015"/>
                </a:cubicBezTo>
                <a:cubicBezTo>
                  <a:pt x="70085" y="18015"/>
                  <a:pt x="68353" y="14340"/>
                  <a:pt x="66851" y="12678"/>
                </a:cubicBezTo>
                <a:cubicBezTo>
                  <a:pt x="66119" y="11883"/>
                  <a:pt x="65282" y="11067"/>
                  <a:pt x="64529" y="10356"/>
                </a:cubicBezTo>
                <a:cubicBezTo>
                  <a:pt x="61657" y="8342"/>
                  <a:pt x="57980" y="5699"/>
                  <a:pt x="54367" y="5699"/>
                </a:cubicBezTo>
                <a:cubicBezTo>
                  <a:pt x="53663" y="5699"/>
                  <a:pt x="52961" y="5799"/>
                  <a:pt x="52268" y="6024"/>
                </a:cubicBezTo>
                <a:cubicBezTo>
                  <a:pt x="49470" y="6731"/>
                  <a:pt x="46585" y="7048"/>
                  <a:pt x="43693" y="7048"/>
                </a:cubicBezTo>
                <a:cubicBezTo>
                  <a:pt x="40592" y="7048"/>
                  <a:pt x="37482" y="6684"/>
                  <a:pt x="34462" y="6045"/>
                </a:cubicBezTo>
                <a:cubicBezTo>
                  <a:pt x="31595" y="5439"/>
                  <a:pt x="28854" y="4623"/>
                  <a:pt x="26113" y="3723"/>
                </a:cubicBezTo>
                <a:cubicBezTo>
                  <a:pt x="23686" y="2928"/>
                  <a:pt x="21719" y="1693"/>
                  <a:pt x="19397" y="835"/>
                </a:cubicBezTo>
                <a:cubicBezTo>
                  <a:pt x="17814" y="258"/>
                  <a:pt x="16183" y="1"/>
                  <a:pt x="14556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2"/>
          <p:cNvSpPr/>
          <p:nvPr/>
        </p:nvSpPr>
        <p:spPr>
          <a:xfrm>
            <a:off x="4598351" y="4239600"/>
            <a:ext cx="1786658" cy="433461"/>
          </a:xfrm>
          <a:custGeom>
            <a:avLst/>
            <a:gdLst/>
            <a:ahLst/>
            <a:cxnLst/>
            <a:rect l="l" t="t" r="r" b="b"/>
            <a:pathLst>
              <a:path w="86942" h="21093" extrusionOk="0">
                <a:moveTo>
                  <a:pt x="37198" y="0"/>
                </a:moveTo>
                <a:cubicBezTo>
                  <a:pt x="34498" y="0"/>
                  <a:pt x="31728" y="377"/>
                  <a:pt x="29189" y="718"/>
                </a:cubicBezTo>
                <a:cubicBezTo>
                  <a:pt x="25548" y="1221"/>
                  <a:pt x="14605" y="5133"/>
                  <a:pt x="7909" y="9297"/>
                </a:cubicBezTo>
                <a:cubicBezTo>
                  <a:pt x="2825" y="12456"/>
                  <a:pt x="0" y="16348"/>
                  <a:pt x="7240" y="18524"/>
                </a:cubicBezTo>
                <a:cubicBezTo>
                  <a:pt x="11694" y="19868"/>
                  <a:pt x="16154" y="21092"/>
                  <a:pt x="20529" y="21092"/>
                </a:cubicBezTo>
                <a:cubicBezTo>
                  <a:pt x="23717" y="21092"/>
                  <a:pt x="26860" y="20442"/>
                  <a:pt x="29921" y="18713"/>
                </a:cubicBezTo>
                <a:cubicBezTo>
                  <a:pt x="35196" y="15733"/>
                  <a:pt x="39987" y="12123"/>
                  <a:pt x="46322" y="12123"/>
                </a:cubicBezTo>
                <a:cubicBezTo>
                  <a:pt x="47550" y="12123"/>
                  <a:pt x="48837" y="12259"/>
                  <a:pt x="50196" y="12561"/>
                </a:cubicBezTo>
                <a:cubicBezTo>
                  <a:pt x="53970" y="13396"/>
                  <a:pt x="56580" y="14325"/>
                  <a:pt x="60359" y="14325"/>
                </a:cubicBezTo>
                <a:cubicBezTo>
                  <a:pt x="60938" y="14325"/>
                  <a:pt x="61544" y="14303"/>
                  <a:pt x="62185" y="14256"/>
                </a:cubicBezTo>
                <a:cubicBezTo>
                  <a:pt x="66566" y="13916"/>
                  <a:pt x="70775" y="12868"/>
                  <a:pt x="75177" y="12868"/>
                </a:cubicBezTo>
                <a:cubicBezTo>
                  <a:pt x="75380" y="12868"/>
                  <a:pt x="75582" y="12870"/>
                  <a:pt x="75786" y="12875"/>
                </a:cubicBezTo>
                <a:cubicBezTo>
                  <a:pt x="75953" y="12877"/>
                  <a:pt x="76189" y="12879"/>
                  <a:pt x="76474" y="12879"/>
                </a:cubicBezTo>
                <a:cubicBezTo>
                  <a:pt x="79285" y="12879"/>
                  <a:pt x="86941" y="12640"/>
                  <a:pt x="82439" y="9297"/>
                </a:cubicBezTo>
                <a:cubicBezTo>
                  <a:pt x="82385" y="9255"/>
                  <a:pt x="82204" y="9237"/>
                  <a:pt x="81923" y="9237"/>
                </a:cubicBezTo>
                <a:cubicBezTo>
                  <a:pt x="80267" y="9237"/>
                  <a:pt x="75111" y="9856"/>
                  <a:pt x="71535" y="9856"/>
                </a:cubicBezTo>
                <a:cubicBezTo>
                  <a:pt x="67804" y="9856"/>
                  <a:pt x="65792" y="9183"/>
                  <a:pt x="71266" y="6430"/>
                </a:cubicBezTo>
                <a:cubicBezTo>
                  <a:pt x="73526" y="5301"/>
                  <a:pt x="79322" y="4736"/>
                  <a:pt x="75555" y="2246"/>
                </a:cubicBezTo>
                <a:cubicBezTo>
                  <a:pt x="74781" y="1733"/>
                  <a:pt x="72961" y="1629"/>
                  <a:pt x="71080" y="1629"/>
                </a:cubicBezTo>
                <a:cubicBezTo>
                  <a:pt x="69783" y="1629"/>
                  <a:pt x="68458" y="1678"/>
                  <a:pt x="67427" y="1678"/>
                </a:cubicBezTo>
                <a:cubicBezTo>
                  <a:pt x="66963" y="1678"/>
                  <a:pt x="66559" y="1668"/>
                  <a:pt x="66244" y="1639"/>
                </a:cubicBezTo>
                <a:cubicBezTo>
                  <a:pt x="64085" y="1424"/>
                  <a:pt x="62306" y="958"/>
                  <a:pt x="60486" y="958"/>
                </a:cubicBezTo>
                <a:cubicBezTo>
                  <a:pt x="59290" y="958"/>
                  <a:pt x="58076" y="1159"/>
                  <a:pt x="56724" y="1765"/>
                </a:cubicBezTo>
                <a:cubicBezTo>
                  <a:pt x="54627" y="2701"/>
                  <a:pt x="54021" y="4961"/>
                  <a:pt x="51443" y="4961"/>
                </a:cubicBezTo>
                <a:cubicBezTo>
                  <a:pt x="51140" y="4961"/>
                  <a:pt x="50810" y="4929"/>
                  <a:pt x="50447" y="4861"/>
                </a:cubicBezTo>
                <a:cubicBezTo>
                  <a:pt x="46890" y="4192"/>
                  <a:pt x="45195" y="1137"/>
                  <a:pt x="41408" y="384"/>
                </a:cubicBezTo>
                <a:cubicBezTo>
                  <a:pt x="40055" y="107"/>
                  <a:pt x="38637" y="0"/>
                  <a:pt x="3719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>
            <a:off x="8189227" y="171536"/>
            <a:ext cx="972200" cy="446798"/>
          </a:xfrm>
          <a:custGeom>
            <a:avLst/>
            <a:gdLst/>
            <a:ahLst/>
            <a:cxnLst/>
            <a:rect l="l" t="t" r="r" b="b"/>
            <a:pathLst>
              <a:path w="47309" h="21742" extrusionOk="0">
                <a:moveTo>
                  <a:pt x="3863" y="0"/>
                </a:moveTo>
                <a:cubicBezTo>
                  <a:pt x="3130" y="0"/>
                  <a:pt x="2544" y="253"/>
                  <a:pt x="2156" y="839"/>
                </a:cubicBezTo>
                <a:cubicBezTo>
                  <a:pt x="0" y="4040"/>
                  <a:pt x="9353" y="7074"/>
                  <a:pt x="12199" y="8936"/>
                </a:cubicBezTo>
                <a:cubicBezTo>
                  <a:pt x="12283" y="8999"/>
                  <a:pt x="12366" y="9062"/>
                  <a:pt x="12429" y="9103"/>
                </a:cubicBezTo>
                <a:cubicBezTo>
                  <a:pt x="16369" y="12013"/>
                  <a:pt x="19743" y="14805"/>
                  <a:pt x="24322" y="14805"/>
                </a:cubicBezTo>
                <a:cubicBezTo>
                  <a:pt x="24485" y="14805"/>
                  <a:pt x="24650" y="14802"/>
                  <a:pt x="24816" y="14795"/>
                </a:cubicBezTo>
                <a:cubicBezTo>
                  <a:pt x="26448" y="14711"/>
                  <a:pt x="27724" y="13790"/>
                  <a:pt x="29021" y="13100"/>
                </a:cubicBezTo>
                <a:cubicBezTo>
                  <a:pt x="29845" y="12653"/>
                  <a:pt x="30698" y="12292"/>
                  <a:pt x="31659" y="12292"/>
                </a:cubicBezTo>
                <a:cubicBezTo>
                  <a:pt x="31869" y="12292"/>
                  <a:pt x="32085" y="12309"/>
                  <a:pt x="32306" y="12347"/>
                </a:cubicBezTo>
                <a:cubicBezTo>
                  <a:pt x="33729" y="12577"/>
                  <a:pt x="34587" y="13079"/>
                  <a:pt x="33478" y="14146"/>
                </a:cubicBezTo>
                <a:cubicBezTo>
                  <a:pt x="32641" y="14941"/>
                  <a:pt x="31700" y="15632"/>
                  <a:pt x="30946" y="16468"/>
                </a:cubicBezTo>
                <a:cubicBezTo>
                  <a:pt x="30423" y="17075"/>
                  <a:pt x="29837" y="17829"/>
                  <a:pt x="30047" y="18582"/>
                </a:cubicBezTo>
                <a:cubicBezTo>
                  <a:pt x="30361" y="19649"/>
                  <a:pt x="31951" y="20402"/>
                  <a:pt x="33081" y="20883"/>
                </a:cubicBezTo>
                <a:cubicBezTo>
                  <a:pt x="34120" y="21319"/>
                  <a:pt x="35415" y="21742"/>
                  <a:pt x="36653" y="21742"/>
                </a:cubicBezTo>
                <a:cubicBezTo>
                  <a:pt x="36960" y="21742"/>
                  <a:pt x="37263" y="21716"/>
                  <a:pt x="37558" y="21658"/>
                </a:cubicBezTo>
                <a:cubicBezTo>
                  <a:pt x="38249" y="21532"/>
                  <a:pt x="38751" y="21134"/>
                  <a:pt x="39441" y="20988"/>
                </a:cubicBezTo>
                <a:cubicBezTo>
                  <a:pt x="40006" y="20862"/>
                  <a:pt x="40613" y="20883"/>
                  <a:pt x="41157" y="20695"/>
                </a:cubicBezTo>
                <a:cubicBezTo>
                  <a:pt x="41597" y="20549"/>
                  <a:pt x="41910" y="20318"/>
                  <a:pt x="42413" y="20298"/>
                </a:cubicBezTo>
                <a:cubicBezTo>
                  <a:pt x="42817" y="20268"/>
                  <a:pt x="43236" y="20248"/>
                  <a:pt x="43655" y="20248"/>
                </a:cubicBezTo>
                <a:cubicBezTo>
                  <a:pt x="44125" y="20248"/>
                  <a:pt x="44596" y="20273"/>
                  <a:pt x="45049" y="20339"/>
                </a:cubicBezTo>
                <a:cubicBezTo>
                  <a:pt x="45363" y="20381"/>
                  <a:pt x="47309" y="20821"/>
                  <a:pt x="47309" y="21114"/>
                </a:cubicBezTo>
                <a:lnTo>
                  <a:pt x="47309" y="9334"/>
                </a:lnTo>
                <a:cubicBezTo>
                  <a:pt x="45286" y="8684"/>
                  <a:pt x="43269" y="8449"/>
                  <a:pt x="41255" y="8449"/>
                </a:cubicBezTo>
                <a:cubicBezTo>
                  <a:pt x="35971" y="8449"/>
                  <a:pt x="30703" y="10066"/>
                  <a:pt x="25398" y="10066"/>
                </a:cubicBezTo>
                <a:cubicBezTo>
                  <a:pt x="24584" y="10066"/>
                  <a:pt x="23769" y="10028"/>
                  <a:pt x="22954" y="9940"/>
                </a:cubicBezTo>
                <a:cubicBezTo>
                  <a:pt x="22535" y="9898"/>
                  <a:pt x="22117" y="9836"/>
                  <a:pt x="21677" y="9773"/>
                </a:cubicBezTo>
                <a:cubicBezTo>
                  <a:pt x="21342" y="9710"/>
                  <a:pt x="20966" y="9585"/>
                  <a:pt x="20526" y="9396"/>
                </a:cubicBezTo>
                <a:cubicBezTo>
                  <a:pt x="16246" y="7539"/>
                  <a:pt x="7869" y="0"/>
                  <a:pt x="38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>
            <a:off x="855688" y="4400368"/>
            <a:ext cx="4259440" cy="1106987"/>
          </a:xfrm>
          <a:custGeom>
            <a:avLst/>
            <a:gdLst/>
            <a:ahLst/>
            <a:cxnLst/>
            <a:rect l="l" t="t" r="r" b="b"/>
            <a:pathLst>
              <a:path w="207272" h="53868" extrusionOk="0">
                <a:moveTo>
                  <a:pt x="5019" y="1"/>
                </a:moveTo>
                <a:cubicBezTo>
                  <a:pt x="4943" y="1"/>
                  <a:pt x="4867" y="3"/>
                  <a:pt x="4792" y="9"/>
                </a:cubicBezTo>
                <a:cubicBezTo>
                  <a:pt x="0" y="365"/>
                  <a:pt x="6110" y="2269"/>
                  <a:pt x="7554" y="2750"/>
                </a:cubicBezTo>
                <a:cubicBezTo>
                  <a:pt x="10550" y="3749"/>
                  <a:pt x="13282" y="4152"/>
                  <a:pt x="15960" y="5276"/>
                </a:cubicBezTo>
                <a:lnTo>
                  <a:pt x="15960" y="5276"/>
                </a:lnTo>
                <a:cubicBezTo>
                  <a:pt x="16259" y="6096"/>
                  <a:pt x="17026" y="6165"/>
                  <a:pt x="18748" y="7040"/>
                </a:cubicBezTo>
                <a:cubicBezTo>
                  <a:pt x="19372" y="7361"/>
                  <a:pt x="19898" y="7715"/>
                  <a:pt x="20381" y="8070"/>
                </a:cubicBezTo>
                <a:lnTo>
                  <a:pt x="20381" y="8070"/>
                </a:lnTo>
                <a:cubicBezTo>
                  <a:pt x="20951" y="8563"/>
                  <a:pt x="21482" y="9033"/>
                  <a:pt x="22075" y="9425"/>
                </a:cubicBezTo>
                <a:lnTo>
                  <a:pt x="21660" y="9035"/>
                </a:lnTo>
                <a:lnTo>
                  <a:pt x="21660" y="9035"/>
                </a:lnTo>
                <a:cubicBezTo>
                  <a:pt x="22727" y="9813"/>
                  <a:pt x="23834" y="10422"/>
                  <a:pt x="25709" y="10422"/>
                </a:cubicBezTo>
                <a:cubicBezTo>
                  <a:pt x="25962" y="10422"/>
                  <a:pt x="26228" y="10411"/>
                  <a:pt x="26510" y="10387"/>
                </a:cubicBezTo>
                <a:cubicBezTo>
                  <a:pt x="26970" y="10348"/>
                  <a:pt x="27443" y="10328"/>
                  <a:pt x="27926" y="10328"/>
                </a:cubicBezTo>
                <a:cubicBezTo>
                  <a:pt x="35317" y="10328"/>
                  <a:pt x="45193" y="14826"/>
                  <a:pt x="49317" y="19029"/>
                </a:cubicBezTo>
                <a:cubicBezTo>
                  <a:pt x="55866" y="25724"/>
                  <a:pt x="69739" y="33927"/>
                  <a:pt x="80933" y="35140"/>
                </a:cubicBezTo>
                <a:cubicBezTo>
                  <a:pt x="81553" y="35208"/>
                  <a:pt x="82117" y="35238"/>
                  <a:pt x="82639" y="35238"/>
                </a:cubicBezTo>
                <a:cubicBezTo>
                  <a:pt x="85816" y="35238"/>
                  <a:pt x="87431" y="34128"/>
                  <a:pt x="90558" y="33696"/>
                </a:cubicBezTo>
                <a:cubicBezTo>
                  <a:pt x="91651" y="33542"/>
                  <a:pt x="92695" y="33469"/>
                  <a:pt x="93697" y="33469"/>
                </a:cubicBezTo>
                <a:cubicBezTo>
                  <a:pt x="105162" y="33469"/>
                  <a:pt x="111132" y="42997"/>
                  <a:pt x="122215" y="48385"/>
                </a:cubicBezTo>
                <a:cubicBezTo>
                  <a:pt x="130937" y="52618"/>
                  <a:pt x="138558" y="53868"/>
                  <a:pt x="145740" y="53868"/>
                </a:cubicBezTo>
                <a:cubicBezTo>
                  <a:pt x="156087" y="53868"/>
                  <a:pt x="165520" y="51275"/>
                  <a:pt x="176015" y="51275"/>
                </a:cubicBezTo>
                <a:cubicBezTo>
                  <a:pt x="179190" y="51275"/>
                  <a:pt x="182462" y="51512"/>
                  <a:pt x="185886" y="52130"/>
                </a:cubicBezTo>
                <a:cubicBezTo>
                  <a:pt x="189010" y="52699"/>
                  <a:pt x="193835" y="53512"/>
                  <a:pt x="197692" y="53512"/>
                </a:cubicBezTo>
                <a:cubicBezTo>
                  <a:pt x="203625" y="53512"/>
                  <a:pt x="207272" y="51590"/>
                  <a:pt x="198942" y="43907"/>
                </a:cubicBezTo>
                <a:cubicBezTo>
                  <a:pt x="194917" y="40181"/>
                  <a:pt x="190922" y="39019"/>
                  <a:pt x="186983" y="39019"/>
                </a:cubicBezTo>
                <a:cubicBezTo>
                  <a:pt x="180443" y="39019"/>
                  <a:pt x="174056" y="42224"/>
                  <a:pt x="167946" y="42224"/>
                </a:cubicBezTo>
                <a:cubicBezTo>
                  <a:pt x="167424" y="42224"/>
                  <a:pt x="166903" y="42200"/>
                  <a:pt x="166385" y="42150"/>
                </a:cubicBezTo>
                <a:cubicBezTo>
                  <a:pt x="153673" y="40856"/>
                  <a:pt x="142777" y="34488"/>
                  <a:pt x="129907" y="34488"/>
                </a:cubicBezTo>
                <a:cubicBezTo>
                  <a:pt x="129452" y="34488"/>
                  <a:pt x="128994" y="34496"/>
                  <a:pt x="128534" y="34512"/>
                </a:cubicBezTo>
                <a:cubicBezTo>
                  <a:pt x="127967" y="34531"/>
                  <a:pt x="127402" y="34541"/>
                  <a:pt x="126840" y="34541"/>
                </a:cubicBezTo>
                <a:cubicBezTo>
                  <a:pt x="121188" y="34541"/>
                  <a:pt x="115813" y="33595"/>
                  <a:pt x="110561" y="31939"/>
                </a:cubicBezTo>
                <a:cubicBezTo>
                  <a:pt x="105120" y="30202"/>
                  <a:pt x="100559" y="27147"/>
                  <a:pt x="95244" y="25515"/>
                </a:cubicBezTo>
                <a:cubicBezTo>
                  <a:pt x="93571" y="25013"/>
                  <a:pt x="91164" y="25473"/>
                  <a:pt x="89574" y="24657"/>
                </a:cubicBezTo>
                <a:cubicBezTo>
                  <a:pt x="88612" y="24176"/>
                  <a:pt x="88758" y="23276"/>
                  <a:pt x="87733" y="22837"/>
                </a:cubicBezTo>
                <a:cubicBezTo>
                  <a:pt x="87379" y="22688"/>
                  <a:pt x="86902" y="22663"/>
                  <a:pt x="86402" y="22663"/>
                </a:cubicBezTo>
                <a:cubicBezTo>
                  <a:pt x="86152" y="22663"/>
                  <a:pt x="85896" y="22670"/>
                  <a:pt x="85647" y="22670"/>
                </a:cubicBezTo>
                <a:cubicBezTo>
                  <a:pt x="85273" y="22670"/>
                  <a:pt x="84915" y="22656"/>
                  <a:pt x="84615" y="22586"/>
                </a:cubicBezTo>
                <a:cubicBezTo>
                  <a:pt x="81958" y="22000"/>
                  <a:pt x="78171" y="21519"/>
                  <a:pt x="76999" y="19426"/>
                </a:cubicBezTo>
                <a:cubicBezTo>
                  <a:pt x="75409" y="16602"/>
                  <a:pt x="75911" y="13965"/>
                  <a:pt x="72187" y="12082"/>
                </a:cubicBezTo>
                <a:cubicBezTo>
                  <a:pt x="72103" y="12040"/>
                  <a:pt x="72019" y="11999"/>
                  <a:pt x="71956" y="11957"/>
                </a:cubicBezTo>
                <a:cubicBezTo>
                  <a:pt x="69016" y="10581"/>
                  <a:pt x="65980" y="8752"/>
                  <a:pt x="62921" y="8752"/>
                </a:cubicBezTo>
                <a:cubicBezTo>
                  <a:pt x="61931" y="8752"/>
                  <a:pt x="60939" y="8944"/>
                  <a:pt x="59946" y="9404"/>
                </a:cubicBezTo>
                <a:cubicBezTo>
                  <a:pt x="57711" y="10460"/>
                  <a:pt x="55440" y="10950"/>
                  <a:pt x="52991" y="10950"/>
                </a:cubicBezTo>
                <a:cubicBezTo>
                  <a:pt x="51704" y="10950"/>
                  <a:pt x="50367" y="10814"/>
                  <a:pt x="48961" y="10555"/>
                </a:cubicBezTo>
                <a:cubicBezTo>
                  <a:pt x="46785" y="10136"/>
                  <a:pt x="45195" y="8818"/>
                  <a:pt x="42935" y="8651"/>
                </a:cubicBezTo>
                <a:cubicBezTo>
                  <a:pt x="42687" y="8629"/>
                  <a:pt x="42444" y="8620"/>
                  <a:pt x="42205" y="8620"/>
                </a:cubicBezTo>
                <a:cubicBezTo>
                  <a:pt x="40780" y="8620"/>
                  <a:pt x="39485" y="8944"/>
                  <a:pt x="38134" y="8944"/>
                </a:cubicBezTo>
                <a:cubicBezTo>
                  <a:pt x="37488" y="8944"/>
                  <a:pt x="36828" y="8870"/>
                  <a:pt x="36135" y="8651"/>
                </a:cubicBezTo>
                <a:cubicBezTo>
                  <a:pt x="34545" y="8170"/>
                  <a:pt x="33603" y="6726"/>
                  <a:pt x="32034" y="6328"/>
                </a:cubicBezTo>
                <a:cubicBezTo>
                  <a:pt x="31753" y="6259"/>
                  <a:pt x="31476" y="6231"/>
                  <a:pt x="31202" y="6231"/>
                </a:cubicBezTo>
                <a:cubicBezTo>
                  <a:pt x="30187" y="6231"/>
                  <a:pt x="29214" y="6608"/>
                  <a:pt x="28205" y="6608"/>
                </a:cubicBezTo>
                <a:cubicBezTo>
                  <a:pt x="27848" y="6608"/>
                  <a:pt x="27487" y="6561"/>
                  <a:pt x="27117" y="6433"/>
                </a:cubicBezTo>
                <a:cubicBezTo>
                  <a:pt x="26531" y="6224"/>
                  <a:pt x="24418" y="4445"/>
                  <a:pt x="24104" y="4006"/>
                </a:cubicBezTo>
                <a:cubicBezTo>
                  <a:pt x="23476" y="3190"/>
                  <a:pt x="24585" y="1495"/>
                  <a:pt x="23937" y="825"/>
                </a:cubicBezTo>
                <a:cubicBezTo>
                  <a:pt x="23491" y="379"/>
                  <a:pt x="23088" y="204"/>
                  <a:pt x="22715" y="204"/>
                </a:cubicBezTo>
                <a:cubicBezTo>
                  <a:pt x="21496" y="204"/>
                  <a:pt x="20590" y="2073"/>
                  <a:pt x="19501" y="2457"/>
                </a:cubicBezTo>
                <a:cubicBezTo>
                  <a:pt x="19083" y="2601"/>
                  <a:pt x="18607" y="2655"/>
                  <a:pt x="18103" y="2655"/>
                </a:cubicBezTo>
                <a:cubicBezTo>
                  <a:pt x="16914" y="2655"/>
                  <a:pt x="15573" y="2353"/>
                  <a:pt x="14500" y="2206"/>
                </a:cubicBezTo>
                <a:cubicBezTo>
                  <a:pt x="13975" y="2145"/>
                  <a:pt x="13442" y="2137"/>
                  <a:pt x="12908" y="2137"/>
                </a:cubicBezTo>
                <a:cubicBezTo>
                  <a:pt x="12708" y="2137"/>
                  <a:pt x="12508" y="2138"/>
                  <a:pt x="12308" y="2138"/>
                </a:cubicBezTo>
                <a:cubicBezTo>
                  <a:pt x="11576" y="2138"/>
                  <a:pt x="10849" y="2123"/>
                  <a:pt x="10148" y="1976"/>
                </a:cubicBezTo>
                <a:cubicBezTo>
                  <a:pt x="8481" y="1615"/>
                  <a:pt x="6815" y="1"/>
                  <a:pt x="5019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7864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38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579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2"/>
          </p:nvPr>
        </p:nvSpPr>
        <p:spPr>
          <a:xfrm>
            <a:off x="4572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1667575" y="550526"/>
            <a:ext cx="5808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107" name="Google Shape;107;p5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688925" y="688925"/>
            <a:ext cx="7775100" cy="3766750"/>
          </a:xfrm>
          <a:custGeom>
            <a:avLst/>
            <a:gdLst/>
            <a:ahLst/>
            <a:cxnLst/>
            <a:rect l="l" t="t" r="r" b="b"/>
            <a:pathLst>
              <a:path w="311004" h="150670" extrusionOk="0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046825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451503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5856180" y="1636475"/>
            <a:ext cx="2176800" cy="256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449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0"/>
            <a:ext cx="9144000" cy="901016"/>
          </a:xfrm>
          <a:custGeom>
            <a:avLst/>
            <a:gdLst>
              <a:gd name="T0" fmla="*/ 814 w 814"/>
              <a:gd name="T1" fmla="*/ 25 h 378"/>
              <a:gd name="T2" fmla="*/ 811 w 814"/>
              <a:gd name="T3" fmla="*/ 0 h 378"/>
              <a:gd name="T4" fmla="*/ 0 w 814"/>
              <a:gd name="T5" fmla="*/ 0 h 378"/>
              <a:gd name="T6" fmla="*/ 0 w 814"/>
              <a:gd name="T7" fmla="*/ 378 h 378"/>
              <a:gd name="T8" fmla="*/ 20 w 814"/>
              <a:gd name="T9" fmla="*/ 378 h 378"/>
              <a:gd name="T10" fmla="*/ 814 w 814"/>
              <a:gd name="T11" fmla="*/ 2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4" h="378">
                <a:moveTo>
                  <a:pt x="814" y="25"/>
                </a:moveTo>
                <a:cubicBezTo>
                  <a:pt x="814" y="17"/>
                  <a:pt x="813" y="8"/>
                  <a:pt x="8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" y="378"/>
                  <a:pt x="13" y="378"/>
                  <a:pt x="20" y="378"/>
                </a:cubicBezTo>
                <a:cubicBezTo>
                  <a:pt x="458" y="378"/>
                  <a:pt x="814" y="220"/>
                  <a:pt x="814" y="2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47346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0400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0" y="4424885"/>
            <a:ext cx="9179655" cy="737536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6"/>
          <p:cNvGrpSpPr/>
          <p:nvPr/>
        </p:nvGrpSpPr>
        <p:grpSpPr>
          <a:xfrm>
            <a:off x="-1136294" y="3937582"/>
            <a:ext cx="10978491" cy="2680152"/>
            <a:chOff x="-1136294" y="3937582"/>
            <a:chExt cx="10978491" cy="2680152"/>
          </a:xfrm>
        </p:grpSpPr>
        <p:sp>
          <p:nvSpPr>
            <p:cNvPr id="128" name="Google Shape;128;p6"/>
            <p:cNvSpPr/>
            <p:nvPr/>
          </p:nvSpPr>
          <p:spPr>
            <a:xfrm>
              <a:off x="5708770" y="47598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6"/>
            <p:cNvGrpSpPr/>
            <p:nvPr/>
          </p:nvGrpSpPr>
          <p:grpSpPr>
            <a:xfrm>
              <a:off x="-427897" y="3937582"/>
              <a:ext cx="9877866" cy="2680152"/>
              <a:chOff x="-427897" y="3937582"/>
              <a:chExt cx="9877866" cy="2680152"/>
            </a:xfrm>
          </p:grpSpPr>
          <p:sp>
            <p:nvSpPr>
              <p:cNvPr id="130" name="Google Shape;130;p6"/>
              <p:cNvSpPr/>
              <p:nvPr/>
            </p:nvSpPr>
            <p:spPr>
              <a:xfrm rot="-1235859">
                <a:off x="6738910" y="4721262"/>
                <a:ext cx="2647126" cy="844472"/>
              </a:xfrm>
              <a:custGeom>
                <a:avLst/>
                <a:gdLst/>
                <a:ahLst/>
                <a:cxnLst/>
                <a:rect l="l" t="t" r="r" b="b"/>
                <a:pathLst>
                  <a:path w="128806" h="41091" extrusionOk="0">
                    <a:moveTo>
                      <a:pt x="3109" y="1"/>
                    </a:moveTo>
                    <a:cubicBezTo>
                      <a:pt x="2683" y="1"/>
                      <a:pt x="2241" y="18"/>
                      <a:pt x="1779" y="56"/>
                    </a:cubicBezTo>
                    <a:cubicBezTo>
                      <a:pt x="0" y="7525"/>
                      <a:pt x="8014" y="8027"/>
                      <a:pt x="13726" y="10245"/>
                    </a:cubicBezTo>
                    <a:cubicBezTo>
                      <a:pt x="27305" y="15476"/>
                      <a:pt x="36888" y="24808"/>
                      <a:pt x="51828" y="28679"/>
                    </a:cubicBezTo>
                    <a:cubicBezTo>
                      <a:pt x="55169" y="29545"/>
                      <a:pt x="58053" y="29794"/>
                      <a:pt x="60773" y="29794"/>
                    </a:cubicBezTo>
                    <a:cubicBezTo>
                      <a:pt x="64442" y="29794"/>
                      <a:pt x="67813" y="29342"/>
                      <a:pt x="71607" y="29342"/>
                    </a:cubicBezTo>
                    <a:cubicBezTo>
                      <a:pt x="72610" y="29342"/>
                      <a:pt x="73643" y="29373"/>
                      <a:pt x="74718" y="29453"/>
                    </a:cubicBezTo>
                    <a:cubicBezTo>
                      <a:pt x="82753" y="30060"/>
                      <a:pt x="86666" y="36442"/>
                      <a:pt x="93591" y="39580"/>
                    </a:cubicBezTo>
                    <a:cubicBezTo>
                      <a:pt x="95884" y="40620"/>
                      <a:pt x="98098" y="41090"/>
                      <a:pt x="100017" y="41090"/>
                    </a:cubicBezTo>
                    <a:cubicBezTo>
                      <a:pt x="105824" y="41090"/>
                      <a:pt x="108940" y="36788"/>
                      <a:pt x="103405" y="30939"/>
                    </a:cubicBezTo>
                    <a:cubicBezTo>
                      <a:pt x="101647" y="29077"/>
                      <a:pt x="99555" y="27382"/>
                      <a:pt x="97420" y="25771"/>
                    </a:cubicBezTo>
                    <a:cubicBezTo>
                      <a:pt x="95893" y="24641"/>
                      <a:pt x="94721" y="22967"/>
                      <a:pt x="93152" y="21963"/>
                    </a:cubicBezTo>
                    <a:cubicBezTo>
                      <a:pt x="91729" y="21084"/>
                      <a:pt x="88946" y="21460"/>
                      <a:pt x="89762" y="19410"/>
                    </a:cubicBezTo>
                    <a:cubicBezTo>
                      <a:pt x="90414" y="19313"/>
                      <a:pt x="91012" y="19269"/>
                      <a:pt x="91569" y="19269"/>
                    </a:cubicBezTo>
                    <a:cubicBezTo>
                      <a:pt x="95819" y="19269"/>
                      <a:pt x="97592" y="21864"/>
                      <a:pt x="101459" y="23511"/>
                    </a:cubicBezTo>
                    <a:cubicBezTo>
                      <a:pt x="107694" y="26147"/>
                      <a:pt x="114034" y="28972"/>
                      <a:pt x="121273" y="29411"/>
                    </a:cubicBezTo>
                    <a:cubicBezTo>
                      <a:pt x="121489" y="29426"/>
                      <a:pt x="121715" y="29434"/>
                      <a:pt x="121946" y="29434"/>
                    </a:cubicBezTo>
                    <a:cubicBezTo>
                      <a:pt x="124291" y="29434"/>
                      <a:pt x="127291" y="28653"/>
                      <a:pt x="128262" y="26901"/>
                    </a:cubicBezTo>
                    <a:cubicBezTo>
                      <a:pt x="128534" y="26440"/>
                      <a:pt x="128806" y="25812"/>
                      <a:pt x="128638" y="25289"/>
                    </a:cubicBezTo>
                    <a:cubicBezTo>
                      <a:pt x="128492" y="24829"/>
                      <a:pt x="128094" y="24724"/>
                      <a:pt x="127697" y="24411"/>
                    </a:cubicBezTo>
                    <a:cubicBezTo>
                      <a:pt x="126630" y="23553"/>
                      <a:pt x="126379" y="22297"/>
                      <a:pt x="125123" y="21565"/>
                    </a:cubicBezTo>
                    <a:cubicBezTo>
                      <a:pt x="124328" y="21105"/>
                      <a:pt x="123094" y="21209"/>
                      <a:pt x="122152" y="21042"/>
                    </a:cubicBezTo>
                    <a:cubicBezTo>
                      <a:pt x="121627" y="20951"/>
                      <a:pt x="121150" y="20845"/>
                      <a:pt x="120597" y="20845"/>
                    </a:cubicBezTo>
                    <a:cubicBezTo>
                      <a:pt x="120511" y="20845"/>
                      <a:pt x="120422" y="20848"/>
                      <a:pt x="120332" y="20854"/>
                    </a:cubicBezTo>
                    <a:cubicBezTo>
                      <a:pt x="119731" y="20897"/>
                      <a:pt x="119226" y="20930"/>
                      <a:pt x="118715" y="20930"/>
                    </a:cubicBezTo>
                    <a:cubicBezTo>
                      <a:pt x="118247" y="20930"/>
                      <a:pt x="117774" y="20903"/>
                      <a:pt x="117214" y="20833"/>
                    </a:cubicBezTo>
                    <a:cubicBezTo>
                      <a:pt x="115206" y="20540"/>
                      <a:pt x="112527" y="20058"/>
                      <a:pt x="112632" y="18217"/>
                    </a:cubicBezTo>
                    <a:cubicBezTo>
                      <a:pt x="116817" y="17255"/>
                      <a:pt x="117528" y="15183"/>
                      <a:pt x="113176" y="14304"/>
                    </a:cubicBezTo>
                    <a:cubicBezTo>
                      <a:pt x="112623" y="14189"/>
                      <a:pt x="112098" y="14141"/>
                      <a:pt x="111594" y="14141"/>
                    </a:cubicBezTo>
                    <a:cubicBezTo>
                      <a:pt x="109349" y="14141"/>
                      <a:pt x="107517" y="15098"/>
                      <a:pt x="105518" y="15372"/>
                    </a:cubicBezTo>
                    <a:cubicBezTo>
                      <a:pt x="105154" y="15422"/>
                      <a:pt x="104806" y="15446"/>
                      <a:pt x="104470" y="15446"/>
                    </a:cubicBezTo>
                    <a:cubicBezTo>
                      <a:pt x="100514" y="15446"/>
                      <a:pt x="98346" y="12156"/>
                      <a:pt x="94951" y="10999"/>
                    </a:cubicBezTo>
                    <a:cubicBezTo>
                      <a:pt x="91131" y="9668"/>
                      <a:pt x="86087" y="9269"/>
                      <a:pt x="81576" y="9269"/>
                    </a:cubicBezTo>
                    <a:cubicBezTo>
                      <a:pt x="80553" y="9269"/>
                      <a:pt x="79558" y="9290"/>
                      <a:pt x="78610" y="9325"/>
                    </a:cubicBezTo>
                    <a:cubicBezTo>
                      <a:pt x="72132" y="9574"/>
                      <a:pt x="66097" y="10948"/>
                      <a:pt x="59492" y="10948"/>
                    </a:cubicBezTo>
                    <a:cubicBezTo>
                      <a:pt x="56689" y="10948"/>
                      <a:pt x="53784" y="10701"/>
                      <a:pt x="50698" y="10015"/>
                    </a:cubicBezTo>
                    <a:cubicBezTo>
                      <a:pt x="46597" y="9115"/>
                      <a:pt x="41764" y="9806"/>
                      <a:pt x="37788" y="8571"/>
                    </a:cubicBezTo>
                    <a:cubicBezTo>
                      <a:pt x="32976" y="7065"/>
                      <a:pt x="33896" y="5224"/>
                      <a:pt x="31344" y="3257"/>
                    </a:cubicBezTo>
                    <a:cubicBezTo>
                      <a:pt x="28603" y="1144"/>
                      <a:pt x="32327" y="1227"/>
                      <a:pt x="27075" y="390"/>
                    </a:cubicBezTo>
                    <a:cubicBezTo>
                      <a:pt x="26830" y="352"/>
                      <a:pt x="26572" y="334"/>
                      <a:pt x="26305" y="334"/>
                    </a:cubicBezTo>
                    <a:cubicBezTo>
                      <a:pt x="23952" y="334"/>
                      <a:pt x="20852" y="1691"/>
                      <a:pt x="18748" y="2085"/>
                    </a:cubicBezTo>
                    <a:cubicBezTo>
                      <a:pt x="17590" y="2306"/>
                      <a:pt x="16552" y="2399"/>
                      <a:pt x="15600" y="2399"/>
                    </a:cubicBezTo>
                    <a:cubicBezTo>
                      <a:pt x="10754" y="2399"/>
                      <a:pt x="8125" y="1"/>
                      <a:pt x="3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 rot="-654727">
                <a:off x="344117" y="4330718"/>
                <a:ext cx="4259243" cy="1106936"/>
              </a:xfrm>
              <a:custGeom>
                <a:avLst/>
                <a:gdLst/>
                <a:ahLst/>
                <a:cxnLst/>
                <a:rect l="l" t="t" r="r" b="b"/>
                <a:pathLst>
                  <a:path w="207272" h="53868" extrusionOk="0">
                    <a:moveTo>
                      <a:pt x="5019" y="1"/>
                    </a:moveTo>
                    <a:cubicBezTo>
                      <a:pt x="4943" y="1"/>
                      <a:pt x="4867" y="3"/>
                      <a:pt x="4792" y="9"/>
                    </a:cubicBezTo>
                    <a:cubicBezTo>
                      <a:pt x="0" y="365"/>
                      <a:pt x="6110" y="2269"/>
                      <a:pt x="7554" y="2750"/>
                    </a:cubicBezTo>
                    <a:cubicBezTo>
                      <a:pt x="10550" y="3749"/>
                      <a:pt x="13282" y="4152"/>
                      <a:pt x="15960" y="5276"/>
                    </a:cubicBezTo>
                    <a:lnTo>
                      <a:pt x="15960" y="5276"/>
                    </a:lnTo>
                    <a:cubicBezTo>
                      <a:pt x="16259" y="6096"/>
                      <a:pt x="17026" y="6165"/>
                      <a:pt x="18748" y="7040"/>
                    </a:cubicBezTo>
                    <a:cubicBezTo>
                      <a:pt x="19372" y="7361"/>
                      <a:pt x="19898" y="7715"/>
                      <a:pt x="20381" y="8070"/>
                    </a:cubicBezTo>
                    <a:lnTo>
                      <a:pt x="20381" y="8070"/>
                    </a:lnTo>
                    <a:cubicBezTo>
                      <a:pt x="20951" y="8563"/>
                      <a:pt x="21482" y="9033"/>
                      <a:pt x="22075" y="9425"/>
                    </a:cubicBezTo>
                    <a:lnTo>
                      <a:pt x="21660" y="9035"/>
                    </a:lnTo>
                    <a:lnTo>
                      <a:pt x="21660" y="9035"/>
                    </a:lnTo>
                    <a:cubicBezTo>
                      <a:pt x="22727" y="9813"/>
                      <a:pt x="23834" y="10422"/>
                      <a:pt x="25709" y="10422"/>
                    </a:cubicBezTo>
                    <a:cubicBezTo>
                      <a:pt x="25962" y="10422"/>
                      <a:pt x="26228" y="10411"/>
                      <a:pt x="26510" y="10387"/>
                    </a:cubicBezTo>
                    <a:cubicBezTo>
                      <a:pt x="26970" y="10348"/>
                      <a:pt x="27443" y="10328"/>
                      <a:pt x="27926" y="10328"/>
                    </a:cubicBezTo>
                    <a:cubicBezTo>
                      <a:pt x="35317" y="10328"/>
                      <a:pt x="45193" y="14826"/>
                      <a:pt x="49317" y="19029"/>
                    </a:cubicBezTo>
                    <a:cubicBezTo>
                      <a:pt x="55866" y="25724"/>
                      <a:pt x="69739" y="33927"/>
                      <a:pt x="80933" y="35140"/>
                    </a:cubicBezTo>
                    <a:cubicBezTo>
                      <a:pt x="81553" y="35208"/>
                      <a:pt x="82117" y="35238"/>
                      <a:pt x="82639" y="35238"/>
                    </a:cubicBezTo>
                    <a:cubicBezTo>
                      <a:pt x="85816" y="35238"/>
                      <a:pt x="87431" y="34128"/>
                      <a:pt x="90558" y="33696"/>
                    </a:cubicBezTo>
                    <a:cubicBezTo>
                      <a:pt x="91651" y="33542"/>
                      <a:pt x="92695" y="33469"/>
                      <a:pt x="93697" y="33469"/>
                    </a:cubicBezTo>
                    <a:cubicBezTo>
                      <a:pt x="105162" y="33469"/>
                      <a:pt x="111132" y="42997"/>
                      <a:pt x="122215" y="48385"/>
                    </a:cubicBezTo>
                    <a:cubicBezTo>
                      <a:pt x="130937" y="52618"/>
                      <a:pt x="138558" y="53868"/>
                      <a:pt x="145740" y="53868"/>
                    </a:cubicBezTo>
                    <a:cubicBezTo>
                      <a:pt x="156087" y="53868"/>
                      <a:pt x="165520" y="51275"/>
                      <a:pt x="176015" y="51275"/>
                    </a:cubicBezTo>
                    <a:cubicBezTo>
                      <a:pt x="179190" y="51275"/>
                      <a:pt x="182462" y="51512"/>
                      <a:pt x="185886" y="52130"/>
                    </a:cubicBezTo>
                    <a:cubicBezTo>
                      <a:pt x="189010" y="52699"/>
                      <a:pt x="193835" y="53512"/>
                      <a:pt x="197692" y="53512"/>
                    </a:cubicBezTo>
                    <a:cubicBezTo>
                      <a:pt x="203625" y="53512"/>
                      <a:pt x="207272" y="51590"/>
                      <a:pt x="198942" y="43907"/>
                    </a:cubicBezTo>
                    <a:cubicBezTo>
                      <a:pt x="194917" y="40181"/>
                      <a:pt x="190922" y="39019"/>
                      <a:pt x="186983" y="39019"/>
                    </a:cubicBezTo>
                    <a:cubicBezTo>
                      <a:pt x="180443" y="39019"/>
                      <a:pt x="174056" y="42224"/>
                      <a:pt x="167946" y="42224"/>
                    </a:cubicBezTo>
                    <a:cubicBezTo>
                      <a:pt x="167424" y="42224"/>
                      <a:pt x="166903" y="42200"/>
                      <a:pt x="166385" y="42150"/>
                    </a:cubicBezTo>
                    <a:cubicBezTo>
                      <a:pt x="153673" y="40856"/>
                      <a:pt x="142777" y="34488"/>
                      <a:pt x="129907" y="34488"/>
                    </a:cubicBezTo>
                    <a:cubicBezTo>
                      <a:pt x="129452" y="34488"/>
                      <a:pt x="128994" y="34496"/>
                      <a:pt x="128534" y="34512"/>
                    </a:cubicBezTo>
                    <a:cubicBezTo>
                      <a:pt x="127967" y="34531"/>
                      <a:pt x="127402" y="34541"/>
                      <a:pt x="126840" y="34541"/>
                    </a:cubicBezTo>
                    <a:cubicBezTo>
                      <a:pt x="121188" y="34541"/>
                      <a:pt x="115813" y="33595"/>
                      <a:pt x="110561" y="31939"/>
                    </a:cubicBezTo>
                    <a:cubicBezTo>
                      <a:pt x="105120" y="30202"/>
                      <a:pt x="100559" y="27147"/>
                      <a:pt x="95244" y="25515"/>
                    </a:cubicBezTo>
                    <a:cubicBezTo>
                      <a:pt x="93571" y="25013"/>
                      <a:pt x="91164" y="25473"/>
                      <a:pt x="89574" y="24657"/>
                    </a:cubicBezTo>
                    <a:cubicBezTo>
                      <a:pt x="88612" y="24176"/>
                      <a:pt x="88758" y="23276"/>
                      <a:pt x="87733" y="22837"/>
                    </a:cubicBezTo>
                    <a:cubicBezTo>
                      <a:pt x="87379" y="22688"/>
                      <a:pt x="86902" y="22663"/>
                      <a:pt x="86402" y="22663"/>
                    </a:cubicBezTo>
                    <a:cubicBezTo>
                      <a:pt x="86152" y="22663"/>
                      <a:pt x="85896" y="22670"/>
                      <a:pt x="85647" y="22670"/>
                    </a:cubicBezTo>
                    <a:cubicBezTo>
                      <a:pt x="85273" y="22670"/>
                      <a:pt x="84915" y="22656"/>
                      <a:pt x="84615" y="22586"/>
                    </a:cubicBezTo>
                    <a:cubicBezTo>
                      <a:pt x="81958" y="22000"/>
                      <a:pt x="78171" y="21519"/>
                      <a:pt x="76999" y="19426"/>
                    </a:cubicBezTo>
                    <a:cubicBezTo>
                      <a:pt x="75409" y="16602"/>
                      <a:pt x="75911" y="13965"/>
                      <a:pt x="72187" y="12082"/>
                    </a:cubicBezTo>
                    <a:cubicBezTo>
                      <a:pt x="72103" y="12040"/>
                      <a:pt x="72019" y="11999"/>
                      <a:pt x="71956" y="11957"/>
                    </a:cubicBezTo>
                    <a:cubicBezTo>
                      <a:pt x="69016" y="10581"/>
                      <a:pt x="65980" y="8752"/>
                      <a:pt x="62921" y="8752"/>
                    </a:cubicBezTo>
                    <a:cubicBezTo>
                      <a:pt x="61931" y="8752"/>
                      <a:pt x="60939" y="8944"/>
                      <a:pt x="59946" y="9404"/>
                    </a:cubicBezTo>
                    <a:cubicBezTo>
                      <a:pt x="57711" y="10460"/>
                      <a:pt x="55440" y="10950"/>
                      <a:pt x="52991" y="10950"/>
                    </a:cubicBezTo>
                    <a:cubicBezTo>
                      <a:pt x="51704" y="10950"/>
                      <a:pt x="50367" y="10814"/>
                      <a:pt x="48961" y="10555"/>
                    </a:cubicBezTo>
                    <a:cubicBezTo>
                      <a:pt x="46785" y="10136"/>
                      <a:pt x="45195" y="8818"/>
                      <a:pt x="42935" y="8651"/>
                    </a:cubicBezTo>
                    <a:cubicBezTo>
                      <a:pt x="42687" y="8629"/>
                      <a:pt x="42444" y="8620"/>
                      <a:pt x="42205" y="8620"/>
                    </a:cubicBezTo>
                    <a:cubicBezTo>
                      <a:pt x="40780" y="8620"/>
                      <a:pt x="39485" y="8944"/>
                      <a:pt x="38134" y="8944"/>
                    </a:cubicBezTo>
                    <a:cubicBezTo>
                      <a:pt x="37488" y="8944"/>
                      <a:pt x="36828" y="8870"/>
                      <a:pt x="36135" y="8651"/>
                    </a:cubicBezTo>
                    <a:cubicBezTo>
                      <a:pt x="34545" y="8170"/>
                      <a:pt x="33603" y="6726"/>
                      <a:pt x="32034" y="6328"/>
                    </a:cubicBezTo>
                    <a:cubicBezTo>
                      <a:pt x="31753" y="6259"/>
                      <a:pt x="31476" y="6231"/>
                      <a:pt x="31202" y="6231"/>
                    </a:cubicBezTo>
                    <a:cubicBezTo>
                      <a:pt x="30187" y="6231"/>
                      <a:pt x="29214" y="6608"/>
                      <a:pt x="28205" y="6608"/>
                    </a:cubicBezTo>
                    <a:cubicBezTo>
                      <a:pt x="27848" y="6608"/>
                      <a:pt x="27487" y="6561"/>
                      <a:pt x="27117" y="6433"/>
                    </a:cubicBezTo>
                    <a:cubicBezTo>
                      <a:pt x="26531" y="6224"/>
                      <a:pt x="24418" y="4445"/>
                      <a:pt x="24104" y="4006"/>
                    </a:cubicBezTo>
                    <a:cubicBezTo>
                      <a:pt x="23476" y="3190"/>
                      <a:pt x="24585" y="1495"/>
                      <a:pt x="23937" y="825"/>
                    </a:cubicBezTo>
                    <a:cubicBezTo>
                      <a:pt x="23491" y="379"/>
                      <a:pt x="23088" y="204"/>
                      <a:pt x="22715" y="204"/>
                    </a:cubicBezTo>
                    <a:cubicBezTo>
                      <a:pt x="21496" y="204"/>
                      <a:pt x="20590" y="2073"/>
                      <a:pt x="19501" y="2457"/>
                    </a:cubicBezTo>
                    <a:cubicBezTo>
                      <a:pt x="19083" y="2601"/>
                      <a:pt x="18607" y="2655"/>
                      <a:pt x="18103" y="2655"/>
                    </a:cubicBezTo>
                    <a:cubicBezTo>
                      <a:pt x="16914" y="2655"/>
                      <a:pt x="15573" y="2353"/>
                      <a:pt x="14500" y="2206"/>
                    </a:cubicBezTo>
                    <a:cubicBezTo>
                      <a:pt x="13975" y="2145"/>
                      <a:pt x="13442" y="2137"/>
                      <a:pt x="12908" y="2137"/>
                    </a:cubicBezTo>
                    <a:cubicBezTo>
                      <a:pt x="12708" y="2137"/>
                      <a:pt x="12508" y="2138"/>
                      <a:pt x="12308" y="2138"/>
                    </a:cubicBezTo>
                    <a:cubicBezTo>
                      <a:pt x="11576" y="2138"/>
                      <a:pt x="10849" y="2123"/>
                      <a:pt x="10148" y="1976"/>
                    </a:cubicBezTo>
                    <a:cubicBezTo>
                      <a:pt x="8481" y="1615"/>
                      <a:pt x="6815" y="1"/>
                      <a:pt x="50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2366670" y="4792207"/>
                <a:ext cx="4133427" cy="791483"/>
              </a:xfrm>
              <a:custGeom>
                <a:avLst/>
                <a:gdLst/>
                <a:ahLst/>
                <a:cxnLst/>
                <a:rect l="l" t="t" r="r" b="b"/>
                <a:pathLst>
                  <a:path w="201140" h="38515" extrusionOk="0">
                    <a:moveTo>
                      <a:pt x="94289" y="0"/>
                    </a:moveTo>
                    <a:cubicBezTo>
                      <a:pt x="93661" y="0"/>
                      <a:pt x="93005" y="36"/>
                      <a:pt x="92316" y="108"/>
                    </a:cubicBezTo>
                    <a:cubicBezTo>
                      <a:pt x="85725" y="799"/>
                      <a:pt x="82837" y="5402"/>
                      <a:pt x="77251" y="7222"/>
                    </a:cubicBezTo>
                    <a:cubicBezTo>
                      <a:pt x="76396" y="7499"/>
                      <a:pt x="75529" y="7610"/>
                      <a:pt x="74646" y="7610"/>
                    </a:cubicBezTo>
                    <a:cubicBezTo>
                      <a:pt x="71787" y="7610"/>
                      <a:pt x="68759" y="6447"/>
                      <a:pt x="65450" y="5967"/>
                    </a:cubicBezTo>
                    <a:cubicBezTo>
                      <a:pt x="64317" y="5805"/>
                      <a:pt x="63263" y="5728"/>
                      <a:pt x="62280" y="5728"/>
                    </a:cubicBezTo>
                    <a:cubicBezTo>
                      <a:pt x="53007" y="5728"/>
                      <a:pt x="50007" y="12505"/>
                      <a:pt x="45656" y="17538"/>
                    </a:cubicBezTo>
                    <a:cubicBezTo>
                      <a:pt x="42985" y="20641"/>
                      <a:pt x="39728" y="21499"/>
                      <a:pt x="35969" y="21499"/>
                    </a:cubicBezTo>
                    <a:cubicBezTo>
                      <a:pt x="31541" y="21499"/>
                      <a:pt x="26417" y="20308"/>
                      <a:pt x="20736" y="20195"/>
                    </a:cubicBezTo>
                    <a:cubicBezTo>
                      <a:pt x="20655" y="20194"/>
                      <a:pt x="20573" y="20193"/>
                      <a:pt x="20489" y="20193"/>
                    </a:cubicBezTo>
                    <a:cubicBezTo>
                      <a:pt x="14088" y="20193"/>
                      <a:pt x="1" y="24142"/>
                      <a:pt x="4813" y="31598"/>
                    </a:cubicBezTo>
                    <a:cubicBezTo>
                      <a:pt x="8346" y="37109"/>
                      <a:pt x="20900" y="38514"/>
                      <a:pt x="27035" y="38514"/>
                    </a:cubicBezTo>
                    <a:cubicBezTo>
                      <a:pt x="27585" y="38514"/>
                      <a:pt x="28084" y="38503"/>
                      <a:pt x="28520" y="38482"/>
                    </a:cubicBezTo>
                    <a:cubicBezTo>
                      <a:pt x="38937" y="37951"/>
                      <a:pt x="46622" y="33851"/>
                      <a:pt x="57494" y="33851"/>
                    </a:cubicBezTo>
                    <a:cubicBezTo>
                      <a:pt x="57759" y="33851"/>
                      <a:pt x="58025" y="33853"/>
                      <a:pt x="58294" y="33858"/>
                    </a:cubicBezTo>
                    <a:cubicBezTo>
                      <a:pt x="61740" y="33934"/>
                      <a:pt x="65436" y="34342"/>
                      <a:pt x="68904" y="34342"/>
                    </a:cubicBezTo>
                    <a:cubicBezTo>
                      <a:pt x="71205" y="34342"/>
                      <a:pt x="73406" y="34162"/>
                      <a:pt x="75367" y="33586"/>
                    </a:cubicBezTo>
                    <a:cubicBezTo>
                      <a:pt x="82816" y="31410"/>
                      <a:pt x="84699" y="25049"/>
                      <a:pt x="87733" y="19798"/>
                    </a:cubicBezTo>
                    <a:cubicBezTo>
                      <a:pt x="89443" y="16843"/>
                      <a:pt x="91468" y="15635"/>
                      <a:pt x="93535" y="15635"/>
                    </a:cubicBezTo>
                    <a:cubicBezTo>
                      <a:pt x="96300" y="15635"/>
                      <a:pt x="99143" y="17794"/>
                      <a:pt x="101417" y="20823"/>
                    </a:cubicBezTo>
                    <a:cubicBezTo>
                      <a:pt x="104535" y="24966"/>
                      <a:pt x="106502" y="27309"/>
                      <a:pt x="112632" y="28816"/>
                    </a:cubicBezTo>
                    <a:cubicBezTo>
                      <a:pt x="118282" y="30197"/>
                      <a:pt x="125521" y="32666"/>
                      <a:pt x="131338" y="32958"/>
                    </a:cubicBezTo>
                    <a:cubicBezTo>
                      <a:pt x="131643" y="32975"/>
                      <a:pt x="131944" y="32983"/>
                      <a:pt x="132242" y="32983"/>
                    </a:cubicBezTo>
                    <a:cubicBezTo>
                      <a:pt x="139924" y="32983"/>
                      <a:pt x="145406" y="27661"/>
                      <a:pt x="150441" y="23773"/>
                    </a:cubicBezTo>
                    <a:cubicBezTo>
                      <a:pt x="154720" y="20461"/>
                      <a:pt x="158798" y="19588"/>
                      <a:pt x="163415" y="19588"/>
                    </a:cubicBezTo>
                    <a:cubicBezTo>
                      <a:pt x="165797" y="19588"/>
                      <a:pt x="168323" y="19820"/>
                      <a:pt x="171093" y="20070"/>
                    </a:cubicBezTo>
                    <a:cubicBezTo>
                      <a:pt x="171617" y="20116"/>
                      <a:pt x="172117" y="20138"/>
                      <a:pt x="172598" y="20138"/>
                    </a:cubicBezTo>
                    <a:cubicBezTo>
                      <a:pt x="180600" y="20138"/>
                      <a:pt x="182890" y="14032"/>
                      <a:pt x="189799" y="12098"/>
                    </a:cubicBezTo>
                    <a:cubicBezTo>
                      <a:pt x="192351" y="11386"/>
                      <a:pt x="197708" y="12516"/>
                      <a:pt x="198796" y="10235"/>
                    </a:cubicBezTo>
                    <a:cubicBezTo>
                      <a:pt x="201139" y="5339"/>
                      <a:pt x="184944" y="2661"/>
                      <a:pt x="181283" y="2473"/>
                    </a:cubicBezTo>
                    <a:cubicBezTo>
                      <a:pt x="181061" y="2463"/>
                      <a:pt x="180845" y="2458"/>
                      <a:pt x="180633" y="2458"/>
                    </a:cubicBezTo>
                    <a:cubicBezTo>
                      <a:pt x="174226" y="2458"/>
                      <a:pt x="172216" y="6981"/>
                      <a:pt x="166397" y="6981"/>
                    </a:cubicBezTo>
                    <a:cubicBezTo>
                      <a:pt x="165309" y="6981"/>
                      <a:pt x="164089" y="6823"/>
                      <a:pt x="162682" y="6448"/>
                    </a:cubicBezTo>
                    <a:cubicBezTo>
                      <a:pt x="157365" y="5011"/>
                      <a:pt x="149639" y="2854"/>
                      <a:pt x="143763" y="2854"/>
                    </a:cubicBezTo>
                    <a:cubicBezTo>
                      <a:pt x="141684" y="2854"/>
                      <a:pt x="139837" y="3124"/>
                      <a:pt x="138410" y="3791"/>
                    </a:cubicBezTo>
                    <a:cubicBezTo>
                      <a:pt x="132447" y="6569"/>
                      <a:pt x="128648" y="15464"/>
                      <a:pt x="121495" y="15464"/>
                    </a:cubicBezTo>
                    <a:cubicBezTo>
                      <a:pt x="118357" y="15464"/>
                      <a:pt x="114575" y="13752"/>
                      <a:pt x="109682" y="9064"/>
                    </a:cubicBezTo>
                    <a:cubicBezTo>
                      <a:pt x="104493" y="4085"/>
                      <a:pt x="101056" y="0"/>
                      <a:pt x="9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-427897" y="4585318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6349434" y="4919629"/>
                <a:ext cx="1708753" cy="794895"/>
              </a:xfrm>
              <a:custGeom>
                <a:avLst/>
                <a:gdLst/>
                <a:ahLst/>
                <a:cxnLst/>
                <a:rect l="l" t="t" r="r" b="b"/>
                <a:pathLst>
                  <a:path w="83151" h="38681" extrusionOk="0">
                    <a:moveTo>
                      <a:pt x="10315" y="1"/>
                    </a:moveTo>
                    <a:cubicBezTo>
                      <a:pt x="6373" y="1"/>
                      <a:pt x="3442" y="1507"/>
                      <a:pt x="0" y="2985"/>
                    </a:cubicBezTo>
                    <a:cubicBezTo>
                      <a:pt x="6779" y="6437"/>
                      <a:pt x="3055" y="11082"/>
                      <a:pt x="9646" y="15476"/>
                    </a:cubicBezTo>
                    <a:cubicBezTo>
                      <a:pt x="12136" y="17129"/>
                      <a:pt x="16425" y="17045"/>
                      <a:pt x="19292" y="18070"/>
                    </a:cubicBezTo>
                    <a:cubicBezTo>
                      <a:pt x="23100" y="19451"/>
                      <a:pt x="24878" y="21063"/>
                      <a:pt x="29147" y="21544"/>
                    </a:cubicBezTo>
                    <a:cubicBezTo>
                      <a:pt x="29766" y="21612"/>
                      <a:pt x="30331" y="21642"/>
                      <a:pt x="30853" y="21642"/>
                    </a:cubicBezTo>
                    <a:cubicBezTo>
                      <a:pt x="34035" y="21642"/>
                      <a:pt x="35662" y="20528"/>
                      <a:pt x="38772" y="20079"/>
                    </a:cubicBezTo>
                    <a:cubicBezTo>
                      <a:pt x="39854" y="19928"/>
                      <a:pt x="40889" y="19856"/>
                      <a:pt x="41882" y="19856"/>
                    </a:cubicBezTo>
                    <a:cubicBezTo>
                      <a:pt x="53366" y="19856"/>
                      <a:pt x="59336" y="29396"/>
                      <a:pt x="70429" y="34788"/>
                    </a:cubicBezTo>
                    <a:cubicBezTo>
                      <a:pt x="74112" y="36567"/>
                      <a:pt x="77606" y="37822"/>
                      <a:pt x="80933" y="38680"/>
                    </a:cubicBezTo>
                    <a:cubicBezTo>
                      <a:pt x="81477" y="37697"/>
                      <a:pt x="81979" y="36651"/>
                      <a:pt x="82481" y="35604"/>
                    </a:cubicBezTo>
                    <a:cubicBezTo>
                      <a:pt x="82690" y="35165"/>
                      <a:pt x="82920" y="34663"/>
                      <a:pt x="83151" y="34140"/>
                    </a:cubicBezTo>
                    <a:cubicBezTo>
                      <a:pt x="79196" y="32340"/>
                      <a:pt x="75283" y="30122"/>
                      <a:pt x="71601" y="27591"/>
                    </a:cubicBezTo>
                    <a:cubicBezTo>
                      <a:pt x="68399" y="25394"/>
                      <a:pt x="64884" y="23218"/>
                      <a:pt x="62206" y="20309"/>
                    </a:cubicBezTo>
                    <a:cubicBezTo>
                      <a:pt x="61829" y="19891"/>
                      <a:pt x="61495" y="19493"/>
                      <a:pt x="61223" y="19075"/>
                    </a:cubicBezTo>
                    <a:cubicBezTo>
                      <a:pt x="59486" y="18594"/>
                      <a:pt x="57728" y="18008"/>
                      <a:pt x="55866" y="17359"/>
                    </a:cubicBezTo>
                    <a:cubicBezTo>
                      <a:pt x="47413" y="15853"/>
                      <a:pt x="33059" y="16710"/>
                      <a:pt x="27473" y="10036"/>
                    </a:cubicBezTo>
                    <a:cubicBezTo>
                      <a:pt x="23832" y="5684"/>
                      <a:pt x="22807" y="3152"/>
                      <a:pt x="16530" y="1101"/>
                    </a:cubicBezTo>
                    <a:cubicBezTo>
                      <a:pt x="14147" y="318"/>
                      <a:pt x="12125" y="1"/>
                      <a:pt x="103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6"/>
              <p:cNvSpPr/>
              <p:nvPr/>
            </p:nvSpPr>
            <p:spPr>
              <a:xfrm>
                <a:off x="5474852" y="4792191"/>
                <a:ext cx="1440267" cy="370229"/>
              </a:xfrm>
              <a:custGeom>
                <a:avLst/>
                <a:gdLst/>
                <a:ahLst/>
                <a:cxnLst/>
                <a:rect l="l" t="t" r="r" b="b"/>
                <a:pathLst>
                  <a:path w="70086" h="18016" extrusionOk="0">
                    <a:moveTo>
                      <a:pt x="14556" y="1"/>
                    </a:moveTo>
                    <a:cubicBezTo>
                      <a:pt x="12352" y="1"/>
                      <a:pt x="10156" y="472"/>
                      <a:pt x="8098" y="1254"/>
                    </a:cubicBezTo>
                    <a:cubicBezTo>
                      <a:pt x="6591" y="1840"/>
                      <a:pt x="0" y="2405"/>
                      <a:pt x="1193" y="4560"/>
                    </a:cubicBezTo>
                    <a:cubicBezTo>
                      <a:pt x="1492" y="5108"/>
                      <a:pt x="2262" y="5276"/>
                      <a:pt x="3216" y="5276"/>
                    </a:cubicBezTo>
                    <a:cubicBezTo>
                      <a:pt x="4717" y="5276"/>
                      <a:pt x="6675" y="4860"/>
                      <a:pt x="7971" y="4860"/>
                    </a:cubicBezTo>
                    <a:cubicBezTo>
                      <a:pt x="8269" y="4860"/>
                      <a:pt x="8532" y="4882"/>
                      <a:pt x="8746" y="4936"/>
                    </a:cubicBezTo>
                    <a:cubicBezTo>
                      <a:pt x="9855" y="5208"/>
                      <a:pt x="10274" y="6045"/>
                      <a:pt x="11362" y="6296"/>
                    </a:cubicBezTo>
                    <a:cubicBezTo>
                      <a:pt x="11531" y="6332"/>
                      <a:pt x="11707" y="6347"/>
                      <a:pt x="11888" y="6347"/>
                    </a:cubicBezTo>
                    <a:cubicBezTo>
                      <a:pt x="12670" y="6347"/>
                      <a:pt x="13536" y="6071"/>
                      <a:pt x="14249" y="6004"/>
                    </a:cubicBezTo>
                    <a:cubicBezTo>
                      <a:pt x="14464" y="5982"/>
                      <a:pt x="14665" y="5971"/>
                      <a:pt x="14855" y="5971"/>
                    </a:cubicBezTo>
                    <a:cubicBezTo>
                      <a:pt x="16111" y="5971"/>
                      <a:pt x="16905" y="6411"/>
                      <a:pt x="18141" y="6757"/>
                    </a:cubicBezTo>
                    <a:cubicBezTo>
                      <a:pt x="19250" y="7050"/>
                      <a:pt x="20275" y="7133"/>
                      <a:pt x="21301" y="7510"/>
                    </a:cubicBezTo>
                    <a:cubicBezTo>
                      <a:pt x="22138" y="7803"/>
                      <a:pt x="22933" y="8117"/>
                      <a:pt x="23728" y="8431"/>
                    </a:cubicBezTo>
                    <a:cubicBezTo>
                      <a:pt x="24502" y="8724"/>
                      <a:pt x="25255" y="9017"/>
                      <a:pt x="26071" y="9268"/>
                    </a:cubicBezTo>
                    <a:cubicBezTo>
                      <a:pt x="31197" y="10879"/>
                      <a:pt x="36554" y="11925"/>
                      <a:pt x="41743" y="13390"/>
                    </a:cubicBezTo>
                    <a:cubicBezTo>
                      <a:pt x="44296" y="14122"/>
                      <a:pt x="46890" y="14917"/>
                      <a:pt x="49213" y="16026"/>
                    </a:cubicBezTo>
                    <a:cubicBezTo>
                      <a:pt x="50721" y="16725"/>
                      <a:pt x="52616" y="17701"/>
                      <a:pt x="54484" y="17701"/>
                    </a:cubicBezTo>
                    <a:cubicBezTo>
                      <a:pt x="55077" y="17701"/>
                      <a:pt x="55668" y="17602"/>
                      <a:pt x="56243" y="17365"/>
                    </a:cubicBezTo>
                    <a:cubicBezTo>
                      <a:pt x="57247" y="16967"/>
                      <a:pt x="57457" y="15942"/>
                      <a:pt x="58377" y="15503"/>
                    </a:cubicBezTo>
                    <a:cubicBezTo>
                      <a:pt x="58735" y="15333"/>
                      <a:pt x="59107" y="15261"/>
                      <a:pt x="59482" y="15261"/>
                    </a:cubicBezTo>
                    <a:cubicBezTo>
                      <a:pt x="60490" y="15261"/>
                      <a:pt x="61512" y="15779"/>
                      <a:pt x="62290" y="16298"/>
                    </a:cubicBezTo>
                    <a:cubicBezTo>
                      <a:pt x="63252" y="16926"/>
                      <a:pt x="63943" y="17909"/>
                      <a:pt x="65324" y="17993"/>
                    </a:cubicBezTo>
                    <a:cubicBezTo>
                      <a:pt x="65535" y="18008"/>
                      <a:pt x="65733" y="18015"/>
                      <a:pt x="65919" y="18015"/>
                    </a:cubicBezTo>
                    <a:cubicBezTo>
                      <a:pt x="70085" y="18015"/>
                      <a:pt x="68353" y="14340"/>
                      <a:pt x="66851" y="12678"/>
                    </a:cubicBezTo>
                    <a:cubicBezTo>
                      <a:pt x="66119" y="11883"/>
                      <a:pt x="65282" y="11067"/>
                      <a:pt x="64529" y="10356"/>
                    </a:cubicBezTo>
                    <a:cubicBezTo>
                      <a:pt x="61657" y="8342"/>
                      <a:pt x="57980" y="5699"/>
                      <a:pt x="54367" y="5699"/>
                    </a:cubicBezTo>
                    <a:cubicBezTo>
                      <a:pt x="53663" y="5699"/>
                      <a:pt x="52961" y="5799"/>
                      <a:pt x="52268" y="6024"/>
                    </a:cubicBezTo>
                    <a:cubicBezTo>
                      <a:pt x="49470" y="6731"/>
                      <a:pt x="46585" y="7048"/>
                      <a:pt x="43693" y="7048"/>
                    </a:cubicBezTo>
                    <a:cubicBezTo>
                      <a:pt x="40592" y="7048"/>
                      <a:pt x="37482" y="6684"/>
                      <a:pt x="34462" y="6045"/>
                    </a:cubicBezTo>
                    <a:cubicBezTo>
                      <a:pt x="31595" y="5439"/>
                      <a:pt x="28854" y="4623"/>
                      <a:pt x="26113" y="3723"/>
                    </a:cubicBezTo>
                    <a:cubicBezTo>
                      <a:pt x="23686" y="2928"/>
                      <a:pt x="21719" y="1693"/>
                      <a:pt x="19397" y="835"/>
                    </a:cubicBezTo>
                    <a:cubicBezTo>
                      <a:pt x="17814" y="258"/>
                      <a:pt x="16183" y="1"/>
                      <a:pt x="145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" name="Google Shape;136;p6"/>
            <p:cNvSpPr/>
            <p:nvPr/>
          </p:nvSpPr>
          <p:spPr>
            <a:xfrm rot="10800000">
              <a:off x="-1136294" y="4435195"/>
              <a:ext cx="2267944" cy="861329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900550" y="2710475"/>
            <a:ext cx="33366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1667575" y="560278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-1731555" y="-314675"/>
            <a:ext cx="11171648" cy="6875193"/>
            <a:chOff x="-1731555" y="-314675"/>
            <a:chExt cx="11171648" cy="6875193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-1731555" y="3813342"/>
              <a:ext cx="7295074" cy="2747176"/>
              <a:chOff x="-1731555" y="3813342"/>
              <a:chExt cx="7295074" cy="2747176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3428" y="4528102"/>
                <a:ext cx="5560090" cy="2032416"/>
              </a:xfrm>
              <a:custGeom>
                <a:avLst/>
                <a:gdLst/>
                <a:ahLst/>
                <a:cxnLst/>
                <a:rect l="l" t="t" r="r" b="b"/>
                <a:pathLst>
                  <a:path w="270564" h="98901" extrusionOk="0">
                    <a:moveTo>
                      <a:pt x="72002" y="30578"/>
                    </a:moveTo>
                    <a:cubicBezTo>
                      <a:pt x="78739" y="30578"/>
                      <a:pt x="86723" y="31864"/>
                      <a:pt x="89240" y="36239"/>
                    </a:cubicBezTo>
                    <a:cubicBezTo>
                      <a:pt x="92148" y="41323"/>
                      <a:pt x="80452" y="39670"/>
                      <a:pt x="82000" y="44860"/>
                    </a:cubicBezTo>
                    <a:cubicBezTo>
                      <a:pt x="82940" y="48036"/>
                      <a:pt x="86490" y="48905"/>
                      <a:pt x="91020" y="48905"/>
                    </a:cubicBezTo>
                    <a:cubicBezTo>
                      <a:pt x="96489" y="48905"/>
                      <a:pt x="103386" y="47639"/>
                      <a:pt x="108843" y="47639"/>
                    </a:cubicBezTo>
                    <a:cubicBezTo>
                      <a:pt x="115567" y="47639"/>
                      <a:pt x="120105" y="49562"/>
                      <a:pt x="117089" y="58146"/>
                    </a:cubicBezTo>
                    <a:cubicBezTo>
                      <a:pt x="115688" y="62119"/>
                      <a:pt x="109920" y="63249"/>
                      <a:pt x="103298" y="63249"/>
                    </a:cubicBezTo>
                    <a:cubicBezTo>
                      <a:pt x="95483" y="63249"/>
                      <a:pt x="86480" y="61676"/>
                      <a:pt x="82063" y="61347"/>
                    </a:cubicBezTo>
                    <a:cubicBezTo>
                      <a:pt x="76058" y="60908"/>
                      <a:pt x="69948" y="60008"/>
                      <a:pt x="64424" y="58209"/>
                    </a:cubicBezTo>
                    <a:cubicBezTo>
                      <a:pt x="62290" y="57518"/>
                      <a:pt x="60281" y="56702"/>
                      <a:pt x="58377" y="55740"/>
                    </a:cubicBezTo>
                    <a:cubicBezTo>
                      <a:pt x="55678" y="54359"/>
                      <a:pt x="53230" y="52685"/>
                      <a:pt x="51159" y="50614"/>
                    </a:cubicBezTo>
                    <a:cubicBezTo>
                      <a:pt x="50531" y="49986"/>
                      <a:pt x="49966" y="49379"/>
                      <a:pt x="49380" y="48751"/>
                    </a:cubicBezTo>
                    <a:cubicBezTo>
                      <a:pt x="45949" y="45069"/>
                      <a:pt x="42601" y="41449"/>
                      <a:pt x="37370" y="38896"/>
                    </a:cubicBezTo>
                    <a:cubicBezTo>
                      <a:pt x="35864" y="38143"/>
                      <a:pt x="30905" y="35214"/>
                      <a:pt x="32662" y="33498"/>
                    </a:cubicBezTo>
                    <a:cubicBezTo>
                      <a:pt x="33238" y="32933"/>
                      <a:pt x="34404" y="32781"/>
                      <a:pt x="35612" y="32781"/>
                    </a:cubicBezTo>
                    <a:cubicBezTo>
                      <a:pt x="36821" y="32781"/>
                      <a:pt x="38071" y="32933"/>
                      <a:pt x="38814" y="32975"/>
                    </a:cubicBezTo>
                    <a:cubicBezTo>
                      <a:pt x="41555" y="33142"/>
                      <a:pt x="52058" y="33435"/>
                      <a:pt x="48815" y="37578"/>
                    </a:cubicBezTo>
                    <a:cubicBezTo>
                      <a:pt x="47832" y="38834"/>
                      <a:pt x="46597" y="38729"/>
                      <a:pt x="44986" y="39147"/>
                    </a:cubicBezTo>
                    <a:cubicBezTo>
                      <a:pt x="44024" y="39419"/>
                      <a:pt x="42706" y="40591"/>
                      <a:pt x="43647" y="41386"/>
                    </a:cubicBezTo>
                    <a:cubicBezTo>
                      <a:pt x="44149" y="41805"/>
                      <a:pt x="45300" y="41742"/>
                      <a:pt x="45949" y="41763"/>
                    </a:cubicBezTo>
                    <a:cubicBezTo>
                      <a:pt x="46566" y="41784"/>
                      <a:pt x="47194" y="41799"/>
                      <a:pt x="47821" y="41799"/>
                    </a:cubicBezTo>
                    <a:cubicBezTo>
                      <a:pt x="48449" y="41799"/>
                      <a:pt x="49077" y="41784"/>
                      <a:pt x="49694" y="41742"/>
                    </a:cubicBezTo>
                    <a:cubicBezTo>
                      <a:pt x="51389" y="41616"/>
                      <a:pt x="52937" y="40947"/>
                      <a:pt x="54590" y="40800"/>
                    </a:cubicBezTo>
                    <a:cubicBezTo>
                      <a:pt x="56139" y="40654"/>
                      <a:pt x="57540" y="40675"/>
                      <a:pt x="58900" y="39963"/>
                    </a:cubicBezTo>
                    <a:cubicBezTo>
                      <a:pt x="62604" y="38038"/>
                      <a:pt x="57750" y="33331"/>
                      <a:pt x="62499" y="31636"/>
                    </a:cubicBezTo>
                    <a:cubicBezTo>
                      <a:pt x="64111" y="31075"/>
                      <a:pt x="67816" y="30578"/>
                      <a:pt x="72002" y="30578"/>
                    </a:cubicBezTo>
                    <a:close/>
                    <a:moveTo>
                      <a:pt x="10905" y="1"/>
                    </a:moveTo>
                    <a:cubicBezTo>
                      <a:pt x="7592" y="1"/>
                      <a:pt x="4185" y="346"/>
                      <a:pt x="1088" y="711"/>
                    </a:cubicBezTo>
                    <a:cubicBezTo>
                      <a:pt x="796" y="753"/>
                      <a:pt x="419" y="794"/>
                      <a:pt x="21" y="836"/>
                    </a:cubicBezTo>
                    <a:lnTo>
                      <a:pt x="21" y="4038"/>
                    </a:lnTo>
                    <a:cubicBezTo>
                      <a:pt x="461" y="4038"/>
                      <a:pt x="900" y="4022"/>
                      <a:pt x="1306" y="4022"/>
                    </a:cubicBezTo>
                    <a:cubicBezTo>
                      <a:pt x="1711" y="4022"/>
                      <a:pt x="2082" y="4038"/>
                      <a:pt x="2386" y="4100"/>
                    </a:cubicBezTo>
                    <a:cubicBezTo>
                      <a:pt x="4457" y="4498"/>
                      <a:pt x="5566" y="5293"/>
                      <a:pt x="7805" y="5356"/>
                    </a:cubicBezTo>
                    <a:cubicBezTo>
                      <a:pt x="7925" y="5359"/>
                      <a:pt x="8046" y="5361"/>
                      <a:pt x="8166" y="5361"/>
                    </a:cubicBezTo>
                    <a:cubicBezTo>
                      <a:pt x="9513" y="5361"/>
                      <a:pt x="10875" y="5161"/>
                      <a:pt x="12220" y="5084"/>
                    </a:cubicBezTo>
                    <a:cubicBezTo>
                      <a:pt x="13333" y="5022"/>
                      <a:pt x="14407" y="4989"/>
                      <a:pt x="15460" y="4989"/>
                    </a:cubicBezTo>
                    <a:cubicBezTo>
                      <a:pt x="18658" y="4989"/>
                      <a:pt x="21656" y="5291"/>
                      <a:pt x="24962" y="5983"/>
                    </a:cubicBezTo>
                    <a:cubicBezTo>
                      <a:pt x="30842" y="7260"/>
                      <a:pt x="36638" y="10357"/>
                      <a:pt x="42475" y="10775"/>
                    </a:cubicBezTo>
                    <a:cubicBezTo>
                      <a:pt x="42852" y="11507"/>
                      <a:pt x="43061" y="12156"/>
                      <a:pt x="43040" y="12846"/>
                    </a:cubicBezTo>
                    <a:cubicBezTo>
                      <a:pt x="42978" y="15985"/>
                      <a:pt x="28729" y="15608"/>
                      <a:pt x="38395" y="23141"/>
                    </a:cubicBezTo>
                    <a:cubicBezTo>
                      <a:pt x="40529" y="24815"/>
                      <a:pt x="56724" y="29523"/>
                      <a:pt x="46639" y="30757"/>
                    </a:cubicBezTo>
                    <a:cubicBezTo>
                      <a:pt x="46215" y="30808"/>
                      <a:pt x="45776" y="30831"/>
                      <a:pt x="45326" y="30831"/>
                    </a:cubicBezTo>
                    <a:cubicBezTo>
                      <a:pt x="42064" y="30831"/>
                      <a:pt x="38189" y="29622"/>
                      <a:pt x="34880" y="28979"/>
                    </a:cubicBezTo>
                    <a:cubicBezTo>
                      <a:pt x="31972" y="28414"/>
                      <a:pt x="29147" y="28393"/>
                      <a:pt x="26301" y="28058"/>
                    </a:cubicBezTo>
                    <a:cubicBezTo>
                      <a:pt x="26134" y="27556"/>
                      <a:pt x="26029" y="27033"/>
                      <a:pt x="26008" y="26510"/>
                    </a:cubicBezTo>
                    <a:cubicBezTo>
                      <a:pt x="25695" y="21613"/>
                      <a:pt x="27536" y="18956"/>
                      <a:pt x="18267" y="18015"/>
                    </a:cubicBezTo>
                    <a:cubicBezTo>
                      <a:pt x="17865" y="17975"/>
                      <a:pt x="17480" y="17955"/>
                      <a:pt x="17110" y="17955"/>
                    </a:cubicBezTo>
                    <a:cubicBezTo>
                      <a:pt x="12247" y="17955"/>
                      <a:pt x="9975" y="21270"/>
                      <a:pt x="8244" y="24459"/>
                    </a:cubicBezTo>
                    <a:cubicBezTo>
                      <a:pt x="6664" y="27426"/>
                      <a:pt x="5551" y="30277"/>
                      <a:pt x="3330" y="30277"/>
                    </a:cubicBezTo>
                    <a:cubicBezTo>
                      <a:pt x="2435" y="30277"/>
                      <a:pt x="1359" y="29813"/>
                      <a:pt x="0" y="28707"/>
                    </a:cubicBezTo>
                    <a:lnTo>
                      <a:pt x="0" y="45152"/>
                    </a:lnTo>
                    <a:cubicBezTo>
                      <a:pt x="499" y="45234"/>
                      <a:pt x="1026" y="45276"/>
                      <a:pt x="1586" y="45276"/>
                    </a:cubicBezTo>
                    <a:cubicBezTo>
                      <a:pt x="3046" y="45276"/>
                      <a:pt x="4738" y="44987"/>
                      <a:pt x="6780" y="44336"/>
                    </a:cubicBezTo>
                    <a:cubicBezTo>
                      <a:pt x="7868" y="48605"/>
                      <a:pt x="6884" y="59632"/>
                      <a:pt x="14291" y="62770"/>
                    </a:cubicBezTo>
                    <a:cubicBezTo>
                      <a:pt x="15452" y="63262"/>
                      <a:pt x="16483" y="63469"/>
                      <a:pt x="17414" y="63469"/>
                    </a:cubicBezTo>
                    <a:cubicBezTo>
                      <a:pt x="20008" y="63469"/>
                      <a:pt x="21831" y="61862"/>
                      <a:pt x="23540" y="60322"/>
                    </a:cubicBezTo>
                    <a:cubicBezTo>
                      <a:pt x="24125" y="59799"/>
                      <a:pt x="24690" y="59276"/>
                      <a:pt x="25276" y="58837"/>
                    </a:cubicBezTo>
                    <a:cubicBezTo>
                      <a:pt x="28452" y="57309"/>
                      <a:pt x="32135" y="54823"/>
                      <a:pt x="35908" y="54823"/>
                    </a:cubicBezTo>
                    <a:cubicBezTo>
                      <a:pt x="36734" y="54823"/>
                      <a:pt x="37565" y="54942"/>
                      <a:pt x="38395" y="55217"/>
                    </a:cubicBezTo>
                    <a:cubicBezTo>
                      <a:pt x="39169" y="55426"/>
                      <a:pt x="39944" y="55656"/>
                      <a:pt x="40718" y="55928"/>
                    </a:cubicBezTo>
                    <a:cubicBezTo>
                      <a:pt x="46137" y="57288"/>
                      <a:pt x="54172" y="57958"/>
                      <a:pt x="58670" y="60803"/>
                    </a:cubicBezTo>
                    <a:cubicBezTo>
                      <a:pt x="60428" y="61912"/>
                      <a:pt x="60951" y="64109"/>
                      <a:pt x="62939" y="64967"/>
                    </a:cubicBezTo>
                    <a:cubicBezTo>
                      <a:pt x="63621" y="65263"/>
                      <a:pt x="64372" y="65355"/>
                      <a:pt x="65152" y="65355"/>
                    </a:cubicBezTo>
                    <a:cubicBezTo>
                      <a:pt x="66442" y="65355"/>
                      <a:pt x="67811" y="65103"/>
                      <a:pt x="69078" y="65103"/>
                    </a:cubicBezTo>
                    <a:cubicBezTo>
                      <a:pt x="69324" y="65103"/>
                      <a:pt x="69565" y="65112"/>
                      <a:pt x="69802" y="65135"/>
                    </a:cubicBezTo>
                    <a:cubicBezTo>
                      <a:pt x="78338" y="65888"/>
                      <a:pt x="85829" y="69277"/>
                      <a:pt x="94178" y="70365"/>
                    </a:cubicBezTo>
                    <a:cubicBezTo>
                      <a:pt x="95352" y="70522"/>
                      <a:pt x="96458" y="70589"/>
                      <a:pt x="97515" y="70589"/>
                    </a:cubicBezTo>
                    <a:cubicBezTo>
                      <a:pt x="103372" y="70589"/>
                      <a:pt x="107745" y="68526"/>
                      <a:pt x="114055" y="68189"/>
                    </a:cubicBezTo>
                    <a:cubicBezTo>
                      <a:pt x="114675" y="68154"/>
                      <a:pt x="115274" y="68138"/>
                      <a:pt x="115856" y="68138"/>
                    </a:cubicBezTo>
                    <a:cubicBezTo>
                      <a:pt x="124329" y="68138"/>
                      <a:pt x="128995" y="71687"/>
                      <a:pt x="136318" y="74174"/>
                    </a:cubicBezTo>
                    <a:cubicBezTo>
                      <a:pt x="138507" y="74911"/>
                      <a:pt x="140214" y="75240"/>
                      <a:pt x="141675" y="75240"/>
                    </a:cubicBezTo>
                    <a:cubicBezTo>
                      <a:pt x="145266" y="75240"/>
                      <a:pt x="147367" y="73252"/>
                      <a:pt x="151487" y="70470"/>
                    </a:cubicBezTo>
                    <a:cubicBezTo>
                      <a:pt x="154856" y="68189"/>
                      <a:pt x="159543" y="62080"/>
                      <a:pt x="164523" y="61891"/>
                    </a:cubicBezTo>
                    <a:cubicBezTo>
                      <a:pt x="164623" y="61888"/>
                      <a:pt x="164722" y="61886"/>
                      <a:pt x="164820" y="61886"/>
                    </a:cubicBezTo>
                    <a:cubicBezTo>
                      <a:pt x="170434" y="61886"/>
                      <a:pt x="173760" y="67670"/>
                      <a:pt x="179107" y="69068"/>
                    </a:cubicBezTo>
                    <a:cubicBezTo>
                      <a:pt x="184170" y="70407"/>
                      <a:pt x="189234" y="72416"/>
                      <a:pt x="194172" y="73881"/>
                    </a:cubicBezTo>
                    <a:cubicBezTo>
                      <a:pt x="198984" y="75324"/>
                      <a:pt x="204048" y="75868"/>
                      <a:pt x="208379" y="78128"/>
                    </a:cubicBezTo>
                    <a:cubicBezTo>
                      <a:pt x="212166" y="80074"/>
                      <a:pt x="214363" y="83485"/>
                      <a:pt x="218338" y="85242"/>
                    </a:cubicBezTo>
                    <a:cubicBezTo>
                      <a:pt x="225222" y="88297"/>
                      <a:pt x="233801" y="86581"/>
                      <a:pt x="240727" y="89929"/>
                    </a:cubicBezTo>
                    <a:cubicBezTo>
                      <a:pt x="241689" y="90410"/>
                      <a:pt x="242652" y="90912"/>
                      <a:pt x="243593" y="91436"/>
                    </a:cubicBezTo>
                    <a:cubicBezTo>
                      <a:pt x="247150" y="93381"/>
                      <a:pt x="249807" y="95683"/>
                      <a:pt x="252800" y="97901"/>
                    </a:cubicBezTo>
                    <a:cubicBezTo>
                      <a:pt x="253782" y="98628"/>
                      <a:pt x="254618" y="98900"/>
                      <a:pt x="255401" y="98900"/>
                    </a:cubicBezTo>
                    <a:cubicBezTo>
                      <a:pt x="257120" y="98900"/>
                      <a:pt x="258592" y="97593"/>
                      <a:pt x="260834" y="96918"/>
                    </a:cubicBezTo>
                    <a:cubicBezTo>
                      <a:pt x="262989" y="96269"/>
                      <a:pt x="269685" y="97629"/>
                      <a:pt x="268702" y="94093"/>
                    </a:cubicBezTo>
                    <a:cubicBezTo>
                      <a:pt x="266902" y="93800"/>
                      <a:pt x="266630" y="91687"/>
                      <a:pt x="265563" y="90724"/>
                    </a:cubicBezTo>
                    <a:cubicBezTo>
                      <a:pt x="265040" y="90264"/>
                      <a:pt x="264182" y="90368"/>
                      <a:pt x="263617" y="89824"/>
                    </a:cubicBezTo>
                    <a:cubicBezTo>
                      <a:pt x="262152" y="88360"/>
                      <a:pt x="260960" y="87732"/>
                      <a:pt x="259202" y="86456"/>
                    </a:cubicBezTo>
                    <a:cubicBezTo>
                      <a:pt x="257884" y="85514"/>
                      <a:pt x="257591" y="84238"/>
                      <a:pt x="256524" y="83213"/>
                    </a:cubicBezTo>
                    <a:cubicBezTo>
                      <a:pt x="255185" y="81955"/>
                      <a:pt x="253615" y="81779"/>
                      <a:pt x="251959" y="81779"/>
                    </a:cubicBezTo>
                    <a:cubicBezTo>
                      <a:pt x="251316" y="81779"/>
                      <a:pt x="250660" y="81805"/>
                      <a:pt x="249999" y="81805"/>
                    </a:cubicBezTo>
                    <a:cubicBezTo>
                      <a:pt x="248853" y="81805"/>
                      <a:pt x="247693" y="81725"/>
                      <a:pt x="246564" y="81288"/>
                    </a:cubicBezTo>
                    <a:cubicBezTo>
                      <a:pt x="242882" y="79865"/>
                      <a:pt x="242317" y="77500"/>
                      <a:pt x="237797" y="76245"/>
                    </a:cubicBezTo>
                    <a:cubicBezTo>
                      <a:pt x="236295" y="75820"/>
                      <a:pt x="234940" y="75682"/>
                      <a:pt x="233633" y="75682"/>
                    </a:cubicBezTo>
                    <a:cubicBezTo>
                      <a:pt x="231464" y="75682"/>
                      <a:pt x="229427" y="76062"/>
                      <a:pt x="227064" y="76140"/>
                    </a:cubicBezTo>
                    <a:cubicBezTo>
                      <a:pt x="224944" y="76205"/>
                      <a:pt x="223255" y="77140"/>
                      <a:pt x="221534" y="77140"/>
                    </a:cubicBezTo>
                    <a:cubicBezTo>
                      <a:pt x="220469" y="77140"/>
                      <a:pt x="219392" y="76782"/>
                      <a:pt x="218192" y="75638"/>
                    </a:cubicBezTo>
                    <a:cubicBezTo>
                      <a:pt x="214700" y="72314"/>
                      <a:pt x="218145" y="71245"/>
                      <a:pt x="223978" y="71245"/>
                    </a:cubicBezTo>
                    <a:cubicBezTo>
                      <a:pt x="233418" y="71245"/>
                      <a:pt x="249110" y="74044"/>
                      <a:pt x="251774" y="74613"/>
                    </a:cubicBezTo>
                    <a:cubicBezTo>
                      <a:pt x="254544" y="75199"/>
                      <a:pt x="259134" y="77047"/>
                      <a:pt x="262840" y="77047"/>
                    </a:cubicBezTo>
                    <a:cubicBezTo>
                      <a:pt x="264959" y="77047"/>
                      <a:pt x="266788" y="76443"/>
                      <a:pt x="267823" y="74655"/>
                    </a:cubicBezTo>
                    <a:cubicBezTo>
                      <a:pt x="270564" y="69884"/>
                      <a:pt x="260458" y="65679"/>
                      <a:pt x="255813" y="64883"/>
                    </a:cubicBezTo>
                    <a:cubicBezTo>
                      <a:pt x="254856" y="64719"/>
                      <a:pt x="254008" y="64649"/>
                      <a:pt x="253236" y="64649"/>
                    </a:cubicBezTo>
                    <a:cubicBezTo>
                      <a:pt x="249584" y="64649"/>
                      <a:pt x="247639" y="66217"/>
                      <a:pt x="244012" y="66787"/>
                    </a:cubicBezTo>
                    <a:cubicBezTo>
                      <a:pt x="243575" y="66855"/>
                      <a:pt x="243045" y="66887"/>
                      <a:pt x="242442" y="66887"/>
                    </a:cubicBezTo>
                    <a:cubicBezTo>
                      <a:pt x="234204" y="66887"/>
                      <a:pt x="212246" y="60931"/>
                      <a:pt x="225620" y="57246"/>
                    </a:cubicBezTo>
                    <a:cubicBezTo>
                      <a:pt x="228353" y="56495"/>
                      <a:pt x="232509" y="55464"/>
                      <a:pt x="236186" y="55464"/>
                    </a:cubicBezTo>
                    <a:cubicBezTo>
                      <a:pt x="237013" y="55464"/>
                      <a:pt x="237815" y="55516"/>
                      <a:pt x="238572" y="55635"/>
                    </a:cubicBezTo>
                    <a:cubicBezTo>
                      <a:pt x="240831" y="56012"/>
                      <a:pt x="243740" y="57874"/>
                      <a:pt x="246209" y="58439"/>
                    </a:cubicBezTo>
                    <a:cubicBezTo>
                      <a:pt x="247603" y="58755"/>
                      <a:pt x="249950" y="59320"/>
                      <a:pt x="251910" y="59320"/>
                    </a:cubicBezTo>
                    <a:cubicBezTo>
                      <a:pt x="253714" y="59320"/>
                      <a:pt x="255189" y="58841"/>
                      <a:pt x="255289" y="57246"/>
                    </a:cubicBezTo>
                    <a:cubicBezTo>
                      <a:pt x="255331" y="56388"/>
                      <a:pt x="251565" y="56075"/>
                      <a:pt x="250875" y="55970"/>
                    </a:cubicBezTo>
                    <a:cubicBezTo>
                      <a:pt x="248845" y="55677"/>
                      <a:pt x="246983" y="54735"/>
                      <a:pt x="245037" y="54505"/>
                    </a:cubicBezTo>
                    <a:cubicBezTo>
                      <a:pt x="243823" y="54380"/>
                      <a:pt x="242610" y="54275"/>
                      <a:pt x="241522" y="53815"/>
                    </a:cubicBezTo>
                    <a:cubicBezTo>
                      <a:pt x="240476" y="53396"/>
                      <a:pt x="239660" y="52706"/>
                      <a:pt x="238446" y="52455"/>
                    </a:cubicBezTo>
                    <a:cubicBezTo>
                      <a:pt x="237667" y="52291"/>
                      <a:pt x="236726" y="52234"/>
                      <a:pt x="235736" y="52234"/>
                    </a:cubicBezTo>
                    <a:cubicBezTo>
                      <a:pt x="233694" y="52234"/>
                      <a:pt x="231437" y="52475"/>
                      <a:pt x="229930" y="52518"/>
                    </a:cubicBezTo>
                    <a:cubicBezTo>
                      <a:pt x="223151" y="52748"/>
                      <a:pt x="217188" y="54380"/>
                      <a:pt x="210848" y="55300"/>
                    </a:cubicBezTo>
                    <a:cubicBezTo>
                      <a:pt x="208265" y="55675"/>
                      <a:pt x="205825" y="55856"/>
                      <a:pt x="203469" y="55856"/>
                    </a:cubicBezTo>
                    <a:cubicBezTo>
                      <a:pt x="192808" y="55856"/>
                      <a:pt x="183873" y="52151"/>
                      <a:pt x="171260" y="45948"/>
                    </a:cubicBezTo>
                    <a:cubicBezTo>
                      <a:pt x="167599" y="44148"/>
                      <a:pt x="164000" y="42683"/>
                      <a:pt x="161029" y="40256"/>
                    </a:cubicBezTo>
                    <a:cubicBezTo>
                      <a:pt x="154354" y="34816"/>
                      <a:pt x="145148" y="27786"/>
                      <a:pt x="135041" y="26970"/>
                    </a:cubicBezTo>
                    <a:cubicBezTo>
                      <a:pt x="134477" y="26923"/>
                      <a:pt x="133925" y="26901"/>
                      <a:pt x="133386" y="26901"/>
                    </a:cubicBezTo>
                    <a:cubicBezTo>
                      <a:pt x="127725" y="26901"/>
                      <a:pt x="123378" y="29272"/>
                      <a:pt x="118594" y="29272"/>
                    </a:cubicBezTo>
                    <a:cubicBezTo>
                      <a:pt x="116351" y="29272"/>
                      <a:pt x="114013" y="28751"/>
                      <a:pt x="111398" y="27221"/>
                    </a:cubicBezTo>
                    <a:cubicBezTo>
                      <a:pt x="106125" y="24145"/>
                      <a:pt x="104347" y="18454"/>
                      <a:pt x="99597" y="14960"/>
                    </a:cubicBezTo>
                    <a:cubicBezTo>
                      <a:pt x="90150" y="7977"/>
                      <a:pt x="81062" y="6365"/>
                      <a:pt x="72214" y="6365"/>
                    </a:cubicBezTo>
                    <a:cubicBezTo>
                      <a:pt x="65659" y="6365"/>
                      <a:pt x="59235" y="7250"/>
                      <a:pt x="52895" y="7490"/>
                    </a:cubicBezTo>
                    <a:cubicBezTo>
                      <a:pt x="50651" y="7580"/>
                      <a:pt x="48556" y="7688"/>
                      <a:pt x="46484" y="7688"/>
                    </a:cubicBezTo>
                    <a:cubicBezTo>
                      <a:pt x="42761" y="7688"/>
                      <a:pt x="39111" y="7338"/>
                      <a:pt x="34796" y="5900"/>
                    </a:cubicBezTo>
                    <a:cubicBezTo>
                      <a:pt x="28624" y="3828"/>
                      <a:pt x="22368" y="1213"/>
                      <a:pt x="15693" y="292"/>
                    </a:cubicBezTo>
                    <a:cubicBezTo>
                      <a:pt x="14152" y="85"/>
                      <a:pt x="12540" y="1"/>
                      <a:pt x="10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" name="Google Shape;143;p7"/>
              <p:cNvGrpSpPr/>
              <p:nvPr/>
            </p:nvGrpSpPr>
            <p:grpSpPr>
              <a:xfrm>
                <a:off x="-1731555" y="3813342"/>
                <a:ext cx="5161658" cy="1501363"/>
                <a:chOff x="-52555" y="4005992"/>
                <a:chExt cx="5161658" cy="1501363"/>
              </a:xfrm>
            </p:grpSpPr>
            <p:sp>
              <p:nvSpPr>
                <p:cNvPr id="144" name="Google Shape;144;p7"/>
                <p:cNvSpPr/>
                <p:nvPr/>
              </p:nvSpPr>
              <p:spPr>
                <a:xfrm rot="-654727">
                  <a:off x="3437" y="4248886"/>
                  <a:ext cx="2646841" cy="84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06" h="41091" extrusionOk="0">
                      <a:moveTo>
                        <a:pt x="3109" y="1"/>
                      </a:moveTo>
                      <a:cubicBezTo>
                        <a:pt x="2683" y="1"/>
                        <a:pt x="2241" y="18"/>
                        <a:pt x="1779" y="56"/>
                      </a:cubicBezTo>
                      <a:cubicBezTo>
                        <a:pt x="0" y="7525"/>
                        <a:pt x="8014" y="8027"/>
                        <a:pt x="13726" y="10245"/>
                      </a:cubicBezTo>
                      <a:cubicBezTo>
                        <a:pt x="27305" y="15476"/>
                        <a:pt x="36888" y="24808"/>
                        <a:pt x="51828" y="28679"/>
                      </a:cubicBezTo>
                      <a:cubicBezTo>
                        <a:pt x="55169" y="29545"/>
                        <a:pt x="58053" y="29794"/>
                        <a:pt x="60773" y="29794"/>
                      </a:cubicBezTo>
                      <a:cubicBezTo>
                        <a:pt x="64442" y="29794"/>
                        <a:pt x="67813" y="29342"/>
                        <a:pt x="71607" y="29342"/>
                      </a:cubicBezTo>
                      <a:cubicBezTo>
                        <a:pt x="72610" y="29342"/>
                        <a:pt x="73643" y="29373"/>
                        <a:pt x="74718" y="29453"/>
                      </a:cubicBezTo>
                      <a:cubicBezTo>
                        <a:pt x="82753" y="30060"/>
                        <a:pt x="86666" y="36442"/>
                        <a:pt x="93591" y="39580"/>
                      </a:cubicBezTo>
                      <a:cubicBezTo>
                        <a:pt x="95884" y="40620"/>
                        <a:pt x="98098" y="41090"/>
                        <a:pt x="100017" y="41090"/>
                      </a:cubicBezTo>
                      <a:cubicBezTo>
                        <a:pt x="105824" y="41090"/>
                        <a:pt x="108940" y="36788"/>
                        <a:pt x="103405" y="30939"/>
                      </a:cubicBezTo>
                      <a:cubicBezTo>
                        <a:pt x="101647" y="29077"/>
                        <a:pt x="99555" y="27382"/>
                        <a:pt x="97420" y="25771"/>
                      </a:cubicBezTo>
                      <a:cubicBezTo>
                        <a:pt x="95893" y="24641"/>
                        <a:pt x="94721" y="22967"/>
                        <a:pt x="93152" y="21963"/>
                      </a:cubicBezTo>
                      <a:cubicBezTo>
                        <a:pt x="91729" y="21084"/>
                        <a:pt x="88946" y="21460"/>
                        <a:pt x="89762" y="19410"/>
                      </a:cubicBezTo>
                      <a:cubicBezTo>
                        <a:pt x="90414" y="19313"/>
                        <a:pt x="91012" y="19269"/>
                        <a:pt x="91569" y="19269"/>
                      </a:cubicBezTo>
                      <a:cubicBezTo>
                        <a:pt x="95819" y="19269"/>
                        <a:pt x="97592" y="21864"/>
                        <a:pt x="101459" y="23511"/>
                      </a:cubicBezTo>
                      <a:cubicBezTo>
                        <a:pt x="107694" y="26147"/>
                        <a:pt x="114034" y="28972"/>
                        <a:pt x="121273" y="29411"/>
                      </a:cubicBezTo>
                      <a:cubicBezTo>
                        <a:pt x="121489" y="29426"/>
                        <a:pt x="121715" y="29434"/>
                        <a:pt x="121946" y="29434"/>
                      </a:cubicBezTo>
                      <a:cubicBezTo>
                        <a:pt x="124291" y="29434"/>
                        <a:pt x="127291" y="28653"/>
                        <a:pt x="128262" y="26901"/>
                      </a:cubicBezTo>
                      <a:cubicBezTo>
                        <a:pt x="128534" y="26440"/>
                        <a:pt x="128806" y="25812"/>
                        <a:pt x="128638" y="25289"/>
                      </a:cubicBezTo>
                      <a:cubicBezTo>
                        <a:pt x="128492" y="24829"/>
                        <a:pt x="128094" y="24724"/>
                        <a:pt x="127697" y="24411"/>
                      </a:cubicBezTo>
                      <a:cubicBezTo>
                        <a:pt x="126630" y="23553"/>
                        <a:pt x="126379" y="22297"/>
                        <a:pt x="125123" y="21565"/>
                      </a:cubicBezTo>
                      <a:cubicBezTo>
                        <a:pt x="124328" y="21105"/>
                        <a:pt x="123094" y="21209"/>
                        <a:pt x="122152" y="21042"/>
                      </a:cubicBezTo>
                      <a:cubicBezTo>
                        <a:pt x="121627" y="20951"/>
                        <a:pt x="121150" y="20845"/>
                        <a:pt x="120597" y="20845"/>
                      </a:cubicBezTo>
                      <a:cubicBezTo>
                        <a:pt x="120511" y="20845"/>
                        <a:pt x="120422" y="20848"/>
                        <a:pt x="120332" y="20854"/>
                      </a:cubicBezTo>
                      <a:cubicBezTo>
                        <a:pt x="119731" y="20897"/>
                        <a:pt x="119226" y="20930"/>
                        <a:pt x="118715" y="20930"/>
                      </a:cubicBezTo>
                      <a:cubicBezTo>
                        <a:pt x="118247" y="20930"/>
                        <a:pt x="117774" y="20903"/>
                        <a:pt x="117214" y="20833"/>
                      </a:cubicBezTo>
                      <a:cubicBezTo>
                        <a:pt x="115206" y="20540"/>
                        <a:pt x="112527" y="20058"/>
                        <a:pt x="112632" y="18217"/>
                      </a:cubicBezTo>
                      <a:cubicBezTo>
                        <a:pt x="116817" y="17255"/>
                        <a:pt x="117528" y="15183"/>
                        <a:pt x="113176" y="14304"/>
                      </a:cubicBezTo>
                      <a:cubicBezTo>
                        <a:pt x="112623" y="14189"/>
                        <a:pt x="112098" y="14141"/>
                        <a:pt x="111594" y="14141"/>
                      </a:cubicBezTo>
                      <a:cubicBezTo>
                        <a:pt x="109349" y="14141"/>
                        <a:pt x="107517" y="15098"/>
                        <a:pt x="105518" y="15372"/>
                      </a:cubicBezTo>
                      <a:cubicBezTo>
                        <a:pt x="105154" y="15422"/>
                        <a:pt x="104806" y="15446"/>
                        <a:pt x="104470" y="15446"/>
                      </a:cubicBezTo>
                      <a:cubicBezTo>
                        <a:pt x="100514" y="15446"/>
                        <a:pt x="98346" y="12156"/>
                        <a:pt x="94951" y="10999"/>
                      </a:cubicBezTo>
                      <a:cubicBezTo>
                        <a:pt x="91131" y="9668"/>
                        <a:pt x="86087" y="9269"/>
                        <a:pt x="81576" y="9269"/>
                      </a:cubicBezTo>
                      <a:cubicBezTo>
                        <a:pt x="80553" y="9269"/>
                        <a:pt x="79558" y="9290"/>
                        <a:pt x="78610" y="9325"/>
                      </a:cubicBezTo>
                      <a:cubicBezTo>
                        <a:pt x="72132" y="9574"/>
                        <a:pt x="66097" y="10948"/>
                        <a:pt x="59492" y="10948"/>
                      </a:cubicBezTo>
                      <a:cubicBezTo>
                        <a:pt x="56689" y="10948"/>
                        <a:pt x="53784" y="10701"/>
                        <a:pt x="50698" y="10015"/>
                      </a:cubicBezTo>
                      <a:cubicBezTo>
                        <a:pt x="46597" y="9115"/>
                        <a:pt x="41764" y="9806"/>
                        <a:pt x="37788" y="8571"/>
                      </a:cubicBezTo>
                      <a:cubicBezTo>
                        <a:pt x="32976" y="7065"/>
                        <a:pt x="33896" y="5224"/>
                        <a:pt x="31344" y="3257"/>
                      </a:cubicBezTo>
                      <a:cubicBezTo>
                        <a:pt x="28603" y="1144"/>
                        <a:pt x="32327" y="1227"/>
                        <a:pt x="27075" y="390"/>
                      </a:cubicBezTo>
                      <a:cubicBezTo>
                        <a:pt x="26830" y="352"/>
                        <a:pt x="26572" y="334"/>
                        <a:pt x="26305" y="334"/>
                      </a:cubicBezTo>
                      <a:cubicBezTo>
                        <a:pt x="23952" y="334"/>
                        <a:pt x="20852" y="1691"/>
                        <a:pt x="18748" y="2085"/>
                      </a:cubicBezTo>
                      <a:cubicBezTo>
                        <a:pt x="17590" y="2306"/>
                        <a:pt x="16552" y="2399"/>
                        <a:pt x="15600" y="2399"/>
                      </a:cubicBezTo>
                      <a:cubicBezTo>
                        <a:pt x="10754" y="2399"/>
                        <a:pt x="8125" y="1"/>
                        <a:pt x="3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849663" y="4400368"/>
                  <a:ext cx="4259440" cy="1106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72" h="53868" extrusionOk="0">
                      <a:moveTo>
                        <a:pt x="5019" y="1"/>
                      </a:moveTo>
                      <a:cubicBezTo>
                        <a:pt x="4943" y="1"/>
                        <a:pt x="4867" y="3"/>
                        <a:pt x="4792" y="9"/>
                      </a:cubicBezTo>
                      <a:cubicBezTo>
                        <a:pt x="0" y="365"/>
                        <a:pt x="6110" y="2269"/>
                        <a:pt x="7554" y="2750"/>
                      </a:cubicBezTo>
                      <a:cubicBezTo>
                        <a:pt x="10550" y="3749"/>
                        <a:pt x="13282" y="4152"/>
                        <a:pt x="15960" y="5276"/>
                      </a:cubicBezTo>
                      <a:lnTo>
                        <a:pt x="15960" y="5276"/>
                      </a:lnTo>
                      <a:cubicBezTo>
                        <a:pt x="16259" y="6096"/>
                        <a:pt x="17026" y="6165"/>
                        <a:pt x="18748" y="7040"/>
                      </a:cubicBezTo>
                      <a:cubicBezTo>
                        <a:pt x="19372" y="7361"/>
                        <a:pt x="19898" y="7715"/>
                        <a:pt x="20381" y="8070"/>
                      </a:cubicBezTo>
                      <a:lnTo>
                        <a:pt x="20381" y="8070"/>
                      </a:lnTo>
                      <a:cubicBezTo>
                        <a:pt x="20951" y="8563"/>
                        <a:pt x="21482" y="9033"/>
                        <a:pt x="22075" y="9425"/>
                      </a:cubicBezTo>
                      <a:lnTo>
                        <a:pt x="21660" y="9035"/>
                      </a:lnTo>
                      <a:lnTo>
                        <a:pt x="21660" y="9035"/>
                      </a:lnTo>
                      <a:cubicBezTo>
                        <a:pt x="22727" y="9813"/>
                        <a:pt x="23834" y="10422"/>
                        <a:pt x="25709" y="10422"/>
                      </a:cubicBezTo>
                      <a:cubicBezTo>
                        <a:pt x="25962" y="10422"/>
                        <a:pt x="26228" y="10411"/>
                        <a:pt x="26510" y="10387"/>
                      </a:cubicBezTo>
                      <a:cubicBezTo>
                        <a:pt x="26970" y="10348"/>
                        <a:pt x="27443" y="10328"/>
                        <a:pt x="27926" y="10328"/>
                      </a:cubicBezTo>
                      <a:cubicBezTo>
                        <a:pt x="35317" y="10328"/>
                        <a:pt x="45193" y="14826"/>
                        <a:pt x="49317" y="19029"/>
                      </a:cubicBezTo>
                      <a:cubicBezTo>
                        <a:pt x="55866" y="25724"/>
                        <a:pt x="69739" y="33927"/>
                        <a:pt x="80933" y="35140"/>
                      </a:cubicBezTo>
                      <a:cubicBezTo>
                        <a:pt x="81553" y="35208"/>
                        <a:pt x="82117" y="35238"/>
                        <a:pt x="82639" y="35238"/>
                      </a:cubicBezTo>
                      <a:cubicBezTo>
                        <a:pt x="85816" y="35238"/>
                        <a:pt x="87431" y="34128"/>
                        <a:pt x="90558" y="33696"/>
                      </a:cubicBezTo>
                      <a:cubicBezTo>
                        <a:pt x="91651" y="33542"/>
                        <a:pt x="92695" y="33469"/>
                        <a:pt x="93697" y="33469"/>
                      </a:cubicBezTo>
                      <a:cubicBezTo>
                        <a:pt x="105162" y="33469"/>
                        <a:pt x="111132" y="42997"/>
                        <a:pt x="122215" y="48385"/>
                      </a:cubicBezTo>
                      <a:cubicBezTo>
                        <a:pt x="130937" y="52618"/>
                        <a:pt x="138558" y="53868"/>
                        <a:pt x="145740" y="53868"/>
                      </a:cubicBezTo>
                      <a:cubicBezTo>
                        <a:pt x="156087" y="53868"/>
                        <a:pt x="165520" y="51275"/>
                        <a:pt x="176015" y="51275"/>
                      </a:cubicBezTo>
                      <a:cubicBezTo>
                        <a:pt x="179190" y="51275"/>
                        <a:pt x="182462" y="51512"/>
                        <a:pt x="185886" y="52130"/>
                      </a:cubicBezTo>
                      <a:cubicBezTo>
                        <a:pt x="189010" y="52699"/>
                        <a:pt x="193835" y="53512"/>
                        <a:pt x="197692" y="53512"/>
                      </a:cubicBezTo>
                      <a:cubicBezTo>
                        <a:pt x="203625" y="53512"/>
                        <a:pt x="207272" y="51590"/>
                        <a:pt x="198942" y="43907"/>
                      </a:cubicBezTo>
                      <a:cubicBezTo>
                        <a:pt x="194917" y="40181"/>
                        <a:pt x="190922" y="39019"/>
                        <a:pt x="186983" y="39019"/>
                      </a:cubicBezTo>
                      <a:cubicBezTo>
                        <a:pt x="180443" y="39019"/>
                        <a:pt x="174056" y="42224"/>
                        <a:pt x="167946" y="42224"/>
                      </a:cubicBezTo>
                      <a:cubicBezTo>
                        <a:pt x="167424" y="42224"/>
                        <a:pt x="166903" y="42200"/>
                        <a:pt x="166385" y="42150"/>
                      </a:cubicBezTo>
                      <a:cubicBezTo>
                        <a:pt x="153673" y="40856"/>
                        <a:pt x="142777" y="34488"/>
                        <a:pt x="129907" y="34488"/>
                      </a:cubicBezTo>
                      <a:cubicBezTo>
                        <a:pt x="129452" y="34488"/>
                        <a:pt x="128994" y="34496"/>
                        <a:pt x="128534" y="34512"/>
                      </a:cubicBezTo>
                      <a:cubicBezTo>
                        <a:pt x="127967" y="34531"/>
                        <a:pt x="127402" y="34541"/>
                        <a:pt x="126840" y="34541"/>
                      </a:cubicBezTo>
                      <a:cubicBezTo>
                        <a:pt x="121188" y="34541"/>
                        <a:pt x="115813" y="33595"/>
                        <a:pt x="110561" y="31939"/>
                      </a:cubicBezTo>
                      <a:cubicBezTo>
                        <a:pt x="105120" y="30202"/>
                        <a:pt x="100559" y="27147"/>
                        <a:pt x="95244" y="25515"/>
                      </a:cubicBezTo>
                      <a:cubicBezTo>
                        <a:pt x="93571" y="25013"/>
                        <a:pt x="91164" y="25473"/>
                        <a:pt x="89574" y="24657"/>
                      </a:cubicBezTo>
                      <a:cubicBezTo>
                        <a:pt x="88612" y="24176"/>
                        <a:pt x="88758" y="23276"/>
                        <a:pt x="87733" y="22837"/>
                      </a:cubicBezTo>
                      <a:cubicBezTo>
                        <a:pt x="87379" y="22688"/>
                        <a:pt x="86902" y="22663"/>
                        <a:pt x="86402" y="22663"/>
                      </a:cubicBezTo>
                      <a:cubicBezTo>
                        <a:pt x="86152" y="22663"/>
                        <a:pt x="85896" y="22670"/>
                        <a:pt x="85647" y="22670"/>
                      </a:cubicBezTo>
                      <a:cubicBezTo>
                        <a:pt x="85273" y="22670"/>
                        <a:pt x="84915" y="22656"/>
                        <a:pt x="84615" y="22586"/>
                      </a:cubicBezTo>
                      <a:cubicBezTo>
                        <a:pt x="81958" y="22000"/>
                        <a:pt x="78171" y="21519"/>
                        <a:pt x="76999" y="19426"/>
                      </a:cubicBezTo>
                      <a:cubicBezTo>
                        <a:pt x="75409" y="16602"/>
                        <a:pt x="75911" y="13965"/>
                        <a:pt x="72187" y="12082"/>
                      </a:cubicBezTo>
                      <a:cubicBezTo>
                        <a:pt x="72103" y="12040"/>
                        <a:pt x="72019" y="11999"/>
                        <a:pt x="71956" y="11957"/>
                      </a:cubicBezTo>
                      <a:cubicBezTo>
                        <a:pt x="69016" y="10581"/>
                        <a:pt x="65980" y="8752"/>
                        <a:pt x="62921" y="8752"/>
                      </a:cubicBezTo>
                      <a:cubicBezTo>
                        <a:pt x="61931" y="8752"/>
                        <a:pt x="60939" y="8944"/>
                        <a:pt x="59946" y="9404"/>
                      </a:cubicBezTo>
                      <a:cubicBezTo>
                        <a:pt x="57711" y="10460"/>
                        <a:pt x="55440" y="10950"/>
                        <a:pt x="52991" y="10950"/>
                      </a:cubicBezTo>
                      <a:cubicBezTo>
                        <a:pt x="51704" y="10950"/>
                        <a:pt x="50367" y="10814"/>
                        <a:pt x="48961" y="10555"/>
                      </a:cubicBezTo>
                      <a:cubicBezTo>
                        <a:pt x="46785" y="10136"/>
                        <a:pt x="45195" y="8818"/>
                        <a:pt x="42935" y="8651"/>
                      </a:cubicBezTo>
                      <a:cubicBezTo>
                        <a:pt x="42687" y="8629"/>
                        <a:pt x="42444" y="8620"/>
                        <a:pt x="42205" y="8620"/>
                      </a:cubicBezTo>
                      <a:cubicBezTo>
                        <a:pt x="40780" y="8620"/>
                        <a:pt x="39485" y="8944"/>
                        <a:pt x="38134" y="8944"/>
                      </a:cubicBezTo>
                      <a:cubicBezTo>
                        <a:pt x="37488" y="8944"/>
                        <a:pt x="36828" y="8870"/>
                        <a:pt x="36135" y="8651"/>
                      </a:cubicBezTo>
                      <a:cubicBezTo>
                        <a:pt x="34545" y="8170"/>
                        <a:pt x="33603" y="6726"/>
                        <a:pt x="32034" y="6328"/>
                      </a:cubicBezTo>
                      <a:cubicBezTo>
                        <a:pt x="31753" y="6259"/>
                        <a:pt x="31476" y="6231"/>
                        <a:pt x="31202" y="6231"/>
                      </a:cubicBezTo>
                      <a:cubicBezTo>
                        <a:pt x="30187" y="6231"/>
                        <a:pt x="29214" y="6608"/>
                        <a:pt x="28205" y="6608"/>
                      </a:cubicBezTo>
                      <a:cubicBezTo>
                        <a:pt x="27848" y="6608"/>
                        <a:pt x="27487" y="6561"/>
                        <a:pt x="27117" y="6433"/>
                      </a:cubicBezTo>
                      <a:cubicBezTo>
                        <a:pt x="26531" y="6224"/>
                        <a:pt x="24418" y="4445"/>
                        <a:pt x="24104" y="4006"/>
                      </a:cubicBezTo>
                      <a:cubicBezTo>
                        <a:pt x="23476" y="3190"/>
                        <a:pt x="24585" y="1495"/>
                        <a:pt x="23937" y="825"/>
                      </a:cubicBezTo>
                      <a:cubicBezTo>
                        <a:pt x="23491" y="379"/>
                        <a:pt x="23088" y="204"/>
                        <a:pt x="22715" y="204"/>
                      </a:cubicBezTo>
                      <a:cubicBezTo>
                        <a:pt x="21496" y="204"/>
                        <a:pt x="20590" y="2073"/>
                        <a:pt x="19501" y="2457"/>
                      </a:cubicBezTo>
                      <a:cubicBezTo>
                        <a:pt x="19083" y="2601"/>
                        <a:pt x="18607" y="2655"/>
                        <a:pt x="18103" y="2655"/>
                      </a:cubicBezTo>
                      <a:cubicBezTo>
                        <a:pt x="16914" y="2655"/>
                        <a:pt x="15573" y="2353"/>
                        <a:pt x="14500" y="2206"/>
                      </a:cubicBezTo>
                      <a:cubicBezTo>
                        <a:pt x="13975" y="2145"/>
                        <a:pt x="13442" y="2137"/>
                        <a:pt x="12908" y="2137"/>
                      </a:cubicBezTo>
                      <a:cubicBezTo>
                        <a:pt x="12708" y="2137"/>
                        <a:pt x="12508" y="2138"/>
                        <a:pt x="12308" y="2138"/>
                      </a:cubicBezTo>
                      <a:cubicBezTo>
                        <a:pt x="11576" y="2138"/>
                        <a:pt x="10849" y="2123"/>
                        <a:pt x="10148" y="1976"/>
                      </a:cubicBezTo>
                      <a:cubicBezTo>
                        <a:pt x="8481" y="1615"/>
                        <a:pt x="6815" y="1"/>
                        <a:pt x="50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6" name="Google Shape;146;p7"/>
            <p:cNvGrpSpPr/>
            <p:nvPr/>
          </p:nvGrpSpPr>
          <p:grpSpPr>
            <a:xfrm>
              <a:off x="6740645" y="-37882"/>
              <a:ext cx="2699448" cy="865607"/>
              <a:chOff x="6740645" y="-37882"/>
              <a:chExt cx="2699448" cy="865607"/>
            </a:xfrm>
          </p:grpSpPr>
          <p:sp>
            <p:nvSpPr>
              <p:cNvPr id="147" name="Google Shape;147;p7"/>
              <p:cNvSpPr/>
              <p:nvPr/>
            </p:nvSpPr>
            <p:spPr>
              <a:xfrm>
                <a:off x="6740645" y="-37882"/>
                <a:ext cx="2699448" cy="865607"/>
              </a:xfrm>
              <a:custGeom>
                <a:avLst/>
                <a:gdLst/>
                <a:ahLst/>
                <a:cxnLst/>
                <a:rect l="l" t="t" r="r" b="b"/>
                <a:pathLst>
                  <a:path w="131360" h="42122" extrusionOk="0">
                    <a:moveTo>
                      <a:pt x="14731" y="1"/>
                    </a:moveTo>
                    <a:cubicBezTo>
                      <a:pt x="12178" y="1"/>
                      <a:pt x="9772" y="524"/>
                      <a:pt x="7282" y="921"/>
                    </a:cubicBezTo>
                    <a:cubicBezTo>
                      <a:pt x="5692" y="1193"/>
                      <a:pt x="3077" y="1152"/>
                      <a:pt x="1989" y="2177"/>
                    </a:cubicBezTo>
                    <a:cubicBezTo>
                      <a:pt x="1" y="4060"/>
                      <a:pt x="2282" y="4667"/>
                      <a:pt x="4123" y="5274"/>
                    </a:cubicBezTo>
                    <a:cubicBezTo>
                      <a:pt x="4625" y="5441"/>
                      <a:pt x="5106" y="5608"/>
                      <a:pt x="5441" y="5797"/>
                    </a:cubicBezTo>
                    <a:cubicBezTo>
                      <a:pt x="7616" y="6978"/>
                      <a:pt x="8329" y="8847"/>
                      <a:pt x="11088" y="8847"/>
                    </a:cubicBezTo>
                    <a:cubicBezTo>
                      <a:pt x="11408" y="8847"/>
                      <a:pt x="11756" y="8822"/>
                      <a:pt x="12137" y="8768"/>
                    </a:cubicBezTo>
                    <a:cubicBezTo>
                      <a:pt x="14240" y="8467"/>
                      <a:pt x="15089" y="7062"/>
                      <a:pt x="17043" y="7062"/>
                    </a:cubicBezTo>
                    <a:cubicBezTo>
                      <a:pt x="17402" y="7062"/>
                      <a:pt x="17798" y="7109"/>
                      <a:pt x="18246" y="7219"/>
                    </a:cubicBezTo>
                    <a:cubicBezTo>
                      <a:pt x="21385" y="7994"/>
                      <a:pt x="20255" y="10672"/>
                      <a:pt x="22494" y="12074"/>
                    </a:cubicBezTo>
                    <a:cubicBezTo>
                      <a:pt x="25381" y="13894"/>
                      <a:pt x="30717" y="14417"/>
                      <a:pt x="34169" y="15484"/>
                    </a:cubicBezTo>
                    <a:cubicBezTo>
                      <a:pt x="36617" y="16238"/>
                      <a:pt x="40948" y="21322"/>
                      <a:pt x="43836" y="22828"/>
                    </a:cubicBezTo>
                    <a:cubicBezTo>
                      <a:pt x="48962" y="25507"/>
                      <a:pt x="54863" y="27285"/>
                      <a:pt x="60679" y="28854"/>
                    </a:cubicBezTo>
                    <a:cubicBezTo>
                      <a:pt x="71383" y="31755"/>
                      <a:pt x="81284" y="35308"/>
                      <a:pt x="92611" y="35308"/>
                    </a:cubicBezTo>
                    <a:cubicBezTo>
                      <a:pt x="93949" y="35308"/>
                      <a:pt x="95307" y="35259"/>
                      <a:pt x="96689" y="35152"/>
                    </a:cubicBezTo>
                    <a:cubicBezTo>
                      <a:pt x="101772" y="34774"/>
                      <a:pt x="106646" y="33237"/>
                      <a:pt x="111727" y="33237"/>
                    </a:cubicBezTo>
                    <a:cubicBezTo>
                      <a:pt x="111980" y="33237"/>
                      <a:pt x="112233" y="33240"/>
                      <a:pt x="112486" y="33248"/>
                    </a:cubicBezTo>
                    <a:cubicBezTo>
                      <a:pt x="113784" y="33269"/>
                      <a:pt x="115437" y="33353"/>
                      <a:pt x="116420" y="34106"/>
                    </a:cubicBezTo>
                    <a:cubicBezTo>
                      <a:pt x="117675" y="35069"/>
                      <a:pt x="118136" y="37036"/>
                      <a:pt x="117424" y="38249"/>
                    </a:cubicBezTo>
                    <a:cubicBezTo>
                      <a:pt x="116713" y="39463"/>
                      <a:pt x="115729" y="41220"/>
                      <a:pt x="118282" y="41471"/>
                    </a:cubicBezTo>
                    <a:cubicBezTo>
                      <a:pt x="118399" y="41481"/>
                      <a:pt x="118516" y="41486"/>
                      <a:pt x="118632" y="41486"/>
                    </a:cubicBezTo>
                    <a:cubicBezTo>
                      <a:pt x="119694" y="41486"/>
                      <a:pt x="120730" y="41113"/>
                      <a:pt x="121795" y="41113"/>
                    </a:cubicBezTo>
                    <a:cubicBezTo>
                      <a:pt x="121845" y="41113"/>
                      <a:pt x="121894" y="41114"/>
                      <a:pt x="121944" y="41116"/>
                    </a:cubicBezTo>
                    <a:cubicBezTo>
                      <a:pt x="122843" y="41158"/>
                      <a:pt x="123471" y="41660"/>
                      <a:pt x="124350" y="41785"/>
                    </a:cubicBezTo>
                    <a:cubicBezTo>
                      <a:pt x="124735" y="41826"/>
                      <a:pt x="130117" y="42121"/>
                      <a:pt x="130463" y="42121"/>
                    </a:cubicBezTo>
                    <a:cubicBezTo>
                      <a:pt x="130475" y="42121"/>
                      <a:pt x="130481" y="42121"/>
                      <a:pt x="130481" y="42120"/>
                    </a:cubicBezTo>
                    <a:cubicBezTo>
                      <a:pt x="130271" y="39065"/>
                      <a:pt x="131359" y="37015"/>
                      <a:pt x="127384" y="35843"/>
                    </a:cubicBezTo>
                    <a:cubicBezTo>
                      <a:pt x="122174" y="34316"/>
                      <a:pt x="125836" y="33039"/>
                      <a:pt x="127112" y="30005"/>
                    </a:cubicBezTo>
                    <a:cubicBezTo>
                      <a:pt x="127744" y="28483"/>
                      <a:pt x="126756" y="28098"/>
                      <a:pt x="125368" y="28098"/>
                    </a:cubicBezTo>
                    <a:cubicBezTo>
                      <a:pt x="123952" y="28098"/>
                      <a:pt x="122121" y="28499"/>
                      <a:pt x="121170" y="28499"/>
                    </a:cubicBezTo>
                    <a:cubicBezTo>
                      <a:pt x="118826" y="28499"/>
                      <a:pt x="113260" y="26971"/>
                      <a:pt x="116294" y="24691"/>
                    </a:cubicBezTo>
                    <a:cubicBezTo>
                      <a:pt x="117613" y="23707"/>
                      <a:pt x="119286" y="23540"/>
                      <a:pt x="120333" y="22159"/>
                    </a:cubicBezTo>
                    <a:cubicBezTo>
                      <a:pt x="121776" y="20276"/>
                      <a:pt x="120856" y="20339"/>
                      <a:pt x="118115" y="19878"/>
                    </a:cubicBezTo>
                    <a:cubicBezTo>
                      <a:pt x="115896" y="19535"/>
                      <a:pt x="113231" y="19270"/>
                      <a:pt x="110980" y="19270"/>
                    </a:cubicBezTo>
                    <a:cubicBezTo>
                      <a:pt x="110896" y="19270"/>
                      <a:pt x="110812" y="19271"/>
                      <a:pt x="110729" y="19271"/>
                    </a:cubicBezTo>
                    <a:cubicBezTo>
                      <a:pt x="108883" y="19290"/>
                      <a:pt x="107020" y="19902"/>
                      <a:pt x="105156" y="19902"/>
                    </a:cubicBezTo>
                    <a:cubicBezTo>
                      <a:pt x="104949" y="19902"/>
                      <a:pt x="104742" y="19895"/>
                      <a:pt x="104535" y="19878"/>
                    </a:cubicBezTo>
                    <a:cubicBezTo>
                      <a:pt x="102736" y="19732"/>
                      <a:pt x="100769" y="18351"/>
                      <a:pt x="99074" y="17702"/>
                    </a:cubicBezTo>
                    <a:cubicBezTo>
                      <a:pt x="96522" y="16740"/>
                      <a:pt x="94555" y="15233"/>
                      <a:pt x="91646" y="15045"/>
                    </a:cubicBezTo>
                    <a:cubicBezTo>
                      <a:pt x="91357" y="15027"/>
                      <a:pt x="91068" y="15019"/>
                      <a:pt x="90779" y="15019"/>
                    </a:cubicBezTo>
                    <a:cubicBezTo>
                      <a:pt x="88373" y="15019"/>
                      <a:pt x="85984" y="15579"/>
                      <a:pt x="83612" y="15673"/>
                    </a:cubicBezTo>
                    <a:cubicBezTo>
                      <a:pt x="79490" y="15798"/>
                      <a:pt x="76247" y="15966"/>
                      <a:pt x="72208" y="16907"/>
                    </a:cubicBezTo>
                    <a:cubicBezTo>
                      <a:pt x="71231" y="17131"/>
                      <a:pt x="70258" y="17234"/>
                      <a:pt x="69296" y="17234"/>
                    </a:cubicBezTo>
                    <a:cubicBezTo>
                      <a:pt x="63169" y="17234"/>
                      <a:pt x="57464" y="13062"/>
                      <a:pt x="53775" y="9500"/>
                    </a:cubicBezTo>
                    <a:cubicBezTo>
                      <a:pt x="51264" y="7073"/>
                      <a:pt x="48774" y="5002"/>
                      <a:pt x="44589" y="4646"/>
                    </a:cubicBezTo>
                    <a:cubicBezTo>
                      <a:pt x="39567" y="4206"/>
                      <a:pt x="34023" y="4625"/>
                      <a:pt x="29294" y="3328"/>
                    </a:cubicBezTo>
                    <a:cubicBezTo>
                      <a:pt x="24837" y="2114"/>
                      <a:pt x="19565" y="1"/>
                      <a:pt x="147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7881765" y="0"/>
                <a:ext cx="1205689" cy="445956"/>
              </a:xfrm>
              <a:custGeom>
                <a:avLst/>
                <a:gdLst/>
                <a:ahLst/>
                <a:cxnLst/>
                <a:rect l="l" t="t" r="r" b="b"/>
                <a:pathLst>
                  <a:path w="58671" h="21701" extrusionOk="0">
                    <a:moveTo>
                      <a:pt x="44464" y="0"/>
                    </a:moveTo>
                    <a:cubicBezTo>
                      <a:pt x="43752" y="21"/>
                      <a:pt x="42706" y="21"/>
                      <a:pt x="42120" y="42"/>
                    </a:cubicBezTo>
                    <a:lnTo>
                      <a:pt x="41848" y="42"/>
                    </a:lnTo>
                    <a:cubicBezTo>
                      <a:pt x="41723" y="42"/>
                      <a:pt x="41597" y="42"/>
                      <a:pt x="41451" y="63"/>
                    </a:cubicBezTo>
                    <a:cubicBezTo>
                      <a:pt x="41186" y="63"/>
                      <a:pt x="40921" y="72"/>
                      <a:pt x="40656" y="72"/>
                    </a:cubicBezTo>
                    <a:cubicBezTo>
                      <a:pt x="40523" y="72"/>
                      <a:pt x="40390" y="70"/>
                      <a:pt x="40258" y="63"/>
                    </a:cubicBezTo>
                    <a:cubicBezTo>
                      <a:pt x="39580" y="63"/>
                      <a:pt x="38903" y="39"/>
                      <a:pt x="38228" y="39"/>
                    </a:cubicBezTo>
                    <a:cubicBezTo>
                      <a:pt x="37485" y="39"/>
                      <a:pt x="36745" y="68"/>
                      <a:pt x="36010" y="188"/>
                    </a:cubicBezTo>
                    <a:cubicBezTo>
                      <a:pt x="34630" y="419"/>
                      <a:pt x="33228" y="984"/>
                      <a:pt x="31972" y="1465"/>
                    </a:cubicBezTo>
                    <a:cubicBezTo>
                      <a:pt x="30215" y="2155"/>
                      <a:pt x="28938" y="2992"/>
                      <a:pt x="27725" y="4164"/>
                    </a:cubicBezTo>
                    <a:cubicBezTo>
                      <a:pt x="26616" y="5231"/>
                      <a:pt x="24272" y="5796"/>
                      <a:pt x="22557" y="5942"/>
                    </a:cubicBezTo>
                    <a:cubicBezTo>
                      <a:pt x="22049" y="5990"/>
                      <a:pt x="21541" y="6009"/>
                      <a:pt x="21035" y="6009"/>
                    </a:cubicBezTo>
                    <a:cubicBezTo>
                      <a:pt x="18900" y="6009"/>
                      <a:pt x="16773" y="5670"/>
                      <a:pt x="14633" y="5670"/>
                    </a:cubicBezTo>
                    <a:cubicBezTo>
                      <a:pt x="14582" y="5670"/>
                      <a:pt x="14531" y="5670"/>
                      <a:pt x="14480" y="5670"/>
                    </a:cubicBezTo>
                    <a:cubicBezTo>
                      <a:pt x="11530" y="5712"/>
                      <a:pt x="8893" y="6612"/>
                      <a:pt x="6424" y="7826"/>
                    </a:cubicBezTo>
                    <a:cubicBezTo>
                      <a:pt x="5336" y="8349"/>
                      <a:pt x="4269" y="8893"/>
                      <a:pt x="3286" y="9499"/>
                    </a:cubicBezTo>
                    <a:cubicBezTo>
                      <a:pt x="2909" y="9730"/>
                      <a:pt x="1717" y="10315"/>
                      <a:pt x="1738" y="10755"/>
                    </a:cubicBezTo>
                    <a:cubicBezTo>
                      <a:pt x="1763" y="11175"/>
                      <a:pt x="2427" y="11314"/>
                      <a:pt x="3369" y="11314"/>
                    </a:cubicBezTo>
                    <a:cubicBezTo>
                      <a:pt x="5188" y="11314"/>
                      <a:pt x="8047" y="10796"/>
                      <a:pt x="9348" y="10796"/>
                    </a:cubicBezTo>
                    <a:cubicBezTo>
                      <a:pt x="9552" y="10796"/>
                      <a:pt x="9718" y="10809"/>
                      <a:pt x="9835" y="10839"/>
                    </a:cubicBezTo>
                    <a:cubicBezTo>
                      <a:pt x="11237" y="11194"/>
                      <a:pt x="12660" y="12512"/>
                      <a:pt x="11111" y="13287"/>
                    </a:cubicBezTo>
                    <a:cubicBezTo>
                      <a:pt x="9542" y="14061"/>
                      <a:pt x="7785" y="14521"/>
                      <a:pt x="6257" y="15379"/>
                    </a:cubicBezTo>
                    <a:cubicBezTo>
                      <a:pt x="5023" y="16069"/>
                      <a:pt x="3683" y="16676"/>
                      <a:pt x="2554" y="17471"/>
                    </a:cubicBezTo>
                    <a:cubicBezTo>
                      <a:pt x="1" y="19229"/>
                      <a:pt x="2721" y="20066"/>
                      <a:pt x="4751" y="20777"/>
                    </a:cubicBezTo>
                    <a:cubicBezTo>
                      <a:pt x="5734" y="21133"/>
                      <a:pt x="6655" y="21426"/>
                      <a:pt x="7722" y="21593"/>
                    </a:cubicBezTo>
                    <a:cubicBezTo>
                      <a:pt x="8201" y="21667"/>
                      <a:pt x="8659" y="21700"/>
                      <a:pt x="9098" y="21700"/>
                    </a:cubicBezTo>
                    <a:cubicBezTo>
                      <a:pt x="13170" y="21700"/>
                      <a:pt x="15712" y="18831"/>
                      <a:pt x="19753" y="18245"/>
                    </a:cubicBezTo>
                    <a:cubicBezTo>
                      <a:pt x="20471" y="18137"/>
                      <a:pt x="21181" y="18095"/>
                      <a:pt x="21886" y="18095"/>
                    </a:cubicBezTo>
                    <a:cubicBezTo>
                      <a:pt x="23913" y="18095"/>
                      <a:pt x="25901" y="18446"/>
                      <a:pt x="27934" y="18601"/>
                    </a:cubicBezTo>
                    <a:cubicBezTo>
                      <a:pt x="28813" y="18664"/>
                      <a:pt x="29712" y="18727"/>
                      <a:pt x="30549" y="18957"/>
                    </a:cubicBezTo>
                    <a:cubicBezTo>
                      <a:pt x="30759" y="19020"/>
                      <a:pt x="30968" y="19082"/>
                      <a:pt x="31156" y="19166"/>
                    </a:cubicBezTo>
                    <a:cubicBezTo>
                      <a:pt x="32642" y="19752"/>
                      <a:pt x="33918" y="20191"/>
                      <a:pt x="35487" y="20589"/>
                    </a:cubicBezTo>
                    <a:cubicBezTo>
                      <a:pt x="36351" y="20799"/>
                      <a:pt x="37899" y="21220"/>
                      <a:pt x="39151" y="21220"/>
                    </a:cubicBezTo>
                    <a:cubicBezTo>
                      <a:pt x="40265" y="21220"/>
                      <a:pt x="41144" y="20887"/>
                      <a:pt x="41095" y="19773"/>
                    </a:cubicBezTo>
                    <a:cubicBezTo>
                      <a:pt x="41032" y="17953"/>
                      <a:pt x="39337" y="15588"/>
                      <a:pt x="37998" y="14144"/>
                    </a:cubicBezTo>
                    <a:cubicBezTo>
                      <a:pt x="37329" y="13391"/>
                      <a:pt x="36847" y="12701"/>
                      <a:pt x="36596" y="11947"/>
                    </a:cubicBezTo>
                    <a:cubicBezTo>
                      <a:pt x="36345" y="11194"/>
                      <a:pt x="36324" y="10378"/>
                      <a:pt x="36534" y="9458"/>
                    </a:cubicBezTo>
                    <a:cubicBezTo>
                      <a:pt x="37099" y="7679"/>
                      <a:pt x="38270" y="6424"/>
                      <a:pt x="39777" y="5482"/>
                    </a:cubicBezTo>
                    <a:cubicBezTo>
                      <a:pt x="40676" y="4917"/>
                      <a:pt x="41974" y="4143"/>
                      <a:pt x="43125" y="4059"/>
                    </a:cubicBezTo>
                    <a:cubicBezTo>
                      <a:pt x="43374" y="4036"/>
                      <a:pt x="43631" y="4027"/>
                      <a:pt x="43892" y="4027"/>
                    </a:cubicBezTo>
                    <a:cubicBezTo>
                      <a:pt x="45054" y="4027"/>
                      <a:pt x="46304" y="4217"/>
                      <a:pt x="47414" y="4269"/>
                    </a:cubicBezTo>
                    <a:cubicBezTo>
                      <a:pt x="48318" y="4301"/>
                      <a:pt x="49228" y="4325"/>
                      <a:pt x="50138" y="4325"/>
                    </a:cubicBezTo>
                    <a:cubicBezTo>
                      <a:pt x="52153" y="4325"/>
                      <a:pt x="54165" y="4205"/>
                      <a:pt x="56097" y="3787"/>
                    </a:cubicBezTo>
                    <a:cubicBezTo>
                      <a:pt x="57353" y="3536"/>
                      <a:pt x="58671" y="2908"/>
                      <a:pt x="57353" y="1988"/>
                    </a:cubicBezTo>
                    <a:cubicBezTo>
                      <a:pt x="56139" y="1151"/>
                      <a:pt x="54172" y="858"/>
                      <a:pt x="52624" y="691"/>
                    </a:cubicBezTo>
                    <a:cubicBezTo>
                      <a:pt x="50322" y="439"/>
                      <a:pt x="48104" y="460"/>
                      <a:pt x="45803" y="126"/>
                    </a:cubicBezTo>
                    <a:cubicBezTo>
                      <a:pt x="45468" y="84"/>
                      <a:pt x="45133" y="42"/>
                      <a:pt x="44798" y="21"/>
                    </a:cubicBezTo>
                    <a:cubicBezTo>
                      <a:pt x="44673" y="0"/>
                      <a:pt x="44568" y="0"/>
                      <a:pt x="44464" y="0"/>
                    </a:cubicBezTo>
                    <a:close/>
                  </a:path>
                </a:pathLst>
              </a:custGeom>
              <a:solidFill>
                <a:srgbClr val="5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8183202" y="171536"/>
                <a:ext cx="972200" cy="446798"/>
              </a:xfrm>
              <a:custGeom>
                <a:avLst/>
                <a:gdLst/>
                <a:ahLst/>
                <a:cxnLst/>
                <a:rect l="l" t="t" r="r" b="b"/>
                <a:pathLst>
                  <a:path w="47309" h="21742" extrusionOk="0">
                    <a:moveTo>
                      <a:pt x="3863" y="0"/>
                    </a:moveTo>
                    <a:cubicBezTo>
                      <a:pt x="3130" y="0"/>
                      <a:pt x="2544" y="253"/>
                      <a:pt x="2156" y="839"/>
                    </a:cubicBezTo>
                    <a:cubicBezTo>
                      <a:pt x="0" y="4040"/>
                      <a:pt x="9353" y="7074"/>
                      <a:pt x="12199" y="8936"/>
                    </a:cubicBezTo>
                    <a:cubicBezTo>
                      <a:pt x="12283" y="8999"/>
                      <a:pt x="12366" y="9062"/>
                      <a:pt x="12429" y="9103"/>
                    </a:cubicBezTo>
                    <a:cubicBezTo>
                      <a:pt x="16369" y="12013"/>
                      <a:pt x="19743" y="14805"/>
                      <a:pt x="24322" y="14805"/>
                    </a:cubicBezTo>
                    <a:cubicBezTo>
                      <a:pt x="24485" y="14805"/>
                      <a:pt x="24650" y="14802"/>
                      <a:pt x="24816" y="14795"/>
                    </a:cubicBezTo>
                    <a:cubicBezTo>
                      <a:pt x="26448" y="14711"/>
                      <a:pt x="27724" y="13790"/>
                      <a:pt x="29021" y="13100"/>
                    </a:cubicBezTo>
                    <a:cubicBezTo>
                      <a:pt x="29845" y="12653"/>
                      <a:pt x="30698" y="12292"/>
                      <a:pt x="31659" y="12292"/>
                    </a:cubicBezTo>
                    <a:cubicBezTo>
                      <a:pt x="31869" y="12292"/>
                      <a:pt x="32085" y="12309"/>
                      <a:pt x="32306" y="12347"/>
                    </a:cubicBezTo>
                    <a:cubicBezTo>
                      <a:pt x="33729" y="12577"/>
                      <a:pt x="34587" y="13079"/>
                      <a:pt x="33478" y="14146"/>
                    </a:cubicBezTo>
                    <a:cubicBezTo>
                      <a:pt x="32641" y="14941"/>
                      <a:pt x="31700" y="15632"/>
                      <a:pt x="30946" y="16468"/>
                    </a:cubicBezTo>
                    <a:cubicBezTo>
                      <a:pt x="30423" y="17075"/>
                      <a:pt x="29837" y="17829"/>
                      <a:pt x="30047" y="18582"/>
                    </a:cubicBezTo>
                    <a:cubicBezTo>
                      <a:pt x="30361" y="19649"/>
                      <a:pt x="31951" y="20402"/>
                      <a:pt x="33081" y="20883"/>
                    </a:cubicBezTo>
                    <a:cubicBezTo>
                      <a:pt x="34120" y="21319"/>
                      <a:pt x="35415" y="21742"/>
                      <a:pt x="36653" y="21742"/>
                    </a:cubicBezTo>
                    <a:cubicBezTo>
                      <a:pt x="36960" y="21742"/>
                      <a:pt x="37263" y="21716"/>
                      <a:pt x="37558" y="21658"/>
                    </a:cubicBezTo>
                    <a:cubicBezTo>
                      <a:pt x="38249" y="21532"/>
                      <a:pt x="38751" y="21134"/>
                      <a:pt x="39441" y="20988"/>
                    </a:cubicBezTo>
                    <a:cubicBezTo>
                      <a:pt x="40006" y="20862"/>
                      <a:pt x="40613" y="20883"/>
                      <a:pt x="41157" y="20695"/>
                    </a:cubicBezTo>
                    <a:cubicBezTo>
                      <a:pt x="41597" y="20549"/>
                      <a:pt x="41910" y="20318"/>
                      <a:pt x="42413" y="20298"/>
                    </a:cubicBezTo>
                    <a:cubicBezTo>
                      <a:pt x="42817" y="20268"/>
                      <a:pt x="43236" y="20248"/>
                      <a:pt x="43655" y="20248"/>
                    </a:cubicBezTo>
                    <a:cubicBezTo>
                      <a:pt x="44125" y="20248"/>
                      <a:pt x="44596" y="20273"/>
                      <a:pt x="45049" y="20339"/>
                    </a:cubicBezTo>
                    <a:cubicBezTo>
                      <a:pt x="45363" y="20381"/>
                      <a:pt x="47309" y="20821"/>
                      <a:pt x="47309" y="21114"/>
                    </a:cubicBezTo>
                    <a:lnTo>
                      <a:pt x="47309" y="9334"/>
                    </a:lnTo>
                    <a:cubicBezTo>
                      <a:pt x="45286" y="8684"/>
                      <a:pt x="43269" y="8449"/>
                      <a:pt x="41255" y="8449"/>
                    </a:cubicBezTo>
                    <a:cubicBezTo>
                      <a:pt x="35971" y="8449"/>
                      <a:pt x="30703" y="10066"/>
                      <a:pt x="25398" y="10066"/>
                    </a:cubicBezTo>
                    <a:cubicBezTo>
                      <a:pt x="24584" y="10066"/>
                      <a:pt x="23769" y="10028"/>
                      <a:pt x="22954" y="9940"/>
                    </a:cubicBezTo>
                    <a:cubicBezTo>
                      <a:pt x="22535" y="9898"/>
                      <a:pt x="22117" y="9836"/>
                      <a:pt x="21677" y="9773"/>
                    </a:cubicBezTo>
                    <a:cubicBezTo>
                      <a:pt x="21342" y="9710"/>
                      <a:pt x="20966" y="9585"/>
                      <a:pt x="20526" y="9396"/>
                    </a:cubicBezTo>
                    <a:cubicBezTo>
                      <a:pt x="16246" y="7539"/>
                      <a:pt x="7869" y="0"/>
                      <a:pt x="3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7"/>
            <p:cNvSpPr/>
            <p:nvPr/>
          </p:nvSpPr>
          <p:spPr>
            <a:xfrm>
              <a:off x="-58979" y="4612649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 rot="10800000">
              <a:off x="6187415" y="-314675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2810840" y="4963963"/>
              <a:ext cx="1205689" cy="445956"/>
            </a:xfrm>
            <a:custGeom>
              <a:avLst/>
              <a:gdLst/>
              <a:ahLst/>
              <a:cxnLst/>
              <a:rect l="l" t="t" r="r" b="b"/>
              <a:pathLst>
                <a:path w="58671" h="21701" extrusionOk="0">
                  <a:moveTo>
                    <a:pt x="44464" y="0"/>
                  </a:moveTo>
                  <a:cubicBezTo>
                    <a:pt x="43752" y="21"/>
                    <a:pt x="42706" y="21"/>
                    <a:pt x="42120" y="42"/>
                  </a:cubicBezTo>
                  <a:lnTo>
                    <a:pt x="41848" y="42"/>
                  </a:lnTo>
                  <a:cubicBezTo>
                    <a:pt x="41723" y="42"/>
                    <a:pt x="41597" y="42"/>
                    <a:pt x="41451" y="63"/>
                  </a:cubicBezTo>
                  <a:cubicBezTo>
                    <a:pt x="41186" y="63"/>
                    <a:pt x="40921" y="72"/>
                    <a:pt x="40656" y="72"/>
                  </a:cubicBezTo>
                  <a:cubicBezTo>
                    <a:pt x="40523" y="72"/>
                    <a:pt x="40390" y="70"/>
                    <a:pt x="40258" y="63"/>
                  </a:cubicBezTo>
                  <a:cubicBezTo>
                    <a:pt x="39580" y="63"/>
                    <a:pt x="38903" y="39"/>
                    <a:pt x="38228" y="39"/>
                  </a:cubicBezTo>
                  <a:cubicBezTo>
                    <a:pt x="37485" y="39"/>
                    <a:pt x="36745" y="68"/>
                    <a:pt x="36010" y="188"/>
                  </a:cubicBezTo>
                  <a:cubicBezTo>
                    <a:pt x="34630" y="419"/>
                    <a:pt x="33228" y="984"/>
                    <a:pt x="31972" y="1465"/>
                  </a:cubicBezTo>
                  <a:cubicBezTo>
                    <a:pt x="30215" y="2155"/>
                    <a:pt x="28938" y="2992"/>
                    <a:pt x="27725" y="4164"/>
                  </a:cubicBezTo>
                  <a:cubicBezTo>
                    <a:pt x="26616" y="5231"/>
                    <a:pt x="24272" y="5796"/>
                    <a:pt x="22557" y="5942"/>
                  </a:cubicBezTo>
                  <a:cubicBezTo>
                    <a:pt x="22049" y="5990"/>
                    <a:pt x="21541" y="6009"/>
                    <a:pt x="21035" y="6009"/>
                  </a:cubicBezTo>
                  <a:cubicBezTo>
                    <a:pt x="18900" y="6009"/>
                    <a:pt x="16773" y="5670"/>
                    <a:pt x="14633" y="5670"/>
                  </a:cubicBezTo>
                  <a:cubicBezTo>
                    <a:pt x="14582" y="5670"/>
                    <a:pt x="14531" y="5670"/>
                    <a:pt x="14480" y="5670"/>
                  </a:cubicBezTo>
                  <a:cubicBezTo>
                    <a:pt x="11530" y="5712"/>
                    <a:pt x="8893" y="6612"/>
                    <a:pt x="6424" y="7826"/>
                  </a:cubicBezTo>
                  <a:cubicBezTo>
                    <a:pt x="5336" y="8349"/>
                    <a:pt x="4269" y="8893"/>
                    <a:pt x="3286" y="9499"/>
                  </a:cubicBezTo>
                  <a:cubicBezTo>
                    <a:pt x="2909" y="9730"/>
                    <a:pt x="1717" y="10315"/>
                    <a:pt x="1738" y="10755"/>
                  </a:cubicBezTo>
                  <a:cubicBezTo>
                    <a:pt x="1763" y="11175"/>
                    <a:pt x="2427" y="11314"/>
                    <a:pt x="3369" y="11314"/>
                  </a:cubicBezTo>
                  <a:cubicBezTo>
                    <a:pt x="5188" y="11314"/>
                    <a:pt x="8047" y="10796"/>
                    <a:pt x="9348" y="10796"/>
                  </a:cubicBezTo>
                  <a:cubicBezTo>
                    <a:pt x="9552" y="10796"/>
                    <a:pt x="9718" y="10809"/>
                    <a:pt x="9835" y="10839"/>
                  </a:cubicBezTo>
                  <a:cubicBezTo>
                    <a:pt x="11237" y="11194"/>
                    <a:pt x="12660" y="12512"/>
                    <a:pt x="11111" y="13287"/>
                  </a:cubicBezTo>
                  <a:cubicBezTo>
                    <a:pt x="9542" y="14061"/>
                    <a:pt x="7785" y="14521"/>
                    <a:pt x="6257" y="15379"/>
                  </a:cubicBezTo>
                  <a:cubicBezTo>
                    <a:pt x="5023" y="16069"/>
                    <a:pt x="3683" y="16676"/>
                    <a:pt x="2554" y="17471"/>
                  </a:cubicBezTo>
                  <a:cubicBezTo>
                    <a:pt x="1" y="19229"/>
                    <a:pt x="2721" y="20066"/>
                    <a:pt x="4751" y="20777"/>
                  </a:cubicBezTo>
                  <a:cubicBezTo>
                    <a:pt x="5734" y="21133"/>
                    <a:pt x="6655" y="21426"/>
                    <a:pt x="7722" y="21593"/>
                  </a:cubicBezTo>
                  <a:cubicBezTo>
                    <a:pt x="8201" y="21667"/>
                    <a:pt x="8659" y="21700"/>
                    <a:pt x="9098" y="21700"/>
                  </a:cubicBezTo>
                  <a:cubicBezTo>
                    <a:pt x="13170" y="21700"/>
                    <a:pt x="15712" y="18831"/>
                    <a:pt x="19753" y="18245"/>
                  </a:cubicBezTo>
                  <a:cubicBezTo>
                    <a:pt x="20471" y="18137"/>
                    <a:pt x="21181" y="18095"/>
                    <a:pt x="21886" y="18095"/>
                  </a:cubicBezTo>
                  <a:cubicBezTo>
                    <a:pt x="23913" y="18095"/>
                    <a:pt x="25901" y="18446"/>
                    <a:pt x="27934" y="18601"/>
                  </a:cubicBezTo>
                  <a:cubicBezTo>
                    <a:pt x="28813" y="18664"/>
                    <a:pt x="29712" y="18727"/>
                    <a:pt x="30549" y="18957"/>
                  </a:cubicBezTo>
                  <a:cubicBezTo>
                    <a:pt x="30759" y="19020"/>
                    <a:pt x="30968" y="19082"/>
                    <a:pt x="31156" y="19166"/>
                  </a:cubicBezTo>
                  <a:cubicBezTo>
                    <a:pt x="32642" y="19752"/>
                    <a:pt x="33918" y="20191"/>
                    <a:pt x="35487" y="20589"/>
                  </a:cubicBezTo>
                  <a:cubicBezTo>
                    <a:pt x="36351" y="20799"/>
                    <a:pt x="37899" y="21220"/>
                    <a:pt x="39151" y="21220"/>
                  </a:cubicBezTo>
                  <a:cubicBezTo>
                    <a:pt x="40265" y="21220"/>
                    <a:pt x="41144" y="20887"/>
                    <a:pt x="41095" y="19773"/>
                  </a:cubicBezTo>
                  <a:cubicBezTo>
                    <a:pt x="41032" y="17953"/>
                    <a:pt x="39337" y="15588"/>
                    <a:pt x="37998" y="14144"/>
                  </a:cubicBezTo>
                  <a:cubicBezTo>
                    <a:pt x="37329" y="13391"/>
                    <a:pt x="36847" y="12701"/>
                    <a:pt x="36596" y="11947"/>
                  </a:cubicBezTo>
                  <a:cubicBezTo>
                    <a:pt x="36345" y="11194"/>
                    <a:pt x="36324" y="10378"/>
                    <a:pt x="36534" y="9458"/>
                  </a:cubicBezTo>
                  <a:cubicBezTo>
                    <a:pt x="37099" y="7679"/>
                    <a:pt x="38270" y="6424"/>
                    <a:pt x="39777" y="5482"/>
                  </a:cubicBezTo>
                  <a:cubicBezTo>
                    <a:pt x="40676" y="4917"/>
                    <a:pt x="41974" y="4143"/>
                    <a:pt x="43125" y="4059"/>
                  </a:cubicBezTo>
                  <a:cubicBezTo>
                    <a:pt x="43374" y="4036"/>
                    <a:pt x="43631" y="4027"/>
                    <a:pt x="43892" y="4027"/>
                  </a:cubicBezTo>
                  <a:cubicBezTo>
                    <a:pt x="45054" y="4027"/>
                    <a:pt x="46304" y="4217"/>
                    <a:pt x="47414" y="4269"/>
                  </a:cubicBezTo>
                  <a:cubicBezTo>
                    <a:pt x="48318" y="4301"/>
                    <a:pt x="49228" y="4325"/>
                    <a:pt x="50138" y="4325"/>
                  </a:cubicBezTo>
                  <a:cubicBezTo>
                    <a:pt x="52153" y="4325"/>
                    <a:pt x="54165" y="4205"/>
                    <a:pt x="56097" y="3787"/>
                  </a:cubicBezTo>
                  <a:cubicBezTo>
                    <a:pt x="57353" y="3536"/>
                    <a:pt x="58671" y="2908"/>
                    <a:pt x="57353" y="1988"/>
                  </a:cubicBezTo>
                  <a:cubicBezTo>
                    <a:pt x="56139" y="1151"/>
                    <a:pt x="54172" y="858"/>
                    <a:pt x="52624" y="691"/>
                  </a:cubicBezTo>
                  <a:cubicBezTo>
                    <a:pt x="50322" y="439"/>
                    <a:pt x="48104" y="460"/>
                    <a:pt x="45803" y="126"/>
                  </a:cubicBezTo>
                  <a:cubicBezTo>
                    <a:pt x="45468" y="84"/>
                    <a:pt x="45133" y="42"/>
                    <a:pt x="44798" y="21"/>
                  </a:cubicBezTo>
                  <a:cubicBezTo>
                    <a:pt x="44673" y="0"/>
                    <a:pt x="44568" y="0"/>
                    <a:pt x="4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 rot="-1379627">
            <a:off x="1152617" y="790124"/>
            <a:ext cx="1899910" cy="1526458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-6277915">
            <a:off x="-1098996" y="1358712"/>
            <a:ext cx="2859468" cy="2327069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-3669618">
            <a:off x="-2796007" y="-1354305"/>
            <a:ext cx="5843773" cy="4755917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-6300115">
            <a:off x="-1621388" y="2297160"/>
            <a:ext cx="5322349" cy="4276075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-1284974" y="-1835751"/>
            <a:ext cx="5560090" cy="8114575"/>
            <a:chOff x="-1284972" y="-493370"/>
            <a:chExt cx="5560090" cy="6772304"/>
          </a:xfrm>
        </p:grpSpPr>
        <p:sp>
          <p:nvSpPr>
            <p:cNvPr id="159" name="Google Shape;159;p8"/>
            <p:cNvSpPr/>
            <p:nvPr/>
          </p:nvSpPr>
          <p:spPr>
            <a:xfrm rot="9900272">
              <a:off x="2311211" y="4367680"/>
              <a:ext cx="1144202" cy="354556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 rot="10800000">
              <a:off x="-496242" y="179082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-777637" y="629593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rot="-833249">
              <a:off x="995745" y="2265150"/>
              <a:ext cx="2647056" cy="84445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rot="9900091">
              <a:off x="1024002" y="3106316"/>
              <a:ext cx="2590542" cy="802737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9685307">
              <a:off x="892037" y="1681714"/>
              <a:ext cx="2647081" cy="844458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-380725" y="983248"/>
              <a:ext cx="3465635" cy="572694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573804" y="1768973"/>
              <a:ext cx="2590637" cy="802767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-203416" y="3383939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83633" y="4263116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-677153" y="1693319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860" y="495360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860" y="3103258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860" y="3445940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-1284972" y="4246518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860" y="1184628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39" y="3948609"/>
              <a:ext cx="704762" cy="373003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-4" y="3614949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-567328" y="2311647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60" y="1281216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39020" y="375611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309751" y="365068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860" y="7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860" y="3260388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-634650" y="410661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rot="720019">
              <a:off x="1056341" y="-271020"/>
              <a:ext cx="2224909" cy="818901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568688" y="1777399"/>
              <a:ext cx="1452308" cy="768649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 rot="9900272">
              <a:off x="2311211" y="771580"/>
              <a:ext cx="1144202" cy="354556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609375" y="560275"/>
            <a:ext cx="24324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76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 userDrawn="1"/>
        </p:nvSpPr>
        <p:spPr>
          <a:xfrm>
            <a:off x="0" y="4043534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609375" y="550525"/>
            <a:ext cx="40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609378" y="1730853"/>
            <a:ext cx="30183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91" name="Google Shape;191;p9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192" name="Google Shape;192;p9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9"/>
            <a:ext cx="9144000" cy="514350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Rectángulo 2"/>
          <p:cNvSpPr/>
          <p:nvPr userDrawn="1"/>
        </p:nvSpPr>
        <p:spPr>
          <a:xfrm>
            <a:off x="6886" y="0"/>
            <a:ext cx="3529736" cy="5143500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1" name="Google Shape;211;p10"/>
          <p:cNvSpPr/>
          <p:nvPr/>
        </p:nvSpPr>
        <p:spPr>
          <a:xfrm rot="9220574">
            <a:off x="2118108" y="2024596"/>
            <a:ext cx="2037589" cy="568228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2206833" y="4560366"/>
            <a:ext cx="2646963" cy="844420"/>
          </a:xfrm>
          <a:custGeom>
            <a:avLst/>
            <a:gdLst/>
            <a:ahLst/>
            <a:cxnLst/>
            <a:rect l="l" t="t" r="r" b="b"/>
            <a:pathLst>
              <a:path w="128806" h="41091" extrusionOk="0">
                <a:moveTo>
                  <a:pt x="3109" y="1"/>
                </a:moveTo>
                <a:cubicBezTo>
                  <a:pt x="2683" y="1"/>
                  <a:pt x="2241" y="18"/>
                  <a:pt x="1779" y="56"/>
                </a:cubicBezTo>
                <a:cubicBezTo>
                  <a:pt x="0" y="7525"/>
                  <a:pt x="8014" y="8027"/>
                  <a:pt x="13726" y="10245"/>
                </a:cubicBezTo>
                <a:cubicBezTo>
                  <a:pt x="27305" y="15476"/>
                  <a:pt x="36888" y="24808"/>
                  <a:pt x="51828" y="28679"/>
                </a:cubicBezTo>
                <a:cubicBezTo>
                  <a:pt x="55169" y="29545"/>
                  <a:pt x="58053" y="29794"/>
                  <a:pt x="60773" y="29794"/>
                </a:cubicBezTo>
                <a:cubicBezTo>
                  <a:pt x="64442" y="29794"/>
                  <a:pt x="67813" y="29342"/>
                  <a:pt x="71607" y="29342"/>
                </a:cubicBezTo>
                <a:cubicBezTo>
                  <a:pt x="72610" y="29342"/>
                  <a:pt x="73643" y="29373"/>
                  <a:pt x="74718" y="29453"/>
                </a:cubicBezTo>
                <a:cubicBezTo>
                  <a:pt x="82753" y="30060"/>
                  <a:pt x="86666" y="36442"/>
                  <a:pt x="93591" y="39580"/>
                </a:cubicBezTo>
                <a:cubicBezTo>
                  <a:pt x="95884" y="40620"/>
                  <a:pt x="98098" y="41090"/>
                  <a:pt x="100017" y="41090"/>
                </a:cubicBezTo>
                <a:cubicBezTo>
                  <a:pt x="105824" y="41090"/>
                  <a:pt x="108940" y="36788"/>
                  <a:pt x="103405" y="30939"/>
                </a:cubicBezTo>
                <a:cubicBezTo>
                  <a:pt x="101647" y="29077"/>
                  <a:pt x="99555" y="27382"/>
                  <a:pt x="97420" y="25771"/>
                </a:cubicBezTo>
                <a:cubicBezTo>
                  <a:pt x="95893" y="24641"/>
                  <a:pt x="94721" y="22967"/>
                  <a:pt x="93152" y="21963"/>
                </a:cubicBezTo>
                <a:cubicBezTo>
                  <a:pt x="91729" y="21084"/>
                  <a:pt x="88946" y="21460"/>
                  <a:pt x="89762" y="19410"/>
                </a:cubicBezTo>
                <a:cubicBezTo>
                  <a:pt x="90414" y="19313"/>
                  <a:pt x="91012" y="19269"/>
                  <a:pt x="91569" y="19269"/>
                </a:cubicBezTo>
                <a:cubicBezTo>
                  <a:pt x="95819" y="19269"/>
                  <a:pt x="97592" y="21864"/>
                  <a:pt x="101459" y="23511"/>
                </a:cubicBezTo>
                <a:cubicBezTo>
                  <a:pt x="107694" y="26147"/>
                  <a:pt x="114034" y="28972"/>
                  <a:pt x="121273" y="29411"/>
                </a:cubicBezTo>
                <a:cubicBezTo>
                  <a:pt x="121489" y="29426"/>
                  <a:pt x="121715" y="29434"/>
                  <a:pt x="121946" y="29434"/>
                </a:cubicBezTo>
                <a:cubicBezTo>
                  <a:pt x="124291" y="29434"/>
                  <a:pt x="127291" y="28653"/>
                  <a:pt x="128262" y="26901"/>
                </a:cubicBezTo>
                <a:cubicBezTo>
                  <a:pt x="128534" y="26440"/>
                  <a:pt x="128806" y="25812"/>
                  <a:pt x="128638" y="25289"/>
                </a:cubicBezTo>
                <a:cubicBezTo>
                  <a:pt x="128492" y="24829"/>
                  <a:pt x="128094" y="24724"/>
                  <a:pt x="127697" y="24411"/>
                </a:cubicBezTo>
                <a:cubicBezTo>
                  <a:pt x="126630" y="23553"/>
                  <a:pt x="126379" y="22297"/>
                  <a:pt x="125123" y="21565"/>
                </a:cubicBezTo>
                <a:cubicBezTo>
                  <a:pt x="124328" y="21105"/>
                  <a:pt x="123094" y="21209"/>
                  <a:pt x="122152" y="21042"/>
                </a:cubicBezTo>
                <a:cubicBezTo>
                  <a:pt x="121627" y="20951"/>
                  <a:pt x="121150" y="20845"/>
                  <a:pt x="120597" y="20845"/>
                </a:cubicBezTo>
                <a:cubicBezTo>
                  <a:pt x="120511" y="20845"/>
                  <a:pt x="120422" y="20848"/>
                  <a:pt x="120332" y="20854"/>
                </a:cubicBezTo>
                <a:cubicBezTo>
                  <a:pt x="119731" y="20897"/>
                  <a:pt x="119226" y="20930"/>
                  <a:pt x="118715" y="20930"/>
                </a:cubicBezTo>
                <a:cubicBezTo>
                  <a:pt x="118247" y="20930"/>
                  <a:pt x="117774" y="20903"/>
                  <a:pt x="117214" y="20833"/>
                </a:cubicBezTo>
                <a:cubicBezTo>
                  <a:pt x="115206" y="20540"/>
                  <a:pt x="112527" y="20058"/>
                  <a:pt x="112632" y="18217"/>
                </a:cubicBezTo>
                <a:cubicBezTo>
                  <a:pt x="116817" y="17255"/>
                  <a:pt x="117528" y="15183"/>
                  <a:pt x="113176" y="14304"/>
                </a:cubicBezTo>
                <a:cubicBezTo>
                  <a:pt x="112623" y="14189"/>
                  <a:pt x="112098" y="14141"/>
                  <a:pt x="111594" y="14141"/>
                </a:cubicBezTo>
                <a:cubicBezTo>
                  <a:pt x="109349" y="14141"/>
                  <a:pt x="107517" y="15098"/>
                  <a:pt x="105518" y="15372"/>
                </a:cubicBezTo>
                <a:cubicBezTo>
                  <a:pt x="105154" y="15422"/>
                  <a:pt x="104806" y="15446"/>
                  <a:pt x="104470" y="15446"/>
                </a:cubicBezTo>
                <a:cubicBezTo>
                  <a:pt x="100514" y="15446"/>
                  <a:pt x="98346" y="12156"/>
                  <a:pt x="94951" y="10999"/>
                </a:cubicBezTo>
                <a:cubicBezTo>
                  <a:pt x="91131" y="9668"/>
                  <a:pt x="86087" y="9269"/>
                  <a:pt x="81576" y="9269"/>
                </a:cubicBezTo>
                <a:cubicBezTo>
                  <a:pt x="80553" y="9269"/>
                  <a:pt x="79558" y="9290"/>
                  <a:pt x="78610" y="9325"/>
                </a:cubicBezTo>
                <a:cubicBezTo>
                  <a:pt x="72132" y="9574"/>
                  <a:pt x="66097" y="10948"/>
                  <a:pt x="59492" y="10948"/>
                </a:cubicBezTo>
                <a:cubicBezTo>
                  <a:pt x="56689" y="10948"/>
                  <a:pt x="53784" y="10701"/>
                  <a:pt x="50698" y="10015"/>
                </a:cubicBezTo>
                <a:cubicBezTo>
                  <a:pt x="46597" y="9115"/>
                  <a:pt x="41764" y="9806"/>
                  <a:pt x="37788" y="8571"/>
                </a:cubicBezTo>
                <a:cubicBezTo>
                  <a:pt x="32976" y="7065"/>
                  <a:pt x="33896" y="5224"/>
                  <a:pt x="31344" y="3257"/>
                </a:cubicBezTo>
                <a:cubicBezTo>
                  <a:pt x="28603" y="1144"/>
                  <a:pt x="32327" y="1227"/>
                  <a:pt x="27075" y="390"/>
                </a:cubicBezTo>
                <a:cubicBezTo>
                  <a:pt x="26830" y="352"/>
                  <a:pt x="26572" y="334"/>
                  <a:pt x="26305" y="334"/>
                </a:cubicBezTo>
                <a:cubicBezTo>
                  <a:pt x="23952" y="334"/>
                  <a:pt x="20852" y="1691"/>
                  <a:pt x="18748" y="2085"/>
                </a:cubicBezTo>
                <a:cubicBezTo>
                  <a:pt x="17590" y="2306"/>
                  <a:pt x="16552" y="2399"/>
                  <a:pt x="15600" y="2399"/>
                </a:cubicBezTo>
                <a:cubicBezTo>
                  <a:pt x="10754" y="2399"/>
                  <a:pt x="8125" y="1"/>
                  <a:pt x="31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"/>
          <p:cNvSpPr/>
          <p:nvPr/>
        </p:nvSpPr>
        <p:spPr>
          <a:xfrm rot="-464757">
            <a:off x="2572601" y="134717"/>
            <a:ext cx="2037648" cy="568270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"/>
          <p:cNvSpPr/>
          <p:nvPr/>
        </p:nvSpPr>
        <p:spPr>
          <a:xfrm>
            <a:off x="1629120" y="953843"/>
            <a:ext cx="2699448" cy="865607"/>
          </a:xfrm>
          <a:custGeom>
            <a:avLst/>
            <a:gdLst/>
            <a:ahLst/>
            <a:cxnLst/>
            <a:rect l="l" t="t" r="r" b="b"/>
            <a:pathLst>
              <a:path w="131360" h="42122" extrusionOk="0">
                <a:moveTo>
                  <a:pt x="14731" y="1"/>
                </a:moveTo>
                <a:cubicBezTo>
                  <a:pt x="12178" y="1"/>
                  <a:pt x="9772" y="524"/>
                  <a:pt x="7282" y="921"/>
                </a:cubicBezTo>
                <a:cubicBezTo>
                  <a:pt x="5692" y="1193"/>
                  <a:pt x="3077" y="1152"/>
                  <a:pt x="1989" y="2177"/>
                </a:cubicBezTo>
                <a:cubicBezTo>
                  <a:pt x="1" y="4060"/>
                  <a:pt x="2282" y="4667"/>
                  <a:pt x="4123" y="5274"/>
                </a:cubicBezTo>
                <a:cubicBezTo>
                  <a:pt x="4625" y="5441"/>
                  <a:pt x="5106" y="5608"/>
                  <a:pt x="5441" y="5797"/>
                </a:cubicBezTo>
                <a:cubicBezTo>
                  <a:pt x="7616" y="6978"/>
                  <a:pt x="8329" y="8847"/>
                  <a:pt x="11088" y="8847"/>
                </a:cubicBezTo>
                <a:cubicBezTo>
                  <a:pt x="11408" y="8847"/>
                  <a:pt x="11756" y="8822"/>
                  <a:pt x="12137" y="8768"/>
                </a:cubicBezTo>
                <a:cubicBezTo>
                  <a:pt x="14240" y="8467"/>
                  <a:pt x="15089" y="7062"/>
                  <a:pt x="17043" y="7062"/>
                </a:cubicBezTo>
                <a:cubicBezTo>
                  <a:pt x="17402" y="7062"/>
                  <a:pt x="17798" y="7109"/>
                  <a:pt x="18246" y="7219"/>
                </a:cubicBezTo>
                <a:cubicBezTo>
                  <a:pt x="21385" y="7994"/>
                  <a:pt x="20255" y="10672"/>
                  <a:pt x="22494" y="12074"/>
                </a:cubicBezTo>
                <a:cubicBezTo>
                  <a:pt x="25381" y="13894"/>
                  <a:pt x="30717" y="14417"/>
                  <a:pt x="34169" y="15484"/>
                </a:cubicBezTo>
                <a:cubicBezTo>
                  <a:pt x="36617" y="16238"/>
                  <a:pt x="40948" y="21322"/>
                  <a:pt x="43836" y="22828"/>
                </a:cubicBezTo>
                <a:cubicBezTo>
                  <a:pt x="48962" y="25507"/>
                  <a:pt x="54863" y="27285"/>
                  <a:pt x="60679" y="28854"/>
                </a:cubicBezTo>
                <a:cubicBezTo>
                  <a:pt x="71383" y="31755"/>
                  <a:pt x="81284" y="35308"/>
                  <a:pt x="92611" y="35308"/>
                </a:cubicBezTo>
                <a:cubicBezTo>
                  <a:pt x="93949" y="35308"/>
                  <a:pt x="95307" y="35259"/>
                  <a:pt x="96689" y="35152"/>
                </a:cubicBezTo>
                <a:cubicBezTo>
                  <a:pt x="101772" y="34774"/>
                  <a:pt x="106646" y="33237"/>
                  <a:pt x="111727" y="33237"/>
                </a:cubicBezTo>
                <a:cubicBezTo>
                  <a:pt x="111980" y="33237"/>
                  <a:pt x="112233" y="33240"/>
                  <a:pt x="112486" y="33248"/>
                </a:cubicBezTo>
                <a:cubicBezTo>
                  <a:pt x="113784" y="33269"/>
                  <a:pt x="115437" y="33353"/>
                  <a:pt x="116420" y="34106"/>
                </a:cubicBezTo>
                <a:cubicBezTo>
                  <a:pt x="117675" y="35069"/>
                  <a:pt x="118136" y="37036"/>
                  <a:pt x="117424" y="38249"/>
                </a:cubicBezTo>
                <a:cubicBezTo>
                  <a:pt x="116713" y="39463"/>
                  <a:pt x="115729" y="41220"/>
                  <a:pt x="118282" y="41471"/>
                </a:cubicBezTo>
                <a:cubicBezTo>
                  <a:pt x="118399" y="41481"/>
                  <a:pt x="118516" y="41486"/>
                  <a:pt x="118632" y="41486"/>
                </a:cubicBezTo>
                <a:cubicBezTo>
                  <a:pt x="119694" y="41486"/>
                  <a:pt x="120730" y="41113"/>
                  <a:pt x="121795" y="41113"/>
                </a:cubicBezTo>
                <a:cubicBezTo>
                  <a:pt x="121845" y="41113"/>
                  <a:pt x="121894" y="41114"/>
                  <a:pt x="121944" y="41116"/>
                </a:cubicBezTo>
                <a:cubicBezTo>
                  <a:pt x="122843" y="41158"/>
                  <a:pt x="123471" y="41660"/>
                  <a:pt x="124350" y="41785"/>
                </a:cubicBezTo>
                <a:cubicBezTo>
                  <a:pt x="124735" y="41826"/>
                  <a:pt x="130117" y="42121"/>
                  <a:pt x="130463" y="42121"/>
                </a:cubicBezTo>
                <a:cubicBezTo>
                  <a:pt x="130475" y="42121"/>
                  <a:pt x="130481" y="42121"/>
                  <a:pt x="130481" y="42120"/>
                </a:cubicBezTo>
                <a:cubicBezTo>
                  <a:pt x="130271" y="39065"/>
                  <a:pt x="131359" y="37015"/>
                  <a:pt x="127384" y="35843"/>
                </a:cubicBezTo>
                <a:cubicBezTo>
                  <a:pt x="122174" y="34316"/>
                  <a:pt x="125836" y="33039"/>
                  <a:pt x="127112" y="30005"/>
                </a:cubicBezTo>
                <a:cubicBezTo>
                  <a:pt x="127744" y="28483"/>
                  <a:pt x="126756" y="28098"/>
                  <a:pt x="125368" y="28098"/>
                </a:cubicBezTo>
                <a:cubicBezTo>
                  <a:pt x="123952" y="28098"/>
                  <a:pt x="122121" y="28499"/>
                  <a:pt x="121170" y="28499"/>
                </a:cubicBezTo>
                <a:cubicBezTo>
                  <a:pt x="118826" y="28499"/>
                  <a:pt x="113260" y="26971"/>
                  <a:pt x="116294" y="24691"/>
                </a:cubicBezTo>
                <a:cubicBezTo>
                  <a:pt x="117613" y="23707"/>
                  <a:pt x="119286" y="23540"/>
                  <a:pt x="120333" y="22159"/>
                </a:cubicBezTo>
                <a:cubicBezTo>
                  <a:pt x="121776" y="20276"/>
                  <a:pt x="120856" y="20339"/>
                  <a:pt x="118115" y="19878"/>
                </a:cubicBezTo>
                <a:cubicBezTo>
                  <a:pt x="115896" y="19535"/>
                  <a:pt x="113231" y="19270"/>
                  <a:pt x="110980" y="19270"/>
                </a:cubicBezTo>
                <a:cubicBezTo>
                  <a:pt x="110896" y="19270"/>
                  <a:pt x="110812" y="19271"/>
                  <a:pt x="110729" y="19271"/>
                </a:cubicBezTo>
                <a:cubicBezTo>
                  <a:pt x="108883" y="19290"/>
                  <a:pt x="107020" y="19902"/>
                  <a:pt x="105156" y="19902"/>
                </a:cubicBezTo>
                <a:cubicBezTo>
                  <a:pt x="104949" y="19902"/>
                  <a:pt x="104742" y="19895"/>
                  <a:pt x="104535" y="19878"/>
                </a:cubicBezTo>
                <a:cubicBezTo>
                  <a:pt x="102736" y="19732"/>
                  <a:pt x="100769" y="18351"/>
                  <a:pt x="99074" y="17702"/>
                </a:cubicBezTo>
                <a:cubicBezTo>
                  <a:pt x="96522" y="16740"/>
                  <a:pt x="94555" y="15233"/>
                  <a:pt x="91646" y="15045"/>
                </a:cubicBezTo>
                <a:cubicBezTo>
                  <a:pt x="91357" y="15027"/>
                  <a:pt x="91068" y="15019"/>
                  <a:pt x="90779" y="15019"/>
                </a:cubicBezTo>
                <a:cubicBezTo>
                  <a:pt x="88373" y="15019"/>
                  <a:pt x="85984" y="15579"/>
                  <a:pt x="83612" y="15673"/>
                </a:cubicBezTo>
                <a:cubicBezTo>
                  <a:pt x="79490" y="15798"/>
                  <a:pt x="76247" y="15966"/>
                  <a:pt x="72208" y="16907"/>
                </a:cubicBezTo>
                <a:cubicBezTo>
                  <a:pt x="71231" y="17131"/>
                  <a:pt x="70258" y="17234"/>
                  <a:pt x="69296" y="17234"/>
                </a:cubicBezTo>
                <a:cubicBezTo>
                  <a:pt x="63169" y="17234"/>
                  <a:pt x="57464" y="13062"/>
                  <a:pt x="53775" y="9500"/>
                </a:cubicBezTo>
                <a:cubicBezTo>
                  <a:pt x="51264" y="7073"/>
                  <a:pt x="48774" y="5002"/>
                  <a:pt x="44589" y="4646"/>
                </a:cubicBezTo>
                <a:cubicBezTo>
                  <a:pt x="39567" y="4206"/>
                  <a:pt x="34023" y="4625"/>
                  <a:pt x="29294" y="3328"/>
                </a:cubicBezTo>
                <a:cubicBezTo>
                  <a:pt x="24837" y="2114"/>
                  <a:pt x="19565" y="1"/>
                  <a:pt x="1473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-2151822" y="370443"/>
            <a:ext cx="5560090" cy="2032416"/>
          </a:xfrm>
          <a:custGeom>
            <a:avLst/>
            <a:gdLst/>
            <a:ahLst/>
            <a:cxnLst/>
            <a:rect l="l" t="t" r="r" b="b"/>
            <a:pathLst>
              <a:path w="270564" h="98901" extrusionOk="0">
                <a:moveTo>
                  <a:pt x="72002" y="30578"/>
                </a:moveTo>
                <a:cubicBezTo>
                  <a:pt x="78739" y="30578"/>
                  <a:pt x="86723" y="31864"/>
                  <a:pt x="89240" y="36239"/>
                </a:cubicBezTo>
                <a:cubicBezTo>
                  <a:pt x="92148" y="41323"/>
                  <a:pt x="80452" y="39670"/>
                  <a:pt x="82000" y="44860"/>
                </a:cubicBezTo>
                <a:cubicBezTo>
                  <a:pt x="82940" y="48036"/>
                  <a:pt x="86490" y="48905"/>
                  <a:pt x="91020" y="48905"/>
                </a:cubicBezTo>
                <a:cubicBezTo>
                  <a:pt x="96489" y="48905"/>
                  <a:pt x="103386" y="47639"/>
                  <a:pt x="108843" y="47639"/>
                </a:cubicBezTo>
                <a:cubicBezTo>
                  <a:pt x="115567" y="47639"/>
                  <a:pt x="120105" y="49562"/>
                  <a:pt x="117089" y="58146"/>
                </a:cubicBezTo>
                <a:cubicBezTo>
                  <a:pt x="115688" y="62119"/>
                  <a:pt x="109920" y="63249"/>
                  <a:pt x="103298" y="63249"/>
                </a:cubicBezTo>
                <a:cubicBezTo>
                  <a:pt x="95483" y="63249"/>
                  <a:pt x="86480" y="61676"/>
                  <a:pt x="82063" y="61347"/>
                </a:cubicBezTo>
                <a:cubicBezTo>
                  <a:pt x="76058" y="60908"/>
                  <a:pt x="69948" y="60008"/>
                  <a:pt x="64424" y="58209"/>
                </a:cubicBezTo>
                <a:cubicBezTo>
                  <a:pt x="62290" y="57518"/>
                  <a:pt x="60281" y="56702"/>
                  <a:pt x="58377" y="55740"/>
                </a:cubicBezTo>
                <a:cubicBezTo>
                  <a:pt x="55678" y="54359"/>
                  <a:pt x="53230" y="52685"/>
                  <a:pt x="51159" y="50614"/>
                </a:cubicBezTo>
                <a:cubicBezTo>
                  <a:pt x="50531" y="49986"/>
                  <a:pt x="49966" y="49379"/>
                  <a:pt x="49380" y="48751"/>
                </a:cubicBezTo>
                <a:cubicBezTo>
                  <a:pt x="45949" y="45069"/>
                  <a:pt x="42601" y="41449"/>
                  <a:pt x="37370" y="38896"/>
                </a:cubicBezTo>
                <a:cubicBezTo>
                  <a:pt x="35864" y="38143"/>
                  <a:pt x="30905" y="35214"/>
                  <a:pt x="32662" y="33498"/>
                </a:cubicBezTo>
                <a:cubicBezTo>
                  <a:pt x="33238" y="32933"/>
                  <a:pt x="34404" y="32781"/>
                  <a:pt x="35612" y="32781"/>
                </a:cubicBezTo>
                <a:cubicBezTo>
                  <a:pt x="36821" y="32781"/>
                  <a:pt x="38071" y="32933"/>
                  <a:pt x="38814" y="32975"/>
                </a:cubicBezTo>
                <a:cubicBezTo>
                  <a:pt x="41555" y="33142"/>
                  <a:pt x="52058" y="33435"/>
                  <a:pt x="48815" y="37578"/>
                </a:cubicBezTo>
                <a:cubicBezTo>
                  <a:pt x="47832" y="38834"/>
                  <a:pt x="46597" y="38729"/>
                  <a:pt x="44986" y="39147"/>
                </a:cubicBezTo>
                <a:cubicBezTo>
                  <a:pt x="44024" y="39419"/>
                  <a:pt x="42706" y="40591"/>
                  <a:pt x="43647" y="41386"/>
                </a:cubicBezTo>
                <a:cubicBezTo>
                  <a:pt x="44149" y="41805"/>
                  <a:pt x="45300" y="41742"/>
                  <a:pt x="45949" y="41763"/>
                </a:cubicBezTo>
                <a:cubicBezTo>
                  <a:pt x="46566" y="41784"/>
                  <a:pt x="47194" y="41799"/>
                  <a:pt x="47821" y="41799"/>
                </a:cubicBezTo>
                <a:cubicBezTo>
                  <a:pt x="48449" y="41799"/>
                  <a:pt x="49077" y="41784"/>
                  <a:pt x="49694" y="41742"/>
                </a:cubicBezTo>
                <a:cubicBezTo>
                  <a:pt x="51389" y="41616"/>
                  <a:pt x="52937" y="40947"/>
                  <a:pt x="54590" y="40800"/>
                </a:cubicBezTo>
                <a:cubicBezTo>
                  <a:pt x="56139" y="40654"/>
                  <a:pt x="57540" y="40675"/>
                  <a:pt x="58900" y="39963"/>
                </a:cubicBezTo>
                <a:cubicBezTo>
                  <a:pt x="62604" y="38038"/>
                  <a:pt x="57750" y="33331"/>
                  <a:pt x="62499" y="31636"/>
                </a:cubicBezTo>
                <a:cubicBezTo>
                  <a:pt x="64111" y="31075"/>
                  <a:pt x="67816" y="30578"/>
                  <a:pt x="72002" y="30578"/>
                </a:cubicBezTo>
                <a:close/>
                <a:moveTo>
                  <a:pt x="10905" y="1"/>
                </a:moveTo>
                <a:cubicBezTo>
                  <a:pt x="7592" y="1"/>
                  <a:pt x="4185" y="346"/>
                  <a:pt x="1088" y="711"/>
                </a:cubicBezTo>
                <a:cubicBezTo>
                  <a:pt x="796" y="753"/>
                  <a:pt x="419" y="794"/>
                  <a:pt x="21" y="836"/>
                </a:cubicBezTo>
                <a:lnTo>
                  <a:pt x="21" y="4038"/>
                </a:lnTo>
                <a:cubicBezTo>
                  <a:pt x="461" y="4038"/>
                  <a:pt x="900" y="4022"/>
                  <a:pt x="1306" y="4022"/>
                </a:cubicBezTo>
                <a:cubicBezTo>
                  <a:pt x="1711" y="4022"/>
                  <a:pt x="2082" y="4038"/>
                  <a:pt x="2386" y="4100"/>
                </a:cubicBezTo>
                <a:cubicBezTo>
                  <a:pt x="4457" y="4498"/>
                  <a:pt x="5566" y="5293"/>
                  <a:pt x="7805" y="5356"/>
                </a:cubicBezTo>
                <a:cubicBezTo>
                  <a:pt x="7925" y="5359"/>
                  <a:pt x="8046" y="5361"/>
                  <a:pt x="8166" y="5361"/>
                </a:cubicBezTo>
                <a:cubicBezTo>
                  <a:pt x="9513" y="5361"/>
                  <a:pt x="10875" y="5161"/>
                  <a:pt x="12220" y="5084"/>
                </a:cubicBezTo>
                <a:cubicBezTo>
                  <a:pt x="13333" y="5022"/>
                  <a:pt x="14407" y="4989"/>
                  <a:pt x="15460" y="4989"/>
                </a:cubicBezTo>
                <a:cubicBezTo>
                  <a:pt x="18658" y="4989"/>
                  <a:pt x="21656" y="5291"/>
                  <a:pt x="24962" y="5983"/>
                </a:cubicBezTo>
                <a:cubicBezTo>
                  <a:pt x="30842" y="7260"/>
                  <a:pt x="36638" y="10357"/>
                  <a:pt x="42475" y="10775"/>
                </a:cubicBezTo>
                <a:cubicBezTo>
                  <a:pt x="42852" y="11507"/>
                  <a:pt x="43061" y="12156"/>
                  <a:pt x="43040" y="12846"/>
                </a:cubicBezTo>
                <a:cubicBezTo>
                  <a:pt x="42978" y="15985"/>
                  <a:pt x="28729" y="15608"/>
                  <a:pt x="38395" y="23141"/>
                </a:cubicBezTo>
                <a:cubicBezTo>
                  <a:pt x="40529" y="24815"/>
                  <a:pt x="56724" y="29523"/>
                  <a:pt x="46639" y="30757"/>
                </a:cubicBezTo>
                <a:cubicBezTo>
                  <a:pt x="46215" y="30808"/>
                  <a:pt x="45776" y="30831"/>
                  <a:pt x="45326" y="30831"/>
                </a:cubicBezTo>
                <a:cubicBezTo>
                  <a:pt x="42064" y="30831"/>
                  <a:pt x="38189" y="29622"/>
                  <a:pt x="34880" y="28979"/>
                </a:cubicBezTo>
                <a:cubicBezTo>
                  <a:pt x="31972" y="28414"/>
                  <a:pt x="29147" y="28393"/>
                  <a:pt x="26301" y="28058"/>
                </a:cubicBezTo>
                <a:cubicBezTo>
                  <a:pt x="26134" y="27556"/>
                  <a:pt x="26029" y="27033"/>
                  <a:pt x="26008" y="26510"/>
                </a:cubicBezTo>
                <a:cubicBezTo>
                  <a:pt x="25695" y="21613"/>
                  <a:pt x="27536" y="18956"/>
                  <a:pt x="18267" y="18015"/>
                </a:cubicBezTo>
                <a:cubicBezTo>
                  <a:pt x="17865" y="17975"/>
                  <a:pt x="17480" y="17955"/>
                  <a:pt x="17110" y="17955"/>
                </a:cubicBezTo>
                <a:cubicBezTo>
                  <a:pt x="12247" y="17955"/>
                  <a:pt x="9975" y="21270"/>
                  <a:pt x="8244" y="24459"/>
                </a:cubicBezTo>
                <a:cubicBezTo>
                  <a:pt x="6664" y="27426"/>
                  <a:pt x="5551" y="30277"/>
                  <a:pt x="3330" y="30277"/>
                </a:cubicBezTo>
                <a:cubicBezTo>
                  <a:pt x="2435" y="30277"/>
                  <a:pt x="1359" y="29813"/>
                  <a:pt x="0" y="28707"/>
                </a:cubicBezTo>
                <a:lnTo>
                  <a:pt x="0" y="45152"/>
                </a:lnTo>
                <a:cubicBezTo>
                  <a:pt x="499" y="45234"/>
                  <a:pt x="1026" y="45276"/>
                  <a:pt x="1586" y="45276"/>
                </a:cubicBezTo>
                <a:cubicBezTo>
                  <a:pt x="3046" y="45276"/>
                  <a:pt x="4738" y="44987"/>
                  <a:pt x="6780" y="44336"/>
                </a:cubicBezTo>
                <a:cubicBezTo>
                  <a:pt x="7868" y="48605"/>
                  <a:pt x="6884" y="59632"/>
                  <a:pt x="14291" y="62770"/>
                </a:cubicBezTo>
                <a:cubicBezTo>
                  <a:pt x="15452" y="63262"/>
                  <a:pt x="16483" y="63469"/>
                  <a:pt x="17414" y="63469"/>
                </a:cubicBezTo>
                <a:cubicBezTo>
                  <a:pt x="20008" y="63469"/>
                  <a:pt x="21831" y="61862"/>
                  <a:pt x="23540" y="60322"/>
                </a:cubicBezTo>
                <a:cubicBezTo>
                  <a:pt x="24125" y="59799"/>
                  <a:pt x="24690" y="59276"/>
                  <a:pt x="25276" y="58837"/>
                </a:cubicBezTo>
                <a:cubicBezTo>
                  <a:pt x="28452" y="57309"/>
                  <a:pt x="32135" y="54823"/>
                  <a:pt x="35908" y="54823"/>
                </a:cubicBezTo>
                <a:cubicBezTo>
                  <a:pt x="36734" y="54823"/>
                  <a:pt x="37565" y="54942"/>
                  <a:pt x="38395" y="55217"/>
                </a:cubicBezTo>
                <a:cubicBezTo>
                  <a:pt x="39169" y="55426"/>
                  <a:pt x="39944" y="55656"/>
                  <a:pt x="40718" y="55928"/>
                </a:cubicBezTo>
                <a:cubicBezTo>
                  <a:pt x="46137" y="57288"/>
                  <a:pt x="54172" y="57958"/>
                  <a:pt x="58670" y="60803"/>
                </a:cubicBezTo>
                <a:cubicBezTo>
                  <a:pt x="60428" y="61912"/>
                  <a:pt x="60951" y="64109"/>
                  <a:pt x="62939" y="64967"/>
                </a:cubicBezTo>
                <a:cubicBezTo>
                  <a:pt x="63621" y="65263"/>
                  <a:pt x="64372" y="65355"/>
                  <a:pt x="65152" y="65355"/>
                </a:cubicBezTo>
                <a:cubicBezTo>
                  <a:pt x="66442" y="65355"/>
                  <a:pt x="67811" y="65103"/>
                  <a:pt x="69078" y="65103"/>
                </a:cubicBezTo>
                <a:cubicBezTo>
                  <a:pt x="69324" y="65103"/>
                  <a:pt x="69565" y="65112"/>
                  <a:pt x="69802" y="65135"/>
                </a:cubicBezTo>
                <a:cubicBezTo>
                  <a:pt x="78338" y="65888"/>
                  <a:pt x="85829" y="69277"/>
                  <a:pt x="94178" y="70365"/>
                </a:cubicBezTo>
                <a:cubicBezTo>
                  <a:pt x="95352" y="70522"/>
                  <a:pt x="96458" y="70589"/>
                  <a:pt x="97515" y="70589"/>
                </a:cubicBezTo>
                <a:cubicBezTo>
                  <a:pt x="103372" y="70589"/>
                  <a:pt x="107745" y="68526"/>
                  <a:pt x="114055" y="68189"/>
                </a:cubicBezTo>
                <a:cubicBezTo>
                  <a:pt x="114675" y="68154"/>
                  <a:pt x="115274" y="68138"/>
                  <a:pt x="115856" y="68138"/>
                </a:cubicBezTo>
                <a:cubicBezTo>
                  <a:pt x="124329" y="68138"/>
                  <a:pt x="128995" y="71687"/>
                  <a:pt x="136318" y="74174"/>
                </a:cubicBezTo>
                <a:cubicBezTo>
                  <a:pt x="138507" y="74911"/>
                  <a:pt x="140214" y="75240"/>
                  <a:pt x="141675" y="75240"/>
                </a:cubicBezTo>
                <a:cubicBezTo>
                  <a:pt x="145266" y="75240"/>
                  <a:pt x="147367" y="73252"/>
                  <a:pt x="151487" y="70470"/>
                </a:cubicBezTo>
                <a:cubicBezTo>
                  <a:pt x="154856" y="68189"/>
                  <a:pt x="159543" y="62080"/>
                  <a:pt x="164523" y="61891"/>
                </a:cubicBezTo>
                <a:cubicBezTo>
                  <a:pt x="164623" y="61888"/>
                  <a:pt x="164722" y="61886"/>
                  <a:pt x="164820" y="61886"/>
                </a:cubicBezTo>
                <a:cubicBezTo>
                  <a:pt x="170434" y="61886"/>
                  <a:pt x="173760" y="67670"/>
                  <a:pt x="179107" y="69068"/>
                </a:cubicBezTo>
                <a:cubicBezTo>
                  <a:pt x="184170" y="70407"/>
                  <a:pt x="189234" y="72416"/>
                  <a:pt x="194172" y="73881"/>
                </a:cubicBezTo>
                <a:cubicBezTo>
                  <a:pt x="198984" y="75324"/>
                  <a:pt x="204048" y="75868"/>
                  <a:pt x="208379" y="78128"/>
                </a:cubicBezTo>
                <a:cubicBezTo>
                  <a:pt x="212166" y="80074"/>
                  <a:pt x="214363" y="83485"/>
                  <a:pt x="218338" y="85242"/>
                </a:cubicBezTo>
                <a:cubicBezTo>
                  <a:pt x="225222" y="88297"/>
                  <a:pt x="233801" y="86581"/>
                  <a:pt x="240727" y="89929"/>
                </a:cubicBezTo>
                <a:cubicBezTo>
                  <a:pt x="241689" y="90410"/>
                  <a:pt x="242652" y="90912"/>
                  <a:pt x="243593" y="91436"/>
                </a:cubicBezTo>
                <a:cubicBezTo>
                  <a:pt x="247150" y="93381"/>
                  <a:pt x="249807" y="95683"/>
                  <a:pt x="252800" y="97901"/>
                </a:cubicBezTo>
                <a:cubicBezTo>
                  <a:pt x="253782" y="98628"/>
                  <a:pt x="254618" y="98900"/>
                  <a:pt x="255401" y="98900"/>
                </a:cubicBezTo>
                <a:cubicBezTo>
                  <a:pt x="257120" y="98900"/>
                  <a:pt x="258592" y="97593"/>
                  <a:pt x="260834" y="96918"/>
                </a:cubicBezTo>
                <a:cubicBezTo>
                  <a:pt x="262989" y="96269"/>
                  <a:pt x="269685" y="97629"/>
                  <a:pt x="268702" y="94093"/>
                </a:cubicBezTo>
                <a:cubicBezTo>
                  <a:pt x="266902" y="93800"/>
                  <a:pt x="266630" y="91687"/>
                  <a:pt x="265563" y="90724"/>
                </a:cubicBezTo>
                <a:cubicBezTo>
                  <a:pt x="265040" y="90264"/>
                  <a:pt x="264182" y="90368"/>
                  <a:pt x="263617" y="89824"/>
                </a:cubicBezTo>
                <a:cubicBezTo>
                  <a:pt x="262152" y="88360"/>
                  <a:pt x="260960" y="87732"/>
                  <a:pt x="259202" y="86456"/>
                </a:cubicBezTo>
                <a:cubicBezTo>
                  <a:pt x="257884" y="85514"/>
                  <a:pt x="257591" y="84238"/>
                  <a:pt x="256524" y="83213"/>
                </a:cubicBezTo>
                <a:cubicBezTo>
                  <a:pt x="255185" y="81955"/>
                  <a:pt x="253615" y="81779"/>
                  <a:pt x="251959" y="81779"/>
                </a:cubicBezTo>
                <a:cubicBezTo>
                  <a:pt x="251316" y="81779"/>
                  <a:pt x="250660" y="81805"/>
                  <a:pt x="249999" y="81805"/>
                </a:cubicBezTo>
                <a:cubicBezTo>
                  <a:pt x="248853" y="81805"/>
                  <a:pt x="247693" y="81725"/>
                  <a:pt x="246564" y="81288"/>
                </a:cubicBezTo>
                <a:cubicBezTo>
                  <a:pt x="242882" y="79865"/>
                  <a:pt x="242317" y="77500"/>
                  <a:pt x="237797" y="76245"/>
                </a:cubicBezTo>
                <a:cubicBezTo>
                  <a:pt x="236295" y="75820"/>
                  <a:pt x="234940" y="75682"/>
                  <a:pt x="233633" y="75682"/>
                </a:cubicBezTo>
                <a:cubicBezTo>
                  <a:pt x="231464" y="75682"/>
                  <a:pt x="229427" y="76062"/>
                  <a:pt x="227064" y="76140"/>
                </a:cubicBezTo>
                <a:cubicBezTo>
                  <a:pt x="224944" y="76205"/>
                  <a:pt x="223255" y="77140"/>
                  <a:pt x="221534" y="77140"/>
                </a:cubicBezTo>
                <a:cubicBezTo>
                  <a:pt x="220469" y="77140"/>
                  <a:pt x="219392" y="76782"/>
                  <a:pt x="218192" y="75638"/>
                </a:cubicBezTo>
                <a:cubicBezTo>
                  <a:pt x="214700" y="72314"/>
                  <a:pt x="218145" y="71245"/>
                  <a:pt x="223978" y="71245"/>
                </a:cubicBezTo>
                <a:cubicBezTo>
                  <a:pt x="233418" y="71245"/>
                  <a:pt x="249110" y="74044"/>
                  <a:pt x="251774" y="74613"/>
                </a:cubicBezTo>
                <a:cubicBezTo>
                  <a:pt x="254544" y="75199"/>
                  <a:pt x="259134" y="77047"/>
                  <a:pt x="262840" y="77047"/>
                </a:cubicBezTo>
                <a:cubicBezTo>
                  <a:pt x="264959" y="77047"/>
                  <a:pt x="266788" y="76443"/>
                  <a:pt x="267823" y="74655"/>
                </a:cubicBezTo>
                <a:cubicBezTo>
                  <a:pt x="270564" y="69884"/>
                  <a:pt x="260458" y="65679"/>
                  <a:pt x="255813" y="64883"/>
                </a:cubicBezTo>
                <a:cubicBezTo>
                  <a:pt x="254856" y="64719"/>
                  <a:pt x="254008" y="64649"/>
                  <a:pt x="253236" y="64649"/>
                </a:cubicBezTo>
                <a:cubicBezTo>
                  <a:pt x="249584" y="64649"/>
                  <a:pt x="247639" y="66217"/>
                  <a:pt x="244012" y="66787"/>
                </a:cubicBezTo>
                <a:cubicBezTo>
                  <a:pt x="243575" y="66855"/>
                  <a:pt x="243045" y="66887"/>
                  <a:pt x="242442" y="66887"/>
                </a:cubicBezTo>
                <a:cubicBezTo>
                  <a:pt x="234204" y="66887"/>
                  <a:pt x="212246" y="60931"/>
                  <a:pt x="225620" y="57246"/>
                </a:cubicBezTo>
                <a:cubicBezTo>
                  <a:pt x="228353" y="56495"/>
                  <a:pt x="232509" y="55464"/>
                  <a:pt x="236186" y="55464"/>
                </a:cubicBezTo>
                <a:cubicBezTo>
                  <a:pt x="237013" y="55464"/>
                  <a:pt x="237815" y="55516"/>
                  <a:pt x="238572" y="55635"/>
                </a:cubicBezTo>
                <a:cubicBezTo>
                  <a:pt x="240831" y="56012"/>
                  <a:pt x="243740" y="57874"/>
                  <a:pt x="246209" y="58439"/>
                </a:cubicBezTo>
                <a:cubicBezTo>
                  <a:pt x="247603" y="58755"/>
                  <a:pt x="249950" y="59320"/>
                  <a:pt x="251910" y="59320"/>
                </a:cubicBezTo>
                <a:cubicBezTo>
                  <a:pt x="253714" y="59320"/>
                  <a:pt x="255189" y="58841"/>
                  <a:pt x="255289" y="57246"/>
                </a:cubicBezTo>
                <a:cubicBezTo>
                  <a:pt x="255331" y="56388"/>
                  <a:pt x="251565" y="56075"/>
                  <a:pt x="250875" y="55970"/>
                </a:cubicBezTo>
                <a:cubicBezTo>
                  <a:pt x="248845" y="55677"/>
                  <a:pt x="246983" y="54735"/>
                  <a:pt x="245037" y="54505"/>
                </a:cubicBezTo>
                <a:cubicBezTo>
                  <a:pt x="243823" y="54380"/>
                  <a:pt x="242610" y="54275"/>
                  <a:pt x="241522" y="53815"/>
                </a:cubicBezTo>
                <a:cubicBezTo>
                  <a:pt x="240476" y="53396"/>
                  <a:pt x="239660" y="52706"/>
                  <a:pt x="238446" y="52455"/>
                </a:cubicBezTo>
                <a:cubicBezTo>
                  <a:pt x="237667" y="52291"/>
                  <a:pt x="236726" y="52234"/>
                  <a:pt x="235736" y="52234"/>
                </a:cubicBezTo>
                <a:cubicBezTo>
                  <a:pt x="233694" y="52234"/>
                  <a:pt x="231437" y="52475"/>
                  <a:pt x="229930" y="52518"/>
                </a:cubicBezTo>
                <a:cubicBezTo>
                  <a:pt x="223151" y="52748"/>
                  <a:pt x="217188" y="54380"/>
                  <a:pt x="210848" y="55300"/>
                </a:cubicBezTo>
                <a:cubicBezTo>
                  <a:pt x="208265" y="55675"/>
                  <a:pt x="205825" y="55856"/>
                  <a:pt x="203469" y="55856"/>
                </a:cubicBezTo>
                <a:cubicBezTo>
                  <a:pt x="192808" y="55856"/>
                  <a:pt x="183873" y="52151"/>
                  <a:pt x="171260" y="45948"/>
                </a:cubicBezTo>
                <a:cubicBezTo>
                  <a:pt x="167599" y="44148"/>
                  <a:pt x="164000" y="42683"/>
                  <a:pt x="161029" y="40256"/>
                </a:cubicBezTo>
                <a:cubicBezTo>
                  <a:pt x="154354" y="34816"/>
                  <a:pt x="145148" y="27786"/>
                  <a:pt x="135041" y="26970"/>
                </a:cubicBezTo>
                <a:cubicBezTo>
                  <a:pt x="134477" y="26923"/>
                  <a:pt x="133925" y="26901"/>
                  <a:pt x="133386" y="26901"/>
                </a:cubicBezTo>
                <a:cubicBezTo>
                  <a:pt x="127725" y="26901"/>
                  <a:pt x="123378" y="29272"/>
                  <a:pt x="118594" y="29272"/>
                </a:cubicBezTo>
                <a:cubicBezTo>
                  <a:pt x="116351" y="29272"/>
                  <a:pt x="114013" y="28751"/>
                  <a:pt x="111398" y="27221"/>
                </a:cubicBezTo>
                <a:cubicBezTo>
                  <a:pt x="106125" y="24145"/>
                  <a:pt x="104347" y="18454"/>
                  <a:pt x="99597" y="14960"/>
                </a:cubicBezTo>
                <a:cubicBezTo>
                  <a:pt x="90150" y="7977"/>
                  <a:pt x="81062" y="6365"/>
                  <a:pt x="72214" y="6365"/>
                </a:cubicBezTo>
                <a:cubicBezTo>
                  <a:pt x="65659" y="6365"/>
                  <a:pt x="59235" y="7250"/>
                  <a:pt x="52895" y="7490"/>
                </a:cubicBezTo>
                <a:cubicBezTo>
                  <a:pt x="50651" y="7580"/>
                  <a:pt x="48556" y="7688"/>
                  <a:pt x="46484" y="7688"/>
                </a:cubicBezTo>
                <a:cubicBezTo>
                  <a:pt x="42761" y="7688"/>
                  <a:pt x="39111" y="7338"/>
                  <a:pt x="34796" y="5900"/>
                </a:cubicBezTo>
                <a:cubicBezTo>
                  <a:pt x="28624" y="3828"/>
                  <a:pt x="22368" y="1213"/>
                  <a:pt x="15693" y="292"/>
                </a:cubicBezTo>
                <a:cubicBezTo>
                  <a:pt x="14152" y="85"/>
                  <a:pt x="12540" y="1"/>
                  <a:pt x="1090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0"/>
          <p:cNvGrpSpPr/>
          <p:nvPr/>
        </p:nvGrpSpPr>
        <p:grpSpPr>
          <a:xfrm>
            <a:off x="-1030844" y="432"/>
            <a:ext cx="6600387" cy="6511677"/>
            <a:chOff x="-1030844" y="432"/>
            <a:chExt cx="6600387" cy="6511677"/>
          </a:xfrm>
        </p:grpSpPr>
        <p:sp>
          <p:nvSpPr>
            <p:cNvPr id="217" name="Google Shape;217;p10"/>
            <p:cNvSpPr/>
            <p:nvPr/>
          </p:nvSpPr>
          <p:spPr>
            <a:xfrm>
              <a:off x="527597" y="3384364"/>
              <a:ext cx="3547793" cy="1316762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-919048" y="1176034"/>
              <a:ext cx="5340801" cy="1967293"/>
            </a:xfrm>
            <a:custGeom>
              <a:avLst/>
              <a:gdLst/>
              <a:ahLst/>
              <a:cxnLst/>
              <a:rect l="l" t="t" r="r" b="b"/>
              <a:pathLst>
                <a:path w="259893" h="95732" extrusionOk="0">
                  <a:moveTo>
                    <a:pt x="6817" y="0"/>
                  </a:moveTo>
                  <a:cubicBezTo>
                    <a:pt x="4074" y="0"/>
                    <a:pt x="1695" y="571"/>
                    <a:pt x="1" y="2027"/>
                  </a:cubicBezTo>
                  <a:cubicBezTo>
                    <a:pt x="3579" y="2759"/>
                    <a:pt x="6947" y="4412"/>
                    <a:pt x="10609" y="5061"/>
                  </a:cubicBezTo>
                  <a:cubicBezTo>
                    <a:pt x="14187" y="5689"/>
                    <a:pt x="16844" y="5437"/>
                    <a:pt x="20129" y="6149"/>
                  </a:cubicBezTo>
                  <a:cubicBezTo>
                    <a:pt x="26009" y="7446"/>
                    <a:pt x="31805" y="10606"/>
                    <a:pt x="37642" y="11045"/>
                  </a:cubicBezTo>
                  <a:cubicBezTo>
                    <a:pt x="38019" y="11798"/>
                    <a:pt x="38207" y="12468"/>
                    <a:pt x="38207" y="13158"/>
                  </a:cubicBezTo>
                  <a:cubicBezTo>
                    <a:pt x="38145" y="16381"/>
                    <a:pt x="23875" y="16004"/>
                    <a:pt x="33562" y="23725"/>
                  </a:cubicBezTo>
                  <a:cubicBezTo>
                    <a:pt x="35696" y="25440"/>
                    <a:pt x="51891" y="30253"/>
                    <a:pt x="41806" y="31508"/>
                  </a:cubicBezTo>
                  <a:cubicBezTo>
                    <a:pt x="41374" y="31563"/>
                    <a:pt x="40927" y="31587"/>
                    <a:pt x="40468" y="31587"/>
                  </a:cubicBezTo>
                  <a:cubicBezTo>
                    <a:pt x="37211" y="31587"/>
                    <a:pt x="33348" y="30351"/>
                    <a:pt x="30047" y="29709"/>
                  </a:cubicBezTo>
                  <a:cubicBezTo>
                    <a:pt x="26093" y="28914"/>
                    <a:pt x="22243" y="29165"/>
                    <a:pt x="18330" y="28202"/>
                  </a:cubicBezTo>
                  <a:cubicBezTo>
                    <a:pt x="16536" y="27772"/>
                    <a:pt x="12310" y="25500"/>
                    <a:pt x="9880" y="25500"/>
                  </a:cubicBezTo>
                  <a:cubicBezTo>
                    <a:pt x="8767" y="25500"/>
                    <a:pt x="8031" y="25976"/>
                    <a:pt x="8077" y="27324"/>
                  </a:cubicBezTo>
                  <a:cubicBezTo>
                    <a:pt x="8182" y="30441"/>
                    <a:pt x="15170" y="31634"/>
                    <a:pt x="17974" y="32324"/>
                  </a:cubicBezTo>
                  <a:cubicBezTo>
                    <a:pt x="22326" y="33412"/>
                    <a:pt x="41220" y="33224"/>
                    <a:pt x="43815" y="35840"/>
                  </a:cubicBezTo>
                  <a:cubicBezTo>
                    <a:pt x="47539" y="39606"/>
                    <a:pt x="34922" y="46971"/>
                    <a:pt x="33081" y="49021"/>
                  </a:cubicBezTo>
                  <a:cubicBezTo>
                    <a:pt x="33305" y="49033"/>
                    <a:pt x="33519" y="49038"/>
                    <a:pt x="33725" y="49038"/>
                  </a:cubicBezTo>
                  <a:cubicBezTo>
                    <a:pt x="38817" y="49038"/>
                    <a:pt x="38649" y="45651"/>
                    <a:pt x="41283" y="43539"/>
                  </a:cubicBezTo>
                  <a:cubicBezTo>
                    <a:pt x="44631" y="40882"/>
                    <a:pt x="50615" y="42807"/>
                    <a:pt x="54067" y="40966"/>
                  </a:cubicBezTo>
                  <a:cubicBezTo>
                    <a:pt x="57771" y="38999"/>
                    <a:pt x="52896" y="34166"/>
                    <a:pt x="57666" y="32450"/>
                  </a:cubicBezTo>
                  <a:cubicBezTo>
                    <a:pt x="59274" y="31863"/>
                    <a:pt x="62990" y="31347"/>
                    <a:pt x="67187" y="31347"/>
                  </a:cubicBezTo>
                  <a:cubicBezTo>
                    <a:pt x="73918" y="31347"/>
                    <a:pt x="81886" y="32673"/>
                    <a:pt x="84386" y="37158"/>
                  </a:cubicBezTo>
                  <a:cubicBezTo>
                    <a:pt x="86645" y="41196"/>
                    <a:pt x="79845" y="40652"/>
                    <a:pt x="76958" y="42012"/>
                  </a:cubicBezTo>
                  <a:cubicBezTo>
                    <a:pt x="75451" y="42723"/>
                    <a:pt x="74049" y="44083"/>
                    <a:pt x="74865" y="45527"/>
                  </a:cubicBezTo>
                  <a:cubicBezTo>
                    <a:pt x="75765" y="47096"/>
                    <a:pt x="78757" y="47243"/>
                    <a:pt x="80619" y="47473"/>
                  </a:cubicBezTo>
                  <a:cubicBezTo>
                    <a:pt x="84239" y="47933"/>
                    <a:pt x="87859" y="48373"/>
                    <a:pt x="91479" y="48791"/>
                  </a:cubicBezTo>
                  <a:cubicBezTo>
                    <a:pt x="94593" y="49168"/>
                    <a:pt x="97896" y="49865"/>
                    <a:pt x="101083" y="49865"/>
                  </a:cubicBezTo>
                  <a:cubicBezTo>
                    <a:pt x="101258" y="49865"/>
                    <a:pt x="101432" y="49863"/>
                    <a:pt x="101606" y="49858"/>
                  </a:cubicBezTo>
                  <a:cubicBezTo>
                    <a:pt x="104424" y="49776"/>
                    <a:pt x="107340" y="49192"/>
                    <a:pt x="110145" y="49192"/>
                  </a:cubicBezTo>
                  <a:cubicBezTo>
                    <a:pt x="112361" y="49192"/>
                    <a:pt x="114507" y="49556"/>
                    <a:pt x="116483" y="50821"/>
                  </a:cubicBezTo>
                  <a:cubicBezTo>
                    <a:pt x="118763" y="52285"/>
                    <a:pt x="120416" y="54901"/>
                    <a:pt x="121860" y="56826"/>
                  </a:cubicBezTo>
                  <a:cubicBezTo>
                    <a:pt x="123241" y="58667"/>
                    <a:pt x="125312" y="59107"/>
                    <a:pt x="127530" y="59964"/>
                  </a:cubicBezTo>
                  <a:cubicBezTo>
                    <a:pt x="128932" y="60529"/>
                    <a:pt x="130334" y="61513"/>
                    <a:pt x="131924" y="61680"/>
                  </a:cubicBezTo>
                  <a:cubicBezTo>
                    <a:pt x="132109" y="61699"/>
                    <a:pt x="132295" y="61707"/>
                    <a:pt x="132482" y="61707"/>
                  </a:cubicBezTo>
                  <a:cubicBezTo>
                    <a:pt x="133424" y="61707"/>
                    <a:pt x="134393" y="61505"/>
                    <a:pt x="135343" y="61505"/>
                  </a:cubicBezTo>
                  <a:cubicBezTo>
                    <a:pt x="135445" y="61505"/>
                    <a:pt x="135547" y="61508"/>
                    <a:pt x="135649" y="61513"/>
                  </a:cubicBezTo>
                  <a:cubicBezTo>
                    <a:pt x="139059" y="61680"/>
                    <a:pt x="142595" y="62726"/>
                    <a:pt x="145085" y="64568"/>
                  </a:cubicBezTo>
                  <a:cubicBezTo>
                    <a:pt x="145671" y="64965"/>
                    <a:pt x="146236" y="65405"/>
                    <a:pt x="146780" y="65823"/>
                  </a:cubicBezTo>
                  <a:cubicBezTo>
                    <a:pt x="148956" y="67560"/>
                    <a:pt x="151111" y="69317"/>
                    <a:pt x="153350" y="70719"/>
                  </a:cubicBezTo>
                  <a:cubicBezTo>
                    <a:pt x="166553" y="78984"/>
                    <a:pt x="178542" y="80846"/>
                    <a:pt x="191640" y="80888"/>
                  </a:cubicBezTo>
                  <a:cubicBezTo>
                    <a:pt x="204445" y="80951"/>
                    <a:pt x="218129" y="84403"/>
                    <a:pt x="231395" y="90178"/>
                  </a:cubicBezTo>
                  <a:cubicBezTo>
                    <a:pt x="237169" y="92700"/>
                    <a:pt x="242847" y="95732"/>
                    <a:pt x="247686" y="95732"/>
                  </a:cubicBezTo>
                  <a:cubicBezTo>
                    <a:pt x="249634" y="95732"/>
                    <a:pt x="251445" y="95241"/>
                    <a:pt x="253072" y="94028"/>
                  </a:cubicBezTo>
                  <a:cubicBezTo>
                    <a:pt x="255311" y="92354"/>
                    <a:pt x="259893" y="86517"/>
                    <a:pt x="255666" y="83357"/>
                  </a:cubicBezTo>
                  <a:cubicBezTo>
                    <a:pt x="253804" y="81955"/>
                    <a:pt x="250624" y="82060"/>
                    <a:pt x="248699" y="80595"/>
                  </a:cubicBezTo>
                  <a:cubicBezTo>
                    <a:pt x="246899" y="79235"/>
                    <a:pt x="243363" y="78545"/>
                    <a:pt x="242338" y="76661"/>
                  </a:cubicBezTo>
                  <a:cubicBezTo>
                    <a:pt x="240915" y="74046"/>
                    <a:pt x="245058" y="74883"/>
                    <a:pt x="246837" y="74569"/>
                  </a:cubicBezTo>
                  <a:cubicBezTo>
                    <a:pt x="249703" y="74046"/>
                    <a:pt x="247862" y="72288"/>
                    <a:pt x="246858" y="70866"/>
                  </a:cubicBezTo>
                  <a:cubicBezTo>
                    <a:pt x="245874" y="69464"/>
                    <a:pt x="244472" y="67874"/>
                    <a:pt x="242254" y="67727"/>
                  </a:cubicBezTo>
                  <a:cubicBezTo>
                    <a:pt x="242159" y="67721"/>
                    <a:pt x="242063" y="67718"/>
                    <a:pt x="241969" y="67718"/>
                  </a:cubicBezTo>
                  <a:cubicBezTo>
                    <a:pt x="240374" y="67718"/>
                    <a:pt x="238982" y="68511"/>
                    <a:pt x="237421" y="68669"/>
                  </a:cubicBezTo>
                  <a:cubicBezTo>
                    <a:pt x="237186" y="68691"/>
                    <a:pt x="236946" y="68701"/>
                    <a:pt x="236700" y="68701"/>
                  </a:cubicBezTo>
                  <a:cubicBezTo>
                    <a:pt x="234433" y="68701"/>
                    <a:pt x="231769" y="67820"/>
                    <a:pt x="229617" y="67518"/>
                  </a:cubicBezTo>
                  <a:cubicBezTo>
                    <a:pt x="226562" y="67078"/>
                    <a:pt x="223925" y="66011"/>
                    <a:pt x="221163" y="64965"/>
                  </a:cubicBezTo>
                  <a:cubicBezTo>
                    <a:pt x="219427" y="64317"/>
                    <a:pt x="217000" y="63480"/>
                    <a:pt x="216665" y="61785"/>
                  </a:cubicBezTo>
                  <a:cubicBezTo>
                    <a:pt x="216330" y="60048"/>
                    <a:pt x="219008" y="59169"/>
                    <a:pt x="220787" y="58667"/>
                  </a:cubicBezTo>
                  <a:cubicBezTo>
                    <a:pt x="223502" y="57899"/>
                    <a:pt x="227667" y="56837"/>
                    <a:pt x="231348" y="56837"/>
                  </a:cubicBezTo>
                  <a:cubicBezTo>
                    <a:pt x="232177" y="56837"/>
                    <a:pt x="232981" y="56891"/>
                    <a:pt x="233738" y="57014"/>
                  </a:cubicBezTo>
                  <a:cubicBezTo>
                    <a:pt x="235998" y="57391"/>
                    <a:pt x="238907" y="59316"/>
                    <a:pt x="241376" y="59902"/>
                  </a:cubicBezTo>
                  <a:cubicBezTo>
                    <a:pt x="244263" y="60571"/>
                    <a:pt x="247151" y="60404"/>
                    <a:pt x="249912" y="60592"/>
                  </a:cubicBezTo>
                  <a:cubicBezTo>
                    <a:pt x="249808" y="59985"/>
                    <a:pt x="249766" y="59692"/>
                    <a:pt x="249515" y="59044"/>
                  </a:cubicBezTo>
                  <a:cubicBezTo>
                    <a:pt x="245979" y="57077"/>
                    <a:pt x="242924" y="57161"/>
                    <a:pt x="239325" y="56554"/>
                  </a:cubicBezTo>
                  <a:cubicBezTo>
                    <a:pt x="238760" y="56449"/>
                    <a:pt x="235412" y="54127"/>
                    <a:pt x="233613" y="53750"/>
                  </a:cubicBezTo>
                  <a:cubicBezTo>
                    <a:pt x="232839" y="53587"/>
                    <a:pt x="231903" y="53530"/>
                    <a:pt x="230917" y="53530"/>
                  </a:cubicBezTo>
                  <a:cubicBezTo>
                    <a:pt x="228866" y="53530"/>
                    <a:pt x="226595" y="53777"/>
                    <a:pt x="225097" y="53834"/>
                  </a:cubicBezTo>
                  <a:cubicBezTo>
                    <a:pt x="218297" y="54064"/>
                    <a:pt x="212355" y="55738"/>
                    <a:pt x="205994" y="56679"/>
                  </a:cubicBezTo>
                  <a:cubicBezTo>
                    <a:pt x="203422" y="57060"/>
                    <a:pt x="200991" y="57244"/>
                    <a:pt x="198644" y="57244"/>
                  </a:cubicBezTo>
                  <a:cubicBezTo>
                    <a:pt x="187971" y="57244"/>
                    <a:pt x="179034" y="53443"/>
                    <a:pt x="166427" y="47096"/>
                  </a:cubicBezTo>
                  <a:cubicBezTo>
                    <a:pt x="160234" y="43979"/>
                    <a:pt x="153015" y="39585"/>
                    <a:pt x="145901" y="36614"/>
                  </a:cubicBezTo>
                  <a:cubicBezTo>
                    <a:pt x="141356" y="34715"/>
                    <a:pt x="136865" y="33414"/>
                    <a:pt x="132739" y="33414"/>
                  </a:cubicBezTo>
                  <a:cubicBezTo>
                    <a:pt x="131091" y="33414"/>
                    <a:pt x="129502" y="33622"/>
                    <a:pt x="127991" y="34082"/>
                  </a:cubicBezTo>
                  <a:cubicBezTo>
                    <a:pt x="125292" y="34909"/>
                    <a:pt x="122985" y="35335"/>
                    <a:pt x="120853" y="35335"/>
                  </a:cubicBezTo>
                  <a:cubicBezTo>
                    <a:pt x="115432" y="35335"/>
                    <a:pt x="111144" y="32575"/>
                    <a:pt x="104431" y="26612"/>
                  </a:cubicBezTo>
                  <a:cubicBezTo>
                    <a:pt x="100602" y="23181"/>
                    <a:pt x="99325" y="18808"/>
                    <a:pt x="94764" y="15334"/>
                  </a:cubicBezTo>
                  <a:cubicBezTo>
                    <a:pt x="85308" y="8177"/>
                    <a:pt x="76205" y="6524"/>
                    <a:pt x="67348" y="6524"/>
                  </a:cubicBezTo>
                  <a:cubicBezTo>
                    <a:pt x="60800" y="6524"/>
                    <a:pt x="54386" y="7427"/>
                    <a:pt x="48062" y="7676"/>
                  </a:cubicBezTo>
                  <a:cubicBezTo>
                    <a:pt x="45804" y="7766"/>
                    <a:pt x="43700" y="7878"/>
                    <a:pt x="41619" y="7878"/>
                  </a:cubicBezTo>
                  <a:cubicBezTo>
                    <a:pt x="37897" y="7878"/>
                    <a:pt x="34251" y="7521"/>
                    <a:pt x="29942" y="6044"/>
                  </a:cubicBezTo>
                  <a:cubicBezTo>
                    <a:pt x="23495" y="3840"/>
                    <a:pt x="13930" y="0"/>
                    <a:pt x="681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408054" y="2245796"/>
              <a:ext cx="4748304" cy="1686600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889658" y="42635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9885" y="1693744"/>
              <a:ext cx="4124817" cy="1878578"/>
            </a:xfrm>
            <a:custGeom>
              <a:avLst/>
              <a:gdLst/>
              <a:ahLst/>
              <a:cxnLst/>
              <a:rect l="l" t="t" r="r" b="b"/>
              <a:pathLst>
                <a:path w="200721" h="91415" extrusionOk="0">
                  <a:moveTo>
                    <a:pt x="0" y="0"/>
                  </a:moveTo>
                  <a:lnTo>
                    <a:pt x="0" y="5859"/>
                  </a:lnTo>
                  <a:cubicBezTo>
                    <a:pt x="4394" y="7407"/>
                    <a:pt x="9332" y="9353"/>
                    <a:pt x="10358" y="12596"/>
                  </a:cubicBezTo>
                  <a:cubicBezTo>
                    <a:pt x="11550" y="16404"/>
                    <a:pt x="5796" y="18601"/>
                    <a:pt x="12513" y="20547"/>
                  </a:cubicBezTo>
                  <a:cubicBezTo>
                    <a:pt x="13977" y="20971"/>
                    <a:pt x="15474" y="21103"/>
                    <a:pt x="16986" y="21103"/>
                  </a:cubicBezTo>
                  <a:cubicBezTo>
                    <a:pt x="19483" y="21103"/>
                    <a:pt x="22023" y="20743"/>
                    <a:pt x="24531" y="20743"/>
                  </a:cubicBezTo>
                  <a:cubicBezTo>
                    <a:pt x="25973" y="20743"/>
                    <a:pt x="27405" y="20862"/>
                    <a:pt x="28812" y="21238"/>
                  </a:cubicBezTo>
                  <a:cubicBezTo>
                    <a:pt x="32830" y="22305"/>
                    <a:pt x="36951" y="24669"/>
                    <a:pt x="40446" y="26531"/>
                  </a:cubicBezTo>
                  <a:cubicBezTo>
                    <a:pt x="42496" y="27619"/>
                    <a:pt x="42580" y="29795"/>
                    <a:pt x="43626" y="31511"/>
                  </a:cubicBezTo>
                  <a:cubicBezTo>
                    <a:pt x="45028" y="33750"/>
                    <a:pt x="46827" y="35152"/>
                    <a:pt x="48731" y="37140"/>
                  </a:cubicBezTo>
                  <a:cubicBezTo>
                    <a:pt x="51200" y="39755"/>
                    <a:pt x="52247" y="42517"/>
                    <a:pt x="53502" y="45509"/>
                  </a:cubicBezTo>
                  <a:cubicBezTo>
                    <a:pt x="54109" y="46974"/>
                    <a:pt x="54925" y="48334"/>
                    <a:pt x="55950" y="49652"/>
                  </a:cubicBezTo>
                  <a:cubicBezTo>
                    <a:pt x="57582" y="51744"/>
                    <a:pt x="60909" y="53083"/>
                    <a:pt x="63880" y="53167"/>
                  </a:cubicBezTo>
                  <a:cubicBezTo>
                    <a:pt x="64021" y="53172"/>
                    <a:pt x="64155" y="53175"/>
                    <a:pt x="64284" y="53175"/>
                  </a:cubicBezTo>
                  <a:cubicBezTo>
                    <a:pt x="67163" y="53175"/>
                    <a:pt x="67170" y="51850"/>
                    <a:pt x="68693" y="50008"/>
                  </a:cubicBezTo>
                  <a:cubicBezTo>
                    <a:pt x="69918" y="48506"/>
                    <a:pt x="71470" y="47403"/>
                    <a:pt x="73550" y="47403"/>
                  </a:cubicBezTo>
                  <a:cubicBezTo>
                    <a:pt x="73992" y="47403"/>
                    <a:pt x="74457" y="47453"/>
                    <a:pt x="74949" y="47560"/>
                  </a:cubicBezTo>
                  <a:cubicBezTo>
                    <a:pt x="76560" y="47894"/>
                    <a:pt x="79259" y="48878"/>
                    <a:pt x="79929" y="50196"/>
                  </a:cubicBezTo>
                  <a:cubicBezTo>
                    <a:pt x="80786" y="51870"/>
                    <a:pt x="80473" y="54004"/>
                    <a:pt x="81435" y="55824"/>
                  </a:cubicBezTo>
                  <a:cubicBezTo>
                    <a:pt x="81644" y="56536"/>
                    <a:pt x="81854" y="57247"/>
                    <a:pt x="82063" y="57938"/>
                  </a:cubicBezTo>
                  <a:cubicBezTo>
                    <a:pt x="82167" y="58231"/>
                    <a:pt x="82251" y="58544"/>
                    <a:pt x="82356" y="58837"/>
                  </a:cubicBezTo>
                  <a:cubicBezTo>
                    <a:pt x="84009" y="59674"/>
                    <a:pt x="85662" y="60386"/>
                    <a:pt x="87440" y="60846"/>
                  </a:cubicBezTo>
                  <a:cubicBezTo>
                    <a:pt x="94282" y="62604"/>
                    <a:pt x="118805" y="58775"/>
                    <a:pt x="116650" y="70199"/>
                  </a:cubicBezTo>
                  <a:cubicBezTo>
                    <a:pt x="115876" y="74229"/>
                    <a:pt x="112323" y="74612"/>
                    <a:pt x="108368" y="74612"/>
                  </a:cubicBezTo>
                  <a:cubicBezTo>
                    <a:pt x="107439" y="74612"/>
                    <a:pt x="106488" y="74591"/>
                    <a:pt x="105545" y="74591"/>
                  </a:cubicBezTo>
                  <a:cubicBezTo>
                    <a:pt x="105396" y="74591"/>
                    <a:pt x="105248" y="74592"/>
                    <a:pt x="105100" y="74593"/>
                  </a:cubicBezTo>
                  <a:cubicBezTo>
                    <a:pt x="105012" y="74593"/>
                    <a:pt x="104925" y="74594"/>
                    <a:pt x="104837" y="74594"/>
                  </a:cubicBezTo>
                  <a:cubicBezTo>
                    <a:pt x="101831" y="74594"/>
                    <a:pt x="98882" y="74250"/>
                    <a:pt x="95893" y="73986"/>
                  </a:cubicBezTo>
                  <a:cubicBezTo>
                    <a:pt x="94722" y="73886"/>
                    <a:pt x="93493" y="73792"/>
                    <a:pt x="92269" y="73792"/>
                  </a:cubicBezTo>
                  <a:cubicBezTo>
                    <a:pt x="90433" y="73792"/>
                    <a:pt x="88608" y="74003"/>
                    <a:pt x="87001" y="74718"/>
                  </a:cubicBezTo>
                  <a:cubicBezTo>
                    <a:pt x="86017" y="75158"/>
                    <a:pt x="83883" y="76434"/>
                    <a:pt x="85285" y="77334"/>
                  </a:cubicBezTo>
                  <a:cubicBezTo>
                    <a:pt x="85697" y="77602"/>
                    <a:pt x="86388" y="77689"/>
                    <a:pt x="87171" y="77689"/>
                  </a:cubicBezTo>
                  <a:cubicBezTo>
                    <a:pt x="88654" y="77689"/>
                    <a:pt x="90470" y="77376"/>
                    <a:pt x="91374" y="77376"/>
                  </a:cubicBezTo>
                  <a:cubicBezTo>
                    <a:pt x="91463" y="77375"/>
                    <a:pt x="91552" y="77375"/>
                    <a:pt x="91641" y="77375"/>
                  </a:cubicBezTo>
                  <a:cubicBezTo>
                    <a:pt x="94208" y="77375"/>
                    <a:pt x="96754" y="77664"/>
                    <a:pt x="99241" y="78129"/>
                  </a:cubicBezTo>
                  <a:cubicBezTo>
                    <a:pt x="103468" y="78945"/>
                    <a:pt x="106920" y="80807"/>
                    <a:pt x="110979" y="81916"/>
                  </a:cubicBezTo>
                  <a:cubicBezTo>
                    <a:pt x="112779" y="82418"/>
                    <a:pt x="114641" y="82523"/>
                    <a:pt x="116482" y="82921"/>
                  </a:cubicBezTo>
                  <a:cubicBezTo>
                    <a:pt x="120479" y="83799"/>
                    <a:pt x="124349" y="85389"/>
                    <a:pt x="128325" y="86415"/>
                  </a:cubicBezTo>
                  <a:cubicBezTo>
                    <a:pt x="131840" y="87314"/>
                    <a:pt x="135376" y="88130"/>
                    <a:pt x="138933" y="88926"/>
                  </a:cubicBezTo>
                  <a:cubicBezTo>
                    <a:pt x="143186" y="89902"/>
                    <a:pt x="148696" y="91415"/>
                    <a:pt x="153629" y="91415"/>
                  </a:cubicBezTo>
                  <a:cubicBezTo>
                    <a:pt x="154934" y="91415"/>
                    <a:pt x="156198" y="91309"/>
                    <a:pt x="157388" y="91060"/>
                  </a:cubicBezTo>
                  <a:cubicBezTo>
                    <a:pt x="159376" y="90620"/>
                    <a:pt x="159899" y="89260"/>
                    <a:pt x="159083" y="87775"/>
                  </a:cubicBezTo>
                  <a:cubicBezTo>
                    <a:pt x="157660" y="85117"/>
                    <a:pt x="153517" y="84281"/>
                    <a:pt x="150943" y="83778"/>
                  </a:cubicBezTo>
                  <a:cubicBezTo>
                    <a:pt x="146842" y="82983"/>
                    <a:pt x="135041" y="82690"/>
                    <a:pt x="137531" y="77397"/>
                  </a:cubicBezTo>
                  <a:cubicBezTo>
                    <a:pt x="138755" y="74792"/>
                    <a:pt x="142629" y="73988"/>
                    <a:pt x="147089" y="73988"/>
                  </a:cubicBezTo>
                  <a:cubicBezTo>
                    <a:pt x="152088" y="73988"/>
                    <a:pt x="157823" y="74999"/>
                    <a:pt x="161384" y="75618"/>
                  </a:cubicBezTo>
                  <a:cubicBezTo>
                    <a:pt x="168582" y="76853"/>
                    <a:pt x="175905" y="77731"/>
                    <a:pt x="182705" y="80033"/>
                  </a:cubicBezTo>
                  <a:cubicBezTo>
                    <a:pt x="183710" y="80368"/>
                    <a:pt x="185195" y="81288"/>
                    <a:pt x="186221" y="81435"/>
                  </a:cubicBezTo>
                  <a:cubicBezTo>
                    <a:pt x="186338" y="81452"/>
                    <a:pt x="186457" y="81460"/>
                    <a:pt x="186577" y="81460"/>
                  </a:cubicBezTo>
                  <a:cubicBezTo>
                    <a:pt x="187931" y="81460"/>
                    <a:pt x="189420" y="80442"/>
                    <a:pt x="190573" y="79866"/>
                  </a:cubicBezTo>
                  <a:cubicBezTo>
                    <a:pt x="192581" y="78840"/>
                    <a:pt x="193418" y="79112"/>
                    <a:pt x="195678" y="78778"/>
                  </a:cubicBezTo>
                  <a:cubicBezTo>
                    <a:pt x="196515" y="78652"/>
                    <a:pt x="196996" y="78234"/>
                    <a:pt x="197770" y="78066"/>
                  </a:cubicBezTo>
                  <a:cubicBezTo>
                    <a:pt x="198075" y="78004"/>
                    <a:pt x="198398" y="77985"/>
                    <a:pt x="198725" y="77985"/>
                  </a:cubicBezTo>
                  <a:cubicBezTo>
                    <a:pt x="199212" y="77985"/>
                    <a:pt x="199709" y="78026"/>
                    <a:pt x="200172" y="78026"/>
                  </a:cubicBezTo>
                  <a:cubicBezTo>
                    <a:pt x="200230" y="78026"/>
                    <a:pt x="200287" y="78026"/>
                    <a:pt x="200344" y="78024"/>
                  </a:cubicBezTo>
                  <a:cubicBezTo>
                    <a:pt x="200721" y="76622"/>
                    <a:pt x="199591" y="76225"/>
                    <a:pt x="198419" y="75555"/>
                  </a:cubicBezTo>
                  <a:cubicBezTo>
                    <a:pt x="196808" y="74635"/>
                    <a:pt x="195887" y="73317"/>
                    <a:pt x="194423" y="72249"/>
                  </a:cubicBezTo>
                  <a:cubicBezTo>
                    <a:pt x="192037" y="70513"/>
                    <a:pt x="189819" y="70283"/>
                    <a:pt x="186848" y="69550"/>
                  </a:cubicBezTo>
                  <a:cubicBezTo>
                    <a:pt x="182705" y="68525"/>
                    <a:pt x="179399" y="66621"/>
                    <a:pt x="175633" y="64947"/>
                  </a:cubicBezTo>
                  <a:cubicBezTo>
                    <a:pt x="173039" y="63817"/>
                    <a:pt x="170423" y="62646"/>
                    <a:pt x="167745" y="61641"/>
                  </a:cubicBezTo>
                  <a:cubicBezTo>
                    <a:pt x="165904" y="60951"/>
                    <a:pt x="164251" y="60951"/>
                    <a:pt x="162368" y="60532"/>
                  </a:cubicBezTo>
                  <a:cubicBezTo>
                    <a:pt x="159731" y="59988"/>
                    <a:pt x="157806" y="59277"/>
                    <a:pt x="154982" y="59277"/>
                  </a:cubicBezTo>
                  <a:cubicBezTo>
                    <a:pt x="152408" y="59298"/>
                    <a:pt x="149855" y="59570"/>
                    <a:pt x="147303" y="59695"/>
                  </a:cubicBezTo>
                  <a:cubicBezTo>
                    <a:pt x="146817" y="59722"/>
                    <a:pt x="146358" y="59737"/>
                    <a:pt x="145924" y="59737"/>
                  </a:cubicBezTo>
                  <a:cubicBezTo>
                    <a:pt x="142615" y="59737"/>
                    <a:pt x="140729" y="58889"/>
                    <a:pt x="139268" y="56096"/>
                  </a:cubicBezTo>
                  <a:cubicBezTo>
                    <a:pt x="137845" y="53335"/>
                    <a:pt x="137908" y="49798"/>
                    <a:pt x="134456" y="48187"/>
                  </a:cubicBezTo>
                  <a:cubicBezTo>
                    <a:pt x="131463" y="46764"/>
                    <a:pt x="128681" y="45467"/>
                    <a:pt x="125521" y="44316"/>
                  </a:cubicBezTo>
                  <a:cubicBezTo>
                    <a:pt x="124603" y="43976"/>
                    <a:pt x="123958" y="43698"/>
                    <a:pt x="123148" y="43698"/>
                  </a:cubicBezTo>
                  <a:cubicBezTo>
                    <a:pt x="122813" y="43698"/>
                    <a:pt x="122449" y="43746"/>
                    <a:pt x="122027" y="43856"/>
                  </a:cubicBezTo>
                  <a:cubicBezTo>
                    <a:pt x="121121" y="44083"/>
                    <a:pt x="120228" y="44534"/>
                    <a:pt x="119270" y="44534"/>
                  </a:cubicBezTo>
                  <a:cubicBezTo>
                    <a:pt x="118988" y="44534"/>
                    <a:pt x="118702" y="44495"/>
                    <a:pt x="118407" y="44400"/>
                  </a:cubicBezTo>
                  <a:cubicBezTo>
                    <a:pt x="117905" y="43354"/>
                    <a:pt x="119056" y="42036"/>
                    <a:pt x="118846" y="40927"/>
                  </a:cubicBezTo>
                  <a:cubicBezTo>
                    <a:pt x="118695" y="40021"/>
                    <a:pt x="117751" y="39195"/>
                    <a:pt x="116605" y="39195"/>
                  </a:cubicBezTo>
                  <a:cubicBezTo>
                    <a:pt x="116322" y="39195"/>
                    <a:pt x="116027" y="39246"/>
                    <a:pt x="115729" y="39358"/>
                  </a:cubicBezTo>
                  <a:cubicBezTo>
                    <a:pt x="111172" y="41090"/>
                    <a:pt x="105969" y="44112"/>
                    <a:pt x="101115" y="44112"/>
                  </a:cubicBezTo>
                  <a:cubicBezTo>
                    <a:pt x="98815" y="44112"/>
                    <a:pt x="96592" y="43434"/>
                    <a:pt x="94554" y="41617"/>
                  </a:cubicBezTo>
                  <a:cubicBezTo>
                    <a:pt x="91374" y="38793"/>
                    <a:pt x="89595" y="35696"/>
                    <a:pt x="84657" y="34001"/>
                  </a:cubicBezTo>
                  <a:cubicBezTo>
                    <a:pt x="81833" y="33143"/>
                    <a:pt x="81477" y="29210"/>
                    <a:pt x="84302" y="28352"/>
                  </a:cubicBezTo>
                  <a:cubicBezTo>
                    <a:pt x="86042" y="27777"/>
                    <a:pt x="87839" y="27674"/>
                    <a:pt x="89668" y="27674"/>
                  </a:cubicBezTo>
                  <a:cubicBezTo>
                    <a:pt x="90702" y="27674"/>
                    <a:pt x="91746" y="27707"/>
                    <a:pt x="92797" y="27707"/>
                  </a:cubicBezTo>
                  <a:cubicBezTo>
                    <a:pt x="94426" y="27707"/>
                    <a:pt x="96070" y="27627"/>
                    <a:pt x="97714" y="27222"/>
                  </a:cubicBezTo>
                  <a:cubicBezTo>
                    <a:pt x="101605" y="26113"/>
                    <a:pt x="104786" y="22430"/>
                    <a:pt x="102003" y="19752"/>
                  </a:cubicBezTo>
                  <a:cubicBezTo>
                    <a:pt x="101396" y="19083"/>
                    <a:pt x="100580" y="18580"/>
                    <a:pt x="99680" y="18162"/>
                  </a:cubicBezTo>
                  <a:cubicBezTo>
                    <a:pt x="97648" y="17267"/>
                    <a:pt x="95092" y="16961"/>
                    <a:pt x="92527" y="16961"/>
                  </a:cubicBezTo>
                  <a:cubicBezTo>
                    <a:pt x="88251" y="16961"/>
                    <a:pt x="83949" y="17811"/>
                    <a:pt x="82000" y="18204"/>
                  </a:cubicBezTo>
                  <a:cubicBezTo>
                    <a:pt x="78843" y="18833"/>
                    <a:pt x="75634" y="19111"/>
                    <a:pt x="72345" y="19111"/>
                  </a:cubicBezTo>
                  <a:cubicBezTo>
                    <a:pt x="68964" y="19111"/>
                    <a:pt x="65498" y="18817"/>
                    <a:pt x="61913" y="18308"/>
                  </a:cubicBezTo>
                  <a:cubicBezTo>
                    <a:pt x="60906" y="19587"/>
                    <a:pt x="59454" y="19946"/>
                    <a:pt x="57871" y="19946"/>
                  </a:cubicBezTo>
                  <a:cubicBezTo>
                    <a:pt x="57252" y="19946"/>
                    <a:pt x="56612" y="19891"/>
                    <a:pt x="55971" y="19815"/>
                  </a:cubicBezTo>
                  <a:cubicBezTo>
                    <a:pt x="54778" y="19668"/>
                    <a:pt x="53565" y="19459"/>
                    <a:pt x="52456" y="19396"/>
                  </a:cubicBezTo>
                  <a:cubicBezTo>
                    <a:pt x="48313" y="19145"/>
                    <a:pt x="46325" y="16927"/>
                    <a:pt x="43312" y="14877"/>
                  </a:cubicBezTo>
                  <a:cubicBezTo>
                    <a:pt x="40592" y="12994"/>
                    <a:pt x="38353" y="11048"/>
                    <a:pt x="35068" y="9688"/>
                  </a:cubicBezTo>
                  <a:cubicBezTo>
                    <a:pt x="30967" y="7993"/>
                    <a:pt x="26427" y="7114"/>
                    <a:pt x="21907" y="6382"/>
                  </a:cubicBezTo>
                  <a:cubicBezTo>
                    <a:pt x="18183" y="5775"/>
                    <a:pt x="12952" y="5817"/>
                    <a:pt x="10169" y="3557"/>
                  </a:cubicBezTo>
                  <a:cubicBezTo>
                    <a:pt x="7386" y="1339"/>
                    <a:pt x="3767" y="6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9885" y="495785"/>
              <a:ext cx="2534021" cy="768652"/>
            </a:xfrm>
            <a:custGeom>
              <a:avLst/>
              <a:gdLst/>
              <a:ahLst/>
              <a:cxnLst/>
              <a:rect l="l" t="t" r="r" b="b"/>
              <a:pathLst>
                <a:path w="123310" h="37404" extrusionOk="0">
                  <a:moveTo>
                    <a:pt x="0" y="0"/>
                  </a:moveTo>
                  <a:lnTo>
                    <a:pt x="0" y="11069"/>
                  </a:lnTo>
                  <a:cubicBezTo>
                    <a:pt x="2888" y="12198"/>
                    <a:pt x="5210" y="13621"/>
                    <a:pt x="8370" y="15609"/>
                  </a:cubicBezTo>
                  <a:cubicBezTo>
                    <a:pt x="14124" y="19250"/>
                    <a:pt x="19648" y="18350"/>
                    <a:pt x="26511" y="19061"/>
                  </a:cubicBezTo>
                  <a:cubicBezTo>
                    <a:pt x="32516" y="19668"/>
                    <a:pt x="38563" y="19333"/>
                    <a:pt x="44589" y="19585"/>
                  </a:cubicBezTo>
                  <a:cubicBezTo>
                    <a:pt x="48522" y="19752"/>
                    <a:pt x="56766" y="19710"/>
                    <a:pt x="58984" y="22932"/>
                  </a:cubicBezTo>
                  <a:cubicBezTo>
                    <a:pt x="59633" y="23895"/>
                    <a:pt x="59654" y="25150"/>
                    <a:pt x="60344" y="26050"/>
                  </a:cubicBezTo>
                  <a:cubicBezTo>
                    <a:pt x="61599" y="27703"/>
                    <a:pt x="66726" y="27766"/>
                    <a:pt x="69153" y="27870"/>
                  </a:cubicBezTo>
                  <a:cubicBezTo>
                    <a:pt x="69275" y="27875"/>
                    <a:pt x="69397" y="27877"/>
                    <a:pt x="69518" y="27877"/>
                  </a:cubicBezTo>
                  <a:cubicBezTo>
                    <a:pt x="70360" y="27877"/>
                    <a:pt x="71181" y="27775"/>
                    <a:pt x="71997" y="27775"/>
                  </a:cubicBezTo>
                  <a:cubicBezTo>
                    <a:pt x="72591" y="27775"/>
                    <a:pt x="73182" y="27829"/>
                    <a:pt x="73777" y="28017"/>
                  </a:cubicBezTo>
                  <a:cubicBezTo>
                    <a:pt x="74823" y="28352"/>
                    <a:pt x="75911" y="29000"/>
                    <a:pt x="76895" y="29460"/>
                  </a:cubicBezTo>
                  <a:cubicBezTo>
                    <a:pt x="77941" y="29963"/>
                    <a:pt x="78987" y="30465"/>
                    <a:pt x="79866" y="31155"/>
                  </a:cubicBezTo>
                  <a:cubicBezTo>
                    <a:pt x="81394" y="32362"/>
                    <a:pt x="81859" y="32727"/>
                    <a:pt x="83256" y="32727"/>
                  </a:cubicBezTo>
                  <a:cubicBezTo>
                    <a:pt x="83676" y="32727"/>
                    <a:pt x="84181" y="32694"/>
                    <a:pt x="84825" y="32641"/>
                  </a:cubicBezTo>
                  <a:cubicBezTo>
                    <a:pt x="87126" y="32473"/>
                    <a:pt x="89449" y="31888"/>
                    <a:pt x="91750" y="31888"/>
                  </a:cubicBezTo>
                  <a:cubicBezTo>
                    <a:pt x="92049" y="31886"/>
                    <a:pt x="92350" y="31885"/>
                    <a:pt x="92653" y="31885"/>
                  </a:cubicBezTo>
                  <a:cubicBezTo>
                    <a:pt x="97168" y="31885"/>
                    <a:pt x="102113" y="32067"/>
                    <a:pt x="106250" y="33499"/>
                  </a:cubicBezTo>
                  <a:cubicBezTo>
                    <a:pt x="107653" y="33990"/>
                    <a:pt x="115493" y="37403"/>
                    <a:pt x="119857" y="37403"/>
                  </a:cubicBezTo>
                  <a:cubicBezTo>
                    <a:pt x="122004" y="37403"/>
                    <a:pt x="123309" y="36577"/>
                    <a:pt x="122592" y="34168"/>
                  </a:cubicBezTo>
                  <a:cubicBezTo>
                    <a:pt x="121587" y="30862"/>
                    <a:pt x="112004" y="32160"/>
                    <a:pt x="108594" y="31323"/>
                  </a:cubicBezTo>
                  <a:cubicBezTo>
                    <a:pt x="104242" y="30276"/>
                    <a:pt x="103886" y="27012"/>
                    <a:pt x="102212" y="24230"/>
                  </a:cubicBezTo>
                  <a:cubicBezTo>
                    <a:pt x="100748" y="21782"/>
                    <a:pt x="101041" y="18936"/>
                    <a:pt x="97295" y="17890"/>
                  </a:cubicBezTo>
                  <a:cubicBezTo>
                    <a:pt x="96165" y="17576"/>
                    <a:pt x="95559" y="17388"/>
                    <a:pt x="95245" y="16906"/>
                  </a:cubicBezTo>
                  <a:cubicBezTo>
                    <a:pt x="95056" y="16634"/>
                    <a:pt x="94952" y="16258"/>
                    <a:pt x="94889" y="15693"/>
                  </a:cubicBezTo>
                  <a:cubicBezTo>
                    <a:pt x="94638" y="12994"/>
                    <a:pt x="93341" y="11864"/>
                    <a:pt x="89951" y="10797"/>
                  </a:cubicBezTo>
                  <a:cubicBezTo>
                    <a:pt x="87238" y="9936"/>
                    <a:pt x="84638" y="9642"/>
                    <a:pt x="81888" y="9642"/>
                  </a:cubicBezTo>
                  <a:cubicBezTo>
                    <a:pt x="81096" y="9642"/>
                    <a:pt x="80291" y="9666"/>
                    <a:pt x="79468" y="9709"/>
                  </a:cubicBezTo>
                  <a:cubicBezTo>
                    <a:pt x="79231" y="9722"/>
                    <a:pt x="79000" y="9728"/>
                    <a:pt x="78774" y="9728"/>
                  </a:cubicBezTo>
                  <a:cubicBezTo>
                    <a:pt x="76464" y="9728"/>
                    <a:pt x="74671" y="9076"/>
                    <a:pt x="72480" y="8390"/>
                  </a:cubicBezTo>
                  <a:cubicBezTo>
                    <a:pt x="70325" y="7700"/>
                    <a:pt x="67960" y="7637"/>
                    <a:pt x="65868" y="6884"/>
                  </a:cubicBezTo>
                  <a:cubicBezTo>
                    <a:pt x="63587" y="6068"/>
                    <a:pt x="61913" y="4938"/>
                    <a:pt x="59423" y="4394"/>
                  </a:cubicBezTo>
                  <a:cubicBezTo>
                    <a:pt x="57059" y="3871"/>
                    <a:pt x="54695" y="2678"/>
                    <a:pt x="52205" y="2657"/>
                  </a:cubicBezTo>
                  <a:cubicBezTo>
                    <a:pt x="52188" y="2657"/>
                    <a:pt x="52171" y="2657"/>
                    <a:pt x="52154" y="2657"/>
                  </a:cubicBezTo>
                  <a:cubicBezTo>
                    <a:pt x="49947" y="2657"/>
                    <a:pt x="48198" y="3816"/>
                    <a:pt x="46068" y="3816"/>
                  </a:cubicBezTo>
                  <a:cubicBezTo>
                    <a:pt x="45738" y="3816"/>
                    <a:pt x="45400" y="3788"/>
                    <a:pt x="45049" y="3724"/>
                  </a:cubicBezTo>
                  <a:cubicBezTo>
                    <a:pt x="42413" y="3264"/>
                    <a:pt x="39944" y="2490"/>
                    <a:pt x="37182" y="2155"/>
                  </a:cubicBezTo>
                  <a:cubicBezTo>
                    <a:pt x="34148" y="1799"/>
                    <a:pt x="31072" y="1569"/>
                    <a:pt x="28017" y="1255"/>
                  </a:cubicBezTo>
                  <a:cubicBezTo>
                    <a:pt x="25297" y="963"/>
                    <a:pt x="22326" y="879"/>
                    <a:pt x="19229" y="858"/>
                  </a:cubicBezTo>
                  <a:cubicBezTo>
                    <a:pt x="18288" y="837"/>
                    <a:pt x="17325" y="837"/>
                    <a:pt x="16342" y="837"/>
                  </a:cubicBezTo>
                  <a:cubicBezTo>
                    <a:pt x="10860" y="816"/>
                    <a:pt x="5148" y="795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9885" y="4950509"/>
              <a:ext cx="169435" cy="152440"/>
            </a:xfrm>
            <a:custGeom>
              <a:avLst/>
              <a:gdLst/>
              <a:ahLst/>
              <a:cxnLst/>
              <a:rect l="l" t="t" r="r" b="b"/>
              <a:pathLst>
                <a:path w="8245" h="7418" extrusionOk="0">
                  <a:moveTo>
                    <a:pt x="0" y="1"/>
                  </a:moveTo>
                  <a:lnTo>
                    <a:pt x="0" y="5817"/>
                  </a:lnTo>
                  <a:cubicBezTo>
                    <a:pt x="1362" y="6945"/>
                    <a:pt x="2439" y="7418"/>
                    <a:pt x="3334" y="7418"/>
                  </a:cubicBezTo>
                  <a:cubicBezTo>
                    <a:pt x="5559" y="7418"/>
                    <a:pt x="6662" y="4495"/>
                    <a:pt x="8244" y="1465"/>
                  </a:cubicBezTo>
                  <a:cubicBezTo>
                    <a:pt x="5461" y="879"/>
                    <a:pt x="2700" y="37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9885" y="3103683"/>
              <a:ext cx="465252" cy="297646"/>
            </a:xfrm>
            <a:custGeom>
              <a:avLst/>
              <a:gdLst/>
              <a:ahLst/>
              <a:cxnLst/>
              <a:rect l="l" t="t" r="r" b="b"/>
              <a:pathLst>
                <a:path w="22640" h="14484" extrusionOk="0">
                  <a:moveTo>
                    <a:pt x="0" y="1"/>
                  </a:moveTo>
                  <a:lnTo>
                    <a:pt x="0" y="9563"/>
                  </a:lnTo>
                  <a:cubicBezTo>
                    <a:pt x="377" y="9542"/>
                    <a:pt x="775" y="9521"/>
                    <a:pt x="1193" y="9479"/>
                  </a:cubicBezTo>
                  <a:cubicBezTo>
                    <a:pt x="3143" y="9305"/>
                    <a:pt x="6180" y="7566"/>
                    <a:pt x="8688" y="7566"/>
                  </a:cubicBezTo>
                  <a:cubicBezTo>
                    <a:pt x="9194" y="7566"/>
                    <a:pt x="9678" y="7637"/>
                    <a:pt x="10127" y="7805"/>
                  </a:cubicBezTo>
                  <a:cubicBezTo>
                    <a:pt x="13956" y="9249"/>
                    <a:pt x="12638" y="12304"/>
                    <a:pt x="11655" y="13978"/>
                  </a:cubicBezTo>
                  <a:cubicBezTo>
                    <a:pt x="12586" y="14334"/>
                    <a:pt x="13360" y="14483"/>
                    <a:pt x="14024" y="14483"/>
                  </a:cubicBezTo>
                  <a:cubicBezTo>
                    <a:pt x="17102" y="14483"/>
                    <a:pt x="17783" y="11262"/>
                    <a:pt x="20589" y="10504"/>
                  </a:cubicBezTo>
                  <a:cubicBezTo>
                    <a:pt x="21280" y="10316"/>
                    <a:pt x="21970" y="10211"/>
                    <a:pt x="22640" y="10149"/>
                  </a:cubicBezTo>
                  <a:cubicBezTo>
                    <a:pt x="22514" y="9312"/>
                    <a:pt x="22598" y="8349"/>
                    <a:pt x="21886" y="7847"/>
                  </a:cubicBezTo>
                  <a:cubicBezTo>
                    <a:pt x="21320" y="7445"/>
                    <a:pt x="20641" y="7298"/>
                    <a:pt x="19896" y="7298"/>
                  </a:cubicBezTo>
                  <a:cubicBezTo>
                    <a:pt x="17905" y="7298"/>
                    <a:pt x="15450" y="8346"/>
                    <a:pt x="13459" y="8346"/>
                  </a:cubicBezTo>
                  <a:cubicBezTo>
                    <a:pt x="13060" y="8346"/>
                    <a:pt x="12679" y="8304"/>
                    <a:pt x="12324" y="8203"/>
                  </a:cubicBezTo>
                  <a:cubicBezTo>
                    <a:pt x="9437" y="7345"/>
                    <a:pt x="7763" y="4332"/>
                    <a:pt x="5420" y="2867"/>
                  </a:cubicBezTo>
                  <a:cubicBezTo>
                    <a:pt x="3704" y="1800"/>
                    <a:pt x="1904" y="838"/>
                    <a:pt x="0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9885" y="3446365"/>
              <a:ext cx="2016633" cy="676198"/>
            </a:xfrm>
            <a:custGeom>
              <a:avLst/>
              <a:gdLst/>
              <a:ahLst/>
              <a:cxnLst/>
              <a:rect l="l" t="t" r="r" b="b"/>
              <a:pathLst>
                <a:path w="98133" h="32905" extrusionOk="0">
                  <a:moveTo>
                    <a:pt x="20491" y="1"/>
                  </a:moveTo>
                  <a:cubicBezTo>
                    <a:pt x="19127" y="1"/>
                    <a:pt x="17812" y="61"/>
                    <a:pt x="16572" y="169"/>
                  </a:cubicBezTo>
                  <a:cubicBezTo>
                    <a:pt x="15044" y="295"/>
                    <a:pt x="13580" y="504"/>
                    <a:pt x="12136" y="755"/>
                  </a:cubicBezTo>
                  <a:cubicBezTo>
                    <a:pt x="11697" y="818"/>
                    <a:pt x="11278" y="902"/>
                    <a:pt x="10860" y="985"/>
                  </a:cubicBezTo>
                  <a:cubicBezTo>
                    <a:pt x="8286" y="1487"/>
                    <a:pt x="5796" y="2094"/>
                    <a:pt x="3264" y="2617"/>
                  </a:cubicBezTo>
                  <a:cubicBezTo>
                    <a:pt x="2176" y="2847"/>
                    <a:pt x="1109" y="3078"/>
                    <a:pt x="0" y="3266"/>
                  </a:cubicBezTo>
                  <a:lnTo>
                    <a:pt x="0" y="14544"/>
                  </a:lnTo>
                  <a:cubicBezTo>
                    <a:pt x="1360" y="14314"/>
                    <a:pt x="2741" y="14083"/>
                    <a:pt x="4080" y="13853"/>
                  </a:cubicBezTo>
                  <a:cubicBezTo>
                    <a:pt x="7219" y="13351"/>
                    <a:pt x="10169" y="12200"/>
                    <a:pt x="13140" y="11301"/>
                  </a:cubicBezTo>
                  <a:cubicBezTo>
                    <a:pt x="16384" y="10317"/>
                    <a:pt x="19543" y="9669"/>
                    <a:pt x="22974" y="9271"/>
                  </a:cubicBezTo>
                  <a:cubicBezTo>
                    <a:pt x="23252" y="9244"/>
                    <a:pt x="23624" y="9218"/>
                    <a:pt x="24023" y="9218"/>
                  </a:cubicBezTo>
                  <a:cubicBezTo>
                    <a:pt x="25154" y="9218"/>
                    <a:pt x="26501" y="9426"/>
                    <a:pt x="26532" y="10401"/>
                  </a:cubicBezTo>
                  <a:cubicBezTo>
                    <a:pt x="26552" y="11133"/>
                    <a:pt x="25674" y="12012"/>
                    <a:pt x="25088" y="12514"/>
                  </a:cubicBezTo>
                  <a:cubicBezTo>
                    <a:pt x="24188" y="13247"/>
                    <a:pt x="23602" y="14000"/>
                    <a:pt x="22410" y="14418"/>
                  </a:cubicBezTo>
                  <a:cubicBezTo>
                    <a:pt x="21112" y="14899"/>
                    <a:pt x="19836" y="15485"/>
                    <a:pt x="18518" y="15925"/>
                  </a:cubicBezTo>
                  <a:cubicBezTo>
                    <a:pt x="17179" y="16364"/>
                    <a:pt x="15505" y="16427"/>
                    <a:pt x="14082" y="16573"/>
                  </a:cubicBezTo>
                  <a:cubicBezTo>
                    <a:pt x="10881" y="16908"/>
                    <a:pt x="7679" y="17138"/>
                    <a:pt x="4520" y="17620"/>
                  </a:cubicBezTo>
                  <a:cubicBezTo>
                    <a:pt x="2992" y="17871"/>
                    <a:pt x="1444" y="18164"/>
                    <a:pt x="0" y="18624"/>
                  </a:cubicBezTo>
                  <a:lnTo>
                    <a:pt x="0" y="22641"/>
                  </a:lnTo>
                  <a:cubicBezTo>
                    <a:pt x="42" y="22641"/>
                    <a:pt x="63" y="22662"/>
                    <a:pt x="105" y="22662"/>
                  </a:cubicBezTo>
                  <a:cubicBezTo>
                    <a:pt x="940" y="22887"/>
                    <a:pt x="1682" y="22985"/>
                    <a:pt x="2355" y="22985"/>
                  </a:cubicBezTo>
                  <a:cubicBezTo>
                    <a:pt x="5693" y="22985"/>
                    <a:pt x="7288" y="20565"/>
                    <a:pt x="9709" y="19189"/>
                  </a:cubicBezTo>
                  <a:cubicBezTo>
                    <a:pt x="12063" y="17848"/>
                    <a:pt x="14531" y="17329"/>
                    <a:pt x="17110" y="17329"/>
                  </a:cubicBezTo>
                  <a:cubicBezTo>
                    <a:pt x="23424" y="17329"/>
                    <a:pt x="30410" y="20440"/>
                    <a:pt x="38060" y="22223"/>
                  </a:cubicBezTo>
                  <a:cubicBezTo>
                    <a:pt x="51954" y="25466"/>
                    <a:pt x="65596" y="28374"/>
                    <a:pt x="79426" y="30927"/>
                  </a:cubicBezTo>
                  <a:cubicBezTo>
                    <a:pt x="81961" y="31393"/>
                    <a:pt x="88511" y="32904"/>
                    <a:pt x="93136" y="32904"/>
                  </a:cubicBezTo>
                  <a:cubicBezTo>
                    <a:pt x="93704" y="32904"/>
                    <a:pt x="94243" y="32881"/>
                    <a:pt x="94742" y="32831"/>
                  </a:cubicBezTo>
                  <a:cubicBezTo>
                    <a:pt x="94659" y="31743"/>
                    <a:pt x="94847" y="31325"/>
                    <a:pt x="97546" y="30760"/>
                  </a:cubicBezTo>
                  <a:cubicBezTo>
                    <a:pt x="97735" y="30718"/>
                    <a:pt x="97923" y="30697"/>
                    <a:pt x="98132" y="30655"/>
                  </a:cubicBezTo>
                  <a:cubicBezTo>
                    <a:pt x="98132" y="30299"/>
                    <a:pt x="98069" y="29881"/>
                    <a:pt x="97881" y="29420"/>
                  </a:cubicBezTo>
                  <a:cubicBezTo>
                    <a:pt x="95161" y="22432"/>
                    <a:pt x="79322" y="23185"/>
                    <a:pt x="74216" y="22537"/>
                  </a:cubicBezTo>
                  <a:cubicBezTo>
                    <a:pt x="74070" y="22516"/>
                    <a:pt x="73923" y="22495"/>
                    <a:pt x="73777" y="22474"/>
                  </a:cubicBezTo>
                  <a:cubicBezTo>
                    <a:pt x="73453" y="22479"/>
                    <a:pt x="73127" y="22481"/>
                    <a:pt x="72802" y="22481"/>
                  </a:cubicBezTo>
                  <a:cubicBezTo>
                    <a:pt x="71679" y="22481"/>
                    <a:pt x="70558" y="22450"/>
                    <a:pt x="69488" y="22369"/>
                  </a:cubicBezTo>
                  <a:cubicBezTo>
                    <a:pt x="66269" y="22483"/>
                    <a:pt x="63051" y="22950"/>
                    <a:pt x="59737" y="22950"/>
                  </a:cubicBezTo>
                  <a:cubicBezTo>
                    <a:pt x="56349" y="22950"/>
                    <a:pt x="52862" y="22462"/>
                    <a:pt x="49171" y="20612"/>
                  </a:cubicBezTo>
                  <a:cubicBezTo>
                    <a:pt x="40216" y="16155"/>
                    <a:pt x="47162" y="14627"/>
                    <a:pt x="53690" y="13560"/>
                  </a:cubicBezTo>
                  <a:cubicBezTo>
                    <a:pt x="50656" y="12933"/>
                    <a:pt x="47434" y="12723"/>
                    <a:pt x="45007" y="11677"/>
                  </a:cubicBezTo>
                  <a:cubicBezTo>
                    <a:pt x="42915" y="10798"/>
                    <a:pt x="41471" y="9145"/>
                    <a:pt x="38814" y="8853"/>
                  </a:cubicBezTo>
                  <a:cubicBezTo>
                    <a:pt x="38659" y="8837"/>
                    <a:pt x="38501" y="8829"/>
                    <a:pt x="38343" y="8829"/>
                  </a:cubicBezTo>
                  <a:cubicBezTo>
                    <a:pt x="36161" y="8829"/>
                    <a:pt x="33652" y="10236"/>
                    <a:pt x="31565" y="10236"/>
                  </a:cubicBezTo>
                  <a:cubicBezTo>
                    <a:pt x="31221" y="10236"/>
                    <a:pt x="30888" y="10197"/>
                    <a:pt x="30570" y="10108"/>
                  </a:cubicBezTo>
                  <a:cubicBezTo>
                    <a:pt x="25485" y="8643"/>
                    <a:pt x="31721" y="7095"/>
                    <a:pt x="33457" y="6467"/>
                  </a:cubicBezTo>
                  <a:cubicBezTo>
                    <a:pt x="36094" y="5484"/>
                    <a:pt x="36596" y="4710"/>
                    <a:pt x="36700" y="3350"/>
                  </a:cubicBezTo>
                  <a:cubicBezTo>
                    <a:pt x="36219" y="3140"/>
                    <a:pt x="35738" y="2931"/>
                    <a:pt x="35257" y="2743"/>
                  </a:cubicBezTo>
                  <a:cubicBezTo>
                    <a:pt x="34985" y="2638"/>
                    <a:pt x="34734" y="2534"/>
                    <a:pt x="34482" y="2429"/>
                  </a:cubicBezTo>
                  <a:cubicBezTo>
                    <a:pt x="29932" y="650"/>
                    <a:pt x="24952" y="1"/>
                    <a:pt x="2049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9453" y="44796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9885" y="1185053"/>
              <a:ext cx="1737564" cy="561138"/>
            </a:xfrm>
            <a:custGeom>
              <a:avLst/>
              <a:gdLst/>
              <a:ahLst/>
              <a:cxnLst/>
              <a:rect l="l" t="t" r="r" b="b"/>
              <a:pathLst>
                <a:path w="84553" h="27306" extrusionOk="0">
                  <a:moveTo>
                    <a:pt x="10378" y="17053"/>
                  </a:moveTo>
                  <a:lnTo>
                    <a:pt x="10378" y="17053"/>
                  </a:lnTo>
                  <a:cubicBezTo>
                    <a:pt x="10379" y="17054"/>
                    <a:pt x="10380" y="17054"/>
                    <a:pt x="10381" y="17055"/>
                  </a:cubicBezTo>
                  <a:lnTo>
                    <a:pt x="10381" y="17055"/>
                  </a:lnTo>
                  <a:cubicBezTo>
                    <a:pt x="10380" y="17054"/>
                    <a:pt x="10379" y="17054"/>
                    <a:pt x="10378" y="17053"/>
                  </a:cubicBezTo>
                  <a:close/>
                  <a:moveTo>
                    <a:pt x="0" y="1"/>
                  </a:moveTo>
                  <a:lnTo>
                    <a:pt x="0" y="10023"/>
                  </a:lnTo>
                  <a:cubicBezTo>
                    <a:pt x="5503" y="11885"/>
                    <a:pt x="11759" y="12408"/>
                    <a:pt x="17639" y="13162"/>
                  </a:cubicBezTo>
                  <a:cubicBezTo>
                    <a:pt x="20275" y="13475"/>
                    <a:pt x="23288" y="13706"/>
                    <a:pt x="25757" y="14522"/>
                  </a:cubicBezTo>
                  <a:cubicBezTo>
                    <a:pt x="26678" y="14856"/>
                    <a:pt x="29335" y="15338"/>
                    <a:pt x="29586" y="16237"/>
                  </a:cubicBezTo>
                  <a:cubicBezTo>
                    <a:pt x="29809" y="17102"/>
                    <a:pt x="28472" y="17278"/>
                    <a:pt x="27174" y="17278"/>
                  </a:cubicBezTo>
                  <a:cubicBezTo>
                    <a:pt x="26400" y="17278"/>
                    <a:pt x="25641" y="17215"/>
                    <a:pt x="25234" y="17200"/>
                  </a:cubicBezTo>
                  <a:cubicBezTo>
                    <a:pt x="23205" y="17137"/>
                    <a:pt x="21175" y="17011"/>
                    <a:pt x="19145" y="16949"/>
                  </a:cubicBezTo>
                  <a:cubicBezTo>
                    <a:pt x="17923" y="16897"/>
                    <a:pt x="16715" y="16860"/>
                    <a:pt x="15509" y="16860"/>
                  </a:cubicBezTo>
                  <a:cubicBezTo>
                    <a:pt x="15249" y="16860"/>
                    <a:pt x="14990" y="16861"/>
                    <a:pt x="14731" y="16865"/>
                  </a:cubicBezTo>
                  <a:cubicBezTo>
                    <a:pt x="14118" y="16881"/>
                    <a:pt x="12335" y="17168"/>
                    <a:pt x="11212" y="17168"/>
                  </a:cubicBezTo>
                  <a:cubicBezTo>
                    <a:pt x="10842" y="17168"/>
                    <a:pt x="10543" y="17137"/>
                    <a:pt x="10381" y="17055"/>
                  </a:cubicBezTo>
                  <a:lnTo>
                    <a:pt x="10381" y="17055"/>
                  </a:lnTo>
                  <a:cubicBezTo>
                    <a:pt x="11238" y="17494"/>
                    <a:pt x="12074" y="17975"/>
                    <a:pt x="12847" y="18539"/>
                  </a:cubicBezTo>
                  <a:cubicBezTo>
                    <a:pt x="13475" y="18957"/>
                    <a:pt x="14124" y="19355"/>
                    <a:pt x="14772" y="19752"/>
                  </a:cubicBezTo>
                  <a:cubicBezTo>
                    <a:pt x="17765" y="21636"/>
                    <a:pt x="20987" y="23456"/>
                    <a:pt x="24460" y="24690"/>
                  </a:cubicBezTo>
                  <a:cubicBezTo>
                    <a:pt x="28874" y="23777"/>
                    <a:pt x="30641" y="21653"/>
                    <a:pt x="35646" y="21653"/>
                  </a:cubicBezTo>
                  <a:cubicBezTo>
                    <a:pt x="36144" y="21653"/>
                    <a:pt x="36675" y="21674"/>
                    <a:pt x="37244" y="21719"/>
                  </a:cubicBezTo>
                  <a:cubicBezTo>
                    <a:pt x="39860" y="21949"/>
                    <a:pt x="47413" y="22473"/>
                    <a:pt x="49757" y="24230"/>
                  </a:cubicBezTo>
                  <a:cubicBezTo>
                    <a:pt x="52016" y="25925"/>
                    <a:pt x="51138" y="26636"/>
                    <a:pt x="51640" y="27306"/>
                  </a:cubicBezTo>
                  <a:cubicBezTo>
                    <a:pt x="51661" y="27285"/>
                    <a:pt x="51703" y="27243"/>
                    <a:pt x="51724" y="27222"/>
                  </a:cubicBezTo>
                  <a:cubicBezTo>
                    <a:pt x="54569" y="23749"/>
                    <a:pt x="51493" y="22619"/>
                    <a:pt x="51263" y="18978"/>
                  </a:cubicBezTo>
                  <a:cubicBezTo>
                    <a:pt x="51096" y="16112"/>
                    <a:pt x="53753" y="14689"/>
                    <a:pt x="56766" y="13475"/>
                  </a:cubicBezTo>
                  <a:cubicBezTo>
                    <a:pt x="62646" y="11090"/>
                    <a:pt x="69446" y="10441"/>
                    <a:pt x="75848" y="9395"/>
                  </a:cubicBezTo>
                  <a:cubicBezTo>
                    <a:pt x="78380" y="8977"/>
                    <a:pt x="81393" y="7931"/>
                    <a:pt x="84553" y="6947"/>
                  </a:cubicBezTo>
                  <a:cubicBezTo>
                    <a:pt x="81251" y="6158"/>
                    <a:pt x="77888" y="5839"/>
                    <a:pt x="74777" y="5839"/>
                  </a:cubicBezTo>
                  <a:cubicBezTo>
                    <a:pt x="73433" y="5839"/>
                    <a:pt x="72135" y="5898"/>
                    <a:pt x="70910" y="6006"/>
                  </a:cubicBezTo>
                  <a:cubicBezTo>
                    <a:pt x="62855" y="6696"/>
                    <a:pt x="56264" y="9521"/>
                    <a:pt x="47936" y="9814"/>
                  </a:cubicBezTo>
                  <a:cubicBezTo>
                    <a:pt x="47217" y="9839"/>
                    <a:pt x="46490" y="9852"/>
                    <a:pt x="45757" y="9852"/>
                  </a:cubicBezTo>
                  <a:cubicBezTo>
                    <a:pt x="38715" y="9852"/>
                    <a:pt x="31107" y="8686"/>
                    <a:pt x="23602" y="6696"/>
                  </a:cubicBezTo>
                  <a:cubicBezTo>
                    <a:pt x="18560" y="5336"/>
                    <a:pt x="7114" y="231"/>
                    <a:pt x="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1030844" y="830249"/>
              <a:ext cx="5755747" cy="1799707"/>
            </a:xfrm>
            <a:custGeom>
              <a:avLst/>
              <a:gdLst/>
              <a:ahLst/>
              <a:cxnLst/>
              <a:rect l="l" t="t" r="r" b="b"/>
              <a:pathLst>
                <a:path w="280085" h="87577" extrusionOk="0">
                  <a:moveTo>
                    <a:pt x="32955" y="1"/>
                  </a:moveTo>
                  <a:cubicBezTo>
                    <a:pt x="22242" y="3286"/>
                    <a:pt x="1" y="43"/>
                    <a:pt x="7533" y="12367"/>
                  </a:cubicBezTo>
                  <a:cubicBezTo>
                    <a:pt x="7952" y="12471"/>
                    <a:pt x="8349" y="12534"/>
                    <a:pt x="8747" y="12597"/>
                  </a:cubicBezTo>
                  <a:cubicBezTo>
                    <a:pt x="9200" y="12562"/>
                    <a:pt x="9658" y="12546"/>
                    <a:pt x="10120" y="12546"/>
                  </a:cubicBezTo>
                  <a:cubicBezTo>
                    <a:pt x="11044" y="12546"/>
                    <a:pt x="11983" y="12611"/>
                    <a:pt x="12931" y="12722"/>
                  </a:cubicBezTo>
                  <a:cubicBezTo>
                    <a:pt x="14647" y="12618"/>
                    <a:pt x="16342" y="12367"/>
                    <a:pt x="18267" y="12367"/>
                  </a:cubicBezTo>
                  <a:cubicBezTo>
                    <a:pt x="19142" y="12367"/>
                    <a:pt x="20198" y="12339"/>
                    <a:pt x="21320" y="12339"/>
                  </a:cubicBezTo>
                  <a:cubicBezTo>
                    <a:pt x="24224" y="12339"/>
                    <a:pt x="27564" y="12524"/>
                    <a:pt x="29315" y="13852"/>
                  </a:cubicBezTo>
                  <a:cubicBezTo>
                    <a:pt x="32307" y="16091"/>
                    <a:pt x="27473" y="15798"/>
                    <a:pt x="25946" y="16363"/>
                  </a:cubicBezTo>
                  <a:cubicBezTo>
                    <a:pt x="26501" y="16893"/>
                    <a:pt x="27384" y="16904"/>
                    <a:pt x="28263" y="16904"/>
                  </a:cubicBezTo>
                  <a:cubicBezTo>
                    <a:pt x="28302" y="16904"/>
                    <a:pt x="28341" y="16904"/>
                    <a:pt x="28381" y="16904"/>
                  </a:cubicBezTo>
                  <a:cubicBezTo>
                    <a:pt x="28886" y="16904"/>
                    <a:pt x="29386" y="16908"/>
                    <a:pt x="29817" y="17012"/>
                  </a:cubicBezTo>
                  <a:cubicBezTo>
                    <a:pt x="31616" y="17472"/>
                    <a:pt x="32851" y="18769"/>
                    <a:pt x="34420" y="19502"/>
                  </a:cubicBezTo>
                  <a:cubicBezTo>
                    <a:pt x="36680" y="20548"/>
                    <a:pt x="47916" y="22096"/>
                    <a:pt x="41471" y="24544"/>
                  </a:cubicBezTo>
                  <a:cubicBezTo>
                    <a:pt x="43647" y="25423"/>
                    <a:pt x="45719" y="24837"/>
                    <a:pt x="47895" y="25381"/>
                  </a:cubicBezTo>
                  <a:cubicBezTo>
                    <a:pt x="49276" y="25716"/>
                    <a:pt x="49903" y="26616"/>
                    <a:pt x="50908" y="27369"/>
                  </a:cubicBezTo>
                  <a:cubicBezTo>
                    <a:pt x="54004" y="29691"/>
                    <a:pt x="59424" y="29963"/>
                    <a:pt x="63525" y="29963"/>
                  </a:cubicBezTo>
                  <a:cubicBezTo>
                    <a:pt x="64898" y="29963"/>
                    <a:pt x="66326" y="29688"/>
                    <a:pt x="67689" y="29688"/>
                  </a:cubicBezTo>
                  <a:cubicBezTo>
                    <a:pt x="67780" y="29688"/>
                    <a:pt x="67870" y="29689"/>
                    <a:pt x="67961" y="29691"/>
                  </a:cubicBezTo>
                  <a:cubicBezTo>
                    <a:pt x="69216" y="29733"/>
                    <a:pt x="70430" y="30152"/>
                    <a:pt x="71706" y="30256"/>
                  </a:cubicBezTo>
                  <a:cubicBezTo>
                    <a:pt x="77000" y="30654"/>
                    <a:pt x="81247" y="29963"/>
                    <a:pt x="85704" y="32432"/>
                  </a:cubicBezTo>
                  <a:cubicBezTo>
                    <a:pt x="90307" y="35006"/>
                    <a:pt x="89407" y="39128"/>
                    <a:pt x="91981" y="42601"/>
                  </a:cubicBezTo>
                  <a:cubicBezTo>
                    <a:pt x="94324" y="45761"/>
                    <a:pt x="95433" y="47832"/>
                    <a:pt x="96772" y="51326"/>
                  </a:cubicBezTo>
                  <a:cubicBezTo>
                    <a:pt x="97390" y="52973"/>
                    <a:pt x="99019" y="57796"/>
                    <a:pt x="102058" y="57796"/>
                  </a:cubicBezTo>
                  <a:cubicBezTo>
                    <a:pt x="102109" y="57796"/>
                    <a:pt x="102161" y="57795"/>
                    <a:pt x="102212" y="57792"/>
                  </a:cubicBezTo>
                  <a:cubicBezTo>
                    <a:pt x="102443" y="56181"/>
                    <a:pt x="104012" y="53565"/>
                    <a:pt x="105790" y="52645"/>
                  </a:cubicBezTo>
                  <a:cubicBezTo>
                    <a:pt x="106537" y="52253"/>
                    <a:pt x="107245" y="52088"/>
                    <a:pt x="107918" y="52088"/>
                  </a:cubicBezTo>
                  <a:cubicBezTo>
                    <a:pt x="110664" y="52088"/>
                    <a:pt x="112839" y="54828"/>
                    <a:pt x="114704" y="56139"/>
                  </a:cubicBezTo>
                  <a:cubicBezTo>
                    <a:pt x="117654" y="58231"/>
                    <a:pt x="120772" y="59424"/>
                    <a:pt x="122906" y="62228"/>
                  </a:cubicBezTo>
                  <a:cubicBezTo>
                    <a:pt x="124956" y="64927"/>
                    <a:pt x="127258" y="65994"/>
                    <a:pt x="131003" y="67061"/>
                  </a:cubicBezTo>
                  <a:cubicBezTo>
                    <a:pt x="132339" y="67437"/>
                    <a:pt x="133535" y="67710"/>
                    <a:pt x="134815" y="67710"/>
                  </a:cubicBezTo>
                  <a:cubicBezTo>
                    <a:pt x="135460" y="67710"/>
                    <a:pt x="136126" y="67641"/>
                    <a:pt x="136841" y="67479"/>
                  </a:cubicBezTo>
                  <a:cubicBezTo>
                    <a:pt x="139352" y="66894"/>
                    <a:pt x="141402" y="65659"/>
                    <a:pt x="143788" y="64885"/>
                  </a:cubicBezTo>
                  <a:cubicBezTo>
                    <a:pt x="145305" y="64389"/>
                    <a:pt x="146995" y="63893"/>
                    <a:pt x="148680" y="63893"/>
                  </a:cubicBezTo>
                  <a:cubicBezTo>
                    <a:pt x="149341" y="63893"/>
                    <a:pt x="150002" y="63970"/>
                    <a:pt x="150651" y="64153"/>
                  </a:cubicBezTo>
                  <a:cubicBezTo>
                    <a:pt x="152785" y="64759"/>
                    <a:pt x="154731" y="66370"/>
                    <a:pt x="156739" y="67249"/>
                  </a:cubicBezTo>
                  <a:cubicBezTo>
                    <a:pt x="162870" y="69948"/>
                    <a:pt x="168373" y="73652"/>
                    <a:pt x="173227" y="77606"/>
                  </a:cubicBezTo>
                  <a:cubicBezTo>
                    <a:pt x="176382" y="80184"/>
                    <a:pt x="181235" y="80674"/>
                    <a:pt x="185880" y="80674"/>
                  </a:cubicBezTo>
                  <a:cubicBezTo>
                    <a:pt x="187796" y="80674"/>
                    <a:pt x="189677" y="80591"/>
                    <a:pt x="191389" y="80536"/>
                  </a:cubicBezTo>
                  <a:cubicBezTo>
                    <a:pt x="193352" y="80463"/>
                    <a:pt x="195337" y="80448"/>
                    <a:pt x="197329" y="80448"/>
                  </a:cubicBezTo>
                  <a:cubicBezTo>
                    <a:pt x="198669" y="80448"/>
                    <a:pt x="200012" y="80455"/>
                    <a:pt x="201355" y="80455"/>
                  </a:cubicBezTo>
                  <a:cubicBezTo>
                    <a:pt x="204886" y="80455"/>
                    <a:pt x="208410" y="80409"/>
                    <a:pt x="211852" y="80075"/>
                  </a:cubicBezTo>
                  <a:cubicBezTo>
                    <a:pt x="218993" y="79394"/>
                    <a:pt x="224680" y="77526"/>
                    <a:pt x="231172" y="77526"/>
                  </a:cubicBezTo>
                  <a:cubicBezTo>
                    <a:pt x="235446" y="77526"/>
                    <a:pt x="240070" y="78336"/>
                    <a:pt x="245686" y="80829"/>
                  </a:cubicBezTo>
                  <a:cubicBezTo>
                    <a:pt x="253300" y="84214"/>
                    <a:pt x="260633" y="87576"/>
                    <a:pt x="266543" y="87576"/>
                  </a:cubicBezTo>
                  <a:cubicBezTo>
                    <a:pt x="270312" y="87576"/>
                    <a:pt x="273502" y="86209"/>
                    <a:pt x="275816" y="82607"/>
                  </a:cubicBezTo>
                  <a:cubicBezTo>
                    <a:pt x="280084" y="75953"/>
                    <a:pt x="278075" y="67731"/>
                    <a:pt x="265668" y="67689"/>
                  </a:cubicBezTo>
                  <a:cubicBezTo>
                    <a:pt x="253051" y="67626"/>
                    <a:pt x="244723" y="66036"/>
                    <a:pt x="231437" y="61077"/>
                  </a:cubicBezTo>
                  <a:cubicBezTo>
                    <a:pt x="229334" y="60288"/>
                    <a:pt x="227887" y="59957"/>
                    <a:pt x="226854" y="59957"/>
                  </a:cubicBezTo>
                  <a:cubicBezTo>
                    <a:pt x="223362" y="59957"/>
                    <a:pt x="224586" y="63737"/>
                    <a:pt x="221163" y="66433"/>
                  </a:cubicBezTo>
                  <a:cubicBezTo>
                    <a:pt x="218122" y="68828"/>
                    <a:pt x="213266" y="69681"/>
                    <a:pt x="207755" y="69681"/>
                  </a:cubicBezTo>
                  <a:cubicBezTo>
                    <a:pt x="199352" y="69681"/>
                    <a:pt x="189428" y="67699"/>
                    <a:pt x="182099" y="66182"/>
                  </a:cubicBezTo>
                  <a:cubicBezTo>
                    <a:pt x="168750" y="63441"/>
                    <a:pt x="159334" y="57603"/>
                    <a:pt x="147554" y="49945"/>
                  </a:cubicBezTo>
                  <a:cubicBezTo>
                    <a:pt x="140356" y="45259"/>
                    <a:pt x="129476" y="39484"/>
                    <a:pt x="129057" y="32725"/>
                  </a:cubicBezTo>
                  <a:cubicBezTo>
                    <a:pt x="128744" y="27704"/>
                    <a:pt x="130585" y="24984"/>
                    <a:pt x="121295" y="24021"/>
                  </a:cubicBezTo>
                  <a:cubicBezTo>
                    <a:pt x="120882" y="23978"/>
                    <a:pt x="120486" y="23957"/>
                    <a:pt x="120106" y="23957"/>
                  </a:cubicBezTo>
                  <a:cubicBezTo>
                    <a:pt x="110750" y="23957"/>
                    <a:pt x="110944" y="36596"/>
                    <a:pt x="106322" y="36596"/>
                  </a:cubicBezTo>
                  <a:cubicBezTo>
                    <a:pt x="104438" y="36596"/>
                    <a:pt x="101754" y="34495"/>
                    <a:pt x="97295" y="28582"/>
                  </a:cubicBezTo>
                  <a:cubicBezTo>
                    <a:pt x="95329" y="25967"/>
                    <a:pt x="95057" y="22933"/>
                    <a:pt x="93759" y="20192"/>
                  </a:cubicBezTo>
                  <a:cubicBezTo>
                    <a:pt x="92357" y="17242"/>
                    <a:pt x="89177" y="15108"/>
                    <a:pt x="85892" y="13350"/>
                  </a:cubicBezTo>
                  <a:cubicBezTo>
                    <a:pt x="82943" y="11751"/>
                    <a:pt x="79514" y="10419"/>
                    <a:pt x="76065" y="10419"/>
                  </a:cubicBezTo>
                  <a:cubicBezTo>
                    <a:pt x="74325" y="10419"/>
                    <a:pt x="72580" y="10758"/>
                    <a:pt x="70890" y="11572"/>
                  </a:cubicBezTo>
                  <a:cubicBezTo>
                    <a:pt x="68986" y="12471"/>
                    <a:pt x="68839" y="13266"/>
                    <a:pt x="68337" y="14794"/>
                  </a:cubicBezTo>
                  <a:cubicBezTo>
                    <a:pt x="67949" y="16033"/>
                    <a:pt x="67037" y="16668"/>
                    <a:pt x="65442" y="16668"/>
                  </a:cubicBezTo>
                  <a:cubicBezTo>
                    <a:pt x="65233" y="16668"/>
                    <a:pt x="65013" y="16657"/>
                    <a:pt x="64780" y="16635"/>
                  </a:cubicBezTo>
                  <a:cubicBezTo>
                    <a:pt x="64468" y="16606"/>
                    <a:pt x="64159" y="16593"/>
                    <a:pt x="63854" y="16593"/>
                  </a:cubicBezTo>
                  <a:cubicBezTo>
                    <a:pt x="60644" y="16593"/>
                    <a:pt x="57799" y="18065"/>
                    <a:pt x="54569" y="18142"/>
                  </a:cubicBezTo>
                  <a:cubicBezTo>
                    <a:pt x="54329" y="18146"/>
                    <a:pt x="54089" y="18148"/>
                    <a:pt x="53850" y="18148"/>
                  </a:cubicBezTo>
                  <a:cubicBezTo>
                    <a:pt x="50680" y="18148"/>
                    <a:pt x="47525" y="17757"/>
                    <a:pt x="44568" y="16823"/>
                  </a:cubicBezTo>
                  <a:cubicBezTo>
                    <a:pt x="42308" y="16091"/>
                    <a:pt x="37789" y="14501"/>
                    <a:pt x="37161" y="12367"/>
                  </a:cubicBezTo>
                  <a:cubicBezTo>
                    <a:pt x="36178" y="9123"/>
                    <a:pt x="45551" y="9647"/>
                    <a:pt x="47999" y="9291"/>
                  </a:cubicBezTo>
                  <a:cubicBezTo>
                    <a:pt x="50301" y="8935"/>
                    <a:pt x="57206" y="8726"/>
                    <a:pt x="54946" y="5336"/>
                  </a:cubicBezTo>
                  <a:cubicBezTo>
                    <a:pt x="53887" y="3777"/>
                    <a:pt x="51430" y="3512"/>
                    <a:pt x="48914" y="3512"/>
                  </a:cubicBezTo>
                  <a:cubicBezTo>
                    <a:pt x="47619" y="3512"/>
                    <a:pt x="46309" y="3582"/>
                    <a:pt x="45165" y="3582"/>
                  </a:cubicBezTo>
                  <a:cubicBezTo>
                    <a:pt x="44536" y="3582"/>
                    <a:pt x="43957" y="3561"/>
                    <a:pt x="43459" y="3495"/>
                  </a:cubicBezTo>
                  <a:cubicBezTo>
                    <a:pt x="39756" y="3035"/>
                    <a:pt x="36366" y="1549"/>
                    <a:pt x="3295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6885" y="3949017"/>
              <a:ext cx="1277660" cy="676216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6021" y="3615374"/>
              <a:ext cx="567591" cy="214152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9885" y="2312072"/>
              <a:ext cx="3674278" cy="1982993"/>
            </a:xfrm>
            <a:custGeom>
              <a:avLst/>
              <a:gdLst/>
              <a:ahLst/>
              <a:cxnLst/>
              <a:rect l="l" t="t" r="r" b="b"/>
              <a:pathLst>
                <a:path w="178797" h="96496" extrusionOk="0">
                  <a:moveTo>
                    <a:pt x="0" y="0"/>
                  </a:moveTo>
                  <a:lnTo>
                    <a:pt x="0" y="9751"/>
                  </a:lnTo>
                  <a:cubicBezTo>
                    <a:pt x="2511" y="9855"/>
                    <a:pt x="3097" y="10881"/>
                    <a:pt x="4311" y="13726"/>
                  </a:cubicBezTo>
                  <a:cubicBezTo>
                    <a:pt x="5461" y="16446"/>
                    <a:pt x="7052" y="16300"/>
                    <a:pt x="9918" y="17409"/>
                  </a:cubicBezTo>
                  <a:cubicBezTo>
                    <a:pt x="14249" y="19062"/>
                    <a:pt x="18204" y="23079"/>
                    <a:pt x="21154" y="26008"/>
                  </a:cubicBezTo>
                  <a:cubicBezTo>
                    <a:pt x="23420" y="28254"/>
                    <a:pt x="21901" y="36231"/>
                    <a:pt x="26518" y="36231"/>
                  </a:cubicBezTo>
                  <a:cubicBezTo>
                    <a:pt x="26805" y="36231"/>
                    <a:pt x="27116" y="36200"/>
                    <a:pt x="27452" y="36135"/>
                  </a:cubicBezTo>
                  <a:cubicBezTo>
                    <a:pt x="29630" y="35707"/>
                    <a:pt x="29813" y="33329"/>
                    <a:pt x="32003" y="33329"/>
                  </a:cubicBezTo>
                  <a:cubicBezTo>
                    <a:pt x="32380" y="33329"/>
                    <a:pt x="32816" y="33399"/>
                    <a:pt x="33332" y="33562"/>
                  </a:cubicBezTo>
                  <a:cubicBezTo>
                    <a:pt x="35571" y="34273"/>
                    <a:pt x="36240" y="36721"/>
                    <a:pt x="36721" y="38353"/>
                  </a:cubicBezTo>
                  <a:cubicBezTo>
                    <a:pt x="37286" y="40320"/>
                    <a:pt x="37328" y="42726"/>
                    <a:pt x="38458" y="44547"/>
                  </a:cubicBezTo>
                  <a:cubicBezTo>
                    <a:pt x="39316" y="45928"/>
                    <a:pt x="41387" y="47099"/>
                    <a:pt x="42915" y="47999"/>
                  </a:cubicBezTo>
                  <a:cubicBezTo>
                    <a:pt x="43877" y="48585"/>
                    <a:pt x="44944" y="49213"/>
                    <a:pt x="45990" y="49715"/>
                  </a:cubicBezTo>
                  <a:cubicBezTo>
                    <a:pt x="46848" y="50092"/>
                    <a:pt x="47832" y="50405"/>
                    <a:pt x="47874" y="51326"/>
                  </a:cubicBezTo>
                  <a:cubicBezTo>
                    <a:pt x="47915" y="52205"/>
                    <a:pt x="46869" y="52309"/>
                    <a:pt x="45990" y="52351"/>
                  </a:cubicBezTo>
                  <a:cubicBezTo>
                    <a:pt x="45186" y="52375"/>
                    <a:pt x="44450" y="52427"/>
                    <a:pt x="43707" y="52427"/>
                  </a:cubicBezTo>
                  <a:cubicBezTo>
                    <a:pt x="43157" y="52427"/>
                    <a:pt x="42603" y="52399"/>
                    <a:pt x="42015" y="52309"/>
                  </a:cubicBezTo>
                  <a:cubicBezTo>
                    <a:pt x="40634" y="52079"/>
                    <a:pt x="39295" y="51598"/>
                    <a:pt x="37893" y="51452"/>
                  </a:cubicBezTo>
                  <a:cubicBezTo>
                    <a:pt x="37728" y="51435"/>
                    <a:pt x="37572" y="51428"/>
                    <a:pt x="37425" y="51428"/>
                  </a:cubicBezTo>
                  <a:cubicBezTo>
                    <a:pt x="35859" y="51428"/>
                    <a:pt x="35248" y="52298"/>
                    <a:pt x="34043" y="53063"/>
                  </a:cubicBezTo>
                  <a:cubicBezTo>
                    <a:pt x="33509" y="53410"/>
                    <a:pt x="32927" y="53542"/>
                    <a:pt x="32323" y="53542"/>
                  </a:cubicBezTo>
                  <a:cubicBezTo>
                    <a:pt x="30963" y="53542"/>
                    <a:pt x="29488" y="52874"/>
                    <a:pt x="28184" y="52498"/>
                  </a:cubicBezTo>
                  <a:cubicBezTo>
                    <a:pt x="27386" y="52264"/>
                    <a:pt x="26479" y="52012"/>
                    <a:pt x="25581" y="52012"/>
                  </a:cubicBezTo>
                  <a:cubicBezTo>
                    <a:pt x="25514" y="52012"/>
                    <a:pt x="25447" y="52014"/>
                    <a:pt x="25381" y="52016"/>
                  </a:cubicBezTo>
                  <a:cubicBezTo>
                    <a:pt x="24083" y="52079"/>
                    <a:pt x="6340" y="55511"/>
                    <a:pt x="9730" y="58022"/>
                  </a:cubicBezTo>
                  <a:cubicBezTo>
                    <a:pt x="10176" y="58358"/>
                    <a:pt x="10629" y="58489"/>
                    <a:pt x="11078" y="58489"/>
                  </a:cubicBezTo>
                  <a:cubicBezTo>
                    <a:pt x="12334" y="58489"/>
                    <a:pt x="13555" y="57459"/>
                    <a:pt x="14480" y="56996"/>
                  </a:cubicBezTo>
                  <a:cubicBezTo>
                    <a:pt x="15777" y="56348"/>
                    <a:pt x="17618" y="56431"/>
                    <a:pt x="19020" y="55887"/>
                  </a:cubicBezTo>
                  <a:cubicBezTo>
                    <a:pt x="20161" y="55456"/>
                    <a:pt x="21461" y="55319"/>
                    <a:pt x="22752" y="55319"/>
                  </a:cubicBezTo>
                  <a:cubicBezTo>
                    <a:pt x="23214" y="55319"/>
                    <a:pt x="23674" y="55337"/>
                    <a:pt x="24125" y="55364"/>
                  </a:cubicBezTo>
                  <a:cubicBezTo>
                    <a:pt x="26594" y="55511"/>
                    <a:pt x="29189" y="56097"/>
                    <a:pt x="31511" y="56766"/>
                  </a:cubicBezTo>
                  <a:cubicBezTo>
                    <a:pt x="32558" y="57059"/>
                    <a:pt x="33646" y="57478"/>
                    <a:pt x="34713" y="57708"/>
                  </a:cubicBezTo>
                  <a:cubicBezTo>
                    <a:pt x="35466" y="57875"/>
                    <a:pt x="36659" y="57750"/>
                    <a:pt x="37244" y="58231"/>
                  </a:cubicBezTo>
                  <a:cubicBezTo>
                    <a:pt x="38228" y="59047"/>
                    <a:pt x="36868" y="59884"/>
                    <a:pt x="35989" y="60239"/>
                  </a:cubicBezTo>
                  <a:cubicBezTo>
                    <a:pt x="34148" y="60993"/>
                    <a:pt x="28436" y="61599"/>
                    <a:pt x="28226" y="63608"/>
                  </a:cubicBezTo>
                  <a:cubicBezTo>
                    <a:pt x="28184" y="64048"/>
                    <a:pt x="28791" y="65177"/>
                    <a:pt x="29063" y="65554"/>
                  </a:cubicBezTo>
                  <a:cubicBezTo>
                    <a:pt x="29477" y="66136"/>
                    <a:pt x="29819" y="66318"/>
                    <a:pt x="30336" y="66318"/>
                  </a:cubicBezTo>
                  <a:cubicBezTo>
                    <a:pt x="30655" y="66318"/>
                    <a:pt x="31042" y="66249"/>
                    <a:pt x="31553" y="66161"/>
                  </a:cubicBezTo>
                  <a:cubicBezTo>
                    <a:pt x="32788" y="65952"/>
                    <a:pt x="33813" y="65742"/>
                    <a:pt x="34922" y="65282"/>
                  </a:cubicBezTo>
                  <a:cubicBezTo>
                    <a:pt x="36013" y="64823"/>
                    <a:pt x="37235" y="64102"/>
                    <a:pt x="38472" y="64102"/>
                  </a:cubicBezTo>
                  <a:cubicBezTo>
                    <a:pt x="38872" y="64102"/>
                    <a:pt x="39273" y="64177"/>
                    <a:pt x="39672" y="64361"/>
                  </a:cubicBezTo>
                  <a:cubicBezTo>
                    <a:pt x="40488" y="64738"/>
                    <a:pt x="41220" y="65449"/>
                    <a:pt x="42099" y="65868"/>
                  </a:cubicBezTo>
                  <a:cubicBezTo>
                    <a:pt x="43040" y="66328"/>
                    <a:pt x="44045" y="66726"/>
                    <a:pt x="45007" y="67144"/>
                  </a:cubicBezTo>
                  <a:cubicBezTo>
                    <a:pt x="47455" y="68190"/>
                    <a:pt x="50656" y="68379"/>
                    <a:pt x="53690" y="69006"/>
                  </a:cubicBezTo>
                  <a:cubicBezTo>
                    <a:pt x="55385" y="69362"/>
                    <a:pt x="57017" y="69843"/>
                    <a:pt x="58419" y="70680"/>
                  </a:cubicBezTo>
                  <a:cubicBezTo>
                    <a:pt x="61181" y="72354"/>
                    <a:pt x="61599" y="75807"/>
                    <a:pt x="64717" y="76957"/>
                  </a:cubicBezTo>
                  <a:cubicBezTo>
                    <a:pt x="65973" y="77439"/>
                    <a:pt x="67646" y="77711"/>
                    <a:pt x="69488" y="77857"/>
                  </a:cubicBezTo>
                  <a:cubicBezTo>
                    <a:pt x="70638" y="77944"/>
                    <a:pt x="71847" y="77988"/>
                    <a:pt x="73054" y="77988"/>
                  </a:cubicBezTo>
                  <a:cubicBezTo>
                    <a:pt x="73295" y="77988"/>
                    <a:pt x="73536" y="77986"/>
                    <a:pt x="73777" y="77983"/>
                  </a:cubicBezTo>
                  <a:cubicBezTo>
                    <a:pt x="76560" y="77941"/>
                    <a:pt x="79301" y="77711"/>
                    <a:pt x="81205" y="77460"/>
                  </a:cubicBezTo>
                  <a:cubicBezTo>
                    <a:pt x="88790" y="76498"/>
                    <a:pt x="96326" y="72510"/>
                    <a:pt x="104116" y="72510"/>
                  </a:cubicBezTo>
                  <a:cubicBezTo>
                    <a:pt x="105137" y="72510"/>
                    <a:pt x="106162" y="72578"/>
                    <a:pt x="107192" y="72731"/>
                  </a:cubicBezTo>
                  <a:cubicBezTo>
                    <a:pt x="112674" y="73547"/>
                    <a:pt x="118888" y="77104"/>
                    <a:pt x="115687" y="82042"/>
                  </a:cubicBezTo>
                  <a:cubicBezTo>
                    <a:pt x="114243" y="84281"/>
                    <a:pt x="111858" y="84992"/>
                    <a:pt x="108866" y="85139"/>
                  </a:cubicBezTo>
                  <a:cubicBezTo>
                    <a:pt x="105058" y="85306"/>
                    <a:pt x="101815" y="85452"/>
                    <a:pt x="98132" y="86185"/>
                  </a:cubicBezTo>
                  <a:cubicBezTo>
                    <a:pt x="97923" y="86227"/>
                    <a:pt x="97735" y="86248"/>
                    <a:pt x="97546" y="86289"/>
                  </a:cubicBezTo>
                  <a:cubicBezTo>
                    <a:pt x="94847" y="86854"/>
                    <a:pt x="94659" y="87294"/>
                    <a:pt x="94742" y="88382"/>
                  </a:cubicBezTo>
                  <a:cubicBezTo>
                    <a:pt x="94784" y="88968"/>
                    <a:pt x="94910" y="89721"/>
                    <a:pt x="94805" y="90767"/>
                  </a:cubicBezTo>
                  <a:cubicBezTo>
                    <a:pt x="92922" y="91185"/>
                    <a:pt x="91185" y="92504"/>
                    <a:pt x="89386" y="92692"/>
                  </a:cubicBezTo>
                  <a:cubicBezTo>
                    <a:pt x="89222" y="92710"/>
                    <a:pt x="89060" y="92718"/>
                    <a:pt x="88900" y="92718"/>
                  </a:cubicBezTo>
                  <a:cubicBezTo>
                    <a:pt x="87594" y="92718"/>
                    <a:pt x="86417" y="92175"/>
                    <a:pt x="85143" y="92175"/>
                  </a:cubicBezTo>
                  <a:cubicBezTo>
                    <a:pt x="84607" y="92175"/>
                    <a:pt x="84053" y="92271"/>
                    <a:pt x="83465" y="92546"/>
                  </a:cubicBezTo>
                  <a:cubicBezTo>
                    <a:pt x="81602" y="93403"/>
                    <a:pt x="80745" y="95140"/>
                    <a:pt x="82753" y="96144"/>
                  </a:cubicBezTo>
                  <a:cubicBezTo>
                    <a:pt x="83256" y="96396"/>
                    <a:pt x="83911" y="96496"/>
                    <a:pt x="84650" y="96496"/>
                  </a:cubicBezTo>
                  <a:cubicBezTo>
                    <a:pt x="87169" y="96496"/>
                    <a:pt x="90666" y="95336"/>
                    <a:pt x="92462" y="95077"/>
                  </a:cubicBezTo>
                  <a:cubicBezTo>
                    <a:pt x="95098" y="94680"/>
                    <a:pt x="97902" y="94784"/>
                    <a:pt x="100496" y="94178"/>
                  </a:cubicBezTo>
                  <a:cubicBezTo>
                    <a:pt x="104263" y="93299"/>
                    <a:pt x="107422" y="91395"/>
                    <a:pt x="111000" y="90202"/>
                  </a:cubicBezTo>
                  <a:cubicBezTo>
                    <a:pt x="112716" y="89637"/>
                    <a:pt x="114453" y="89365"/>
                    <a:pt x="115959" y="88612"/>
                  </a:cubicBezTo>
                  <a:cubicBezTo>
                    <a:pt x="117552" y="87795"/>
                    <a:pt x="118487" y="86161"/>
                    <a:pt x="120632" y="86161"/>
                  </a:cubicBezTo>
                  <a:cubicBezTo>
                    <a:pt x="120685" y="86161"/>
                    <a:pt x="120738" y="86162"/>
                    <a:pt x="120792" y="86164"/>
                  </a:cubicBezTo>
                  <a:cubicBezTo>
                    <a:pt x="125605" y="86352"/>
                    <a:pt x="126233" y="91646"/>
                    <a:pt x="127927" y="92043"/>
                  </a:cubicBezTo>
                  <a:cubicBezTo>
                    <a:pt x="128764" y="92253"/>
                    <a:pt x="129601" y="92357"/>
                    <a:pt x="130417" y="92420"/>
                  </a:cubicBezTo>
                  <a:cubicBezTo>
                    <a:pt x="130836" y="92441"/>
                    <a:pt x="131254" y="92451"/>
                    <a:pt x="131673" y="92451"/>
                  </a:cubicBezTo>
                  <a:cubicBezTo>
                    <a:pt x="132091" y="92451"/>
                    <a:pt x="132510" y="92441"/>
                    <a:pt x="132928" y="92420"/>
                  </a:cubicBezTo>
                  <a:cubicBezTo>
                    <a:pt x="133208" y="92466"/>
                    <a:pt x="133495" y="92488"/>
                    <a:pt x="133784" y="92488"/>
                  </a:cubicBezTo>
                  <a:cubicBezTo>
                    <a:pt x="134812" y="92488"/>
                    <a:pt x="135861" y="92212"/>
                    <a:pt x="136694" y="91771"/>
                  </a:cubicBezTo>
                  <a:cubicBezTo>
                    <a:pt x="138912" y="90809"/>
                    <a:pt x="141193" y="90495"/>
                    <a:pt x="143453" y="90453"/>
                  </a:cubicBezTo>
                  <a:cubicBezTo>
                    <a:pt x="144185" y="90453"/>
                    <a:pt x="144938" y="90474"/>
                    <a:pt x="145671" y="90495"/>
                  </a:cubicBezTo>
                  <a:cubicBezTo>
                    <a:pt x="147477" y="90591"/>
                    <a:pt x="149028" y="90919"/>
                    <a:pt x="150741" y="90919"/>
                  </a:cubicBezTo>
                  <a:cubicBezTo>
                    <a:pt x="151270" y="90919"/>
                    <a:pt x="151815" y="90888"/>
                    <a:pt x="152387" y="90809"/>
                  </a:cubicBezTo>
                  <a:cubicBezTo>
                    <a:pt x="154647" y="90495"/>
                    <a:pt x="156823" y="89825"/>
                    <a:pt x="158873" y="88989"/>
                  </a:cubicBezTo>
                  <a:cubicBezTo>
                    <a:pt x="160903" y="88172"/>
                    <a:pt x="162765" y="87105"/>
                    <a:pt x="164816" y="86289"/>
                  </a:cubicBezTo>
                  <a:cubicBezTo>
                    <a:pt x="166573" y="85620"/>
                    <a:pt x="167891" y="84385"/>
                    <a:pt x="169754" y="83820"/>
                  </a:cubicBezTo>
                  <a:cubicBezTo>
                    <a:pt x="170674" y="83548"/>
                    <a:pt x="171637" y="83507"/>
                    <a:pt x="172495" y="83130"/>
                  </a:cubicBezTo>
                  <a:cubicBezTo>
                    <a:pt x="173938" y="82502"/>
                    <a:pt x="174817" y="81519"/>
                    <a:pt x="175675" y="80473"/>
                  </a:cubicBezTo>
                  <a:cubicBezTo>
                    <a:pt x="176449" y="79510"/>
                    <a:pt x="178583" y="78401"/>
                    <a:pt x="178667" y="77229"/>
                  </a:cubicBezTo>
                  <a:cubicBezTo>
                    <a:pt x="178796" y="75614"/>
                    <a:pt x="176594" y="75346"/>
                    <a:pt x="174813" y="75346"/>
                  </a:cubicBezTo>
                  <a:cubicBezTo>
                    <a:pt x="174286" y="75346"/>
                    <a:pt x="173797" y="75369"/>
                    <a:pt x="173415" y="75388"/>
                  </a:cubicBezTo>
                  <a:cubicBezTo>
                    <a:pt x="172791" y="75415"/>
                    <a:pt x="172167" y="75425"/>
                    <a:pt x="171543" y="75425"/>
                  </a:cubicBezTo>
                  <a:cubicBezTo>
                    <a:pt x="170221" y="75425"/>
                    <a:pt x="168899" y="75381"/>
                    <a:pt x="167578" y="75367"/>
                  </a:cubicBezTo>
                  <a:cubicBezTo>
                    <a:pt x="165799" y="75367"/>
                    <a:pt x="164146" y="75618"/>
                    <a:pt x="162389" y="75681"/>
                  </a:cubicBezTo>
                  <a:cubicBezTo>
                    <a:pt x="161883" y="75696"/>
                    <a:pt x="161353" y="75703"/>
                    <a:pt x="160802" y="75703"/>
                  </a:cubicBezTo>
                  <a:cubicBezTo>
                    <a:pt x="149594" y="75703"/>
                    <a:pt x="129616" y="72640"/>
                    <a:pt x="123533" y="65680"/>
                  </a:cubicBezTo>
                  <a:cubicBezTo>
                    <a:pt x="119935" y="61579"/>
                    <a:pt x="120688" y="56473"/>
                    <a:pt x="113427" y="53921"/>
                  </a:cubicBezTo>
                  <a:cubicBezTo>
                    <a:pt x="112569" y="53628"/>
                    <a:pt x="111753" y="53397"/>
                    <a:pt x="111000" y="53272"/>
                  </a:cubicBezTo>
                  <a:cubicBezTo>
                    <a:pt x="110044" y="53099"/>
                    <a:pt x="108983" y="53018"/>
                    <a:pt x="107880" y="53018"/>
                  </a:cubicBezTo>
                  <a:cubicBezTo>
                    <a:pt x="104857" y="53018"/>
                    <a:pt x="101518" y="53624"/>
                    <a:pt x="99157" y="54590"/>
                  </a:cubicBezTo>
                  <a:cubicBezTo>
                    <a:pt x="97472" y="55284"/>
                    <a:pt x="95318" y="55547"/>
                    <a:pt x="93258" y="55547"/>
                  </a:cubicBezTo>
                  <a:cubicBezTo>
                    <a:pt x="92274" y="55547"/>
                    <a:pt x="91311" y="55487"/>
                    <a:pt x="90432" y="55385"/>
                  </a:cubicBezTo>
                  <a:cubicBezTo>
                    <a:pt x="87377" y="55050"/>
                    <a:pt x="84657" y="53481"/>
                    <a:pt x="81602" y="52979"/>
                  </a:cubicBezTo>
                  <a:cubicBezTo>
                    <a:pt x="80507" y="52796"/>
                    <a:pt x="79233" y="52476"/>
                    <a:pt x="78108" y="52476"/>
                  </a:cubicBezTo>
                  <a:cubicBezTo>
                    <a:pt x="78073" y="52476"/>
                    <a:pt x="78038" y="52476"/>
                    <a:pt x="78004" y="52477"/>
                  </a:cubicBezTo>
                  <a:cubicBezTo>
                    <a:pt x="77351" y="52496"/>
                    <a:pt x="76769" y="52691"/>
                    <a:pt x="76113" y="52691"/>
                  </a:cubicBezTo>
                  <a:cubicBezTo>
                    <a:pt x="76053" y="52691"/>
                    <a:pt x="75993" y="52690"/>
                    <a:pt x="75932" y="52686"/>
                  </a:cubicBezTo>
                  <a:cubicBezTo>
                    <a:pt x="74300" y="52623"/>
                    <a:pt x="73442" y="51786"/>
                    <a:pt x="73066" y="50615"/>
                  </a:cubicBezTo>
                  <a:cubicBezTo>
                    <a:pt x="72501" y="48920"/>
                    <a:pt x="72103" y="47267"/>
                    <a:pt x="71287" y="45635"/>
                  </a:cubicBezTo>
                  <a:cubicBezTo>
                    <a:pt x="70869" y="44840"/>
                    <a:pt x="70283" y="44296"/>
                    <a:pt x="69676" y="43605"/>
                  </a:cubicBezTo>
                  <a:cubicBezTo>
                    <a:pt x="69174" y="43019"/>
                    <a:pt x="68525" y="41408"/>
                    <a:pt x="68462" y="40697"/>
                  </a:cubicBezTo>
                  <a:cubicBezTo>
                    <a:pt x="68337" y="39128"/>
                    <a:pt x="67897" y="39881"/>
                    <a:pt x="69404" y="38563"/>
                  </a:cubicBezTo>
                  <a:cubicBezTo>
                    <a:pt x="71036" y="37140"/>
                    <a:pt x="74677" y="35801"/>
                    <a:pt x="77020" y="35340"/>
                  </a:cubicBezTo>
                  <a:cubicBezTo>
                    <a:pt x="77607" y="35234"/>
                    <a:pt x="78177" y="35188"/>
                    <a:pt x="78735" y="35188"/>
                  </a:cubicBezTo>
                  <a:cubicBezTo>
                    <a:pt x="81243" y="35188"/>
                    <a:pt x="83515" y="36109"/>
                    <a:pt x="85996" y="36554"/>
                  </a:cubicBezTo>
                  <a:cubicBezTo>
                    <a:pt x="86995" y="36725"/>
                    <a:pt x="87952" y="36779"/>
                    <a:pt x="88889" y="36779"/>
                  </a:cubicBezTo>
                  <a:cubicBezTo>
                    <a:pt x="90519" y="36779"/>
                    <a:pt x="92090" y="36615"/>
                    <a:pt x="93720" y="36615"/>
                  </a:cubicBezTo>
                  <a:cubicBezTo>
                    <a:pt x="94256" y="36615"/>
                    <a:pt x="94797" y="36633"/>
                    <a:pt x="95349" y="36679"/>
                  </a:cubicBezTo>
                  <a:cubicBezTo>
                    <a:pt x="97860" y="36910"/>
                    <a:pt x="100538" y="38270"/>
                    <a:pt x="102693" y="39232"/>
                  </a:cubicBezTo>
                  <a:cubicBezTo>
                    <a:pt x="107297" y="41262"/>
                    <a:pt x="112130" y="44066"/>
                    <a:pt x="117570" y="44400"/>
                  </a:cubicBezTo>
                  <a:cubicBezTo>
                    <a:pt x="117876" y="44418"/>
                    <a:pt x="118181" y="44427"/>
                    <a:pt x="118483" y="44427"/>
                  </a:cubicBezTo>
                  <a:cubicBezTo>
                    <a:pt x="121357" y="44427"/>
                    <a:pt x="124027" y="43627"/>
                    <a:pt x="126337" y="42245"/>
                  </a:cubicBezTo>
                  <a:cubicBezTo>
                    <a:pt x="131066" y="39420"/>
                    <a:pt x="126525" y="35759"/>
                    <a:pt x="123366" y="33541"/>
                  </a:cubicBezTo>
                  <a:cubicBezTo>
                    <a:pt x="120792" y="31700"/>
                    <a:pt x="117842" y="30256"/>
                    <a:pt x="114536" y="29356"/>
                  </a:cubicBezTo>
                  <a:cubicBezTo>
                    <a:pt x="111925" y="28643"/>
                    <a:pt x="109229" y="28356"/>
                    <a:pt x="106521" y="28356"/>
                  </a:cubicBezTo>
                  <a:cubicBezTo>
                    <a:pt x="103348" y="28356"/>
                    <a:pt x="100158" y="28750"/>
                    <a:pt x="97065" y="29314"/>
                  </a:cubicBezTo>
                  <a:cubicBezTo>
                    <a:pt x="95829" y="29534"/>
                    <a:pt x="94593" y="29634"/>
                    <a:pt x="93355" y="29634"/>
                  </a:cubicBezTo>
                  <a:cubicBezTo>
                    <a:pt x="91994" y="29634"/>
                    <a:pt x="90630" y="29513"/>
                    <a:pt x="89261" y="29293"/>
                  </a:cubicBezTo>
                  <a:cubicBezTo>
                    <a:pt x="85996" y="28791"/>
                    <a:pt x="84553" y="26741"/>
                    <a:pt x="81623" y="25883"/>
                  </a:cubicBezTo>
                  <a:cubicBezTo>
                    <a:pt x="79071" y="25130"/>
                    <a:pt x="76434" y="24858"/>
                    <a:pt x="73923" y="23937"/>
                  </a:cubicBezTo>
                  <a:cubicBezTo>
                    <a:pt x="71496" y="23058"/>
                    <a:pt x="69069" y="21803"/>
                    <a:pt x="66579" y="21154"/>
                  </a:cubicBezTo>
                  <a:cubicBezTo>
                    <a:pt x="65879" y="20973"/>
                    <a:pt x="65125" y="20937"/>
                    <a:pt x="64356" y="20937"/>
                  </a:cubicBezTo>
                  <a:cubicBezTo>
                    <a:pt x="63851" y="20937"/>
                    <a:pt x="63340" y="20953"/>
                    <a:pt x="62833" y="20953"/>
                  </a:cubicBezTo>
                  <a:cubicBezTo>
                    <a:pt x="62063" y="20953"/>
                    <a:pt x="61304" y="20917"/>
                    <a:pt x="60595" y="20736"/>
                  </a:cubicBezTo>
                  <a:cubicBezTo>
                    <a:pt x="59654" y="20485"/>
                    <a:pt x="58879" y="20171"/>
                    <a:pt x="58042" y="19857"/>
                  </a:cubicBezTo>
                  <a:cubicBezTo>
                    <a:pt x="57472" y="19644"/>
                    <a:pt x="56878" y="19605"/>
                    <a:pt x="56276" y="19605"/>
                  </a:cubicBezTo>
                  <a:cubicBezTo>
                    <a:pt x="55924" y="19605"/>
                    <a:pt x="55570" y="19619"/>
                    <a:pt x="55216" y="19619"/>
                  </a:cubicBezTo>
                  <a:cubicBezTo>
                    <a:pt x="55042" y="19619"/>
                    <a:pt x="54868" y="19615"/>
                    <a:pt x="54695" y="19606"/>
                  </a:cubicBezTo>
                  <a:cubicBezTo>
                    <a:pt x="53230" y="19501"/>
                    <a:pt x="51744" y="19271"/>
                    <a:pt x="50301" y="19041"/>
                  </a:cubicBezTo>
                  <a:cubicBezTo>
                    <a:pt x="34985" y="16781"/>
                    <a:pt x="23895" y="8788"/>
                    <a:pt x="10106" y="3913"/>
                  </a:cubicBezTo>
                  <a:cubicBezTo>
                    <a:pt x="8809" y="3453"/>
                    <a:pt x="4834" y="1758"/>
                    <a:pt x="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9885" y="1281641"/>
              <a:ext cx="2225010" cy="818938"/>
            </a:xfrm>
            <a:custGeom>
              <a:avLst/>
              <a:gdLst/>
              <a:ahLst/>
              <a:cxnLst/>
              <a:rect l="l" t="t" r="r" b="b"/>
              <a:pathLst>
                <a:path w="108273" h="39851" extrusionOk="0">
                  <a:moveTo>
                    <a:pt x="97460" y="0"/>
                  </a:moveTo>
                  <a:cubicBezTo>
                    <a:pt x="94244" y="0"/>
                    <a:pt x="90628" y="785"/>
                    <a:pt x="87691" y="1347"/>
                  </a:cubicBezTo>
                  <a:cubicBezTo>
                    <a:pt x="86624" y="1536"/>
                    <a:pt x="85850" y="1703"/>
                    <a:pt x="85515" y="1808"/>
                  </a:cubicBezTo>
                  <a:cubicBezTo>
                    <a:pt x="74719" y="5344"/>
                    <a:pt x="59528" y="3984"/>
                    <a:pt x="51954" y="11767"/>
                  </a:cubicBezTo>
                  <a:cubicBezTo>
                    <a:pt x="51556" y="12458"/>
                    <a:pt x="51284" y="13211"/>
                    <a:pt x="51180" y="13964"/>
                  </a:cubicBezTo>
                  <a:cubicBezTo>
                    <a:pt x="50970" y="15471"/>
                    <a:pt x="51410" y="17040"/>
                    <a:pt x="52644" y="18463"/>
                  </a:cubicBezTo>
                  <a:cubicBezTo>
                    <a:pt x="52874" y="19049"/>
                    <a:pt x="53000" y="19635"/>
                    <a:pt x="52874" y="20283"/>
                  </a:cubicBezTo>
                  <a:cubicBezTo>
                    <a:pt x="52770" y="20932"/>
                    <a:pt x="52435" y="21643"/>
                    <a:pt x="51724" y="22522"/>
                  </a:cubicBezTo>
                  <a:cubicBezTo>
                    <a:pt x="51703" y="22543"/>
                    <a:pt x="51661" y="22585"/>
                    <a:pt x="51640" y="22606"/>
                  </a:cubicBezTo>
                  <a:cubicBezTo>
                    <a:pt x="50477" y="24020"/>
                    <a:pt x="48074" y="26428"/>
                    <a:pt x="45557" y="26428"/>
                  </a:cubicBezTo>
                  <a:cubicBezTo>
                    <a:pt x="45131" y="26428"/>
                    <a:pt x="44702" y="26359"/>
                    <a:pt x="44275" y="26205"/>
                  </a:cubicBezTo>
                  <a:cubicBezTo>
                    <a:pt x="42601" y="25598"/>
                    <a:pt x="43166" y="24029"/>
                    <a:pt x="42078" y="23296"/>
                  </a:cubicBezTo>
                  <a:cubicBezTo>
                    <a:pt x="40676" y="22355"/>
                    <a:pt x="40027" y="22543"/>
                    <a:pt x="38353" y="22104"/>
                  </a:cubicBezTo>
                  <a:cubicBezTo>
                    <a:pt x="33897" y="20953"/>
                    <a:pt x="29377" y="21622"/>
                    <a:pt x="25192" y="20242"/>
                  </a:cubicBezTo>
                  <a:cubicBezTo>
                    <a:pt x="24941" y="20179"/>
                    <a:pt x="24711" y="20095"/>
                    <a:pt x="24460" y="19990"/>
                  </a:cubicBezTo>
                  <a:cubicBezTo>
                    <a:pt x="20987" y="18756"/>
                    <a:pt x="17765" y="16936"/>
                    <a:pt x="14772" y="15052"/>
                  </a:cubicBezTo>
                  <a:cubicBezTo>
                    <a:pt x="14124" y="14655"/>
                    <a:pt x="13475" y="14257"/>
                    <a:pt x="12847" y="13839"/>
                  </a:cubicBezTo>
                  <a:cubicBezTo>
                    <a:pt x="12073" y="13295"/>
                    <a:pt x="11236" y="12793"/>
                    <a:pt x="10378" y="12353"/>
                  </a:cubicBezTo>
                  <a:cubicBezTo>
                    <a:pt x="7930" y="11119"/>
                    <a:pt x="5189" y="10345"/>
                    <a:pt x="2051" y="9738"/>
                  </a:cubicBezTo>
                  <a:cubicBezTo>
                    <a:pt x="1360" y="9612"/>
                    <a:pt x="670" y="9508"/>
                    <a:pt x="0" y="9424"/>
                  </a:cubicBezTo>
                  <a:lnTo>
                    <a:pt x="0" y="20053"/>
                  </a:lnTo>
                  <a:cubicBezTo>
                    <a:pt x="3767" y="20639"/>
                    <a:pt x="7386" y="21350"/>
                    <a:pt x="10169" y="23527"/>
                  </a:cubicBezTo>
                  <a:cubicBezTo>
                    <a:pt x="10943" y="24133"/>
                    <a:pt x="11759" y="24698"/>
                    <a:pt x="12931" y="24970"/>
                  </a:cubicBezTo>
                  <a:cubicBezTo>
                    <a:pt x="17932" y="26205"/>
                    <a:pt x="22870" y="27711"/>
                    <a:pt x="27850" y="29218"/>
                  </a:cubicBezTo>
                  <a:lnTo>
                    <a:pt x="28687" y="29469"/>
                  </a:lnTo>
                  <a:cubicBezTo>
                    <a:pt x="32599" y="30641"/>
                    <a:pt x="36575" y="32419"/>
                    <a:pt x="40571" y="34156"/>
                  </a:cubicBezTo>
                  <a:cubicBezTo>
                    <a:pt x="42203" y="34888"/>
                    <a:pt x="43626" y="35830"/>
                    <a:pt x="45216" y="36604"/>
                  </a:cubicBezTo>
                  <a:cubicBezTo>
                    <a:pt x="46869" y="37399"/>
                    <a:pt x="47288" y="38884"/>
                    <a:pt x="49464" y="39240"/>
                  </a:cubicBezTo>
                  <a:cubicBezTo>
                    <a:pt x="49959" y="39313"/>
                    <a:pt x="50486" y="39330"/>
                    <a:pt x="51022" y="39330"/>
                  </a:cubicBezTo>
                  <a:cubicBezTo>
                    <a:pt x="51457" y="39330"/>
                    <a:pt x="51899" y="39319"/>
                    <a:pt x="52335" y="39319"/>
                  </a:cubicBezTo>
                  <a:cubicBezTo>
                    <a:pt x="52746" y="39319"/>
                    <a:pt x="53152" y="39328"/>
                    <a:pt x="53544" y="39366"/>
                  </a:cubicBezTo>
                  <a:cubicBezTo>
                    <a:pt x="54653" y="39470"/>
                    <a:pt x="55741" y="39721"/>
                    <a:pt x="56850" y="39826"/>
                  </a:cubicBezTo>
                  <a:cubicBezTo>
                    <a:pt x="57058" y="39843"/>
                    <a:pt x="57262" y="39851"/>
                    <a:pt x="57461" y="39851"/>
                  </a:cubicBezTo>
                  <a:cubicBezTo>
                    <a:pt x="59281" y="39851"/>
                    <a:pt x="60715" y="39169"/>
                    <a:pt x="61809" y="37943"/>
                  </a:cubicBezTo>
                  <a:cubicBezTo>
                    <a:pt x="64278" y="35118"/>
                    <a:pt x="62144" y="30850"/>
                    <a:pt x="65449" y="28381"/>
                  </a:cubicBezTo>
                  <a:cubicBezTo>
                    <a:pt x="66340" y="27708"/>
                    <a:pt x="67670" y="27493"/>
                    <a:pt x="69091" y="27493"/>
                  </a:cubicBezTo>
                  <a:cubicBezTo>
                    <a:pt x="70941" y="27493"/>
                    <a:pt x="72946" y="27857"/>
                    <a:pt x="74342" y="28046"/>
                  </a:cubicBezTo>
                  <a:cubicBezTo>
                    <a:pt x="76016" y="28297"/>
                    <a:pt x="79866" y="29741"/>
                    <a:pt x="81058" y="30724"/>
                  </a:cubicBezTo>
                  <a:cubicBezTo>
                    <a:pt x="81728" y="31289"/>
                    <a:pt x="81707" y="32356"/>
                    <a:pt x="82377" y="32879"/>
                  </a:cubicBezTo>
                  <a:cubicBezTo>
                    <a:pt x="83483" y="33738"/>
                    <a:pt x="83900" y="34677"/>
                    <a:pt x="85002" y="34677"/>
                  </a:cubicBezTo>
                  <a:cubicBezTo>
                    <a:pt x="85485" y="34677"/>
                    <a:pt x="86099" y="34497"/>
                    <a:pt x="86959" y="34051"/>
                  </a:cubicBezTo>
                  <a:cubicBezTo>
                    <a:pt x="90767" y="32084"/>
                    <a:pt x="87524" y="31938"/>
                    <a:pt x="85348" y="30682"/>
                  </a:cubicBezTo>
                  <a:cubicBezTo>
                    <a:pt x="83067" y="29385"/>
                    <a:pt x="81582" y="26937"/>
                    <a:pt x="83046" y="24866"/>
                  </a:cubicBezTo>
                  <a:cubicBezTo>
                    <a:pt x="83962" y="23578"/>
                    <a:pt x="85678" y="23175"/>
                    <a:pt x="87494" y="23175"/>
                  </a:cubicBezTo>
                  <a:cubicBezTo>
                    <a:pt x="88540" y="23175"/>
                    <a:pt x="89620" y="23309"/>
                    <a:pt x="90600" y="23485"/>
                  </a:cubicBezTo>
                  <a:cubicBezTo>
                    <a:pt x="91386" y="23631"/>
                    <a:pt x="92344" y="23813"/>
                    <a:pt x="93194" y="23813"/>
                  </a:cubicBezTo>
                  <a:cubicBezTo>
                    <a:pt x="94290" y="23813"/>
                    <a:pt x="95208" y="23511"/>
                    <a:pt x="95349" y="22439"/>
                  </a:cubicBezTo>
                  <a:cubicBezTo>
                    <a:pt x="95600" y="20576"/>
                    <a:pt x="92546" y="20283"/>
                    <a:pt x="90955" y="19698"/>
                  </a:cubicBezTo>
                  <a:cubicBezTo>
                    <a:pt x="88758" y="18881"/>
                    <a:pt x="87503" y="17061"/>
                    <a:pt x="84783" y="16936"/>
                  </a:cubicBezTo>
                  <a:cubicBezTo>
                    <a:pt x="84688" y="16932"/>
                    <a:pt x="84594" y="16930"/>
                    <a:pt x="84501" y="16930"/>
                  </a:cubicBezTo>
                  <a:cubicBezTo>
                    <a:pt x="82039" y="16930"/>
                    <a:pt x="80100" y="18192"/>
                    <a:pt x="77537" y="18192"/>
                  </a:cubicBezTo>
                  <a:cubicBezTo>
                    <a:pt x="77498" y="18192"/>
                    <a:pt x="77458" y="18192"/>
                    <a:pt x="77418" y="18191"/>
                  </a:cubicBezTo>
                  <a:cubicBezTo>
                    <a:pt x="76455" y="18170"/>
                    <a:pt x="75304" y="18107"/>
                    <a:pt x="74112" y="17982"/>
                  </a:cubicBezTo>
                  <a:cubicBezTo>
                    <a:pt x="72919" y="17877"/>
                    <a:pt x="71706" y="17710"/>
                    <a:pt x="70597" y="17459"/>
                  </a:cubicBezTo>
                  <a:cubicBezTo>
                    <a:pt x="69760" y="17459"/>
                    <a:pt x="69069" y="17187"/>
                    <a:pt x="68714" y="16915"/>
                  </a:cubicBezTo>
                  <a:cubicBezTo>
                    <a:pt x="67646" y="14425"/>
                    <a:pt x="70115" y="12793"/>
                    <a:pt x="72250" y="11412"/>
                  </a:cubicBezTo>
                  <a:cubicBezTo>
                    <a:pt x="73296" y="10575"/>
                    <a:pt x="74719" y="10303"/>
                    <a:pt x="76120" y="9759"/>
                  </a:cubicBezTo>
                  <a:cubicBezTo>
                    <a:pt x="78945" y="9215"/>
                    <a:pt x="81770" y="8106"/>
                    <a:pt x="84804" y="7980"/>
                  </a:cubicBezTo>
                  <a:cubicBezTo>
                    <a:pt x="85620" y="7834"/>
                    <a:pt x="86415" y="7708"/>
                    <a:pt x="87168" y="7583"/>
                  </a:cubicBezTo>
                  <a:cubicBezTo>
                    <a:pt x="87900" y="7436"/>
                    <a:pt x="88591" y="7311"/>
                    <a:pt x="89240" y="7185"/>
                  </a:cubicBezTo>
                  <a:cubicBezTo>
                    <a:pt x="92192" y="6587"/>
                    <a:pt x="95712" y="5789"/>
                    <a:pt x="98830" y="5789"/>
                  </a:cubicBezTo>
                  <a:cubicBezTo>
                    <a:pt x="99203" y="5789"/>
                    <a:pt x="99571" y="5801"/>
                    <a:pt x="99932" y="5825"/>
                  </a:cubicBezTo>
                  <a:cubicBezTo>
                    <a:pt x="101252" y="5908"/>
                    <a:pt x="104012" y="6675"/>
                    <a:pt x="105903" y="6675"/>
                  </a:cubicBezTo>
                  <a:cubicBezTo>
                    <a:pt x="107338" y="6675"/>
                    <a:pt x="108272" y="6233"/>
                    <a:pt x="107694" y="4716"/>
                  </a:cubicBezTo>
                  <a:cubicBezTo>
                    <a:pt x="107067" y="3042"/>
                    <a:pt x="101438" y="322"/>
                    <a:pt x="99241" y="92"/>
                  </a:cubicBezTo>
                  <a:cubicBezTo>
                    <a:pt x="98667" y="29"/>
                    <a:pt x="98071" y="0"/>
                    <a:pt x="97460" y="0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1259302" y="37998"/>
              <a:ext cx="3591791" cy="1179776"/>
            </a:xfrm>
            <a:custGeom>
              <a:avLst/>
              <a:gdLst/>
              <a:ahLst/>
              <a:cxnLst/>
              <a:rect l="l" t="t" r="r" b="b"/>
              <a:pathLst>
                <a:path w="174783" h="57410" extrusionOk="0">
                  <a:moveTo>
                    <a:pt x="48077" y="0"/>
                  </a:moveTo>
                  <a:cubicBezTo>
                    <a:pt x="46811" y="0"/>
                    <a:pt x="45627" y="231"/>
                    <a:pt x="44805" y="829"/>
                  </a:cubicBezTo>
                  <a:cubicBezTo>
                    <a:pt x="42378" y="2566"/>
                    <a:pt x="48801" y="3570"/>
                    <a:pt x="49575" y="4365"/>
                  </a:cubicBezTo>
                  <a:cubicBezTo>
                    <a:pt x="51668" y="6521"/>
                    <a:pt x="53907" y="9826"/>
                    <a:pt x="50057" y="11668"/>
                  </a:cubicBezTo>
                  <a:cubicBezTo>
                    <a:pt x="49534" y="11923"/>
                    <a:pt x="49035" y="12027"/>
                    <a:pt x="48552" y="12027"/>
                  </a:cubicBezTo>
                  <a:cubicBezTo>
                    <a:pt x="46656" y="12027"/>
                    <a:pt x="45007" y="10410"/>
                    <a:pt x="43173" y="9910"/>
                  </a:cubicBezTo>
                  <a:cubicBezTo>
                    <a:pt x="40223" y="9115"/>
                    <a:pt x="37168" y="8864"/>
                    <a:pt x="34218" y="7922"/>
                  </a:cubicBezTo>
                  <a:cubicBezTo>
                    <a:pt x="30116" y="6625"/>
                    <a:pt x="26036" y="4742"/>
                    <a:pt x="21621" y="4219"/>
                  </a:cubicBezTo>
                  <a:cubicBezTo>
                    <a:pt x="20429" y="4074"/>
                    <a:pt x="19130" y="4011"/>
                    <a:pt x="17787" y="4011"/>
                  </a:cubicBezTo>
                  <a:cubicBezTo>
                    <a:pt x="14465" y="4011"/>
                    <a:pt x="10872" y="4397"/>
                    <a:pt x="7937" y="4888"/>
                  </a:cubicBezTo>
                  <a:cubicBezTo>
                    <a:pt x="4025" y="5537"/>
                    <a:pt x="6138" y="8927"/>
                    <a:pt x="8377" y="10329"/>
                  </a:cubicBezTo>
                  <a:cubicBezTo>
                    <a:pt x="10155" y="11459"/>
                    <a:pt x="14842" y="11061"/>
                    <a:pt x="15533" y="13070"/>
                  </a:cubicBezTo>
                  <a:cubicBezTo>
                    <a:pt x="16391" y="15518"/>
                    <a:pt x="8419" y="16543"/>
                    <a:pt x="6473" y="16648"/>
                  </a:cubicBezTo>
                  <a:cubicBezTo>
                    <a:pt x="6365" y="16654"/>
                    <a:pt x="6254" y="16656"/>
                    <a:pt x="6142" y="16656"/>
                  </a:cubicBezTo>
                  <a:cubicBezTo>
                    <a:pt x="5000" y="16656"/>
                    <a:pt x="3639" y="16372"/>
                    <a:pt x="2495" y="16372"/>
                  </a:cubicBezTo>
                  <a:cubicBezTo>
                    <a:pt x="2200" y="16372"/>
                    <a:pt x="1919" y="16391"/>
                    <a:pt x="1660" y="16438"/>
                  </a:cubicBezTo>
                  <a:cubicBezTo>
                    <a:pt x="761" y="16606"/>
                    <a:pt x="49" y="17108"/>
                    <a:pt x="28" y="17903"/>
                  </a:cubicBezTo>
                  <a:cubicBezTo>
                    <a:pt x="0" y="19221"/>
                    <a:pt x="1906" y="19543"/>
                    <a:pt x="3627" y="19543"/>
                  </a:cubicBezTo>
                  <a:cubicBezTo>
                    <a:pt x="4475" y="19543"/>
                    <a:pt x="5278" y="19465"/>
                    <a:pt x="5782" y="19389"/>
                  </a:cubicBezTo>
                  <a:cubicBezTo>
                    <a:pt x="8168" y="19025"/>
                    <a:pt x="10553" y="18209"/>
                    <a:pt x="12984" y="18209"/>
                  </a:cubicBezTo>
                  <a:cubicBezTo>
                    <a:pt x="13773" y="18209"/>
                    <a:pt x="14566" y="18295"/>
                    <a:pt x="15365" y="18510"/>
                  </a:cubicBezTo>
                  <a:cubicBezTo>
                    <a:pt x="17065" y="18973"/>
                    <a:pt x="19017" y="19465"/>
                    <a:pt x="20923" y="19465"/>
                  </a:cubicBezTo>
                  <a:cubicBezTo>
                    <a:pt x="21340" y="19465"/>
                    <a:pt x="21756" y="19441"/>
                    <a:pt x="22165" y="19389"/>
                  </a:cubicBezTo>
                  <a:cubicBezTo>
                    <a:pt x="24676" y="19033"/>
                    <a:pt x="28087" y="16920"/>
                    <a:pt x="30284" y="15894"/>
                  </a:cubicBezTo>
                  <a:cubicBezTo>
                    <a:pt x="32524" y="14862"/>
                    <a:pt x="35066" y="13805"/>
                    <a:pt x="37653" y="13805"/>
                  </a:cubicBezTo>
                  <a:cubicBezTo>
                    <a:pt x="38473" y="13805"/>
                    <a:pt x="39297" y="13911"/>
                    <a:pt x="40118" y="14158"/>
                  </a:cubicBezTo>
                  <a:cubicBezTo>
                    <a:pt x="43863" y="15288"/>
                    <a:pt x="47378" y="16794"/>
                    <a:pt x="51061" y="18029"/>
                  </a:cubicBezTo>
                  <a:cubicBezTo>
                    <a:pt x="56397" y="19828"/>
                    <a:pt x="62213" y="20309"/>
                    <a:pt x="67946" y="20770"/>
                  </a:cubicBezTo>
                  <a:cubicBezTo>
                    <a:pt x="70834" y="21000"/>
                    <a:pt x="73700" y="21209"/>
                    <a:pt x="76567" y="21565"/>
                  </a:cubicBezTo>
                  <a:cubicBezTo>
                    <a:pt x="77948" y="21732"/>
                    <a:pt x="79413" y="21837"/>
                    <a:pt x="80731" y="22234"/>
                  </a:cubicBezTo>
                  <a:cubicBezTo>
                    <a:pt x="81902" y="22569"/>
                    <a:pt x="82823" y="23218"/>
                    <a:pt x="83786" y="23824"/>
                  </a:cubicBezTo>
                  <a:cubicBezTo>
                    <a:pt x="86422" y="25456"/>
                    <a:pt x="89435" y="26712"/>
                    <a:pt x="92343" y="28009"/>
                  </a:cubicBezTo>
                  <a:cubicBezTo>
                    <a:pt x="94791" y="29118"/>
                    <a:pt x="97595" y="30750"/>
                    <a:pt x="98892" y="32759"/>
                  </a:cubicBezTo>
                  <a:cubicBezTo>
                    <a:pt x="99625" y="33868"/>
                    <a:pt x="99918" y="34579"/>
                    <a:pt x="99018" y="35646"/>
                  </a:cubicBezTo>
                  <a:cubicBezTo>
                    <a:pt x="98244" y="36546"/>
                    <a:pt x="97093" y="37613"/>
                    <a:pt x="95879" y="38136"/>
                  </a:cubicBezTo>
                  <a:cubicBezTo>
                    <a:pt x="94415" y="38743"/>
                    <a:pt x="92657" y="39057"/>
                    <a:pt x="91088" y="39496"/>
                  </a:cubicBezTo>
                  <a:cubicBezTo>
                    <a:pt x="89895" y="39831"/>
                    <a:pt x="88619" y="40208"/>
                    <a:pt x="87552" y="40731"/>
                  </a:cubicBezTo>
                  <a:cubicBezTo>
                    <a:pt x="85334" y="41798"/>
                    <a:pt x="83765" y="42781"/>
                    <a:pt x="81317" y="43618"/>
                  </a:cubicBezTo>
                  <a:cubicBezTo>
                    <a:pt x="76546" y="45271"/>
                    <a:pt x="73303" y="49623"/>
                    <a:pt x="78199" y="52762"/>
                  </a:cubicBezTo>
                  <a:cubicBezTo>
                    <a:pt x="82957" y="55815"/>
                    <a:pt x="94676" y="57410"/>
                    <a:pt x="100561" y="57410"/>
                  </a:cubicBezTo>
                  <a:cubicBezTo>
                    <a:pt x="101249" y="57410"/>
                    <a:pt x="101858" y="57388"/>
                    <a:pt x="102366" y="57344"/>
                  </a:cubicBezTo>
                  <a:cubicBezTo>
                    <a:pt x="112409" y="56486"/>
                    <a:pt x="120904" y="52260"/>
                    <a:pt x="130508" y="50544"/>
                  </a:cubicBezTo>
                  <a:cubicBezTo>
                    <a:pt x="137707" y="49243"/>
                    <a:pt x="143591" y="47189"/>
                    <a:pt x="151249" y="47189"/>
                  </a:cubicBezTo>
                  <a:cubicBezTo>
                    <a:pt x="152338" y="47189"/>
                    <a:pt x="153463" y="47230"/>
                    <a:pt x="154633" y="47322"/>
                  </a:cubicBezTo>
                  <a:cubicBezTo>
                    <a:pt x="160423" y="47771"/>
                    <a:pt x="167254" y="49883"/>
                    <a:pt x="172871" y="49883"/>
                  </a:cubicBezTo>
                  <a:cubicBezTo>
                    <a:pt x="173526" y="49883"/>
                    <a:pt x="174164" y="49854"/>
                    <a:pt x="174782" y="49791"/>
                  </a:cubicBezTo>
                  <a:cubicBezTo>
                    <a:pt x="173506" y="44058"/>
                    <a:pt x="163944" y="43241"/>
                    <a:pt x="159278" y="41149"/>
                  </a:cubicBezTo>
                  <a:cubicBezTo>
                    <a:pt x="156244" y="39789"/>
                    <a:pt x="155972" y="38617"/>
                    <a:pt x="152310" y="38220"/>
                  </a:cubicBezTo>
                  <a:cubicBezTo>
                    <a:pt x="151671" y="38151"/>
                    <a:pt x="151049" y="38124"/>
                    <a:pt x="150438" y="38124"/>
                  </a:cubicBezTo>
                  <a:cubicBezTo>
                    <a:pt x="148260" y="38124"/>
                    <a:pt x="146220" y="38465"/>
                    <a:pt x="144045" y="38465"/>
                  </a:cubicBezTo>
                  <a:cubicBezTo>
                    <a:pt x="143490" y="38465"/>
                    <a:pt x="142927" y="38443"/>
                    <a:pt x="142351" y="38387"/>
                  </a:cubicBezTo>
                  <a:cubicBezTo>
                    <a:pt x="138208" y="37969"/>
                    <a:pt x="133458" y="36525"/>
                    <a:pt x="129211" y="35311"/>
                  </a:cubicBezTo>
                  <a:cubicBezTo>
                    <a:pt x="120653" y="32863"/>
                    <a:pt x="112032" y="29516"/>
                    <a:pt x="103935" y="25101"/>
                  </a:cubicBezTo>
                  <a:cubicBezTo>
                    <a:pt x="101173" y="23594"/>
                    <a:pt x="97407" y="21732"/>
                    <a:pt x="95440" y="19556"/>
                  </a:cubicBezTo>
                  <a:cubicBezTo>
                    <a:pt x="94351" y="18337"/>
                    <a:pt x="93173" y="16814"/>
                    <a:pt x="91279" y="16814"/>
                  </a:cubicBezTo>
                  <a:cubicBezTo>
                    <a:pt x="90735" y="16814"/>
                    <a:pt x="90132" y="16939"/>
                    <a:pt x="89456" y="17233"/>
                  </a:cubicBezTo>
                  <a:cubicBezTo>
                    <a:pt x="88305" y="17736"/>
                    <a:pt x="88117" y="19033"/>
                    <a:pt x="86736" y="19326"/>
                  </a:cubicBezTo>
                  <a:cubicBezTo>
                    <a:pt x="86564" y="19361"/>
                    <a:pt x="86396" y="19377"/>
                    <a:pt x="86231" y="19377"/>
                  </a:cubicBezTo>
                  <a:cubicBezTo>
                    <a:pt x="85232" y="19377"/>
                    <a:pt x="84352" y="18794"/>
                    <a:pt x="83472" y="18489"/>
                  </a:cubicBezTo>
                  <a:cubicBezTo>
                    <a:pt x="81421" y="17757"/>
                    <a:pt x="79078" y="17129"/>
                    <a:pt x="76902" y="16731"/>
                  </a:cubicBezTo>
                  <a:cubicBezTo>
                    <a:pt x="76254" y="16615"/>
                    <a:pt x="75625" y="16580"/>
                    <a:pt x="75004" y="16580"/>
                  </a:cubicBezTo>
                  <a:cubicBezTo>
                    <a:pt x="74109" y="16580"/>
                    <a:pt x="73233" y="16652"/>
                    <a:pt x="72346" y="16652"/>
                  </a:cubicBezTo>
                  <a:cubicBezTo>
                    <a:pt x="71861" y="16652"/>
                    <a:pt x="71372" y="16630"/>
                    <a:pt x="70876" y="16564"/>
                  </a:cubicBezTo>
                  <a:cubicBezTo>
                    <a:pt x="69076" y="16334"/>
                    <a:pt x="66879" y="15413"/>
                    <a:pt x="68700" y="14116"/>
                  </a:cubicBezTo>
                  <a:cubicBezTo>
                    <a:pt x="70069" y="13155"/>
                    <a:pt x="71910" y="12876"/>
                    <a:pt x="73798" y="12876"/>
                  </a:cubicBezTo>
                  <a:cubicBezTo>
                    <a:pt x="75489" y="12876"/>
                    <a:pt x="77218" y="13100"/>
                    <a:pt x="78680" y="13258"/>
                  </a:cubicBezTo>
                  <a:cubicBezTo>
                    <a:pt x="80552" y="13472"/>
                    <a:pt x="83234" y="14253"/>
                    <a:pt x="85553" y="14253"/>
                  </a:cubicBezTo>
                  <a:cubicBezTo>
                    <a:pt x="86630" y="14253"/>
                    <a:pt x="87628" y="14085"/>
                    <a:pt x="88431" y="13614"/>
                  </a:cubicBezTo>
                  <a:cubicBezTo>
                    <a:pt x="88598" y="13509"/>
                    <a:pt x="83262" y="9366"/>
                    <a:pt x="82698" y="9136"/>
                  </a:cubicBezTo>
                  <a:cubicBezTo>
                    <a:pt x="80040" y="7922"/>
                    <a:pt x="76190" y="7588"/>
                    <a:pt x="73282" y="6834"/>
                  </a:cubicBezTo>
                  <a:cubicBezTo>
                    <a:pt x="69285" y="5809"/>
                    <a:pt x="65603" y="4365"/>
                    <a:pt x="61690" y="3236"/>
                  </a:cubicBezTo>
                  <a:cubicBezTo>
                    <a:pt x="58886" y="2420"/>
                    <a:pt x="56292" y="2524"/>
                    <a:pt x="53676" y="1227"/>
                  </a:cubicBezTo>
                  <a:cubicBezTo>
                    <a:pt x="52395" y="606"/>
                    <a:pt x="50129" y="0"/>
                    <a:pt x="48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445045" y="376036"/>
              <a:ext cx="579633" cy="213165"/>
            </a:xfrm>
            <a:custGeom>
              <a:avLst/>
              <a:gdLst/>
              <a:ahLst/>
              <a:cxnLst/>
              <a:rect l="l" t="t" r="r" b="b"/>
              <a:pathLst>
                <a:path w="28206" h="10373" extrusionOk="0">
                  <a:moveTo>
                    <a:pt x="17555" y="1"/>
                  </a:moveTo>
                  <a:cubicBezTo>
                    <a:pt x="11942" y="1"/>
                    <a:pt x="5731" y="4674"/>
                    <a:pt x="0" y="6266"/>
                  </a:cubicBezTo>
                  <a:cubicBezTo>
                    <a:pt x="4101" y="8191"/>
                    <a:pt x="9311" y="9342"/>
                    <a:pt x="11947" y="9782"/>
                  </a:cubicBezTo>
                  <a:cubicBezTo>
                    <a:pt x="14559" y="10209"/>
                    <a:pt x="17042" y="10372"/>
                    <a:pt x="19447" y="10372"/>
                  </a:cubicBezTo>
                  <a:cubicBezTo>
                    <a:pt x="22457" y="10372"/>
                    <a:pt x="25344" y="10117"/>
                    <a:pt x="28205" y="9803"/>
                  </a:cubicBezTo>
                  <a:cubicBezTo>
                    <a:pt x="25211" y="2348"/>
                    <a:pt x="21533" y="1"/>
                    <a:pt x="17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1315776" y="365493"/>
              <a:ext cx="370660" cy="197383"/>
            </a:xfrm>
            <a:custGeom>
              <a:avLst/>
              <a:gdLst/>
              <a:ahLst/>
              <a:cxnLst/>
              <a:rect l="l" t="t" r="r" b="b"/>
              <a:pathLst>
                <a:path w="18037" h="9605" extrusionOk="0">
                  <a:moveTo>
                    <a:pt x="0" y="0"/>
                  </a:moveTo>
                  <a:cubicBezTo>
                    <a:pt x="523" y="3201"/>
                    <a:pt x="168" y="7219"/>
                    <a:pt x="3181" y="9165"/>
                  </a:cubicBezTo>
                  <a:cubicBezTo>
                    <a:pt x="4666" y="9248"/>
                    <a:pt x="6173" y="9374"/>
                    <a:pt x="7679" y="9604"/>
                  </a:cubicBezTo>
                  <a:cubicBezTo>
                    <a:pt x="9667" y="9018"/>
                    <a:pt x="11592" y="7763"/>
                    <a:pt x="12680" y="6947"/>
                  </a:cubicBezTo>
                  <a:cubicBezTo>
                    <a:pt x="14480" y="5587"/>
                    <a:pt x="16216" y="4080"/>
                    <a:pt x="18037" y="2657"/>
                  </a:cubicBezTo>
                  <a:cubicBezTo>
                    <a:pt x="14500" y="2365"/>
                    <a:pt x="10985" y="1800"/>
                    <a:pt x="9876" y="1611"/>
                  </a:cubicBezTo>
                  <a:cubicBezTo>
                    <a:pt x="6591" y="1088"/>
                    <a:pt x="3285" y="54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9885" y="432"/>
              <a:ext cx="3340526" cy="970556"/>
            </a:xfrm>
            <a:custGeom>
              <a:avLst/>
              <a:gdLst/>
              <a:ahLst/>
              <a:cxnLst/>
              <a:rect l="l" t="t" r="r" b="b"/>
              <a:pathLst>
                <a:path w="162556" h="47229" extrusionOk="0">
                  <a:moveTo>
                    <a:pt x="10902" y="0"/>
                  </a:moveTo>
                  <a:cubicBezTo>
                    <a:pt x="10012" y="2629"/>
                    <a:pt x="9337" y="5199"/>
                    <a:pt x="5951" y="5199"/>
                  </a:cubicBezTo>
                  <a:cubicBezTo>
                    <a:pt x="5833" y="5199"/>
                    <a:pt x="5712" y="5195"/>
                    <a:pt x="5587" y="5189"/>
                  </a:cubicBezTo>
                  <a:cubicBezTo>
                    <a:pt x="3453" y="5105"/>
                    <a:pt x="1737" y="3808"/>
                    <a:pt x="0" y="2678"/>
                  </a:cubicBezTo>
                  <a:lnTo>
                    <a:pt x="0" y="17074"/>
                  </a:lnTo>
                  <a:cubicBezTo>
                    <a:pt x="2239" y="18580"/>
                    <a:pt x="4562" y="19982"/>
                    <a:pt x="6947" y="21363"/>
                  </a:cubicBezTo>
                  <a:cubicBezTo>
                    <a:pt x="8663" y="22346"/>
                    <a:pt x="10525" y="23121"/>
                    <a:pt x="11948" y="24376"/>
                  </a:cubicBezTo>
                  <a:cubicBezTo>
                    <a:pt x="12889" y="25192"/>
                    <a:pt x="14207" y="25506"/>
                    <a:pt x="15588" y="25590"/>
                  </a:cubicBezTo>
                  <a:cubicBezTo>
                    <a:pt x="15838" y="25606"/>
                    <a:pt x="16088" y="25613"/>
                    <a:pt x="16340" y="25613"/>
                  </a:cubicBezTo>
                  <a:cubicBezTo>
                    <a:pt x="18072" y="25613"/>
                    <a:pt x="19842" y="25257"/>
                    <a:pt x="21468" y="24836"/>
                  </a:cubicBezTo>
                  <a:cubicBezTo>
                    <a:pt x="23937" y="24209"/>
                    <a:pt x="26490" y="23706"/>
                    <a:pt x="28875" y="22870"/>
                  </a:cubicBezTo>
                  <a:cubicBezTo>
                    <a:pt x="31775" y="21880"/>
                    <a:pt x="35598" y="20212"/>
                    <a:pt x="39063" y="20212"/>
                  </a:cubicBezTo>
                  <a:cubicBezTo>
                    <a:pt x="39773" y="20212"/>
                    <a:pt x="40467" y="20282"/>
                    <a:pt x="41136" y="20442"/>
                  </a:cubicBezTo>
                  <a:cubicBezTo>
                    <a:pt x="42957" y="20882"/>
                    <a:pt x="44149" y="22200"/>
                    <a:pt x="45300" y="23288"/>
                  </a:cubicBezTo>
                  <a:cubicBezTo>
                    <a:pt x="46242" y="24188"/>
                    <a:pt x="47267" y="25025"/>
                    <a:pt x="48250" y="25883"/>
                  </a:cubicBezTo>
                  <a:cubicBezTo>
                    <a:pt x="49108" y="26615"/>
                    <a:pt x="49547" y="27661"/>
                    <a:pt x="50029" y="28582"/>
                  </a:cubicBezTo>
                  <a:cubicBezTo>
                    <a:pt x="50761" y="29963"/>
                    <a:pt x="51556" y="31365"/>
                    <a:pt x="52686" y="32578"/>
                  </a:cubicBezTo>
                  <a:cubicBezTo>
                    <a:pt x="55260" y="35445"/>
                    <a:pt x="57352" y="37035"/>
                    <a:pt x="61871" y="37767"/>
                  </a:cubicBezTo>
                  <a:cubicBezTo>
                    <a:pt x="64633" y="38207"/>
                    <a:pt x="67102" y="39064"/>
                    <a:pt x="69802" y="39650"/>
                  </a:cubicBezTo>
                  <a:cubicBezTo>
                    <a:pt x="70788" y="39862"/>
                    <a:pt x="71773" y="39935"/>
                    <a:pt x="72758" y="39935"/>
                  </a:cubicBezTo>
                  <a:cubicBezTo>
                    <a:pt x="74698" y="39935"/>
                    <a:pt x="76640" y="39650"/>
                    <a:pt x="78610" y="39567"/>
                  </a:cubicBezTo>
                  <a:cubicBezTo>
                    <a:pt x="79227" y="39536"/>
                    <a:pt x="79860" y="39519"/>
                    <a:pt x="80501" y="39519"/>
                  </a:cubicBezTo>
                  <a:cubicBezTo>
                    <a:pt x="82972" y="39519"/>
                    <a:pt x="85557" y="39782"/>
                    <a:pt x="87733" y="40613"/>
                  </a:cubicBezTo>
                  <a:cubicBezTo>
                    <a:pt x="89930" y="41450"/>
                    <a:pt x="90537" y="42852"/>
                    <a:pt x="91583" y="44463"/>
                  </a:cubicBezTo>
                  <a:cubicBezTo>
                    <a:pt x="92979" y="46556"/>
                    <a:pt x="94545" y="47229"/>
                    <a:pt x="96336" y="47229"/>
                  </a:cubicBezTo>
                  <a:cubicBezTo>
                    <a:pt x="98036" y="47229"/>
                    <a:pt x="99937" y="46623"/>
                    <a:pt x="102087" y="46053"/>
                  </a:cubicBezTo>
                  <a:cubicBezTo>
                    <a:pt x="104451" y="45446"/>
                    <a:pt x="106334" y="45195"/>
                    <a:pt x="108447" y="44023"/>
                  </a:cubicBezTo>
                  <a:cubicBezTo>
                    <a:pt x="110937" y="42621"/>
                    <a:pt x="113281" y="41052"/>
                    <a:pt x="115813" y="39713"/>
                  </a:cubicBezTo>
                  <a:cubicBezTo>
                    <a:pt x="118143" y="38465"/>
                    <a:pt x="120293" y="37962"/>
                    <a:pt x="122373" y="37962"/>
                  </a:cubicBezTo>
                  <a:cubicBezTo>
                    <a:pt x="128380" y="37962"/>
                    <a:pt x="133801" y="42154"/>
                    <a:pt x="141277" y="44672"/>
                  </a:cubicBezTo>
                  <a:cubicBezTo>
                    <a:pt x="141925" y="44902"/>
                    <a:pt x="142678" y="45090"/>
                    <a:pt x="143515" y="45258"/>
                  </a:cubicBezTo>
                  <a:cubicBezTo>
                    <a:pt x="145440" y="45656"/>
                    <a:pt x="147795" y="45913"/>
                    <a:pt x="150183" y="45913"/>
                  </a:cubicBezTo>
                  <a:cubicBezTo>
                    <a:pt x="155456" y="45913"/>
                    <a:pt x="160890" y="44658"/>
                    <a:pt x="162200" y="40885"/>
                  </a:cubicBezTo>
                  <a:cubicBezTo>
                    <a:pt x="162472" y="40132"/>
                    <a:pt x="162556" y="39295"/>
                    <a:pt x="162472" y="38353"/>
                  </a:cubicBezTo>
                  <a:cubicBezTo>
                    <a:pt x="162451" y="38102"/>
                    <a:pt x="162409" y="37851"/>
                    <a:pt x="162347" y="37600"/>
                  </a:cubicBezTo>
                  <a:cubicBezTo>
                    <a:pt x="160798" y="30904"/>
                    <a:pt x="148077" y="25694"/>
                    <a:pt x="143013" y="24397"/>
                  </a:cubicBezTo>
                  <a:cubicBezTo>
                    <a:pt x="132426" y="21677"/>
                    <a:pt x="122676" y="23518"/>
                    <a:pt x="111858" y="19857"/>
                  </a:cubicBezTo>
                  <a:cubicBezTo>
                    <a:pt x="106376" y="18015"/>
                    <a:pt x="100685" y="15044"/>
                    <a:pt x="95203" y="14939"/>
                  </a:cubicBezTo>
                  <a:cubicBezTo>
                    <a:pt x="95112" y="14938"/>
                    <a:pt x="95022" y="14937"/>
                    <a:pt x="94932" y="14937"/>
                  </a:cubicBezTo>
                  <a:cubicBezTo>
                    <a:pt x="92345" y="14937"/>
                    <a:pt x="90068" y="15514"/>
                    <a:pt x="88005" y="16404"/>
                  </a:cubicBezTo>
                  <a:cubicBezTo>
                    <a:pt x="85494" y="17492"/>
                    <a:pt x="83046" y="19145"/>
                    <a:pt x="81121" y="20777"/>
                  </a:cubicBezTo>
                  <a:cubicBezTo>
                    <a:pt x="79929" y="21781"/>
                    <a:pt x="79008" y="22974"/>
                    <a:pt x="77522" y="23706"/>
                  </a:cubicBezTo>
                  <a:cubicBezTo>
                    <a:pt x="75794" y="24542"/>
                    <a:pt x="72742" y="25267"/>
                    <a:pt x="69926" y="25267"/>
                  </a:cubicBezTo>
                  <a:cubicBezTo>
                    <a:pt x="67662" y="25267"/>
                    <a:pt x="65550" y="24798"/>
                    <a:pt x="64403" y="23539"/>
                  </a:cubicBezTo>
                  <a:cubicBezTo>
                    <a:pt x="63169" y="22200"/>
                    <a:pt x="63796" y="19375"/>
                    <a:pt x="63545" y="17764"/>
                  </a:cubicBezTo>
                  <a:cubicBezTo>
                    <a:pt x="63441" y="17095"/>
                    <a:pt x="63294" y="16446"/>
                    <a:pt x="63064" y="15881"/>
                  </a:cubicBezTo>
                  <a:cubicBezTo>
                    <a:pt x="61307" y="11508"/>
                    <a:pt x="58670" y="11487"/>
                    <a:pt x="54925" y="9374"/>
                  </a:cubicBezTo>
                  <a:cubicBezTo>
                    <a:pt x="50468" y="6863"/>
                    <a:pt x="46723" y="2804"/>
                    <a:pt x="42287" y="251"/>
                  </a:cubicBezTo>
                  <a:cubicBezTo>
                    <a:pt x="42120" y="167"/>
                    <a:pt x="41952" y="84"/>
                    <a:pt x="41806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9885" y="3260813"/>
              <a:ext cx="960384" cy="267520"/>
            </a:xfrm>
            <a:custGeom>
              <a:avLst/>
              <a:gdLst/>
              <a:ahLst/>
              <a:cxnLst/>
              <a:rect l="l" t="t" r="r" b="b"/>
              <a:pathLst>
                <a:path w="46734" h="13018" extrusionOk="0">
                  <a:moveTo>
                    <a:pt x="8352" y="0"/>
                  </a:moveTo>
                  <a:cubicBezTo>
                    <a:pt x="7930" y="0"/>
                    <a:pt x="7543" y="32"/>
                    <a:pt x="7219" y="96"/>
                  </a:cubicBezTo>
                  <a:cubicBezTo>
                    <a:pt x="5148" y="494"/>
                    <a:pt x="3327" y="1645"/>
                    <a:pt x="1193" y="1854"/>
                  </a:cubicBezTo>
                  <a:cubicBezTo>
                    <a:pt x="775" y="1896"/>
                    <a:pt x="377" y="1917"/>
                    <a:pt x="0" y="1917"/>
                  </a:cubicBezTo>
                  <a:lnTo>
                    <a:pt x="0" y="12860"/>
                  </a:lnTo>
                  <a:cubicBezTo>
                    <a:pt x="272" y="12902"/>
                    <a:pt x="544" y="12923"/>
                    <a:pt x="795" y="12944"/>
                  </a:cubicBezTo>
                  <a:cubicBezTo>
                    <a:pt x="1353" y="12999"/>
                    <a:pt x="1911" y="13018"/>
                    <a:pt x="2457" y="13018"/>
                  </a:cubicBezTo>
                  <a:cubicBezTo>
                    <a:pt x="2730" y="13018"/>
                    <a:pt x="2999" y="13013"/>
                    <a:pt x="3264" y="13006"/>
                  </a:cubicBezTo>
                  <a:cubicBezTo>
                    <a:pt x="5796" y="12462"/>
                    <a:pt x="8286" y="11856"/>
                    <a:pt x="10860" y="11374"/>
                  </a:cubicBezTo>
                  <a:cubicBezTo>
                    <a:pt x="11132" y="11270"/>
                    <a:pt x="11425" y="11165"/>
                    <a:pt x="11718" y="11060"/>
                  </a:cubicBezTo>
                  <a:cubicBezTo>
                    <a:pt x="16132" y="9387"/>
                    <a:pt x="20380" y="7252"/>
                    <a:pt x="25381" y="7022"/>
                  </a:cubicBezTo>
                  <a:cubicBezTo>
                    <a:pt x="25476" y="7018"/>
                    <a:pt x="25573" y="7015"/>
                    <a:pt x="25670" y="7015"/>
                  </a:cubicBezTo>
                  <a:cubicBezTo>
                    <a:pt x="27750" y="7015"/>
                    <a:pt x="30046" y="8057"/>
                    <a:pt x="31825" y="8717"/>
                  </a:cubicBezTo>
                  <a:cubicBezTo>
                    <a:pt x="33753" y="9415"/>
                    <a:pt x="36099" y="10724"/>
                    <a:pt x="38298" y="10724"/>
                  </a:cubicBezTo>
                  <a:cubicBezTo>
                    <a:pt x="38606" y="10724"/>
                    <a:pt x="38911" y="10698"/>
                    <a:pt x="39211" y="10642"/>
                  </a:cubicBezTo>
                  <a:cubicBezTo>
                    <a:pt x="39417" y="10605"/>
                    <a:pt x="39622" y="10589"/>
                    <a:pt x="39826" y="10589"/>
                  </a:cubicBezTo>
                  <a:cubicBezTo>
                    <a:pt x="40892" y="10589"/>
                    <a:pt x="41945" y="11021"/>
                    <a:pt x="42998" y="11144"/>
                  </a:cubicBezTo>
                  <a:cubicBezTo>
                    <a:pt x="43122" y="11158"/>
                    <a:pt x="43311" y="11167"/>
                    <a:pt x="43536" y="11167"/>
                  </a:cubicBezTo>
                  <a:cubicBezTo>
                    <a:pt x="44679" y="11167"/>
                    <a:pt x="46733" y="10941"/>
                    <a:pt x="45614" y="10014"/>
                  </a:cubicBezTo>
                  <a:cubicBezTo>
                    <a:pt x="45049" y="9554"/>
                    <a:pt x="44003" y="9366"/>
                    <a:pt x="43291" y="9115"/>
                  </a:cubicBezTo>
                  <a:cubicBezTo>
                    <a:pt x="42350" y="8759"/>
                    <a:pt x="41471" y="8319"/>
                    <a:pt x="40697" y="7775"/>
                  </a:cubicBezTo>
                  <a:cubicBezTo>
                    <a:pt x="39672" y="7085"/>
                    <a:pt x="39232" y="6625"/>
                    <a:pt x="37851" y="6499"/>
                  </a:cubicBezTo>
                  <a:cubicBezTo>
                    <a:pt x="36742" y="6394"/>
                    <a:pt x="35487" y="6060"/>
                    <a:pt x="34503" y="5662"/>
                  </a:cubicBezTo>
                  <a:cubicBezTo>
                    <a:pt x="30597" y="4076"/>
                    <a:pt x="27066" y="2491"/>
                    <a:pt x="23514" y="2491"/>
                  </a:cubicBezTo>
                  <a:cubicBezTo>
                    <a:pt x="23223" y="2491"/>
                    <a:pt x="22931" y="2501"/>
                    <a:pt x="22640" y="2524"/>
                  </a:cubicBezTo>
                  <a:cubicBezTo>
                    <a:pt x="21970" y="2565"/>
                    <a:pt x="21280" y="2670"/>
                    <a:pt x="20589" y="2858"/>
                  </a:cubicBezTo>
                  <a:cubicBezTo>
                    <a:pt x="19250" y="3235"/>
                    <a:pt x="18581" y="4218"/>
                    <a:pt x="17346" y="4721"/>
                  </a:cubicBezTo>
                  <a:cubicBezTo>
                    <a:pt x="16865" y="4909"/>
                    <a:pt x="16404" y="4909"/>
                    <a:pt x="15881" y="5014"/>
                  </a:cubicBezTo>
                  <a:cubicBezTo>
                    <a:pt x="15281" y="5149"/>
                    <a:pt x="14443" y="5812"/>
                    <a:pt x="13762" y="5812"/>
                  </a:cubicBezTo>
                  <a:cubicBezTo>
                    <a:pt x="13495" y="5812"/>
                    <a:pt x="13252" y="5710"/>
                    <a:pt x="13057" y="5432"/>
                  </a:cubicBezTo>
                  <a:cubicBezTo>
                    <a:pt x="12575" y="4721"/>
                    <a:pt x="13371" y="3674"/>
                    <a:pt x="13559" y="2984"/>
                  </a:cubicBezTo>
                  <a:cubicBezTo>
                    <a:pt x="14055" y="982"/>
                    <a:pt x="10681" y="0"/>
                    <a:pt x="8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855688" y="44003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10"/>
          <p:cNvSpPr txBox="1">
            <a:spLocks noGrp="1"/>
          </p:cNvSpPr>
          <p:nvPr>
            <p:ph type="subTitle" idx="1"/>
          </p:nvPr>
        </p:nvSpPr>
        <p:spPr>
          <a:xfrm>
            <a:off x="2343200" y="3605199"/>
            <a:ext cx="4457700" cy="3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10"/>
          <p:cNvSpPr txBox="1">
            <a:spLocks noGrp="1"/>
          </p:cNvSpPr>
          <p:nvPr>
            <p:ph type="title"/>
          </p:nvPr>
        </p:nvSpPr>
        <p:spPr>
          <a:xfrm>
            <a:off x="2702475" y="2143399"/>
            <a:ext cx="3739200" cy="16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0"/>
          <p:cNvSpPr/>
          <p:nvPr/>
        </p:nvSpPr>
        <p:spPr>
          <a:xfrm rot="-464757">
            <a:off x="2805893" y="910690"/>
            <a:ext cx="2037648" cy="290446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"/>
          <p:cNvSpPr/>
          <p:nvPr/>
        </p:nvSpPr>
        <p:spPr>
          <a:xfrm rot="-464757">
            <a:off x="1756326" y="-366183"/>
            <a:ext cx="2037648" cy="568270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 userDrawn="1"/>
        </p:nvSpPr>
        <p:spPr>
          <a:xfrm>
            <a:off x="-17868" y="-61032"/>
            <a:ext cx="9179655" cy="1095669"/>
          </a:xfrm>
          <a:prstGeom prst="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4" name="Google Shape;244;p11"/>
          <p:cNvSpPr txBox="1">
            <a:spLocks noGrp="1"/>
          </p:cNvSpPr>
          <p:nvPr>
            <p:ph type="title" hasCustomPrompt="1"/>
          </p:nvPr>
        </p:nvSpPr>
        <p:spPr>
          <a:xfrm>
            <a:off x="1618625" y="2571750"/>
            <a:ext cx="5906700" cy="1435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5" name="Google Shape;245;p11"/>
          <p:cNvSpPr txBox="1">
            <a:spLocks noGrp="1"/>
          </p:cNvSpPr>
          <p:nvPr>
            <p:ph type="body" idx="1"/>
          </p:nvPr>
        </p:nvSpPr>
        <p:spPr>
          <a:xfrm>
            <a:off x="2433600" y="4171721"/>
            <a:ext cx="4276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246" name="Google Shape;246;p11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247" name="Google Shape;247;p11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swald"/>
              <a:buNone/>
              <a:defRPr sz="35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taatliches"/>
              <a:buNone/>
              <a:defRPr sz="35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0" y="-9"/>
            <a:ext cx="9144000" cy="51435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1412013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08654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5" r:id="rId24"/>
    <p:sldLayoutId id="2147483676" r:id="rId25"/>
    <p:sldLayoutId id="2147483677" r:id="rId26"/>
    <p:sldLayoutId id="2147483678" r:id="rId27"/>
    <p:sldLayoutId id="2147483682" r:id="rId28"/>
    <p:sldLayoutId id="2147483683" r:id="rId29"/>
    <p:sldLayoutId id="2147483684" r:id="rId30"/>
    <p:sldLayoutId id="214748368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17868" y="-61032"/>
            <a:ext cx="9179655" cy="530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0" name="Google Shape;740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41" name="Google Shape;741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" name="TextBox 11"/>
          <p:cNvSpPr txBox="1"/>
          <p:nvPr userDrawn="1"/>
        </p:nvSpPr>
        <p:spPr>
          <a:xfrm rot="16200000">
            <a:off x="-2375975" y="1412013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08654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FFC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FFC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spreadsheets/d/1RtiT9KgnUYqk9kG0P3euy-9FZN_1Fz4DsOFsWotvhuc/cop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tiT9KgnUYqk9kG0P3euy-9FZN_1Fz4DsOFsWotvhuc/cop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5"/>
          <p:cNvSpPr txBox="1">
            <a:spLocks noGrp="1"/>
          </p:cNvSpPr>
          <p:nvPr>
            <p:ph type="ctrTitle"/>
          </p:nvPr>
        </p:nvSpPr>
        <p:spPr>
          <a:xfrm>
            <a:off x="1531272" y="1114296"/>
            <a:ext cx="5928559" cy="18257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8000" dirty="0" smtClean="0"/>
              <a:t>CAMOUFLAGE</a:t>
            </a:r>
            <a:br>
              <a:rPr lang="es-PE" sz="8000" dirty="0" smtClean="0"/>
            </a:br>
            <a:r>
              <a:rPr lang="es-PE" dirty="0" smtClean="0"/>
              <a:t> </a:t>
            </a:r>
            <a:r>
              <a:rPr lang="en" sz="3200" dirty="0" smtClean="0"/>
              <a:t>Free Template</a:t>
            </a:r>
            <a:endParaRPr sz="3200" dirty="0"/>
          </a:p>
        </p:txBody>
      </p:sp>
      <p:sp>
        <p:nvSpPr>
          <p:cNvPr id="748" name="Google Shape;748;p35"/>
          <p:cNvSpPr txBox="1">
            <a:spLocks noGrp="1"/>
          </p:cNvSpPr>
          <p:nvPr>
            <p:ph type="subTitle" idx="1"/>
          </p:nvPr>
        </p:nvSpPr>
        <p:spPr>
          <a:xfrm>
            <a:off x="2335750" y="3378076"/>
            <a:ext cx="4503000" cy="4122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Here is where your presentation begins</a:t>
            </a:r>
            <a:endParaRPr sz="1800" b="1"/>
          </a:p>
        </p:txBody>
      </p:sp>
      <p:grpSp>
        <p:nvGrpSpPr>
          <p:cNvPr id="749" name="Google Shape;749;p35"/>
          <p:cNvGrpSpPr/>
          <p:nvPr/>
        </p:nvGrpSpPr>
        <p:grpSpPr>
          <a:xfrm>
            <a:off x="1531272" y="2170003"/>
            <a:ext cx="1614488" cy="609403"/>
            <a:chOff x="713169" y="2267050"/>
            <a:chExt cx="1614488" cy="609403"/>
          </a:xfrm>
        </p:grpSpPr>
        <p:sp>
          <p:nvSpPr>
            <p:cNvPr id="750" name="Google Shape;750;p35"/>
            <p:cNvSpPr/>
            <p:nvPr/>
          </p:nvSpPr>
          <p:spPr>
            <a:xfrm>
              <a:off x="713169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1100392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496904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5"/>
          <p:cNvGrpSpPr/>
          <p:nvPr/>
        </p:nvGrpSpPr>
        <p:grpSpPr>
          <a:xfrm>
            <a:off x="6031506" y="2145595"/>
            <a:ext cx="1614488" cy="609403"/>
            <a:chOff x="6285919" y="2267050"/>
            <a:chExt cx="1614488" cy="609403"/>
          </a:xfrm>
        </p:grpSpPr>
        <p:sp>
          <p:nvSpPr>
            <p:cNvPr id="754" name="Google Shape;754;p35"/>
            <p:cNvSpPr/>
            <p:nvPr/>
          </p:nvSpPr>
          <p:spPr>
            <a:xfrm flipH="1">
              <a:off x="6285997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 flipH="1">
              <a:off x="6285958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 flipH="1">
              <a:off x="6285919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C000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This is a slide title</a:t>
            </a:r>
            <a:endParaRPr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294967295"/>
          </p:nvPr>
        </p:nvSpPr>
        <p:spPr>
          <a:xfrm>
            <a:off x="321275" y="1598484"/>
            <a:ext cx="5411788" cy="18614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Here you have a list of items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And some text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But remember not to overload your slides with </a:t>
            </a:r>
            <a:r>
              <a:rPr lang="en" sz="2000" b="1" dirty="0" smtClean="0">
                <a:solidFill>
                  <a:schemeClr val="bg1">
                    <a:lumMod val="50000"/>
                  </a:schemeClr>
                </a:solidFill>
              </a:rPr>
              <a:t>content</a:t>
            </a:r>
            <a:endParaRPr lang="en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 sz="2000" b="1" dirty="0" smtClean="0">
                <a:solidFill>
                  <a:schemeClr val="bg1">
                    <a:lumMod val="50000"/>
                  </a:schemeClr>
                </a:solidFill>
              </a:rPr>
              <a:t>Your </a:t>
            </a:r>
            <a:r>
              <a:rPr lang="en" sz="2000" b="1" dirty="0">
                <a:solidFill>
                  <a:schemeClr val="bg1">
                    <a:lumMod val="50000"/>
                  </a:schemeClr>
                </a:solidFill>
              </a:rPr>
              <a:t>audience will listen to you or read the content, but won’t do both. 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4294967295"/>
          </p:nvPr>
        </p:nvSpPr>
        <p:spPr>
          <a:xfrm>
            <a:off x="8458200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09" y="1414450"/>
            <a:ext cx="3161332" cy="2427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2"/>
          <p:cNvSpPr txBox="1">
            <a:spLocks noGrp="1"/>
          </p:cNvSpPr>
          <p:nvPr>
            <p:ph type="body" idx="2"/>
          </p:nvPr>
        </p:nvSpPr>
        <p:spPr>
          <a:xfrm>
            <a:off x="4572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99" name="Google Shape;899;p42"/>
          <p:cNvSpPr txBox="1">
            <a:spLocks noGrp="1"/>
          </p:cNvSpPr>
          <p:nvPr>
            <p:ph type="body" idx="1"/>
          </p:nvPr>
        </p:nvSpPr>
        <p:spPr>
          <a:xfrm>
            <a:off x="579000" y="2318777"/>
            <a:ext cx="39930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You can write an item on your list here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00" name="Google Shape;900;p42"/>
          <p:cNvSpPr txBox="1">
            <a:spLocks noGrp="1"/>
          </p:cNvSpPr>
          <p:nvPr>
            <p:ph type="title"/>
          </p:nvPr>
        </p:nvSpPr>
        <p:spPr>
          <a:xfrm>
            <a:off x="1667575" y="550526"/>
            <a:ext cx="5808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LIST OF REQUIREMENTS TO JOIN THE ARMY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01" name="Google Shape;901;p42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902" name="Google Shape;902;p42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1711543" y="1303790"/>
            <a:ext cx="58089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1">
                    <a:lumMod val="50000"/>
                  </a:schemeClr>
                </a:solidFill>
              </a:rPr>
              <a:t>Big concept</a:t>
            </a:r>
            <a:endParaRPr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2810212" y="2289218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b="1" dirty="0">
                <a:solidFill>
                  <a:srgbClr val="FFC000"/>
                </a:solidFill>
              </a:rPr>
              <a:t>Bring the attention of your audience over a key concept using photos, icons or illustrations</a:t>
            </a:r>
            <a:endParaRPr sz="2000" b="1" dirty="0">
              <a:solidFill>
                <a:srgbClr val="FFC000"/>
              </a:solidFill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4294967295"/>
          </p:nvPr>
        </p:nvSpPr>
        <p:spPr>
          <a:xfrm>
            <a:off x="8458200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3"/>
          <p:cNvSpPr txBox="1">
            <a:spLocks noGrp="1"/>
          </p:cNvSpPr>
          <p:nvPr>
            <p:ph type="title" idx="6"/>
          </p:nvPr>
        </p:nvSpPr>
        <p:spPr>
          <a:xfrm>
            <a:off x="1667575" y="1552681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EQUIPMENT FOR MISSIONS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13" name="Google Shape;913;p43"/>
          <p:cNvSpPr txBox="1">
            <a:spLocks noGrp="1"/>
          </p:cNvSpPr>
          <p:nvPr>
            <p:ph type="title"/>
          </p:nvPr>
        </p:nvSpPr>
        <p:spPr>
          <a:xfrm>
            <a:off x="3492096" y="2889602"/>
            <a:ext cx="2171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914" name="Google Shape;914;p43"/>
          <p:cNvSpPr txBox="1">
            <a:spLocks noGrp="1"/>
          </p:cNvSpPr>
          <p:nvPr>
            <p:ph type="subTitle" idx="1"/>
          </p:nvPr>
        </p:nvSpPr>
        <p:spPr>
          <a:xfrm>
            <a:off x="3492093" y="3425752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It’s a gas giant and the</a:t>
            </a:r>
            <a:endParaRPr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biggest planet in the Solar System</a:t>
            </a: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15" name="Google Shape;915;p43"/>
          <p:cNvSpPr txBox="1">
            <a:spLocks noGrp="1"/>
          </p:cNvSpPr>
          <p:nvPr>
            <p:ph type="title" idx="2"/>
          </p:nvPr>
        </p:nvSpPr>
        <p:spPr>
          <a:xfrm>
            <a:off x="6267509" y="2889602"/>
            <a:ext cx="2171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916" name="Google Shape;916;p43"/>
          <p:cNvSpPr txBox="1">
            <a:spLocks noGrp="1"/>
          </p:cNvSpPr>
          <p:nvPr>
            <p:ph type="subTitle" idx="3"/>
          </p:nvPr>
        </p:nvSpPr>
        <p:spPr>
          <a:xfrm>
            <a:off x="6267505" y="3425752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Yes, this is the ringed one. It’s composed of hydrogen and helium </a:t>
            </a: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17" name="Google Shape;917;p43"/>
          <p:cNvSpPr txBox="1">
            <a:spLocks noGrp="1"/>
          </p:cNvSpPr>
          <p:nvPr>
            <p:ph type="title" idx="4"/>
          </p:nvPr>
        </p:nvSpPr>
        <p:spPr>
          <a:xfrm>
            <a:off x="721570" y="2889601"/>
            <a:ext cx="21714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918" name="Google Shape;918;p43"/>
          <p:cNvSpPr txBox="1">
            <a:spLocks noGrp="1"/>
          </p:cNvSpPr>
          <p:nvPr>
            <p:ph type="subTitle" idx="5"/>
          </p:nvPr>
        </p:nvSpPr>
        <p:spPr>
          <a:xfrm>
            <a:off x="721570" y="3425750"/>
            <a:ext cx="21714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Despite being red, Mars is actually a cold place full of iron oxide dust</a:t>
            </a: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919" name="Google Shape;919;p43"/>
          <p:cNvGrpSpPr/>
          <p:nvPr/>
        </p:nvGrpSpPr>
        <p:grpSpPr>
          <a:xfrm>
            <a:off x="873946" y="2969569"/>
            <a:ext cx="370777" cy="356828"/>
            <a:chOff x="2301498" y="1709822"/>
            <a:chExt cx="386589" cy="372044"/>
          </a:xfrm>
          <a:solidFill>
            <a:schemeClr val="bg1"/>
          </a:solidFill>
        </p:grpSpPr>
        <p:sp>
          <p:nvSpPr>
            <p:cNvPr id="920" name="Google Shape;920;p43"/>
            <p:cNvSpPr/>
            <p:nvPr/>
          </p:nvSpPr>
          <p:spPr>
            <a:xfrm>
              <a:off x="2516986" y="1780035"/>
              <a:ext cx="151748" cy="225996"/>
            </a:xfrm>
            <a:custGeom>
              <a:avLst/>
              <a:gdLst/>
              <a:ahLst/>
              <a:cxnLst/>
              <a:rect l="l" t="t" r="r" b="b"/>
              <a:pathLst>
                <a:path w="4478" h="6669" extrusionOk="0">
                  <a:moveTo>
                    <a:pt x="1643" y="0"/>
                  </a:moveTo>
                  <a:lnTo>
                    <a:pt x="1643" y="2596"/>
                  </a:lnTo>
                  <a:cubicBezTo>
                    <a:pt x="1643" y="2620"/>
                    <a:pt x="1620" y="3263"/>
                    <a:pt x="1381" y="4025"/>
                  </a:cubicBezTo>
                  <a:cubicBezTo>
                    <a:pt x="1096" y="4906"/>
                    <a:pt x="619" y="5597"/>
                    <a:pt x="0" y="6073"/>
                  </a:cubicBezTo>
                  <a:lnTo>
                    <a:pt x="619" y="6668"/>
                  </a:lnTo>
                  <a:lnTo>
                    <a:pt x="1786" y="6287"/>
                  </a:lnTo>
                  <a:cubicBezTo>
                    <a:pt x="1977" y="5478"/>
                    <a:pt x="2501" y="4739"/>
                    <a:pt x="3310" y="4144"/>
                  </a:cubicBezTo>
                  <a:cubicBezTo>
                    <a:pt x="3477" y="4025"/>
                    <a:pt x="3644" y="3930"/>
                    <a:pt x="3810" y="3835"/>
                  </a:cubicBezTo>
                  <a:cubicBezTo>
                    <a:pt x="3930" y="3763"/>
                    <a:pt x="4025" y="3692"/>
                    <a:pt x="4144" y="3644"/>
                  </a:cubicBezTo>
                  <a:cubicBezTo>
                    <a:pt x="4263" y="3573"/>
                    <a:pt x="4382" y="3549"/>
                    <a:pt x="4477" y="3501"/>
                  </a:cubicBezTo>
                  <a:lnTo>
                    <a:pt x="44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2301498" y="2014057"/>
              <a:ext cx="386589" cy="67809"/>
            </a:xfrm>
            <a:custGeom>
              <a:avLst/>
              <a:gdLst/>
              <a:ahLst/>
              <a:cxnLst/>
              <a:rect l="l" t="t" r="r" b="b"/>
              <a:pathLst>
                <a:path w="11408" h="2001" extrusionOk="0">
                  <a:moveTo>
                    <a:pt x="8479" y="1"/>
                  </a:moveTo>
                  <a:lnTo>
                    <a:pt x="6526" y="596"/>
                  </a:lnTo>
                  <a:lnTo>
                    <a:pt x="1" y="596"/>
                  </a:lnTo>
                  <a:lnTo>
                    <a:pt x="1" y="2001"/>
                  </a:lnTo>
                  <a:lnTo>
                    <a:pt x="1549" y="2001"/>
                  </a:lnTo>
                  <a:lnTo>
                    <a:pt x="1549" y="1787"/>
                  </a:lnTo>
                  <a:lnTo>
                    <a:pt x="1596" y="1715"/>
                  </a:lnTo>
                  <a:lnTo>
                    <a:pt x="1906" y="1715"/>
                  </a:lnTo>
                  <a:lnTo>
                    <a:pt x="1953" y="1787"/>
                  </a:lnTo>
                  <a:lnTo>
                    <a:pt x="1953" y="2001"/>
                  </a:lnTo>
                  <a:lnTo>
                    <a:pt x="3787" y="2001"/>
                  </a:lnTo>
                  <a:lnTo>
                    <a:pt x="3787" y="1787"/>
                  </a:lnTo>
                  <a:lnTo>
                    <a:pt x="3835" y="1715"/>
                  </a:lnTo>
                  <a:lnTo>
                    <a:pt x="4192" y="1715"/>
                  </a:lnTo>
                  <a:lnTo>
                    <a:pt x="4240" y="1787"/>
                  </a:lnTo>
                  <a:lnTo>
                    <a:pt x="4240" y="2001"/>
                  </a:lnTo>
                  <a:lnTo>
                    <a:pt x="6073" y="2001"/>
                  </a:lnTo>
                  <a:lnTo>
                    <a:pt x="6073" y="1787"/>
                  </a:lnTo>
                  <a:lnTo>
                    <a:pt x="6121" y="1715"/>
                  </a:lnTo>
                  <a:lnTo>
                    <a:pt x="6454" y="1715"/>
                  </a:lnTo>
                  <a:lnTo>
                    <a:pt x="6502" y="1787"/>
                  </a:lnTo>
                  <a:lnTo>
                    <a:pt x="6502" y="2001"/>
                  </a:lnTo>
                  <a:lnTo>
                    <a:pt x="11408" y="2001"/>
                  </a:lnTo>
                  <a:lnTo>
                    <a:pt x="114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2303938" y="1924867"/>
              <a:ext cx="106542" cy="87599"/>
            </a:xfrm>
            <a:custGeom>
              <a:avLst/>
              <a:gdLst/>
              <a:ahLst/>
              <a:cxnLst/>
              <a:rect l="l" t="t" r="r" b="b"/>
              <a:pathLst>
                <a:path w="3144" h="2585" extrusionOk="0">
                  <a:moveTo>
                    <a:pt x="2025" y="1"/>
                  </a:moveTo>
                  <a:cubicBezTo>
                    <a:pt x="1799" y="1"/>
                    <a:pt x="1542" y="26"/>
                    <a:pt x="1262" y="108"/>
                  </a:cubicBezTo>
                  <a:cubicBezTo>
                    <a:pt x="24" y="442"/>
                    <a:pt x="0" y="2085"/>
                    <a:pt x="24" y="2585"/>
                  </a:cubicBezTo>
                  <a:lnTo>
                    <a:pt x="3048" y="2585"/>
                  </a:lnTo>
                  <a:cubicBezTo>
                    <a:pt x="3144" y="1966"/>
                    <a:pt x="3072" y="1394"/>
                    <a:pt x="2810" y="823"/>
                  </a:cubicBezTo>
                  <a:lnTo>
                    <a:pt x="2786" y="775"/>
                  </a:lnTo>
                  <a:cubicBezTo>
                    <a:pt x="2739" y="632"/>
                    <a:pt x="2667" y="513"/>
                    <a:pt x="2596" y="418"/>
                  </a:cubicBezTo>
                  <a:cubicBezTo>
                    <a:pt x="2477" y="204"/>
                    <a:pt x="2358" y="84"/>
                    <a:pt x="2310" y="13"/>
                  </a:cubicBezTo>
                  <a:cubicBezTo>
                    <a:pt x="2222" y="6"/>
                    <a:pt x="2127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2416104" y="1780035"/>
              <a:ext cx="133991" cy="231655"/>
            </a:xfrm>
            <a:custGeom>
              <a:avLst/>
              <a:gdLst/>
              <a:ahLst/>
              <a:cxnLst/>
              <a:rect l="l" t="t" r="r" b="b"/>
              <a:pathLst>
                <a:path w="3954" h="6836" extrusionOk="0">
                  <a:moveTo>
                    <a:pt x="3001" y="3334"/>
                  </a:moveTo>
                  <a:cubicBezTo>
                    <a:pt x="3144" y="3334"/>
                    <a:pt x="3263" y="3454"/>
                    <a:pt x="3263" y="3620"/>
                  </a:cubicBezTo>
                  <a:cubicBezTo>
                    <a:pt x="3263" y="3763"/>
                    <a:pt x="3144" y="3882"/>
                    <a:pt x="3001" y="3882"/>
                  </a:cubicBezTo>
                  <a:cubicBezTo>
                    <a:pt x="2858" y="3882"/>
                    <a:pt x="2763" y="3787"/>
                    <a:pt x="2715" y="3668"/>
                  </a:cubicBezTo>
                  <a:cubicBezTo>
                    <a:pt x="2715" y="3644"/>
                    <a:pt x="2715" y="3620"/>
                    <a:pt x="2715" y="3620"/>
                  </a:cubicBezTo>
                  <a:cubicBezTo>
                    <a:pt x="2715" y="3501"/>
                    <a:pt x="2763" y="3430"/>
                    <a:pt x="2834" y="3382"/>
                  </a:cubicBezTo>
                  <a:cubicBezTo>
                    <a:pt x="2882" y="3358"/>
                    <a:pt x="2930" y="3334"/>
                    <a:pt x="3001" y="3334"/>
                  </a:cubicBezTo>
                  <a:close/>
                  <a:moveTo>
                    <a:pt x="2453" y="4239"/>
                  </a:moveTo>
                  <a:cubicBezTo>
                    <a:pt x="2620" y="4239"/>
                    <a:pt x="2739" y="4358"/>
                    <a:pt x="2739" y="4525"/>
                  </a:cubicBezTo>
                  <a:cubicBezTo>
                    <a:pt x="2715" y="4668"/>
                    <a:pt x="2596" y="4787"/>
                    <a:pt x="2453" y="4787"/>
                  </a:cubicBezTo>
                  <a:cubicBezTo>
                    <a:pt x="2310" y="4787"/>
                    <a:pt x="2167" y="4668"/>
                    <a:pt x="2167" y="4525"/>
                  </a:cubicBezTo>
                  <a:cubicBezTo>
                    <a:pt x="2167" y="4501"/>
                    <a:pt x="2167" y="4501"/>
                    <a:pt x="2191" y="4478"/>
                  </a:cubicBezTo>
                  <a:cubicBezTo>
                    <a:pt x="2191" y="4382"/>
                    <a:pt x="2263" y="4287"/>
                    <a:pt x="2358" y="4263"/>
                  </a:cubicBezTo>
                  <a:cubicBezTo>
                    <a:pt x="2382" y="4239"/>
                    <a:pt x="2429" y="4239"/>
                    <a:pt x="2453" y="4239"/>
                  </a:cubicBezTo>
                  <a:close/>
                  <a:moveTo>
                    <a:pt x="1644" y="4930"/>
                  </a:moveTo>
                  <a:cubicBezTo>
                    <a:pt x="1763" y="4954"/>
                    <a:pt x="1882" y="5073"/>
                    <a:pt x="1882" y="5216"/>
                  </a:cubicBezTo>
                  <a:cubicBezTo>
                    <a:pt x="1882" y="5348"/>
                    <a:pt x="1759" y="5480"/>
                    <a:pt x="1609" y="5480"/>
                  </a:cubicBezTo>
                  <a:cubicBezTo>
                    <a:pt x="1597" y="5480"/>
                    <a:pt x="1584" y="5480"/>
                    <a:pt x="1572" y="5478"/>
                  </a:cubicBezTo>
                  <a:cubicBezTo>
                    <a:pt x="1453" y="5454"/>
                    <a:pt x="1358" y="5382"/>
                    <a:pt x="1334" y="5263"/>
                  </a:cubicBezTo>
                  <a:cubicBezTo>
                    <a:pt x="1310" y="5192"/>
                    <a:pt x="1334" y="5121"/>
                    <a:pt x="1358" y="5073"/>
                  </a:cubicBezTo>
                  <a:cubicBezTo>
                    <a:pt x="1405" y="4978"/>
                    <a:pt x="1501" y="4930"/>
                    <a:pt x="1596" y="4930"/>
                  </a:cubicBezTo>
                  <a:close/>
                  <a:moveTo>
                    <a:pt x="2358" y="0"/>
                  </a:moveTo>
                  <a:lnTo>
                    <a:pt x="2358" y="358"/>
                  </a:lnTo>
                  <a:lnTo>
                    <a:pt x="3477" y="358"/>
                  </a:lnTo>
                  <a:lnTo>
                    <a:pt x="3477" y="1024"/>
                  </a:lnTo>
                  <a:lnTo>
                    <a:pt x="2358" y="1024"/>
                  </a:lnTo>
                  <a:lnTo>
                    <a:pt x="2358" y="1405"/>
                  </a:lnTo>
                  <a:lnTo>
                    <a:pt x="3477" y="1405"/>
                  </a:lnTo>
                  <a:lnTo>
                    <a:pt x="3477" y="2048"/>
                  </a:lnTo>
                  <a:lnTo>
                    <a:pt x="2358" y="2048"/>
                  </a:lnTo>
                  <a:lnTo>
                    <a:pt x="2358" y="2215"/>
                  </a:lnTo>
                  <a:cubicBezTo>
                    <a:pt x="2358" y="2287"/>
                    <a:pt x="2358" y="2358"/>
                    <a:pt x="2358" y="2430"/>
                  </a:cubicBezTo>
                  <a:lnTo>
                    <a:pt x="3477" y="2430"/>
                  </a:lnTo>
                  <a:lnTo>
                    <a:pt x="3477" y="3096"/>
                  </a:lnTo>
                  <a:lnTo>
                    <a:pt x="2239" y="3096"/>
                  </a:lnTo>
                  <a:cubicBezTo>
                    <a:pt x="2215" y="3215"/>
                    <a:pt x="2167" y="3311"/>
                    <a:pt x="2120" y="3406"/>
                  </a:cubicBezTo>
                  <a:cubicBezTo>
                    <a:pt x="1739" y="4192"/>
                    <a:pt x="1143" y="4597"/>
                    <a:pt x="381" y="4620"/>
                  </a:cubicBezTo>
                  <a:cubicBezTo>
                    <a:pt x="262" y="4620"/>
                    <a:pt x="143" y="4597"/>
                    <a:pt x="0" y="4549"/>
                  </a:cubicBezTo>
                  <a:lnTo>
                    <a:pt x="0" y="4549"/>
                  </a:lnTo>
                  <a:cubicBezTo>
                    <a:pt x="24" y="4597"/>
                    <a:pt x="72" y="4668"/>
                    <a:pt x="96" y="4716"/>
                  </a:cubicBezTo>
                  <a:cubicBezTo>
                    <a:pt x="119" y="4787"/>
                    <a:pt x="167" y="4859"/>
                    <a:pt x="191" y="4930"/>
                  </a:cubicBezTo>
                  <a:cubicBezTo>
                    <a:pt x="238" y="5049"/>
                    <a:pt x="262" y="5168"/>
                    <a:pt x="310" y="5263"/>
                  </a:cubicBezTo>
                  <a:cubicBezTo>
                    <a:pt x="453" y="5764"/>
                    <a:pt x="500" y="6311"/>
                    <a:pt x="429" y="6835"/>
                  </a:cubicBezTo>
                  <a:lnTo>
                    <a:pt x="2763" y="6835"/>
                  </a:lnTo>
                  <a:lnTo>
                    <a:pt x="1834" y="5954"/>
                  </a:lnTo>
                  <a:lnTo>
                    <a:pt x="2239" y="5716"/>
                  </a:lnTo>
                  <a:cubicBezTo>
                    <a:pt x="2930" y="5359"/>
                    <a:pt x="3406" y="4716"/>
                    <a:pt x="3715" y="3835"/>
                  </a:cubicBezTo>
                  <a:cubicBezTo>
                    <a:pt x="3930" y="3192"/>
                    <a:pt x="3954" y="2620"/>
                    <a:pt x="3954" y="2596"/>
                  </a:cubicBezTo>
                  <a:lnTo>
                    <a:pt x="39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2495976" y="1709822"/>
              <a:ext cx="54118" cy="47646"/>
            </a:xfrm>
            <a:custGeom>
              <a:avLst/>
              <a:gdLst/>
              <a:ahLst/>
              <a:cxnLst/>
              <a:rect l="l" t="t" r="r" b="b"/>
              <a:pathLst>
                <a:path w="1597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1597" y="1406"/>
                  </a:lnTo>
                  <a:lnTo>
                    <a:pt x="1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2572662" y="1709822"/>
              <a:ext cx="96071" cy="47646"/>
            </a:xfrm>
            <a:custGeom>
              <a:avLst/>
              <a:gdLst/>
              <a:ahLst/>
              <a:cxnLst/>
              <a:rect l="l" t="t" r="r" b="b"/>
              <a:pathLst>
                <a:path w="2835" h="1406" extrusionOk="0">
                  <a:moveTo>
                    <a:pt x="0" y="1"/>
                  </a:moveTo>
                  <a:lnTo>
                    <a:pt x="0" y="1406"/>
                  </a:lnTo>
                  <a:lnTo>
                    <a:pt x="2834" y="1406"/>
                  </a:lnTo>
                  <a:lnTo>
                    <a:pt x="28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3"/>
            <p:cNvSpPr/>
            <p:nvPr/>
          </p:nvSpPr>
          <p:spPr>
            <a:xfrm>
              <a:off x="2601703" y="1921241"/>
              <a:ext cx="86379" cy="69435"/>
            </a:xfrm>
            <a:custGeom>
              <a:avLst/>
              <a:gdLst/>
              <a:ahLst/>
              <a:cxnLst/>
              <a:rect l="l" t="t" r="r" b="b"/>
              <a:pathLst>
                <a:path w="2549" h="2049" extrusionOk="0">
                  <a:moveTo>
                    <a:pt x="2144" y="1"/>
                  </a:moveTo>
                  <a:cubicBezTo>
                    <a:pt x="2049" y="49"/>
                    <a:pt x="1930" y="96"/>
                    <a:pt x="1811" y="168"/>
                  </a:cubicBezTo>
                  <a:cubicBezTo>
                    <a:pt x="1715" y="215"/>
                    <a:pt x="1644" y="263"/>
                    <a:pt x="1549" y="311"/>
                  </a:cubicBezTo>
                  <a:cubicBezTo>
                    <a:pt x="1430" y="382"/>
                    <a:pt x="1334" y="453"/>
                    <a:pt x="1215" y="525"/>
                  </a:cubicBezTo>
                  <a:cubicBezTo>
                    <a:pt x="596" y="977"/>
                    <a:pt x="191" y="1477"/>
                    <a:pt x="1" y="2049"/>
                  </a:cubicBezTo>
                  <a:lnTo>
                    <a:pt x="2501" y="2049"/>
                  </a:lnTo>
                  <a:cubicBezTo>
                    <a:pt x="2549" y="1049"/>
                    <a:pt x="2334" y="382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43"/>
          <p:cNvGrpSpPr/>
          <p:nvPr/>
        </p:nvGrpSpPr>
        <p:grpSpPr>
          <a:xfrm>
            <a:off x="6415060" y="2962588"/>
            <a:ext cx="359922" cy="370773"/>
            <a:chOff x="3017327" y="1700130"/>
            <a:chExt cx="375270" cy="386585"/>
          </a:xfrm>
          <a:solidFill>
            <a:schemeClr val="bg1"/>
          </a:solidFill>
        </p:grpSpPr>
        <p:sp>
          <p:nvSpPr>
            <p:cNvPr id="928" name="Google Shape;928;p43"/>
            <p:cNvSpPr/>
            <p:nvPr/>
          </p:nvSpPr>
          <p:spPr>
            <a:xfrm>
              <a:off x="3152875" y="1985016"/>
              <a:ext cx="104950" cy="41173"/>
            </a:xfrm>
            <a:custGeom>
              <a:avLst/>
              <a:gdLst/>
              <a:ahLst/>
              <a:cxnLst/>
              <a:rect l="l" t="t" r="r" b="b"/>
              <a:pathLst>
                <a:path w="309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3097" y="1215"/>
                  </a:lnTo>
                  <a:lnTo>
                    <a:pt x="3097" y="0"/>
                  </a:lnTo>
                  <a:lnTo>
                    <a:pt x="1859" y="0"/>
                  </a:lnTo>
                  <a:lnTo>
                    <a:pt x="1859" y="191"/>
                  </a:lnTo>
                  <a:lnTo>
                    <a:pt x="1192" y="191"/>
                  </a:lnTo>
                  <a:lnTo>
                    <a:pt x="1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3152875" y="1940625"/>
              <a:ext cx="104950" cy="21824"/>
            </a:xfrm>
            <a:custGeom>
              <a:avLst/>
              <a:gdLst/>
              <a:ahLst/>
              <a:cxnLst/>
              <a:rect l="l" t="t" r="r" b="b"/>
              <a:pathLst>
                <a:path w="3097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192" y="643"/>
                  </a:lnTo>
                  <a:lnTo>
                    <a:pt x="1192" y="477"/>
                  </a:lnTo>
                  <a:lnTo>
                    <a:pt x="1859" y="477"/>
                  </a:lnTo>
                  <a:lnTo>
                    <a:pt x="1859" y="643"/>
                  </a:lnTo>
                  <a:lnTo>
                    <a:pt x="3097" y="643"/>
                  </a:lnTo>
                  <a:lnTo>
                    <a:pt x="30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3161754" y="1884135"/>
              <a:ext cx="87193" cy="33108"/>
            </a:xfrm>
            <a:custGeom>
              <a:avLst/>
              <a:gdLst/>
              <a:ahLst/>
              <a:cxnLst/>
              <a:rect l="l" t="t" r="r" b="b"/>
              <a:pathLst>
                <a:path w="2573" h="977" extrusionOk="0">
                  <a:moveTo>
                    <a:pt x="1" y="0"/>
                  </a:moveTo>
                  <a:lnTo>
                    <a:pt x="1" y="977"/>
                  </a:lnTo>
                  <a:lnTo>
                    <a:pt x="2573" y="977"/>
                  </a:lnTo>
                  <a:lnTo>
                    <a:pt x="25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3139964" y="1700130"/>
              <a:ext cx="129992" cy="161440"/>
            </a:xfrm>
            <a:custGeom>
              <a:avLst/>
              <a:gdLst/>
              <a:ahLst/>
              <a:cxnLst/>
              <a:rect l="l" t="t" r="r" b="b"/>
              <a:pathLst>
                <a:path w="3836" h="4764" extrusionOk="0">
                  <a:moveTo>
                    <a:pt x="1" y="1"/>
                  </a:moveTo>
                  <a:lnTo>
                    <a:pt x="1" y="2525"/>
                  </a:lnTo>
                  <a:lnTo>
                    <a:pt x="644" y="2525"/>
                  </a:lnTo>
                  <a:lnTo>
                    <a:pt x="644" y="3811"/>
                  </a:lnTo>
                  <a:lnTo>
                    <a:pt x="930" y="3811"/>
                  </a:lnTo>
                  <a:lnTo>
                    <a:pt x="930" y="4478"/>
                  </a:lnTo>
                  <a:lnTo>
                    <a:pt x="644" y="4478"/>
                  </a:lnTo>
                  <a:lnTo>
                    <a:pt x="644" y="4764"/>
                  </a:lnTo>
                  <a:lnTo>
                    <a:pt x="3216" y="4764"/>
                  </a:lnTo>
                  <a:lnTo>
                    <a:pt x="3216" y="4478"/>
                  </a:lnTo>
                  <a:lnTo>
                    <a:pt x="2930" y="4478"/>
                  </a:lnTo>
                  <a:lnTo>
                    <a:pt x="2930" y="3811"/>
                  </a:lnTo>
                  <a:lnTo>
                    <a:pt x="3216" y="3811"/>
                  </a:lnTo>
                  <a:lnTo>
                    <a:pt x="3216" y="2525"/>
                  </a:lnTo>
                  <a:lnTo>
                    <a:pt x="3835" y="2525"/>
                  </a:lnTo>
                  <a:lnTo>
                    <a:pt x="38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3"/>
            <p:cNvSpPr/>
            <p:nvPr/>
          </p:nvSpPr>
          <p:spPr>
            <a:xfrm>
              <a:off x="3017327" y="1884135"/>
              <a:ext cx="375270" cy="202579"/>
            </a:xfrm>
            <a:custGeom>
              <a:avLst/>
              <a:gdLst/>
              <a:ahLst/>
              <a:cxnLst/>
              <a:rect l="l" t="t" r="r" b="b"/>
              <a:pathLst>
                <a:path w="11074" h="5978" extrusionOk="0">
                  <a:moveTo>
                    <a:pt x="1667" y="0"/>
                  </a:moveTo>
                  <a:lnTo>
                    <a:pt x="1667" y="1429"/>
                  </a:lnTo>
                  <a:lnTo>
                    <a:pt x="1072" y="1429"/>
                  </a:lnTo>
                  <a:cubicBezTo>
                    <a:pt x="476" y="1429"/>
                    <a:pt x="0" y="1906"/>
                    <a:pt x="0" y="2477"/>
                  </a:cubicBezTo>
                  <a:lnTo>
                    <a:pt x="0" y="2977"/>
                  </a:lnTo>
                  <a:lnTo>
                    <a:pt x="1667" y="2977"/>
                  </a:lnTo>
                  <a:lnTo>
                    <a:pt x="1667" y="3644"/>
                  </a:lnTo>
                  <a:lnTo>
                    <a:pt x="0" y="3644"/>
                  </a:lnTo>
                  <a:lnTo>
                    <a:pt x="0" y="5144"/>
                  </a:lnTo>
                  <a:lnTo>
                    <a:pt x="1739" y="5144"/>
                  </a:lnTo>
                  <a:cubicBezTo>
                    <a:pt x="1929" y="5644"/>
                    <a:pt x="2382" y="5978"/>
                    <a:pt x="2906" y="5978"/>
                  </a:cubicBezTo>
                  <a:lnTo>
                    <a:pt x="8169" y="5978"/>
                  </a:lnTo>
                  <a:cubicBezTo>
                    <a:pt x="8716" y="5978"/>
                    <a:pt x="9169" y="5644"/>
                    <a:pt x="9359" y="5144"/>
                  </a:cubicBezTo>
                  <a:lnTo>
                    <a:pt x="11074" y="5144"/>
                  </a:lnTo>
                  <a:lnTo>
                    <a:pt x="11074" y="3644"/>
                  </a:lnTo>
                  <a:lnTo>
                    <a:pt x="9431" y="3644"/>
                  </a:lnTo>
                  <a:lnTo>
                    <a:pt x="9431" y="2977"/>
                  </a:lnTo>
                  <a:lnTo>
                    <a:pt x="11074" y="2977"/>
                  </a:lnTo>
                  <a:lnTo>
                    <a:pt x="11074" y="2477"/>
                  </a:lnTo>
                  <a:cubicBezTo>
                    <a:pt x="11074" y="1906"/>
                    <a:pt x="10621" y="1429"/>
                    <a:pt x="10026" y="1429"/>
                  </a:cubicBezTo>
                  <a:lnTo>
                    <a:pt x="9431" y="1429"/>
                  </a:lnTo>
                  <a:lnTo>
                    <a:pt x="9431" y="0"/>
                  </a:lnTo>
                  <a:lnTo>
                    <a:pt x="7502" y="0"/>
                  </a:lnTo>
                  <a:lnTo>
                    <a:pt x="7502" y="977"/>
                  </a:lnTo>
                  <a:lnTo>
                    <a:pt x="7764" y="977"/>
                  </a:lnTo>
                  <a:lnTo>
                    <a:pt x="7764" y="4859"/>
                  </a:lnTo>
                  <a:lnTo>
                    <a:pt x="3334" y="4859"/>
                  </a:lnTo>
                  <a:lnTo>
                    <a:pt x="3334" y="977"/>
                  </a:lnTo>
                  <a:lnTo>
                    <a:pt x="3596" y="977"/>
                  </a:lnTo>
                  <a:lnTo>
                    <a:pt x="35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3271514" y="1700130"/>
              <a:ext cx="96884" cy="161440"/>
            </a:xfrm>
            <a:custGeom>
              <a:avLst/>
              <a:gdLst/>
              <a:ahLst/>
              <a:cxnLst/>
              <a:rect l="l" t="t" r="r" b="b"/>
              <a:pathLst>
                <a:path w="2859" h="4764" extrusionOk="0">
                  <a:moveTo>
                    <a:pt x="644" y="1"/>
                  </a:moveTo>
                  <a:lnTo>
                    <a:pt x="644" y="2525"/>
                  </a:lnTo>
                  <a:lnTo>
                    <a:pt x="1" y="2525"/>
                  </a:lnTo>
                  <a:lnTo>
                    <a:pt x="1" y="3811"/>
                  </a:lnTo>
                  <a:lnTo>
                    <a:pt x="263" y="3811"/>
                  </a:lnTo>
                  <a:lnTo>
                    <a:pt x="263" y="4478"/>
                  </a:lnTo>
                  <a:lnTo>
                    <a:pt x="1" y="4478"/>
                  </a:lnTo>
                  <a:lnTo>
                    <a:pt x="1" y="4764"/>
                  </a:lnTo>
                  <a:lnTo>
                    <a:pt x="1930" y="4764"/>
                  </a:lnTo>
                  <a:lnTo>
                    <a:pt x="1930" y="3549"/>
                  </a:lnTo>
                  <a:cubicBezTo>
                    <a:pt x="1930" y="3168"/>
                    <a:pt x="1811" y="2811"/>
                    <a:pt x="1572" y="2525"/>
                  </a:cubicBezTo>
                  <a:cubicBezTo>
                    <a:pt x="2239" y="2501"/>
                    <a:pt x="2787" y="1977"/>
                    <a:pt x="2835" y="1311"/>
                  </a:cubicBezTo>
                  <a:cubicBezTo>
                    <a:pt x="2858" y="596"/>
                    <a:pt x="2263" y="1"/>
                    <a:pt x="1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3"/>
            <p:cNvSpPr/>
            <p:nvPr/>
          </p:nvSpPr>
          <p:spPr>
            <a:xfrm>
              <a:off x="3042336" y="1700130"/>
              <a:ext cx="96884" cy="161440"/>
            </a:xfrm>
            <a:custGeom>
              <a:avLst/>
              <a:gdLst/>
              <a:ahLst/>
              <a:cxnLst/>
              <a:rect l="l" t="t" r="r" b="b"/>
              <a:pathLst>
                <a:path w="2859" h="4764" extrusionOk="0">
                  <a:moveTo>
                    <a:pt x="1310" y="1"/>
                  </a:moveTo>
                  <a:cubicBezTo>
                    <a:pt x="572" y="1"/>
                    <a:pt x="0" y="596"/>
                    <a:pt x="24" y="1311"/>
                  </a:cubicBezTo>
                  <a:cubicBezTo>
                    <a:pt x="48" y="1977"/>
                    <a:pt x="596" y="2501"/>
                    <a:pt x="1263" y="2525"/>
                  </a:cubicBezTo>
                  <a:cubicBezTo>
                    <a:pt x="1048" y="2811"/>
                    <a:pt x="929" y="3168"/>
                    <a:pt x="929" y="3549"/>
                  </a:cubicBezTo>
                  <a:lnTo>
                    <a:pt x="929" y="4764"/>
                  </a:lnTo>
                  <a:lnTo>
                    <a:pt x="2858" y="4764"/>
                  </a:lnTo>
                  <a:lnTo>
                    <a:pt x="2858" y="4478"/>
                  </a:lnTo>
                  <a:lnTo>
                    <a:pt x="2596" y="4478"/>
                  </a:lnTo>
                  <a:lnTo>
                    <a:pt x="2596" y="3811"/>
                  </a:lnTo>
                  <a:lnTo>
                    <a:pt x="2858" y="3811"/>
                  </a:lnTo>
                  <a:lnTo>
                    <a:pt x="2858" y="2525"/>
                  </a:lnTo>
                  <a:lnTo>
                    <a:pt x="2215" y="2525"/>
                  </a:lnTo>
                  <a:lnTo>
                    <a:pt x="22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43"/>
          <p:cNvGrpSpPr/>
          <p:nvPr/>
        </p:nvGrpSpPr>
        <p:grpSpPr>
          <a:xfrm>
            <a:off x="3644495" y="2962600"/>
            <a:ext cx="325113" cy="370774"/>
            <a:chOff x="3604853" y="1699735"/>
            <a:chExt cx="338977" cy="386585"/>
          </a:xfrm>
          <a:solidFill>
            <a:schemeClr val="bg1"/>
          </a:solidFill>
        </p:grpSpPr>
        <p:sp>
          <p:nvSpPr>
            <p:cNvPr id="936" name="Google Shape;936;p43"/>
            <p:cNvSpPr/>
            <p:nvPr/>
          </p:nvSpPr>
          <p:spPr>
            <a:xfrm>
              <a:off x="3604853" y="1870795"/>
              <a:ext cx="338977" cy="215524"/>
            </a:xfrm>
            <a:custGeom>
              <a:avLst/>
              <a:gdLst/>
              <a:ahLst/>
              <a:cxnLst/>
              <a:rect l="l" t="t" r="r" b="b"/>
              <a:pathLst>
                <a:path w="10003" h="6360" extrusionOk="0">
                  <a:moveTo>
                    <a:pt x="8312" y="1858"/>
                  </a:moveTo>
                  <a:lnTo>
                    <a:pt x="8407" y="2025"/>
                  </a:lnTo>
                  <a:cubicBezTo>
                    <a:pt x="8383" y="2239"/>
                    <a:pt x="8288" y="2787"/>
                    <a:pt x="8002" y="3359"/>
                  </a:cubicBezTo>
                  <a:cubicBezTo>
                    <a:pt x="7621" y="4216"/>
                    <a:pt x="7002" y="4764"/>
                    <a:pt x="6192" y="5026"/>
                  </a:cubicBezTo>
                  <a:lnTo>
                    <a:pt x="6192" y="4645"/>
                  </a:lnTo>
                  <a:lnTo>
                    <a:pt x="3811" y="4645"/>
                  </a:lnTo>
                  <a:lnTo>
                    <a:pt x="3811" y="5026"/>
                  </a:lnTo>
                  <a:cubicBezTo>
                    <a:pt x="3025" y="4764"/>
                    <a:pt x="2406" y="4216"/>
                    <a:pt x="2001" y="3382"/>
                  </a:cubicBezTo>
                  <a:cubicBezTo>
                    <a:pt x="1715" y="2787"/>
                    <a:pt x="1620" y="2239"/>
                    <a:pt x="1596" y="2025"/>
                  </a:cubicBezTo>
                  <a:lnTo>
                    <a:pt x="1692" y="1858"/>
                  </a:lnTo>
                  <a:close/>
                  <a:moveTo>
                    <a:pt x="1" y="1"/>
                  </a:moveTo>
                  <a:lnTo>
                    <a:pt x="1" y="2787"/>
                  </a:lnTo>
                  <a:lnTo>
                    <a:pt x="1072" y="2787"/>
                  </a:lnTo>
                  <a:cubicBezTo>
                    <a:pt x="1144" y="3049"/>
                    <a:pt x="1239" y="3359"/>
                    <a:pt x="1406" y="3668"/>
                  </a:cubicBezTo>
                  <a:cubicBezTo>
                    <a:pt x="1906" y="4740"/>
                    <a:pt x="2739" y="5431"/>
                    <a:pt x="3835" y="5716"/>
                  </a:cubicBezTo>
                  <a:lnTo>
                    <a:pt x="3835" y="6359"/>
                  </a:lnTo>
                  <a:lnTo>
                    <a:pt x="6192" y="6359"/>
                  </a:lnTo>
                  <a:lnTo>
                    <a:pt x="6192" y="5716"/>
                  </a:lnTo>
                  <a:cubicBezTo>
                    <a:pt x="7264" y="5431"/>
                    <a:pt x="8098" y="4740"/>
                    <a:pt x="8622" y="3668"/>
                  </a:cubicBezTo>
                  <a:cubicBezTo>
                    <a:pt x="8764" y="3359"/>
                    <a:pt x="8860" y="3049"/>
                    <a:pt x="8931" y="2787"/>
                  </a:cubicBezTo>
                  <a:lnTo>
                    <a:pt x="10003" y="2787"/>
                  </a:lnTo>
                  <a:lnTo>
                    <a:pt x="10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>
              <a:off x="3620984" y="1699735"/>
              <a:ext cx="306716" cy="148529"/>
            </a:xfrm>
            <a:custGeom>
              <a:avLst/>
              <a:gdLst/>
              <a:ahLst/>
              <a:cxnLst/>
              <a:rect l="l" t="t" r="r" b="b"/>
              <a:pathLst>
                <a:path w="9051" h="4383" extrusionOk="0">
                  <a:moveTo>
                    <a:pt x="4526" y="2191"/>
                  </a:moveTo>
                  <a:lnTo>
                    <a:pt x="4788" y="2739"/>
                  </a:lnTo>
                  <a:lnTo>
                    <a:pt x="5383" y="2834"/>
                  </a:lnTo>
                  <a:lnTo>
                    <a:pt x="4954" y="3239"/>
                  </a:lnTo>
                  <a:lnTo>
                    <a:pt x="5050" y="3834"/>
                  </a:lnTo>
                  <a:lnTo>
                    <a:pt x="4526" y="3572"/>
                  </a:lnTo>
                  <a:lnTo>
                    <a:pt x="3978" y="3834"/>
                  </a:lnTo>
                  <a:lnTo>
                    <a:pt x="4073" y="3239"/>
                  </a:lnTo>
                  <a:lnTo>
                    <a:pt x="3645" y="2834"/>
                  </a:lnTo>
                  <a:lnTo>
                    <a:pt x="4240" y="2739"/>
                  </a:lnTo>
                  <a:lnTo>
                    <a:pt x="4526" y="2191"/>
                  </a:lnTo>
                  <a:close/>
                  <a:moveTo>
                    <a:pt x="4526" y="0"/>
                  </a:moveTo>
                  <a:cubicBezTo>
                    <a:pt x="3144" y="0"/>
                    <a:pt x="2049" y="405"/>
                    <a:pt x="1263" y="1239"/>
                  </a:cubicBezTo>
                  <a:cubicBezTo>
                    <a:pt x="287" y="2263"/>
                    <a:pt x="49" y="3668"/>
                    <a:pt x="1" y="4382"/>
                  </a:cubicBezTo>
                  <a:lnTo>
                    <a:pt x="9050" y="4382"/>
                  </a:lnTo>
                  <a:cubicBezTo>
                    <a:pt x="8979" y="3668"/>
                    <a:pt x="8765" y="2263"/>
                    <a:pt x="7764" y="1239"/>
                  </a:cubicBezTo>
                  <a:cubicBezTo>
                    <a:pt x="6979" y="405"/>
                    <a:pt x="5883" y="0"/>
                    <a:pt x="4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43"/>
          <p:cNvGrpSpPr/>
          <p:nvPr/>
        </p:nvGrpSpPr>
        <p:grpSpPr>
          <a:xfrm>
            <a:off x="711809" y="1703636"/>
            <a:ext cx="7727100" cy="365154"/>
            <a:chOff x="711800" y="708300"/>
            <a:chExt cx="6628152" cy="313222"/>
          </a:xfrm>
          <a:solidFill>
            <a:schemeClr val="accent3">
              <a:lumMod val="75000"/>
            </a:schemeClr>
          </a:solidFill>
        </p:grpSpPr>
        <p:sp>
          <p:nvSpPr>
            <p:cNvPr id="939" name="Google Shape;939;p43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3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5024748" y="2678198"/>
            <a:ext cx="1405139" cy="1004121"/>
            <a:chOff x="668191" y="4873645"/>
            <a:chExt cx="1873519" cy="1338828"/>
          </a:xfrm>
          <a:solidFill>
            <a:srgbClr val="FFC000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6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6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7201659" y="2644680"/>
            <a:ext cx="1405139" cy="1004121"/>
            <a:chOff x="2860414" y="4873645"/>
            <a:chExt cx="1873519" cy="1338828"/>
          </a:xfrm>
          <a:solidFill>
            <a:srgbClr val="FFC000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6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6">
                    <a:lumMod val="10000"/>
                    <a:lumOff val="9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6">
                      <a:lumMod val="10000"/>
                      <a:lumOff val="9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342092" y="2698030"/>
            <a:ext cx="3910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342092" y="1998349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rgbClr val="FFC000"/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rgbClr val="FFC000"/>
                </a:solidFill>
              </a:rPr>
              <a:t>Professional PPT Presentation</a:t>
            </a:r>
            <a:endParaRPr lang="ko-KR" altLang="en-US" sz="2100" dirty="0">
              <a:solidFill>
                <a:srgbClr val="FFC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342092" y="283278"/>
            <a:ext cx="8443562" cy="1419619"/>
            <a:chOff x="4651035" y="1719518"/>
            <a:chExt cx="4791807" cy="18928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4" y="1908381"/>
              <a:ext cx="3830858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90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8"/>
              <a:ext cx="1021196" cy="18928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625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4"/>
          <p:cNvSpPr txBox="1">
            <a:spLocks noGrp="1"/>
          </p:cNvSpPr>
          <p:nvPr>
            <p:ph type="title"/>
          </p:nvPr>
        </p:nvSpPr>
        <p:spPr>
          <a:xfrm>
            <a:off x="1667575" y="549080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TYPES OF MILITARY HELMETS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0" name="Google Shape;950;p44"/>
          <p:cNvSpPr/>
          <p:nvPr/>
        </p:nvSpPr>
        <p:spPr>
          <a:xfrm>
            <a:off x="8607182" y="368494"/>
            <a:ext cx="49895" cy="11200"/>
          </a:xfrm>
          <a:custGeom>
            <a:avLst/>
            <a:gdLst/>
            <a:ahLst/>
            <a:cxnLst/>
            <a:rect l="l" t="t" r="r" b="b"/>
            <a:pathLst>
              <a:path w="2428" h="545" extrusionOk="0">
                <a:moveTo>
                  <a:pt x="0" y="1"/>
                </a:moveTo>
                <a:lnTo>
                  <a:pt x="0" y="1"/>
                </a:lnTo>
                <a:cubicBezTo>
                  <a:pt x="419" y="168"/>
                  <a:pt x="816" y="314"/>
                  <a:pt x="1151" y="356"/>
                </a:cubicBezTo>
                <a:cubicBezTo>
                  <a:pt x="1569" y="440"/>
                  <a:pt x="1988" y="503"/>
                  <a:pt x="2427" y="545"/>
                </a:cubicBezTo>
                <a:cubicBezTo>
                  <a:pt x="1674" y="294"/>
                  <a:pt x="858" y="105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4"/>
          <p:cNvSpPr txBox="1">
            <a:spLocks noGrp="1"/>
          </p:cNvSpPr>
          <p:nvPr>
            <p:ph type="title" idx="2"/>
          </p:nvPr>
        </p:nvSpPr>
        <p:spPr>
          <a:xfrm>
            <a:off x="1667575" y="3195192"/>
            <a:ext cx="27132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952" name="Google Shape;952;p44"/>
          <p:cNvSpPr txBox="1">
            <a:spLocks noGrp="1"/>
          </p:cNvSpPr>
          <p:nvPr>
            <p:ph type="subTitle" idx="1"/>
          </p:nvPr>
        </p:nvSpPr>
        <p:spPr>
          <a:xfrm>
            <a:off x="1667600" y="3602589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It’s the farthest planet from the Sun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3" name="Google Shape;953;p44"/>
          <p:cNvSpPr txBox="1">
            <a:spLocks noGrp="1"/>
          </p:cNvSpPr>
          <p:nvPr>
            <p:ph type="title" idx="3"/>
          </p:nvPr>
        </p:nvSpPr>
        <p:spPr>
          <a:xfrm>
            <a:off x="4761200" y="3195191"/>
            <a:ext cx="27132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954" name="Google Shape;954;p44"/>
          <p:cNvSpPr txBox="1">
            <a:spLocks noGrp="1"/>
          </p:cNvSpPr>
          <p:nvPr>
            <p:ph type="subTitle" idx="4"/>
          </p:nvPr>
        </p:nvSpPr>
        <p:spPr>
          <a:xfrm>
            <a:off x="5708775" y="3602591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This planet has several rings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5" name="Google Shape;955;p44"/>
          <p:cNvSpPr txBox="1">
            <a:spLocks noGrp="1"/>
          </p:cNvSpPr>
          <p:nvPr>
            <p:ph type="title" idx="7"/>
          </p:nvPr>
        </p:nvSpPr>
        <p:spPr>
          <a:xfrm>
            <a:off x="1667575" y="1730589"/>
            <a:ext cx="27132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956" name="Google Shape;956;p44"/>
          <p:cNvSpPr txBox="1">
            <a:spLocks noGrp="1"/>
          </p:cNvSpPr>
          <p:nvPr>
            <p:ph type="subTitle" idx="5"/>
          </p:nvPr>
        </p:nvSpPr>
        <p:spPr>
          <a:xfrm>
            <a:off x="1667600" y="2137989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It’s the closest planet to the Sun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7" name="Google Shape;957;p44"/>
          <p:cNvSpPr txBox="1">
            <a:spLocks noGrp="1"/>
          </p:cNvSpPr>
          <p:nvPr>
            <p:ph type="title" idx="8"/>
          </p:nvPr>
        </p:nvSpPr>
        <p:spPr>
          <a:xfrm>
            <a:off x="4761200" y="1730589"/>
            <a:ext cx="27132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6"/>
          </p:nvPr>
        </p:nvSpPr>
        <p:spPr>
          <a:xfrm>
            <a:off x="5708775" y="2137989"/>
            <a:ext cx="17655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It has a beautiful name, but it’s hot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959" name="Google Shape;959;p44"/>
          <p:cNvGrpSpPr/>
          <p:nvPr/>
        </p:nvGrpSpPr>
        <p:grpSpPr>
          <a:xfrm>
            <a:off x="4837396" y="3694035"/>
            <a:ext cx="630608" cy="476903"/>
            <a:chOff x="3739660" y="3015077"/>
            <a:chExt cx="804654" cy="608528"/>
          </a:xfrm>
        </p:grpSpPr>
        <p:sp>
          <p:nvSpPr>
            <p:cNvPr id="960" name="Google Shape;960;p44"/>
            <p:cNvSpPr/>
            <p:nvPr/>
          </p:nvSpPr>
          <p:spPr>
            <a:xfrm>
              <a:off x="3739660" y="3027063"/>
              <a:ext cx="291815" cy="574392"/>
            </a:xfrm>
            <a:custGeom>
              <a:avLst/>
              <a:gdLst/>
              <a:ahLst/>
              <a:cxnLst/>
              <a:rect l="l" t="t" r="r" b="b"/>
              <a:pathLst>
                <a:path w="17848" h="35131" extrusionOk="0">
                  <a:moveTo>
                    <a:pt x="17848" y="0"/>
                  </a:moveTo>
                  <a:cubicBezTo>
                    <a:pt x="12408" y="1297"/>
                    <a:pt x="7930" y="4206"/>
                    <a:pt x="4896" y="8516"/>
                  </a:cubicBezTo>
                  <a:cubicBezTo>
                    <a:pt x="942" y="14124"/>
                    <a:pt x="0" y="21426"/>
                    <a:pt x="2343" y="28017"/>
                  </a:cubicBezTo>
                  <a:cubicBezTo>
                    <a:pt x="3683" y="31699"/>
                    <a:pt x="5566" y="33896"/>
                    <a:pt x="7030" y="35131"/>
                  </a:cubicBezTo>
                  <a:lnTo>
                    <a:pt x="7030" y="29774"/>
                  </a:lnTo>
                  <a:lnTo>
                    <a:pt x="7030" y="23958"/>
                  </a:lnTo>
                  <a:lnTo>
                    <a:pt x="7030" y="20045"/>
                  </a:lnTo>
                  <a:lnTo>
                    <a:pt x="7030" y="19752"/>
                  </a:lnTo>
                  <a:cubicBezTo>
                    <a:pt x="7030" y="18099"/>
                    <a:pt x="7323" y="16885"/>
                    <a:pt x="7742" y="15965"/>
                  </a:cubicBezTo>
                  <a:cubicBezTo>
                    <a:pt x="8913" y="13391"/>
                    <a:pt x="11131" y="13224"/>
                    <a:pt x="11152" y="13224"/>
                  </a:cubicBezTo>
                  <a:lnTo>
                    <a:pt x="17848" y="13224"/>
                  </a:lnTo>
                  <a:lnTo>
                    <a:pt x="17848" y="3076"/>
                  </a:lnTo>
                  <a:lnTo>
                    <a:pt x="17848" y="1779"/>
                  </a:lnTo>
                  <a:lnTo>
                    <a:pt x="17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4102302" y="3015077"/>
              <a:ext cx="79036" cy="228197"/>
            </a:xfrm>
            <a:custGeom>
              <a:avLst/>
              <a:gdLst/>
              <a:ahLst/>
              <a:cxnLst/>
              <a:rect l="l" t="t" r="r" b="b"/>
              <a:pathLst>
                <a:path w="4834" h="13957" extrusionOk="0">
                  <a:moveTo>
                    <a:pt x="2343" y="1"/>
                  </a:moveTo>
                  <a:cubicBezTo>
                    <a:pt x="1548" y="1"/>
                    <a:pt x="774" y="22"/>
                    <a:pt x="0" y="85"/>
                  </a:cubicBezTo>
                  <a:lnTo>
                    <a:pt x="0" y="1235"/>
                  </a:lnTo>
                  <a:lnTo>
                    <a:pt x="0" y="2449"/>
                  </a:lnTo>
                  <a:lnTo>
                    <a:pt x="0" y="13957"/>
                  </a:lnTo>
                  <a:lnTo>
                    <a:pt x="4833" y="13957"/>
                  </a:lnTo>
                  <a:lnTo>
                    <a:pt x="4833" y="2449"/>
                  </a:lnTo>
                  <a:lnTo>
                    <a:pt x="4833" y="1235"/>
                  </a:lnTo>
                  <a:lnTo>
                    <a:pt x="4833" y="85"/>
                  </a:lnTo>
                  <a:cubicBezTo>
                    <a:pt x="4059" y="22"/>
                    <a:pt x="3285" y="1"/>
                    <a:pt x="2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3873768" y="3263464"/>
              <a:ext cx="536771" cy="360141"/>
            </a:xfrm>
            <a:custGeom>
              <a:avLst/>
              <a:gdLst/>
              <a:ahLst/>
              <a:cxnLst/>
              <a:rect l="l" t="t" r="r" b="b"/>
              <a:pathLst>
                <a:path w="32830" h="22027" extrusionOk="0">
                  <a:moveTo>
                    <a:pt x="2992" y="0"/>
                  </a:moveTo>
                  <a:cubicBezTo>
                    <a:pt x="2783" y="21"/>
                    <a:pt x="21" y="356"/>
                    <a:pt x="21" y="5294"/>
                  </a:cubicBezTo>
                  <a:lnTo>
                    <a:pt x="21" y="16509"/>
                  </a:lnTo>
                  <a:lnTo>
                    <a:pt x="21" y="19899"/>
                  </a:lnTo>
                  <a:cubicBezTo>
                    <a:pt x="21" y="20254"/>
                    <a:pt x="0" y="20631"/>
                    <a:pt x="21" y="20966"/>
                  </a:cubicBezTo>
                  <a:cubicBezTo>
                    <a:pt x="42" y="21594"/>
                    <a:pt x="126" y="21970"/>
                    <a:pt x="837" y="22012"/>
                  </a:cubicBezTo>
                  <a:cubicBezTo>
                    <a:pt x="855" y="22013"/>
                    <a:pt x="874" y="22013"/>
                    <a:pt x="892" y="22013"/>
                  </a:cubicBezTo>
                  <a:cubicBezTo>
                    <a:pt x="1314" y="22013"/>
                    <a:pt x="1737" y="21784"/>
                    <a:pt x="1737" y="21342"/>
                  </a:cubicBezTo>
                  <a:cubicBezTo>
                    <a:pt x="1820" y="18936"/>
                    <a:pt x="1883" y="12262"/>
                    <a:pt x="1883" y="8872"/>
                  </a:cubicBezTo>
                  <a:cubicBezTo>
                    <a:pt x="1883" y="7303"/>
                    <a:pt x="1883" y="5754"/>
                    <a:pt x="1883" y="4206"/>
                  </a:cubicBezTo>
                  <a:cubicBezTo>
                    <a:pt x="1883" y="2407"/>
                    <a:pt x="3536" y="1946"/>
                    <a:pt x="3829" y="1863"/>
                  </a:cubicBezTo>
                  <a:lnTo>
                    <a:pt x="28958" y="1863"/>
                  </a:lnTo>
                  <a:cubicBezTo>
                    <a:pt x="29251" y="1946"/>
                    <a:pt x="30904" y="2386"/>
                    <a:pt x="30904" y="4206"/>
                  </a:cubicBezTo>
                  <a:lnTo>
                    <a:pt x="30904" y="13015"/>
                  </a:lnTo>
                  <a:cubicBezTo>
                    <a:pt x="30904" y="14438"/>
                    <a:pt x="30904" y="15840"/>
                    <a:pt x="30883" y="17262"/>
                  </a:cubicBezTo>
                  <a:cubicBezTo>
                    <a:pt x="30862" y="18476"/>
                    <a:pt x="30904" y="20233"/>
                    <a:pt x="30904" y="21280"/>
                  </a:cubicBezTo>
                  <a:cubicBezTo>
                    <a:pt x="30904" y="21803"/>
                    <a:pt x="31243" y="22026"/>
                    <a:pt x="31632" y="22026"/>
                  </a:cubicBezTo>
                  <a:cubicBezTo>
                    <a:pt x="32052" y="22026"/>
                    <a:pt x="32530" y="21766"/>
                    <a:pt x="32704" y="21342"/>
                  </a:cubicBezTo>
                  <a:cubicBezTo>
                    <a:pt x="32746" y="21259"/>
                    <a:pt x="32766" y="21175"/>
                    <a:pt x="32766" y="21091"/>
                  </a:cubicBezTo>
                  <a:cubicBezTo>
                    <a:pt x="32829" y="20422"/>
                    <a:pt x="32766" y="19710"/>
                    <a:pt x="32766" y="19062"/>
                  </a:cubicBezTo>
                  <a:lnTo>
                    <a:pt x="32766" y="11885"/>
                  </a:lnTo>
                  <a:lnTo>
                    <a:pt x="32766" y="5294"/>
                  </a:lnTo>
                  <a:cubicBezTo>
                    <a:pt x="32766" y="356"/>
                    <a:pt x="29984" y="21"/>
                    <a:pt x="29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4252140" y="3027063"/>
              <a:ext cx="292175" cy="574392"/>
            </a:xfrm>
            <a:custGeom>
              <a:avLst/>
              <a:gdLst/>
              <a:ahLst/>
              <a:cxnLst/>
              <a:rect l="l" t="t" r="r" b="b"/>
              <a:pathLst>
                <a:path w="17870" h="35131" extrusionOk="0">
                  <a:moveTo>
                    <a:pt x="2248" y="2303"/>
                  </a:moveTo>
                  <a:cubicBezTo>
                    <a:pt x="2300" y="2303"/>
                    <a:pt x="2353" y="2309"/>
                    <a:pt x="2407" y="2323"/>
                  </a:cubicBezTo>
                  <a:cubicBezTo>
                    <a:pt x="8642" y="3829"/>
                    <a:pt x="13768" y="9458"/>
                    <a:pt x="14898" y="15986"/>
                  </a:cubicBezTo>
                  <a:cubicBezTo>
                    <a:pt x="14961" y="16321"/>
                    <a:pt x="14731" y="16613"/>
                    <a:pt x="14417" y="16676"/>
                  </a:cubicBezTo>
                  <a:lnTo>
                    <a:pt x="14312" y="16676"/>
                  </a:lnTo>
                  <a:cubicBezTo>
                    <a:pt x="14040" y="16676"/>
                    <a:pt x="13789" y="16467"/>
                    <a:pt x="13726" y="16195"/>
                  </a:cubicBezTo>
                  <a:cubicBezTo>
                    <a:pt x="12680" y="10106"/>
                    <a:pt x="7910" y="4875"/>
                    <a:pt x="2114" y="3453"/>
                  </a:cubicBezTo>
                  <a:cubicBezTo>
                    <a:pt x="1800" y="3390"/>
                    <a:pt x="1612" y="3055"/>
                    <a:pt x="1674" y="2741"/>
                  </a:cubicBezTo>
                  <a:cubicBezTo>
                    <a:pt x="1745" y="2478"/>
                    <a:pt x="1977" y="2303"/>
                    <a:pt x="2248" y="2303"/>
                  </a:cubicBezTo>
                  <a:close/>
                  <a:moveTo>
                    <a:pt x="14312" y="17869"/>
                  </a:moveTo>
                  <a:cubicBezTo>
                    <a:pt x="14647" y="17869"/>
                    <a:pt x="14898" y="18120"/>
                    <a:pt x="14898" y="18455"/>
                  </a:cubicBezTo>
                  <a:lnTo>
                    <a:pt x="14898" y="19752"/>
                  </a:lnTo>
                  <a:cubicBezTo>
                    <a:pt x="14898" y="20066"/>
                    <a:pt x="14647" y="20338"/>
                    <a:pt x="14312" y="20338"/>
                  </a:cubicBezTo>
                  <a:cubicBezTo>
                    <a:pt x="13978" y="20338"/>
                    <a:pt x="13726" y="20066"/>
                    <a:pt x="13726" y="19752"/>
                  </a:cubicBezTo>
                  <a:lnTo>
                    <a:pt x="13726" y="18455"/>
                  </a:lnTo>
                  <a:cubicBezTo>
                    <a:pt x="13726" y="18120"/>
                    <a:pt x="13978" y="17869"/>
                    <a:pt x="14312" y="17869"/>
                  </a:cubicBezTo>
                  <a:close/>
                  <a:moveTo>
                    <a:pt x="1" y="0"/>
                  </a:moveTo>
                  <a:lnTo>
                    <a:pt x="1" y="1779"/>
                  </a:lnTo>
                  <a:lnTo>
                    <a:pt x="1" y="3076"/>
                  </a:lnTo>
                  <a:lnTo>
                    <a:pt x="1" y="13224"/>
                  </a:lnTo>
                  <a:lnTo>
                    <a:pt x="6696" y="13224"/>
                  </a:lnTo>
                  <a:cubicBezTo>
                    <a:pt x="6738" y="13224"/>
                    <a:pt x="8956" y="13391"/>
                    <a:pt x="10107" y="15965"/>
                  </a:cubicBezTo>
                  <a:cubicBezTo>
                    <a:pt x="10525" y="16885"/>
                    <a:pt x="10818" y="18099"/>
                    <a:pt x="10818" y="19752"/>
                  </a:cubicBezTo>
                  <a:lnTo>
                    <a:pt x="10818" y="20045"/>
                  </a:lnTo>
                  <a:lnTo>
                    <a:pt x="10818" y="23958"/>
                  </a:lnTo>
                  <a:lnTo>
                    <a:pt x="10818" y="29774"/>
                  </a:lnTo>
                  <a:lnTo>
                    <a:pt x="10818" y="35131"/>
                  </a:lnTo>
                  <a:cubicBezTo>
                    <a:pt x="12283" y="33896"/>
                    <a:pt x="14166" y="31699"/>
                    <a:pt x="15505" y="28017"/>
                  </a:cubicBezTo>
                  <a:cubicBezTo>
                    <a:pt x="17869" y="21405"/>
                    <a:pt x="16907" y="14124"/>
                    <a:pt x="12973" y="8516"/>
                  </a:cubicBezTo>
                  <a:cubicBezTo>
                    <a:pt x="9918" y="4206"/>
                    <a:pt x="5441" y="129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44"/>
          <p:cNvGrpSpPr/>
          <p:nvPr/>
        </p:nvGrpSpPr>
        <p:grpSpPr>
          <a:xfrm>
            <a:off x="4837401" y="2273888"/>
            <a:ext cx="714525" cy="387883"/>
            <a:chOff x="4673285" y="2035250"/>
            <a:chExt cx="743058" cy="403372"/>
          </a:xfrm>
        </p:grpSpPr>
        <p:sp>
          <p:nvSpPr>
            <p:cNvPr id="965" name="Google Shape;965;p44"/>
            <p:cNvSpPr/>
            <p:nvPr/>
          </p:nvSpPr>
          <p:spPr>
            <a:xfrm>
              <a:off x="4716385" y="2035250"/>
              <a:ext cx="656518" cy="306203"/>
            </a:xfrm>
            <a:custGeom>
              <a:avLst/>
              <a:gdLst/>
              <a:ahLst/>
              <a:cxnLst/>
              <a:rect l="l" t="t" r="r" b="b"/>
              <a:pathLst>
                <a:path w="40154" h="18728" extrusionOk="0">
                  <a:moveTo>
                    <a:pt x="20841" y="1068"/>
                  </a:moveTo>
                  <a:cubicBezTo>
                    <a:pt x="28959" y="1068"/>
                    <a:pt x="35466" y="7345"/>
                    <a:pt x="36826" y="13162"/>
                  </a:cubicBezTo>
                  <a:cubicBezTo>
                    <a:pt x="36910" y="13475"/>
                    <a:pt x="36722" y="13789"/>
                    <a:pt x="36387" y="13873"/>
                  </a:cubicBezTo>
                  <a:cubicBezTo>
                    <a:pt x="36345" y="13894"/>
                    <a:pt x="36303" y="13894"/>
                    <a:pt x="36262" y="13894"/>
                  </a:cubicBezTo>
                  <a:cubicBezTo>
                    <a:pt x="35990" y="13894"/>
                    <a:pt x="35759" y="13706"/>
                    <a:pt x="35697" y="13434"/>
                  </a:cubicBezTo>
                  <a:cubicBezTo>
                    <a:pt x="34420" y="8056"/>
                    <a:pt x="28394" y="2239"/>
                    <a:pt x="20841" y="2239"/>
                  </a:cubicBezTo>
                  <a:cubicBezTo>
                    <a:pt x="20506" y="2239"/>
                    <a:pt x="20234" y="1988"/>
                    <a:pt x="20234" y="1654"/>
                  </a:cubicBezTo>
                  <a:cubicBezTo>
                    <a:pt x="20234" y="1319"/>
                    <a:pt x="20506" y="1068"/>
                    <a:pt x="20841" y="1068"/>
                  </a:cubicBezTo>
                  <a:close/>
                  <a:moveTo>
                    <a:pt x="11802" y="11864"/>
                  </a:moveTo>
                  <a:lnTo>
                    <a:pt x="12576" y="13434"/>
                  </a:lnTo>
                  <a:lnTo>
                    <a:pt x="14334" y="13706"/>
                  </a:lnTo>
                  <a:lnTo>
                    <a:pt x="13057" y="14919"/>
                  </a:lnTo>
                  <a:lnTo>
                    <a:pt x="13371" y="16677"/>
                  </a:lnTo>
                  <a:lnTo>
                    <a:pt x="11802" y="15840"/>
                  </a:lnTo>
                  <a:lnTo>
                    <a:pt x="10233" y="16677"/>
                  </a:lnTo>
                  <a:lnTo>
                    <a:pt x="10546" y="14919"/>
                  </a:lnTo>
                  <a:lnTo>
                    <a:pt x="9270" y="13706"/>
                  </a:lnTo>
                  <a:lnTo>
                    <a:pt x="11028" y="13434"/>
                  </a:lnTo>
                  <a:lnTo>
                    <a:pt x="11802" y="11864"/>
                  </a:lnTo>
                  <a:close/>
                  <a:moveTo>
                    <a:pt x="20088" y="11864"/>
                  </a:moveTo>
                  <a:lnTo>
                    <a:pt x="20862" y="13434"/>
                  </a:lnTo>
                  <a:lnTo>
                    <a:pt x="22619" y="13706"/>
                  </a:lnTo>
                  <a:lnTo>
                    <a:pt x="21343" y="14919"/>
                  </a:lnTo>
                  <a:lnTo>
                    <a:pt x="21657" y="16677"/>
                  </a:lnTo>
                  <a:lnTo>
                    <a:pt x="20088" y="15840"/>
                  </a:lnTo>
                  <a:lnTo>
                    <a:pt x="18518" y="16677"/>
                  </a:lnTo>
                  <a:lnTo>
                    <a:pt x="18811" y="14919"/>
                  </a:lnTo>
                  <a:lnTo>
                    <a:pt x="17556" y="13706"/>
                  </a:lnTo>
                  <a:lnTo>
                    <a:pt x="19293" y="13434"/>
                  </a:lnTo>
                  <a:lnTo>
                    <a:pt x="20088" y="11864"/>
                  </a:lnTo>
                  <a:close/>
                  <a:moveTo>
                    <a:pt x="28373" y="11864"/>
                  </a:moveTo>
                  <a:lnTo>
                    <a:pt x="29148" y="13434"/>
                  </a:lnTo>
                  <a:lnTo>
                    <a:pt x="30905" y="13706"/>
                  </a:lnTo>
                  <a:lnTo>
                    <a:pt x="29629" y="14919"/>
                  </a:lnTo>
                  <a:lnTo>
                    <a:pt x="29943" y="16677"/>
                  </a:lnTo>
                  <a:lnTo>
                    <a:pt x="28373" y="15840"/>
                  </a:lnTo>
                  <a:lnTo>
                    <a:pt x="26804" y="16677"/>
                  </a:lnTo>
                  <a:lnTo>
                    <a:pt x="27097" y="14919"/>
                  </a:lnTo>
                  <a:lnTo>
                    <a:pt x="25842" y="13706"/>
                  </a:lnTo>
                  <a:lnTo>
                    <a:pt x="27578" y="13434"/>
                  </a:lnTo>
                  <a:lnTo>
                    <a:pt x="28373" y="11864"/>
                  </a:lnTo>
                  <a:close/>
                  <a:moveTo>
                    <a:pt x="36847" y="15170"/>
                  </a:moveTo>
                  <a:cubicBezTo>
                    <a:pt x="37182" y="15170"/>
                    <a:pt x="37454" y="15442"/>
                    <a:pt x="37454" y="15756"/>
                  </a:cubicBezTo>
                  <a:lnTo>
                    <a:pt x="37454" y="17053"/>
                  </a:lnTo>
                  <a:cubicBezTo>
                    <a:pt x="37454" y="17388"/>
                    <a:pt x="37182" y="17639"/>
                    <a:pt x="36847" y="17639"/>
                  </a:cubicBezTo>
                  <a:cubicBezTo>
                    <a:pt x="36534" y="17639"/>
                    <a:pt x="36262" y="17388"/>
                    <a:pt x="36262" y="17053"/>
                  </a:cubicBezTo>
                  <a:lnTo>
                    <a:pt x="36262" y="15756"/>
                  </a:lnTo>
                  <a:cubicBezTo>
                    <a:pt x="36262" y="15442"/>
                    <a:pt x="36534" y="15170"/>
                    <a:pt x="36847" y="15170"/>
                  </a:cubicBezTo>
                  <a:close/>
                  <a:moveTo>
                    <a:pt x="20025" y="1"/>
                  </a:moveTo>
                  <a:cubicBezTo>
                    <a:pt x="19962" y="1"/>
                    <a:pt x="19899" y="1"/>
                    <a:pt x="19837" y="21"/>
                  </a:cubicBezTo>
                  <a:cubicBezTo>
                    <a:pt x="9814" y="712"/>
                    <a:pt x="4960" y="5859"/>
                    <a:pt x="2637" y="10086"/>
                  </a:cubicBezTo>
                  <a:cubicBezTo>
                    <a:pt x="587" y="13789"/>
                    <a:pt x="126" y="17367"/>
                    <a:pt x="1" y="18727"/>
                  </a:cubicBezTo>
                  <a:lnTo>
                    <a:pt x="40153" y="18727"/>
                  </a:lnTo>
                  <a:cubicBezTo>
                    <a:pt x="40049" y="17367"/>
                    <a:pt x="39567" y="13789"/>
                    <a:pt x="37538" y="10086"/>
                  </a:cubicBezTo>
                  <a:cubicBezTo>
                    <a:pt x="35215" y="5859"/>
                    <a:pt x="30340" y="712"/>
                    <a:pt x="20339" y="21"/>
                  </a:cubicBezTo>
                  <a:cubicBezTo>
                    <a:pt x="20276" y="1"/>
                    <a:pt x="20213" y="1"/>
                    <a:pt x="20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4673285" y="2360943"/>
              <a:ext cx="743058" cy="77679"/>
            </a:xfrm>
            <a:custGeom>
              <a:avLst/>
              <a:gdLst/>
              <a:ahLst/>
              <a:cxnLst/>
              <a:rect l="l" t="t" r="r" b="b"/>
              <a:pathLst>
                <a:path w="45447" h="4751" extrusionOk="0">
                  <a:moveTo>
                    <a:pt x="32725" y="2449"/>
                  </a:moveTo>
                  <a:cubicBezTo>
                    <a:pt x="33039" y="2449"/>
                    <a:pt x="33311" y="2721"/>
                    <a:pt x="33311" y="3035"/>
                  </a:cubicBezTo>
                  <a:cubicBezTo>
                    <a:pt x="33311" y="3370"/>
                    <a:pt x="33039" y="3642"/>
                    <a:pt x="32725" y="3642"/>
                  </a:cubicBezTo>
                  <a:lnTo>
                    <a:pt x="31177" y="3642"/>
                  </a:lnTo>
                  <a:cubicBezTo>
                    <a:pt x="30863" y="3642"/>
                    <a:pt x="30591" y="3370"/>
                    <a:pt x="30591" y="3035"/>
                  </a:cubicBezTo>
                  <a:cubicBezTo>
                    <a:pt x="30591" y="2721"/>
                    <a:pt x="30863" y="2449"/>
                    <a:pt x="31177" y="2449"/>
                  </a:cubicBezTo>
                  <a:close/>
                  <a:moveTo>
                    <a:pt x="43250" y="2449"/>
                  </a:moveTo>
                  <a:cubicBezTo>
                    <a:pt x="43564" y="2449"/>
                    <a:pt x="43836" y="2721"/>
                    <a:pt x="43836" y="3035"/>
                  </a:cubicBezTo>
                  <a:cubicBezTo>
                    <a:pt x="43836" y="3370"/>
                    <a:pt x="43564" y="3642"/>
                    <a:pt x="43250" y="3642"/>
                  </a:cubicBezTo>
                  <a:lnTo>
                    <a:pt x="34629" y="3642"/>
                  </a:lnTo>
                  <a:cubicBezTo>
                    <a:pt x="34315" y="3642"/>
                    <a:pt x="34043" y="3370"/>
                    <a:pt x="34043" y="3035"/>
                  </a:cubicBezTo>
                  <a:cubicBezTo>
                    <a:pt x="34043" y="2721"/>
                    <a:pt x="34315" y="2449"/>
                    <a:pt x="34629" y="2449"/>
                  </a:cubicBezTo>
                  <a:close/>
                  <a:moveTo>
                    <a:pt x="2218" y="1"/>
                  </a:moveTo>
                  <a:lnTo>
                    <a:pt x="105" y="3872"/>
                  </a:lnTo>
                  <a:cubicBezTo>
                    <a:pt x="1" y="4060"/>
                    <a:pt x="21" y="4269"/>
                    <a:pt x="126" y="4458"/>
                  </a:cubicBezTo>
                  <a:cubicBezTo>
                    <a:pt x="231" y="4625"/>
                    <a:pt x="419" y="4751"/>
                    <a:pt x="628" y="4751"/>
                  </a:cubicBezTo>
                  <a:lnTo>
                    <a:pt x="44819" y="4751"/>
                  </a:lnTo>
                  <a:cubicBezTo>
                    <a:pt x="45028" y="4751"/>
                    <a:pt x="45237" y="4625"/>
                    <a:pt x="45342" y="4458"/>
                  </a:cubicBezTo>
                  <a:cubicBezTo>
                    <a:pt x="45447" y="4269"/>
                    <a:pt x="45447" y="4060"/>
                    <a:pt x="45342" y="3872"/>
                  </a:cubicBezTo>
                  <a:lnTo>
                    <a:pt x="43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4"/>
          <p:cNvGrpSpPr/>
          <p:nvPr/>
        </p:nvGrpSpPr>
        <p:grpSpPr>
          <a:xfrm>
            <a:off x="3667966" y="2232871"/>
            <a:ext cx="637167" cy="469800"/>
            <a:chOff x="3727675" y="2035250"/>
            <a:chExt cx="828242" cy="610686"/>
          </a:xfrm>
        </p:grpSpPr>
        <p:sp>
          <p:nvSpPr>
            <p:cNvPr id="968" name="Google Shape;968;p44"/>
            <p:cNvSpPr/>
            <p:nvPr/>
          </p:nvSpPr>
          <p:spPr>
            <a:xfrm>
              <a:off x="3878216" y="2275085"/>
              <a:ext cx="535740" cy="370851"/>
            </a:xfrm>
            <a:custGeom>
              <a:avLst/>
              <a:gdLst/>
              <a:ahLst/>
              <a:cxnLst/>
              <a:rect l="l" t="t" r="r" b="b"/>
              <a:pathLst>
                <a:path w="32767" h="22682" extrusionOk="0">
                  <a:moveTo>
                    <a:pt x="2971" y="0"/>
                  </a:moveTo>
                  <a:cubicBezTo>
                    <a:pt x="2762" y="21"/>
                    <a:pt x="0" y="356"/>
                    <a:pt x="0" y="5210"/>
                  </a:cubicBezTo>
                  <a:lnTo>
                    <a:pt x="0" y="22577"/>
                  </a:lnTo>
                  <a:cubicBezTo>
                    <a:pt x="439" y="22660"/>
                    <a:pt x="795" y="22681"/>
                    <a:pt x="963" y="22681"/>
                  </a:cubicBezTo>
                  <a:lnTo>
                    <a:pt x="1151" y="22681"/>
                  </a:lnTo>
                  <a:lnTo>
                    <a:pt x="1611" y="22639"/>
                  </a:lnTo>
                  <a:lnTo>
                    <a:pt x="1611" y="10148"/>
                  </a:lnTo>
                  <a:lnTo>
                    <a:pt x="1695" y="10148"/>
                  </a:lnTo>
                  <a:lnTo>
                    <a:pt x="1695" y="4729"/>
                  </a:lnTo>
                  <a:cubicBezTo>
                    <a:pt x="1695" y="2929"/>
                    <a:pt x="3348" y="2469"/>
                    <a:pt x="3641" y="2406"/>
                  </a:cubicBezTo>
                  <a:lnTo>
                    <a:pt x="28603" y="2406"/>
                  </a:lnTo>
                  <a:cubicBezTo>
                    <a:pt x="28917" y="2469"/>
                    <a:pt x="30549" y="2929"/>
                    <a:pt x="30549" y="4729"/>
                  </a:cubicBezTo>
                  <a:lnTo>
                    <a:pt x="30549" y="10148"/>
                  </a:lnTo>
                  <a:lnTo>
                    <a:pt x="30549" y="19836"/>
                  </a:lnTo>
                  <a:lnTo>
                    <a:pt x="30549" y="21970"/>
                  </a:lnTo>
                  <a:lnTo>
                    <a:pt x="30549" y="22074"/>
                  </a:lnTo>
                  <a:lnTo>
                    <a:pt x="30549" y="22618"/>
                  </a:lnTo>
                  <a:lnTo>
                    <a:pt x="31093" y="22660"/>
                  </a:lnTo>
                  <a:cubicBezTo>
                    <a:pt x="31093" y="22660"/>
                    <a:pt x="31155" y="22681"/>
                    <a:pt x="31281" y="22681"/>
                  </a:cubicBezTo>
                  <a:cubicBezTo>
                    <a:pt x="31511" y="22681"/>
                    <a:pt x="32055" y="22639"/>
                    <a:pt x="32766" y="22451"/>
                  </a:cubicBezTo>
                  <a:cubicBezTo>
                    <a:pt x="32766" y="22409"/>
                    <a:pt x="32746" y="22388"/>
                    <a:pt x="32746" y="22346"/>
                  </a:cubicBezTo>
                  <a:lnTo>
                    <a:pt x="32746" y="5210"/>
                  </a:lnTo>
                  <a:cubicBezTo>
                    <a:pt x="32746" y="377"/>
                    <a:pt x="30005" y="21"/>
                    <a:pt x="297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3727675" y="2035250"/>
              <a:ext cx="828242" cy="603479"/>
            </a:xfrm>
            <a:custGeom>
              <a:avLst/>
              <a:gdLst/>
              <a:ahLst/>
              <a:cxnLst/>
              <a:rect l="l" t="t" r="r" b="b"/>
              <a:pathLst>
                <a:path w="50657" h="36910" extrusionOk="0">
                  <a:moveTo>
                    <a:pt x="30005" y="1361"/>
                  </a:moveTo>
                  <a:cubicBezTo>
                    <a:pt x="37245" y="1361"/>
                    <a:pt x="43020" y="7659"/>
                    <a:pt x="44212" y="13475"/>
                  </a:cubicBezTo>
                  <a:cubicBezTo>
                    <a:pt x="44275" y="13789"/>
                    <a:pt x="44087" y="14103"/>
                    <a:pt x="43752" y="14187"/>
                  </a:cubicBezTo>
                  <a:lnTo>
                    <a:pt x="43626" y="14187"/>
                  </a:lnTo>
                  <a:cubicBezTo>
                    <a:pt x="43354" y="14187"/>
                    <a:pt x="43124" y="13998"/>
                    <a:pt x="43061" y="13726"/>
                  </a:cubicBezTo>
                  <a:cubicBezTo>
                    <a:pt x="41953" y="8349"/>
                    <a:pt x="36638" y="2553"/>
                    <a:pt x="30005" y="2553"/>
                  </a:cubicBezTo>
                  <a:cubicBezTo>
                    <a:pt x="29691" y="2553"/>
                    <a:pt x="29419" y="2281"/>
                    <a:pt x="29419" y="1946"/>
                  </a:cubicBezTo>
                  <a:cubicBezTo>
                    <a:pt x="29419" y="1633"/>
                    <a:pt x="29691" y="1361"/>
                    <a:pt x="30005" y="1361"/>
                  </a:cubicBezTo>
                  <a:close/>
                  <a:moveTo>
                    <a:pt x="44317" y="15442"/>
                  </a:moveTo>
                  <a:cubicBezTo>
                    <a:pt x="44631" y="15442"/>
                    <a:pt x="44903" y="15693"/>
                    <a:pt x="44903" y="16028"/>
                  </a:cubicBezTo>
                  <a:lnTo>
                    <a:pt x="44903" y="17304"/>
                  </a:lnTo>
                  <a:cubicBezTo>
                    <a:pt x="44903" y="17639"/>
                    <a:pt x="44631" y="17911"/>
                    <a:pt x="44317" y="17911"/>
                  </a:cubicBezTo>
                  <a:cubicBezTo>
                    <a:pt x="43982" y="17911"/>
                    <a:pt x="43710" y="17639"/>
                    <a:pt x="43710" y="17304"/>
                  </a:cubicBezTo>
                  <a:lnTo>
                    <a:pt x="43710" y="16028"/>
                  </a:lnTo>
                  <a:cubicBezTo>
                    <a:pt x="43710" y="15693"/>
                    <a:pt x="43982" y="15442"/>
                    <a:pt x="44317" y="15442"/>
                  </a:cubicBezTo>
                  <a:close/>
                  <a:moveTo>
                    <a:pt x="24732" y="1"/>
                  </a:moveTo>
                  <a:cubicBezTo>
                    <a:pt x="15463" y="168"/>
                    <a:pt x="10630" y="4143"/>
                    <a:pt x="8203" y="7512"/>
                  </a:cubicBezTo>
                  <a:cubicBezTo>
                    <a:pt x="5859" y="10734"/>
                    <a:pt x="5253" y="13936"/>
                    <a:pt x="5127" y="14835"/>
                  </a:cubicBezTo>
                  <a:cubicBezTo>
                    <a:pt x="963" y="18623"/>
                    <a:pt x="1" y="25883"/>
                    <a:pt x="2909" y="31825"/>
                  </a:cubicBezTo>
                  <a:cubicBezTo>
                    <a:pt x="4457" y="34985"/>
                    <a:pt x="6487" y="36345"/>
                    <a:pt x="8014" y="36910"/>
                  </a:cubicBezTo>
                  <a:lnTo>
                    <a:pt x="8014" y="19878"/>
                  </a:lnTo>
                  <a:cubicBezTo>
                    <a:pt x="8014" y="13726"/>
                    <a:pt x="12095" y="13454"/>
                    <a:pt x="12136" y="13454"/>
                  </a:cubicBezTo>
                  <a:lnTo>
                    <a:pt x="39023" y="13454"/>
                  </a:lnTo>
                  <a:cubicBezTo>
                    <a:pt x="39065" y="13454"/>
                    <a:pt x="43145" y="13726"/>
                    <a:pt x="43145" y="19878"/>
                  </a:cubicBezTo>
                  <a:lnTo>
                    <a:pt x="43145" y="36701"/>
                  </a:lnTo>
                  <a:cubicBezTo>
                    <a:pt x="44610" y="36031"/>
                    <a:pt x="46367" y="34650"/>
                    <a:pt x="47748" y="31825"/>
                  </a:cubicBezTo>
                  <a:cubicBezTo>
                    <a:pt x="50657" y="25883"/>
                    <a:pt x="49694" y="18623"/>
                    <a:pt x="45530" y="14835"/>
                  </a:cubicBezTo>
                  <a:cubicBezTo>
                    <a:pt x="45405" y="13936"/>
                    <a:pt x="44798" y="10734"/>
                    <a:pt x="42455" y="7512"/>
                  </a:cubicBezTo>
                  <a:cubicBezTo>
                    <a:pt x="40028" y="4143"/>
                    <a:pt x="35194" y="168"/>
                    <a:pt x="259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44"/>
          <p:cNvGrpSpPr/>
          <p:nvPr/>
        </p:nvGrpSpPr>
        <p:grpSpPr>
          <a:xfrm>
            <a:off x="3688342" y="3707430"/>
            <a:ext cx="617284" cy="449835"/>
            <a:chOff x="4680463" y="2995930"/>
            <a:chExt cx="728703" cy="531030"/>
          </a:xfrm>
        </p:grpSpPr>
        <p:sp>
          <p:nvSpPr>
            <p:cNvPr id="971" name="Google Shape;971;p44"/>
            <p:cNvSpPr/>
            <p:nvPr/>
          </p:nvSpPr>
          <p:spPr>
            <a:xfrm>
              <a:off x="5148485" y="3196752"/>
              <a:ext cx="105376" cy="104346"/>
            </a:xfrm>
            <a:custGeom>
              <a:avLst/>
              <a:gdLst/>
              <a:ahLst/>
              <a:cxnLst/>
              <a:rect l="l" t="t" r="r" b="b"/>
              <a:pathLst>
                <a:path w="6445" h="6382" extrusionOk="0">
                  <a:moveTo>
                    <a:pt x="6382" y="0"/>
                  </a:moveTo>
                  <a:lnTo>
                    <a:pt x="0" y="6382"/>
                  </a:lnTo>
                  <a:lnTo>
                    <a:pt x="3767" y="6382"/>
                  </a:lnTo>
                  <a:cubicBezTo>
                    <a:pt x="5252" y="6382"/>
                    <a:pt x="6445" y="5168"/>
                    <a:pt x="6445" y="3683"/>
                  </a:cubicBezTo>
                  <a:lnTo>
                    <a:pt x="6445" y="586"/>
                  </a:lnTo>
                  <a:cubicBezTo>
                    <a:pt x="6445" y="398"/>
                    <a:pt x="6424" y="189"/>
                    <a:pt x="6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5272325" y="3195379"/>
              <a:ext cx="79052" cy="50309"/>
            </a:xfrm>
            <a:custGeom>
              <a:avLst/>
              <a:gdLst/>
              <a:ahLst/>
              <a:cxnLst/>
              <a:rect l="l" t="t" r="r" b="b"/>
              <a:pathLst>
                <a:path w="4835" h="3077" extrusionOk="0">
                  <a:moveTo>
                    <a:pt x="3830" y="1"/>
                  </a:moveTo>
                  <a:cubicBezTo>
                    <a:pt x="3788" y="21"/>
                    <a:pt x="3746" y="21"/>
                    <a:pt x="3683" y="21"/>
                  </a:cubicBezTo>
                  <a:lnTo>
                    <a:pt x="1" y="21"/>
                  </a:lnTo>
                  <a:cubicBezTo>
                    <a:pt x="43" y="231"/>
                    <a:pt x="64" y="461"/>
                    <a:pt x="64" y="670"/>
                  </a:cubicBezTo>
                  <a:lnTo>
                    <a:pt x="64" y="3076"/>
                  </a:lnTo>
                  <a:lnTo>
                    <a:pt x="4834" y="3076"/>
                  </a:lnTo>
                  <a:cubicBezTo>
                    <a:pt x="4562" y="2072"/>
                    <a:pt x="4227" y="1026"/>
                    <a:pt x="3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4736235" y="3195035"/>
              <a:ext cx="81096" cy="50652"/>
            </a:xfrm>
            <a:custGeom>
              <a:avLst/>
              <a:gdLst/>
              <a:ahLst/>
              <a:cxnLst/>
              <a:rect l="l" t="t" r="r" b="b"/>
              <a:pathLst>
                <a:path w="4960" h="3098" extrusionOk="0">
                  <a:moveTo>
                    <a:pt x="1026" y="1"/>
                  </a:moveTo>
                  <a:cubicBezTo>
                    <a:pt x="607" y="1026"/>
                    <a:pt x="273" y="2072"/>
                    <a:pt x="1" y="3097"/>
                  </a:cubicBezTo>
                  <a:lnTo>
                    <a:pt x="4897" y="3097"/>
                  </a:lnTo>
                  <a:lnTo>
                    <a:pt x="4897" y="691"/>
                  </a:lnTo>
                  <a:cubicBezTo>
                    <a:pt x="4897" y="482"/>
                    <a:pt x="4918" y="252"/>
                    <a:pt x="4959" y="42"/>
                  </a:cubicBezTo>
                  <a:lnTo>
                    <a:pt x="1256" y="42"/>
                  </a:lnTo>
                  <a:cubicBezTo>
                    <a:pt x="1172" y="42"/>
                    <a:pt x="1089" y="22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059881" y="3162530"/>
              <a:ext cx="118374" cy="113600"/>
            </a:xfrm>
            <a:custGeom>
              <a:avLst/>
              <a:gdLst/>
              <a:ahLst/>
              <a:cxnLst/>
              <a:rect l="l" t="t" r="r" b="b"/>
              <a:pathLst>
                <a:path w="7240" h="6948" extrusionOk="0">
                  <a:moveTo>
                    <a:pt x="2678" y="1"/>
                  </a:moveTo>
                  <a:cubicBezTo>
                    <a:pt x="1214" y="1"/>
                    <a:pt x="0" y="1194"/>
                    <a:pt x="0" y="2679"/>
                  </a:cubicBezTo>
                  <a:lnTo>
                    <a:pt x="0" y="5776"/>
                  </a:lnTo>
                  <a:cubicBezTo>
                    <a:pt x="0" y="6194"/>
                    <a:pt x="105" y="6592"/>
                    <a:pt x="272" y="6948"/>
                  </a:cubicBezTo>
                  <a:lnTo>
                    <a:pt x="7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076640" y="3162530"/>
              <a:ext cx="167310" cy="138566"/>
            </a:xfrm>
            <a:custGeom>
              <a:avLst/>
              <a:gdLst/>
              <a:ahLst/>
              <a:cxnLst/>
              <a:rect l="l" t="t" r="r" b="b"/>
              <a:pathLst>
                <a:path w="10233" h="8475" extrusionOk="0">
                  <a:moveTo>
                    <a:pt x="7847" y="1"/>
                  </a:moveTo>
                  <a:cubicBezTo>
                    <a:pt x="7826" y="43"/>
                    <a:pt x="7784" y="106"/>
                    <a:pt x="7742" y="147"/>
                  </a:cubicBezTo>
                  <a:lnTo>
                    <a:pt x="0" y="7889"/>
                  </a:lnTo>
                  <a:cubicBezTo>
                    <a:pt x="461" y="8245"/>
                    <a:pt x="1026" y="8475"/>
                    <a:pt x="1674" y="8475"/>
                  </a:cubicBezTo>
                  <a:lnTo>
                    <a:pt x="2741" y="8475"/>
                  </a:lnTo>
                  <a:cubicBezTo>
                    <a:pt x="2762" y="8433"/>
                    <a:pt x="2804" y="8412"/>
                    <a:pt x="2825" y="8370"/>
                  </a:cubicBezTo>
                  <a:lnTo>
                    <a:pt x="10232" y="963"/>
                  </a:lnTo>
                  <a:cubicBezTo>
                    <a:pt x="9730" y="378"/>
                    <a:pt x="8998" y="1"/>
                    <a:pt x="8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4924399" y="3196752"/>
              <a:ext cx="105376" cy="104346"/>
            </a:xfrm>
            <a:custGeom>
              <a:avLst/>
              <a:gdLst/>
              <a:ahLst/>
              <a:cxnLst/>
              <a:rect l="l" t="t" r="r" b="b"/>
              <a:pathLst>
                <a:path w="6445" h="6382" extrusionOk="0">
                  <a:moveTo>
                    <a:pt x="6382" y="0"/>
                  </a:moveTo>
                  <a:lnTo>
                    <a:pt x="0" y="6382"/>
                  </a:lnTo>
                  <a:lnTo>
                    <a:pt x="3746" y="6382"/>
                  </a:lnTo>
                  <a:cubicBezTo>
                    <a:pt x="5231" y="6382"/>
                    <a:pt x="6445" y="5168"/>
                    <a:pt x="6445" y="3683"/>
                  </a:cubicBezTo>
                  <a:lnTo>
                    <a:pt x="6445" y="586"/>
                  </a:lnTo>
                  <a:cubicBezTo>
                    <a:pt x="6445" y="398"/>
                    <a:pt x="6424" y="189"/>
                    <a:pt x="6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4852554" y="3162530"/>
              <a:ext cx="166966" cy="138566"/>
            </a:xfrm>
            <a:custGeom>
              <a:avLst/>
              <a:gdLst/>
              <a:ahLst/>
              <a:cxnLst/>
              <a:rect l="l" t="t" r="r" b="b"/>
              <a:pathLst>
                <a:path w="10212" h="8475" extrusionOk="0">
                  <a:moveTo>
                    <a:pt x="7847" y="1"/>
                  </a:moveTo>
                  <a:cubicBezTo>
                    <a:pt x="7805" y="43"/>
                    <a:pt x="7784" y="106"/>
                    <a:pt x="7742" y="147"/>
                  </a:cubicBezTo>
                  <a:lnTo>
                    <a:pt x="1" y="7889"/>
                  </a:lnTo>
                  <a:cubicBezTo>
                    <a:pt x="440" y="8245"/>
                    <a:pt x="1026" y="8475"/>
                    <a:pt x="1653" y="8475"/>
                  </a:cubicBezTo>
                  <a:lnTo>
                    <a:pt x="2742" y="8475"/>
                  </a:lnTo>
                  <a:cubicBezTo>
                    <a:pt x="2762" y="8433"/>
                    <a:pt x="2783" y="8412"/>
                    <a:pt x="2804" y="8370"/>
                  </a:cubicBezTo>
                  <a:lnTo>
                    <a:pt x="10211" y="963"/>
                  </a:lnTo>
                  <a:cubicBezTo>
                    <a:pt x="9730" y="378"/>
                    <a:pt x="8977" y="1"/>
                    <a:pt x="8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4835794" y="3162530"/>
              <a:ext cx="118374" cy="113600"/>
            </a:xfrm>
            <a:custGeom>
              <a:avLst/>
              <a:gdLst/>
              <a:ahLst/>
              <a:cxnLst/>
              <a:rect l="l" t="t" r="r" b="b"/>
              <a:pathLst>
                <a:path w="7240" h="6948" extrusionOk="0">
                  <a:moveTo>
                    <a:pt x="2678" y="1"/>
                  </a:moveTo>
                  <a:cubicBezTo>
                    <a:pt x="1193" y="1"/>
                    <a:pt x="0" y="1194"/>
                    <a:pt x="0" y="2679"/>
                  </a:cubicBezTo>
                  <a:lnTo>
                    <a:pt x="0" y="5776"/>
                  </a:lnTo>
                  <a:cubicBezTo>
                    <a:pt x="0" y="6194"/>
                    <a:pt x="105" y="6592"/>
                    <a:pt x="272" y="6948"/>
                  </a:cubicBezTo>
                  <a:lnTo>
                    <a:pt x="72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4760876" y="2995930"/>
              <a:ext cx="565841" cy="187829"/>
            </a:xfrm>
            <a:custGeom>
              <a:avLst/>
              <a:gdLst/>
              <a:ahLst/>
              <a:cxnLst/>
              <a:rect l="l" t="t" r="r" b="b"/>
              <a:pathLst>
                <a:path w="34608" h="11488" extrusionOk="0">
                  <a:moveTo>
                    <a:pt x="18120" y="1256"/>
                  </a:moveTo>
                  <a:cubicBezTo>
                    <a:pt x="23225" y="1256"/>
                    <a:pt x="28121" y="3201"/>
                    <a:pt x="29251" y="5691"/>
                  </a:cubicBezTo>
                  <a:cubicBezTo>
                    <a:pt x="29377" y="6005"/>
                    <a:pt x="29251" y="6340"/>
                    <a:pt x="28958" y="6486"/>
                  </a:cubicBezTo>
                  <a:cubicBezTo>
                    <a:pt x="28875" y="6528"/>
                    <a:pt x="28791" y="6528"/>
                    <a:pt x="28707" y="6528"/>
                  </a:cubicBezTo>
                  <a:cubicBezTo>
                    <a:pt x="28498" y="6528"/>
                    <a:pt x="28268" y="6403"/>
                    <a:pt x="28184" y="6193"/>
                  </a:cubicBezTo>
                  <a:cubicBezTo>
                    <a:pt x="27347" y="4373"/>
                    <a:pt x="23100" y="2427"/>
                    <a:pt x="18120" y="2427"/>
                  </a:cubicBezTo>
                  <a:cubicBezTo>
                    <a:pt x="17806" y="2427"/>
                    <a:pt x="17534" y="2176"/>
                    <a:pt x="17534" y="1841"/>
                  </a:cubicBezTo>
                  <a:cubicBezTo>
                    <a:pt x="17534" y="1507"/>
                    <a:pt x="17806" y="1256"/>
                    <a:pt x="18120" y="1256"/>
                  </a:cubicBezTo>
                  <a:close/>
                  <a:moveTo>
                    <a:pt x="29937" y="6884"/>
                  </a:moveTo>
                  <a:cubicBezTo>
                    <a:pt x="30115" y="6884"/>
                    <a:pt x="30291" y="6966"/>
                    <a:pt x="30402" y="7114"/>
                  </a:cubicBezTo>
                  <a:lnTo>
                    <a:pt x="31197" y="8139"/>
                  </a:lnTo>
                  <a:cubicBezTo>
                    <a:pt x="31385" y="8390"/>
                    <a:pt x="31344" y="8767"/>
                    <a:pt x="31092" y="8976"/>
                  </a:cubicBezTo>
                  <a:cubicBezTo>
                    <a:pt x="30981" y="9053"/>
                    <a:pt x="30852" y="9092"/>
                    <a:pt x="30726" y="9092"/>
                  </a:cubicBezTo>
                  <a:cubicBezTo>
                    <a:pt x="30544" y="9092"/>
                    <a:pt x="30367" y="9012"/>
                    <a:pt x="30256" y="8851"/>
                  </a:cubicBezTo>
                  <a:lnTo>
                    <a:pt x="29460" y="7826"/>
                  </a:lnTo>
                  <a:cubicBezTo>
                    <a:pt x="29272" y="7574"/>
                    <a:pt x="29314" y="7198"/>
                    <a:pt x="29586" y="7009"/>
                  </a:cubicBezTo>
                  <a:cubicBezTo>
                    <a:pt x="29689" y="6924"/>
                    <a:pt x="29813" y="6884"/>
                    <a:pt x="29937" y="6884"/>
                  </a:cubicBezTo>
                  <a:close/>
                  <a:moveTo>
                    <a:pt x="17136" y="0"/>
                  </a:moveTo>
                  <a:cubicBezTo>
                    <a:pt x="11634" y="0"/>
                    <a:pt x="7156" y="1758"/>
                    <a:pt x="3808" y="5252"/>
                  </a:cubicBezTo>
                  <a:cubicBezTo>
                    <a:pt x="2155" y="6968"/>
                    <a:pt x="921" y="8976"/>
                    <a:pt x="0" y="11048"/>
                  </a:cubicBezTo>
                  <a:lnTo>
                    <a:pt x="3850" y="11048"/>
                  </a:lnTo>
                  <a:cubicBezTo>
                    <a:pt x="4499" y="9834"/>
                    <a:pt x="5796" y="8997"/>
                    <a:pt x="7260" y="8997"/>
                  </a:cubicBezTo>
                  <a:lnTo>
                    <a:pt x="13747" y="8997"/>
                  </a:lnTo>
                  <a:cubicBezTo>
                    <a:pt x="15128" y="8997"/>
                    <a:pt x="16341" y="9730"/>
                    <a:pt x="17011" y="10818"/>
                  </a:cubicBezTo>
                  <a:cubicBezTo>
                    <a:pt x="17074" y="10880"/>
                    <a:pt x="17136" y="10943"/>
                    <a:pt x="17157" y="11027"/>
                  </a:cubicBezTo>
                  <a:cubicBezTo>
                    <a:pt x="17241" y="11173"/>
                    <a:pt x="17304" y="11320"/>
                    <a:pt x="17367" y="11487"/>
                  </a:cubicBezTo>
                  <a:cubicBezTo>
                    <a:pt x="17932" y="10043"/>
                    <a:pt x="19333" y="8997"/>
                    <a:pt x="20965" y="8997"/>
                  </a:cubicBezTo>
                  <a:lnTo>
                    <a:pt x="27473" y="8997"/>
                  </a:lnTo>
                  <a:cubicBezTo>
                    <a:pt x="28854" y="8997"/>
                    <a:pt x="30088" y="9750"/>
                    <a:pt x="30758" y="10859"/>
                  </a:cubicBezTo>
                  <a:cubicBezTo>
                    <a:pt x="30800" y="10901"/>
                    <a:pt x="30820" y="10943"/>
                    <a:pt x="30841" y="11006"/>
                  </a:cubicBezTo>
                  <a:cubicBezTo>
                    <a:pt x="30862" y="11006"/>
                    <a:pt x="30862" y="11027"/>
                    <a:pt x="30862" y="11048"/>
                  </a:cubicBezTo>
                  <a:lnTo>
                    <a:pt x="34608" y="11048"/>
                  </a:lnTo>
                  <a:cubicBezTo>
                    <a:pt x="33687" y="8976"/>
                    <a:pt x="32453" y="6968"/>
                    <a:pt x="30779" y="5252"/>
                  </a:cubicBezTo>
                  <a:cubicBezTo>
                    <a:pt x="27452" y="1758"/>
                    <a:pt x="22974" y="0"/>
                    <a:pt x="17471" y="0"/>
                  </a:cubicBezTo>
                  <a:cubicBezTo>
                    <a:pt x="17408" y="0"/>
                    <a:pt x="17367" y="0"/>
                    <a:pt x="17304" y="21"/>
                  </a:cubicBezTo>
                  <a:cubicBezTo>
                    <a:pt x="17241" y="0"/>
                    <a:pt x="17199" y="0"/>
                    <a:pt x="17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4680463" y="3263464"/>
              <a:ext cx="728703" cy="263497"/>
            </a:xfrm>
            <a:custGeom>
              <a:avLst/>
              <a:gdLst/>
              <a:ahLst/>
              <a:cxnLst/>
              <a:rect l="l" t="t" r="r" b="b"/>
              <a:pathLst>
                <a:path w="44569" h="16116" extrusionOk="0">
                  <a:moveTo>
                    <a:pt x="42664" y="3411"/>
                  </a:moveTo>
                  <a:cubicBezTo>
                    <a:pt x="42999" y="3411"/>
                    <a:pt x="43271" y="3662"/>
                    <a:pt x="43271" y="3997"/>
                  </a:cubicBezTo>
                  <a:lnTo>
                    <a:pt x="43271" y="8872"/>
                  </a:lnTo>
                  <a:cubicBezTo>
                    <a:pt x="43271" y="9207"/>
                    <a:pt x="42999" y="9458"/>
                    <a:pt x="42664" y="9458"/>
                  </a:cubicBezTo>
                  <a:cubicBezTo>
                    <a:pt x="42350" y="9458"/>
                    <a:pt x="42078" y="9207"/>
                    <a:pt x="42078" y="8872"/>
                  </a:cubicBezTo>
                  <a:lnTo>
                    <a:pt x="42078" y="3997"/>
                  </a:lnTo>
                  <a:cubicBezTo>
                    <a:pt x="42078" y="3662"/>
                    <a:pt x="42350" y="3411"/>
                    <a:pt x="42664" y="3411"/>
                  </a:cubicBezTo>
                  <a:close/>
                  <a:moveTo>
                    <a:pt x="42664" y="10023"/>
                  </a:moveTo>
                  <a:cubicBezTo>
                    <a:pt x="42999" y="10023"/>
                    <a:pt x="43271" y="10274"/>
                    <a:pt x="43271" y="10609"/>
                  </a:cubicBezTo>
                  <a:lnTo>
                    <a:pt x="43271" y="11906"/>
                  </a:lnTo>
                  <a:cubicBezTo>
                    <a:pt x="43271" y="12220"/>
                    <a:pt x="42999" y="12492"/>
                    <a:pt x="42664" y="12492"/>
                  </a:cubicBezTo>
                  <a:cubicBezTo>
                    <a:pt x="42350" y="12492"/>
                    <a:pt x="42078" y="12220"/>
                    <a:pt x="42078" y="11906"/>
                  </a:cubicBezTo>
                  <a:lnTo>
                    <a:pt x="42078" y="10609"/>
                  </a:lnTo>
                  <a:cubicBezTo>
                    <a:pt x="42078" y="10274"/>
                    <a:pt x="42350" y="10023"/>
                    <a:pt x="42664" y="10023"/>
                  </a:cubicBezTo>
                  <a:close/>
                  <a:moveTo>
                    <a:pt x="3139" y="0"/>
                  </a:moveTo>
                  <a:cubicBezTo>
                    <a:pt x="3056" y="356"/>
                    <a:pt x="2972" y="691"/>
                    <a:pt x="2909" y="1047"/>
                  </a:cubicBezTo>
                  <a:lnTo>
                    <a:pt x="2637" y="1047"/>
                  </a:lnTo>
                  <a:cubicBezTo>
                    <a:pt x="1194" y="1047"/>
                    <a:pt x="1" y="2218"/>
                    <a:pt x="1" y="3662"/>
                  </a:cubicBezTo>
                  <a:lnTo>
                    <a:pt x="1" y="13391"/>
                  </a:lnTo>
                  <a:cubicBezTo>
                    <a:pt x="1" y="14396"/>
                    <a:pt x="608" y="15316"/>
                    <a:pt x="1507" y="15756"/>
                  </a:cubicBezTo>
                  <a:cubicBezTo>
                    <a:pt x="2172" y="16068"/>
                    <a:pt x="3022" y="16098"/>
                    <a:pt x="3845" y="16098"/>
                  </a:cubicBezTo>
                  <a:cubicBezTo>
                    <a:pt x="4045" y="16098"/>
                    <a:pt x="4244" y="16097"/>
                    <a:pt x="4438" y="16097"/>
                  </a:cubicBezTo>
                  <a:cubicBezTo>
                    <a:pt x="4676" y="16097"/>
                    <a:pt x="4908" y="16099"/>
                    <a:pt x="5127" y="16112"/>
                  </a:cubicBezTo>
                  <a:cubicBezTo>
                    <a:pt x="5192" y="16114"/>
                    <a:pt x="5255" y="16115"/>
                    <a:pt x="5317" y="16115"/>
                  </a:cubicBezTo>
                  <a:cubicBezTo>
                    <a:pt x="6263" y="16115"/>
                    <a:pt x="6947" y="15810"/>
                    <a:pt x="7575" y="15044"/>
                  </a:cubicBezTo>
                  <a:cubicBezTo>
                    <a:pt x="7973" y="14584"/>
                    <a:pt x="8182" y="13998"/>
                    <a:pt x="8182" y="13391"/>
                  </a:cubicBezTo>
                  <a:lnTo>
                    <a:pt x="8182" y="7972"/>
                  </a:lnTo>
                  <a:cubicBezTo>
                    <a:pt x="8601" y="6424"/>
                    <a:pt x="10274" y="6361"/>
                    <a:pt x="10484" y="6361"/>
                  </a:cubicBezTo>
                  <a:lnTo>
                    <a:pt x="22054" y="6361"/>
                  </a:lnTo>
                  <a:cubicBezTo>
                    <a:pt x="22117" y="6361"/>
                    <a:pt x="22159" y="6361"/>
                    <a:pt x="22222" y="6340"/>
                  </a:cubicBezTo>
                  <a:cubicBezTo>
                    <a:pt x="22285" y="6340"/>
                    <a:pt x="22326" y="6361"/>
                    <a:pt x="22389" y="6361"/>
                  </a:cubicBezTo>
                  <a:lnTo>
                    <a:pt x="33960" y="6361"/>
                  </a:lnTo>
                  <a:cubicBezTo>
                    <a:pt x="34190" y="6361"/>
                    <a:pt x="36366" y="6445"/>
                    <a:pt x="36366" y="8767"/>
                  </a:cubicBezTo>
                  <a:cubicBezTo>
                    <a:pt x="36366" y="8830"/>
                    <a:pt x="36366" y="8872"/>
                    <a:pt x="36387" y="8935"/>
                  </a:cubicBezTo>
                  <a:lnTo>
                    <a:pt x="36387" y="13391"/>
                  </a:lnTo>
                  <a:cubicBezTo>
                    <a:pt x="36387" y="15812"/>
                    <a:pt x="38822" y="16015"/>
                    <a:pt x="40809" y="16015"/>
                  </a:cubicBezTo>
                  <a:cubicBezTo>
                    <a:pt x="41210" y="16015"/>
                    <a:pt x="41592" y="16007"/>
                    <a:pt x="41932" y="16007"/>
                  </a:cubicBezTo>
                  <a:cubicBezTo>
                    <a:pt x="43376" y="16007"/>
                    <a:pt x="44568" y="14835"/>
                    <a:pt x="44568" y="13391"/>
                  </a:cubicBezTo>
                  <a:lnTo>
                    <a:pt x="44568" y="3662"/>
                  </a:lnTo>
                  <a:cubicBezTo>
                    <a:pt x="44547" y="2218"/>
                    <a:pt x="43376" y="1047"/>
                    <a:pt x="41932" y="1047"/>
                  </a:cubicBezTo>
                  <a:lnTo>
                    <a:pt x="41534" y="1047"/>
                  </a:lnTo>
                  <a:cubicBezTo>
                    <a:pt x="41472" y="712"/>
                    <a:pt x="41388" y="398"/>
                    <a:pt x="41325" y="63"/>
                  </a:cubicBezTo>
                  <a:cubicBezTo>
                    <a:pt x="41262" y="84"/>
                    <a:pt x="41200" y="84"/>
                    <a:pt x="41158" y="84"/>
                  </a:cubicBezTo>
                  <a:lnTo>
                    <a:pt x="36220" y="84"/>
                  </a:lnTo>
                  <a:cubicBezTo>
                    <a:pt x="35990" y="1988"/>
                    <a:pt x="34358" y="3474"/>
                    <a:pt x="32391" y="3474"/>
                  </a:cubicBezTo>
                  <a:lnTo>
                    <a:pt x="25883" y="3474"/>
                  </a:lnTo>
                  <a:cubicBezTo>
                    <a:pt x="24733" y="3474"/>
                    <a:pt x="23686" y="2951"/>
                    <a:pt x="22975" y="2135"/>
                  </a:cubicBezTo>
                  <a:cubicBezTo>
                    <a:pt x="22954" y="2135"/>
                    <a:pt x="22954" y="2114"/>
                    <a:pt x="22954" y="2114"/>
                  </a:cubicBezTo>
                  <a:cubicBezTo>
                    <a:pt x="22661" y="1779"/>
                    <a:pt x="22452" y="1402"/>
                    <a:pt x="22285" y="1005"/>
                  </a:cubicBezTo>
                  <a:cubicBezTo>
                    <a:pt x="21720" y="2448"/>
                    <a:pt x="20318" y="3474"/>
                    <a:pt x="18665" y="3474"/>
                  </a:cubicBezTo>
                  <a:lnTo>
                    <a:pt x="12178" y="3474"/>
                  </a:lnTo>
                  <a:cubicBezTo>
                    <a:pt x="11007" y="3474"/>
                    <a:pt x="9982" y="2951"/>
                    <a:pt x="9270" y="2135"/>
                  </a:cubicBezTo>
                  <a:lnTo>
                    <a:pt x="9249" y="2135"/>
                  </a:lnTo>
                  <a:cubicBezTo>
                    <a:pt x="9249" y="2114"/>
                    <a:pt x="9249" y="2114"/>
                    <a:pt x="9228" y="2114"/>
                  </a:cubicBezTo>
                  <a:cubicBezTo>
                    <a:pt x="8747" y="1549"/>
                    <a:pt x="8433" y="858"/>
                    <a:pt x="8349" y="84"/>
                  </a:cubicBezTo>
                  <a:lnTo>
                    <a:pt x="3412" y="84"/>
                  </a:lnTo>
                  <a:cubicBezTo>
                    <a:pt x="3307" y="84"/>
                    <a:pt x="3223" y="63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44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</p:grpSpPr>
        <p:sp>
          <p:nvSpPr>
            <p:cNvPr id="982" name="Google Shape;982;p44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992" name="Google Shape;992;p45"/>
          <p:cNvSpPr/>
          <p:nvPr/>
        </p:nvSpPr>
        <p:spPr>
          <a:xfrm>
            <a:off x="5799863" y="1954278"/>
            <a:ext cx="1990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5"/>
          <p:cNvSpPr txBox="1">
            <a:spLocks noGrp="1"/>
          </p:cNvSpPr>
          <p:nvPr>
            <p:ph type="subTitle" idx="4294967295"/>
          </p:nvPr>
        </p:nvSpPr>
        <p:spPr>
          <a:xfrm>
            <a:off x="5799850" y="3120403"/>
            <a:ext cx="1990800" cy="864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To modify this graph, click on the link, change the data and paste the resulting graph here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4" name="Google Shape;994;p45"/>
          <p:cNvSpPr txBox="1">
            <a:spLocks noGrp="1"/>
          </p:cNvSpPr>
          <p:nvPr>
            <p:ph type="subTitle" idx="4294967295"/>
          </p:nvPr>
        </p:nvSpPr>
        <p:spPr>
          <a:xfrm>
            <a:off x="6649888" y="2010353"/>
            <a:ext cx="8343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Mercury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5" name="Google Shape;995;p45"/>
          <p:cNvSpPr txBox="1">
            <a:spLocks noGrp="1"/>
          </p:cNvSpPr>
          <p:nvPr>
            <p:ph type="subTitle" idx="4294967295"/>
          </p:nvPr>
        </p:nvSpPr>
        <p:spPr>
          <a:xfrm>
            <a:off x="6649888" y="2232360"/>
            <a:ext cx="8343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Jupiter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6" name="Google Shape;996;p45"/>
          <p:cNvSpPr txBox="1">
            <a:spLocks noGrp="1"/>
          </p:cNvSpPr>
          <p:nvPr>
            <p:ph type="subTitle" idx="4294967295"/>
          </p:nvPr>
        </p:nvSpPr>
        <p:spPr>
          <a:xfrm>
            <a:off x="6649888" y="2454367"/>
            <a:ext cx="8343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Venus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7" name="Google Shape;997;p45"/>
          <p:cNvSpPr txBox="1">
            <a:spLocks noGrp="1"/>
          </p:cNvSpPr>
          <p:nvPr>
            <p:ph type="subTitle" idx="4294967295"/>
          </p:nvPr>
        </p:nvSpPr>
        <p:spPr>
          <a:xfrm>
            <a:off x="6649888" y="2676374"/>
            <a:ext cx="834300" cy="2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8" name="Google Shape;998;p45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COVERAGE COLORS 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99" name="Google Shape;999;p45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8701" y="1846754"/>
            <a:ext cx="4294123" cy="229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0" name="Google Shape;1000;p45"/>
          <p:cNvGrpSpPr/>
          <p:nvPr/>
        </p:nvGrpSpPr>
        <p:grpSpPr>
          <a:xfrm>
            <a:off x="6106347" y="2093942"/>
            <a:ext cx="507106" cy="812664"/>
            <a:chOff x="6050246" y="1998902"/>
            <a:chExt cx="507106" cy="898865"/>
          </a:xfrm>
        </p:grpSpPr>
        <p:sp>
          <p:nvSpPr>
            <p:cNvPr id="1001" name="Google Shape;1001;p45"/>
            <p:cNvSpPr/>
            <p:nvPr/>
          </p:nvSpPr>
          <p:spPr>
            <a:xfrm>
              <a:off x="6050246" y="1998902"/>
              <a:ext cx="507106" cy="157138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6050246" y="2246145"/>
              <a:ext cx="507106" cy="157138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6050246" y="2493387"/>
              <a:ext cx="507106" cy="157138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6050246" y="2740629"/>
              <a:ext cx="507106" cy="157138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45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006" name="Google Shape;1006;p45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6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OUR MEANS OF TRANSPORT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17" name="Google Shape;1017;p46"/>
          <p:cNvSpPr txBox="1">
            <a:spLocks noGrp="1"/>
          </p:cNvSpPr>
          <p:nvPr>
            <p:ph type="title" idx="4294967295"/>
          </p:nvPr>
        </p:nvSpPr>
        <p:spPr>
          <a:xfrm>
            <a:off x="713149" y="1597712"/>
            <a:ext cx="244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>
                    <a:lumMod val="75000"/>
                  </a:schemeClr>
                </a:solidFill>
              </a:rPr>
              <a:t>30% WATER</a:t>
            </a:r>
            <a:endParaRPr sz="250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18" name="Google Shape;1018;p46"/>
          <p:cNvGrpSpPr/>
          <p:nvPr/>
        </p:nvGrpSpPr>
        <p:grpSpPr>
          <a:xfrm>
            <a:off x="5366991" y="1650567"/>
            <a:ext cx="387402" cy="248595"/>
            <a:chOff x="4799961" y="1917596"/>
            <a:chExt cx="387402" cy="248595"/>
          </a:xfrm>
          <a:solidFill>
            <a:srgbClr val="FFC000"/>
          </a:solidFill>
        </p:grpSpPr>
        <p:sp>
          <p:nvSpPr>
            <p:cNvPr id="1019" name="Google Shape;1019;p46"/>
            <p:cNvSpPr/>
            <p:nvPr/>
          </p:nvSpPr>
          <p:spPr>
            <a:xfrm>
              <a:off x="4799961" y="2095129"/>
              <a:ext cx="50865" cy="46833"/>
            </a:xfrm>
            <a:custGeom>
              <a:avLst/>
              <a:gdLst/>
              <a:ahLst/>
              <a:cxnLst/>
              <a:rect l="l" t="t" r="r" b="b"/>
              <a:pathLst>
                <a:path w="1501" h="1382" extrusionOk="0">
                  <a:moveTo>
                    <a:pt x="0" y="0"/>
                  </a:moveTo>
                  <a:lnTo>
                    <a:pt x="0" y="1382"/>
                  </a:lnTo>
                  <a:lnTo>
                    <a:pt x="619" y="1382"/>
                  </a:lnTo>
                  <a:lnTo>
                    <a:pt x="619" y="1334"/>
                  </a:lnTo>
                  <a:cubicBezTo>
                    <a:pt x="619" y="1239"/>
                    <a:pt x="619" y="1144"/>
                    <a:pt x="643" y="1048"/>
                  </a:cubicBezTo>
                  <a:cubicBezTo>
                    <a:pt x="667" y="929"/>
                    <a:pt x="715" y="834"/>
                    <a:pt x="762" y="715"/>
                  </a:cubicBezTo>
                  <a:cubicBezTo>
                    <a:pt x="905" y="405"/>
                    <a:pt x="1167" y="143"/>
                    <a:pt x="1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4888711" y="2095129"/>
              <a:ext cx="117861" cy="46833"/>
            </a:xfrm>
            <a:custGeom>
              <a:avLst/>
              <a:gdLst/>
              <a:ahLst/>
              <a:cxnLst/>
              <a:rect l="l" t="t" r="r" b="b"/>
              <a:pathLst>
                <a:path w="3478" h="1382" extrusionOk="0">
                  <a:moveTo>
                    <a:pt x="1" y="0"/>
                  </a:moveTo>
                  <a:cubicBezTo>
                    <a:pt x="334" y="143"/>
                    <a:pt x="596" y="405"/>
                    <a:pt x="739" y="715"/>
                  </a:cubicBezTo>
                  <a:cubicBezTo>
                    <a:pt x="787" y="834"/>
                    <a:pt x="834" y="929"/>
                    <a:pt x="858" y="1048"/>
                  </a:cubicBezTo>
                  <a:cubicBezTo>
                    <a:pt x="882" y="1144"/>
                    <a:pt x="882" y="1239"/>
                    <a:pt x="882" y="1334"/>
                  </a:cubicBezTo>
                  <a:lnTo>
                    <a:pt x="882" y="1382"/>
                  </a:lnTo>
                  <a:lnTo>
                    <a:pt x="2597" y="1382"/>
                  </a:lnTo>
                  <a:lnTo>
                    <a:pt x="2597" y="1334"/>
                  </a:lnTo>
                  <a:cubicBezTo>
                    <a:pt x="2597" y="1239"/>
                    <a:pt x="2597" y="1144"/>
                    <a:pt x="2620" y="1048"/>
                  </a:cubicBezTo>
                  <a:cubicBezTo>
                    <a:pt x="2644" y="929"/>
                    <a:pt x="2692" y="834"/>
                    <a:pt x="2739" y="715"/>
                  </a:cubicBezTo>
                  <a:cubicBezTo>
                    <a:pt x="2882" y="405"/>
                    <a:pt x="3144" y="143"/>
                    <a:pt x="3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5044456" y="2095129"/>
              <a:ext cx="52492" cy="27483"/>
            </a:xfrm>
            <a:custGeom>
              <a:avLst/>
              <a:gdLst/>
              <a:ahLst/>
              <a:cxnLst/>
              <a:rect l="l" t="t" r="r" b="b"/>
              <a:pathLst>
                <a:path w="1549" h="811" extrusionOk="0">
                  <a:moveTo>
                    <a:pt x="1" y="0"/>
                  </a:moveTo>
                  <a:cubicBezTo>
                    <a:pt x="334" y="143"/>
                    <a:pt x="596" y="405"/>
                    <a:pt x="739" y="715"/>
                  </a:cubicBezTo>
                  <a:cubicBezTo>
                    <a:pt x="763" y="763"/>
                    <a:pt x="763" y="786"/>
                    <a:pt x="787" y="810"/>
                  </a:cubicBezTo>
                  <a:cubicBezTo>
                    <a:pt x="787" y="786"/>
                    <a:pt x="811" y="763"/>
                    <a:pt x="811" y="715"/>
                  </a:cubicBezTo>
                  <a:cubicBezTo>
                    <a:pt x="977" y="405"/>
                    <a:pt x="1239" y="143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5135680" y="2095129"/>
              <a:ext cx="51678" cy="46833"/>
            </a:xfrm>
            <a:custGeom>
              <a:avLst/>
              <a:gdLst/>
              <a:ahLst/>
              <a:cxnLst/>
              <a:rect l="l" t="t" r="r" b="b"/>
              <a:pathLst>
                <a:path w="1525" h="1382" extrusionOk="0">
                  <a:moveTo>
                    <a:pt x="0" y="0"/>
                  </a:moveTo>
                  <a:cubicBezTo>
                    <a:pt x="333" y="143"/>
                    <a:pt x="595" y="405"/>
                    <a:pt x="738" y="715"/>
                  </a:cubicBezTo>
                  <a:cubicBezTo>
                    <a:pt x="786" y="834"/>
                    <a:pt x="834" y="929"/>
                    <a:pt x="857" y="1048"/>
                  </a:cubicBezTo>
                  <a:cubicBezTo>
                    <a:pt x="857" y="1144"/>
                    <a:pt x="881" y="1239"/>
                    <a:pt x="881" y="1334"/>
                  </a:cubicBezTo>
                  <a:lnTo>
                    <a:pt x="881" y="1382"/>
                  </a:lnTo>
                  <a:lnTo>
                    <a:pt x="1524" y="1382"/>
                  </a:lnTo>
                  <a:lnTo>
                    <a:pt x="1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4843540" y="2113699"/>
              <a:ext cx="52492" cy="51678"/>
            </a:xfrm>
            <a:custGeom>
              <a:avLst/>
              <a:gdLst/>
              <a:ahLst/>
              <a:cxnLst/>
              <a:rect l="l" t="t" r="r" b="b"/>
              <a:pathLst>
                <a:path w="1549" h="1525" extrusionOk="0">
                  <a:moveTo>
                    <a:pt x="619" y="0"/>
                  </a:moveTo>
                  <a:cubicBezTo>
                    <a:pt x="596" y="0"/>
                    <a:pt x="596" y="0"/>
                    <a:pt x="596" y="24"/>
                  </a:cubicBezTo>
                  <a:lnTo>
                    <a:pt x="524" y="24"/>
                  </a:lnTo>
                  <a:lnTo>
                    <a:pt x="500" y="48"/>
                  </a:lnTo>
                  <a:lnTo>
                    <a:pt x="453" y="48"/>
                  </a:lnTo>
                  <a:cubicBezTo>
                    <a:pt x="453" y="72"/>
                    <a:pt x="429" y="72"/>
                    <a:pt x="429" y="72"/>
                  </a:cubicBezTo>
                  <a:lnTo>
                    <a:pt x="405" y="72"/>
                  </a:lnTo>
                  <a:cubicBezTo>
                    <a:pt x="381" y="95"/>
                    <a:pt x="381" y="95"/>
                    <a:pt x="381" y="95"/>
                  </a:cubicBezTo>
                  <a:cubicBezTo>
                    <a:pt x="357" y="95"/>
                    <a:pt x="357" y="95"/>
                    <a:pt x="357" y="119"/>
                  </a:cubicBezTo>
                  <a:lnTo>
                    <a:pt x="334" y="119"/>
                  </a:lnTo>
                  <a:cubicBezTo>
                    <a:pt x="310" y="143"/>
                    <a:pt x="310" y="143"/>
                    <a:pt x="310" y="143"/>
                  </a:cubicBezTo>
                  <a:cubicBezTo>
                    <a:pt x="286" y="143"/>
                    <a:pt x="286" y="167"/>
                    <a:pt x="286" y="167"/>
                  </a:cubicBezTo>
                  <a:cubicBezTo>
                    <a:pt x="262" y="167"/>
                    <a:pt x="262" y="167"/>
                    <a:pt x="262" y="191"/>
                  </a:cubicBezTo>
                  <a:lnTo>
                    <a:pt x="238" y="191"/>
                  </a:lnTo>
                  <a:lnTo>
                    <a:pt x="238" y="215"/>
                  </a:lnTo>
                  <a:lnTo>
                    <a:pt x="215" y="215"/>
                  </a:lnTo>
                  <a:lnTo>
                    <a:pt x="191" y="238"/>
                  </a:lnTo>
                  <a:cubicBezTo>
                    <a:pt x="191" y="238"/>
                    <a:pt x="191" y="262"/>
                    <a:pt x="167" y="262"/>
                  </a:cubicBezTo>
                  <a:cubicBezTo>
                    <a:pt x="167" y="262"/>
                    <a:pt x="167" y="286"/>
                    <a:pt x="167" y="286"/>
                  </a:cubicBezTo>
                  <a:cubicBezTo>
                    <a:pt x="143" y="286"/>
                    <a:pt x="143" y="310"/>
                    <a:pt x="143" y="310"/>
                  </a:cubicBezTo>
                  <a:lnTo>
                    <a:pt x="119" y="310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9" y="357"/>
                    <a:pt x="95" y="357"/>
                  </a:cubicBezTo>
                  <a:cubicBezTo>
                    <a:pt x="95" y="357"/>
                    <a:pt x="95" y="381"/>
                    <a:pt x="95" y="381"/>
                  </a:cubicBezTo>
                  <a:cubicBezTo>
                    <a:pt x="95" y="381"/>
                    <a:pt x="72" y="405"/>
                    <a:pt x="72" y="405"/>
                  </a:cubicBezTo>
                  <a:cubicBezTo>
                    <a:pt x="72" y="405"/>
                    <a:pt x="72" y="429"/>
                    <a:pt x="72" y="429"/>
                  </a:cubicBezTo>
                  <a:cubicBezTo>
                    <a:pt x="72" y="429"/>
                    <a:pt x="48" y="453"/>
                    <a:pt x="48" y="453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8" y="500"/>
                    <a:pt x="48" y="500"/>
                    <a:pt x="24" y="500"/>
                  </a:cubicBezTo>
                  <a:cubicBezTo>
                    <a:pt x="24" y="524"/>
                    <a:pt x="24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72"/>
                    <a:pt x="24" y="596"/>
                    <a:pt x="24" y="596"/>
                  </a:cubicBezTo>
                  <a:lnTo>
                    <a:pt x="0" y="596"/>
                  </a:lnTo>
                  <a:cubicBezTo>
                    <a:pt x="0" y="619"/>
                    <a:pt x="0" y="619"/>
                    <a:pt x="0" y="619"/>
                  </a:cubicBezTo>
                  <a:cubicBezTo>
                    <a:pt x="0" y="619"/>
                    <a:pt x="0" y="643"/>
                    <a:pt x="0" y="643"/>
                  </a:cubicBezTo>
                  <a:cubicBezTo>
                    <a:pt x="0" y="643"/>
                    <a:pt x="0" y="643"/>
                    <a:pt x="0" y="667"/>
                  </a:cubicBezTo>
                  <a:cubicBezTo>
                    <a:pt x="0" y="667"/>
                    <a:pt x="0" y="691"/>
                    <a:pt x="0" y="691"/>
                  </a:cubicBezTo>
                  <a:cubicBezTo>
                    <a:pt x="0" y="691"/>
                    <a:pt x="0" y="715"/>
                    <a:pt x="0" y="715"/>
                  </a:cubicBezTo>
                  <a:lnTo>
                    <a:pt x="0" y="738"/>
                  </a:lnTo>
                  <a:lnTo>
                    <a:pt x="0" y="762"/>
                  </a:lnTo>
                  <a:lnTo>
                    <a:pt x="0" y="786"/>
                  </a:lnTo>
                  <a:lnTo>
                    <a:pt x="0" y="810"/>
                  </a:lnTo>
                  <a:cubicBezTo>
                    <a:pt x="0" y="834"/>
                    <a:pt x="0" y="834"/>
                    <a:pt x="0" y="858"/>
                  </a:cubicBezTo>
                  <a:cubicBezTo>
                    <a:pt x="0" y="858"/>
                    <a:pt x="0" y="858"/>
                    <a:pt x="0" y="881"/>
                  </a:cubicBezTo>
                  <a:cubicBezTo>
                    <a:pt x="0" y="881"/>
                    <a:pt x="0" y="905"/>
                    <a:pt x="0" y="905"/>
                  </a:cubicBezTo>
                  <a:cubicBezTo>
                    <a:pt x="24" y="905"/>
                    <a:pt x="24" y="929"/>
                    <a:pt x="24" y="929"/>
                  </a:cubicBezTo>
                  <a:cubicBezTo>
                    <a:pt x="24" y="929"/>
                    <a:pt x="24" y="953"/>
                    <a:pt x="24" y="953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1000"/>
                    <a:pt x="24" y="1000"/>
                    <a:pt x="48" y="1024"/>
                  </a:cubicBezTo>
                  <a:cubicBezTo>
                    <a:pt x="48" y="1048"/>
                    <a:pt x="48" y="1048"/>
                    <a:pt x="48" y="1048"/>
                  </a:cubicBezTo>
                  <a:cubicBezTo>
                    <a:pt x="48" y="1048"/>
                    <a:pt x="72" y="1072"/>
                    <a:pt x="72" y="1072"/>
                  </a:cubicBezTo>
                  <a:cubicBezTo>
                    <a:pt x="72" y="1096"/>
                    <a:pt x="72" y="1096"/>
                    <a:pt x="72" y="1120"/>
                  </a:cubicBezTo>
                  <a:lnTo>
                    <a:pt x="95" y="1120"/>
                  </a:lnTo>
                  <a:cubicBezTo>
                    <a:pt x="95" y="1120"/>
                    <a:pt x="95" y="1143"/>
                    <a:pt x="95" y="1143"/>
                  </a:cubicBezTo>
                  <a:cubicBezTo>
                    <a:pt x="95" y="1167"/>
                    <a:pt x="119" y="1167"/>
                    <a:pt x="119" y="1167"/>
                  </a:cubicBezTo>
                  <a:cubicBezTo>
                    <a:pt x="119" y="1191"/>
                    <a:pt x="143" y="1191"/>
                    <a:pt x="143" y="1215"/>
                  </a:cubicBezTo>
                  <a:cubicBezTo>
                    <a:pt x="143" y="1215"/>
                    <a:pt x="167" y="1239"/>
                    <a:pt x="167" y="1239"/>
                  </a:cubicBezTo>
                  <a:cubicBezTo>
                    <a:pt x="167" y="1239"/>
                    <a:pt x="167" y="1239"/>
                    <a:pt x="167" y="1262"/>
                  </a:cubicBezTo>
                  <a:lnTo>
                    <a:pt x="191" y="1262"/>
                  </a:lnTo>
                  <a:cubicBezTo>
                    <a:pt x="191" y="1262"/>
                    <a:pt x="191" y="1286"/>
                    <a:pt x="191" y="1286"/>
                  </a:cubicBezTo>
                  <a:lnTo>
                    <a:pt x="215" y="1286"/>
                  </a:lnTo>
                  <a:cubicBezTo>
                    <a:pt x="215" y="1310"/>
                    <a:pt x="215" y="1310"/>
                    <a:pt x="215" y="1310"/>
                  </a:cubicBezTo>
                  <a:cubicBezTo>
                    <a:pt x="238" y="1310"/>
                    <a:pt x="238" y="1334"/>
                    <a:pt x="262" y="1334"/>
                  </a:cubicBezTo>
                  <a:cubicBezTo>
                    <a:pt x="262" y="1334"/>
                    <a:pt x="262" y="1358"/>
                    <a:pt x="286" y="1358"/>
                  </a:cubicBezTo>
                  <a:cubicBezTo>
                    <a:pt x="286" y="1358"/>
                    <a:pt x="310" y="1381"/>
                    <a:pt x="310" y="1381"/>
                  </a:cubicBezTo>
                  <a:cubicBezTo>
                    <a:pt x="334" y="1381"/>
                    <a:pt x="334" y="1405"/>
                    <a:pt x="334" y="1405"/>
                  </a:cubicBezTo>
                  <a:lnTo>
                    <a:pt x="357" y="1405"/>
                  </a:lnTo>
                  <a:cubicBezTo>
                    <a:pt x="357" y="1429"/>
                    <a:pt x="381" y="1429"/>
                    <a:pt x="381" y="1429"/>
                  </a:cubicBezTo>
                  <a:cubicBezTo>
                    <a:pt x="405" y="1429"/>
                    <a:pt x="429" y="1453"/>
                    <a:pt x="429" y="1453"/>
                  </a:cubicBezTo>
                  <a:lnTo>
                    <a:pt x="453" y="1477"/>
                  </a:lnTo>
                  <a:lnTo>
                    <a:pt x="500" y="1477"/>
                  </a:lnTo>
                  <a:cubicBezTo>
                    <a:pt x="500" y="1477"/>
                    <a:pt x="524" y="1501"/>
                    <a:pt x="524" y="1501"/>
                  </a:cubicBezTo>
                  <a:lnTo>
                    <a:pt x="572" y="1501"/>
                  </a:lnTo>
                  <a:lnTo>
                    <a:pt x="619" y="1524"/>
                  </a:lnTo>
                  <a:lnTo>
                    <a:pt x="929" y="1524"/>
                  </a:lnTo>
                  <a:cubicBezTo>
                    <a:pt x="953" y="1524"/>
                    <a:pt x="953" y="1524"/>
                    <a:pt x="953" y="1501"/>
                  </a:cubicBezTo>
                  <a:lnTo>
                    <a:pt x="1024" y="1501"/>
                  </a:lnTo>
                  <a:cubicBezTo>
                    <a:pt x="1024" y="1501"/>
                    <a:pt x="1024" y="1477"/>
                    <a:pt x="1024" y="1477"/>
                  </a:cubicBezTo>
                  <a:lnTo>
                    <a:pt x="1072" y="1477"/>
                  </a:lnTo>
                  <a:cubicBezTo>
                    <a:pt x="1096" y="1453"/>
                    <a:pt x="1096" y="1453"/>
                    <a:pt x="1096" y="1453"/>
                  </a:cubicBezTo>
                  <a:lnTo>
                    <a:pt x="1143" y="1453"/>
                  </a:lnTo>
                  <a:cubicBezTo>
                    <a:pt x="1143" y="1429"/>
                    <a:pt x="1143" y="1429"/>
                    <a:pt x="1167" y="1429"/>
                  </a:cubicBezTo>
                  <a:cubicBezTo>
                    <a:pt x="1167" y="1429"/>
                    <a:pt x="1167" y="1429"/>
                    <a:pt x="1191" y="1405"/>
                  </a:cubicBezTo>
                  <a:lnTo>
                    <a:pt x="1215" y="1405"/>
                  </a:lnTo>
                  <a:cubicBezTo>
                    <a:pt x="1239" y="1381"/>
                    <a:pt x="1239" y="1381"/>
                    <a:pt x="1262" y="1358"/>
                  </a:cubicBezTo>
                  <a:cubicBezTo>
                    <a:pt x="1286" y="1358"/>
                    <a:pt x="1286" y="1334"/>
                    <a:pt x="1286" y="1334"/>
                  </a:cubicBezTo>
                  <a:cubicBezTo>
                    <a:pt x="1286" y="1334"/>
                    <a:pt x="1310" y="1334"/>
                    <a:pt x="1310" y="1310"/>
                  </a:cubicBez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58" y="1286"/>
                    <a:pt x="1358" y="1262"/>
                  </a:cubicBezTo>
                  <a:lnTo>
                    <a:pt x="1381" y="1262"/>
                  </a:lnTo>
                  <a:cubicBezTo>
                    <a:pt x="1381" y="1262"/>
                    <a:pt x="1381" y="1239"/>
                    <a:pt x="1381" y="1239"/>
                  </a:cubicBezTo>
                  <a:lnTo>
                    <a:pt x="1405" y="1239"/>
                  </a:lnTo>
                  <a:cubicBezTo>
                    <a:pt x="1405" y="1215"/>
                    <a:pt x="1405" y="1215"/>
                    <a:pt x="1405" y="1215"/>
                  </a:cubicBezTo>
                  <a:cubicBezTo>
                    <a:pt x="1429" y="1191"/>
                    <a:pt x="1429" y="1167"/>
                    <a:pt x="1453" y="1143"/>
                  </a:cubicBezTo>
                  <a:cubicBezTo>
                    <a:pt x="1453" y="1143"/>
                    <a:pt x="1453" y="1143"/>
                    <a:pt x="1477" y="1120"/>
                  </a:cubicBezTo>
                  <a:cubicBezTo>
                    <a:pt x="1477" y="1120"/>
                    <a:pt x="1477" y="1096"/>
                    <a:pt x="1477" y="1096"/>
                  </a:cubicBezTo>
                  <a:cubicBezTo>
                    <a:pt x="1500" y="1072"/>
                    <a:pt x="1500" y="1072"/>
                    <a:pt x="1500" y="1048"/>
                  </a:cubicBezTo>
                  <a:cubicBezTo>
                    <a:pt x="1500" y="1024"/>
                    <a:pt x="1500" y="1024"/>
                    <a:pt x="1500" y="1024"/>
                  </a:cubicBezTo>
                  <a:cubicBezTo>
                    <a:pt x="1524" y="1000"/>
                    <a:pt x="1524" y="977"/>
                    <a:pt x="1524" y="953"/>
                  </a:cubicBezTo>
                  <a:lnTo>
                    <a:pt x="1548" y="929"/>
                  </a:lnTo>
                  <a:cubicBezTo>
                    <a:pt x="1548" y="905"/>
                    <a:pt x="1548" y="905"/>
                    <a:pt x="1548" y="881"/>
                  </a:cubicBezTo>
                  <a:cubicBezTo>
                    <a:pt x="1548" y="858"/>
                    <a:pt x="1548" y="858"/>
                    <a:pt x="1548" y="834"/>
                  </a:cubicBezTo>
                  <a:cubicBezTo>
                    <a:pt x="1548" y="834"/>
                    <a:pt x="1548" y="810"/>
                    <a:pt x="1548" y="810"/>
                  </a:cubicBezTo>
                  <a:lnTo>
                    <a:pt x="1548" y="786"/>
                  </a:lnTo>
                  <a:lnTo>
                    <a:pt x="1548" y="762"/>
                  </a:lnTo>
                  <a:lnTo>
                    <a:pt x="1548" y="738"/>
                  </a:lnTo>
                  <a:cubicBezTo>
                    <a:pt x="1548" y="715"/>
                    <a:pt x="1548" y="715"/>
                    <a:pt x="1548" y="715"/>
                  </a:cubicBezTo>
                  <a:lnTo>
                    <a:pt x="1548" y="691"/>
                  </a:lnTo>
                  <a:cubicBezTo>
                    <a:pt x="1548" y="691"/>
                    <a:pt x="1548" y="691"/>
                    <a:pt x="1548" y="667"/>
                  </a:cubicBezTo>
                  <a:lnTo>
                    <a:pt x="1548" y="643"/>
                  </a:lnTo>
                  <a:cubicBezTo>
                    <a:pt x="1548" y="643"/>
                    <a:pt x="1524" y="643"/>
                    <a:pt x="1524" y="619"/>
                  </a:cubicBezTo>
                  <a:cubicBezTo>
                    <a:pt x="1524" y="619"/>
                    <a:pt x="1524" y="596"/>
                    <a:pt x="1524" y="596"/>
                  </a:cubicBezTo>
                  <a:cubicBezTo>
                    <a:pt x="1524" y="572"/>
                    <a:pt x="1524" y="572"/>
                    <a:pt x="1524" y="572"/>
                  </a:cubicBezTo>
                  <a:cubicBezTo>
                    <a:pt x="1524" y="548"/>
                    <a:pt x="1524" y="548"/>
                    <a:pt x="1500" y="524"/>
                  </a:cubicBezTo>
                  <a:cubicBezTo>
                    <a:pt x="1500" y="524"/>
                    <a:pt x="1500" y="500"/>
                    <a:pt x="1500" y="500"/>
                  </a:cubicBezTo>
                  <a:cubicBezTo>
                    <a:pt x="1500" y="477"/>
                    <a:pt x="1500" y="477"/>
                    <a:pt x="1500" y="477"/>
                  </a:cubicBezTo>
                  <a:cubicBezTo>
                    <a:pt x="1477" y="453"/>
                    <a:pt x="1477" y="453"/>
                    <a:pt x="1477" y="453"/>
                  </a:cubicBezTo>
                  <a:cubicBezTo>
                    <a:pt x="1477" y="453"/>
                    <a:pt x="1477" y="429"/>
                    <a:pt x="1477" y="429"/>
                  </a:cubicBezTo>
                  <a:cubicBezTo>
                    <a:pt x="1477" y="429"/>
                    <a:pt x="1477" y="429"/>
                    <a:pt x="1477" y="405"/>
                  </a:cubicBezTo>
                  <a:cubicBezTo>
                    <a:pt x="1453" y="405"/>
                    <a:pt x="1453" y="405"/>
                    <a:pt x="1453" y="381"/>
                  </a:cubicBezTo>
                  <a:cubicBezTo>
                    <a:pt x="1453" y="381"/>
                    <a:pt x="1453" y="381"/>
                    <a:pt x="1429" y="357"/>
                  </a:cubicBezTo>
                  <a:cubicBezTo>
                    <a:pt x="1429" y="334"/>
                    <a:pt x="1405" y="334"/>
                    <a:pt x="1405" y="334"/>
                  </a:cubicBezTo>
                  <a:cubicBezTo>
                    <a:pt x="1405" y="310"/>
                    <a:pt x="1405" y="310"/>
                    <a:pt x="1405" y="310"/>
                  </a:cubicBezTo>
                  <a:cubicBezTo>
                    <a:pt x="1381" y="310"/>
                    <a:pt x="1381" y="286"/>
                    <a:pt x="1381" y="286"/>
                  </a:cubicBezTo>
                  <a:cubicBezTo>
                    <a:pt x="1381" y="286"/>
                    <a:pt x="1358" y="262"/>
                    <a:pt x="1358" y="262"/>
                  </a:cubicBezTo>
                  <a:cubicBezTo>
                    <a:pt x="1358" y="262"/>
                    <a:pt x="1358" y="262"/>
                    <a:pt x="1334" y="238"/>
                  </a:cubicBezTo>
                  <a:lnTo>
                    <a:pt x="1310" y="215"/>
                  </a:lnTo>
                  <a:cubicBezTo>
                    <a:pt x="1310" y="215"/>
                    <a:pt x="1286" y="191"/>
                    <a:pt x="1286" y="191"/>
                  </a:cubicBezTo>
                  <a:cubicBezTo>
                    <a:pt x="1286" y="191"/>
                    <a:pt x="1262" y="167"/>
                    <a:pt x="1262" y="167"/>
                  </a:cubicBezTo>
                  <a:cubicBezTo>
                    <a:pt x="1262" y="167"/>
                    <a:pt x="1239" y="167"/>
                    <a:pt x="1239" y="143"/>
                  </a:cubicBezTo>
                  <a:lnTo>
                    <a:pt x="1215" y="143"/>
                  </a:lnTo>
                  <a:cubicBezTo>
                    <a:pt x="1215" y="143"/>
                    <a:pt x="1215" y="119"/>
                    <a:pt x="1215" y="119"/>
                  </a:cubicBezTo>
                  <a:lnTo>
                    <a:pt x="1191" y="119"/>
                  </a:lnTo>
                  <a:cubicBezTo>
                    <a:pt x="1191" y="119"/>
                    <a:pt x="1167" y="95"/>
                    <a:pt x="1167" y="95"/>
                  </a:cubicBezTo>
                  <a:lnTo>
                    <a:pt x="1143" y="95"/>
                  </a:lnTo>
                  <a:cubicBezTo>
                    <a:pt x="1143" y="95"/>
                    <a:pt x="1119" y="72"/>
                    <a:pt x="1119" y="72"/>
                  </a:cubicBezTo>
                  <a:lnTo>
                    <a:pt x="1096" y="72"/>
                  </a:lnTo>
                  <a:cubicBezTo>
                    <a:pt x="1072" y="48"/>
                    <a:pt x="1072" y="48"/>
                    <a:pt x="1072" y="48"/>
                  </a:cubicBezTo>
                  <a:lnTo>
                    <a:pt x="1048" y="48"/>
                  </a:lnTo>
                  <a:cubicBezTo>
                    <a:pt x="1024" y="48"/>
                    <a:pt x="1024" y="24"/>
                    <a:pt x="1000" y="24"/>
                  </a:cubicBezTo>
                  <a:lnTo>
                    <a:pt x="953" y="24"/>
                  </a:lnTo>
                  <a:cubicBezTo>
                    <a:pt x="953" y="24"/>
                    <a:pt x="92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4998471" y="2114512"/>
              <a:ext cx="53305" cy="51678"/>
            </a:xfrm>
            <a:custGeom>
              <a:avLst/>
              <a:gdLst/>
              <a:ahLst/>
              <a:cxnLst/>
              <a:rect l="l" t="t" r="r" b="b"/>
              <a:pathLst>
                <a:path w="1573" h="1525" extrusionOk="0">
                  <a:moveTo>
                    <a:pt x="596" y="0"/>
                  </a:moveTo>
                  <a:cubicBezTo>
                    <a:pt x="596" y="24"/>
                    <a:pt x="596" y="24"/>
                    <a:pt x="572" y="24"/>
                  </a:cubicBezTo>
                  <a:lnTo>
                    <a:pt x="524" y="24"/>
                  </a:lnTo>
                  <a:cubicBezTo>
                    <a:pt x="524" y="24"/>
                    <a:pt x="501" y="48"/>
                    <a:pt x="501" y="48"/>
                  </a:cubicBezTo>
                  <a:lnTo>
                    <a:pt x="477" y="48"/>
                  </a:lnTo>
                  <a:lnTo>
                    <a:pt x="453" y="71"/>
                  </a:lnTo>
                  <a:lnTo>
                    <a:pt x="405" y="71"/>
                  </a:lnTo>
                  <a:cubicBezTo>
                    <a:pt x="405" y="71"/>
                    <a:pt x="405" y="95"/>
                    <a:pt x="382" y="95"/>
                  </a:cubicBezTo>
                  <a:lnTo>
                    <a:pt x="358" y="95"/>
                  </a:lnTo>
                  <a:cubicBezTo>
                    <a:pt x="358" y="95"/>
                    <a:pt x="358" y="119"/>
                    <a:pt x="358" y="119"/>
                  </a:cubicBezTo>
                  <a:lnTo>
                    <a:pt x="334" y="119"/>
                  </a:lnTo>
                  <a:cubicBezTo>
                    <a:pt x="334" y="119"/>
                    <a:pt x="310" y="143"/>
                    <a:pt x="310" y="143"/>
                  </a:cubicBezTo>
                  <a:cubicBezTo>
                    <a:pt x="310" y="143"/>
                    <a:pt x="286" y="143"/>
                    <a:pt x="286" y="167"/>
                  </a:cubicBezTo>
                  <a:lnTo>
                    <a:pt x="263" y="167"/>
                  </a:lnTo>
                  <a:cubicBezTo>
                    <a:pt x="263" y="191"/>
                    <a:pt x="263" y="191"/>
                    <a:pt x="239" y="191"/>
                  </a:cubicBezTo>
                  <a:lnTo>
                    <a:pt x="239" y="214"/>
                  </a:lnTo>
                  <a:lnTo>
                    <a:pt x="215" y="238"/>
                  </a:lnTo>
                  <a:cubicBezTo>
                    <a:pt x="191" y="238"/>
                    <a:pt x="191" y="262"/>
                    <a:pt x="191" y="262"/>
                  </a:cubicBezTo>
                  <a:cubicBezTo>
                    <a:pt x="191" y="262"/>
                    <a:pt x="191" y="262"/>
                    <a:pt x="167" y="286"/>
                  </a:cubicBezTo>
                  <a:cubicBezTo>
                    <a:pt x="167" y="286"/>
                    <a:pt x="167" y="286"/>
                    <a:pt x="143" y="310"/>
                  </a:cubicBezTo>
                  <a:cubicBezTo>
                    <a:pt x="143" y="310"/>
                    <a:pt x="143" y="333"/>
                    <a:pt x="143" y="333"/>
                  </a:cubicBezTo>
                  <a:cubicBezTo>
                    <a:pt x="120" y="333"/>
                    <a:pt x="120" y="333"/>
                    <a:pt x="120" y="357"/>
                  </a:cubicBezTo>
                  <a:cubicBezTo>
                    <a:pt x="120" y="357"/>
                    <a:pt x="120" y="357"/>
                    <a:pt x="96" y="381"/>
                  </a:cubicBezTo>
                  <a:cubicBezTo>
                    <a:pt x="96" y="381"/>
                    <a:pt x="96" y="381"/>
                    <a:pt x="96" y="405"/>
                  </a:cubicBezTo>
                  <a:cubicBezTo>
                    <a:pt x="96" y="405"/>
                    <a:pt x="72" y="405"/>
                    <a:pt x="72" y="429"/>
                  </a:cubicBezTo>
                  <a:cubicBezTo>
                    <a:pt x="72" y="429"/>
                    <a:pt x="72" y="453"/>
                    <a:pt x="72" y="453"/>
                  </a:cubicBezTo>
                  <a:cubicBezTo>
                    <a:pt x="72" y="453"/>
                    <a:pt x="48" y="476"/>
                    <a:pt x="48" y="476"/>
                  </a:cubicBezTo>
                  <a:cubicBezTo>
                    <a:pt x="48" y="476"/>
                    <a:pt x="48" y="500"/>
                    <a:pt x="48" y="500"/>
                  </a:cubicBezTo>
                  <a:cubicBezTo>
                    <a:pt x="48" y="524"/>
                    <a:pt x="48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95"/>
                    <a:pt x="24" y="595"/>
                    <a:pt x="24" y="595"/>
                  </a:cubicBezTo>
                  <a:cubicBezTo>
                    <a:pt x="24" y="595"/>
                    <a:pt x="24" y="595"/>
                    <a:pt x="24" y="619"/>
                  </a:cubicBezTo>
                  <a:cubicBezTo>
                    <a:pt x="24" y="619"/>
                    <a:pt x="24" y="619"/>
                    <a:pt x="24" y="643"/>
                  </a:cubicBezTo>
                  <a:cubicBezTo>
                    <a:pt x="24" y="667"/>
                    <a:pt x="24" y="667"/>
                    <a:pt x="24" y="691"/>
                  </a:cubicBezTo>
                  <a:cubicBezTo>
                    <a:pt x="24" y="691"/>
                    <a:pt x="24" y="691"/>
                    <a:pt x="1" y="714"/>
                  </a:cubicBezTo>
                  <a:lnTo>
                    <a:pt x="1" y="738"/>
                  </a:lnTo>
                  <a:lnTo>
                    <a:pt x="1" y="762"/>
                  </a:lnTo>
                  <a:lnTo>
                    <a:pt x="1" y="786"/>
                  </a:lnTo>
                  <a:lnTo>
                    <a:pt x="1" y="810"/>
                  </a:lnTo>
                  <a:cubicBezTo>
                    <a:pt x="1" y="810"/>
                    <a:pt x="24" y="834"/>
                    <a:pt x="24" y="834"/>
                  </a:cubicBezTo>
                  <a:cubicBezTo>
                    <a:pt x="24" y="857"/>
                    <a:pt x="24" y="857"/>
                    <a:pt x="24" y="857"/>
                  </a:cubicBezTo>
                  <a:cubicBezTo>
                    <a:pt x="24" y="881"/>
                    <a:pt x="24" y="881"/>
                    <a:pt x="24" y="905"/>
                  </a:cubicBezTo>
                  <a:cubicBezTo>
                    <a:pt x="24" y="905"/>
                    <a:pt x="24" y="905"/>
                    <a:pt x="24" y="929"/>
                  </a:cubicBezTo>
                  <a:cubicBezTo>
                    <a:pt x="24" y="929"/>
                    <a:pt x="24" y="929"/>
                    <a:pt x="24" y="953"/>
                  </a:cubicBezTo>
                  <a:cubicBezTo>
                    <a:pt x="24" y="953"/>
                    <a:pt x="48" y="953"/>
                    <a:pt x="48" y="976"/>
                  </a:cubicBezTo>
                  <a:cubicBezTo>
                    <a:pt x="48" y="976"/>
                    <a:pt x="48" y="1000"/>
                    <a:pt x="48" y="1000"/>
                  </a:cubicBezTo>
                  <a:cubicBezTo>
                    <a:pt x="48" y="1000"/>
                    <a:pt x="48" y="1024"/>
                    <a:pt x="48" y="1024"/>
                  </a:cubicBezTo>
                  <a:cubicBezTo>
                    <a:pt x="72" y="1024"/>
                    <a:pt x="72" y="1024"/>
                    <a:pt x="72" y="1048"/>
                  </a:cubicBezTo>
                  <a:cubicBezTo>
                    <a:pt x="72" y="1048"/>
                    <a:pt x="72" y="1072"/>
                    <a:pt x="72" y="1072"/>
                  </a:cubicBezTo>
                  <a:cubicBezTo>
                    <a:pt x="96" y="1072"/>
                    <a:pt x="96" y="1096"/>
                    <a:pt x="96" y="1096"/>
                  </a:cubicBezTo>
                  <a:cubicBezTo>
                    <a:pt x="96" y="1096"/>
                    <a:pt x="96" y="1096"/>
                    <a:pt x="96" y="1119"/>
                  </a:cubicBezTo>
                  <a:cubicBezTo>
                    <a:pt x="96" y="1119"/>
                    <a:pt x="96" y="1119"/>
                    <a:pt x="120" y="1143"/>
                  </a:cubicBezTo>
                  <a:cubicBezTo>
                    <a:pt x="120" y="1143"/>
                    <a:pt x="120" y="1143"/>
                    <a:pt x="120" y="1167"/>
                  </a:cubicBezTo>
                  <a:cubicBezTo>
                    <a:pt x="143" y="1167"/>
                    <a:pt x="143" y="1191"/>
                    <a:pt x="167" y="1215"/>
                  </a:cubicBezTo>
                  <a:cubicBezTo>
                    <a:pt x="167" y="1238"/>
                    <a:pt x="191" y="1238"/>
                    <a:pt x="191" y="1238"/>
                  </a:cubicBezTo>
                  <a:cubicBezTo>
                    <a:pt x="191" y="1238"/>
                    <a:pt x="191" y="1238"/>
                    <a:pt x="191" y="1262"/>
                  </a:cubicBezTo>
                  <a:lnTo>
                    <a:pt x="215" y="1262"/>
                  </a:lnTo>
                  <a:lnTo>
                    <a:pt x="215" y="1286"/>
                  </a:lnTo>
                  <a:lnTo>
                    <a:pt x="239" y="1286"/>
                  </a:lnTo>
                  <a:lnTo>
                    <a:pt x="239" y="1310"/>
                  </a:lnTo>
                  <a:lnTo>
                    <a:pt x="263" y="1310"/>
                  </a:lnTo>
                  <a:cubicBezTo>
                    <a:pt x="263" y="1334"/>
                    <a:pt x="286" y="1334"/>
                    <a:pt x="286" y="1334"/>
                  </a:cubicBezTo>
                  <a:cubicBezTo>
                    <a:pt x="286" y="1334"/>
                    <a:pt x="286" y="1357"/>
                    <a:pt x="310" y="1357"/>
                  </a:cubicBezTo>
                  <a:cubicBezTo>
                    <a:pt x="310" y="1381"/>
                    <a:pt x="334" y="1381"/>
                    <a:pt x="334" y="1381"/>
                  </a:cubicBezTo>
                  <a:cubicBezTo>
                    <a:pt x="334" y="1381"/>
                    <a:pt x="358" y="1381"/>
                    <a:pt x="358" y="1405"/>
                  </a:cubicBezTo>
                  <a:lnTo>
                    <a:pt x="382" y="1405"/>
                  </a:lnTo>
                  <a:cubicBezTo>
                    <a:pt x="382" y="1405"/>
                    <a:pt x="405" y="1429"/>
                    <a:pt x="405" y="1429"/>
                  </a:cubicBezTo>
                  <a:lnTo>
                    <a:pt x="429" y="1429"/>
                  </a:lnTo>
                  <a:cubicBezTo>
                    <a:pt x="429" y="1429"/>
                    <a:pt x="453" y="1453"/>
                    <a:pt x="453" y="1453"/>
                  </a:cubicBezTo>
                  <a:lnTo>
                    <a:pt x="477" y="1453"/>
                  </a:lnTo>
                  <a:cubicBezTo>
                    <a:pt x="477" y="1453"/>
                    <a:pt x="501" y="1453"/>
                    <a:pt x="501" y="1477"/>
                  </a:cubicBezTo>
                  <a:lnTo>
                    <a:pt x="524" y="1477"/>
                  </a:lnTo>
                  <a:cubicBezTo>
                    <a:pt x="548" y="1477"/>
                    <a:pt x="572" y="1500"/>
                    <a:pt x="572" y="1500"/>
                  </a:cubicBezTo>
                  <a:lnTo>
                    <a:pt x="644" y="1500"/>
                  </a:lnTo>
                  <a:cubicBezTo>
                    <a:pt x="644" y="1500"/>
                    <a:pt x="667" y="1500"/>
                    <a:pt x="667" y="1524"/>
                  </a:cubicBezTo>
                  <a:lnTo>
                    <a:pt x="906" y="1524"/>
                  </a:lnTo>
                  <a:cubicBezTo>
                    <a:pt x="929" y="1500"/>
                    <a:pt x="929" y="1500"/>
                    <a:pt x="929" y="1500"/>
                  </a:cubicBezTo>
                  <a:lnTo>
                    <a:pt x="1025" y="1500"/>
                  </a:lnTo>
                  <a:cubicBezTo>
                    <a:pt x="1025" y="1500"/>
                    <a:pt x="1025" y="1477"/>
                    <a:pt x="1025" y="1477"/>
                  </a:cubicBezTo>
                  <a:lnTo>
                    <a:pt x="1096" y="1477"/>
                  </a:lnTo>
                  <a:lnTo>
                    <a:pt x="1120" y="1453"/>
                  </a:lnTo>
                  <a:cubicBezTo>
                    <a:pt x="1144" y="1453"/>
                    <a:pt x="1144" y="1429"/>
                    <a:pt x="1167" y="1429"/>
                  </a:cubicBezTo>
                  <a:lnTo>
                    <a:pt x="1191" y="1429"/>
                  </a:lnTo>
                  <a:cubicBezTo>
                    <a:pt x="1191" y="1405"/>
                    <a:pt x="1191" y="1405"/>
                    <a:pt x="1215" y="1405"/>
                  </a:cubicBezTo>
                  <a:cubicBezTo>
                    <a:pt x="1215" y="1405"/>
                    <a:pt x="1215" y="1381"/>
                    <a:pt x="1239" y="1381"/>
                  </a:cubicBezTo>
                  <a:cubicBezTo>
                    <a:pt x="1263" y="1381"/>
                    <a:pt x="1263" y="1357"/>
                    <a:pt x="1263" y="1357"/>
                  </a:cubicBezTo>
                  <a:lnTo>
                    <a:pt x="1287" y="1357"/>
                  </a:lnTo>
                  <a:cubicBezTo>
                    <a:pt x="1287" y="1357"/>
                    <a:pt x="1287" y="1334"/>
                    <a:pt x="1287" y="1334"/>
                  </a:cubicBezTo>
                  <a:lnTo>
                    <a:pt x="1310" y="1334"/>
                  </a:ln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82" y="1262"/>
                    <a:pt x="1382" y="1238"/>
                  </a:cubicBezTo>
                  <a:cubicBezTo>
                    <a:pt x="1382" y="1238"/>
                    <a:pt x="1406" y="1238"/>
                    <a:pt x="1406" y="1215"/>
                  </a:cubicBezTo>
                  <a:cubicBezTo>
                    <a:pt x="1406" y="1215"/>
                    <a:pt x="1429" y="1191"/>
                    <a:pt x="1429" y="1191"/>
                  </a:cubicBezTo>
                  <a:lnTo>
                    <a:pt x="1453" y="1167"/>
                  </a:lnTo>
                  <a:cubicBezTo>
                    <a:pt x="1453" y="1167"/>
                    <a:pt x="1453" y="1143"/>
                    <a:pt x="1453" y="1143"/>
                  </a:cubicBezTo>
                  <a:cubicBezTo>
                    <a:pt x="1453" y="1143"/>
                    <a:pt x="1453" y="1119"/>
                    <a:pt x="1477" y="1119"/>
                  </a:cubicBezTo>
                  <a:lnTo>
                    <a:pt x="1477" y="1096"/>
                  </a:lnTo>
                  <a:lnTo>
                    <a:pt x="1501" y="1072"/>
                  </a:lnTo>
                  <a:cubicBezTo>
                    <a:pt x="1501" y="1072"/>
                    <a:pt x="1501" y="1048"/>
                    <a:pt x="1501" y="1048"/>
                  </a:cubicBezTo>
                  <a:cubicBezTo>
                    <a:pt x="1501" y="1048"/>
                    <a:pt x="1501" y="1048"/>
                    <a:pt x="1501" y="1024"/>
                  </a:cubicBezTo>
                  <a:lnTo>
                    <a:pt x="1525" y="1024"/>
                  </a:lnTo>
                  <a:cubicBezTo>
                    <a:pt x="1525" y="1024"/>
                    <a:pt x="1525" y="1000"/>
                    <a:pt x="1525" y="1000"/>
                  </a:cubicBezTo>
                  <a:lnTo>
                    <a:pt x="1525" y="976"/>
                  </a:lnTo>
                  <a:lnTo>
                    <a:pt x="1549" y="953"/>
                  </a:lnTo>
                  <a:cubicBezTo>
                    <a:pt x="1549" y="929"/>
                    <a:pt x="1549" y="929"/>
                    <a:pt x="1549" y="929"/>
                  </a:cubicBezTo>
                  <a:cubicBezTo>
                    <a:pt x="1549" y="929"/>
                    <a:pt x="1549" y="905"/>
                    <a:pt x="1549" y="905"/>
                  </a:cubicBezTo>
                  <a:cubicBezTo>
                    <a:pt x="1549" y="905"/>
                    <a:pt x="1549" y="905"/>
                    <a:pt x="1549" y="881"/>
                  </a:cubicBezTo>
                  <a:cubicBezTo>
                    <a:pt x="1549" y="881"/>
                    <a:pt x="1549" y="881"/>
                    <a:pt x="1549" y="857"/>
                  </a:cubicBezTo>
                  <a:cubicBezTo>
                    <a:pt x="1549" y="857"/>
                    <a:pt x="1549" y="834"/>
                    <a:pt x="1549" y="834"/>
                  </a:cubicBezTo>
                  <a:cubicBezTo>
                    <a:pt x="1549" y="834"/>
                    <a:pt x="1572" y="810"/>
                    <a:pt x="1572" y="810"/>
                  </a:cubicBezTo>
                  <a:lnTo>
                    <a:pt x="1572" y="786"/>
                  </a:lnTo>
                  <a:lnTo>
                    <a:pt x="1572" y="762"/>
                  </a:lnTo>
                  <a:cubicBezTo>
                    <a:pt x="1572" y="762"/>
                    <a:pt x="1572" y="738"/>
                    <a:pt x="1572" y="738"/>
                  </a:cubicBezTo>
                  <a:lnTo>
                    <a:pt x="1572" y="714"/>
                  </a:lnTo>
                  <a:cubicBezTo>
                    <a:pt x="1572" y="691"/>
                    <a:pt x="1572" y="691"/>
                    <a:pt x="1572" y="691"/>
                  </a:cubicBezTo>
                  <a:cubicBezTo>
                    <a:pt x="1572" y="667"/>
                    <a:pt x="1572" y="667"/>
                    <a:pt x="1572" y="643"/>
                  </a:cubicBezTo>
                  <a:lnTo>
                    <a:pt x="1549" y="643"/>
                  </a:lnTo>
                  <a:cubicBezTo>
                    <a:pt x="1549" y="619"/>
                    <a:pt x="1549" y="619"/>
                    <a:pt x="1549" y="619"/>
                  </a:cubicBezTo>
                  <a:cubicBezTo>
                    <a:pt x="1549" y="595"/>
                    <a:pt x="1549" y="595"/>
                    <a:pt x="1549" y="572"/>
                  </a:cubicBezTo>
                  <a:cubicBezTo>
                    <a:pt x="1549" y="572"/>
                    <a:pt x="1549" y="548"/>
                    <a:pt x="1549" y="548"/>
                  </a:cubicBezTo>
                  <a:cubicBezTo>
                    <a:pt x="1525" y="524"/>
                    <a:pt x="1525" y="476"/>
                    <a:pt x="1525" y="476"/>
                  </a:cubicBezTo>
                  <a:cubicBezTo>
                    <a:pt x="1525" y="476"/>
                    <a:pt x="1525" y="453"/>
                    <a:pt x="1525" y="453"/>
                  </a:cubicBezTo>
                  <a:cubicBezTo>
                    <a:pt x="1525" y="453"/>
                    <a:pt x="1525" y="429"/>
                    <a:pt x="1501" y="429"/>
                  </a:cubicBezTo>
                  <a:cubicBezTo>
                    <a:pt x="1501" y="405"/>
                    <a:pt x="1501" y="405"/>
                    <a:pt x="1501" y="405"/>
                  </a:cubicBezTo>
                  <a:cubicBezTo>
                    <a:pt x="1477" y="381"/>
                    <a:pt x="1477" y="381"/>
                    <a:pt x="1477" y="381"/>
                  </a:cubicBezTo>
                  <a:cubicBezTo>
                    <a:pt x="1477" y="357"/>
                    <a:pt x="1477" y="357"/>
                    <a:pt x="1453" y="357"/>
                  </a:cubicBezTo>
                  <a:cubicBezTo>
                    <a:pt x="1453" y="357"/>
                    <a:pt x="1453" y="333"/>
                    <a:pt x="1453" y="333"/>
                  </a:cubicBezTo>
                  <a:cubicBezTo>
                    <a:pt x="1453" y="333"/>
                    <a:pt x="1429" y="310"/>
                    <a:pt x="1429" y="310"/>
                  </a:cubicBezTo>
                  <a:cubicBezTo>
                    <a:pt x="1429" y="310"/>
                    <a:pt x="1406" y="286"/>
                    <a:pt x="1406" y="286"/>
                  </a:cubicBezTo>
                  <a:cubicBezTo>
                    <a:pt x="1406" y="286"/>
                    <a:pt x="1406" y="262"/>
                    <a:pt x="1382" y="262"/>
                  </a:cubicBezTo>
                  <a:cubicBezTo>
                    <a:pt x="1382" y="262"/>
                    <a:pt x="1382" y="238"/>
                    <a:pt x="1382" y="238"/>
                  </a:cubicBezTo>
                  <a:lnTo>
                    <a:pt x="1358" y="214"/>
                  </a:lnTo>
                  <a:lnTo>
                    <a:pt x="1334" y="214"/>
                  </a:lnTo>
                  <a:lnTo>
                    <a:pt x="1334" y="191"/>
                  </a:lnTo>
                  <a:lnTo>
                    <a:pt x="1310" y="191"/>
                  </a:lnTo>
                  <a:cubicBezTo>
                    <a:pt x="1310" y="167"/>
                    <a:pt x="1287" y="167"/>
                    <a:pt x="1287" y="167"/>
                  </a:cubicBezTo>
                  <a:cubicBezTo>
                    <a:pt x="1287" y="167"/>
                    <a:pt x="1263" y="143"/>
                    <a:pt x="1263" y="143"/>
                  </a:cubicBezTo>
                  <a:cubicBezTo>
                    <a:pt x="1263" y="143"/>
                    <a:pt x="1239" y="143"/>
                    <a:pt x="1239" y="119"/>
                  </a:cubicBezTo>
                  <a:cubicBezTo>
                    <a:pt x="1215" y="119"/>
                    <a:pt x="1215" y="95"/>
                    <a:pt x="1191" y="95"/>
                  </a:cubicBezTo>
                  <a:cubicBezTo>
                    <a:pt x="1191" y="95"/>
                    <a:pt x="1167" y="95"/>
                    <a:pt x="1167" y="71"/>
                  </a:cubicBezTo>
                  <a:lnTo>
                    <a:pt x="1144" y="71"/>
                  </a:lnTo>
                  <a:cubicBezTo>
                    <a:pt x="1144" y="71"/>
                    <a:pt x="1120" y="71"/>
                    <a:pt x="1120" y="48"/>
                  </a:cubicBezTo>
                  <a:lnTo>
                    <a:pt x="1048" y="48"/>
                  </a:lnTo>
                  <a:lnTo>
                    <a:pt x="1025" y="24"/>
                  </a:lnTo>
                  <a:lnTo>
                    <a:pt x="977" y="24"/>
                  </a:lnTo>
                  <a:cubicBezTo>
                    <a:pt x="977" y="24"/>
                    <a:pt x="977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5090474" y="2113699"/>
              <a:ext cx="52492" cy="51678"/>
            </a:xfrm>
            <a:custGeom>
              <a:avLst/>
              <a:gdLst/>
              <a:ahLst/>
              <a:cxnLst/>
              <a:rect l="l" t="t" r="r" b="b"/>
              <a:pathLst>
                <a:path w="1549" h="1525" extrusionOk="0">
                  <a:moveTo>
                    <a:pt x="620" y="0"/>
                  </a:moveTo>
                  <a:cubicBezTo>
                    <a:pt x="596" y="0"/>
                    <a:pt x="596" y="0"/>
                    <a:pt x="596" y="24"/>
                  </a:cubicBezTo>
                  <a:lnTo>
                    <a:pt x="524" y="24"/>
                  </a:lnTo>
                  <a:lnTo>
                    <a:pt x="501" y="48"/>
                  </a:lnTo>
                  <a:lnTo>
                    <a:pt x="453" y="48"/>
                  </a:lnTo>
                  <a:cubicBezTo>
                    <a:pt x="453" y="72"/>
                    <a:pt x="429" y="72"/>
                    <a:pt x="429" y="72"/>
                  </a:cubicBezTo>
                  <a:lnTo>
                    <a:pt x="405" y="72"/>
                  </a:lnTo>
                  <a:cubicBezTo>
                    <a:pt x="381" y="95"/>
                    <a:pt x="381" y="95"/>
                    <a:pt x="381" y="95"/>
                  </a:cubicBezTo>
                  <a:cubicBezTo>
                    <a:pt x="358" y="95"/>
                    <a:pt x="358" y="95"/>
                    <a:pt x="358" y="119"/>
                  </a:cubicBezTo>
                  <a:lnTo>
                    <a:pt x="334" y="119"/>
                  </a:lnTo>
                  <a:cubicBezTo>
                    <a:pt x="310" y="143"/>
                    <a:pt x="310" y="143"/>
                    <a:pt x="310" y="143"/>
                  </a:cubicBezTo>
                  <a:cubicBezTo>
                    <a:pt x="286" y="143"/>
                    <a:pt x="286" y="167"/>
                    <a:pt x="286" y="167"/>
                  </a:cubicBezTo>
                  <a:cubicBezTo>
                    <a:pt x="262" y="167"/>
                    <a:pt x="262" y="167"/>
                    <a:pt x="262" y="191"/>
                  </a:cubicBezTo>
                  <a:lnTo>
                    <a:pt x="239" y="191"/>
                  </a:lnTo>
                  <a:lnTo>
                    <a:pt x="239" y="215"/>
                  </a:lnTo>
                  <a:lnTo>
                    <a:pt x="215" y="215"/>
                  </a:lnTo>
                  <a:lnTo>
                    <a:pt x="191" y="238"/>
                  </a:lnTo>
                  <a:cubicBezTo>
                    <a:pt x="191" y="238"/>
                    <a:pt x="191" y="262"/>
                    <a:pt x="167" y="262"/>
                  </a:cubicBezTo>
                  <a:cubicBezTo>
                    <a:pt x="167" y="262"/>
                    <a:pt x="167" y="286"/>
                    <a:pt x="167" y="286"/>
                  </a:cubicBezTo>
                  <a:cubicBezTo>
                    <a:pt x="143" y="286"/>
                    <a:pt x="143" y="310"/>
                    <a:pt x="143" y="310"/>
                  </a:cubicBezTo>
                  <a:lnTo>
                    <a:pt x="119" y="310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9" y="357"/>
                    <a:pt x="96" y="357"/>
                  </a:cubicBezTo>
                  <a:cubicBezTo>
                    <a:pt x="96" y="357"/>
                    <a:pt x="96" y="381"/>
                    <a:pt x="96" y="381"/>
                  </a:cubicBezTo>
                  <a:cubicBezTo>
                    <a:pt x="96" y="381"/>
                    <a:pt x="72" y="405"/>
                    <a:pt x="72" y="405"/>
                  </a:cubicBezTo>
                  <a:cubicBezTo>
                    <a:pt x="72" y="405"/>
                    <a:pt x="72" y="429"/>
                    <a:pt x="72" y="429"/>
                  </a:cubicBezTo>
                  <a:cubicBezTo>
                    <a:pt x="72" y="429"/>
                    <a:pt x="48" y="453"/>
                    <a:pt x="48" y="453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8" y="500"/>
                    <a:pt x="48" y="500"/>
                    <a:pt x="24" y="500"/>
                  </a:cubicBezTo>
                  <a:cubicBezTo>
                    <a:pt x="24" y="524"/>
                    <a:pt x="24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72"/>
                    <a:pt x="24" y="596"/>
                    <a:pt x="24" y="596"/>
                  </a:cubicBezTo>
                  <a:lnTo>
                    <a:pt x="0" y="596"/>
                  </a:lnTo>
                  <a:cubicBezTo>
                    <a:pt x="0" y="619"/>
                    <a:pt x="0" y="619"/>
                    <a:pt x="0" y="619"/>
                  </a:cubicBezTo>
                  <a:cubicBezTo>
                    <a:pt x="0" y="619"/>
                    <a:pt x="0" y="643"/>
                    <a:pt x="0" y="643"/>
                  </a:cubicBezTo>
                  <a:cubicBezTo>
                    <a:pt x="0" y="643"/>
                    <a:pt x="0" y="643"/>
                    <a:pt x="0" y="667"/>
                  </a:cubicBezTo>
                  <a:cubicBezTo>
                    <a:pt x="0" y="667"/>
                    <a:pt x="0" y="691"/>
                    <a:pt x="0" y="691"/>
                  </a:cubicBezTo>
                  <a:cubicBezTo>
                    <a:pt x="0" y="691"/>
                    <a:pt x="0" y="715"/>
                    <a:pt x="0" y="715"/>
                  </a:cubicBezTo>
                  <a:lnTo>
                    <a:pt x="0" y="738"/>
                  </a:lnTo>
                  <a:lnTo>
                    <a:pt x="0" y="762"/>
                  </a:lnTo>
                  <a:lnTo>
                    <a:pt x="0" y="786"/>
                  </a:lnTo>
                  <a:lnTo>
                    <a:pt x="0" y="810"/>
                  </a:lnTo>
                  <a:cubicBezTo>
                    <a:pt x="0" y="834"/>
                    <a:pt x="0" y="834"/>
                    <a:pt x="0" y="858"/>
                  </a:cubicBezTo>
                  <a:cubicBezTo>
                    <a:pt x="0" y="858"/>
                    <a:pt x="0" y="858"/>
                    <a:pt x="0" y="881"/>
                  </a:cubicBezTo>
                  <a:cubicBezTo>
                    <a:pt x="0" y="881"/>
                    <a:pt x="0" y="905"/>
                    <a:pt x="0" y="905"/>
                  </a:cubicBezTo>
                  <a:cubicBezTo>
                    <a:pt x="24" y="905"/>
                    <a:pt x="24" y="929"/>
                    <a:pt x="24" y="929"/>
                  </a:cubicBezTo>
                  <a:cubicBezTo>
                    <a:pt x="24" y="929"/>
                    <a:pt x="24" y="953"/>
                    <a:pt x="24" y="953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1000"/>
                    <a:pt x="24" y="1000"/>
                    <a:pt x="48" y="1024"/>
                  </a:cubicBezTo>
                  <a:cubicBezTo>
                    <a:pt x="48" y="1048"/>
                    <a:pt x="48" y="1048"/>
                    <a:pt x="48" y="1048"/>
                  </a:cubicBezTo>
                  <a:cubicBezTo>
                    <a:pt x="48" y="1048"/>
                    <a:pt x="72" y="1072"/>
                    <a:pt x="72" y="1072"/>
                  </a:cubicBezTo>
                  <a:cubicBezTo>
                    <a:pt x="72" y="1096"/>
                    <a:pt x="72" y="1096"/>
                    <a:pt x="72" y="1120"/>
                  </a:cubicBezTo>
                  <a:lnTo>
                    <a:pt x="96" y="1120"/>
                  </a:lnTo>
                  <a:cubicBezTo>
                    <a:pt x="96" y="1120"/>
                    <a:pt x="96" y="1143"/>
                    <a:pt x="96" y="1143"/>
                  </a:cubicBezTo>
                  <a:cubicBezTo>
                    <a:pt x="96" y="1167"/>
                    <a:pt x="119" y="1167"/>
                    <a:pt x="119" y="1167"/>
                  </a:cubicBezTo>
                  <a:cubicBezTo>
                    <a:pt x="119" y="1191"/>
                    <a:pt x="143" y="1191"/>
                    <a:pt x="143" y="1215"/>
                  </a:cubicBezTo>
                  <a:cubicBezTo>
                    <a:pt x="143" y="1215"/>
                    <a:pt x="167" y="1239"/>
                    <a:pt x="167" y="1239"/>
                  </a:cubicBezTo>
                  <a:cubicBezTo>
                    <a:pt x="167" y="1239"/>
                    <a:pt x="167" y="1239"/>
                    <a:pt x="167" y="1262"/>
                  </a:cubicBezTo>
                  <a:lnTo>
                    <a:pt x="191" y="1262"/>
                  </a:lnTo>
                  <a:cubicBezTo>
                    <a:pt x="191" y="1262"/>
                    <a:pt x="191" y="1286"/>
                    <a:pt x="191" y="1286"/>
                  </a:cubicBezTo>
                  <a:lnTo>
                    <a:pt x="215" y="1286"/>
                  </a:lnTo>
                  <a:cubicBezTo>
                    <a:pt x="215" y="1310"/>
                    <a:pt x="215" y="1310"/>
                    <a:pt x="215" y="1310"/>
                  </a:cubicBezTo>
                  <a:cubicBezTo>
                    <a:pt x="239" y="1310"/>
                    <a:pt x="239" y="1334"/>
                    <a:pt x="262" y="1334"/>
                  </a:cubicBezTo>
                  <a:cubicBezTo>
                    <a:pt x="262" y="1334"/>
                    <a:pt x="262" y="1358"/>
                    <a:pt x="286" y="1358"/>
                  </a:cubicBezTo>
                  <a:cubicBezTo>
                    <a:pt x="286" y="1358"/>
                    <a:pt x="310" y="1381"/>
                    <a:pt x="310" y="1381"/>
                  </a:cubicBezTo>
                  <a:cubicBezTo>
                    <a:pt x="334" y="1381"/>
                    <a:pt x="334" y="1405"/>
                    <a:pt x="334" y="1405"/>
                  </a:cubicBezTo>
                  <a:lnTo>
                    <a:pt x="358" y="1405"/>
                  </a:lnTo>
                  <a:cubicBezTo>
                    <a:pt x="358" y="1429"/>
                    <a:pt x="381" y="1429"/>
                    <a:pt x="381" y="1429"/>
                  </a:cubicBezTo>
                  <a:cubicBezTo>
                    <a:pt x="405" y="1429"/>
                    <a:pt x="429" y="1453"/>
                    <a:pt x="429" y="1453"/>
                  </a:cubicBezTo>
                  <a:lnTo>
                    <a:pt x="453" y="1477"/>
                  </a:lnTo>
                  <a:lnTo>
                    <a:pt x="501" y="1477"/>
                  </a:lnTo>
                  <a:cubicBezTo>
                    <a:pt x="501" y="1477"/>
                    <a:pt x="524" y="1501"/>
                    <a:pt x="524" y="1501"/>
                  </a:cubicBezTo>
                  <a:lnTo>
                    <a:pt x="572" y="1501"/>
                  </a:lnTo>
                  <a:lnTo>
                    <a:pt x="620" y="1524"/>
                  </a:lnTo>
                  <a:lnTo>
                    <a:pt x="929" y="1524"/>
                  </a:lnTo>
                  <a:cubicBezTo>
                    <a:pt x="953" y="1524"/>
                    <a:pt x="953" y="1524"/>
                    <a:pt x="953" y="1501"/>
                  </a:cubicBezTo>
                  <a:lnTo>
                    <a:pt x="1024" y="1501"/>
                  </a:lnTo>
                  <a:cubicBezTo>
                    <a:pt x="1024" y="1501"/>
                    <a:pt x="1024" y="1477"/>
                    <a:pt x="1024" y="1477"/>
                  </a:cubicBezTo>
                  <a:lnTo>
                    <a:pt x="1072" y="1477"/>
                  </a:lnTo>
                  <a:cubicBezTo>
                    <a:pt x="1096" y="1453"/>
                    <a:pt x="1096" y="1453"/>
                    <a:pt x="1096" y="1453"/>
                  </a:cubicBezTo>
                  <a:lnTo>
                    <a:pt x="1144" y="1453"/>
                  </a:lnTo>
                  <a:cubicBezTo>
                    <a:pt x="1144" y="1429"/>
                    <a:pt x="1144" y="1429"/>
                    <a:pt x="1167" y="1429"/>
                  </a:cubicBezTo>
                  <a:cubicBezTo>
                    <a:pt x="1167" y="1429"/>
                    <a:pt x="1167" y="1429"/>
                    <a:pt x="1191" y="1405"/>
                  </a:cubicBezTo>
                  <a:lnTo>
                    <a:pt x="1215" y="1405"/>
                  </a:lnTo>
                  <a:cubicBezTo>
                    <a:pt x="1239" y="1381"/>
                    <a:pt x="1239" y="1381"/>
                    <a:pt x="1263" y="1358"/>
                  </a:cubicBezTo>
                  <a:cubicBezTo>
                    <a:pt x="1286" y="1358"/>
                    <a:pt x="1286" y="1334"/>
                    <a:pt x="1286" y="1334"/>
                  </a:cubicBezTo>
                  <a:cubicBezTo>
                    <a:pt x="1286" y="1334"/>
                    <a:pt x="1310" y="1334"/>
                    <a:pt x="1310" y="1310"/>
                  </a:cubicBez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58" y="1286"/>
                    <a:pt x="1358" y="1262"/>
                  </a:cubicBezTo>
                  <a:lnTo>
                    <a:pt x="1382" y="1262"/>
                  </a:lnTo>
                  <a:cubicBezTo>
                    <a:pt x="1382" y="1262"/>
                    <a:pt x="1382" y="1239"/>
                    <a:pt x="1382" y="1239"/>
                  </a:cubicBezTo>
                  <a:lnTo>
                    <a:pt x="1405" y="1239"/>
                  </a:lnTo>
                  <a:cubicBezTo>
                    <a:pt x="1405" y="1215"/>
                    <a:pt x="1405" y="1215"/>
                    <a:pt x="1405" y="1215"/>
                  </a:cubicBezTo>
                  <a:cubicBezTo>
                    <a:pt x="1429" y="1191"/>
                    <a:pt x="1429" y="1167"/>
                    <a:pt x="1453" y="1143"/>
                  </a:cubicBezTo>
                  <a:cubicBezTo>
                    <a:pt x="1453" y="1143"/>
                    <a:pt x="1453" y="1143"/>
                    <a:pt x="1477" y="1120"/>
                  </a:cubicBezTo>
                  <a:cubicBezTo>
                    <a:pt x="1477" y="1120"/>
                    <a:pt x="1477" y="1096"/>
                    <a:pt x="1477" y="1096"/>
                  </a:cubicBezTo>
                  <a:cubicBezTo>
                    <a:pt x="1501" y="1072"/>
                    <a:pt x="1501" y="1072"/>
                    <a:pt x="1501" y="1048"/>
                  </a:cubicBezTo>
                  <a:cubicBezTo>
                    <a:pt x="1501" y="1024"/>
                    <a:pt x="1501" y="1024"/>
                    <a:pt x="1501" y="1024"/>
                  </a:cubicBezTo>
                  <a:cubicBezTo>
                    <a:pt x="1525" y="1000"/>
                    <a:pt x="1525" y="977"/>
                    <a:pt x="1525" y="953"/>
                  </a:cubicBezTo>
                  <a:lnTo>
                    <a:pt x="1548" y="929"/>
                  </a:lnTo>
                  <a:cubicBezTo>
                    <a:pt x="1548" y="905"/>
                    <a:pt x="1548" y="905"/>
                    <a:pt x="1548" y="881"/>
                  </a:cubicBezTo>
                  <a:cubicBezTo>
                    <a:pt x="1548" y="858"/>
                    <a:pt x="1548" y="858"/>
                    <a:pt x="1548" y="834"/>
                  </a:cubicBezTo>
                  <a:cubicBezTo>
                    <a:pt x="1548" y="834"/>
                    <a:pt x="1548" y="810"/>
                    <a:pt x="1548" y="810"/>
                  </a:cubicBezTo>
                  <a:lnTo>
                    <a:pt x="1548" y="786"/>
                  </a:lnTo>
                  <a:lnTo>
                    <a:pt x="1548" y="762"/>
                  </a:lnTo>
                  <a:lnTo>
                    <a:pt x="1548" y="738"/>
                  </a:lnTo>
                  <a:cubicBezTo>
                    <a:pt x="1548" y="715"/>
                    <a:pt x="1548" y="715"/>
                    <a:pt x="1548" y="715"/>
                  </a:cubicBezTo>
                  <a:lnTo>
                    <a:pt x="1548" y="691"/>
                  </a:lnTo>
                  <a:cubicBezTo>
                    <a:pt x="1548" y="691"/>
                    <a:pt x="1548" y="691"/>
                    <a:pt x="1548" y="667"/>
                  </a:cubicBezTo>
                  <a:lnTo>
                    <a:pt x="1548" y="643"/>
                  </a:lnTo>
                  <a:cubicBezTo>
                    <a:pt x="1548" y="643"/>
                    <a:pt x="1525" y="643"/>
                    <a:pt x="1525" y="619"/>
                  </a:cubicBezTo>
                  <a:cubicBezTo>
                    <a:pt x="1525" y="619"/>
                    <a:pt x="1525" y="596"/>
                    <a:pt x="1525" y="596"/>
                  </a:cubicBezTo>
                  <a:cubicBezTo>
                    <a:pt x="1525" y="572"/>
                    <a:pt x="1525" y="572"/>
                    <a:pt x="1525" y="572"/>
                  </a:cubicBezTo>
                  <a:cubicBezTo>
                    <a:pt x="1525" y="548"/>
                    <a:pt x="1525" y="548"/>
                    <a:pt x="1501" y="524"/>
                  </a:cubicBezTo>
                  <a:cubicBezTo>
                    <a:pt x="1501" y="524"/>
                    <a:pt x="1501" y="500"/>
                    <a:pt x="1501" y="500"/>
                  </a:cubicBezTo>
                  <a:cubicBezTo>
                    <a:pt x="1501" y="477"/>
                    <a:pt x="1501" y="477"/>
                    <a:pt x="1501" y="477"/>
                  </a:cubicBezTo>
                  <a:cubicBezTo>
                    <a:pt x="1477" y="453"/>
                    <a:pt x="1477" y="453"/>
                    <a:pt x="1477" y="453"/>
                  </a:cubicBezTo>
                  <a:cubicBezTo>
                    <a:pt x="1477" y="453"/>
                    <a:pt x="1477" y="429"/>
                    <a:pt x="1477" y="429"/>
                  </a:cubicBezTo>
                  <a:cubicBezTo>
                    <a:pt x="1477" y="429"/>
                    <a:pt x="1477" y="429"/>
                    <a:pt x="1477" y="405"/>
                  </a:cubicBezTo>
                  <a:cubicBezTo>
                    <a:pt x="1453" y="405"/>
                    <a:pt x="1453" y="405"/>
                    <a:pt x="1453" y="381"/>
                  </a:cubicBezTo>
                  <a:cubicBezTo>
                    <a:pt x="1453" y="381"/>
                    <a:pt x="1453" y="381"/>
                    <a:pt x="1429" y="357"/>
                  </a:cubicBezTo>
                  <a:cubicBezTo>
                    <a:pt x="1429" y="334"/>
                    <a:pt x="1405" y="334"/>
                    <a:pt x="1405" y="334"/>
                  </a:cubicBezTo>
                  <a:cubicBezTo>
                    <a:pt x="1405" y="310"/>
                    <a:pt x="1405" y="310"/>
                    <a:pt x="1405" y="310"/>
                  </a:cubicBezTo>
                  <a:cubicBezTo>
                    <a:pt x="1382" y="310"/>
                    <a:pt x="1382" y="286"/>
                    <a:pt x="1382" y="286"/>
                  </a:cubicBezTo>
                  <a:cubicBezTo>
                    <a:pt x="1382" y="286"/>
                    <a:pt x="1358" y="262"/>
                    <a:pt x="1358" y="262"/>
                  </a:cubicBezTo>
                  <a:cubicBezTo>
                    <a:pt x="1358" y="262"/>
                    <a:pt x="1358" y="262"/>
                    <a:pt x="1334" y="238"/>
                  </a:cubicBezTo>
                  <a:lnTo>
                    <a:pt x="1310" y="215"/>
                  </a:lnTo>
                  <a:cubicBezTo>
                    <a:pt x="1310" y="215"/>
                    <a:pt x="1286" y="191"/>
                    <a:pt x="1286" y="191"/>
                  </a:cubicBezTo>
                  <a:cubicBezTo>
                    <a:pt x="1286" y="191"/>
                    <a:pt x="1263" y="167"/>
                    <a:pt x="1263" y="167"/>
                  </a:cubicBezTo>
                  <a:cubicBezTo>
                    <a:pt x="1263" y="167"/>
                    <a:pt x="1239" y="167"/>
                    <a:pt x="1239" y="143"/>
                  </a:cubicBezTo>
                  <a:lnTo>
                    <a:pt x="1215" y="143"/>
                  </a:lnTo>
                  <a:cubicBezTo>
                    <a:pt x="1215" y="143"/>
                    <a:pt x="1215" y="119"/>
                    <a:pt x="1215" y="119"/>
                  </a:cubicBezTo>
                  <a:lnTo>
                    <a:pt x="1191" y="119"/>
                  </a:lnTo>
                  <a:cubicBezTo>
                    <a:pt x="1191" y="119"/>
                    <a:pt x="1167" y="95"/>
                    <a:pt x="1167" y="95"/>
                  </a:cubicBezTo>
                  <a:lnTo>
                    <a:pt x="1144" y="95"/>
                  </a:lnTo>
                  <a:cubicBezTo>
                    <a:pt x="1144" y="95"/>
                    <a:pt x="1120" y="72"/>
                    <a:pt x="1120" y="72"/>
                  </a:cubicBezTo>
                  <a:lnTo>
                    <a:pt x="1096" y="72"/>
                  </a:lnTo>
                  <a:cubicBezTo>
                    <a:pt x="1072" y="48"/>
                    <a:pt x="1072" y="48"/>
                    <a:pt x="1072" y="48"/>
                  </a:cubicBezTo>
                  <a:lnTo>
                    <a:pt x="1048" y="48"/>
                  </a:lnTo>
                  <a:cubicBezTo>
                    <a:pt x="1024" y="48"/>
                    <a:pt x="1024" y="24"/>
                    <a:pt x="1001" y="24"/>
                  </a:cubicBezTo>
                  <a:lnTo>
                    <a:pt x="953" y="24"/>
                  </a:lnTo>
                  <a:cubicBezTo>
                    <a:pt x="953" y="24"/>
                    <a:pt x="92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6" name="Google Shape;1026;p46"/>
            <p:cNvSpPr/>
            <p:nvPr/>
          </p:nvSpPr>
          <p:spPr>
            <a:xfrm>
              <a:off x="4800775" y="1941791"/>
              <a:ext cx="61336" cy="73468"/>
            </a:xfrm>
            <a:custGeom>
              <a:avLst/>
              <a:gdLst/>
              <a:ahLst/>
              <a:cxnLst/>
              <a:rect l="l" t="t" r="r" b="b"/>
              <a:pathLst>
                <a:path w="1810" h="2168" extrusionOk="0">
                  <a:moveTo>
                    <a:pt x="1334" y="1"/>
                  </a:moveTo>
                  <a:lnTo>
                    <a:pt x="643" y="668"/>
                  </a:lnTo>
                  <a:cubicBezTo>
                    <a:pt x="238" y="1072"/>
                    <a:pt x="0" y="1620"/>
                    <a:pt x="0" y="2168"/>
                  </a:cubicBezTo>
                  <a:lnTo>
                    <a:pt x="1810" y="2168"/>
                  </a:lnTo>
                  <a:lnTo>
                    <a:pt x="18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4800775" y="1917596"/>
              <a:ext cx="386589" cy="154968"/>
            </a:xfrm>
            <a:custGeom>
              <a:avLst/>
              <a:gdLst/>
              <a:ahLst/>
              <a:cxnLst/>
              <a:rect l="l" t="t" r="r" b="b"/>
              <a:pathLst>
                <a:path w="11408" h="4573" extrusionOk="0">
                  <a:moveTo>
                    <a:pt x="6144" y="786"/>
                  </a:moveTo>
                  <a:lnTo>
                    <a:pt x="6144" y="1453"/>
                  </a:lnTo>
                  <a:lnTo>
                    <a:pt x="4977" y="1453"/>
                  </a:lnTo>
                  <a:lnTo>
                    <a:pt x="4977" y="786"/>
                  </a:lnTo>
                  <a:close/>
                  <a:moveTo>
                    <a:pt x="4096" y="0"/>
                  </a:moveTo>
                  <a:lnTo>
                    <a:pt x="4096" y="1810"/>
                  </a:lnTo>
                  <a:lnTo>
                    <a:pt x="3667" y="1810"/>
                  </a:lnTo>
                  <a:lnTo>
                    <a:pt x="3667" y="715"/>
                  </a:lnTo>
                  <a:lnTo>
                    <a:pt x="2453" y="715"/>
                  </a:lnTo>
                  <a:lnTo>
                    <a:pt x="2453" y="3549"/>
                  </a:lnTo>
                  <a:lnTo>
                    <a:pt x="0" y="3549"/>
                  </a:lnTo>
                  <a:lnTo>
                    <a:pt x="0" y="4573"/>
                  </a:lnTo>
                  <a:lnTo>
                    <a:pt x="3667" y="4573"/>
                  </a:lnTo>
                  <a:lnTo>
                    <a:pt x="3667" y="2477"/>
                  </a:lnTo>
                  <a:lnTo>
                    <a:pt x="4096" y="2477"/>
                  </a:lnTo>
                  <a:lnTo>
                    <a:pt x="4096" y="4573"/>
                  </a:lnTo>
                  <a:lnTo>
                    <a:pt x="11407" y="4573"/>
                  </a:lnTo>
                  <a:lnTo>
                    <a:pt x="11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28" name="Google Shape;1028;p46"/>
          <p:cNvGrpSpPr/>
          <p:nvPr/>
        </p:nvGrpSpPr>
        <p:grpSpPr>
          <a:xfrm>
            <a:off x="3704572" y="1635232"/>
            <a:ext cx="387402" cy="279264"/>
            <a:chOff x="5463299" y="1867545"/>
            <a:chExt cx="387402" cy="279264"/>
          </a:xfrm>
          <a:solidFill>
            <a:srgbClr val="FFC000"/>
          </a:solidFill>
        </p:grpSpPr>
        <p:sp>
          <p:nvSpPr>
            <p:cNvPr id="1029" name="Google Shape;1029;p46"/>
            <p:cNvSpPr/>
            <p:nvPr/>
          </p:nvSpPr>
          <p:spPr>
            <a:xfrm>
              <a:off x="5463299" y="2010378"/>
              <a:ext cx="387402" cy="136431"/>
            </a:xfrm>
            <a:custGeom>
              <a:avLst/>
              <a:gdLst/>
              <a:ahLst/>
              <a:cxnLst/>
              <a:rect l="l" t="t" r="r" b="b"/>
              <a:pathLst>
                <a:path w="11432" h="4026" extrusionOk="0">
                  <a:moveTo>
                    <a:pt x="6454" y="1954"/>
                  </a:moveTo>
                  <a:lnTo>
                    <a:pt x="6454" y="2621"/>
                  </a:lnTo>
                  <a:lnTo>
                    <a:pt x="5788" y="2621"/>
                  </a:lnTo>
                  <a:lnTo>
                    <a:pt x="5788" y="1954"/>
                  </a:lnTo>
                  <a:close/>
                  <a:moveTo>
                    <a:pt x="7740" y="1954"/>
                  </a:moveTo>
                  <a:lnTo>
                    <a:pt x="7740" y="2621"/>
                  </a:lnTo>
                  <a:lnTo>
                    <a:pt x="7074" y="2621"/>
                  </a:lnTo>
                  <a:lnTo>
                    <a:pt x="7074" y="1954"/>
                  </a:lnTo>
                  <a:close/>
                  <a:moveTo>
                    <a:pt x="9026" y="1954"/>
                  </a:moveTo>
                  <a:lnTo>
                    <a:pt x="9026" y="2621"/>
                  </a:lnTo>
                  <a:lnTo>
                    <a:pt x="8336" y="2621"/>
                  </a:lnTo>
                  <a:lnTo>
                    <a:pt x="8336" y="1954"/>
                  </a:lnTo>
                  <a:close/>
                  <a:moveTo>
                    <a:pt x="1" y="1"/>
                  </a:moveTo>
                  <a:lnTo>
                    <a:pt x="1906" y="4026"/>
                  </a:lnTo>
                  <a:lnTo>
                    <a:pt x="10003" y="4026"/>
                  </a:lnTo>
                  <a:lnTo>
                    <a:pt x="11432" y="906"/>
                  </a:lnTo>
                  <a:lnTo>
                    <a:pt x="5311" y="906"/>
                  </a:lnTo>
                  <a:lnTo>
                    <a:pt x="47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5682006" y="1867545"/>
              <a:ext cx="153375" cy="150156"/>
            </a:xfrm>
            <a:custGeom>
              <a:avLst/>
              <a:gdLst/>
              <a:ahLst/>
              <a:cxnLst/>
              <a:rect l="l" t="t" r="r" b="b"/>
              <a:pathLst>
                <a:path w="4526" h="4431" extrusionOk="0">
                  <a:moveTo>
                    <a:pt x="1286" y="1"/>
                  </a:moveTo>
                  <a:lnTo>
                    <a:pt x="1286" y="3168"/>
                  </a:lnTo>
                  <a:lnTo>
                    <a:pt x="0" y="3168"/>
                  </a:lnTo>
                  <a:lnTo>
                    <a:pt x="0" y="4430"/>
                  </a:lnTo>
                  <a:lnTo>
                    <a:pt x="4525" y="4430"/>
                  </a:lnTo>
                  <a:lnTo>
                    <a:pt x="4525" y="3168"/>
                  </a:lnTo>
                  <a:lnTo>
                    <a:pt x="3239" y="3168"/>
                  </a:lnTo>
                  <a:lnTo>
                    <a:pt x="32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5476210" y="1906278"/>
              <a:ext cx="127553" cy="80754"/>
            </a:xfrm>
            <a:custGeom>
              <a:avLst/>
              <a:gdLst/>
              <a:ahLst/>
              <a:cxnLst/>
              <a:rect l="l" t="t" r="r" b="b"/>
              <a:pathLst>
                <a:path w="3764" h="2383" extrusionOk="0">
                  <a:moveTo>
                    <a:pt x="1" y="1"/>
                  </a:moveTo>
                  <a:lnTo>
                    <a:pt x="1" y="692"/>
                  </a:lnTo>
                  <a:lnTo>
                    <a:pt x="1906" y="692"/>
                  </a:lnTo>
                  <a:lnTo>
                    <a:pt x="1906" y="1263"/>
                  </a:lnTo>
                  <a:lnTo>
                    <a:pt x="763" y="1287"/>
                  </a:lnTo>
                  <a:lnTo>
                    <a:pt x="763" y="2382"/>
                  </a:lnTo>
                  <a:lnTo>
                    <a:pt x="3763" y="2382"/>
                  </a:lnTo>
                  <a:lnTo>
                    <a:pt x="3763" y="1287"/>
                  </a:lnTo>
                  <a:lnTo>
                    <a:pt x="2597" y="1287"/>
                  </a:lnTo>
                  <a:lnTo>
                    <a:pt x="2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32" name="Google Shape;1032;p46"/>
          <p:cNvGrpSpPr/>
          <p:nvPr/>
        </p:nvGrpSpPr>
        <p:grpSpPr>
          <a:xfrm>
            <a:off x="7732267" y="1637248"/>
            <a:ext cx="386589" cy="275232"/>
            <a:chOff x="6146834" y="1836878"/>
            <a:chExt cx="386589" cy="275232"/>
          </a:xfrm>
          <a:solidFill>
            <a:srgbClr val="FFC000"/>
          </a:solidFill>
        </p:grpSpPr>
        <p:sp>
          <p:nvSpPr>
            <p:cNvPr id="1033" name="Google Shape;1033;p46"/>
            <p:cNvSpPr/>
            <p:nvPr/>
          </p:nvSpPr>
          <p:spPr>
            <a:xfrm>
              <a:off x="6146834" y="1957142"/>
              <a:ext cx="386589" cy="154968"/>
            </a:xfrm>
            <a:custGeom>
              <a:avLst/>
              <a:gdLst/>
              <a:ahLst/>
              <a:cxnLst/>
              <a:rect l="l" t="t" r="r" b="b"/>
              <a:pathLst>
                <a:path w="11408" h="4573" extrusionOk="0">
                  <a:moveTo>
                    <a:pt x="4692" y="3334"/>
                  </a:moveTo>
                  <a:lnTo>
                    <a:pt x="4692" y="3906"/>
                  </a:lnTo>
                  <a:lnTo>
                    <a:pt x="2239" y="3906"/>
                  </a:lnTo>
                  <a:lnTo>
                    <a:pt x="2239" y="3334"/>
                  </a:lnTo>
                  <a:close/>
                  <a:moveTo>
                    <a:pt x="10265" y="0"/>
                  </a:moveTo>
                  <a:lnTo>
                    <a:pt x="9669" y="1334"/>
                  </a:lnTo>
                  <a:lnTo>
                    <a:pt x="1" y="1334"/>
                  </a:lnTo>
                  <a:lnTo>
                    <a:pt x="1" y="2001"/>
                  </a:lnTo>
                  <a:lnTo>
                    <a:pt x="1" y="3334"/>
                  </a:lnTo>
                  <a:lnTo>
                    <a:pt x="1572" y="3334"/>
                  </a:lnTo>
                  <a:lnTo>
                    <a:pt x="1572" y="3906"/>
                  </a:lnTo>
                  <a:lnTo>
                    <a:pt x="1453" y="3906"/>
                  </a:lnTo>
                  <a:cubicBezTo>
                    <a:pt x="1215" y="3906"/>
                    <a:pt x="1048" y="3715"/>
                    <a:pt x="1048" y="3501"/>
                  </a:cubicBezTo>
                  <a:lnTo>
                    <a:pt x="358" y="3501"/>
                  </a:lnTo>
                  <a:cubicBezTo>
                    <a:pt x="358" y="4096"/>
                    <a:pt x="858" y="4573"/>
                    <a:pt x="1429" y="4573"/>
                  </a:cubicBezTo>
                  <a:lnTo>
                    <a:pt x="5954" y="4573"/>
                  </a:lnTo>
                  <a:lnTo>
                    <a:pt x="5954" y="3906"/>
                  </a:lnTo>
                  <a:lnTo>
                    <a:pt x="5359" y="3906"/>
                  </a:lnTo>
                  <a:lnTo>
                    <a:pt x="5359" y="3310"/>
                  </a:lnTo>
                  <a:lnTo>
                    <a:pt x="11408" y="3310"/>
                  </a:lnTo>
                  <a:lnTo>
                    <a:pt x="114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6146834" y="1836878"/>
              <a:ext cx="225182" cy="142904"/>
            </a:xfrm>
            <a:custGeom>
              <a:avLst/>
              <a:gdLst/>
              <a:ahLst/>
              <a:cxnLst/>
              <a:rect l="l" t="t" r="r" b="b"/>
              <a:pathLst>
                <a:path w="6645" h="4217" extrusionOk="0">
                  <a:moveTo>
                    <a:pt x="48" y="1"/>
                  </a:moveTo>
                  <a:lnTo>
                    <a:pt x="48" y="668"/>
                  </a:lnTo>
                  <a:lnTo>
                    <a:pt x="3001" y="668"/>
                  </a:lnTo>
                  <a:lnTo>
                    <a:pt x="3001" y="1311"/>
                  </a:lnTo>
                  <a:lnTo>
                    <a:pt x="2215" y="1311"/>
                  </a:lnTo>
                  <a:lnTo>
                    <a:pt x="2215" y="2335"/>
                  </a:lnTo>
                  <a:cubicBezTo>
                    <a:pt x="1025" y="2359"/>
                    <a:pt x="72" y="3192"/>
                    <a:pt x="1" y="4216"/>
                  </a:cubicBezTo>
                  <a:lnTo>
                    <a:pt x="2977" y="4216"/>
                  </a:lnTo>
                  <a:lnTo>
                    <a:pt x="2977" y="2335"/>
                  </a:lnTo>
                  <a:lnTo>
                    <a:pt x="3644" y="2335"/>
                  </a:lnTo>
                  <a:lnTo>
                    <a:pt x="3644" y="4216"/>
                  </a:lnTo>
                  <a:lnTo>
                    <a:pt x="6240" y="4216"/>
                  </a:lnTo>
                  <a:lnTo>
                    <a:pt x="5454" y="2335"/>
                  </a:lnTo>
                  <a:lnTo>
                    <a:pt x="4454" y="2335"/>
                  </a:lnTo>
                  <a:lnTo>
                    <a:pt x="4454" y="1311"/>
                  </a:lnTo>
                  <a:lnTo>
                    <a:pt x="3668" y="1311"/>
                  </a:lnTo>
                  <a:lnTo>
                    <a:pt x="3668" y="668"/>
                  </a:lnTo>
                  <a:lnTo>
                    <a:pt x="6645" y="668"/>
                  </a:lnTo>
                  <a:lnTo>
                    <a:pt x="66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35" name="Google Shape;1035;p46"/>
          <p:cNvGrpSpPr/>
          <p:nvPr/>
        </p:nvGrpSpPr>
        <p:grpSpPr>
          <a:xfrm>
            <a:off x="4340485" y="1636452"/>
            <a:ext cx="388211" cy="276823"/>
            <a:chOff x="6773066" y="1827220"/>
            <a:chExt cx="388211" cy="276823"/>
          </a:xfrm>
          <a:solidFill>
            <a:srgbClr val="FFC000"/>
          </a:solidFill>
        </p:grpSpPr>
        <p:sp>
          <p:nvSpPr>
            <p:cNvPr id="1036" name="Google Shape;1036;p46"/>
            <p:cNvSpPr/>
            <p:nvPr/>
          </p:nvSpPr>
          <p:spPr>
            <a:xfrm>
              <a:off x="6870728" y="1827220"/>
              <a:ext cx="143683" cy="149308"/>
            </a:xfrm>
            <a:custGeom>
              <a:avLst/>
              <a:gdLst/>
              <a:ahLst/>
              <a:cxnLst/>
              <a:rect l="l" t="t" r="r" b="b"/>
              <a:pathLst>
                <a:path w="4240" h="4406" extrusionOk="0">
                  <a:moveTo>
                    <a:pt x="95" y="0"/>
                  </a:moveTo>
                  <a:lnTo>
                    <a:pt x="95" y="667"/>
                  </a:lnTo>
                  <a:lnTo>
                    <a:pt x="1143" y="667"/>
                  </a:lnTo>
                  <a:lnTo>
                    <a:pt x="1143" y="3167"/>
                  </a:lnTo>
                  <a:lnTo>
                    <a:pt x="0" y="3025"/>
                  </a:lnTo>
                  <a:lnTo>
                    <a:pt x="0" y="4406"/>
                  </a:lnTo>
                  <a:lnTo>
                    <a:pt x="4239" y="4406"/>
                  </a:lnTo>
                  <a:lnTo>
                    <a:pt x="4239" y="3596"/>
                  </a:lnTo>
                  <a:lnTo>
                    <a:pt x="2858" y="3406"/>
                  </a:lnTo>
                  <a:lnTo>
                    <a:pt x="2858" y="1500"/>
                  </a:lnTo>
                  <a:lnTo>
                    <a:pt x="2191" y="1500"/>
                  </a:lnTo>
                  <a:lnTo>
                    <a:pt x="2191" y="3310"/>
                  </a:lnTo>
                  <a:lnTo>
                    <a:pt x="1810" y="3263"/>
                  </a:lnTo>
                  <a:lnTo>
                    <a:pt x="18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7060360" y="2002313"/>
              <a:ext cx="100917" cy="99324"/>
            </a:xfrm>
            <a:custGeom>
              <a:avLst/>
              <a:gdLst/>
              <a:ahLst/>
              <a:cxnLst/>
              <a:rect l="l" t="t" r="r" b="b"/>
              <a:pathLst>
                <a:path w="2978" h="2931" extrusionOk="0">
                  <a:moveTo>
                    <a:pt x="1" y="1"/>
                  </a:moveTo>
                  <a:lnTo>
                    <a:pt x="1" y="2930"/>
                  </a:lnTo>
                  <a:lnTo>
                    <a:pt x="2311" y="2287"/>
                  </a:lnTo>
                  <a:lnTo>
                    <a:pt x="2311" y="2882"/>
                  </a:lnTo>
                  <a:lnTo>
                    <a:pt x="2977" y="2882"/>
                  </a:lnTo>
                  <a:lnTo>
                    <a:pt x="2977" y="72"/>
                  </a:lnTo>
                  <a:lnTo>
                    <a:pt x="2311" y="72"/>
                  </a:lnTo>
                  <a:lnTo>
                    <a:pt x="2311" y="644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6773066" y="1999094"/>
              <a:ext cx="264729" cy="104950"/>
            </a:xfrm>
            <a:custGeom>
              <a:avLst/>
              <a:gdLst/>
              <a:ahLst/>
              <a:cxnLst/>
              <a:rect l="l" t="t" r="r" b="b"/>
              <a:pathLst>
                <a:path w="7812" h="3097" extrusionOk="0">
                  <a:moveTo>
                    <a:pt x="1739" y="1215"/>
                  </a:moveTo>
                  <a:cubicBezTo>
                    <a:pt x="1930" y="1215"/>
                    <a:pt x="2072" y="1382"/>
                    <a:pt x="2072" y="1549"/>
                  </a:cubicBezTo>
                  <a:cubicBezTo>
                    <a:pt x="2072" y="1739"/>
                    <a:pt x="1930" y="1906"/>
                    <a:pt x="1739" y="1906"/>
                  </a:cubicBezTo>
                  <a:cubicBezTo>
                    <a:pt x="1549" y="1906"/>
                    <a:pt x="1406" y="1739"/>
                    <a:pt x="1406" y="1549"/>
                  </a:cubicBezTo>
                  <a:cubicBezTo>
                    <a:pt x="1406" y="1382"/>
                    <a:pt x="1549" y="1215"/>
                    <a:pt x="1739" y="1215"/>
                  </a:cubicBezTo>
                  <a:close/>
                  <a:moveTo>
                    <a:pt x="2882" y="1215"/>
                  </a:moveTo>
                  <a:cubicBezTo>
                    <a:pt x="3073" y="1215"/>
                    <a:pt x="3216" y="1382"/>
                    <a:pt x="3216" y="1549"/>
                  </a:cubicBezTo>
                  <a:cubicBezTo>
                    <a:pt x="3216" y="1739"/>
                    <a:pt x="3073" y="1906"/>
                    <a:pt x="2882" y="1906"/>
                  </a:cubicBezTo>
                  <a:cubicBezTo>
                    <a:pt x="2692" y="1906"/>
                    <a:pt x="2549" y="1739"/>
                    <a:pt x="2549" y="1549"/>
                  </a:cubicBezTo>
                  <a:cubicBezTo>
                    <a:pt x="2549" y="1382"/>
                    <a:pt x="2692" y="1215"/>
                    <a:pt x="2882" y="1215"/>
                  </a:cubicBezTo>
                  <a:close/>
                  <a:moveTo>
                    <a:pt x="4025" y="1215"/>
                  </a:moveTo>
                  <a:cubicBezTo>
                    <a:pt x="4216" y="1215"/>
                    <a:pt x="4359" y="1382"/>
                    <a:pt x="4359" y="1549"/>
                  </a:cubicBezTo>
                  <a:cubicBezTo>
                    <a:pt x="4359" y="1739"/>
                    <a:pt x="4216" y="1906"/>
                    <a:pt x="4025" y="1906"/>
                  </a:cubicBezTo>
                  <a:cubicBezTo>
                    <a:pt x="3835" y="1906"/>
                    <a:pt x="3692" y="1739"/>
                    <a:pt x="3692" y="1549"/>
                  </a:cubicBezTo>
                  <a:cubicBezTo>
                    <a:pt x="3692" y="1382"/>
                    <a:pt x="3835" y="1215"/>
                    <a:pt x="4025" y="1215"/>
                  </a:cubicBezTo>
                  <a:close/>
                  <a:moveTo>
                    <a:pt x="5168" y="1215"/>
                  </a:moveTo>
                  <a:cubicBezTo>
                    <a:pt x="5359" y="1215"/>
                    <a:pt x="5502" y="1382"/>
                    <a:pt x="5502" y="1549"/>
                  </a:cubicBezTo>
                  <a:cubicBezTo>
                    <a:pt x="5502" y="1739"/>
                    <a:pt x="5359" y="1906"/>
                    <a:pt x="5168" y="1906"/>
                  </a:cubicBezTo>
                  <a:cubicBezTo>
                    <a:pt x="4978" y="1906"/>
                    <a:pt x="4835" y="1739"/>
                    <a:pt x="4835" y="1549"/>
                  </a:cubicBezTo>
                  <a:cubicBezTo>
                    <a:pt x="4835" y="1382"/>
                    <a:pt x="4978" y="1215"/>
                    <a:pt x="5168" y="1215"/>
                  </a:cubicBezTo>
                  <a:close/>
                  <a:moveTo>
                    <a:pt x="6311" y="1215"/>
                  </a:moveTo>
                  <a:cubicBezTo>
                    <a:pt x="6502" y="1215"/>
                    <a:pt x="6645" y="1382"/>
                    <a:pt x="6645" y="1549"/>
                  </a:cubicBezTo>
                  <a:cubicBezTo>
                    <a:pt x="6645" y="1739"/>
                    <a:pt x="6502" y="1906"/>
                    <a:pt x="6311" y="1906"/>
                  </a:cubicBezTo>
                  <a:cubicBezTo>
                    <a:pt x="6121" y="1906"/>
                    <a:pt x="5978" y="1739"/>
                    <a:pt x="5978" y="1549"/>
                  </a:cubicBezTo>
                  <a:cubicBezTo>
                    <a:pt x="5978" y="1382"/>
                    <a:pt x="6121" y="1215"/>
                    <a:pt x="6311" y="1215"/>
                  </a:cubicBezTo>
                  <a:close/>
                  <a:moveTo>
                    <a:pt x="1596" y="1"/>
                  </a:moveTo>
                  <a:cubicBezTo>
                    <a:pt x="763" y="1"/>
                    <a:pt x="72" y="667"/>
                    <a:pt x="48" y="1477"/>
                  </a:cubicBezTo>
                  <a:cubicBezTo>
                    <a:pt x="1" y="2358"/>
                    <a:pt x="739" y="3096"/>
                    <a:pt x="1620" y="3096"/>
                  </a:cubicBezTo>
                  <a:lnTo>
                    <a:pt x="7812" y="3096"/>
                  </a:lnTo>
                  <a:lnTo>
                    <a:pt x="78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39" name="Google Shape;1039;p46"/>
          <p:cNvGrpSpPr/>
          <p:nvPr/>
        </p:nvGrpSpPr>
        <p:grpSpPr>
          <a:xfrm>
            <a:off x="6061027" y="1630403"/>
            <a:ext cx="386589" cy="288921"/>
            <a:chOff x="7483235" y="1827220"/>
            <a:chExt cx="386589" cy="288921"/>
          </a:xfrm>
          <a:solidFill>
            <a:srgbClr val="FFC000"/>
          </a:solidFill>
        </p:grpSpPr>
        <p:sp>
          <p:nvSpPr>
            <p:cNvPr id="1040" name="Google Shape;1040;p46"/>
            <p:cNvSpPr/>
            <p:nvPr/>
          </p:nvSpPr>
          <p:spPr>
            <a:xfrm>
              <a:off x="7517122" y="2014445"/>
              <a:ext cx="319627" cy="101696"/>
            </a:xfrm>
            <a:custGeom>
              <a:avLst/>
              <a:gdLst/>
              <a:ahLst/>
              <a:cxnLst/>
              <a:rect l="l" t="t" r="r" b="b"/>
              <a:pathLst>
                <a:path w="9432" h="3001" extrusionOk="0">
                  <a:moveTo>
                    <a:pt x="1668" y="1096"/>
                  </a:moveTo>
                  <a:cubicBezTo>
                    <a:pt x="1906" y="1096"/>
                    <a:pt x="2096" y="1286"/>
                    <a:pt x="2096" y="1524"/>
                  </a:cubicBezTo>
                  <a:cubicBezTo>
                    <a:pt x="2096" y="1739"/>
                    <a:pt x="1906" y="1929"/>
                    <a:pt x="1668" y="1929"/>
                  </a:cubicBezTo>
                  <a:cubicBezTo>
                    <a:pt x="1429" y="1929"/>
                    <a:pt x="1239" y="1739"/>
                    <a:pt x="1239" y="1524"/>
                  </a:cubicBezTo>
                  <a:cubicBezTo>
                    <a:pt x="1239" y="1286"/>
                    <a:pt x="1429" y="1096"/>
                    <a:pt x="1668" y="1096"/>
                  </a:cubicBezTo>
                  <a:close/>
                  <a:moveTo>
                    <a:pt x="2882" y="1096"/>
                  </a:moveTo>
                  <a:cubicBezTo>
                    <a:pt x="3120" y="1096"/>
                    <a:pt x="3311" y="1286"/>
                    <a:pt x="3311" y="1524"/>
                  </a:cubicBezTo>
                  <a:cubicBezTo>
                    <a:pt x="3311" y="1739"/>
                    <a:pt x="3120" y="1929"/>
                    <a:pt x="2882" y="1929"/>
                  </a:cubicBezTo>
                  <a:cubicBezTo>
                    <a:pt x="2644" y="1929"/>
                    <a:pt x="2453" y="1739"/>
                    <a:pt x="2453" y="1524"/>
                  </a:cubicBezTo>
                  <a:cubicBezTo>
                    <a:pt x="2453" y="1286"/>
                    <a:pt x="2644" y="1096"/>
                    <a:pt x="2882" y="1096"/>
                  </a:cubicBezTo>
                  <a:close/>
                  <a:moveTo>
                    <a:pt x="4097" y="1096"/>
                  </a:moveTo>
                  <a:cubicBezTo>
                    <a:pt x="4335" y="1096"/>
                    <a:pt x="4525" y="1286"/>
                    <a:pt x="4525" y="1524"/>
                  </a:cubicBezTo>
                  <a:cubicBezTo>
                    <a:pt x="4525" y="1739"/>
                    <a:pt x="4335" y="1929"/>
                    <a:pt x="4097" y="1929"/>
                  </a:cubicBezTo>
                  <a:cubicBezTo>
                    <a:pt x="3882" y="1929"/>
                    <a:pt x="3692" y="1739"/>
                    <a:pt x="3692" y="1524"/>
                  </a:cubicBezTo>
                  <a:cubicBezTo>
                    <a:pt x="3692" y="1286"/>
                    <a:pt x="3882" y="1096"/>
                    <a:pt x="4097" y="1096"/>
                  </a:cubicBezTo>
                  <a:close/>
                  <a:moveTo>
                    <a:pt x="5311" y="1096"/>
                  </a:moveTo>
                  <a:cubicBezTo>
                    <a:pt x="5549" y="1096"/>
                    <a:pt x="5740" y="1286"/>
                    <a:pt x="5740" y="1524"/>
                  </a:cubicBezTo>
                  <a:cubicBezTo>
                    <a:pt x="5740" y="1739"/>
                    <a:pt x="5549" y="1929"/>
                    <a:pt x="5311" y="1929"/>
                  </a:cubicBezTo>
                  <a:cubicBezTo>
                    <a:pt x="5073" y="1929"/>
                    <a:pt x="4906" y="1739"/>
                    <a:pt x="4906" y="1524"/>
                  </a:cubicBezTo>
                  <a:cubicBezTo>
                    <a:pt x="4906" y="1286"/>
                    <a:pt x="5073" y="1096"/>
                    <a:pt x="5311" y="1096"/>
                  </a:cubicBezTo>
                  <a:close/>
                  <a:moveTo>
                    <a:pt x="6550" y="1096"/>
                  </a:moveTo>
                  <a:cubicBezTo>
                    <a:pt x="6764" y="1096"/>
                    <a:pt x="6954" y="1286"/>
                    <a:pt x="6954" y="1524"/>
                  </a:cubicBezTo>
                  <a:cubicBezTo>
                    <a:pt x="6954" y="1739"/>
                    <a:pt x="6764" y="1929"/>
                    <a:pt x="6550" y="1929"/>
                  </a:cubicBezTo>
                  <a:cubicBezTo>
                    <a:pt x="6311" y="1929"/>
                    <a:pt x="6121" y="1739"/>
                    <a:pt x="6121" y="1524"/>
                  </a:cubicBezTo>
                  <a:cubicBezTo>
                    <a:pt x="6121" y="1286"/>
                    <a:pt x="6311" y="1096"/>
                    <a:pt x="6550" y="1096"/>
                  </a:cubicBezTo>
                  <a:close/>
                  <a:moveTo>
                    <a:pt x="7764" y="1096"/>
                  </a:moveTo>
                  <a:cubicBezTo>
                    <a:pt x="8002" y="1096"/>
                    <a:pt x="8193" y="1286"/>
                    <a:pt x="8193" y="1524"/>
                  </a:cubicBezTo>
                  <a:cubicBezTo>
                    <a:pt x="8193" y="1739"/>
                    <a:pt x="8002" y="1929"/>
                    <a:pt x="7764" y="1929"/>
                  </a:cubicBezTo>
                  <a:cubicBezTo>
                    <a:pt x="7526" y="1929"/>
                    <a:pt x="7335" y="1739"/>
                    <a:pt x="7335" y="1524"/>
                  </a:cubicBezTo>
                  <a:cubicBezTo>
                    <a:pt x="7335" y="1286"/>
                    <a:pt x="7526" y="1096"/>
                    <a:pt x="7764" y="1096"/>
                  </a:cubicBezTo>
                  <a:close/>
                  <a:moveTo>
                    <a:pt x="1525" y="0"/>
                  </a:moveTo>
                  <a:cubicBezTo>
                    <a:pt x="715" y="0"/>
                    <a:pt x="24" y="667"/>
                    <a:pt x="1" y="1477"/>
                  </a:cubicBezTo>
                  <a:cubicBezTo>
                    <a:pt x="1" y="2310"/>
                    <a:pt x="667" y="3001"/>
                    <a:pt x="1501" y="3001"/>
                  </a:cubicBezTo>
                  <a:lnTo>
                    <a:pt x="7931" y="3001"/>
                  </a:lnTo>
                  <a:cubicBezTo>
                    <a:pt x="8740" y="3001"/>
                    <a:pt x="9431" y="2334"/>
                    <a:pt x="9431" y="1500"/>
                  </a:cubicBezTo>
                  <a:cubicBezTo>
                    <a:pt x="9431" y="691"/>
                    <a:pt x="8740" y="0"/>
                    <a:pt x="79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7483235" y="1827220"/>
              <a:ext cx="386589" cy="200953"/>
            </a:xfrm>
            <a:custGeom>
              <a:avLst/>
              <a:gdLst/>
              <a:ahLst/>
              <a:cxnLst/>
              <a:rect l="l" t="t" r="r" b="b"/>
              <a:pathLst>
                <a:path w="11408" h="5930" extrusionOk="0">
                  <a:moveTo>
                    <a:pt x="1143" y="0"/>
                  </a:moveTo>
                  <a:lnTo>
                    <a:pt x="858" y="595"/>
                  </a:lnTo>
                  <a:lnTo>
                    <a:pt x="5049" y="2572"/>
                  </a:lnTo>
                  <a:cubicBezTo>
                    <a:pt x="4978" y="2715"/>
                    <a:pt x="4954" y="2882"/>
                    <a:pt x="4954" y="3048"/>
                  </a:cubicBezTo>
                  <a:lnTo>
                    <a:pt x="4954" y="3310"/>
                  </a:lnTo>
                  <a:lnTo>
                    <a:pt x="3168" y="3310"/>
                  </a:lnTo>
                  <a:lnTo>
                    <a:pt x="2263" y="4453"/>
                  </a:lnTo>
                  <a:lnTo>
                    <a:pt x="1501" y="4453"/>
                  </a:lnTo>
                  <a:cubicBezTo>
                    <a:pt x="667" y="4453"/>
                    <a:pt x="0" y="5120"/>
                    <a:pt x="0" y="5930"/>
                  </a:cubicBezTo>
                  <a:lnTo>
                    <a:pt x="643" y="5930"/>
                  </a:lnTo>
                  <a:cubicBezTo>
                    <a:pt x="643" y="5477"/>
                    <a:pt x="1024" y="5096"/>
                    <a:pt x="1501" y="5096"/>
                  </a:cubicBezTo>
                  <a:lnTo>
                    <a:pt x="9931" y="5096"/>
                  </a:lnTo>
                  <a:cubicBezTo>
                    <a:pt x="10407" y="5096"/>
                    <a:pt x="10788" y="5477"/>
                    <a:pt x="10788" y="5930"/>
                  </a:cubicBezTo>
                  <a:lnTo>
                    <a:pt x="11408" y="5930"/>
                  </a:lnTo>
                  <a:cubicBezTo>
                    <a:pt x="11408" y="5120"/>
                    <a:pt x="10741" y="4453"/>
                    <a:pt x="9931" y="4453"/>
                  </a:cubicBezTo>
                  <a:lnTo>
                    <a:pt x="9836" y="4453"/>
                  </a:lnTo>
                  <a:lnTo>
                    <a:pt x="9836" y="3310"/>
                  </a:lnTo>
                  <a:lnTo>
                    <a:pt x="9193" y="3310"/>
                  </a:lnTo>
                  <a:lnTo>
                    <a:pt x="9193" y="3048"/>
                  </a:lnTo>
                  <a:cubicBezTo>
                    <a:pt x="9193" y="2310"/>
                    <a:pt x="8597" y="1691"/>
                    <a:pt x="7859" y="1691"/>
                  </a:cubicBezTo>
                  <a:lnTo>
                    <a:pt x="7383" y="1691"/>
                  </a:lnTo>
                  <a:lnTo>
                    <a:pt x="7383" y="1024"/>
                  </a:lnTo>
                  <a:lnTo>
                    <a:pt x="6740" y="1024"/>
                  </a:lnTo>
                  <a:lnTo>
                    <a:pt x="6740" y="1691"/>
                  </a:lnTo>
                  <a:lnTo>
                    <a:pt x="6287" y="1691"/>
                  </a:lnTo>
                  <a:cubicBezTo>
                    <a:pt x="5954" y="1691"/>
                    <a:pt x="5668" y="1810"/>
                    <a:pt x="5430" y="2024"/>
                  </a:cubicBezTo>
                  <a:lnTo>
                    <a:pt x="11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042" name="Google Shape;1042;p46"/>
          <p:cNvSpPr/>
          <p:nvPr/>
        </p:nvSpPr>
        <p:spPr>
          <a:xfrm>
            <a:off x="7110470" y="1607799"/>
            <a:ext cx="387402" cy="334131"/>
          </a:xfrm>
          <a:custGeom>
            <a:avLst/>
            <a:gdLst/>
            <a:ahLst/>
            <a:cxnLst/>
            <a:rect l="l" t="t" r="r" b="b"/>
            <a:pathLst>
              <a:path w="11432" h="9860" extrusionOk="0">
                <a:moveTo>
                  <a:pt x="6883" y="1"/>
                </a:moveTo>
                <a:lnTo>
                  <a:pt x="5025" y="2430"/>
                </a:lnTo>
                <a:lnTo>
                  <a:pt x="1" y="4930"/>
                </a:lnTo>
                <a:lnTo>
                  <a:pt x="5025" y="7455"/>
                </a:lnTo>
                <a:lnTo>
                  <a:pt x="6883" y="9860"/>
                </a:lnTo>
                <a:lnTo>
                  <a:pt x="8574" y="9860"/>
                </a:lnTo>
                <a:lnTo>
                  <a:pt x="8455" y="9503"/>
                </a:lnTo>
                <a:lnTo>
                  <a:pt x="9312" y="9503"/>
                </a:lnTo>
                <a:lnTo>
                  <a:pt x="9312" y="8812"/>
                </a:lnTo>
                <a:lnTo>
                  <a:pt x="8240" y="8812"/>
                </a:lnTo>
                <a:lnTo>
                  <a:pt x="8097" y="8383"/>
                </a:lnTo>
                <a:lnTo>
                  <a:pt x="8955" y="8383"/>
                </a:lnTo>
                <a:lnTo>
                  <a:pt x="8955" y="7717"/>
                </a:lnTo>
                <a:lnTo>
                  <a:pt x="7859" y="7717"/>
                </a:lnTo>
                <a:lnTo>
                  <a:pt x="7502" y="6526"/>
                </a:lnTo>
                <a:lnTo>
                  <a:pt x="8240" y="6526"/>
                </a:lnTo>
                <a:lnTo>
                  <a:pt x="10122" y="8098"/>
                </a:lnTo>
                <a:lnTo>
                  <a:pt x="11217" y="7359"/>
                </a:lnTo>
                <a:lnTo>
                  <a:pt x="10360" y="5931"/>
                </a:lnTo>
                <a:lnTo>
                  <a:pt x="11431" y="4954"/>
                </a:lnTo>
                <a:lnTo>
                  <a:pt x="10360" y="3954"/>
                </a:lnTo>
                <a:lnTo>
                  <a:pt x="11217" y="2525"/>
                </a:lnTo>
                <a:lnTo>
                  <a:pt x="10122" y="1787"/>
                </a:lnTo>
                <a:lnTo>
                  <a:pt x="8240" y="3359"/>
                </a:lnTo>
                <a:lnTo>
                  <a:pt x="7478" y="3359"/>
                </a:lnTo>
                <a:lnTo>
                  <a:pt x="7859" y="2168"/>
                </a:lnTo>
                <a:lnTo>
                  <a:pt x="8955" y="2168"/>
                </a:lnTo>
                <a:lnTo>
                  <a:pt x="8955" y="1477"/>
                </a:lnTo>
                <a:lnTo>
                  <a:pt x="8097" y="1477"/>
                </a:lnTo>
                <a:lnTo>
                  <a:pt x="8240" y="1049"/>
                </a:lnTo>
                <a:lnTo>
                  <a:pt x="9312" y="1049"/>
                </a:lnTo>
                <a:lnTo>
                  <a:pt x="9312" y="382"/>
                </a:lnTo>
                <a:lnTo>
                  <a:pt x="8407" y="382"/>
                </a:lnTo>
                <a:lnTo>
                  <a:pt x="8526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43" name="Google Shape;1043;p46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044" name="Google Shape;1044;p46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6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46"/>
          <p:cNvGrpSpPr/>
          <p:nvPr/>
        </p:nvGrpSpPr>
        <p:grpSpPr>
          <a:xfrm>
            <a:off x="5444475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51" name="Google Shape;1051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53" name="Google Shape;1053;p46"/>
          <p:cNvGrpSpPr/>
          <p:nvPr/>
        </p:nvGrpSpPr>
        <p:grpSpPr>
          <a:xfrm>
            <a:off x="5444475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54" name="Google Shape;1054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56" name="Google Shape;1056;p46"/>
          <p:cNvGrpSpPr/>
          <p:nvPr/>
        </p:nvGrpSpPr>
        <p:grpSpPr>
          <a:xfrm>
            <a:off x="5444475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57" name="Google Shape;1057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59" name="Google Shape;1059;p46"/>
          <p:cNvGrpSpPr/>
          <p:nvPr/>
        </p:nvGrpSpPr>
        <p:grpSpPr>
          <a:xfrm>
            <a:off x="5444475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60" name="Google Shape;1060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>
            <a:off x="5444475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63" name="Google Shape;1063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65" name="Google Shape;1065;p46"/>
          <p:cNvGrpSpPr/>
          <p:nvPr/>
        </p:nvGrpSpPr>
        <p:grpSpPr>
          <a:xfrm>
            <a:off x="3781650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66" name="Google Shape;1066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68" name="Google Shape;1068;p46"/>
          <p:cNvGrpSpPr/>
          <p:nvPr/>
        </p:nvGrpSpPr>
        <p:grpSpPr>
          <a:xfrm>
            <a:off x="3781650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69" name="Google Shape;1069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71" name="Google Shape;1071;p46"/>
          <p:cNvGrpSpPr/>
          <p:nvPr/>
        </p:nvGrpSpPr>
        <p:grpSpPr>
          <a:xfrm>
            <a:off x="3781650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72" name="Google Shape;1072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74" name="Google Shape;1074;p46"/>
          <p:cNvGrpSpPr/>
          <p:nvPr/>
        </p:nvGrpSpPr>
        <p:grpSpPr>
          <a:xfrm>
            <a:off x="3781650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75" name="Google Shape;1075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77" name="Google Shape;1077;p46"/>
          <p:cNvGrpSpPr/>
          <p:nvPr/>
        </p:nvGrpSpPr>
        <p:grpSpPr>
          <a:xfrm>
            <a:off x="3781650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78" name="Google Shape;1078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80" name="Google Shape;1080;p46"/>
          <p:cNvGrpSpPr/>
          <p:nvPr/>
        </p:nvGrpSpPr>
        <p:grpSpPr>
          <a:xfrm>
            <a:off x="7808938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81" name="Google Shape;1081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83" name="Google Shape;1083;p46"/>
          <p:cNvGrpSpPr/>
          <p:nvPr/>
        </p:nvGrpSpPr>
        <p:grpSpPr>
          <a:xfrm>
            <a:off x="7808938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84" name="Google Shape;1084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86" name="Google Shape;1086;p46"/>
          <p:cNvGrpSpPr/>
          <p:nvPr/>
        </p:nvGrpSpPr>
        <p:grpSpPr>
          <a:xfrm>
            <a:off x="7808938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87" name="Google Shape;1087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89" name="Google Shape;1089;p46"/>
          <p:cNvGrpSpPr/>
          <p:nvPr/>
        </p:nvGrpSpPr>
        <p:grpSpPr>
          <a:xfrm>
            <a:off x="7808938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90" name="Google Shape;1090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92" name="Google Shape;1092;p46"/>
          <p:cNvGrpSpPr/>
          <p:nvPr/>
        </p:nvGrpSpPr>
        <p:grpSpPr>
          <a:xfrm>
            <a:off x="7808938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93" name="Google Shape;1093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95" name="Google Shape;1095;p46"/>
          <p:cNvGrpSpPr/>
          <p:nvPr/>
        </p:nvGrpSpPr>
        <p:grpSpPr>
          <a:xfrm>
            <a:off x="4417562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96" name="Google Shape;1096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098" name="Google Shape;1098;p46"/>
          <p:cNvGrpSpPr/>
          <p:nvPr/>
        </p:nvGrpSpPr>
        <p:grpSpPr>
          <a:xfrm>
            <a:off x="4417562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099" name="Google Shape;1099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01" name="Google Shape;1101;p46"/>
          <p:cNvGrpSpPr/>
          <p:nvPr/>
        </p:nvGrpSpPr>
        <p:grpSpPr>
          <a:xfrm>
            <a:off x="4417562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02" name="Google Shape;1102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04" name="Google Shape;1104;p46"/>
          <p:cNvGrpSpPr/>
          <p:nvPr/>
        </p:nvGrpSpPr>
        <p:grpSpPr>
          <a:xfrm>
            <a:off x="4417562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05" name="Google Shape;1105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07" name="Google Shape;1107;p46"/>
          <p:cNvGrpSpPr/>
          <p:nvPr/>
        </p:nvGrpSpPr>
        <p:grpSpPr>
          <a:xfrm>
            <a:off x="4417562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08" name="Google Shape;1108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09" name="Google Shape;1109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10" name="Google Shape;1110;p46"/>
          <p:cNvGrpSpPr/>
          <p:nvPr/>
        </p:nvGrpSpPr>
        <p:grpSpPr>
          <a:xfrm>
            <a:off x="6136888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11" name="Google Shape;1111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13" name="Google Shape;1113;p46"/>
          <p:cNvGrpSpPr/>
          <p:nvPr/>
        </p:nvGrpSpPr>
        <p:grpSpPr>
          <a:xfrm>
            <a:off x="6136888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14" name="Google Shape;1114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16" name="Google Shape;1116;p46"/>
          <p:cNvGrpSpPr/>
          <p:nvPr/>
        </p:nvGrpSpPr>
        <p:grpSpPr>
          <a:xfrm>
            <a:off x="6136888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17" name="Google Shape;1117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19" name="Google Shape;1119;p46"/>
          <p:cNvGrpSpPr/>
          <p:nvPr/>
        </p:nvGrpSpPr>
        <p:grpSpPr>
          <a:xfrm>
            <a:off x="6136888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20" name="Google Shape;1120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22" name="Google Shape;1122;p46"/>
          <p:cNvGrpSpPr/>
          <p:nvPr/>
        </p:nvGrpSpPr>
        <p:grpSpPr>
          <a:xfrm>
            <a:off x="6136888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23" name="Google Shape;1123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25" name="Google Shape;1125;p46"/>
          <p:cNvGrpSpPr/>
          <p:nvPr/>
        </p:nvGrpSpPr>
        <p:grpSpPr>
          <a:xfrm>
            <a:off x="7187950" y="21733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26" name="Google Shape;1126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28" name="Google Shape;1128;p46"/>
          <p:cNvGrpSpPr/>
          <p:nvPr/>
        </p:nvGrpSpPr>
        <p:grpSpPr>
          <a:xfrm>
            <a:off x="7187950" y="252434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29" name="Google Shape;1129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31" name="Google Shape;1131;p46"/>
          <p:cNvGrpSpPr/>
          <p:nvPr/>
        </p:nvGrpSpPr>
        <p:grpSpPr>
          <a:xfrm>
            <a:off x="7187950" y="287536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32" name="Google Shape;1132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34" name="Google Shape;1134;p46"/>
          <p:cNvGrpSpPr/>
          <p:nvPr/>
        </p:nvGrpSpPr>
        <p:grpSpPr>
          <a:xfrm>
            <a:off x="7187950" y="3226394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35" name="Google Shape;1135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137" name="Google Shape;1137;p46"/>
          <p:cNvGrpSpPr/>
          <p:nvPr/>
        </p:nvGrpSpPr>
        <p:grpSpPr>
          <a:xfrm>
            <a:off x="7187950" y="3577419"/>
            <a:ext cx="232434" cy="195326"/>
            <a:chOff x="5494916" y="4058094"/>
            <a:chExt cx="232434" cy="195326"/>
          </a:xfrm>
          <a:solidFill>
            <a:srgbClr val="FFC000"/>
          </a:solidFill>
        </p:grpSpPr>
        <p:sp>
          <p:nvSpPr>
            <p:cNvPr id="1138" name="Google Shape;1138;p4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cxnSp>
        <p:nvCxnSpPr>
          <p:cNvPr id="1140" name="Google Shape;1140;p46"/>
          <p:cNvCxnSpPr/>
          <p:nvPr/>
        </p:nvCxnSpPr>
        <p:spPr>
          <a:xfrm>
            <a:off x="5053684" y="1523612"/>
            <a:ext cx="0" cy="2247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1" name="Google Shape;1141;p46"/>
          <p:cNvCxnSpPr/>
          <p:nvPr/>
        </p:nvCxnSpPr>
        <p:spPr>
          <a:xfrm>
            <a:off x="6774584" y="1523612"/>
            <a:ext cx="0" cy="2247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2" name="Google Shape;1142;p46"/>
          <p:cNvSpPr txBox="1">
            <a:spLocks noGrp="1"/>
          </p:cNvSpPr>
          <p:nvPr>
            <p:ph type="title" idx="4294967295"/>
          </p:nvPr>
        </p:nvSpPr>
        <p:spPr>
          <a:xfrm>
            <a:off x="713149" y="2420614"/>
            <a:ext cx="244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>
                    <a:lumMod val="75000"/>
                  </a:schemeClr>
                </a:solidFill>
              </a:rPr>
              <a:t>50% GROUND</a:t>
            </a:r>
            <a:endParaRPr sz="2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43" name="Google Shape;1143;p46"/>
          <p:cNvSpPr txBox="1">
            <a:spLocks noGrp="1"/>
          </p:cNvSpPr>
          <p:nvPr>
            <p:ph type="title" idx="4294967295"/>
          </p:nvPr>
        </p:nvSpPr>
        <p:spPr>
          <a:xfrm>
            <a:off x="713149" y="3231862"/>
            <a:ext cx="24489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>
                    <a:lumMod val="75000"/>
                  </a:schemeClr>
                </a:solidFill>
              </a:rPr>
              <a:t>20% AIR</a:t>
            </a:r>
            <a:endParaRPr sz="250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44" name="Google Shape;1144;p46"/>
          <p:cNvCxnSpPr/>
          <p:nvPr/>
        </p:nvCxnSpPr>
        <p:spPr>
          <a:xfrm>
            <a:off x="3391184" y="1523612"/>
            <a:ext cx="0" cy="2247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5" name="Google Shape;1145;p46"/>
          <p:cNvSpPr txBox="1"/>
          <p:nvPr/>
        </p:nvSpPr>
        <p:spPr>
          <a:xfrm>
            <a:off x="711809" y="1900312"/>
            <a:ext cx="2448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Mars is actually a cold place</a:t>
            </a:r>
            <a:endParaRPr>
              <a:solidFill>
                <a:schemeClr val="accent3">
                  <a:lumMod val="75000"/>
                </a:schemeClr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46" name="Google Shape;1146;p46"/>
          <p:cNvSpPr txBox="1"/>
          <p:nvPr/>
        </p:nvSpPr>
        <p:spPr>
          <a:xfrm>
            <a:off x="711823" y="2711574"/>
            <a:ext cx="2448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Jupiter is the biggest planet</a:t>
            </a:r>
            <a:endParaRPr>
              <a:solidFill>
                <a:schemeClr val="accent3">
                  <a:lumMod val="75000"/>
                </a:schemeClr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147" name="Google Shape;1147;p46"/>
          <p:cNvSpPr txBox="1"/>
          <p:nvPr/>
        </p:nvSpPr>
        <p:spPr>
          <a:xfrm>
            <a:off x="711819" y="3513138"/>
            <a:ext cx="2448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  <a:latin typeface="Nunito Sans"/>
                <a:ea typeface="Nunito Sans"/>
                <a:cs typeface="Nunito Sans"/>
                <a:sym typeface="Nunito Sans"/>
              </a:rPr>
              <a:t>Venus has a beautiful name</a:t>
            </a:r>
            <a:endParaRPr>
              <a:solidFill>
                <a:schemeClr val="accent3">
                  <a:lumMod val="75000"/>
                </a:schemeClr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7"/>
          <p:cNvSpPr txBox="1">
            <a:spLocks noGrp="1"/>
          </p:cNvSpPr>
          <p:nvPr>
            <p:ph type="title"/>
          </p:nvPr>
        </p:nvSpPr>
        <p:spPr>
          <a:xfrm>
            <a:off x="3205922" y="1553628"/>
            <a:ext cx="27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PERCENTAGES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53" name="Google Shape;1153;p47"/>
          <p:cNvSpPr txBox="1">
            <a:spLocks noGrp="1"/>
          </p:cNvSpPr>
          <p:nvPr>
            <p:ph type="title" idx="4"/>
          </p:nvPr>
        </p:nvSpPr>
        <p:spPr>
          <a:xfrm>
            <a:off x="877930" y="3595133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1154" name="Google Shape;1154;p47"/>
          <p:cNvSpPr txBox="1">
            <a:spLocks noGrp="1"/>
          </p:cNvSpPr>
          <p:nvPr>
            <p:ph type="subTitle" idx="1"/>
          </p:nvPr>
        </p:nvSpPr>
        <p:spPr>
          <a:xfrm>
            <a:off x="784632" y="4302798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Mercury is the smallest planet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55" name="Google Shape;1155;p47"/>
          <p:cNvSpPr txBox="1">
            <a:spLocks noGrp="1"/>
          </p:cNvSpPr>
          <p:nvPr>
            <p:ph type="title" idx="5"/>
          </p:nvPr>
        </p:nvSpPr>
        <p:spPr>
          <a:xfrm>
            <a:off x="3779192" y="3595133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1156" name="Google Shape;1156;p47"/>
          <p:cNvSpPr txBox="1">
            <a:spLocks noGrp="1"/>
          </p:cNvSpPr>
          <p:nvPr>
            <p:ph type="subTitle" idx="2"/>
          </p:nvPr>
        </p:nvSpPr>
        <p:spPr>
          <a:xfrm>
            <a:off x="3685906" y="4302798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Mars is actually a cold place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57" name="Google Shape;1157;p47"/>
          <p:cNvSpPr txBox="1">
            <a:spLocks noGrp="1"/>
          </p:cNvSpPr>
          <p:nvPr>
            <p:ph type="subTitle" idx="3"/>
          </p:nvPr>
        </p:nvSpPr>
        <p:spPr>
          <a:xfrm>
            <a:off x="6587176" y="4302798"/>
            <a:ext cx="1801800" cy="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3">
                    <a:lumMod val="75000"/>
                  </a:schemeClr>
                </a:solidFill>
              </a:rPr>
              <a:t>Venus has a beautiful name</a:t>
            </a:r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58" name="Google Shape;1158;p47"/>
          <p:cNvSpPr txBox="1">
            <a:spLocks noGrp="1"/>
          </p:cNvSpPr>
          <p:nvPr>
            <p:ph type="title" idx="6"/>
          </p:nvPr>
        </p:nvSpPr>
        <p:spPr>
          <a:xfrm>
            <a:off x="6680455" y="3595133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40%</a:t>
            </a:r>
            <a:endParaRPr/>
          </a:p>
        </p:txBody>
      </p:sp>
      <p:grpSp>
        <p:nvGrpSpPr>
          <p:cNvPr id="1159" name="Google Shape;1159;p47"/>
          <p:cNvGrpSpPr/>
          <p:nvPr/>
        </p:nvGrpSpPr>
        <p:grpSpPr>
          <a:xfrm flipH="1">
            <a:off x="6013757" y="1711412"/>
            <a:ext cx="967388" cy="365154"/>
            <a:chOff x="4023003" y="708300"/>
            <a:chExt cx="829806" cy="313222"/>
          </a:xfrm>
          <a:solidFill>
            <a:srgbClr val="FFC000"/>
          </a:solidFill>
        </p:grpSpPr>
        <p:sp>
          <p:nvSpPr>
            <p:cNvPr id="1160" name="Google Shape;1160;p47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47"/>
          <p:cNvGrpSpPr/>
          <p:nvPr/>
        </p:nvGrpSpPr>
        <p:grpSpPr>
          <a:xfrm>
            <a:off x="2160982" y="1711412"/>
            <a:ext cx="967388" cy="365154"/>
            <a:chOff x="4023003" y="708300"/>
            <a:chExt cx="829806" cy="313222"/>
          </a:xfrm>
          <a:solidFill>
            <a:srgbClr val="FFC000"/>
          </a:solidFill>
        </p:grpSpPr>
        <p:sp>
          <p:nvSpPr>
            <p:cNvPr id="1164" name="Google Shape;1164;p47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371600" y="2125663"/>
            <a:ext cx="630238" cy="1323975"/>
          </a:xfrm>
          <a:custGeom>
            <a:avLst/>
            <a:gdLst>
              <a:gd name="T0" fmla="*/ 437 w 814"/>
              <a:gd name="T1" fmla="*/ 1339 h 1716"/>
              <a:gd name="T2" fmla="*/ 423 w 814"/>
              <a:gd name="T3" fmla="*/ 1447 h 1716"/>
              <a:gd name="T4" fmla="*/ 403 w 814"/>
              <a:gd name="T5" fmla="*/ 1511 h 1716"/>
              <a:gd name="T6" fmla="*/ 384 w 814"/>
              <a:gd name="T7" fmla="*/ 1550 h 1716"/>
              <a:gd name="T8" fmla="*/ 357 w 814"/>
              <a:gd name="T9" fmla="*/ 1716 h 1716"/>
              <a:gd name="T10" fmla="*/ 288 w 814"/>
              <a:gd name="T11" fmla="*/ 1615 h 1716"/>
              <a:gd name="T12" fmla="*/ 303 w 814"/>
              <a:gd name="T13" fmla="*/ 1508 h 1716"/>
              <a:gd name="T14" fmla="*/ 265 w 814"/>
              <a:gd name="T15" fmla="*/ 1449 h 1716"/>
              <a:gd name="T16" fmla="*/ 280 w 814"/>
              <a:gd name="T17" fmla="*/ 1382 h 1716"/>
              <a:gd name="T18" fmla="*/ 303 w 814"/>
              <a:gd name="T19" fmla="*/ 1191 h 1716"/>
              <a:gd name="T20" fmla="*/ 289 w 814"/>
              <a:gd name="T21" fmla="*/ 1109 h 1716"/>
              <a:gd name="T22" fmla="*/ 270 w 814"/>
              <a:gd name="T23" fmla="*/ 1088 h 1716"/>
              <a:gd name="T24" fmla="*/ 171 w 814"/>
              <a:gd name="T25" fmla="*/ 974 h 1716"/>
              <a:gd name="T26" fmla="*/ 122 w 814"/>
              <a:gd name="T27" fmla="*/ 914 h 1716"/>
              <a:gd name="T28" fmla="*/ 134 w 814"/>
              <a:gd name="T29" fmla="*/ 624 h 1716"/>
              <a:gd name="T30" fmla="*/ 131 w 814"/>
              <a:gd name="T31" fmla="*/ 697 h 1716"/>
              <a:gd name="T32" fmla="*/ 163 w 814"/>
              <a:gd name="T33" fmla="*/ 794 h 1716"/>
              <a:gd name="T34" fmla="*/ 168 w 814"/>
              <a:gd name="T35" fmla="*/ 843 h 1716"/>
              <a:gd name="T36" fmla="*/ 183 w 814"/>
              <a:gd name="T37" fmla="*/ 776 h 1716"/>
              <a:gd name="T38" fmla="*/ 207 w 814"/>
              <a:gd name="T39" fmla="*/ 558 h 1716"/>
              <a:gd name="T40" fmla="*/ 325 w 814"/>
              <a:gd name="T41" fmla="*/ 287 h 1716"/>
              <a:gd name="T42" fmla="*/ 473 w 814"/>
              <a:gd name="T43" fmla="*/ 216 h 1716"/>
              <a:gd name="T44" fmla="*/ 441 w 814"/>
              <a:gd name="T45" fmla="*/ 120 h 1716"/>
              <a:gd name="T46" fmla="*/ 569 w 814"/>
              <a:gd name="T47" fmla="*/ 3 h 1716"/>
              <a:gd name="T48" fmla="*/ 650 w 814"/>
              <a:gd name="T49" fmla="*/ 140 h 1716"/>
              <a:gd name="T50" fmla="*/ 595 w 814"/>
              <a:gd name="T51" fmla="*/ 210 h 1716"/>
              <a:gd name="T52" fmla="*/ 684 w 814"/>
              <a:gd name="T53" fmla="*/ 313 h 1716"/>
              <a:gd name="T54" fmla="*/ 715 w 814"/>
              <a:gd name="T55" fmla="*/ 402 h 1716"/>
              <a:gd name="T56" fmla="*/ 720 w 814"/>
              <a:gd name="T57" fmla="*/ 494 h 1716"/>
              <a:gd name="T58" fmla="*/ 809 w 814"/>
              <a:gd name="T59" fmla="*/ 863 h 1716"/>
              <a:gd name="T60" fmla="*/ 742 w 814"/>
              <a:gd name="T61" fmla="*/ 936 h 1716"/>
              <a:gd name="T62" fmla="*/ 717 w 814"/>
              <a:gd name="T63" fmla="*/ 932 h 1716"/>
              <a:gd name="T64" fmla="*/ 713 w 814"/>
              <a:gd name="T65" fmla="*/ 1154 h 1716"/>
              <a:gd name="T66" fmla="*/ 690 w 814"/>
              <a:gd name="T67" fmla="*/ 1491 h 1716"/>
              <a:gd name="T68" fmla="*/ 664 w 814"/>
              <a:gd name="T69" fmla="*/ 1526 h 1716"/>
              <a:gd name="T70" fmla="*/ 649 w 814"/>
              <a:gd name="T71" fmla="*/ 1574 h 1716"/>
              <a:gd name="T72" fmla="*/ 710 w 814"/>
              <a:gd name="T73" fmla="*/ 1683 h 1716"/>
              <a:gd name="T74" fmla="*/ 541 w 814"/>
              <a:gd name="T75" fmla="*/ 1647 h 1716"/>
              <a:gd name="T76" fmla="*/ 548 w 814"/>
              <a:gd name="T77" fmla="*/ 1543 h 1716"/>
              <a:gd name="T78" fmla="*/ 552 w 814"/>
              <a:gd name="T79" fmla="*/ 1435 h 1716"/>
              <a:gd name="T80" fmla="*/ 477 w 814"/>
              <a:gd name="T81" fmla="*/ 1310 h 1716"/>
              <a:gd name="T82" fmla="*/ 335 w 814"/>
              <a:gd name="T83" fmla="*/ 490 h 1716"/>
              <a:gd name="T84" fmla="*/ 283 w 814"/>
              <a:gd name="T85" fmla="*/ 580 h 1716"/>
              <a:gd name="T86" fmla="*/ 258 w 814"/>
              <a:gd name="T87" fmla="*/ 782 h 1716"/>
              <a:gd name="T88" fmla="*/ 309 w 814"/>
              <a:gd name="T89" fmla="*/ 796 h 1716"/>
              <a:gd name="T90" fmla="*/ 292 w 814"/>
              <a:gd name="T91" fmla="*/ 849 h 1716"/>
              <a:gd name="T92" fmla="*/ 322 w 814"/>
              <a:gd name="T93" fmla="*/ 918 h 1716"/>
              <a:gd name="T94" fmla="*/ 320 w 814"/>
              <a:gd name="T95" fmla="*/ 833 h 1716"/>
              <a:gd name="T96" fmla="*/ 380 w 814"/>
              <a:gd name="T97" fmla="*/ 759 h 1716"/>
              <a:gd name="T98" fmla="*/ 345 w 814"/>
              <a:gd name="T99" fmla="*/ 686 h 1716"/>
              <a:gd name="T100" fmla="*/ 549 w 814"/>
              <a:gd name="T101" fmla="*/ 1364 h 1716"/>
              <a:gd name="T102" fmla="*/ 542 w 814"/>
              <a:gd name="T103" fmla="*/ 1161 h 1716"/>
              <a:gd name="T104" fmla="*/ 468 w 814"/>
              <a:gd name="T105" fmla="*/ 1205 h 1716"/>
              <a:gd name="T106" fmla="*/ 465 w 814"/>
              <a:gd name="T107" fmla="*/ 1253 h 1716"/>
              <a:gd name="T108" fmla="*/ 711 w 814"/>
              <a:gd name="T109" fmla="*/ 890 h 1716"/>
              <a:gd name="T110" fmla="*/ 724 w 814"/>
              <a:gd name="T111" fmla="*/ 785 h 1716"/>
              <a:gd name="T112" fmla="*/ 658 w 814"/>
              <a:gd name="T113" fmla="*/ 694 h 1716"/>
              <a:gd name="T114" fmla="*/ 690 w 814"/>
              <a:gd name="T115" fmla="*/ 753 h 1716"/>
              <a:gd name="T116" fmla="*/ 691 w 814"/>
              <a:gd name="T117" fmla="*/ 827 h 1716"/>
              <a:gd name="T118" fmla="*/ 524 w 814"/>
              <a:gd name="T119" fmla="*/ 1115 h 1716"/>
              <a:gd name="T120" fmla="*/ 484 w 814"/>
              <a:gd name="T121" fmla="*/ 1103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4" h="1716">
                <a:moveTo>
                  <a:pt x="474" y="1308"/>
                </a:moveTo>
                <a:cubicBezTo>
                  <a:pt x="463" y="1316"/>
                  <a:pt x="451" y="1324"/>
                  <a:pt x="440" y="1333"/>
                </a:cubicBezTo>
                <a:cubicBezTo>
                  <a:pt x="439" y="1334"/>
                  <a:pt x="438" y="1337"/>
                  <a:pt x="437" y="1339"/>
                </a:cubicBezTo>
                <a:cubicBezTo>
                  <a:pt x="434" y="1350"/>
                  <a:pt x="434" y="1362"/>
                  <a:pt x="429" y="1371"/>
                </a:cubicBezTo>
                <a:cubicBezTo>
                  <a:pt x="420" y="1388"/>
                  <a:pt x="419" y="1405"/>
                  <a:pt x="422" y="1423"/>
                </a:cubicBezTo>
                <a:cubicBezTo>
                  <a:pt x="423" y="1431"/>
                  <a:pt x="423" y="1439"/>
                  <a:pt x="423" y="1447"/>
                </a:cubicBezTo>
                <a:cubicBezTo>
                  <a:pt x="423" y="1457"/>
                  <a:pt x="423" y="1466"/>
                  <a:pt x="411" y="1469"/>
                </a:cubicBezTo>
                <a:cubicBezTo>
                  <a:pt x="409" y="1470"/>
                  <a:pt x="407" y="1474"/>
                  <a:pt x="407" y="1477"/>
                </a:cubicBezTo>
                <a:cubicBezTo>
                  <a:pt x="405" y="1488"/>
                  <a:pt x="403" y="1499"/>
                  <a:pt x="403" y="1511"/>
                </a:cubicBezTo>
                <a:cubicBezTo>
                  <a:pt x="402" y="1518"/>
                  <a:pt x="399" y="1522"/>
                  <a:pt x="392" y="1522"/>
                </a:cubicBezTo>
                <a:cubicBezTo>
                  <a:pt x="384" y="1521"/>
                  <a:pt x="382" y="1526"/>
                  <a:pt x="382" y="1533"/>
                </a:cubicBezTo>
                <a:cubicBezTo>
                  <a:pt x="383" y="1539"/>
                  <a:pt x="383" y="1544"/>
                  <a:pt x="384" y="1550"/>
                </a:cubicBezTo>
                <a:cubicBezTo>
                  <a:pt x="390" y="1587"/>
                  <a:pt x="387" y="1624"/>
                  <a:pt x="385" y="1662"/>
                </a:cubicBezTo>
                <a:cubicBezTo>
                  <a:pt x="384" y="1679"/>
                  <a:pt x="373" y="1695"/>
                  <a:pt x="366" y="1712"/>
                </a:cubicBezTo>
                <a:cubicBezTo>
                  <a:pt x="365" y="1714"/>
                  <a:pt x="360" y="1716"/>
                  <a:pt x="357" y="1716"/>
                </a:cubicBezTo>
                <a:cubicBezTo>
                  <a:pt x="335" y="1716"/>
                  <a:pt x="312" y="1716"/>
                  <a:pt x="290" y="1715"/>
                </a:cubicBezTo>
                <a:cubicBezTo>
                  <a:pt x="277" y="1714"/>
                  <a:pt x="269" y="1698"/>
                  <a:pt x="272" y="1682"/>
                </a:cubicBezTo>
                <a:cubicBezTo>
                  <a:pt x="276" y="1659"/>
                  <a:pt x="282" y="1637"/>
                  <a:pt x="288" y="1615"/>
                </a:cubicBezTo>
                <a:cubicBezTo>
                  <a:pt x="291" y="1600"/>
                  <a:pt x="296" y="1586"/>
                  <a:pt x="300" y="1572"/>
                </a:cubicBezTo>
                <a:cubicBezTo>
                  <a:pt x="300" y="1570"/>
                  <a:pt x="300" y="1567"/>
                  <a:pt x="302" y="1565"/>
                </a:cubicBezTo>
                <a:cubicBezTo>
                  <a:pt x="317" y="1546"/>
                  <a:pt x="306" y="1527"/>
                  <a:pt x="303" y="1508"/>
                </a:cubicBezTo>
                <a:cubicBezTo>
                  <a:pt x="302" y="1506"/>
                  <a:pt x="298" y="1503"/>
                  <a:pt x="296" y="1502"/>
                </a:cubicBezTo>
                <a:cubicBezTo>
                  <a:pt x="280" y="1496"/>
                  <a:pt x="270" y="1487"/>
                  <a:pt x="270" y="1469"/>
                </a:cubicBezTo>
                <a:cubicBezTo>
                  <a:pt x="270" y="1462"/>
                  <a:pt x="268" y="1455"/>
                  <a:pt x="265" y="1449"/>
                </a:cubicBezTo>
                <a:cubicBezTo>
                  <a:pt x="258" y="1439"/>
                  <a:pt x="261" y="1430"/>
                  <a:pt x="267" y="1422"/>
                </a:cubicBezTo>
                <a:cubicBezTo>
                  <a:pt x="274" y="1413"/>
                  <a:pt x="280" y="1403"/>
                  <a:pt x="280" y="1391"/>
                </a:cubicBezTo>
                <a:cubicBezTo>
                  <a:pt x="280" y="1388"/>
                  <a:pt x="281" y="1385"/>
                  <a:pt x="280" y="1382"/>
                </a:cubicBezTo>
                <a:cubicBezTo>
                  <a:pt x="273" y="1359"/>
                  <a:pt x="277" y="1336"/>
                  <a:pt x="279" y="1312"/>
                </a:cubicBezTo>
                <a:cubicBezTo>
                  <a:pt x="280" y="1306"/>
                  <a:pt x="281" y="1300"/>
                  <a:pt x="280" y="1294"/>
                </a:cubicBezTo>
                <a:cubicBezTo>
                  <a:pt x="276" y="1257"/>
                  <a:pt x="283" y="1222"/>
                  <a:pt x="303" y="1191"/>
                </a:cubicBezTo>
                <a:cubicBezTo>
                  <a:pt x="306" y="1187"/>
                  <a:pt x="308" y="1182"/>
                  <a:pt x="311" y="1178"/>
                </a:cubicBezTo>
                <a:cubicBezTo>
                  <a:pt x="318" y="1167"/>
                  <a:pt x="319" y="1157"/>
                  <a:pt x="312" y="1146"/>
                </a:cubicBezTo>
                <a:cubicBezTo>
                  <a:pt x="304" y="1134"/>
                  <a:pt x="297" y="1122"/>
                  <a:pt x="289" y="1109"/>
                </a:cubicBezTo>
                <a:cubicBezTo>
                  <a:pt x="291" y="1107"/>
                  <a:pt x="294" y="1105"/>
                  <a:pt x="298" y="1103"/>
                </a:cubicBezTo>
                <a:cubicBezTo>
                  <a:pt x="292" y="1095"/>
                  <a:pt x="287" y="1088"/>
                  <a:pt x="282" y="1081"/>
                </a:cubicBezTo>
                <a:cubicBezTo>
                  <a:pt x="278" y="1083"/>
                  <a:pt x="274" y="1086"/>
                  <a:pt x="270" y="1088"/>
                </a:cubicBezTo>
                <a:cubicBezTo>
                  <a:pt x="256" y="1069"/>
                  <a:pt x="241" y="1050"/>
                  <a:pt x="226" y="1031"/>
                </a:cubicBezTo>
                <a:cubicBezTo>
                  <a:pt x="214" y="1014"/>
                  <a:pt x="201" y="998"/>
                  <a:pt x="188" y="981"/>
                </a:cubicBezTo>
                <a:cubicBezTo>
                  <a:pt x="184" y="974"/>
                  <a:pt x="178" y="972"/>
                  <a:pt x="171" y="974"/>
                </a:cubicBezTo>
                <a:cubicBezTo>
                  <a:pt x="164" y="977"/>
                  <a:pt x="159" y="974"/>
                  <a:pt x="155" y="968"/>
                </a:cubicBezTo>
                <a:cubicBezTo>
                  <a:pt x="149" y="959"/>
                  <a:pt x="142" y="951"/>
                  <a:pt x="136" y="942"/>
                </a:cubicBezTo>
                <a:cubicBezTo>
                  <a:pt x="130" y="933"/>
                  <a:pt x="126" y="923"/>
                  <a:pt x="122" y="914"/>
                </a:cubicBezTo>
                <a:cubicBezTo>
                  <a:pt x="128" y="905"/>
                  <a:pt x="135" y="896"/>
                  <a:pt x="142" y="887"/>
                </a:cubicBezTo>
                <a:cubicBezTo>
                  <a:pt x="94" y="826"/>
                  <a:pt x="48" y="766"/>
                  <a:pt x="0" y="705"/>
                </a:cubicBezTo>
                <a:cubicBezTo>
                  <a:pt x="42" y="674"/>
                  <a:pt x="88" y="650"/>
                  <a:pt x="134" y="624"/>
                </a:cubicBezTo>
                <a:cubicBezTo>
                  <a:pt x="135" y="625"/>
                  <a:pt x="136" y="626"/>
                  <a:pt x="137" y="627"/>
                </a:cubicBezTo>
                <a:cubicBezTo>
                  <a:pt x="130" y="652"/>
                  <a:pt x="123" y="678"/>
                  <a:pt x="115" y="706"/>
                </a:cubicBezTo>
                <a:cubicBezTo>
                  <a:pt x="121" y="703"/>
                  <a:pt x="126" y="700"/>
                  <a:pt x="131" y="697"/>
                </a:cubicBezTo>
                <a:cubicBezTo>
                  <a:pt x="133" y="704"/>
                  <a:pt x="135" y="711"/>
                  <a:pt x="136" y="717"/>
                </a:cubicBezTo>
                <a:cubicBezTo>
                  <a:pt x="143" y="739"/>
                  <a:pt x="151" y="760"/>
                  <a:pt x="166" y="778"/>
                </a:cubicBezTo>
                <a:cubicBezTo>
                  <a:pt x="171" y="785"/>
                  <a:pt x="170" y="789"/>
                  <a:pt x="163" y="794"/>
                </a:cubicBezTo>
                <a:cubicBezTo>
                  <a:pt x="159" y="797"/>
                  <a:pt x="154" y="801"/>
                  <a:pt x="149" y="804"/>
                </a:cubicBezTo>
                <a:cubicBezTo>
                  <a:pt x="155" y="812"/>
                  <a:pt x="160" y="820"/>
                  <a:pt x="165" y="827"/>
                </a:cubicBezTo>
                <a:cubicBezTo>
                  <a:pt x="169" y="832"/>
                  <a:pt x="174" y="837"/>
                  <a:pt x="168" y="843"/>
                </a:cubicBezTo>
                <a:cubicBezTo>
                  <a:pt x="167" y="844"/>
                  <a:pt x="169" y="847"/>
                  <a:pt x="171" y="849"/>
                </a:cubicBezTo>
                <a:cubicBezTo>
                  <a:pt x="173" y="839"/>
                  <a:pt x="178" y="830"/>
                  <a:pt x="173" y="819"/>
                </a:cubicBezTo>
                <a:cubicBezTo>
                  <a:pt x="166" y="803"/>
                  <a:pt x="172" y="789"/>
                  <a:pt x="183" y="776"/>
                </a:cubicBezTo>
                <a:cubicBezTo>
                  <a:pt x="186" y="773"/>
                  <a:pt x="188" y="768"/>
                  <a:pt x="188" y="763"/>
                </a:cubicBezTo>
                <a:cubicBezTo>
                  <a:pt x="188" y="722"/>
                  <a:pt x="188" y="680"/>
                  <a:pt x="188" y="639"/>
                </a:cubicBezTo>
                <a:cubicBezTo>
                  <a:pt x="187" y="610"/>
                  <a:pt x="197" y="584"/>
                  <a:pt x="207" y="558"/>
                </a:cubicBezTo>
                <a:cubicBezTo>
                  <a:pt x="226" y="511"/>
                  <a:pt x="245" y="463"/>
                  <a:pt x="263" y="415"/>
                </a:cubicBezTo>
                <a:cubicBezTo>
                  <a:pt x="271" y="391"/>
                  <a:pt x="276" y="366"/>
                  <a:pt x="284" y="341"/>
                </a:cubicBezTo>
                <a:cubicBezTo>
                  <a:pt x="291" y="318"/>
                  <a:pt x="301" y="298"/>
                  <a:pt x="325" y="287"/>
                </a:cubicBezTo>
                <a:cubicBezTo>
                  <a:pt x="357" y="273"/>
                  <a:pt x="389" y="262"/>
                  <a:pt x="424" y="258"/>
                </a:cubicBezTo>
                <a:cubicBezTo>
                  <a:pt x="426" y="258"/>
                  <a:pt x="430" y="255"/>
                  <a:pt x="431" y="252"/>
                </a:cubicBezTo>
                <a:cubicBezTo>
                  <a:pt x="438" y="233"/>
                  <a:pt x="451" y="220"/>
                  <a:pt x="473" y="216"/>
                </a:cubicBezTo>
                <a:cubicBezTo>
                  <a:pt x="468" y="192"/>
                  <a:pt x="463" y="168"/>
                  <a:pt x="458" y="142"/>
                </a:cubicBezTo>
                <a:cubicBezTo>
                  <a:pt x="454" y="147"/>
                  <a:pt x="452" y="150"/>
                  <a:pt x="450" y="153"/>
                </a:cubicBezTo>
                <a:cubicBezTo>
                  <a:pt x="434" y="142"/>
                  <a:pt x="433" y="136"/>
                  <a:pt x="441" y="120"/>
                </a:cubicBezTo>
                <a:cubicBezTo>
                  <a:pt x="450" y="104"/>
                  <a:pt x="458" y="87"/>
                  <a:pt x="459" y="68"/>
                </a:cubicBezTo>
                <a:cubicBezTo>
                  <a:pt x="461" y="50"/>
                  <a:pt x="473" y="37"/>
                  <a:pt x="487" y="27"/>
                </a:cubicBezTo>
                <a:cubicBezTo>
                  <a:pt x="511" y="8"/>
                  <a:pt x="539" y="0"/>
                  <a:pt x="569" y="3"/>
                </a:cubicBezTo>
                <a:cubicBezTo>
                  <a:pt x="584" y="4"/>
                  <a:pt x="598" y="11"/>
                  <a:pt x="609" y="21"/>
                </a:cubicBezTo>
                <a:cubicBezTo>
                  <a:pt x="629" y="41"/>
                  <a:pt x="643" y="63"/>
                  <a:pt x="645" y="93"/>
                </a:cubicBezTo>
                <a:cubicBezTo>
                  <a:pt x="645" y="109"/>
                  <a:pt x="649" y="124"/>
                  <a:pt x="650" y="140"/>
                </a:cubicBezTo>
                <a:cubicBezTo>
                  <a:pt x="651" y="160"/>
                  <a:pt x="644" y="171"/>
                  <a:pt x="624" y="175"/>
                </a:cubicBezTo>
                <a:cubicBezTo>
                  <a:pt x="612" y="177"/>
                  <a:pt x="607" y="182"/>
                  <a:pt x="604" y="192"/>
                </a:cubicBezTo>
                <a:cubicBezTo>
                  <a:pt x="602" y="199"/>
                  <a:pt x="598" y="204"/>
                  <a:pt x="595" y="210"/>
                </a:cubicBezTo>
                <a:cubicBezTo>
                  <a:pt x="592" y="216"/>
                  <a:pt x="589" y="222"/>
                  <a:pt x="587" y="226"/>
                </a:cubicBezTo>
                <a:cubicBezTo>
                  <a:pt x="606" y="257"/>
                  <a:pt x="624" y="287"/>
                  <a:pt x="643" y="317"/>
                </a:cubicBezTo>
                <a:cubicBezTo>
                  <a:pt x="656" y="315"/>
                  <a:pt x="670" y="314"/>
                  <a:pt x="684" y="313"/>
                </a:cubicBezTo>
                <a:cubicBezTo>
                  <a:pt x="700" y="313"/>
                  <a:pt x="713" y="327"/>
                  <a:pt x="711" y="343"/>
                </a:cubicBezTo>
                <a:cubicBezTo>
                  <a:pt x="710" y="347"/>
                  <a:pt x="705" y="351"/>
                  <a:pt x="700" y="356"/>
                </a:cubicBezTo>
                <a:cubicBezTo>
                  <a:pt x="704" y="370"/>
                  <a:pt x="710" y="386"/>
                  <a:pt x="715" y="402"/>
                </a:cubicBezTo>
                <a:cubicBezTo>
                  <a:pt x="720" y="419"/>
                  <a:pt x="725" y="436"/>
                  <a:pt x="729" y="453"/>
                </a:cubicBezTo>
                <a:cubicBezTo>
                  <a:pt x="732" y="463"/>
                  <a:pt x="729" y="473"/>
                  <a:pt x="723" y="482"/>
                </a:cubicBezTo>
                <a:cubicBezTo>
                  <a:pt x="721" y="485"/>
                  <a:pt x="719" y="490"/>
                  <a:pt x="720" y="494"/>
                </a:cubicBezTo>
                <a:cubicBezTo>
                  <a:pt x="722" y="533"/>
                  <a:pt x="730" y="571"/>
                  <a:pt x="741" y="609"/>
                </a:cubicBezTo>
                <a:cubicBezTo>
                  <a:pt x="756" y="659"/>
                  <a:pt x="767" y="710"/>
                  <a:pt x="780" y="760"/>
                </a:cubicBezTo>
                <a:cubicBezTo>
                  <a:pt x="789" y="795"/>
                  <a:pt x="800" y="829"/>
                  <a:pt x="809" y="863"/>
                </a:cubicBezTo>
                <a:cubicBezTo>
                  <a:pt x="811" y="870"/>
                  <a:pt x="812" y="878"/>
                  <a:pt x="812" y="885"/>
                </a:cubicBezTo>
                <a:cubicBezTo>
                  <a:pt x="814" y="912"/>
                  <a:pt x="794" y="939"/>
                  <a:pt x="768" y="944"/>
                </a:cubicBezTo>
                <a:cubicBezTo>
                  <a:pt x="758" y="947"/>
                  <a:pt x="749" y="946"/>
                  <a:pt x="742" y="936"/>
                </a:cubicBezTo>
                <a:cubicBezTo>
                  <a:pt x="736" y="926"/>
                  <a:pt x="728" y="918"/>
                  <a:pt x="720" y="909"/>
                </a:cubicBezTo>
                <a:cubicBezTo>
                  <a:pt x="718" y="910"/>
                  <a:pt x="717" y="911"/>
                  <a:pt x="715" y="912"/>
                </a:cubicBezTo>
                <a:cubicBezTo>
                  <a:pt x="715" y="919"/>
                  <a:pt x="716" y="926"/>
                  <a:pt x="717" y="932"/>
                </a:cubicBezTo>
                <a:cubicBezTo>
                  <a:pt x="720" y="952"/>
                  <a:pt x="725" y="972"/>
                  <a:pt x="726" y="992"/>
                </a:cubicBezTo>
                <a:cubicBezTo>
                  <a:pt x="727" y="1021"/>
                  <a:pt x="724" y="1049"/>
                  <a:pt x="724" y="1078"/>
                </a:cubicBezTo>
                <a:cubicBezTo>
                  <a:pt x="724" y="1104"/>
                  <a:pt x="721" y="1129"/>
                  <a:pt x="713" y="1154"/>
                </a:cubicBezTo>
                <a:cubicBezTo>
                  <a:pt x="711" y="1161"/>
                  <a:pt x="707" y="1168"/>
                  <a:pt x="705" y="1175"/>
                </a:cubicBezTo>
                <a:cubicBezTo>
                  <a:pt x="703" y="1180"/>
                  <a:pt x="701" y="1186"/>
                  <a:pt x="701" y="1191"/>
                </a:cubicBezTo>
                <a:cubicBezTo>
                  <a:pt x="705" y="1291"/>
                  <a:pt x="693" y="1391"/>
                  <a:pt x="690" y="1491"/>
                </a:cubicBezTo>
                <a:cubicBezTo>
                  <a:pt x="690" y="1507"/>
                  <a:pt x="687" y="1523"/>
                  <a:pt x="685" y="1539"/>
                </a:cubicBezTo>
                <a:cubicBezTo>
                  <a:pt x="685" y="1541"/>
                  <a:pt x="684" y="1544"/>
                  <a:pt x="682" y="1549"/>
                </a:cubicBezTo>
                <a:cubicBezTo>
                  <a:pt x="676" y="1541"/>
                  <a:pt x="671" y="1535"/>
                  <a:pt x="664" y="1526"/>
                </a:cubicBezTo>
                <a:cubicBezTo>
                  <a:pt x="662" y="1533"/>
                  <a:pt x="662" y="1537"/>
                  <a:pt x="660" y="1540"/>
                </a:cubicBezTo>
                <a:cubicBezTo>
                  <a:pt x="658" y="1545"/>
                  <a:pt x="657" y="1551"/>
                  <a:pt x="654" y="1552"/>
                </a:cubicBezTo>
                <a:cubicBezTo>
                  <a:pt x="641" y="1558"/>
                  <a:pt x="645" y="1568"/>
                  <a:pt x="649" y="1574"/>
                </a:cubicBezTo>
                <a:cubicBezTo>
                  <a:pt x="662" y="1595"/>
                  <a:pt x="675" y="1617"/>
                  <a:pt x="704" y="1619"/>
                </a:cubicBezTo>
                <a:cubicBezTo>
                  <a:pt x="725" y="1622"/>
                  <a:pt x="733" y="1634"/>
                  <a:pt x="733" y="1657"/>
                </a:cubicBezTo>
                <a:cubicBezTo>
                  <a:pt x="733" y="1678"/>
                  <a:pt x="730" y="1681"/>
                  <a:pt x="710" y="1683"/>
                </a:cubicBezTo>
                <a:cubicBezTo>
                  <a:pt x="673" y="1687"/>
                  <a:pt x="636" y="1687"/>
                  <a:pt x="599" y="1674"/>
                </a:cubicBezTo>
                <a:cubicBezTo>
                  <a:pt x="585" y="1669"/>
                  <a:pt x="570" y="1669"/>
                  <a:pt x="556" y="1667"/>
                </a:cubicBezTo>
                <a:cubicBezTo>
                  <a:pt x="542" y="1664"/>
                  <a:pt x="539" y="1661"/>
                  <a:pt x="541" y="1647"/>
                </a:cubicBezTo>
                <a:cubicBezTo>
                  <a:pt x="543" y="1628"/>
                  <a:pt x="548" y="1610"/>
                  <a:pt x="552" y="1592"/>
                </a:cubicBezTo>
                <a:cubicBezTo>
                  <a:pt x="554" y="1581"/>
                  <a:pt x="555" y="1569"/>
                  <a:pt x="557" y="1558"/>
                </a:cubicBezTo>
                <a:cubicBezTo>
                  <a:pt x="559" y="1550"/>
                  <a:pt x="556" y="1545"/>
                  <a:pt x="548" y="1543"/>
                </a:cubicBezTo>
                <a:cubicBezTo>
                  <a:pt x="539" y="1540"/>
                  <a:pt x="537" y="1534"/>
                  <a:pt x="538" y="1525"/>
                </a:cubicBezTo>
                <a:cubicBezTo>
                  <a:pt x="539" y="1502"/>
                  <a:pt x="542" y="1480"/>
                  <a:pt x="553" y="1458"/>
                </a:cubicBezTo>
                <a:cubicBezTo>
                  <a:pt x="556" y="1452"/>
                  <a:pt x="553" y="1443"/>
                  <a:pt x="552" y="1435"/>
                </a:cubicBezTo>
                <a:cubicBezTo>
                  <a:pt x="550" y="1424"/>
                  <a:pt x="548" y="1413"/>
                  <a:pt x="545" y="1402"/>
                </a:cubicBezTo>
                <a:cubicBezTo>
                  <a:pt x="544" y="1400"/>
                  <a:pt x="543" y="1397"/>
                  <a:pt x="542" y="1395"/>
                </a:cubicBezTo>
                <a:cubicBezTo>
                  <a:pt x="520" y="1367"/>
                  <a:pt x="498" y="1338"/>
                  <a:pt x="477" y="1310"/>
                </a:cubicBezTo>
                <a:cubicBezTo>
                  <a:pt x="476" y="1309"/>
                  <a:pt x="475" y="1309"/>
                  <a:pt x="474" y="1308"/>
                </a:cubicBezTo>
                <a:close/>
                <a:moveTo>
                  <a:pt x="337" y="491"/>
                </a:moveTo>
                <a:cubicBezTo>
                  <a:pt x="336" y="491"/>
                  <a:pt x="335" y="491"/>
                  <a:pt x="335" y="490"/>
                </a:cubicBezTo>
                <a:cubicBezTo>
                  <a:pt x="333" y="493"/>
                  <a:pt x="331" y="496"/>
                  <a:pt x="329" y="499"/>
                </a:cubicBezTo>
                <a:cubicBezTo>
                  <a:pt x="315" y="520"/>
                  <a:pt x="302" y="540"/>
                  <a:pt x="289" y="561"/>
                </a:cubicBezTo>
                <a:cubicBezTo>
                  <a:pt x="286" y="566"/>
                  <a:pt x="284" y="573"/>
                  <a:pt x="283" y="580"/>
                </a:cubicBezTo>
                <a:cubicBezTo>
                  <a:pt x="279" y="604"/>
                  <a:pt x="278" y="629"/>
                  <a:pt x="273" y="653"/>
                </a:cubicBezTo>
                <a:cubicBezTo>
                  <a:pt x="264" y="690"/>
                  <a:pt x="252" y="727"/>
                  <a:pt x="242" y="763"/>
                </a:cubicBezTo>
                <a:cubicBezTo>
                  <a:pt x="247" y="769"/>
                  <a:pt x="253" y="775"/>
                  <a:pt x="258" y="782"/>
                </a:cubicBezTo>
                <a:cubicBezTo>
                  <a:pt x="261" y="769"/>
                  <a:pt x="264" y="755"/>
                  <a:pt x="268" y="738"/>
                </a:cubicBezTo>
                <a:cubicBezTo>
                  <a:pt x="285" y="751"/>
                  <a:pt x="300" y="762"/>
                  <a:pt x="314" y="774"/>
                </a:cubicBezTo>
                <a:cubicBezTo>
                  <a:pt x="323" y="783"/>
                  <a:pt x="321" y="791"/>
                  <a:pt x="309" y="796"/>
                </a:cubicBezTo>
                <a:cubicBezTo>
                  <a:pt x="304" y="798"/>
                  <a:pt x="292" y="824"/>
                  <a:pt x="293" y="828"/>
                </a:cubicBezTo>
                <a:cubicBezTo>
                  <a:pt x="293" y="829"/>
                  <a:pt x="294" y="830"/>
                  <a:pt x="295" y="831"/>
                </a:cubicBezTo>
                <a:cubicBezTo>
                  <a:pt x="305" y="841"/>
                  <a:pt x="305" y="843"/>
                  <a:pt x="292" y="849"/>
                </a:cubicBezTo>
                <a:cubicBezTo>
                  <a:pt x="289" y="850"/>
                  <a:pt x="285" y="851"/>
                  <a:pt x="283" y="853"/>
                </a:cubicBezTo>
                <a:cubicBezTo>
                  <a:pt x="281" y="856"/>
                  <a:pt x="279" y="861"/>
                  <a:pt x="281" y="863"/>
                </a:cubicBezTo>
                <a:cubicBezTo>
                  <a:pt x="294" y="881"/>
                  <a:pt x="308" y="899"/>
                  <a:pt x="322" y="918"/>
                </a:cubicBezTo>
                <a:cubicBezTo>
                  <a:pt x="323" y="917"/>
                  <a:pt x="324" y="917"/>
                  <a:pt x="325" y="917"/>
                </a:cubicBezTo>
                <a:cubicBezTo>
                  <a:pt x="324" y="902"/>
                  <a:pt x="322" y="887"/>
                  <a:pt x="321" y="872"/>
                </a:cubicBezTo>
                <a:cubicBezTo>
                  <a:pt x="321" y="859"/>
                  <a:pt x="320" y="846"/>
                  <a:pt x="320" y="833"/>
                </a:cubicBezTo>
                <a:cubicBezTo>
                  <a:pt x="321" y="823"/>
                  <a:pt x="325" y="814"/>
                  <a:pt x="336" y="811"/>
                </a:cubicBezTo>
                <a:cubicBezTo>
                  <a:pt x="339" y="810"/>
                  <a:pt x="341" y="808"/>
                  <a:pt x="343" y="806"/>
                </a:cubicBezTo>
                <a:cubicBezTo>
                  <a:pt x="355" y="790"/>
                  <a:pt x="367" y="774"/>
                  <a:pt x="380" y="759"/>
                </a:cubicBezTo>
                <a:cubicBezTo>
                  <a:pt x="387" y="751"/>
                  <a:pt x="389" y="745"/>
                  <a:pt x="389" y="735"/>
                </a:cubicBezTo>
                <a:cubicBezTo>
                  <a:pt x="388" y="706"/>
                  <a:pt x="389" y="706"/>
                  <a:pt x="360" y="699"/>
                </a:cubicBezTo>
                <a:cubicBezTo>
                  <a:pt x="352" y="698"/>
                  <a:pt x="348" y="694"/>
                  <a:pt x="345" y="686"/>
                </a:cubicBezTo>
                <a:cubicBezTo>
                  <a:pt x="329" y="641"/>
                  <a:pt x="324" y="595"/>
                  <a:pt x="331" y="547"/>
                </a:cubicBezTo>
                <a:cubicBezTo>
                  <a:pt x="334" y="528"/>
                  <a:pt x="335" y="510"/>
                  <a:pt x="337" y="491"/>
                </a:cubicBezTo>
                <a:close/>
                <a:moveTo>
                  <a:pt x="549" y="1364"/>
                </a:moveTo>
                <a:cubicBezTo>
                  <a:pt x="551" y="1355"/>
                  <a:pt x="552" y="1349"/>
                  <a:pt x="552" y="1344"/>
                </a:cubicBezTo>
                <a:cubicBezTo>
                  <a:pt x="554" y="1318"/>
                  <a:pt x="559" y="1294"/>
                  <a:pt x="555" y="1268"/>
                </a:cubicBezTo>
                <a:cubicBezTo>
                  <a:pt x="550" y="1232"/>
                  <a:pt x="547" y="1197"/>
                  <a:pt x="542" y="1161"/>
                </a:cubicBezTo>
                <a:cubicBezTo>
                  <a:pt x="542" y="1156"/>
                  <a:pt x="541" y="1151"/>
                  <a:pt x="540" y="1144"/>
                </a:cubicBezTo>
                <a:cubicBezTo>
                  <a:pt x="517" y="1162"/>
                  <a:pt x="495" y="1179"/>
                  <a:pt x="473" y="1196"/>
                </a:cubicBezTo>
                <a:cubicBezTo>
                  <a:pt x="471" y="1198"/>
                  <a:pt x="469" y="1202"/>
                  <a:pt x="468" y="1205"/>
                </a:cubicBezTo>
                <a:cubicBezTo>
                  <a:pt x="466" y="1213"/>
                  <a:pt x="464" y="1220"/>
                  <a:pt x="462" y="1230"/>
                </a:cubicBezTo>
                <a:cubicBezTo>
                  <a:pt x="464" y="1233"/>
                  <a:pt x="468" y="1239"/>
                  <a:pt x="472" y="1245"/>
                </a:cubicBezTo>
                <a:cubicBezTo>
                  <a:pt x="469" y="1248"/>
                  <a:pt x="467" y="1250"/>
                  <a:pt x="465" y="1253"/>
                </a:cubicBezTo>
                <a:cubicBezTo>
                  <a:pt x="492" y="1289"/>
                  <a:pt x="520" y="1325"/>
                  <a:pt x="549" y="1364"/>
                </a:cubicBezTo>
                <a:close/>
                <a:moveTo>
                  <a:pt x="707" y="890"/>
                </a:moveTo>
                <a:cubicBezTo>
                  <a:pt x="708" y="890"/>
                  <a:pt x="709" y="890"/>
                  <a:pt x="711" y="890"/>
                </a:cubicBezTo>
                <a:cubicBezTo>
                  <a:pt x="709" y="875"/>
                  <a:pt x="716" y="865"/>
                  <a:pt x="728" y="856"/>
                </a:cubicBezTo>
                <a:cubicBezTo>
                  <a:pt x="732" y="854"/>
                  <a:pt x="734" y="847"/>
                  <a:pt x="734" y="842"/>
                </a:cubicBezTo>
                <a:cubicBezTo>
                  <a:pt x="735" y="822"/>
                  <a:pt x="733" y="803"/>
                  <a:pt x="724" y="785"/>
                </a:cubicBezTo>
                <a:cubicBezTo>
                  <a:pt x="718" y="773"/>
                  <a:pt x="714" y="760"/>
                  <a:pt x="709" y="748"/>
                </a:cubicBezTo>
                <a:cubicBezTo>
                  <a:pt x="702" y="729"/>
                  <a:pt x="695" y="710"/>
                  <a:pt x="687" y="691"/>
                </a:cubicBezTo>
                <a:cubicBezTo>
                  <a:pt x="677" y="693"/>
                  <a:pt x="668" y="693"/>
                  <a:pt x="658" y="694"/>
                </a:cubicBezTo>
                <a:cubicBezTo>
                  <a:pt x="659" y="697"/>
                  <a:pt x="659" y="699"/>
                  <a:pt x="660" y="700"/>
                </a:cubicBezTo>
                <a:cubicBezTo>
                  <a:pt x="668" y="710"/>
                  <a:pt x="677" y="719"/>
                  <a:pt x="683" y="729"/>
                </a:cubicBezTo>
                <a:cubicBezTo>
                  <a:pt x="687" y="736"/>
                  <a:pt x="691" y="745"/>
                  <a:pt x="690" y="753"/>
                </a:cubicBezTo>
                <a:cubicBezTo>
                  <a:pt x="689" y="762"/>
                  <a:pt x="690" y="769"/>
                  <a:pt x="693" y="777"/>
                </a:cubicBezTo>
                <a:cubicBezTo>
                  <a:pt x="699" y="791"/>
                  <a:pt x="705" y="806"/>
                  <a:pt x="692" y="820"/>
                </a:cubicBezTo>
                <a:cubicBezTo>
                  <a:pt x="691" y="821"/>
                  <a:pt x="690" y="824"/>
                  <a:pt x="691" y="827"/>
                </a:cubicBezTo>
                <a:cubicBezTo>
                  <a:pt x="696" y="848"/>
                  <a:pt x="702" y="869"/>
                  <a:pt x="707" y="890"/>
                </a:cubicBezTo>
                <a:close/>
                <a:moveTo>
                  <a:pt x="467" y="1158"/>
                </a:moveTo>
                <a:cubicBezTo>
                  <a:pt x="487" y="1143"/>
                  <a:pt x="505" y="1128"/>
                  <a:pt x="524" y="1115"/>
                </a:cubicBezTo>
                <a:cubicBezTo>
                  <a:pt x="533" y="1109"/>
                  <a:pt x="537" y="1102"/>
                  <a:pt x="535" y="1091"/>
                </a:cubicBezTo>
                <a:cubicBezTo>
                  <a:pt x="531" y="1075"/>
                  <a:pt x="530" y="1059"/>
                  <a:pt x="528" y="1044"/>
                </a:cubicBezTo>
                <a:cubicBezTo>
                  <a:pt x="513" y="1064"/>
                  <a:pt x="498" y="1083"/>
                  <a:pt x="484" y="1103"/>
                </a:cubicBezTo>
                <a:cubicBezTo>
                  <a:pt x="473" y="1119"/>
                  <a:pt x="471" y="1137"/>
                  <a:pt x="467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4168346" y="2198743"/>
            <a:ext cx="630238" cy="1323975"/>
          </a:xfrm>
          <a:custGeom>
            <a:avLst/>
            <a:gdLst>
              <a:gd name="T0" fmla="*/ 437 w 814"/>
              <a:gd name="T1" fmla="*/ 1339 h 1716"/>
              <a:gd name="T2" fmla="*/ 423 w 814"/>
              <a:gd name="T3" fmla="*/ 1447 h 1716"/>
              <a:gd name="T4" fmla="*/ 403 w 814"/>
              <a:gd name="T5" fmla="*/ 1511 h 1716"/>
              <a:gd name="T6" fmla="*/ 384 w 814"/>
              <a:gd name="T7" fmla="*/ 1550 h 1716"/>
              <a:gd name="T8" fmla="*/ 357 w 814"/>
              <a:gd name="T9" fmla="*/ 1716 h 1716"/>
              <a:gd name="T10" fmla="*/ 288 w 814"/>
              <a:gd name="T11" fmla="*/ 1615 h 1716"/>
              <a:gd name="T12" fmla="*/ 303 w 814"/>
              <a:gd name="T13" fmla="*/ 1508 h 1716"/>
              <a:gd name="T14" fmla="*/ 265 w 814"/>
              <a:gd name="T15" fmla="*/ 1449 h 1716"/>
              <a:gd name="T16" fmla="*/ 280 w 814"/>
              <a:gd name="T17" fmla="*/ 1382 h 1716"/>
              <a:gd name="T18" fmla="*/ 303 w 814"/>
              <a:gd name="T19" fmla="*/ 1191 h 1716"/>
              <a:gd name="T20" fmla="*/ 289 w 814"/>
              <a:gd name="T21" fmla="*/ 1109 h 1716"/>
              <a:gd name="T22" fmla="*/ 270 w 814"/>
              <a:gd name="T23" fmla="*/ 1088 h 1716"/>
              <a:gd name="T24" fmla="*/ 171 w 814"/>
              <a:gd name="T25" fmla="*/ 974 h 1716"/>
              <a:gd name="T26" fmla="*/ 122 w 814"/>
              <a:gd name="T27" fmla="*/ 914 h 1716"/>
              <a:gd name="T28" fmla="*/ 134 w 814"/>
              <a:gd name="T29" fmla="*/ 624 h 1716"/>
              <a:gd name="T30" fmla="*/ 131 w 814"/>
              <a:gd name="T31" fmla="*/ 697 h 1716"/>
              <a:gd name="T32" fmla="*/ 163 w 814"/>
              <a:gd name="T33" fmla="*/ 794 h 1716"/>
              <a:gd name="T34" fmla="*/ 168 w 814"/>
              <a:gd name="T35" fmla="*/ 843 h 1716"/>
              <a:gd name="T36" fmla="*/ 183 w 814"/>
              <a:gd name="T37" fmla="*/ 776 h 1716"/>
              <a:gd name="T38" fmla="*/ 207 w 814"/>
              <a:gd name="T39" fmla="*/ 558 h 1716"/>
              <a:gd name="T40" fmla="*/ 325 w 814"/>
              <a:gd name="T41" fmla="*/ 287 h 1716"/>
              <a:gd name="T42" fmla="*/ 473 w 814"/>
              <a:gd name="T43" fmla="*/ 216 h 1716"/>
              <a:gd name="T44" fmla="*/ 441 w 814"/>
              <a:gd name="T45" fmla="*/ 120 h 1716"/>
              <a:gd name="T46" fmla="*/ 569 w 814"/>
              <a:gd name="T47" fmla="*/ 3 h 1716"/>
              <a:gd name="T48" fmla="*/ 650 w 814"/>
              <a:gd name="T49" fmla="*/ 140 h 1716"/>
              <a:gd name="T50" fmla="*/ 595 w 814"/>
              <a:gd name="T51" fmla="*/ 210 h 1716"/>
              <a:gd name="T52" fmla="*/ 684 w 814"/>
              <a:gd name="T53" fmla="*/ 313 h 1716"/>
              <a:gd name="T54" fmla="*/ 715 w 814"/>
              <a:gd name="T55" fmla="*/ 402 h 1716"/>
              <a:gd name="T56" fmla="*/ 720 w 814"/>
              <a:gd name="T57" fmla="*/ 494 h 1716"/>
              <a:gd name="T58" fmla="*/ 809 w 814"/>
              <a:gd name="T59" fmla="*/ 863 h 1716"/>
              <a:gd name="T60" fmla="*/ 742 w 814"/>
              <a:gd name="T61" fmla="*/ 936 h 1716"/>
              <a:gd name="T62" fmla="*/ 717 w 814"/>
              <a:gd name="T63" fmla="*/ 932 h 1716"/>
              <a:gd name="T64" fmla="*/ 713 w 814"/>
              <a:gd name="T65" fmla="*/ 1154 h 1716"/>
              <a:gd name="T66" fmla="*/ 690 w 814"/>
              <a:gd name="T67" fmla="*/ 1491 h 1716"/>
              <a:gd name="T68" fmla="*/ 664 w 814"/>
              <a:gd name="T69" fmla="*/ 1526 h 1716"/>
              <a:gd name="T70" fmla="*/ 649 w 814"/>
              <a:gd name="T71" fmla="*/ 1574 h 1716"/>
              <a:gd name="T72" fmla="*/ 710 w 814"/>
              <a:gd name="T73" fmla="*/ 1683 h 1716"/>
              <a:gd name="T74" fmla="*/ 541 w 814"/>
              <a:gd name="T75" fmla="*/ 1647 h 1716"/>
              <a:gd name="T76" fmla="*/ 548 w 814"/>
              <a:gd name="T77" fmla="*/ 1543 h 1716"/>
              <a:gd name="T78" fmla="*/ 552 w 814"/>
              <a:gd name="T79" fmla="*/ 1435 h 1716"/>
              <a:gd name="T80" fmla="*/ 477 w 814"/>
              <a:gd name="T81" fmla="*/ 1310 h 1716"/>
              <a:gd name="T82" fmla="*/ 335 w 814"/>
              <a:gd name="T83" fmla="*/ 490 h 1716"/>
              <a:gd name="T84" fmla="*/ 283 w 814"/>
              <a:gd name="T85" fmla="*/ 580 h 1716"/>
              <a:gd name="T86" fmla="*/ 258 w 814"/>
              <a:gd name="T87" fmla="*/ 782 h 1716"/>
              <a:gd name="T88" fmla="*/ 309 w 814"/>
              <a:gd name="T89" fmla="*/ 796 h 1716"/>
              <a:gd name="T90" fmla="*/ 292 w 814"/>
              <a:gd name="T91" fmla="*/ 849 h 1716"/>
              <a:gd name="T92" fmla="*/ 322 w 814"/>
              <a:gd name="T93" fmla="*/ 918 h 1716"/>
              <a:gd name="T94" fmla="*/ 320 w 814"/>
              <a:gd name="T95" fmla="*/ 833 h 1716"/>
              <a:gd name="T96" fmla="*/ 380 w 814"/>
              <a:gd name="T97" fmla="*/ 759 h 1716"/>
              <a:gd name="T98" fmla="*/ 345 w 814"/>
              <a:gd name="T99" fmla="*/ 686 h 1716"/>
              <a:gd name="T100" fmla="*/ 549 w 814"/>
              <a:gd name="T101" fmla="*/ 1364 h 1716"/>
              <a:gd name="T102" fmla="*/ 542 w 814"/>
              <a:gd name="T103" fmla="*/ 1161 h 1716"/>
              <a:gd name="T104" fmla="*/ 468 w 814"/>
              <a:gd name="T105" fmla="*/ 1205 h 1716"/>
              <a:gd name="T106" fmla="*/ 465 w 814"/>
              <a:gd name="T107" fmla="*/ 1253 h 1716"/>
              <a:gd name="T108" fmla="*/ 711 w 814"/>
              <a:gd name="T109" fmla="*/ 890 h 1716"/>
              <a:gd name="T110" fmla="*/ 724 w 814"/>
              <a:gd name="T111" fmla="*/ 785 h 1716"/>
              <a:gd name="T112" fmla="*/ 658 w 814"/>
              <a:gd name="T113" fmla="*/ 694 h 1716"/>
              <a:gd name="T114" fmla="*/ 690 w 814"/>
              <a:gd name="T115" fmla="*/ 753 h 1716"/>
              <a:gd name="T116" fmla="*/ 691 w 814"/>
              <a:gd name="T117" fmla="*/ 827 h 1716"/>
              <a:gd name="T118" fmla="*/ 524 w 814"/>
              <a:gd name="T119" fmla="*/ 1115 h 1716"/>
              <a:gd name="T120" fmla="*/ 484 w 814"/>
              <a:gd name="T121" fmla="*/ 1103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4" h="1716">
                <a:moveTo>
                  <a:pt x="474" y="1308"/>
                </a:moveTo>
                <a:cubicBezTo>
                  <a:pt x="463" y="1316"/>
                  <a:pt x="451" y="1324"/>
                  <a:pt x="440" y="1333"/>
                </a:cubicBezTo>
                <a:cubicBezTo>
                  <a:pt x="439" y="1334"/>
                  <a:pt x="438" y="1337"/>
                  <a:pt x="437" y="1339"/>
                </a:cubicBezTo>
                <a:cubicBezTo>
                  <a:pt x="434" y="1350"/>
                  <a:pt x="434" y="1362"/>
                  <a:pt x="429" y="1371"/>
                </a:cubicBezTo>
                <a:cubicBezTo>
                  <a:pt x="420" y="1388"/>
                  <a:pt x="419" y="1405"/>
                  <a:pt x="422" y="1423"/>
                </a:cubicBezTo>
                <a:cubicBezTo>
                  <a:pt x="423" y="1431"/>
                  <a:pt x="423" y="1439"/>
                  <a:pt x="423" y="1447"/>
                </a:cubicBezTo>
                <a:cubicBezTo>
                  <a:pt x="423" y="1457"/>
                  <a:pt x="423" y="1466"/>
                  <a:pt x="411" y="1469"/>
                </a:cubicBezTo>
                <a:cubicBezTo>
                  <a:pt x="409" y="1470"/>
                  <a:pt x="407" y="1474"/>
                  <a:pt x="407" y="1477"/>
                </a:cubicBezTo>
                <a:cubicBezTo>
                  <a:pt x="405" y="1488"/>
                  <a:pt x="403" y="1499"/>
                  <a:pt x="403" y="1511"/>
                </a:cubicBezTo>
                <a:cubicBezTo>
                  <a:pt x="402" y="1518"/>
                  <a:pt x="399" y="1522"/>
                  <a:pt x="392" y="1522"/>
                </a:cubicBezTo>
                <a:cubicBezTo>
                  <a:pt x="384" y="1521"/>
                  <a:pt x="382" y="1526"/>
                  <a:pt x="382" y="1533"/>
                </a:cubicBezTo>
                <a:cubicBezTo>
                  <a:pt x="383" y="1539"/>
                  <a:pt x="383" y="1544"/>
                  <a:pt x="384" y="1550"/>
                </a:cubicBezTo>
                <a:cubicBezTo>
                  <a:pt x="390" y="1587"/>
                  <a:pt x="387" y="1624"/>
                  <a:pt x="385" y="1662"/>
                </a:cubicBezTo>
                <a:cubicBezTo>
                  <a:pt x="384" y="1679"/>
                  <a:pt x="373" y="1695"/>
                  <a:pt x="366" y="1712"/>
                </a:cubicBezTo>
                <a:cubicBezTo>
                  <a:pt x="365" y="1714"/>
                  <a:pt x="360" y="1716"/>
                  <a:pt x="357" y="1716"/>
                </a:cubicBezTo>
                <a:cubicBezTo>
                  <a:pt x="335" y="1716"/>
                  <a:pt x="312" y="1716"/>
                  <a:pt x="290" y="1715"/>
                </a:cubicBezTo>
                <a:cubicBezTo>
                  <a:pt x="277" y="1714"/>
                  <a:pt x="269" y="1698"/>
                  <a:pt x="272" y="1682"/>
                </a:cubicBezTo>
                <a:cubicBezTo>
                  <a:pt x="276" y="1659"/>
                  <a:pt x="282" y="1637"/>
                  <a:pt x="288" y="1615"/>
                </a:cubicBezTo>
                <a:cubicBezTo>
                  <a:pt x="291" y="1600"/>
                  <a:pt x="296" y="1586"/>
                  <a:pt x="300" y="1572"/>
                </a:cubicBezTo>
                <a:cubicBezTo>
                  <a:pt x="300" y="1570"/>
                  <a:pt x="300" y="1567"/>
                  <a:pt x="302" y="1565"/>
                </a:cubicBezTo>
                <a:cubicBezTo>
                  <a:pt x="317" y="1546"/>
                  <a:pt x="306" y="1527"/>
                  <a:pt x="303" y="1508"/>
                </a:cubicBezTo>
                <a:cubicBezTo>
                  <a:pt x="302" y="1506"/>
                  <a:pt x="298" y="1503"/>
                  <a:pt x="296" y="1502"/>
                </a:cubicBezTo>
                <a:cubicBezTo>
                  <a:pt x="280" y="1496"/>
                  <a:pt x="270" y="1487"/>
                  <a:pt x="270" y="1469"/>
                </a:cubicBezTo>
                <a:cubicBezTo>
                  <a:pt x="270" y="1462"/>
                  <a:pt x="268" y="1455"/>
                  <a:pt x="265" y="1449"/>
                </a:cubicBezTo>
                <a:cubicBezTo>
                  <a:pt x="258" y="1439"/>
                  <a:pt x="261" y="1430"/>
                  <a:pt x="267" y="1422"/>
                </a:cubicBezTo>
                <a:cubicBezTo>
                  <a:pt x="274" y="1413"/>
                  <a:pt x="280" y="1403"/>
                  <a:pt x="280" y="1391"/>
                </a:cubicBezTo>
                <a:cubicBezTo>
                  <a:pt x="280" y="1388"/>
                  <a:pt x="281" y="1385"/>
                  <a:pt x="280" y="1382"/>
                </a:cubicBezTo>
                <a:cubicBezTo>
                  <a:pt x="273" y="1359"/>
                  <a:pt x="277" y="1336"/>
                  <a:pt x="279" y="1312"/>
                </a:cubicBezTo>
                <a:cubicBezTo>
                  <a:pt x="280" y="1306"/>
                  <a:pt x="281" y="1300"/>
                  <a:pt x="280" y="1294"/>
                </a:cubicBezTo>
                <a:cubicBezTo>
                  <a:pt x="276" y="1257"/>
                  <a:pt x="283" y="1222"/>
                  <a:pt x="303" y="1191"/>
                </a:cubicBezTo>
                <a:cubicBezTo>
                  <a:pt x="306" y="1187"/>
                  <a:pt x="308" y="1182"/>
                  <a:pt x="311" y="1178"/>
                </a:cubicBezTo>
                <a:cubicBezTo>
                  <a:pt x="318" y="1167"/>
                  <a:pt x="319" y="1157"/>
                  <a:pt x="312" y="1146"/>
                </a:cubicBezTo>
                <a:cubicBezTo>
                  <a:pt x="304" y="1134"/>
                  <a:pt x="297" y="1122"/>
                  <a:pt x="289" y="1109"/>
                </a:cubicBezTo>
                <a:cubicBezTo>
                  <a:pt x="291" y="1107"/>
                  <a:pt x="294" y="1105"/>
                  <a:pt x="298" y="1103"/>
                </a:cubicBezTo>
                <a:cubicBezTo>
                  <a:pt x="292" y="1095"/>
                  <a:pt x="287" y="1088"/>
                  <a:pt x="282" y="1081"/>
                </a:cubicBezTo>
                <a:cubicBezTo>
                  <a:pt x="278" y="1083"/>
                  <a:pt x="274" y="1086"/>
                  <a:pt x="270" y="1088"/>
                </a:cubicBezTo>
                <a:cubicBezTo>
                  <a:pt x="256" y="1069"/>
                  <a:pt x="241" y="1050"/>
                  <a:pt x="226" y="1031"/>
                </a:cubicBezTo>
                <a:cubicBezTo>
                  <a:pt x="214" y="1014"/>
                  <a:pt x="201" y="998"/>
                  <a:pt x="188" y="981"/>
                </a:cubicBezTo>
                <a:cubicBezTo>
                  <a:pt x="184" y="974"/>
                  <a:pt x="178" y="972"/>
                  <a:pt x="171" y="974"/>
                </a:cubicBezTo>
                <a:cubicBezTo>
                  <a:pt x="164" y="977"/>
                  <a:pt x="159" y="974"/>
                  <a:pt x="155" y="968"/>
                </a:cubicBezTo>
                <a:cubicBezTo>
                  <a:pt x="149" y="959"/>
                  <a:pt x="142" y="951"/>
                  <a:pt x="136" y="942"/>
                </a:cubicBezTo>
                <a:cubicBezTo>
                  <a:pt x="130" y="933"/>
                  <a:pt x="126" y="923"/>
                  <a:pt x="122" y="914"/>
                </a:cubicBezTo>
                <a:cubicBezTo>
                  <a:pt x="128" y="905"/>
                  <a:pt x="135" y="896"/>
                  <a:pt x="142" y="887"/>
                </a:cubicBezTo>
                <a:cubicBezTo>
                  <a:pt x="94" y="826"/>
                  <a:pt x="48" y="766"/>
                  <a:pt x="0" y="705"/>
                </a:cubicBezTo>
                <a:cubicBezTo>
                  <a:pt x="42" y="674"/>
                  <a:pt x="88" y="650"/>
                  <a:pt x="134" y="624"/>
                </a:cubicBezTo>
                <a:cubicBezTo>
                  <a:pt x="135" y="625"/>
                  <a:pt x="136" y="626"/>
                  <a:pt x="137" y="627"/>
                </a:cubicBezTo>
                <a:cubicBezTo>
                  <a:pt x="130" y="652"/>
                  <a:pt x="123" y="678"/>
                  <a:pt x="115" y="706"/>
                </a:cubicBezTo>
                <a:cubicBezTo>
                  <a:pt x="121" y="703"/>
                  <a:pt x="126" y="700"/>
                  <a:pt x="131" y="697"/>
                </a:cubicBezTo>
                <a:cubicBezTo>
                  <a:pt x="133" y="704"/>
                  <a:pt x="135" y="711"/>
                  <a:pt x="136" y="717"/>
                </a:cubicBezTo>
                <a:cubicBezTo>
                  <a:pt x="143" y="739"/>
                  <a:pt x="151" y="760"/>
                  <a:pt x="166" y="778"/>
                </a:cubicBezTo>
                <a:cubicBezTo>
                  <a:pt x="171" y="785"/>
                  <a:pt x="170" y="789"/>
                  <a:pt x="163" y="794"/>
                </a:cubicBezTo>
                <a:cubicBezTo>
                  <a:pt x="159" y="797"/>
                  <a:pt x="154" y="801"/>
                  <a:pt x="149" y="804"/>
                </a:cubicBezTo>
                <a:cubicBezTo>
                  <a:pt x="155" y="812"/>
                  <a:pt x="160" y="820"/>
                  <a:pt x="165" y="827"/>
                </a:cubicBezTo>
                <a:cubicBezTo>
                  <a:pt x="169" y="832"/>
                  <a:pt x="174" y="837"/>
                  <a:pt x="168" y="843"/>
                </a:cubicBezTo>
                <a:cubicBezTo>
                  <a:pt x="167" y="844"/>
                  <a:pt x="169" y="847"/>
                  <a:pt x="171" y="849"/>
                </a:cubicBezTo>
                <a:cubicBezTo>
                  <a:pt x="173" y="839"/>
                  <a:pt x="178" y="830"/>
                  <a:pt x="173" y="819"/>
                </a:cubicBezTo>
                <a:cubicBezTo>
                  <a:pt x="166" y="803"/>
                  <a:pt x="172" y="789"/>
                  <a:pt x="183" y="776"/>
                </a:cubicBezTo>
                <a:cubicBezTo>
                  <a:pt x="186" y="773"/>
                  <a:pt x="188" y="768"/>
                  <a:pt x="188" y="763"/>
                </a:cubicBezTo>
                <a:cubicBezTo>
                  <a:pt x="188" y="722"/>
                  <a:pt x="188" y="680"/>
                  <a:pt x="188" y="639"/>
                </a:cubicBezTo>
                <a:cubicBezTo>
                  <a:pt x="187" y="610"/>
                  <a:pt x="197" y="584"/>
                  <a:pt x="207" y="558"/>
                </a:cubicBezTo>
                <a:cubicBezTo>
                  <a:pt x="226" y="511"/>
                  <a:pt x="245" y="463"/>
                  <a:pt x="263" y="415"/>
                </a:cubicBezTo>
                <a:cubicBezTo>
                  <a:pt x="271" y="391"/>
                  <a:pt x="276" y="366"/>
                  <a:pt x="284" y="341"/>
                </a:cubicBezTo>
                <a:cubicBezTo>
                  <a:pt x="291" y="318"/>
                  <a:pt x="301" y="298"/>
                  <a:pt x="325" y="287"/>
                </a:cubicBezTo>
                <a:cubicBezTo>
                  <a:pt x="357" y="273"/>
                  <a:pt x="389" y="262"/>
                  <a:pt x="424" y="258"/>
                </a:cubicBezTo>
                <a:cubicBezTo>
                  <a:pt x="426" y="258"/>
                  <a:pt x="430" y="255"/>
                  <a:pt x="431" y="252"/>
                </a:cubicBezTo>
                <a:cubicBezTo>
                  <a:pt x="438" y="233"/>
                  <a:pt x="451" y="220"/>
                  <a:pt x="473" y="216"/>
                </a:cubicBezTo>
                <a:cubicBezTo>
                  <a:pt x="468" y="192"/>
                  <a:pt x="463" y="168"/>
                  <a:pt x="458" y="142"/>
                </a:cubicBezTo>
                <a:cubicBezTo>
                  <a:pt x="454" y="147"/>
                  <a:pt x="452" y="150"/>
                  <a:pt x="450" y="153"/>
                </a:cubicBezTo>
                <a:cubicBezTo>
                  <a:pt x="434" y="142"/>
                  <a:pt x="433" y="136"/>
                  <a:pt x="441" y="120"/>
                </a:cubicBezTo>
                <a:cubicBezTo>
                  <a:pt x="450" y="104"/>
                  <a:pt x="458" y="87"/>
                  <a:pt x="459" y="68"/>
                </a:cubicBezTo>
                <a:cubicBezTo>
                  <a:pt x="461" y="50"/>
                  <a:pt x="473" y="37"/>
                  <a:pt x="487" y="27"/>
                </a:cubicBezTo>
                <a:cubicBezTo>
                  <a:pt x="511" y="8"/>
                  <a:pt x="539" y="0"/>
                  <a:pt x="569" y="3"/>
                </a:cubicBezTo>
                <a:cubicBezTo>
                  <a:pt x="584" y="4"/>
                  <a:pt x="598" y="11"/>
                  <a:pt x="609" y="21"/>
                </a:cubicBezTo>
                <a:cubicBezTo>
                  <a:pt x="629" y="41"/>
                  <a:pt x="643" y="63"/>
                  <a:pt x="645" y="93"/>
                </a:cubicBezTo>
                <a:cubicBezTo>
                  <a:pt x="645" y="109"/>
                  <a:pt x="649" y="124"/>
                  <a:pt x="650" y="140"/>
                </a:cubicBezTo>
                <a:cubicBezTo>
                  <a:pt x="651" y="160"/>
                  <a:pt x="644" y="171"/>
                  <a:pt x="624" y="175"/>
                </a:cubicBezTo>
                <a:cubicBezTo>
                  <a:pt x="612" y="177"/>
                  <a:pt x="607" y="182"/>
                  <a:pt x="604" y="192"/>
                </a:cubicBezTo>
                <a:cubicBezTo>
                  <a:pt x="602" y="199"/>
                  <a:pt x="598" y="204"/>
                  <a:pt x="595" y="210"/>
                </a:cubicBezTo>
                <a:cubicBezTo>
                  <a:pt x="592" y="216"/>
                  <a:pt x="589" y="222"/>
                  <a:pt x="587" y="226"/>
                </a:cubicBezTo>
                <a:cubicBezTo>
                  <a:pt x="606" y="257"/>
                  <a:pt x="624" y="287"/>
                  <a:pt x="643" y="317"/>
                </a:cubicBezTo>
                <a:cubicBezTo>
                  <a:pt x="656" y="315"/>
                  <a:pt x="670" y="314"/>
                  <a:pt x="684" y="313"/>
                </a:cubicBezTo>
                <a:cubicBezTo>
                  <a:pt x="700" y="313"/>
                  <a:pt x="713" y="327"/>
                  <a:pt x="711" y="343"/>
                </a:cubicBezTo>
                <a:cubicBezTo>
                  <a:pt x="710" y="347"/>
                  <a:pt x="705" y="351"/>
                  <a:pt x="700" y="356"/>
                </a:cubicBezTo>
                <a:cubicBezTo>
                  <a:pt x="704" y="370"/>
                  <a:pt x="710" y="386"/>
                  <a:pt x="715" y="402"/>
                </a:cubicBezTo>
                <a:cubicBezTo>
                  <a:pt x="720" y="419"/>
                  <a:pt x="725" y="436"/>
                  <a:pt x="729" y="453"/>
                </a:cubicBezTo>
                <a:cubicBezTo>
                  <a:pt x="732" y="463"/>
                  <a:pt x="729" y="473"/>
                  <a:pt x="723" y="482"/>
                </a:cubicBezTo>
                <a:cubicBezTo>
                  <a:pt x="721" y="485"/>
                  <a:pt x="719" y="490"/>
                  <a:pt x="720" y="494"/>
                </a:cubicBezTo>
                <a:cubicBezTo>
                  <a:pt x="722" y="533"/>
                  <a:pt x="730" y="571"/>
                  <a:pt x="741" y="609"/>
                </a:cubicBezTo>
                <a:cubicBezTo>
                  <a:pt x="756" y="659"/>
                  <a:pt x="767" y="710"/>
                  <a:pt x="780" y="760"/>
                </a:cubicBezTo>
                <a:cubicBezTo>
                  <a:pt x="789" y="795"/>
                  <a:pt x="800" y="829"/>
                  <a:pt x="809" y="863"/>
                </a:cubicBezTo>
                <a:cubicBezTo>
                  <a:pt x="811" y="870"/>
                  <a:pt x="812" y="878"/>
                  <a:pt x="812" y="885"/>
                </a:cubicBezTo>
                <a:cubicBezTo>
                  <a:pt x="814" y="912"/>
                  <a:pt x="794" y="939"/>
                  <a:pt x="768" y="944"/>
                </a:cubicBezTo>
                <a:cubicBezTo>
                  <a:pt x="758" y="947"/>
                  <a:pt x="749" y="946"/>
                  <a:pt x="742" y="936"/>
                </a:cubicBezTo>
                <a:cubicBezTo>
                  <a:pt x="736" y="926"/>
                  <a:pt x="728" y="918"/>
                  <a:pt x="720" y="909"/>
                </a:cubicBezTo>
                <a:cubicBezTo>
                  <a:pt x="718" y="910"/>
                  <a:pt x="717" y="911"/>
                  <a:pt x="715" y="912"/>
                </a:cubicBezTo>
                <a:cubicBezTo>
                  <a:pt x="715" y="919"/>
                  <a:pt x="716" y="926"/>
                  <a:pt x="717" y="932"/>
                </a:cubicBezTo>
                <a:cubicBezTo>
                  <a:pt x="720" y="952"/>
                  <a:pt x="725" y="972"/>
                  <a:pt x="726" y="992"/>
                </a:cubicBezTo>
                <a:cubicBezTo>
                  <a:pt x="727" y="1021"/>
                  <a:pt x="724" y="1049"/>
                  <a:pt x="724" y="1078"/>
                </a:cubicBezTo>
                <a:cubicBezTo>
                  <a:pt x="724" y="1104"/>
                  <a:pt x="721" y="1129"/>
                  <a:pt x="713" y="1154"/>
                </a:cubicBezTo>
                <a:cubicBezTo>
                  <a:pt x="711" y="1161"/>
                  <a:pt x="707" y="1168"/>
                  <a:pt x="705" y="1175"/>
                </a:cubicBezTo>
                <a:cubicBezTo>
                  <a:pt x="703" y="1180"/>
                  <a:pt x="701" y="1186"/>
                  <a:pt x="701" y="1191"/>
                </a:cubicBezTo>
                <a:cubicBezTo>
                  <a:pt x="705" y="1291"/>
                  <a:pt x="693" y="1391"/>
                  <a:pt x="690" y="1491"/>
                </a:cubicBezTo>
                <a:cubicBezTo>
                  <a:pt x="690" y="1507"/>
                  <a:pt x="687" y="1523"/>
                  <a:pt x="685" y="1539"/>
                </a:cubicBezTo>
                <a:cubicBezTo>
                  <a:pt x="685" y="1541"/>
                  <a:pt x="684" y="1544"/>
                  <a:pt x="682" y="1549"/>
                </a:cubicBezTo>
                <a:cubicBezTo>
                  <a:pt x="676" y="1541"/>
                  <a:pt x="671" y="1535"/>
                  <a:pt x="664" y="1526"/>
                </a:cubicBezTo>
                <a:cubicBezTo>
                  <a:pt x="662" y="1533"/>
                  <a:pt x="662" y="1537"/>
                  <a:pt x="660" y="1540"/>
                </a:cubicBezTo>
                <a:cubicBezTo>
                  <a:pt x="658" y="1545"/>
                  <a:pt x="657" y="1551"/>
                  <a:pt x="654" y="1552"/>
                </a:cubicBezTo>
                <a:cubicBezTo>
                  <a:pt x="641" y="1558"/>
                  <a:pt x="645" y="1568"/>
                  <a:pt x="649" y="1574"/>
                </a:cubicBezTo>
                <a:cubicBezTo>
                  <a:pt x="662" y="1595"/>
                  <a:pt x="675" y="1617"/>
                  <a:pt x="704" y="1619"/>
                </a:cubicBezTo>
                <a:cubicBezTo>
                  <a:pt x="725" y="1622"/>
                  <a:pt x="733" y="1634"/>
                  <a:pt x="733" y="1657"/>
                </a:cubicBezTo>
                <a:cubicBezTo>
                  <a:pt x="733" y="1678"/>
                  <a:pt x="730" y="1681"/>
                  <a:pt x="710" y="1683"/>
                </a:cubicBezTo>
                <a:cubicBezTo>
                  <a:pt x="673" y="1687"/>
                  <a:pt x="636" y="1687"/>
                  <a:pt x="599" y="1674"/>
                </a:cubicBezTo>
                <a:cubicBezTo>
                  <a:pt x="585" y="1669"/>
                  <a:pt x="570" y="1669"/>
                  <a:pt x="556" y="1667"/>
                </a:cubicBezTo>
                <a:cubicBezTo>
                  <a:pt x="542" y="1664"/>
                  <a:pt x="539" y="1661"/>
                  <a:pt x="541" y="1647"/>
                </a:cubicBezTo>
                <a:cubicBezTo>
                  <a:pt x="543" y="1628"/>
                  <a:pt x="548" y="1610"/>
                  <a:pt x="552" y="1592"/>
                </a:cubicBezTo>
                <a:cubicBezTo>
                  <a:pt x="554" y="1581"/>
                  <a:pt x="555" y="1569"/>
                  <a:pt x="557" y="1558"/>
                </a:cubicBezTo>
                <a:cubicBezTo>
                  <a:pt x="559" y="1550"/>
                  <a:pt x="556" y="1545"/>
                  <a:pt x="548" y="1543"/>
                </a:cubicBezTo>
                <a:cubicBezTo>
                  <a:pt x="539" y="1540"/>
                  <a:pt x="537" y="1534"/>
                  <a:pt x="538" y="1525"/>
                </a:cubicBezTo>
                <a:cubicBezTo>
                  <a:pt x="539" y="1502"/>
                  <a:pt x="542" y="1480"/>
                  <a:pt x="553" y="1458"/>
                </a:cubicBezTo>
                <a:cubicBezTo>
                  <a:pt x="556" y="1452"/>
                  <a:pt x="553" y="1443"/>
                  <a:pt x="552" y="1435"/>
                </a:cubicBezTo>
                <a:cubicBezTo>
                  <a:pt x="550" y="1424"/>
                  <a:pt x="548" y="1413"/>
                  <a:pt x="545" y="1402"/>
                </a:cubicBezTo>
                <a:cubicBezTo>
                  <a:pt x="544" y="1400"/>
                  <a:pt x="543" y="1397"/>
                  <a:pt x="542" y="1395"/>
                </a:cubicBezTo>
                <a:cubicBezTo>
                  <a:pt x="520" y="1367"/>
                  <a:pt x="498" y="1338"/>
                  <a:pt x="477" y="1310"/>
                </a:cubicBezTo>
                <a:cubicBezTo>
                  <a:pt x="476" y="1309"/>
                  <a:pt x="475" y="1309"/>
                  <a:pt x="474" y="1308"/>
                </a:cubicBezTo>
                <a:close/>
                <a:moveTo>
                  <a:pt x="337" y="491"/>
                </a:moveTo>
                <a:cubicBezTo>
                  <a:pt x="336" y="491"/>
                  <a:pt x="335" y="491"/>
                  <a:pt x="335" y="490"/>
                </a:cubicBezTo>
                <a:cubicBezTo>
                  <a:pt x="333" y="493"/>
                  <a:pt x="331" y="496"/>
                  <a:pt x="329" y="499"/>
                </a:cubicBezTo>
                <a:cubicBezTo>
                  <a:pt x="315" y="520"/>
                  <a:pt x="302" y="540"/>
                  <a:pt x="289" y="561"/>
                </a:cubicBezTo>
                <a:cubicBezTo>
                  <a:pt x="286" y="566"/>
                  <a:pt x="284" y="573"/>
                  <a:pt x="283" y="580"/>
                </a:cubicBezTo>
                <a:cubicBezTo>
                  <a:pt x="279" y="604"/>
                  <a:pt x="278" y="629"/>
                  <a:pt x="273" y="653"/>
                </a:cubicBezTo>
                <a:cubicBezTo>
                  <a:pt x="264" y="690"/>
                  <a:pt x="252" y="727"/>
                  <a:pt x="242" y="763"/>
                </a:cubicBezTo>
                <a:cubicBezTo>
                  <a:pt x="247" y="769"/>
                  <a:pt x="253" y="775"/>
                  <a:pt x="258" y="782"/>
                </a:cubicBezTo>
                <a:cubicBezTo>
                  <a:pt x="261" y="769"/>
                  <a:pt x="264" y="755"/>
                  <a:pt x="268" y="738"/>
                </a:cubicBezTo>
                <a:cubicBezTo>
                  <a:pt x="285" y="751"/>
                  <a:pt x="300" y="762"/>
                  <a:pt x="314" y="774"/>
                </a:cubicBezTo>
                <a:cubicBezTo>
                  <a:pt x="323" y="783"/>
                  <a:pt x="321" y="791"/>
                  <a:pt x="309" y="796"/>
                </a:cubicBezTo>
                <a:cubicBezTo>
                  <a:pt x="304" y="798"/>
                  <a:pt x="292" y="824"/>
                  <a:pt x="293" y="828"/>
                </a:cubicBezTo>
                <a:cubicBezTo>
                  <a:pt x="293" y="829"/>
                  <a:pt x="294" y="830"/>
                  <a:pt x="295" y="831"/>
                </a:cubicBezTo>
                <a:cubicBezTo>
                  <a:pt x="305" y="841"/>
                  <a:pt x="305" y="843"/>
                  <a:pt x="292" y="849"/>
                </a:cubicBezTo>
                <a:cubicBezTo>
                  <a:pt x="289" y="850"/>
                  <a:pt x="285" y="851"/>
                  <a:pt x="283" y="853"/>
                </a:cubicBezTo>
                <a:cubicBezTo>
                  <a:pt x="281" y="856"/>
                  <a:pt x="279" y="861"/>
                  <a:pt x="281" y="863"/>
                </a:cubicBezTo>
                <a:cubicBezTo>
                  <a:pt x="294" y="881"/>
                  <a:pt x="308" y="899"/>
                  <a:pt x="322" y="918"/>
                </a:cubicBezTo>
                <a:cubicBezTo>
                  <a:pt x="323" y="917"/>
                  <a:pt x="324" y="917"/>
                  <a:pt x="325" y="917"/>
                </a:cubicBezTo>
                <a:cubicBezTo>
                  <a:pt x="324" y="902"/>
                  <a:pt x="322" y="887"/>
                  <a:pt x="321" y="872"/>
                </a:cubicBezTo>
                <a:cubicBezTo>
                  <a:pt x="321" y="859"/>
                  <a:pt x="320" y="846"/>
                  <a:pt x="320" y="833"/>
                </a:cubicBezTo>
                <a:cubicBezTo>
                  <a:pt x="321" y="823"/>
                  <a:pt x="325" y="814"/>
                  <a:pt x="336" y="811"/>
                </a:cubicBezTo>
                <a:cubicBezTo>
                  <a:pt x="339" y="810"/>
                  <a:pt x="341" y="808"/>
                  <a:pt x="343" y="806"/>
                </a:cubicBezTo>
                <a:cubicBezTo>
                  <a:pt x="355" y="790"/>
                  <a:pt x="367" y="774"/>
                  <a:pt x="380" y="759"/>
                </a:cubicBezTo>
                <a:cubicBezTo>
                  <a:pt x="387" y="751"/>
                  <a:pt x="389" y="745"/>
                  <a:pt x="389" y="735"/>
                </a:cubicBezTo>
                <a:cubicBezTo>
                  <a:pt x="388" y="706"/>
                  <a:pt x="389" y="706"/>
                  <a:pt x="360" y="699"/>
                </a:cubicBezTo>
                <a:cubicBezTo>
                  <a:pt x="352" y="698"/>
                  <a:pt x="348" y="694"/>
                  <a:pt x="345" y="686"/>
                </a:cubicBezTo>
                <a:cubicBezTo>
                  <a:pt x="329" y="641"/>
                  <a:pt x="324" y="595"/>
                  <a:pt x="331" y="547"/>
                </a:cubicBezTo>
                <a:cubicBezTo>
                  <a:pt x="334" y="528"/>
                  <a:pt x="335" y="510"/>
                  <a:pt x="337" y="491"/>
                </a:cubicBezTo>
                <a:close/>
                <a:moveTo>
                  <a:pt x="549" y="1364"/>
                </a:moveTo>
                <a:cubicBezTo>
                  <a:pt x="551" y="1355"/>
                  <a:pt x="552" y="1349"/>
                  <a:pt x="552" y="1344"/>
                </a:cubicBezTo>
                <a:cubicBezTo>
                  <a:pt x="554" y="1318"/>
                  <a:pt x="559" y="1294"/>
                  <a:pt x="555" y="1268"/>
                </a:cubicBezTo>
                <a:cubicBezTo>
                  <a:pt x="550" y="1232"/>
                  <a:pt x="547" y="1197"/>
                  <a:pt x="542" y="1161"/>
                </a:cubicBezTo>
                <a:cubicBezTo>
                  <a:pt x="542" y="1156"/>
                  <a:pt x="541" y="1151"/>
                  <a:pt x="540" y="1144"/>
                </a:cubicBezTo>
                <a:cubicBezTo>
                  <a:pt x="517" y="1162"/>
                  <a:pt x="495" y="1179"/>
                  <a:pt x="473" y="1196"/>
                </a:cubicBezTo>
                <a:cubicBezTo>
                  <a:pt x="471" y="1198"/>
                  <a:pt x="469" y="1202"/>
                  <a:pt x="468" y="1205"/>
                </a:cubicBezTo>
                <a:cubicBezTo>
                  <a:pt x="466" y="1213"/>
                  <a:pt x="464" y="1220"/>
                  <a:pt x="462" y="1230"/>
                </a:cubicBezTo>
                <a:cubicBezTo>
                  <a:pt x="464" y="1233"/>
                  <a:pt x="468" y="1239"/>
                  <a:pt x="472" y="1245"/>
                </a:cubicBezTo>
                <a:cubicBezTo>
                  <a:pt x="469" y="1248"/>
                  <a:pt x="467" y="1250"/>
                  <a:pt x="465" y="1253"/>
                </a:cubicBezTo>
                <a:cubicBezTo>
                  <a:pt x="492" y="1289"/>
                  <a:pt x="520" y="1325"/>
                  <a:pt x="549" y="1364"/>
                </a:cubicBezTo>
                <a:close/>
                <a:moveTo>
                  <a:pt x="707" y="890"/>
                </a:moveTo>
                <a:cubicBezTo>
                  <a:pt x="708" y="890"/>
                  <a:pt x="709" y="890"/>
                  <a:pt x="711" y="890"/>
                </a:cubicBezTo>
                <a:cubicBezTo>
                  <a:pt x="709" y="875"/>
                  <a:pt x="716" y="865"/>
                  <a:pt x="728" y="856"/>
                </a:cubicBezTo>
                <a:cubicBezTo>
                  <a:pt x="732" y="854"/>
                  <a:pt x="734" y="847"/>
                  <a:pt x="734" y="842"/>
                </a:cubicBezTo>
                <a:cubicBezTo>
                  <a:pt x="735" y="822"/>
                  <a:pt x="733" y="803"/>
                  <a:pt x="724" y="785"/>
                </a:cubicBezTo>
                <a:cubicBezTo>
                  <a:pt x="718" y="773"/>
                  <a:pt x="714" y="760"/>
                  <a:pt x="709" y="748"/>
                </a:cubicBezTo>
                <a:cubicBezTo>
                  <a:pt x="702" y="729"/>
                  <a:pt x="695" y="710"/>
                  <a:pt x="687" y="691"/>
                </a:cubicBezTo>
                <a:cubicBezTo>
                  <a:pt x="677" y="693"/>
                  <a:pt x="668" y="693"/>
                  <a:pt x="658" y="694"/>
                </a:cubicBezTo>
                <a:cubicBezTo>
                  <a:pt x="659" y="697"/>
                  <a:pt x="659" y="699"/>
                  <a:pt x="660" y="700"/>
                </a:cubicBezTo>
                <a:cubicBezTo>
                  <a:pt x="668" y="710"/>
                  <a:pt x="677" y="719"/>
                  <a:pt x="683" y="729"/>
                </a:cubicBezTo>
                <a:cubicBezTo>
                  <a:pt x="687" y="736"/>
                  <a:pt x="691" y="745"/>
                  <a:pt x="690" y="753"/>
                </a:cubicBezTo>
                <a:cubicBezTo>
                  <a:pt x="689" y="762"/>
                  <a:pt x="690" y="769"/>
                  <a:pt x="693" y="777"/>
                </a:cubicBezTo>
                <a:cubicBezTo>
                  <a:pt x="699" y="791"/>
                  <a:pt x="705" y="806"/>
                  <a:pt x="692" y="820"/>
                </a:cubicBezTo>
                <a:cubicBezTo>
                  <a:pt x="691" y="821"/>
                  <a:pt x="690" y="824"/>
                  <a:pt x="691" y="827"/>
                </a:cubicBezTo>
                <a:cubicBezTo>
                  <a:pt x="696" y="848"/>
                  <a:pt x="702" y="869"/>
                  <a:pt x="707" y="890"/>
                </a:cubicBezTo>
                <a:close/>
                <a:moveTo>
                  <a:pt x="467" y="1158"/>
                </a:moveTo>
                <a:cubicBezTo>
                  <a:pt x="487" y="1143"/>
                  <a:pt x="505" y="1128"/>
                  <a:pt x="524" y="1115"/>
                </a:cubicBezTo>
                <a:cubicBezTo>
                  <a:pt x="533" y="1109"/>
                  <a:pt x="537" y="1102"/>
                  <a:pt x="535" y="1091"/>
                </a:cubicBezTo>
                <a:cubicBezTo>
                  <a:pt x="531" y="1075"/>
                  <a:pt x="530" y="1059"/>
                  <a:pt x="528" y="1044"/>
                </a:cubicBezTo>
                <a:cubicBezTo>
                  <a:pt x="513" y="1064"/>
                  <a:pt x="498" y="1083"/>
                  <a:pt x="484" y="1103"/>
                </a:cubicBezTo>
                <a:cubicBezTo>
                  <a:pt x="473" y="1119"/>
                  <a:pt x="471" y="1137"/>
                  <a:pt x="467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6981145" y="2198742"/>
            <a:ext cx="630238" cy="1323975"/>
          </a:xfrm>
          <a:custGeom>
            <a:avLst/>
            <a:gdLst>
              <a:gd name="T0" fmla="*/ 437 w 814"/>
              <a:gd name="T1" fmla="*/ 1339 h 1716"/>
              <a:gd name="T2" fmla="*/ 423 w 814"/>
              <a:gd name="T3" fmla="*/ 1447 h 1716"/>
              <a:gd name="T4" fmla="*/ 403 w 814"/>
              <a:gd name="T5" fmla="*/ 1511 h 1716"/>
              <a:gd name="T6" fmla="*/ 384 w 814"/>
              <a:gd name="T7" fmla="*/ 1550 h 1716"/>
              <a:gd name="T8" fmla="*/ 357 w 814"/>
              <a:gd name="T9" fmla="*/ 1716 h 1716"/>
              <a:gd name="T10" fmla="*/ 288 w 814"/>
              <a:gd name="T11" fmla="*/ 1615 h 1716"/>
              <a:gd name="T12" fmla="*/ 303 w 814"/>
              <a:gd name="T13" fmla="*/ 1508 h 1716"/>
              <a:gd name="T14" fmla="*/ 265 w 814"/>
              <a:gd name="T15" fmla="*/ 1449 h 1716"/>
              <a:gd name="T16" fmla="*/ 280 w 814"/>
              <a:gd name="T17" fmla="*/ 1382 h 1716"/>
              <a:gd name="T18" fmla="*/ 303 w 814"/>
              <a:gd name="T19" fmla="*/ 1191 h 1716"/>
              <a:gd name="T20" fmla="*/ 289 w 814"/>
              <a:gd name="T21" fmla="*/ 1109 h 1716"/>
              <a:gd name="T22" fmla="*/ 270 w 814"/>
              <a:gd name="T23" fmla="*/ 1088 h 1716"/>
              <a:gd name="T24" fmla="*/ 171 w 814"/>
              <a:gd name="T25" fmla="*/ 974 h 1716"/>
              <a:gd name="T26" fmla="*/ 122 w 814"/>
              <a:gd name="T27" fmla="*/ 914 h 1716"/>
              <a:gd name="T28" fmla="*/ 134 w 814"/>
              <a:gd name="T29" fmla="*/ 624 h 1716"/>
              <a:gd name="T30" fmla="*/ 131 w 814"/>
              <a:gd name="T31" fmla="*/ 697 h 1716"/>
              <a:gd name="T32" fmla="*/ 163 w 814"/>
              <a:gd name="T33" fmla="*/ 794 h 1716"/>
              <a:gd name="T34" fmla="*/ 168 w 814"/>
              <a:gd name="T35" fmla="*/ 843 h 1716"/>
              <a:gd name="T36" fmla="*/ 183 w 814"/>
              <a:gd name="T37" fmla="*/ 776 h 1716"/>
              <a:gd name="T38" fmla="*/ 207 w 814"/>
              <a:gd name="T39" fmla="*/ 558 h 1716"/>
              <a:gd name="T40" fmla="*/ 325 w 814"/>
              <a:gd name="T41" fmla="*/ 287 h 1716"/>
              <a:gd name="T42" fmla="*/ 473 w 814"/>
              <a:gd name="T43" fmla="*/ 216 h 1716"/>
              <a:gd name="T44" fmla="*/ 441 w 814"/>
              <a:gd name="T45" fmla="*/ 120 h 1716"/>
              <a:gd name="T46" fmla="*/ 569 w 814"/>
              <a:gd name="T47" fmla="*/ 3 h 1716"/>
              <a:gd name="T48" fmla="*/ 650 w 814"/>
              <a:gd name="T49" fmla="*/ 140 h 1716"/>
              <a:gd name="T50" fmla="*/ 595 w 814"/>
              <a:gd name="T51" fmla="*/ 210 h 1716"/>
              <a:gd name="T52" fmla="*/ 684 w 814"/>
              <a:gd name="T53" fmla="*/ 313 h 1716"/>
              <a:gd name="T54" fmla="*/ 715 w 814"/>
              <a:gd name="T55" fmla="*/ 402 h 1716"/>
              <a:gd name="T56" fmla="*/ 720 w 814"/>
              <a:gd name="T57" fmla="*/ 494 h 1716"/>
              <a:gd name="T58" fmla="*/ 809 w 814"/>
              <a:gd name="T59" fmla="*/ 863 h 1716"/>
              <a:gd name="T60" fmla="*/ 742 w 814"/>
              <a:gd name="T61" fmla="*/ 936 h 1716"/>
              <a:gd name="T62" fmla="*/ 717 w 814"/>
              <a:gd name="T63" fmla="*/ 932 h 1716"/>
              <a:gd name="T64" fmla="*/ 713 w 814"/>
              <a:gd name="T65" fmla="*/ 1154 h 1716"/>
              <a:gd name="T66" fmla="*/ 690 w 814"/>
              <a:gd name="T67" fmla="*/ 1491 h 1716"/>
              <a:gd name="T68" fmla="*/ 664 w 814"/>
              <a:gd name="T69" fmla="*/ 1526 h 1716"/>
              <a:gd name="T70" fmla="*/ 649 w 814"/>
              <a:gd name="T71" fmla="*/ 1574 h 1716"/>
              <a:gd name="T72" fmla="*/ 710 w 814"/>
              <a:gd name="T73" fmla="*/ 1683 h 1716"/>
              <a:gd name="T74" fmla="*/ 541 w 814"/>
              <a:gd name="T75" fmla="*/ 1647 h 1716"/>
              <a:gd name="T76" fmla="*/ 548 w 814"/>
              <a:gd name="T77" fmla="*/ 1543 h 1716"/>
              <a:gd name="T78" fmla="*/ 552 w 814"/>
              <a:gd name="T79" fmla="*/ 1435 h 1716"/>
              <a:gd name="T80" fmla="*/ 477 w 814"/>
              <a:gd name="T81" fmla="*/ 1310 h 1716"/>
              <a:gd name="T82" fmla="*/ 335 w 814"/>
              <a:gd name="T83" fmla="*/ 490 h 1716"/>
              <a:gd name="T84" fmla="*/ 283 w 814"/>
              <a:gd name="T85" fmla="*/ 580 h 1716"/>
              <a:gd name="T86" fmla="*/ 258 w 814"/>
              <a:gd name="T87" fmla="*/ 782 h 1716"/>
              <a:gd name="T88" fmla="*/ 309 w 814"/>
              <a:gd name="T89" fmla="*/ 796 h 1716"/>
              <a:gd name="T90" fmla="*/ 292 w 814"/>
              <a:gd name="T91" fmla="*/ 849 h 1716"/>
              <a:gd name="T92" fmla="*/ 322 w 814"/>
              <a:gd name="T93" fmla="*/ 918 h 1716"/>
              <a:gd name="T94" fmla="*/ 320 w 814"/>
              <a:gd name="T95" fmla="*/ 833 h 1716"/>
              <a:gd name="T96" fmla="*/ 380 w 814"/>
              <a:gd name="T97" fmla="*/ 759 h 1716"/>
              <a:gd name="T98" fmla="*/ 345 w 814"/>
              <a:gd name="T99" fmla="*/ 686 h 1716"/>
              <a:gd name="T100" fmla="*/ 549 w 814"/>
              <a:gd name="T101" fmla="*/ 1364 h 1716"/>
              <a:gd name="T102" fmla="*/ 542 w 814"/>
              <a:gd name="T103" fmla="*/ 1161 h 1716"/>
              <a:gd name="T104" fmla="*/ 468 w 814"/>
              <a:gd name="T105" fmla="*/ 1205 h 1716"/>
              <a:gd name="T106" fmla="*/ 465 w 814"/>
              <a:gd name="T107" fmla="*/ 1253 h 1716"/>
              <a:gd name="T108" fmla="*/ 711 w 814"/>
              <a:gd name="T109" fmla="*/ 890 h 1716"/>
              <a:gd name="T110" fmla="*/ 724 w 814"/>
              <a:gd name="T111" fmla="*/ 785 h 1716"/>
              <a:gd name="T112" fmla="*/ 658 w 814"/>
              <a:gd name="T113" fmla="*/ 694 h 1716"/>
              <a:gd name="T114" fmla="*/ 690 w 814"/>
              <a:gd name="T115" fmla="*/ 753 h 1716"/>
              <a:gd name="T116" fmla="*/ 691 w 814"/>
              <a:gd name="T117" fmla="*/ 827 h 1716"/>
              <a:gd name="T118" fmla="*/ 524 w 814"/>
              <a:gd name="T119" fmla="*/ 1115 h 1716"/>
              <a:gd name="T120" fmla="*/ 484 w 814"/>
              <a:gd name="T121" fmla="*/ 1103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14" h="1716">
                <a:moveTo>
                  <a:pt x="474" y="1308"/>
                </a:moveTo>
                <a:cubicBezTo>
                  <a:pt x="463" y="1316"/>
                  <a:pt x="451" y="1324"/>
                  <a:pt x="440" y="1333"/>
                </a:cubicBezTo>
                <a:cubicBezTo>
                  <a:pt x="439" y="1334"/>
                  <a:pt x="438" y="1337"/>
                  <a:pt x="437" y="1339"/>
                </a:cubicBezTo>
                <a:cubicBezTo>
                  <a:pt x="434" y="1350"/>
                  <a:pt x="434" y="1362"/>
                  <a:pt x="429" y="1371"/>
                </a:cubicBezTo>
                <a:cubicBezTo>
                  <a:pt x="420" y="1388"/>
                  <a:pt x="419" y="1405"/>
                  <a:pt x="422" y="1423"/>
                </a:cubicBezTo>
                <a:cubicBezTo>
                  <a:pt x="423" y="1431"/>
                  <a:pt x="423" y="1439"/>
                  <a:pt x="423" y="1447"/>
                </a:cubicBezTo>
                <a:cubicBezTo>
                  <a:pt x="423" y="1457"/>
                  <a:pt x="423" y="1466"/>
                  <a:pt x="411" y="1469"/>
                </a:cubicBezTo>
                <a:cubicBezTo>
                  <a:pt x="409" y="1470"/>
                  <a:pt x="407" y="1474"/>
                  <a:pt x="407" y="1477"/>
                </a:cubicBezTo>
                <a:cubicBezTo>
                  <a:pt x="405" y="1488"/>
                  <a:pt x="403" y="1499"/>
                  <a:pt x="403" y="1511"/>
                </a:cubicBezTo>
                <a:cubicBezTo>
                  <a:pt x="402" y="1518"/>
                  <a:pt x="399" y="1522"/>
                  <a:pt x="392" y="1522"/>
                </a:cubicBezTo>
                <a:cubicBezTo>
                  <a:pt x="384" y="1521"/>
                  <a:pt x="382" y="1526"/>
                  <a:pt x="382" y="1533"/>
                </a:cubicBezTo>
                <a:cubicBezTo>
                  <a:pt x="383" y="1539"/>
                  <a:pt x="383" y="1544"/>
                  <a:pt x="384" y="1550"/>
                </a:cubicBezTo>
                <a:cubicBezTo>
                  <a:pt x="390" y="1587"/>
                  <a:pt x="387" y="1624"/>
                  <a:pt x="385" y="1662"/>
                </a:cubicBezTo>
                <a:cubicBezTo>
                  <a:pt x="384" y="1679"/>
                  <a:pt x="373" y="1695"/>
                  <a:pt x="366" y="1712"/>
                </a:cubicBezTo>
                <a:cubicBezTo>
                  <a:pt x="365" y="1714"/>
                  <a:pt x="360" y="1716"/>
                  <a:pt x="357" y="1716"/>
                </a:cubicBezTo>
                <a:cubicBezTo>
                  <a:pt x="335" y="1716"/>
                  <a:pt x="312" y="1716"/>
                  <a:pt x="290" y="1715"/>
                </a:cubicBezTo>
                <a:cubicBezTo>
                  <a:pt x="277" y="1714"/>
                  <a:pt x="269" y="1698"/>
                  <a:pt x="272" y="1682"/>
                </a:cubicBezTo>
                <a:cubicBezTo>
                  <a:pt x="276" y="1659"/>
                  <a:pt x="282" y="1637"/>
                  <a:pt x="288" y="1615"/>
                </a:cubicBezTo>
                <a:cubicBezTo>
                  <a:pt x="291" y="1600"/>
                  <a:pt x="296" y="1586"/>
                  <a:pt x="300" y="1572"/>
                </a:cubicBezTo>
                <a:cubicBezTo>
                  <a:pt x="300" y="1570"/>
                  <a:pt x="300" y="1567"/>
                  <a:pt x="302" y="1565"/>
                </a:cubicBezTo>
                <a:cubicBezTo>
                  <a:pt x="317" y="1546"/>
                  <a:pt x="306" y="1527"/>
                  <a:pt x="303" y="1508"/>
                </a:cubicBezTo>
                <a:cubicBezTo>
                  <a:pt x="302" y="1506"/>
                  <a:pt x="298" y="1503"/>
                  <a:pt x="296" y="1502"/>
                </a:cubicBezTo>
                <a:cubicBezTo>
                  <a:pt x="280" y="1496"/>
                  <a:pt x="270" y="1487"/>
                  <a:pt x="270" y="1469"/>
                </a:cubicBezTo>
                <a:cubicBezTo>
                  <a:pt x="270" y="1462"/>
                  <a:pt x="268" y="1455"/>
                  <a:pt x="265" y="1449"/>
                </a:cubicBezTo>
                <a:cubicBezTo>
                  <a:pt x="258" y="1439"/>
                  <a:pt x="261" y="1430"/>
                  <a:pt x="267" y="1422"/>
                </a:cubicBezTo>
                <a:cubicBezTo>
                  <a:pt x="274" y="1413"/>
                  <a:pt x="280" y="1403"/>
                  <a:pt x="280" y="1391"/>
                </a:cubicBezTo>
                <a:cubicBezTo>
                  <a:pt x="280" y="1388"/>
                  <a:pt x="281" y="1385"/>
                  <a:pt x="280" y="1382"/>
                </a:cubicBezTo>
                <a:cubicBezTo>
                  <a:pt x="273" y="1359"/>
                  <a:pt x="277" y="1336"/>
                  <a:pt x="279" y="1312"/>
                </a:cubicBezTo>
                <a:cubicBezTo>
                  <a:pt x="280" y="1306"/>
                  <a:pt x="281" y="1300"/>
                  <a:pt x="280" y="1294"/>
                </a:cubicBezTo>
                <a:cubicBezTo>
                  <a:pt x="276" y="1257"/>
                  <a:pt x="283" y="1222"/>
                  <a:pt x="303" y="1191"/>
                </a:cubicBezTo>
                <a:cubicBezTo>
                  <a:pt x="306" y="1187"/>
                  <a:pt x="308" y="1182"/>
                  <a:pt x="311" y="1178"/>
                </a:cubicBezTo>
                <a:cubicBezTo>
                  <a:pt x="318" y="1167"/>
                  <a:pt x="319" y="1157"/>
                  <a:pt x="312" y="1146"/>
                </a:cubicBezTo>
                <a:cubicBezTo>
                  <a:pt x="304" y="1134"/>
                  <a:pt x="297" y="1122"/>
                  <a:pt x="289" y="1109"/>
                </a:cubicBezTo>
                <a:cubicBezTo>
                  <a:pt x="291" y="1107"/>
                  <a:pt x="294" y="1105"/>
                  <a:pt x="298" y="1103"/>
                </a:cubicBezTo>
                <a:cubicBezTo>
                  <a:pt x="292" y="1095"/>
                  <a:pt x="287" y="1088"/>
                  <a:pt x="282" y="1081"/>
                </a:cubicBezTo>
                <a:cubicBezTo>
                  <a:pt x="278" y="1083"/>
                  <a:pt x="274" y="1086"/>
                  <a:pt x="270" y="1088"/>
                </a:cubicBezTo>
                <a:cubicBezTo>
                  <a:pt x="256" y="1069"/>
                  <a:pt x="241" y="1050"/>
                  <a:pt x="226" y="1031"/>
                </a:cubicBezTo>
                <a:cubicBezTo>
                  <a:pt x="214" y="1014"/>
                  <a:pt x="201" y="998"/>
                  <a:pt x="188" y="981"/>
                </a:cubicBezTo>
                <a:cubicBezTo>
                  <a:pt x="184" y="974"/>
                  <a:pt x="178" y="972"/>
                  <a:pt x="171" y="974"/>
                </a:cubicBezTo>
                <a:cubicBezTo>
                  <a:pt x="164" y="977"/>
                  <a:pt x="159" y="974"/>
                  <a:pt x="155" y="968"/>
                </a:cubicBezTo>
                <a:cubicBezTo>
                  <a:pt x="149" y="959"/>
                  <a:pt x="142" y="951"/>
                  <a:pt x="136" y="942"/>
                </a:cubicBezTo>
                <a:cubicBezTo>
                  <a:pt x="130" y="933"/>
                  <a:pt x="126" y="923"/>
                  <a:pt x="122" y="914"/>
                </a:cubicBezTo>
                <a:cubicBezTo>
                  <a:pt x="128" y="905"/>
                  <a:pt x="135" y="896"/>
                  <a:pt x="142" y="887"/>
                </a:cubicBezTo>
                <a:cubicBezTo>
                  <a:pt x="94" y="826"/>
                  <a:pt x="48" y="766"/>
                  <a:pt x="0" y="705"/>
                </a:cubicBezTo>
                <a:cubicBezTo>
                  <a:pt x="42" y="674"/>
                  <a:pt x="88" y="650"/>
                  <a:pt x="134" y="624"/>
                </a:cubicBezTo>
                <a:cubicBezTo>
                  <a:pt x="135" y="625"/>
                  <a:pt x="136" y="626"/>
                  <a:pt x="137" y="627"/>
                </a:cubicBezTo>
                <a:cubicBezTo>
                  <a:pt x="130" y="652"/>
                  <a:pt x="123" y="678"/>
                  <a:pt x="115" y="706"/>
                </a:cubicBezTo>
                <a:cubicBezTo>
                  <a:pt x="121" y="703"/>
                  <a:pt x="126" y="700"/>
                  <a:pt x="131" y="697"/>
                </a:cubicBezTo>
                <a:cubicBezTo>
                  <a:pt x="133" y="704"/>
                  <a:pt x="135" y="711"/>
                  <a:pt x="136" y="717"/>
                </a:cubicBezTo>
                <a:cubicBezTo>
                  <a:pt x="143" y="739"/>
                  <a:pt x="151" y="760"/>
                  <a:pt x="166" y="778"/>
                </a:cubicBezTo>
                <a:cubicBezTo>
                  <a:pt x="171" y="785"/>
                  <a:pt x="170" y="789"/>
                  <a:pt x="163" y="794"/>
                </a:cubicBezTo>
                <a:cubicBezTo>
                  <a:pt x="159" y="797"/>
                  <a:pt x="154" y="801"/>
                  <a:pt x="149" y="804"/>
                </a:cubicBezTo>
                <a:cubicBezTo>
                  <a:pt x="155" y="812"/>
                  <a:pt x="160" y="820"/>
                  <a:pt x="165" y="827"/>
                </a:cubicBezTo>
                <a:cubicBezTo>
                  <a:pt x="169" y="832"/>
                  <a:pt x="174" y="837"/>
                  <a:pt x="168" y="843"/>
                </a:cubicBezTo>
                <a:cubicBezTo>
                  <a:pt x="167" y="844"/>
                  <a:pt x="169" y="847"/>
                  <a:pt x="171" y="849"/>
                </a:cubicBezTo>
                <a:cubicBezTo>
                  <a:pt x="173" y="839"/>
                  <a:pt x="178" y="830"/>
                  <a:pt x="173" y="819"/>
                </a:cubicBezTo>
                <a:cubicBezTo>
                  <a:pt x="166" y="803"/>
                  <a:pt x="172" y="789"/>
                  <a:pt x="183" y="776"/>
                </a:cubicBezTo>
                <a:cubicBezTo>
                  <a:pt x="186" y="773"/>
                  <a:pt x="188" y="768"/>
                  <a:pt x="188" y="763"/>
                </a:cubicBezTo>
                <a:cubicBezTo>
                  <a:pt x="188" y="722"/>
                  <a:pt x="188" y="680"/>
                  <a:pt x="188" y="639"/>
                </a:cubicBezTo>
                <a:cubicBezTo>
                  <a:pt x="187" y="610"/>
                  <a:pt x="197" y="584"/>
                  <a:pt x="207" y="558"/>
                </a:cubicBezTo>
                <a:cubicBezTo>
                  <a:pt x="226" y="511"/>
                  <a:pt x="245" y="463"/>
                  <a:pt x="263" y="415"/>
                </a:cubicBezTo>
                <a:cubicBezTo>
                  <a:pt x="271" y="391"/>
                  <a:pt x="276" y="366"/>
                  <a:pt x="284" y="341"/>
                </a:cubicBezTo>
                <a:cubicBezTo>
                  <a:pt x="291" y="318"/>
                  <a:pt x="301" y="298"/>
                  <a:pt x="325" y="287"/>
                </a:cubicBezTo>
                <a:cubicBezTo>
                  <a:pt x="357" y="273"/>
                  <a:pt x="389" y="262"/>
                  <a:pt x="424" y="258"/>
                </a:cubicBezTo>
                <a:cubicBezTo>
                  <a:pt x="426" y="258"/>
                  <a:pt x="430" y="255"/>
                  <a:pt x="431" y="252"/>
                </a:cubicBezTo>
                <a:cubicBezTo>
                  <a:pt x="438" y="233"/>
                  <a:pt x="451" y="220"/>
                  <a:pt x="473" y="216"/>
                </a:cubicBezTo>
                <a:cubicBezTo>
                  <a:pt x="468" y="192"/>
                  <a:pt x="463" y="168"/>
                  <a:pt x="458" y="142"/>
                </a:cubicBezTo>
                <a:cubicBezTo>
                  <a:pt x="454" y="147"/>
                  <a:pt x="452" y="150"/>
                  <a:pt x="450" y="153"/>
                </a:cubicBezTo>
                <a:cubicBezTo>
                  <a:pt x="434" y="142"/>
                  <a:pt x="433" y="136"/>
                  <a:pt x="441" y="120"/>
                </a:cubicBezTo>
                <a:cubicBezTo>
                  <a:pt x="450" y="104"/>
                  <a:pt x="458" y="87"/>
                  <a:pt x="459" y="68"/>
                </a:cubicBezTo>
                <a:cubicBezTo>
                  <a:pt x="461" y="50"/>
                  <a:pt x="473" y="37"/>
                  <a:pt x="487" y="27"/>
                </a:cubicBezTo>
                <a:cubicBezTo>
                  <a:pt x="511" y="8"/>
                  <a:pt x="539" y="0"/>
                  <a:pt x="569" y="3"/>
                </a:cubicBezTo>
                <a:cubicBezTo>
                  <a:pt x="584" y="4"/>
                  <a:pt x="598" y="11"/>
                  <a:pt x="609" y="21"/>
                </a:cubicBezTo>
                <a:cubicBezTo>
                  <a:pt x="629" y="41"/>
                  <a:pt x="643" y="63"/>
                  <a:pt x="645" y="93"/>
                </a:cubicBezTo>
                <a:cubicBezTo>
                  <a:pt x="645" y="109"/>
                  <a:pt x="649" y="124"/>
                  <a:pt x="650" y="140"/>
                </a:cubicBezTo>
                <a:cubicBezTo>
                  <a:pt x="651" y="160"/>
                  <a:pt x="644" y="171"/>
                  <a:pt x="624" y="175"/>
                </a:cubicBezTo>
                <a:cubicBezTo>
                  <a:pt x="612" y="177"/>
                  <a:pt x="607" y="182"/>
                  <a:pt x="604" y="192"/>
                </a:cubicBezTo>
                <a:cubicBezTo>
                  <a:pt x="602" y="199"/>
                  <a:pt x="598" y="204"/>
                  <a:pt x="595" y="210"/>
                </a:cubicBezTo>
                <a:cubicBezTo>
                  <a:pt x="592" y="216"/>
                  <a:pt x="589" y="222"/>
                  <a:pt x="587" y="226"/>
                </a:cubicBezTo>
                <a:cubicBezTo>
                  <a:pt x="606" y="257"/>
                  <a:pt x="624" y="287"/>
                  <a:pt x="643" y="317"/>
                </a:cubicBezTo>
                <a:cubicBezTo>
                  <a:pt x="656" y="315"/>
                  <a:pt x="670" y="314"/>
                  <a:pt x="684" y="313"/>
                </a:cubicBezTo>
                <a:cubicBezTo>
                  <a:pt x="700" y="313"/>
                  <a:pt x="713" y="327"/>
                  <a:pt x="711" y="343"/>
                </a:cubicBezTo>
                <a:cubicBezTo>
                  <a:pt x="710" y="347"/>
                  <a:pt x="705" y="351"/>
                  <a:pt x="700" y="356"/>
                </a:cubicBezTo>
                <a:cubicBezTo>
                  <a:pt x="704" y="370"/>
                  <a:pt x="710" y="386"/>
                  <a:pt x="715" y="402"/>
                </a:cubicBezTo>
                <a:cubicBezTo>
                  <a:pt x="720" y="419"/>
                  <a:pt x="725" y="436"/>
                  <a:pt x="729" y="453"/>
                </a:cubicBezTo>
                <a:cubicBezTo>
                  <a:pt x="732" y="463"/>
                  <a:pt x="729" y="473"/>
                  <a:pt x="723" y="482"/>
                </a:cubicBezTo>
                <a:cubicBezTo>
                  <a:pt x="721" y="485"/>
                  <a:pt x="719" y="490"/>
                  <a:pt x="720" y="494"/>
                </a:cubicBezTo>
                <a:cubicBezTo>
                  <a:pt x="722" y="533"/>
                  <a:pt x="730" y="571"/>
                  <a:pt x="741" y="609"/>
                </a:cubicBezTo>
                <a:cubicBezTo>
                  <a:pt x="756" y="659"/>
                  <a:pt x="767" y="710"/>
                  <a:pt x="780" y="760"/>
                </a:cubicBezTo>
                <a:cubicBezTo>
                  <a:pt x="789" y="795"/>
                  <a:pt x="800" y="829"/>
                  <a:pt x="809" y="863"/>
                </a:cubicBezTo>
                <a:cubicBezTo>
                  <a:pt x="811" y="870"/>
                  <a:pt x="812" y="878"/>
                  <a:pt x="812" y="885"/>
                </a:cubicBezTo>
                <a:cubicBezTo>
                  <a:pt x="814" y="912"/>
                  <a:pt x="794" y="939"/>
                  <a:pt x="768" y="944"/>
                </a:cubicBezTo>
                <a:cubicBezTo>
                  <a:pt x="758" y="947"/>
                  <a:pt x="749" y="946"/>
                  <a:pt x="742" y="936"/>
                </a:cubicBezTo>
                <a:cubicBezTo>
                  <a:pt x="736" y="926"/>
                  <a:pt x="728" y="918"/>
                  <a:pt x="720" y="909"/>
                </a:cubicBezTo>
                <a:cubicBezTo>
                  <a:pt x="718" y="910"/>
                  <a:pt x="717" y="911"/>
                  <a:pt x="715" y="912"/>
                </a:cubicBezTo>
                <a:cubicBezTo>
                  <a:pt x="715" y="919"/>
                  <a:pt x="716" y="926"/>
                  <a:pt x="717" y="932"/>
                </a:cubicBezTo>
                <a:cubicBezTo>
                  <a:pt x="720" y="952"/>
                  <a:pt x="725" y="972"/>
                  <a:pt x="726" y="992"/>
                </a:cubicBezTo>
                <a:cubicBezTo>
                  <a:pt x="727" y="1021"/>
                  <a:pt x="724" y="1049"/>
                  <a:pt x="724" y="1078"/>
                </a:cubicBezTo>
                <a:cubicBezTo>
                  <a:pt x="724" y="1104"/>
                  <a:pt x="721" y="1129"/>
                  <a:pt x="713" y="1154"/>
                </a:cubicBezTo>
                <a:cubicBezTo>
                  <a:pt x="711" y="1161"/>
                  <a:pt x="707" y="1168"/>
                  <a:pt x="705" y="1175"/>
                </a:cubicBezTo>
                <a:cubicBezTo>
                  <a:pt x="703" y="1180"/>
                  <a:pt x="701" y="1186"/>
                  <a:pt x="701" y="1191"/>
                </a:cubicBezTo>
                <a:cubicBezTo>
                  <a:pt x="705" y="1291"/>
                  <a:pt x="693" y="1391"/>
                  <a:pt x="690" y="1491"/>
                </a:cubicBezTo>
                <a:cubicBezTo>
                  <a:pt x="690" y="1507"/>
                  <a:pt x="687" y="1523"/>
                  <a:pt x="685" y="1539"/>
                </a:cubicBezTo>
                <a:cubicBezTo>
                  <a:pt x="685" y="1541"/>
                  <a:pt x="684" y="1544"/>
                  <a:pt x="682" y="1549"/>
                </a:cubicBezTo>
                <a:cubicBezTo>
                  <a:pt x="676" y="1541"/>
                  <a:pt x="671" y="1535"/>
                  <a:pt x="664" y="1526"/>
                </a:cubicBezTo>
                <a:cubicBezTo>
                  <a:pt x="662" y="1533"/>
                  <a:pt x="662" y="1537"/>
                  <a:pt x="660" y="1540"/>
                </a:cubicBezTo>
                <a:cubicBezTo>
                  <a:pt x="658" y="1545"/>
                  <a:pt x="657" y="1551"/>
                  <a:pt x="654" y="1552"/>
                </a:cubicBezTo>
                <a:cubicBezTo>
                  <a:pt x="641" y="1558"/>
                  <a:pt x="645" y="1568"/>
                  <a:pt x="649" y="1574"/>
                </a:cubicBezTo>
                <a:cubicBezTo>
                  <a:pt x="662" y="1595"/>
                  <a:pt x="675" y="1617"/>
                  <a:pt x="704" y="1619"/>
                </a:cubicBezTo>
                <a:cubicBezTo>
                  <a:pt x="725" y="1622"/>
                  <a:pt x="733" y="1634"/>
                  <a:pt x="733" y="1657"/>
                </a:cubicBezTo>
                <a:cubicBezTo>
                  <a:pt x="733" y="1678"/>
                  <a:pt x="730" y="1681"/>
                  <a:pt x="710" y="1683"/>
                </a:cubicBezTo>
                <a:cubicBezTo>
                  <a:pt x="673" y="1687"/>
                  <a:pt x="636" y="1687"/>
                  <a:pt x="599" y="1674"/>
                </a:cubicBezTo>
                <a:cubicBezTo>
                  <a:pt x="585" y="1669"/>
                  <a:pt x="570" y="1669"/>
                  <a:pt x="556" y="1667"/>
                </a:cubicBezTo>
                <a:cubicBezTo>
                  <a:pt x="542" y="1664"/>
                  <a:pt x="539" y="1661"/>
                  <a:pt x="541" y="1647"/>
                </a:cubicBezTo>
                <a:cubicBezTo>
                  <a:pt x="543" y="1628"/>
                  <a:pt x="548" y="1610"/>
                  <a:pt x="552" y="1592"/>
                </a:cubicBezTo>
                <a:cubicBezTo>
                  <a:pt x="554" y="1581"/>
                  <a:pt x="555" y="1569"/>
                  <a:pt x="557" y="1558"/>
                </a:cubicBezTo>
                <a:cubicBezTo>
                  <a:pt x="559" y="1550"/>
                  <a:pt x="556" y="1545"/>
                  <a:pt x="548" y="1543"/>
                </a:cubicBezTo>
                <a:cubicBezTo>
                  <a:pt x="539" y="1540"/>
                  <a:pt x="537" y="1534"/>
                  <a:pt x="538" y="1525"/>
                </a:cubicBezTo>
                <a:cubicBezTo>
                  <a:pt x="539" y="1502"/>
                  <a:pt x="542" y="1480"/>
                  <a:pt x="553" y="1458"/>
                </a:cubicBezTo>
                <a:cubicBezTo>
                  <a:pt x="556" y="1452"/>
                  <a:pt x="553" y="1443"/>
                  <a:pt x="552" y="1435"/>
                </a:cubicBezTo>
                <a:cubicBezTo>
                  <a:pt x="550" y="1424"/>
                  <a:pt x="548" y="1413"/>
                  <a:pt x="545" y="1402"/>
                </a:cubicBezTo>
                <a:cubicBezTo>
                  <a:pt x="544" y="1400"/>
                  <a:pt x="543" y="1397"/>
                  <a:pt x="542" y="1395"/>
                </a:cubicBezTo>
                <a:cubicBezTo>
                  <a:pt x="520" y="1367"/>
                  <a:pt x="498" y="1338"/>
                  <a:pt x="477" y="1310"/>
                </a:cubicBezTo>
                <a:cubicBezTo>
                  <a:pt x="476" y="1309"/>
                  <a:pt x="475" y="1309"/>
                  <a:pt x="474" y="1308"/>
                </a:cubicBezTo>
                <a:close/>
                <a:moveTo>
                  <a:pt x="337" y="491"/>
                </a:moveTo>
                <a:cubicBezTo>
                  <a:pt x="336" y="491"/>
                  <a:pt x="335" y="491"/>
                  <a:pt x="335" y="490"/>
                </a:cubicBezTo>
                <a:cubicBezTo>
                  <a:pt x="333" y="493"/>
                  <a:pt x="331" y="496"/>
                  <a:pt x="329" y="499"/>
                </a:cubicBezTo>
                <a:cubicBezTo>
                  <a:pt x="315" y="520"/>
                  <a:pt x="302" y="540"/>
                  <a:pt x="289" y="561"/>
                </a:cubicBezTo>
                <a:cubicBezTo>
                  <a:pt x="286" y="566"/>
                  <a:pt x="284" y="573"/>
                  <a:pt x="283" y="580"/>
                </a:cubicBezTo>
                <a:cubicBezTo>
                  <a:pt x="279" y="604"/>
                  <a:pt x="278" y="629"/>
                  <a:pt x="273" y="653"/>
                </a:cubicBezTo>
                <a:cubicBezTo>
                  <a:pt x="264" y="690"/>
                  <a:pt x="252" y="727"/>
                  <a:pt x="242" y="763"/>
                </a:cubicBezTo>
                <a:cubicBezTo>
                  <a:pt x="247" y="769"/>
                  <a:pt x="253" y="775"/>
                  <a:pt x="258" y="782"/>
                </a:cubicBezTo>
                <a:cubicBezTo>
                  <a:pt x="261" y="769"/>
                  <a:pt x="264" y="755"/>
                  <a:pt x="268" y="738"/>
                </a:cubicBezTo>
                <a:cubicBezTo>
                  <a:pt x="285" y="751"/>
                  <a:pt x="300" y="762"/>
                  <a:pt x="314" y="774"/>
                </a:cubicBezTo>
                <a:cubicBezTo>
                  <a:pt x="323" y="783"/>
                  <a:pt x="321" y="791"/>
                  <a:pt x="309" y="796"/>
                </a:cubicBezTo>
                <a:cubicBezTo>
                  <a:pt x="304" y="798"/>
                  <a:pt x="292" y="824"/>
                  <a:pt x="293" y="828"/>
                </a:cubicBezTo>
                <a:cubicBezTo>
                  <a:pt x="293" y="829"/>
                  <a:pt x="294" y="830"/>
                  <a:pt x="295" y="831"/>
                </a:cubicBezTo>
                <a:cubicBezTo>
                  <a:pt x="305" y="841"/>
                  <a:pt x="305" y="843"/>
                  <a:pt x="292" y="849"/>
                </a:cubicBezTo>
                <a:cubicBezTo>
                  <a:pt x="289" y="850"/>
                  <a:pt x="285" y="851"/>
                  <a:pt x="283" y="853"/>
                </a:cubicBezTo>
                <a:cubicBezTo>
                  <a:pt x="281" y="856"/>
                  <a:pt x="279" y="861"/>
                  <a:pt x="281" y="863"/>
                </a:cubicBezTo>
                <a:cubicBezTo>
                  <a:pt x="294" y="881"/>
                  <a:pt x="308" y="899"/>
                  <a:pt x="322" y="918"/>
                </a:cubicBezTo>
                <a:cubicBezTo>
                  <a:pt x="323" y="917"/>
                  <a:pt x="324" y="917"/>
                  <a:pt x="325" y="917"/>
                </a:cubicBezTo>
                <a:cubicBezTo>
                  <a:pt x="324" y="902"/>
                  <a:pt x="322" y="887"/>
                  <a:pt x="321" y="872"/>
                </a:cubicBezTo>
                <a:cubicBezTo>
                  <a:pt x="321" y="859"/>
                  <a:pt x="320" y="846"/>
                  <a:pt x="320" y="833"/>
                </a:cubicBezTo>
                <a:cubicBezTo>
                  <a:pt x="321" y="823"/>
                  <a:pt x="325" y="814"/>
                  <a:pt x="336" y="811"/>
                </a:cubicBezTo>
                <a:cubicBezTo>
                  <a:pt x="339" y="810"/>
                  <a:pt x="341" y="808"/>
                  <a:pt x="343" y="806"/>
                </a:cubicBezTo>
                <a:cubicBezTo>
                  <a:pt x="355" y="790"/>
                  <a:pt x="367" y="774"/>
                  <a:pt x="380" y="759"/>
                </a:cubicBezTo>
                <a:cubicBezTo>
                  <a:pt x="387" y="751"/>
                  <a:pt x="389" y="745"/>
                  <a:pt x="389" y="735"/>
                </a:cubicBezTo>
                <a:cubicBezTo>
                  <a:pt x="388" y="706"/>
                  <a:pt x="389" y="706"/>
                  <a:pt x="360" y="699"/>
                </a:cubicBezTo>
                <a:cubicBezTo>
                  <a:pt x="352" y="698"/>
                  <a:pt x="348" y="694"/>
                  <a:pt x="345" y="686"/>
                </a:cubicBezTo>
                <a:cubicBezTo>
                  <a:pt x="329" y="641"/>
                  <a:pt x="324" y="595"/>
                  <a:pt x="331" y="547"/>
                </a:cubicBezTo>
                <a:cubicBezTo>
                  <a:pt x="334" y="528"/>
                  <a:pt x="335" y="510"/>
                  <a:pt x="337" y="491"/>
                </a:cubicBezTo>
                <a:close/>
                <a:moveTo>
                  <a:pt x="549" y="1364"/>
                </a:moveTo>
                <a:cubicBezTo>
                  <a:pt x="551" y="1355"/>
                  <a:pt x="552" y="1349"/>
                  <a:pt x="552" y="1344"/>
                </a:cubicBezTo>
                <a:cubicBezTo>
                  <a:pt x="554" y="1318"/>
                  <a:pt x="559" y="1294"/>
                  <a:pt x="555" y="1268"/>
                </a:cubicBezTo>
                <a:cubicBezTo>
                  <a:pt x="550" y="1232"/>
                  <a:pt x="547" y="1197"/>
                  <a:pt x="542" y="1161"/>
                </a:cubicBezTo>
                <a:cubicBezTo>
                  <a:pt x="542" y="1156"/>
                  <a:pt x="541" y="1151"/>
                  <a:pt x="540" y="1144"/>
                </a:cubicBezTo>
                <a:cubicBezTo>
                  <a:pt x="517" y="1162"/>
                  <a:pt x="495" y="1179"/>
                  <a:pt x="473" y="1196"/>
                </a:cubicBezTo>
                <a:cubicBezTo>
                  <a:pt x="471" y="1198"/>
                  <a:pt x="469" y="1202"/>
                  <a:pt x="468" y="1205"/>
                </a:cubicBezTo>
                <a:cubicBezTo>
                  <a:pt x="466" y="1213"/>
                  <a:pt x="464" y="1220"/>
                  <a:pt x="462" y="1230"/>
                </a:cubicBezTo>
                <a:cubicBezTo>
                  <a:pt x="464" y="1233"/>
                  <a:pt x="468" y="1239"/>
                  <a:pt x="472" y="1245"/>
                </a:cubicBezTo>
                <a:cubicBezTo>
                  <a:pt x="469" y="1248"/>
                  <a:pt x="467" y="1250"/>
                  <a:pt x="465" y="1253"/>
                </a:cubicBezTo>
                <a:cubicBezTo>
                  <a:pt x="492" y="1289"/>
                  <a:pt x="520" y="1325"/>
                  <a:pt x="549" y="1364"/>
                </a:cubicBezTo>
                <a:close/>
                <a:moveTo>
                  <a:pt x="707" y="890"/>
                </a:moveTo>
                <a:cubicBezTo>
                  <a:pt x="708" y="890"/>
                  <a:pt x="709" y="890"/>
                  <a:pt x="711" y="890"/>
                </a:cubicBezTo>
                <a:cubicBezTo>
                  <a:pt x="709" y="875"/>
                  <a:pt x="716" y="865"/>
                  <a:pt x="728" y="856"/>
                </a:cubicBezTo>
                <a:cubicBezTo>
                  <a:pt x="732" y="854"/>
                  <a:pt x="734" y="847"/>
                  <a:pt x="734" y="842"/>
                </a:cubicBezTo>
                <a:cubicBezTo>
                  <a:pt x="735" y="822"/>
                  <a:pt x="733" y="803"/>
                  <a:pt x="724" y="785"/>
                </a:cubicBezTo>
                <a:cubicBezTo>
                  <a:pt x="718" y="773"/>
                  <a:pt x="714" y="760"/>
                  <a:pt x="709" y="748"/>
                </a:cubicBezTo>
                <a:cubicBezTo>
                  <a:pt x="702" y="729"/>
                  <a:pt x="695" y="710"/>
                  <a:pt x="687" y="691"/>
                </a:cubicBezTo>
                <a:cubicBezTo>
                  <a:pt x="677" y="693"/>
                  <a:pt x="668" y="693"/>
                  <a:pt x="658" y="694"/>
                </a:cubicBezTo>
                <a:cubicBezTo>
                  <a:pt x="659" y="697"/>
                  <a:pt x="659" y="699"/>
                  <a:pt x="660" y="700"/>
                </a:cubicBezTo>
                <a:cubicBezTo>
                  <a:pt x="668" y="710"/>
                  <a:pt x="677" y="719"/>
                  <a:pt x="683" y="729"/>
                </a:cubicBezTo>
                <a:cubicBezTo>
                  <a:pt x="687" y="736"/>
                  <a:pt x="691" y="745"/>
                  <a:pt x="690" y="753"/>
                </a:cubicBezTo>
                <a:cubicBezTo>
                  <a:pt x="689" y="762"/>
                  <a:pt x="690" y="769"/>
                  <a:pt x="693" y="777"/>
                </a:cubicBezTo>
                <a:cubicBezTo>
                  <a:pt x="699" y="791"/>
                  <a:pt x="705" y="806"/>
                  <a:pt x="692" y="820"/>
                </a:cubicBezTo>
                <a:cubicBezTo>
                  <a:pt x="691" y="821"/>
                  <a:pt x="690" y="824"/>
                  <a:pt x="691" y="827"/>
                </a:cubicBezTo>
                <a:cubicBezTo>
                  <a:pt x="696" y="848"/>
                  <a:pt x="702" y="869"/>
                  <a:pt x="707" y="890"/>
                </a:cubicBezTo>
                <a:close/>
                <a:moveTo>
                  <a:pt x="467" y="1158"/>
                </a:moveTo>
                <a:cubicBezTo>
                  <a:pt x="487" y="1143"/>
                  <a:pt x="505" y="1128"/>
                  <a:pt x="524" y="1115"/>
                </a:cubicBezTo>
                <a:cubicBezTo>
                  <a:pt x="533" y="1109"/>
                  <a:pt x="537" y="1102"/>
                  <a:pt x="535" y="1091"/>
                </a:cubicBezTo>
                <a:cubicBezTo>
                  <a:pt x="531" y="1075"/>
                  <a:pt x="530" y="1059"/>
                  <a:pt x="528" y="1044"/>
                </a:cubicBezTo>
                <a:cubicBezTo>
                  <a:pt x="513" y="1064"/>
                  <a:pt x="498" y="1083"/>
                  <a:pt x="484" y="1103"/>
                </a:cubicBezTo>
                <a:cubicBezTo>
                  <a:pt x="473" y="1119"/>
                  <a:pt x="471" y="1137"/>
                  <a:pt x="467" y="1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48"/>
          <p:cNvSpPr txBox="1">
            <a:spLocks noGrp="1"/>
          </p:cNvSpPr>
          <p:nvPr>
            <p:ph type="title"/>
          </p:nvPr>
        </p:nvSpPr>
        <p:spPr>
          <a:xfrm>
            <a:off x="2033968" y="2700894"/>
            <a:ext cx="5051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OUR MISSIONS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72" name="Google Shape;1172;p48"/>
          <p:cNvSpPr txBox="1">
            <a:spLocks noGrp="1"/>
          </p:cNvSpPr>
          <p:nvPr>
            <p:ph type="subTitle" idx="1"/>
          </p:nvPr>
        </p:nvSpPr>
        <p:spPr>
          <a:xfrm>
            <a:off x="2537043" y="3468044"/>
            <a:ext cx="40452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add here a subtitle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3" name="Google Shape;1173;p48"/>
          <p:cNvGrpSpPr/>
          <p:nvPr/>
        </p:nvGrpSpPr>
        <p:grpSpPr>
          <a:xfrm>
            <a:off x="4175542" y="1098036"/>
            <a:ext cx="331882" cy="701639"/>
            <a:chOff x="3436340" y="708302"/>
            <a:chExt cx="331882" cy="701639"/>
          </a:xfrm>
        </p:grpSpPr>
        <p:sp>
          <p:nvSpPr>
            <p:cNvPr id="1174" name="Google Shape;1174;p48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5295292" y="1098036"/>
            <a:ext cx="331882" cy="701639"/>
            <a:chOff x="3436340" y="708302"/>
            <a:chExt cx="331882" cy="701639"/>
          </a:xfrm>
        </p:grpSpPr>
        <p:sp>
          <p:nvSpPr>
            <p:cNvPr id="1178" name="Google Shape;1178;p48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700812" y="2814122"/>
            <a:ext cx="1614488" cy="609403"/>
            <a:chOff x="713169" y="2267050"/>
            <a:chExt cx="1614488" cy="609403"/>
          </a:xfrm>
          <a:solidFill>
            <a:srgbClr val="FFC000"/>
          </a:solidFill>
        </p:grpSpPr>
        <p:sp>
          <p:nvSpPr>
            <p:cNvPr id="1182" name="Google Shape;1182;p48"/>
            <p:cNvSpPr/>
            <p:nvPr/>
          </p:nvSpPr>
          <p:spPr>
            <a:xfrm>
              <a:off x="713169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100392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496904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6808862" y="2814122"/>
            <a:ext cx="1614488" cy="609403"/>
            <a:chOff x="6285919" y="2267050"/>
            <a:chExt cx="1614488" cy="609403"/>
          </a:xfrm>
          <a:solidFill>
            <a:srgbClr val="FFC000"/>
          </a:solidFill>
        </p:grpSpPr>
        <p:sp>
          <p:nvSpPr>
            <p:cNvPr id="1186" name="Google Shape;1186;p48"/>
            <p:cNvSpPr/>
            <p:nvPr/>
          </p:nvSpPr>
          <p:spPr>
            <a:xfrm flipH="1">
              <a:off x="6285997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8"/>
            <p:cNvSpPr/>
            <p:nvPr/>
          </p:nvSpPr>
          <p:spPr>
            <a:xfrm flipH="1">
              <a:off x="6285958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8"/>
            <p:cNvSpPr/>
            <p:nvPr/>
          </p:nvSpPr>
          <p:spPr>
            <a:xfrm flipH="1">
              <a:off x="6285919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4735417" y="1098036"/>
            <a:ext cx="331882" cy="1035289"/>
            <a:chOff x="3436340" y="708302"/>
            <a:chExt cx="331882" cy="1035289"/>
          </a:xfrm>
          <a:solidFill>
            <a:srgbClr val="FFC000"/>
          </a:solidFill>
        </p:grpSpPr>
        <p:sp>
          <p:nvSpPr>
            <p:cNvPr id="1190" name="Google Shape;1190;p48"/>
            <p:cNvSpPr/>
            <p:nvPr/>
          </p:nvSpPr>
          <p:spPr>
            <a:xfrm>
              <a:off x="3436340" y="104195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3615667" y="1098036"/>
            <a:ext cx="331882" cy="701639"/>
            <a:chOff x="3436340" y="708302"/>
            <a:chExt cx="331882" cy="701639"/>
          </a:xfrm>
        </p:grpSpPr>
        <p:sp>
          <p:nvSpPr>
            <p:cNvPr id="1194" name="Google Shape;1194;p48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050088" y="660401"/>
            <a:ext cx="1152525" cy="1941513"/>
          </a:xfrm>
          <a:custGeom>
            <a:avLst/>
            <a:gdLst>
              <a:gd name="T0" fmla="*/ 330 w 654"/>
              <a:gd name="T1" fmla="*/ 818 h 1104"/>
              <a:gd name="T2" fmla="*/ 285 w 654"/>
              <a:gd name="T3" fmla="*/ 736 h 1104"/>
              <a:gd name="T4" fmla="*/ 268 w 654"/>
              <a:gd name="T5" fmla="*/ 658 h 1104"/>
              <a:gd name="T6" fmla="*/ 272 w 654"/>
              <a:gd name="T7" fmla="*/ 562 h 1104"/>
              <a:gd name="T8" fmla="*/ 268 w 654"/>
              <a:gd name="T9" fmla="*/ 512 h 1104"/>
              <a:gd name="T10" fmla="*/ 277 w 654"/>
              <a:gd name="T11" fmla="*/ 486 h 1104"/>
              <a:gd name="T12" fmla="*/ 256 w 654"/>
              <a:gd name="T13" fmla="*/ 502 h 1104"/>
              <a:gd name="T14" fmla="*/ 215 w 654"/>
              <a:gd name="T15" fmla="*/ 498 h 1104"/>
              <a:gd name="T16" fmla="*/ 186 w 654"/>
              <a:gd name="T17" fmla="*/ 508 h 1104"/>
              <a:gd name="T18" fmla="*/ 117 w 654"/>
              <a:gd name="T19" fmla="*/ 539 h 1104"/>
              <a:gd name="T20" fmla="*/ 180 w 654"/>
              <a:gd name="T21" fmla="*/ 626 h 1104"/>
              <a:gd name="T22" fmla="*/ 95 w 654"/>
              <a:gd name="T23" fmla="*/ 547 h 1104"/>
              <a:gd name="T24" fmla="*/ 61 w 654"/>
              <a:gd name="T25" fmla="*/ 547 h 1104"/>
              <a:gd name="T26" fmla="*/ 64 w 654"/>
              <a:gd name="T27" fmla="*/ 535 h 1104"/>
              <a:gd name="T28" fmla="*/ 0 w 654"/>
              <a:gd name="T29" fmla="*/ 555 h 1104"/>
              <a:gd name="T30" fmla="*/ 188 w 654"/>
              <a:gd name="T31" fmla="*/ 455 h 1104"/>
              <a:gd name="T32" fmla="*/ 187 w 654"/>
              <a:gd name="T33" fmla="*/ 347 h 1104"/>
              <a:gd name="T34" fmla="*/ 305 w 654"/>
              <a:gd name="T35" fmla="*/ 178 h 1104"/>
              <a:gd name="T36" fmla="*/ 338 w 654"/>
              <a:gd name="T37" fmla="*/ 176 h 1104"/>
              <a:gd name="T38" fmla="*/ 333 w 654"/>
              <a:gd name="T39" fmla="*/ 132 h 1104"/>
              <a:gd name="T40" fmla="*/ 336 w 654"/>
              <a:gd name="T41" fmla="*/ 97 h 1104"/>
              <a:gd name="T42" fmla="*/ 313 w 654"/>
              <a:gd name="T43" fmla="*/ 87 h 1104"/>
              <a:gd name="T44" fmla="*/ 459 w 654"/>
              <a:gd name="T45" fmla="*/ 71 h 1104"/>
              <a:gd name="T46" fmla="*/ 460 w 654"/>
              <a:gd name="T47" fmla="*/ 121 h 1104"/>
              <a:gd name="T48" fmla="*/ 433 w 654"/>
              <a:gd name="T49" fmla="*/ 146 h 1104"/>
              <a:gd name="T50" fmla="*/ 444 w 654"/>
              <a:gd name="T51" fmla="*/ 177 h 1104"/>
              <a:gd name="T52" fmla="*/ 542 w 654"/>
              <a:gd name="T53" fmla="*/ 231 h 1104"/>
              <a:gd name="T54" fmla="*/ 627 w 654"/>
              <a:gd name="T55" fmla="*/ 319 h 1104"/>
              <a:gd name="T56" fmla="*/ 547 w 654"/>
              <a:gd name="T57" fmla="*/ 418 h 1104"/>
              <a:gd name="T58" fmla="*/ 509 w 654"/>
              <a:gd name="T59" fmla="*/ 464 h 1104"/>
              <a:gd name="T60" fmla="*/ 475 w 654"/>
              <a:gd name="T61" fmla="*/ 475 h 1104"/>
              <a:gd name="T62" fmla="*/ 487 w 654"/>
              <a:gd name="T63" fmla="*/ 535 h 1104"/>
              <a:gd name="T64" fmla="*/ 489 w 654"/>
              <a:gd name="T65" fmla="*/ 600 h 1104"/>
              <a:gd name="T66" fmla="*/ 486 w 654"/>
              <a:gd name="T67" fmla="*/ 642 h 1104"/>
              <a:gd name="T68" fmla="*/ 460 w 654"/>
              <a:gd name="T69" fmla="*/ 735 h 1104"/>
              <a:gd name="T70" fmla="*/ 457 w 654"/>
              <a:gd name="T71" fmla="*/ 848 h 1104"/>
              <a:gd name="T72" fmla="*/ 423 w 654"/>
              <a:gd name="T73" fmla="*/ 954 h 1104"/>
              <a:gd name="T74" fmla="*/ 410 w 654"/>
              <a:gd name="T75" fmla="*/ 1029 h 1104"/>
              <a:gd name="T76" fmla="*/ 354 w 654"/>
              <a:gd name="T77" fmla="*/ 1095 h 1104"/>
              <a:gd name="T78" fmla="*/ 351 w 654"/>
              <a:gd name="T79" fmla="*/ 1070 h 1104"/>
              <a:gd name="T80" fmla="*/ 364 w 654"/>
              <a:gd name="T81" fmla="*/ 954 h 1104"/>
              <a:gd name="T82" fmla="*/ 344 w 654"/>
              <a:gd name="T83" fmla="*/ 924 h 1104"/>
              <a:gd name="T84" fmla="*/ 359 w 654"/>
              <a:gd name="T85" fmla="*/ 836 h 1104"/>
              <a:gd name="T86" fmla="*/ 503 w 654"/>
              <a:gd name="T87" fmla="*/ 323 h 1104"/>
              <a:gd name="T88" fmla="*/ 545 w 654"/>
              <a:gd name="T89" fmla="*/ 355 h 1104"/>
              <a:gd name="T90" fmla="*/ 532 w 654"/>
              <a:gd name="T91" fmla="*/ 328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4" h="1104">
                <a:moveTo>
                  <a:pt x="365" y="812"/>
                </a:moveTo>
                <a:cubicBezTo>
                  <a:pt x="351" y="814"/>
                  <a:pt x="341" y="817"/>
                  <a:pt x="330" y="818"/>
                </a:cubicBezTo>
                <a:cubicBezTo>
                  <a:pt x="307" y="819"/>
                  <a:pt x="289" y="797"/>
                  <a:pt x="293" y="774"/>
                </a:cubicBezTo>
                <a:cubicBezTo>
                  <a:pt x="296" y="761"/>
                  <a:pt x="296" y="748"/>
                  <a:pt x="285" y="736"/>
                </a:cubicBezTo>
                <a:cubicBezTo>
                  <a:pt x="269" y="718"/>
                  <a:pt x="265" y="696"/>
                  <a:pt x="273" y="673"/>
                </a:cubicBezTo>
                <a:cubicBezTo>
                  <a:pt x="275" y="666"/>
                  <a:pt x="274" y="662"/>
                  <a:pt x="268" y="658"/>
                </a:cubicBezTo>
                <a:cubicBezTo>
                  <a:pt x="250" y="646"/>
                  <a:pt x="248" y="639"/>
                  <a:pt x="257" y="620"/>
                </a:cubicBezTo>
                <a:cubicBezTo>
                  <a:pt x="265" y="601"/>
                  <a:pt x="274" y="583"/>
                  <a:pt x="272" y="562"/>
                </a:cubicBezTo>
                <a:cubicBezTo>
                  <a:pt x="272" y="558"/>
                  <a:pt x="271" y="553"/>
                  <a:pt x="269" y="549"/>
                </a:cubicBezTo>
                <a:cubicBezTo>
                  <a:pt x="261" y="537"/>
                  <a:pt x="263" y="524"/>
                  <a:pt x="268" y="512"/>
                </a:cubicBezTo>
                <a:cubicBezTo>
                  <a:pt x="272" y="504"/>
                  <a:pt x="276" y="497"/>
                  <a:pt x="280" y="489"/>
                </a:cubicBezTo>
                <a:cubicBezTo>
                  <a:pt x="279" y="488"/>
                  <a:pt x="278" y="487"/>
                  <a:pt x="277" y="486"/>
                </a:cubicBezTo>
                <a:cubicBezTo>
                  <a:pt x="274" y="488"/>
                  <a:pt x="271" y="491"/>
                  <a:pt x="267" y="493"/>
                </a:cubicBezTo>
                <a:cubicBezTo>
                  <a:pt x="263" y="496"/>
                  <a:pt x="260" y="501"/>
                  <a:pt x="256" y="502"/>
                </a:cubicBezTo>
                <a:cubicBezTo>
                  <a:pt x="246" y="504"/>
                  <a:pt x="236" y="505"/>
                  <a:pt x="226" y="505"/>
                </a:cubicBezTo>
                <a:cubicBezTo>
                  <a:pt x="222" y="505"/>
                  <a:pt x="217" y="501"/>
                  <a:pt x="215" y="498"/>
                </a:cubicBezTo>
                <a:cubicBezTo>
                  <a:pt x="208" y="490"/>
                  <a:pt x="198" y="491"/>
                  <a:pt x="193" y="500"/>
                </a:cubicBezTo>
                <a:cubicBezTo>
                  <a:pt x="191" y="503"/>
                  <a:pt x="189" y="506"/>
                  <a:pt x="186" y="508"/>
                </a:cubicBezTo>
                <a:cubicBezTo>
                  <a:pt x="169" y="519"/>
                  <a:pt x="151" y="529"/>
                  <a:pt x="133" y="539"/>
                </a:cubicBezTo>
                <a:cubicBezTo>
                  <a:pt x="128" y="543"/>
                  <a:pt x="123" y="544"/>
                  <a:pt x="117" y="539"/>
                </a:cubicBezTo>
                <a:cubicBezTo>
                  <a:pt x="116" y="538"/>
                  <a:pt x="113" y="539"/>
                  <a:pt x="110" y="540"/>
                </a:cubicBezTo>
                <a:cubicBezTo>
                  <a:pt x="133" y="568"/>
                  <a:pt x="156" y="596"/>
                  <a:pt x="180" y="626"/>
                </a:cubicBezTo>
                <a:cubicBezTo>
                  <a:pt x="171" y="631"/>
                  <a:pt x="164" y="636"/>
                  <a:pt x="155" y="641"/>
                </a:cubicBezTo>
                <a:cubicBezTo>
                  <a:pt x="132" y="612"/>
                  <a:pt x="113" y="580"/>
                  <a:pt x="95" y="547"/>
                </a:cubicBezTo>
                <a:cubicBezTo>
                  <a:pt x="86" y="551"/>
                  <a:pt x="77" y="555"/>
                  <a:pt x="67" y="559"/>
                </a:cubicBezTo>
                <a:cubicBezTo>
                  <a:pt x="65" y="555"/>
                  <a:pt x="63" y="551"/>
                  <a:pt x="61" y="547"/>
                </a:cubicBezTo>
                <a:cubicBezTo>
                  <a:pt x="67" y="545"/>
                  <a:pt x="72" y="543"/>
                  <a:pt x="78" y="540"/>
                </a:cubicBezTo>
                <a:cubicBezTo>
                  <a:pt x="74" y="532"/>
                  <a:pt x="70" y="531"/>
                  <a:pt x="64" y="535"/>
                </a:cubicBezTo>
                <a:cubicBezTo>
                  <a:pt x="45" y="546"/>
                  <a:pt x="26" y="556"/>
                  <a:pt x="6" y="567"/>
                </a:cubicBezTo>
                <a:cubicBezTo>
                  <a:pt x="4" y="563"/>
                  <a:pt x="2" y="559"/>
                  <a:pt x="0" y="555"/>
                </a:cubicBezTo>
                <a:cubicBezTo>
                  <a:pt x="20" y="544"/>
                  <a:pt x="40" y="534"/>
                  <a:pt x="60" y="523"/>
                </a:cubicBezTo>
                <a:cubicBezTo>
                  <a:pt x="103" y="501"/>
                  <a:pt x="146" y="478"/>
                  <a:pt x="188" y="455"/>
                </a:cubicBezTo>
                <a:cubicBezTo>
                  <a:pt x="195" y="451"/>
                  <a:pt x="202" y="446"/>
                  <a:pt x="209" y="441"/>
                </a:cubicBezTo>
                <a:cubicBezTo>
                  <a:pt x="179" y="414"/>
                  <a:pt x="179" y="381"/>
                  <a:pt x="187" y="347"/>
                </a:cubicBezTo>
                <a:cubicBezTo>
                  <a:pt x="195" y="310"/>
                  <a:pt x="207" y="274"/>
                  <a:pt x="227" y="243"/>
                </a:cubicBezTo>
                <a:cubicBezTo>
                  <a:pt x="246" y="213"/>
                  <a:pt x="271" y="190"/>
                  <a:pt x="305" y="178"/>
                </a:cubicBezTo>
                <a:cubicBezTo>
                  <a:pt x="314" y="174"/>
                  <a:pt x="326" y="174"/>
                  <a:pt x="336" y="173"/>
                </a:cubicBezTo>
                <a:cubicBezTo>
                  <a:pt x="337" y="174"/>
                  <a:pt x="337" y="175"/>
                  <a:pt x="338" y="176"/>
                </a:cubicBezTo>
                <a:cubicBezTo>
                  <a:pt x="338" y="173"/>
                  <a:pt x="340" y="169"/>
                  <a:pt x="339" y="166"/>
                </a:cubicBezTo>
                <a:cubicBezTo>
                  <a:pt x="337" y="155"/>
                  <a:pt x="335" y="143"/>
                  <a:pt x="333" y="132"/>
                </a:cubicBezTo>
                <a:cubicBezTo>
                  <a:pt x="333" y="126"/>
                  <a:pt x="334" y="119"/>
                  <a:pt x="335" y="113"/>
                </a:cubicBezTo>
                <a:cubicBezTo>
                  <a:pt x="335" y="108"/>
                  <a:pt x="336" y="103"/>
                  <a:pt x="336" y="97"/>
                </a:cubicBezTo>
                <a:cubicBezTo>
                  <a:pt x="332" y="98"/>
                  <a:pt x="330" y="98"/>
                  <a:pt x="327" y="99"/>
                </a:cubicBezTo>
                <a:cubicBezTo>
                  <a:pt x="314" y="102"/>
                  <a:pt x="311" y="100"/>
                  <a:pt x="313" y="87"/>
                </a:cubicBezTo>
                <a:cubicBezTo>
                  <a:pt x="320" y="55"/>
                  <a:pt x="332" y="26"/>
                  <a:pt x="366" y="15"/>
                </a:cubicBezTo>
                <a:cubicBezTo>
                  <a:pt x="406" y="0"/>
                  <a:pt x="451" y="28"/>
                  <a:pt x="459" y="71"/>
                </a:cubicBezTo>
                <a:cubicBezTo>
                  <a:pt x="460" y="75"/>
                  <a:pt x="460" y="80"/>
                  <a:pt x="462" y="83"/>
                </a:cubicBezTo>
                <a:cubicBezTo>
                  <a:pt x="472" y="97"/>
                  <a:pt x="468" y="109"/>
                  <a:pt x="460" y="121"/>
                </a:cubicBezTo>
                <a:cubicBezTo>
                  <a:pt x="454" y="128"/>
                  <a:pt x="454" y="128"/>
                  <a:pt x="445" y="123"/>
                </a:cubicBezTo>
                <a:cubicBezTo>
                  <a:pt x="444" y="132"/>
                  <a:pt x="443" y="141"/>
                  <a:pt x="433" y="146"/>
                </a:cubicBezTo>
                <a:cubicBezTo>
                  <a:pt x="429" y="148"/>
                  <a:pt x="428" y="161"/>
                  <a:pt x="429" y="168"/>
                </a:cubicBezTo>
                <a:cubicBezTo>
                  <a:pt x="430" y="176"/>
                  <a:pt x="437" y="178"/>
                  <a:pt x="444" y="177"/>
                </a:cubicBezTo>
                <a:cubicBezTo>
                  <a:pt x="450" y="177"/>
                  <a:pt x="457" y="179"/>
                  <a:pt x="462" y="182"/>
                </a:cubicBezTo>
                <a:cubicBezTo>
                  <a:pt x="489" y="198"/>
                  <a:pt x="516" y="214"/>
                  <a:pt x="542" y="231"/>
                </a:cubicBezTo>
                <a:cubicBezTo>
                  <a:pt x="551" y="237"/>
                  <a:pt x="558" y="246"/>
                  <a:pt x="566" y="253"/>
                </a:cubicBezTo>
                <a:cubicBezTo>
                  <a:pt x="586" y="275"/>
                  <a:pt x="607" y="296"/>
                  <a:pt x="627" y="319"/>
                </a:cubicBezTo>
                <a:cubicBezTo>
                  <a:pt x="654" y="351"/>
                  <a:pt x="650" y="374"/>
                  <a:pt x="613" y="394"/>
                </a:cubicBezTo>
                <a:cubicBezTo>
                  <a:pt x="592" y="404"/>
                  <a:pt x="569" y="411"/>
                  <a:pt x="547" y="418"/>
                </a:cubicBezTo>
                <a:cubicBezTo>
                  <a:pt x="540" y="420"/>
                  <a:pt x="536" y="422"/>
                  <a:pt x="535" y="430"/>
                </a:cubicBezTo>
                <a:cubicBezTo>
                  <a:pt x="533" y="446"/>
                  <a:pt x="524" y="458"/>
                  <a:pt x="509" y="464"/>
                </a:cubicBezTo>
                <a:cubicBezTo>
                  <a:pt x="498" y="469"/>
                  <a:pt x="487" y="473"/>
                  <a:pt x="479" y="460"/>
                </a:cubicBezTo>
                <a:cubicBezTo>
                  <a:pt x="471" y="464"/>
                  <a:pt x="471" y="468"/>
                  <a:pt x="475" y="475"/>
                </a:cubicBezTo>
                <a:cubicBezTo>
                  <a:pt x="481" y="490"/>
                  <a:pt x="487" y="505"/>
                  <a:pt x="492" y="520"/>
                </a:cubicBezTo>
                <a:cubicBezTo>
                  <a:pt x="494" y="526"/>
                  <a:pt x="493" y="532"/>
                  <a:pt x="487" y="535"/>
                </a:cubicBezTo>
                <a:cubicBezTo>
                  <a:pt x="479" y="538"/>
                  <a:pt x="477" y="543"/>
                  <a:pt x="478" y="550"/>
                </a:cubicBezTo>
                <a:cubicBezTo>
                  <a:pt x="481" y="567"/>
                  <a:pt x="484" y="584"/>
                  <a:pt x="489" y="600"/>
                </a:cubicBezTo>
                <a:cubicBezTo>
                  <a:pt x="492" y="611"/>
                  <a:pt x="494" y="620"/>
                  <a:pt x="488" y="630"/>
                </a:cubicBezTo>
                <a:cubicBezTo>
                  <a:pt x="485" y="633"/>
                  <a:pt x="485" y="638"/>
                  <a:pt x="486" y="642"/>
                </a:cubicBezTo>
                <a:cubicBezTo>
                  <a:pt x="487" y="660"/>
                  <a:pt x="483" y="676"/>
                  <a:pt x="473" y="690"/>
                </a:cubicBezTo>
                <a:cubicBezTo>
                  <a:pt x="463" y="704"/>
                  <a:pt x="460" y="718"/>
                  <a:pt x="460" y="735"/>
                </a:cubicBezTo>
                <a:cubicBezTo>
                  <a:pt x="461" y="770"/>
                  <a:pt x="469" y="805"/>
                  <a:pt x="459" y="840"/>
                </a:cubicBezTo>
                <a:cubicBezTo>
                  <a:pt x="459" y="843"/>
                  <a:pt x="458" y="845"/>
                  <a:pt x="457" y="848"/>
                </a:cubicBezTo>
                <a:cubicBezTo>
                  <a:pt x="448" y="873"/>
                  <a:pt x="439" y="899"/>
                  <a:pt x="436" y="926"/>
                </a:cubicBezTo>
                <a:cubicBezTo>
                  <a:pt x="434" y="936"/>
                  <a:pt x="426" y="944"/>
                  <a:pt x="423" y="954"/>
                </a:cubicBezTo>
                <a:cubicBezTo>
                  <a:pt x="418" y="970"/>
                  <a:pt x="413" y="986"/>
                  <a:pt x="410" y="1002"/>
                </a:cubicBezTo>
                <a:cubicBezTo>
                  <a:pt x="409" y="1011"/>
                  <a:pt x="410" y="1020"/>
                  <a:pt x="410" y="1029"/>
                </a:cubicBezTo>
                <a:cubicBezTo>
                  <a:pt x="411" y="1053"/>
                  <a:pt x="413" y="1077"/>
                  <a:pt x="415" y="1104"/>
                </a:cubicBezTo>
                <a:cubicBezTo>
                  <a:pt x="394" y="1101"/>
                  <a:pt x="374" y="1098"/>
                  <a:pt x="354" y="1095"/>
                </a:cubicBezTo>
                <a:cubicBezTo>
                  <a:pt x="346" y="1094"/>
                  <a:pt x="343" y="1088"/>
                  <a:pt x="347" y="1080"/>
                </a:cubicBezTo>
                <a:cubicBezTo>
                  <a:pt x="349" y="1077"/>
                  <a:pt x="350" y="1074"/>
                  <a:pt x="351" y="1070"/>
                </a:cubicBezTo>
                <a:cubicBezTo>
                  <a:pt x="354" y="1042"/>
                  <a:pt x="356" y="1013"/>
                  <a:pt x="360" y="985"/>
                </a:cubicBezTo>
                <a:cubicBezTo>
                  <a:pt x="361" y="974"/>
                  <a:pt x="362" y="964"/>
                  <a:pt x="364" y="954"/>
                </a:cubicBezTo>
                <a:cubicBezTo>
                  <a:pt x="366" y="946"/>
                  <a:pt x="360" y="944"/>
                  <a:pt x="355" y="942"/>
                </a:cubicBezTo>
                <a:cubicBezTo>
                  <a:pt x="346" y="939"/>
                  <a:pt x="344" y="932"/>
                  <a:pt x="344" y="924"/>
                </a:cubicBezTo>
                <a:cubicBezTo>
                  <a:pt x="346" y="901"/>
                  <a:pt x="348" y="878"/>
                  <a:pt x="351" y="855"/>
                </a:cubicBezTo>
                <a:cubicBezTo>
                  <a:pt x="352" y="848"/>
                  <a:pt x="356" y="842"/>
                  <a:pt x="359" y="836"/>
                </a:cubicBezTo>
                <a:cubicBezTo>
                  <a:pt x="361" y="828"/>
                  <a:pt x="363" y="820"/>
                  <a:pt x="365" y="812"/>
                </a:cubicBezTo>
                <a:close/>
                <a:moveTo>
                  <a:pt x="503" y="323"/>
                </a:moveTo>
                <a:cubicBezTo>
                  <a:pt x="503" y="330"/>
                  <a:pt x="500" y="341"/>
                  <a:pt x="504" y="347"/>
                </a:cubicBezTo>
                <a:cubicBezTo>
                  <a:pt x="515" y="362"/>
                  <a:pt x="527" y="367"/>
                  <a:pt x="545" y="355"/>
                </a:cubicBezTo>
                <a:cubicBezTo>
                  <a:pt x="555" y="349"/>
                  <a:pt x="555" y="346"/>
                  <a:pt x="546" y="339"/>
                </a:cubicBezTo>
                <a:cubicBezTo>
                  <a:pt x="541" y="335"/>
                  <a:pt x="536" y="332"/>
                  <a:pt x="532" y="328"/>
                </a:cubicBezTo>
                <a:cubicBezTo>
                  <a:pt x="525" y="320"/>
                  <a:pt x="516" y="317"/>
                  <a:pt x="503" y="323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 flipH="1">
            <a:off x="1184108" y="676064"/>
            <a:ext cx="1173362" cy="1976614"/>
          </a:xfrm>
          <a:custGeom>
            <a:avLst/>
            <a:gdLst>
              <a:gd name="T0" fmla="*/ 330 w 654"/>
              <a:gd name="T1" fmla="*/ 818 h 1104"/>
              <a:gd name="T2" fmla="*/ 285 w 654"/>
              <a:gd name="T3" fmla="*/ 736 h 1104"/>
              <a:gd name="T4" fmla="*/ 268 w 654"/>
              <a:gd name="T5" fmla="*/ 658 h 1104"/>
              <a:gd name="T6" fmla="*/ 272 w 654"/>
              <a:gd name="T7" fmla="*/ 562 h 1104"/>
              <a:gd name="T8" fmla="*/ 268 w 654"/>
              <a:gd name="T9" fmla="*/ 512 h 1104"/>
              <a:gd name="T10" fmla="*/ 277 w 654"/>
              <a:gd name="T11" fmla="*/ 486 h 1104"/>
              <a:gd name="T12" fmla="*/ 256 w 654"/>
              <a:gd name="T13" fmla="*/ 502 h 1104"/>
              <a:gd name="T14" fmla="*/ 215 w 654"/>
              <a:gd name="T15" fmla="*/ 498 h 1104"/>
              <a:gd name="T16" fmla="*/ 186 w 654"/>
              <a:gd name="T17" fmla="*/ 508 h 1104"/>
              <a:gd name="T18" fmla="*/ 117 w 654"/>
              <a:gd name="T19" fmla="*/ 539 h 1104"/>
              <a:gd name="T20" fmla="*/ 180 w 654"/>
              <a:gd name="T21" fmla="*/ 626 h 1104"/>
              <a:gd name="T22" fmla="*/ 95 w 654"/>
              <a:gd name="T23" fmla="*/ 547 h 1104"/>
              <a:gd name="T24" fmla="*/ 61 w 654"/>
              <a:gd name="T25" fmla="*/ 547 h 1104"/>
              <a:gd name="T26" fmla="*/ 64 w 654"/>
              <a:gd name="T27" fmla="*/ 535 h 1104"/>
              <a:gd name="T28" fmla="*/ 0 w 654"/>
              <a:gd name="T29" fmla="*/ 555 h 1104"/>
              <a:gd name="T30" fmla="*/ 188 w 654"/>
              <a:gd name="T31" fmla="*/ 455 h 1104"/>
              <a:gd name="T32" fmla="*/ 187 w 654"/>
              <a:gd name="T33" fmla="*/ 347 h 1104"/>
              <a:gd name="T34" fmla="*/ 305 w 654"/>
              <a:gd name="T35" fmla="*/ 178 h 1104"/>
              <a:gd name="T36" fmla="*/ 338 w 654"/>
              <a:gd name="T37" fmla="*/ 176 h 1104"/>
              <a:gd name="T38" fmla="*/ 333 w 654"/>
              <a:gd name="T39" fmla="*/ 132 h 1104"/>
              <a:gd name="T40" fmla="*/ 336 w 654"/>
              <a:gd name="T41" fmla="*/ 97 h 1104"/>
              <a:gd name="T42" fmla="*/ 313 w 654"/>
              <a:gd name="T43" fmla="*/ 87 h 1104"/>
              <a:gd name="T44" fmla="*/ 459 w 654"/>
              <a:gd name="T45" fmla="*/ 71 h 1104"/>
              <a:gd name="T46" fmla="*/ 460 w 654"/>
              <a:gd name="T47" fmla="*/ 121 h 1104"/>
              <a:gd name="T48" fmla="*/ 433 w 654"/>
              <a:gd name="T49" fmla="*/ 146 h 1104"/>
              <a:gd name="T50" fmla="*/ 444 w 654"/>
              <a:gd name="T51" fmla="*/ 177 h 1104"/>
              <a:gd name="T52" fmla="*/ 542 w 654"/>
              <a:gd name="T53" fmla="*/ 231 h 1104"/>
              <a:gd name="T54" fmla="*/ 627 w 654"/>
              <a:gd name="T55" fmla="*/ 319 h 1104"/>
              <a:gd name="T56" fmla="*/ 547 w 654"/>
              <a:gd name="T57" fmla="*/ 418 h 1104"/>
              <a:gd name="T58" fmla="*/ 509 w 654"/>
              <a:gd name="T59" fmla="*/ 464 h 1104"/>
              <a:gd name="T60" fmla="*/ 475 w 654"/>
              <a:gd name="T61" fmla="*/ 475 h 1104"/>
              <a:gd name="T62" fmla="*/ 487 w 654"/>
              <a:gd name="T63" fmla="*/ 535 h 1104"/>
              <a:gd name="T64" fmla="*/ 489 w 654"/>
              <a:gd name="T65" fmla="*/ 600 h 1104"/>
              <a:gd name="T66" fmla="*/ 486 w 654"/>
              <a:gd name="T67" fmla="*/ 642 h 1104"/>
              <a:gd name="T68" fmla="*/ 460 w 654"/>
              <a:gd name="T69" fmla="*/ 735 h 1104"/>
              <a:gd name="T70" fmla="*/ 457 w 654"/>
              <a:gd name="T71" fmla="*/ 848 h 1104"/>
              <a:gd name="T72" fmla="*/ 423 w 654"/>
              <a:gd name="T73" fmla="*/ 954 h 1104"/>
              <a:gd name="T74" fmla="*/ 410 w 654"/>
              <a:gd name="T75" fmla="*/ 1029 h 1104"/>
              <a:gd name="T76" fmla="*/ 354 w 654"/>
              <a:gd name="T77" fmla="*/ 1095 h 1104"/>
              <a:gd name="T78" fmla="*/ 351 w 654"/>
              <a:gd name="T79" fmla="*/ 1070 h 1104"/>
              <a:gd name="T80" fmla="*/ 364 w 654"/>
              <a:gd name="T81" fmla="*/ 954 h 1104"/>
              <a:gd name="T82" fmla="*/ 344 w 654"/>
              <a:gd name="T83" fmla="*/ 924 h 1104"/>
              <a:gd name="T84" fmla="*/ 359 w 654"/>
              <a:gd name="T85" fmla="*/ 836 h 1104"/>
              <a:gd name="T86" fmla="*/ 503 w 654"/>
              <a:gd name="T87" fmla="*/ 323 h 1104"/>
              <a:gd name="T88" fmla="*/ 545 w 654"/>
              <a:gd name="T89" fmla="*/ 355 h 1104"/>
              <a:gd name="T90" fmla="*/ 532 w 654"/>
              <a:gd name="T91" fmla="*/ 328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4" h="1104">
                <a:moveTo>
                  <a:pt x="365" y="812"/>
                </a:moveTo>
                <a:cubicBezTo>
                  <a:pt x="351" y="814"/>
                  <a:pt x="341" y="817"/>
                  <a:pt x="330" y="818"/>
                </a:cubicBezTo>
                <a:cubicBezTo>
                  <a:pt x="307" y="819"/>
                  <a:pt x="289" y="797"/>
                  <a:pt x="293" y="774"/>
                </a:cubicBezTo>
                <a:cubicBezTo>
                  <a:pt x="296" y="761"/>
                  <a:pt x="296" y="748"/>
                  <a:pt x="285" y="736"/>
                </a:cubicBezTo>
                <a:cubicBezTo>
                  <a:pt x="269" y="718"/>
                  <a:pt x="265" y="696"/>
                  <a:pt x="273" y="673"/>
                </a:cubicBezTo>
                <a:cubicBezTo>
                  <a:pt x="275" y="666"/>
                  <a:pt x="274" y="662"/>
                  <a:pt x="268" y="658"/>
                </a:cubicBezTo>
                <a:cubicBezTo>
                  <a:pt x="250" y="646"/>
                  <a:pt x="248" y="639"/>
                  <a:pt x="257" y="620"/>
                </a:cubicBezTo>
                <a:cubicBezTo>
                  <a:pt x="265" y="601"/>
                  <a:pt x="274" y="583"/>
                  <a:pt x="272" y="562"/>
                </a:cubicBezTo>
                <a:cubicBezTo>
                  <a:pt x="272" y="558"/>
                  <a:pt x="271" y="553"/>
                  <a:pt x="269" y="549"/>
                </a:cubicBezTo>
                <a:cubicBezTo>
                  <a:pt x="261" y="537"/>
                  <a:pt x="263" y="524"/>
                  <a:pt x="268" y="512"/>
                </a:cubicBezTo>
                <a:cubicBezTo>
                  <a:pt x="272" y="504"/>
                  <a:pt x="276" y="497"/>
                  <a:pt x="280" y="489"/>
                </a:cubicBezTo>
                <a:cubicBezTo>
                  <a:pt x="279" y="488"/>
                  <a:pt x="278" y="487"/>
                  <a:pt x="277" y="486"/>
                </a:cubicBezTo>
                <a:cubicBezTo>
                  <a:pt x="274" y="488"/>
                  <a:pt x="271" y="491"/>
                  <a:pt x="267" y="493"/>
                </a:cubicBezTo>
                <a:cubicBezTo>
                  <a:pt x="263" y="496"/>
                  <a:pt x="260" y="501"/>
                  <a:pt x="256" y="502"/>
                </a:cubicBezTo>
                <a:cubicBezTo>
                  <a:pt x="246" y="504"/>
                  <a:pt x="236" y="505"/>
                  <a:pt x="226" y="505"/>
                </a:cubicBezTo>
                <a:cubicBezTo>
                  <a:pt x="222" y="505"/>
                  <a:pt x="217" y="501"/>
                  <a:pt x="215" y="498"/>
                </a:cubicBezTo>
                <a:cubicBezTo>
                  <a:pt x="208" y="490"/>
                  <a:pt x="198" y="491"/>
                  <a:pt x="193" y="500"/>
                </a:cubicBezTo>
                <a:cubicBezTo>
                  <a:pt x="191" y="503"/>
                  <a:pt x="189" y="506"/>
                  <a:pt x="186" y="508"/>
                </a:cubicBezTo>
                <a:cubicBezTo>
                  <a:pt x="169" y="519"/>
                  <a:pt x="151" y="529"/>
                  <a:pt x="133" y="539"/>
                </a:cubicBezTo>
                <a:cubicBezTo>
                  <a:pt x="128" y="543"/>
                  <a:pt x="123" y="544"/>
                  <a:pt x="117" y="539"/>
                </a:cubicBezTo>
                <a:cubicBezTo>
                  <a:pt x="116" y="538"/>
                  <a:pt x="113" y="539"/>
                  <a:pt x="110" y="540"/>
                </a:cubicBezTo>
                <a:cubicBezTo>
                  <a:pt x="133" y="568"/>
                  <a:pt x="156" y="596"/>
                  <a:pt x="180" y="626"/>
                </a:cubicBezTo>
                <a:cubicBezTo>
                  <a:pt x="171" y="631"/>
                  <a:pt x="164" y="636"/>
                  <a:pt x="155" y="641"/>
                </a:cubicBezTo>
                <a:cubicBezTo>
                  <a:pt x="132" y="612"/>
                  <a:pt x="113" y="580"/>
                  <a:pt x="95" y="547"/>
                </a:cubicBezTo>
                <a:cubicBezTo>
                  <a:pt x="86" y="551"/>
                  <a:pt x="77" y="555"/>
                  <a:pt x="67" y="559"/>
                </a:cubicBezTo>
                <a:cubicBezTo>
                  <a:pt x="65" y="555"/>
                  <a:pt x="63" y="551"/>
                  <a:pt x="61" y="547"/>
                </a:cubicBezTo>
                <a:cubicBezTo>
                  <a:pt x="67" y="545"/>
                  <a:pt x="72" y="543"/>
                  <a:pt x="78" y="540"/>
                </a:cubicBezTo>
                <a:cubicBezTo>
                  <a:pt x="74" y="532"/>
                  <a:pt x="70" y="531"/>
                  <a:pt x="64" y="535"/>
                </a:cubicBezTo>
                <a:cubicBezTo>
                  <a:pt x="45" y="546"/>
                  <a:pt x="26" y="556"/>
                  <a:pt x="6" y="567"/>
                </a:cubicBezTo>
                <a:cubicBezTo>
                  <a:pt x="4" y="563"/>
                  <a:pt x="2" y="559"/>
                  <a:pt x="0" y="555"/>
                </a:cubicBezTo>
                <a:cubicBezTo>
                  <a:pt x="20" y="544"/>
                  <a:pt x="40" y="534"/>
                  <a:pt x="60" y="523"/>
                </a:cubicBezTo>
                <a:cubicBezTo>
                  <a:pt x="103" y="501"/>
                  <a:pt x="146" y="478"/>
                  <a:pt x="188" y="455"/>
                </a:cubicBezTo>
                <a:cubicBezTo>
                  <a:pt x="195" y="451"/>
                  <a:pt x="202" y="446"/>
                  <a:pt x="209" y="441"/>
                </a:cubicBezTo>
                <a:cubicBezTo>
                  <a:pt x="179" y="414"/>
                  <a:pt x="179" y="381"/>
                  <a:pt x="187" y="347"/>
                </a:cubicBezTo>
                <a:cubicBezTo>
                  <a:pt x="195" y="310"/>
                  <a:pt x="207" y="274"/>
                  <a:pt x="227" y="243"/>
                </a:cubicBezTo>
                <a:cubicBezTo>
                  <a:pt x="246" y="213"/>
                  <a:pt x="271" y="190"/>
                  <a:pt x="305" y="178"/>
                </a:cubicBezTo>
                <a:cubicBezTo>
                  <a:pt x="314" y="174"/>
                  <a:pt x="326" y="174"/>
                  <a:pt x="336" y="173"/>
                </a:cubicBezTo>
                <a:cubicBezTo>
                  <a:pt x="337" y="174"/>
                  <a:pt x="337" y="175"/>
                  <a:pt x="338" y="176"/>
                </a:cubicBezTo>
                <a:cubicBezTo>
                  <a:pt x="338" y="173"/>
                  <a:pt x="340" y="169"/>
                  <a:pt x="339" y="166"/>
                </a:cubicBezTo>
                <a:cubicBezTo>
                  <a:pt x="337" y="155"/>
                  <a:pt x="335" y="143"/>
                  <a:pt x="333" y="132"/>
                </a:cubicBezTo>
                <a:cubicBezTo>
                  <a:pt x="333" y="126"/>
                  <a:pt x="334" y="119"/>
                  <a:pt x="335" y="113"/>
                </a:cubicBezTo>
                <a:cubicBezTo>
                  <a:pt x="335" y="108"/>
                  <a:pt x="336" y="103"/>
                  <a:pt x="336" y="97"/>
                </a:cubicBezTo>
                <a:cubicBezTo>
                  <a:pt x="332" y="98"/>
                  <a:pt x="330" y="98"/>
                  <a:pt x="327" y="99"/>
                </a:cubicBezTo>
                <a:cubicBezTo>
                  <a:pt x="314" y="102"/>
                  <a:pt x="311" y="100"/>
                  <a:pt x="313" y="87"/>
                </a:cubicBezTo>
                <a:cubicBezTo>
                  <a:pt x="320" y="55"/>
                  <a:pt x="332" y="26"/>
                  <a:pt x="366" y="15"/>
                </a:cubicBezTo>
                <a:cubicBezTo>
                  <a:pt x="406" y="0"/>
                  <a:pt x="451" y="28"/>
                  <a:pt x="459" y="71"/>
                </a:cubicBezTo>
                <a:cubicBezTo>
                  <a:pt x="460" y="75"/>
                  <a:pt x="460" y="80"/>
                  <a:pt x="462" y="83"/>
                </a:cubicBezTo>
                <a:cubicBezTo>
                  <a:pt x="472" y="97"/>
                  <a:pt x="468" y="109"/>
                  <a:pt x="460" y="121"/>
                </a:cubicBezTo>
                <a:cubicBezTo>
                  <a:pt x="454" y="128"/>
                  <a:pt x="454" y="128"/>
                  <a:pt x="445" y="123"/>
                </a:cubicBezTo>
                <a:cubicBezTo>
                  <a:pt x="444" y="132"/>
                  <a:pt x="443" y="141"/>
                  <a:pt x="433" y="146"/>
                </a:cubicBezTo>
                <a:cubicBezTo>
                  <a:pt x="429" y="148"/>
                  <a:pt x="428" y="161"/>
                  <a:pt x="429" y="168"/>
                </a:cubicBezTo>
                <a:cubicBezTo>
                  <a:pt x="430" y="176"/>
                  <a:pt x="437" y="178"/>
                  <a:pt x="444" y="177"/>
                </a:cubicBezTo>
                <a:cubicBezTo>
                  <a:pt x="450" y="177"/>
                  <a:pt x="457" y="179"/>
                  <a:pt x="462" y="182"/>
                </a:cubicBezTo>
                <a:cubicBezTo>
                  <a:pt x="489" y="198"/>
                  <a:pt x="516" y="214"/>
                  <a:pt x="542" y="231"/>
                </a:cubicBezTo>
                <a:cubicBezTo>
                  <a:pt x="551" y="237"/>
                  <a:pt x="558" y="246"/>
                  <a:pt x="566" y="253"/>
                </a:cubicBezTo>
                <a:cubicBezTo>
                  <a:pt x="586" y="275"/>
                  <a:pt x="607" y="296"/>
                  <a:pt x="627" y="319"/>
                </a:cubicBezTo>
                <a:cubicBezTo>
                  <a:pt x="654" y="351"/>
                  <a:pt x="650" y="374"/>
                  <a:pt x="613" y="394"/>
                </a:cubicBezTo>
                <a:cubicBezTo>
                  <a:pt x="592" y="404"/>
                  <a:pt x="569" y="411"/>
                  <a:pt x="547" y="418"/>
                </a:cubicBezTo>
                <a:cubicBezTo>
                  <a:pt x="540" y="420"/>
                  <a:pt x="536" y="422"/>
                  <a:pt x="535" y="430"/>
                </a:cubicBezTo>
                <a:cubicBezTo>
                  <a:pt x="533" y="446"/>
                  <a:pt x="524" y="458"/>
                  <a:pt x="509" y="464"/>
                </a:cubicBezTo>
                <a:cubicBezTo>
                  <a:pt x="498" y="469"/>
                  <a:pt x="487" y="473"/>
                  <a:pt x="479" y="460"/>
                </a:cubicBezTo>
                <a:cubicBezTo>
                  <a:pt x="471" y="464"/>
                  <a:pt x="471" y="468"/>
                  <a:pt x="475" y="475"/>
                </a:cubicBezTo>
                <a:cubicBezTo>
                  <a:pt x="481" y="490"/>
                  <a:pt x="487" y="505"/>
                  <a:pt x="492" y="520"/>
                </a:cubicBezTo>
                <a:cubicBezTo>
                  <a:pt x="494" y="526"/>
                  <a:pt x="493" y="532"/>
                  <a:pt x="487" y="535"/>
                </a:cubicBezTo>
                <a:cubicBezTo>
                  <a:pt x="479" y="538"/>
                  <a:pt x="477" y="543"/>
                  <a:pt x="478" y="550"/>
                </a:cubicBezTo>
                <a:cubicBezTo>
                  <a:pt x="481" y="567"/>
                  <a:pt x="484" y="584"/>
                  <a:pt x="489" y="600"/>
                </a:cubicBezTo>
                <a:cubicBezTo>
                  <a:pt x="492" y="611"/>
                  <a:pt x="494" y="620"/>
                  <a:pt x="488" y="630"/>
                </a:cubicBezTo>
                <a:cubicBezTo>
                  <a:pt x="485" y="633"/>
                  <a:pt x="485" y="638"/>
                  <a:pt x="486" y="642"/>
                </a:cubicBezTo>
                <a:cubicBezTo>
                  <a:pt x="487" y="660"/>
                  <a:pt x="483" y="676"/>
                  <a:pt x="473" y="690"/>
                </a:cubicBezTo>
                <a:cubicBezTo>
                  <a:pt x="463" y="704"/>
                  <a:pt x="460" y="718"/>
                  <a:pt x="460" y="735"/>
                </a:cubicBezTo>
                <a:cubicBezTo>
                  <a:pt x="461" y="770"/>
                  <a:pt x="469" y="805"/>
                  <a:pt x="459" y="840"/>
                </a:cubicBezTo>
                <a:cubicBezTo>
                  <a:pt x="459" y="843"/>
                  <a:pt x="458" y="845"/>
                  <a:pt x="457" y="848"/>
                </a:cubicBezTo>
                <a:cubicBezTo>
                  <a:pt x="448" y="873"/>
                  <a:pt x="439" y="899"/>
                  <a:pt x="436" y="926"/>
                </a:cubicBezTo>
                <a:cubicBezTo>
                  <a:pt x="434" y="936"/>
                  <a:pt x="426" y="944"/>
                  <a:pt x="423" y="954"/>
                </a:cubicBezTo>
                <a:cubicBezTo>
                  <a:pt x="418" y="970"/>
                  <a:pt x="413" y="986"/>
                  <a:pt x="410" y="1002"/>
                </a:cubicBezTo>
                <a:cubicBezTo>
                  <a:pt x="409" y="1011"/>
                  <a:pt x="410" y="1020"/>
                  <a:pt x="410" y="1029"/>
                </a:cubicBezTo>
                <a:cubicBezTo>
                  <a:pt x="411" y="1053"/>
                  <a:pt x="413" y="1077"/>
                  <a:pt x="415" y="1104"/>
                </a:cubicBezTo>
                <a:cubicBezTo>
                  <a:pt x="394" y="1101"/>
                  <a:pt x="374" y="1098"/>
                  <a:pt x="354" y="1095"/>
                </a:cubicBezTo>
                <a:cubicBezTo>
                  <a:pt x="346" y="1094"/>
                  <a:pt x="343" y="1088"/>
                  <a:pt x="347" y="1080"/>
                </a:cubicBezTo>
                <a:cubicBezTo>
                  <a:pt x="349" y="1077"/>
                  <a:pt x="350" y="1074"/>
                  <a:pt x="351" y="1070"/>
                </a:cubicBezTo>
                <a:cubicBezTo>
                  <a:pt x="354" y="1042"/>
                  <a:pt x="356" y="1013"/>
                  <a:pt x="360" y="985"/>
                </a:cubicBezTo>
                <a:cubicBezTo>
                  <a:pt x="361" y="974"/>
                  <a:pt x="362" y="964"/>
                  <a:pt x="364" y="954"/>
                </a:cubicBezTo>
                <a:cubicBezTo>
                  <a:pt x="366" y="946"/>
                  <a:pt x="360" y="944"/>
                  <a:pt x="355" y="942"/>
                </a:cubicBezTo>
                <a:cubicBezTo>
                  <a:pt x="346" y="939"/>
                  <a:pt x="344" y="932"/>
                  <a:pt x="344" y="924"/>
                </a:cubicBezTo>
                <a:cubicBezTo>
                  <a:pt x="346" y="901"/>
                  <a:pt x="348" y="878"/>
                  <a:pt x="351" y="855"/>
                </a:cubicBezTo>
                <a:cubicBezTo>
                  <a:pt x="352" y="848"/>
                  <a:pt x="356" y="842"/>
                  <a:pt x="359" y="836"/>
                </a:cubicBezTo>
                <a:cubicBezTo>
                  <a:pt x="361" y="828"/>
                  <a:pt x="363" y="820"/>
                  <a:pt x="365" y="812"/>
                </a:cubicBezTo>
                <a:close/>
                <a:moveTo>
                  <a:pt x="503" y="323"/>
                </a:moveTo>
                <a:cubicBezTo>
                  <a:pt x="503" y="330"/>
                  <a:pt x="500" y="341"/>
                  <a:pt x="504" y="347"/>
                </a:cubicBezTo>
                <a:cubicBezTo>
                  <a:pt x="515" y="362"/>
                  <a:pt x="527" y="367"/>
                  <a:pt x="545" y="355"/>
                </a:cubicBezTo>
                <a:cubicBezTo>
                  <a:pt x="555" y="349"/>
                  <a:pt x="555" y="346"/>
                  <a:pt x="546" y="339"/>
                </a:cubicBezTo>
                <a:cubicBezTo>
                  <a:pt x="541" y="335"/>
                  <a:pt x="536" y="332"/>
                  <a:pt x="532" y="328"/>
                </a:cubicBezTo>
                <a:cubicBezTo>
                  <a:pt x="525" y="320"/>
                  <a:pt x="516" y="317"/>
                  <a:pt x="503" y="323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16326" y="3147926"/>
            <a:ext cx="9027674" cy="76944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rgbClr val="FFC000"/>
                </a:solidFill>
                <a:latin typeface="Red Hat Display Black" panose="020B0604020202020204" charset="0"/>
                <a:cs typeface="Arial" pitchFamily="34" charset="0"/>
              </a:rPr>
              <a:t>Agenda </a:t>
            </a:r>
            <a:r>
              <a:rPr lang="en-US" sz="4400" dirty="0">
                <a:solidFill>
                  <a:srgbClr val="FFC000"/>
                </a:solidFill>
                <a:latin typeface="Red Hat Display Black" panose="020B0604020202020204" charset="0"/>
              </a:rPr>
              <a:t>Infographic</a:t>
            </a:r>
            <a:endParaRPr lang="ko-KR" altLang="en-US" sz="4400" dirty="0">
              <a:solidFill>
                <a:srgbClr val="FFC000"/>
              </a:solidFill>
              <a:latin typeface="Red Hat Display Black" panose="020B060402020202020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507B4-13A7-413D-BEB4-4A00B043481C}"/>
              </a:ext>
            </a:extLst>
          </p:cNvPr>
          <p:cNvSpPr txBox="1"/>
          <p:nvPr/>
        </p:nvSpPr>
        <p:spPr>
          <a:xfrm>
            <a:off x="1053369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FF5DB-1D61-47C2-9575-0A6F653D1F79}"/>
              </a:ext>
            </a:extLst>
          </p:cNvPr>
          <p:cNvSpPr txBox="1"/>
          <p:nvPr/>
        </p:nvSpPr>
        <p:spPr>
          <a:xfrm>
            <a:off x="1044345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1004-8F9D-4FEE-BE66-C26E6A2ECF2A}"/>
              </a:ext>
            </a:extLst>
          </p:cNvPr>
          <p:cNvSpPr txBox="1"/>
          <p:nvPr/>
        </p:nvSpPr>
        <p:spPr>
          <a:xfrm>
            <a:off x="280167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74738B-1D34-4749-AD1C-0A8B6BA5031B}"/>
              </a:ext>
            </a:extLst>
          </p:cNvPr>
          <p:cNvSpPr txBox="1"/>
          <p:nvPr/>
        </p:nvSpPr>
        <p:spPr>
          <a:xfrm>
            <a:off x="1053369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EE592-CE99-4FAD-999A-32AC0BECA402}"/>
              </a:ext>
            </a:extLst>
          </p:cNvPr>
          <p:cNvSpPr txBox="1"/>
          <p:nvPr/>
        </p:nvSpPr>
        <p:spPr>
          <a:xfrm>
            <a:off x="1044345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B9D0D-56C3-496A-A4F6-B2E9D5C9A119}"/>
              </a:ext>
            </a:extLst>
          </p:cNvPr>
          <p:cNvSpPr txBox="1"/>
          <p:nvPr/>
        </p:nvSpPr>
        <p:spPr>
          <a:xfrm>
            <a:off x="280167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C4BC2-5675-4C8D-BF30-CD74070756EF}"/>
              </a:ext>
            </a:extLst>
          </p:cNvPr>
          <p:cNvSpPr txBox="1"/>
          <p:nvPr/>
        </p:nvSpPr>
        <p:spPr>
          <a:xfrm>
            <a:off x="4402541" y="1042525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514F5-71CD-4BC1-842E-A726F4056091}"/>
              </a:ext>
            </a:extLst>
          </p:cNvPr>
          <p:cNvSpPr txBox="1"/>
          <p:nvPr/>
        </p:nvSpPr>
        <p:spPr>
          <a:xfrm>
            <a:off x="4393516" y="515136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C73EB-319E-44E5-BA09-235A93BF10D6}"/>
              </a:ext>
            </a:extLst>
          </p:cNvPr>
          <p:cNvSpPr txBox="1"/>
          <p:nvPr/>
        </p:nvSpPr>
        <p:spPr>
          <a:xfrm>
            <a:off x="3629339" y="676304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1552E5-4F3A-4C56-8BA7-D4763D885CE5}"/>
              </a:ext>
            </a:extLst>
          </p:cNvPr>
          <p:cNvSpPr txBox="1"/>
          <p:nvPr/>
        </p:nvSpPr>
        <p:spPr>
          <a:xfrm>
            <a:off x="4402541" y="2286628"/>
            <a:ext cx="220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76481-AE0F-48F8-A65A-0119F8E0B1C2}"/>
              </a:ext>
            </a:extLst>
          </p:cNvPr>
          <p:cNvSpPr txBox="1"/>
          <p:nvPr/>
        </p:nvSpPr>
        <p:spPr>
          <a:xfrm>
            <a:off x="4393516" y="1759239"/>
            <a:ext cx="2202204" cy="40395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en-US" altLang="ko-KR" sz="2025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Contents</a:t>
            </a:r>
            <a:endParaRPr lang="ko-KR" altLang="en-US" sz="2025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0F3EE1-378F-447A-AD79-C662BF019322}"/>
              </a:ext>
            </a:extLst>
          </p:cNvPr>
          <p:cNvSpPr txBox="1"/>
          <p:nvPr/>
        </p:nvSpPr>
        <p:spPr>
          <a:xfrm>
            <a:off x="3629339" y="1920407"/>
            <a:ext cx="718572" cy="6463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E3D8-A391-4A67-AF3B-9AA1DF9411A9}"/>
              </a:ext>
            </a:extLst>
          </p:cNvPr>
          <p:cNvSpPr/>
          <p:nvPr/>
        </p:nvSpPr>
        <p:spPr>
          <a:xfrm>
            <a:off x="1035320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63ABCF-03BD-461C-84F6-E8A2E41F257B}"/>
              </a:ext>
            </a:extLst>
          </p:cNvPr>
          <p:cNvSpPr/>
          <p:nvPr/>
        </p:nvSpPr>
        <p:spPr>
          <a:xfrm>
            <a:off x="4387149" y="919347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AB9A3-9E67-49F6-AFC9-67BC61085430}"/>
              </a:ext>
            </a:extLst>
          </p:cNvPr>
          <p:cNvSpPr/>
          <p:nvPr/>
        </p:nvSpPr>
        <p:spPr>
          <a:xfrm>
            <a:off x="1035320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988957-C1EB-4590-9083-F9AEABA5A480}"/>
              </a:ext>
            </a:extLst>
          </p:cNvPr>
          <p:cNvSpPr/>
          <p:nvPr/>
        </p:nvSpPr>
        <p:spPr>
          <a:xfrm>
            <a:off x="4387149" y="2153968"/>
            <a:ext cx="2194560" cy="68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25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314" y="1932764"/>
            <a:ext cx="2310143" cy="21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8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subTitle" idx="1"/>
          </p:nvPr>
        </p:nvSpPr>
        <p:spPr>
          <a:xfrm>
            <a:off x="741365" y="3091450"/>
            <a:ext cx="1801800" cy="5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10000"/>
                  </a:schemeClr>
                </a:solidFill>
              </a:rPr>
              <a:t>Yellow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Is the color of gold, butter and ripe lemons. In the spectrum of visible light, yellow is found between green and orange.</a:t>
            </a: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2"/>
          </p:nvPr>
        </p:nvSpPr>
        <p:spPr>
          <a:xfrm>
            <a:off x="3642639" y="3091450"/>
            <a:ext cx="1801800" cy="5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10000"/>
                  </a:schemeClr>
                </a:solidFill>
              </a:rPr>
              <a:t>Blue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Is the colour of the clear sky and the deep sea. It is located between violet and green on the optical spectrum.</a:t>
            </a: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741365" y="1207639"/>
            <a:ext cx="5659435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C000"/>
                </a:solidFill>
              </a:rPr>
              <a:t>In two or three columns</a:t>
            </a:r>
            <a:endParaRPr sz="4400" dirty="0">
              <a:solidFill>
                <a:srgbClr val="FFC000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3"/>
          </p:nvPr>
        </p:nvSpPr>
        <p:spPr>
          <a:xfrm>
            <a:off x="6543909" y="3091450"/>
            <a:ext cx="1801800" cy="5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>
                    <a:lumMod val="10000"/>
                  </a:schemeClr>
                </a:solidFill>
              </a:rPr>
              <a:t>Red</a:t>
            </a:r>
            <a:endParaRPr b="1"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>
                    <a:lumMod val="10000"/>
                  </a:schemeClr>
                </a:solidFill>
              </a:rPr>
              <a:t>Is the color of blood, and because of this it has historically been associated with sacrifice, danger and courage. </a:t>
            </a:r>
            <a:endParaRPr>
              <a:solidFill>
                <a:schemeClr val="bg1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4294967295"/>
          </p:nvPr>
        </p:nvSpPr>
        <p:spPr>
          <a:xfrm>
            <a:off x="8458200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2281289"/>
            <a:ext cx="508301" cy="67991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081" y="2281289"/>
            <a:ext cx="508301" cy="67991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3" y="2224459"/>
            <a:ext cx="508301" cy="6799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grpSp>
        <p:nvGrpSpPr>
          <p:cNvPr id="1201" name="Google Shape;1201;p49"/>
          <p:cNvGrpSpPr/>
          <p:nvPr/>
        </p:nvGrpSpPr>
        <p:grpSpPr>
          <a:xfrm>
            <a:off x="2369608" y="1612801"/>
            <a:ext cx="4408287" cy="2898773"/>
            <a:chOff x="235800" y="830650"/>
            <a:chExt cx="6978450" cy="4588844"/>
          </a:xfrm>
        </p:grpSpPr>
        <p:sp>
          <p:nvSpPr>
            <p:cNvPr id="1202" name="Google Shape;1202;p49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9"/>
          <p:cNvGrpSpPr/>
          <p:nvPr/>
        </p:nvGrpSpPr>
        <p:grpSpPr>
          <a:xfrm>
            <a:off x="2903014" y="2387268"/>
            <a:ext cx="150079" cy="236617"/>
            <a:chOff x="771509" y="3881341"/>
            <a:chExt cx="246193" cy="388215"/>
          </a:xfrm>
        </p:grpSpPr>
        <p:sp>
          <p:nvSpPr>
            <p:cNvPr id="1209" name="Google Shape;1209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49"/>
          <p:cNvGrpSpPr/>
          <p:nvPr/>
        </p:nvGrpSpPr>
        <p:grpSpPr>
          <a:xfrm>
            <a:off x="5838958" y="2704433"/>
            <a:ext cx="150079" cy="236617"/>
            <a:chOff x="771509" y="3881341"/>
            <a:chExt cx="246193" cy="388215"/>
          </a:xfrm>
        </p:grpSpPr>
        <p:sp>
          <p:nvSpPr>
            <p:cNvPr id="1212" name="Google Shape;1212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5273198" y="2280125"/>
            <a:ext cx="150079" cy="236617"/>
            <a:chOff x="771509" y="3881341"/>
            <a:chExt cx="246193" cy="388215"/>
          </a:xfrm>
        </p:grpSpPr>
        <p:sp>
          <p:nvSpPr>
            <p:cNvPr id="1215" name="Google Shape;1215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9"/>
          <p:cNvGrpSpPr/>
          <p:nvPr/>
        </p:nvGrpSpPr>
        <p:grpSpPr>
          <a:xfrm>
            <a:off x="3610204" y="3460981"/>
            <a:ext cx="150079" cy="236617"/>
            <a:chOff x="771509" y="3881341"/>
            <a:chExt cx="246193" cy="388215"/>
          </a:xfrm>
        </p:grpSpPr>
        <p:sp>
          <p:nvSpPr>
            <p:cNvPr id="1218" name="Google Shape;1218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49"/>
          <p:cNvGrpSpPr/>
          <p:nvPr/>
        </p:nvGrpSpPr>
        <p:grpSpPr>
          <a:xfrm>
            <a:off x="4698866" y="3103730"/>
            <a:ext cx="150079" cy="236617"/>
            <a:chOff x="771509" y="3881341"/>
            <a:chExt cx="246193" cy="388215"/>
          </a:xfrm>
        </p:grpSpPr>
        <p:sp>
          <p:nvSpPr>
            <p:cNvPr id="1221" name="Google Shape;1221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" name="Google Shape;1223;p49"/>
          <p:cNvSpPr/>
          <p:nvPr/>
        </p:nvSpPr>
        <p:spPr>
          <a:xfrm>
            <a:off x="711800" y="2585363"/>
            <a:ext cx="1526100" cy="8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9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9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10000"/>
                  </a:schemeClr>
                </a:solidFill>
              </a:rPr>
              <a:t>MISSIONS AROUND THE WORLD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226" name="Google Shape;1226;p49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227" name="Google Shape;1227;p49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49"/>
          <p:cNvSpPr txBox="1"/>
          <p:nvPr/>
        </p:nvSpPr>
        <p:spPr>
          <a:xfrm>
            <a:off x="6909600" y="2585366"/>
            <a:ext cx="1526100" cy="88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You can enter some relevant text here to explain this map</a:t>
            </a:r>
            <a:endParaRPr sz="1200" b="1" dirty="0"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234" name="Google Shape;1234;p49"/>
          <p:cNvGrpSpPr/>
          <p:nvPr/>
        </p:nvGrpSpPr>
        <p:grpSpPr>
          <a:xfrm>
            <a:off x="945870" y="2631186"/>
            <a:ext cx="170710" cy="269150"/>
            <a:chOff x="771509" y="3881341"/>
            <a:chExt cx="246193" cy="388215"/>
          </a:xfrm>
        </p:grpSpPr>
        <p:sp>
          <p:nvSpPr>
            <p:cNvPr id="1235" name="Google Shape;1235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9"/>
          <p:cNvGrpSpPr/>
          <p:nvPr/>
        </p:nvGrpSpPr>
        <p:grpSpPr>
          <a:xfrm>
            <a:off x="945870" y="3001198"/>
            <a:ext cx="170710" cy="269150"/>
            <a:chOff x="771509" y="3881341"/>
            <a:chExt cx="246193" cy="388215"/>
          </a:xfrm>
        </p:grpSpPr>
        <p:sp>
          <p:nvSpPr>
            <p:cNvPr id="1238" name="Google Shape;1238;p49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0" name="Google Shape;1240;p49"/>
          <p:cNvSpPr txBox="1"/>
          <p:nvPr/>
        </p:nvSpPr>
        <p:spPr>
          <a:xfrm>
            <a:off x="1150638" y="2707402"/>
            <a:ext cx="936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Mercury</a:t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1" name="Google Shape;1241;p49"/>
          <p:cNvSpPr txBox="1"/>
          <p:nvPr/>
        </p:nvSpPr>
        <p:spPr>
          <a:xfrm>
            <a:off x="1150638" y="3077402"/>
            <a:ext cx="9360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rPr>
              <a:t>Jupiter</a:t>
            </a:r>
            <a:endParaRPr>
              <a:solidFill>
                <a:schemeClr val="dk2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50"/>
          <p:cNvGrpSpPr/>
          <p:nvPr/>
        </p:nvGrpSpPr>
        <p:grpSpPr>
          <a:xfrm>
            <a:off x="1008131" y="1397970"/>
            <a:ext cx="7430778" cy="1613124"/>
            <a:chOff x="1533947" y="1934014"/>
            <a:chExt cx="6082815" cy="1320499"/>
          </a:xfrm>
        </p:grpSpPr>
        <p:sp>
          <p:nvSpPr>
            <p:cNvPr id="1247" name="Google Shape;1247;p50"/>
            <p:cNvSpPr/>
            <p:nvPr/>
          </p:nvSpPr>
          <p:spPr>
            <a:xfrm rot="-254548">
              <a:off x="1553470" y="2156568"/>
              <a:ext cx="6043787" cy="731008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 rot="10523704">
              <a:off x="1553431" y="2281920"/>
              <a:ext cx="6043848" cy="731150"/>
            </a:xfrm>
            <a:custGeom>
              <a:avLst/>
              <a:gdLst/>
              <a:ahLst/>
              <a:cxnLst/>
              <a:rect l="l" t="t" r="r" b="b"/>
              <a:pathLst>
                <a:path w="231061" h="82073" extrusionOk="0">
                  <a:moveTo>
                    <a:pt x="15408" y="0"/>
                  </a:moveTo>
                  <a:cubicBezTo>
                    <a:pt x="15008" y="0"/>
                    <a:pt x="14588" y="15"/>
                    <a:pt x="14145" y="45"/>
                  </a:cubicBezTo>
                  <a:cubicBezTo>
                    <a:pt x="9123" y="380"/>
                    <a:pt x="4876" y="2493"/>
                    <a:pt x="2700" y="6113"/>
                  </a:cubicBezTo>
                  <a:cubicBezTo>
                    <a:pt x="1654" y="7891"/>
                    <a:pt x="1" y="10632"/>
                    <a:pt x="859" y="12578"/>
                  </a:cubicBezTo>
                  <a:cubicBezTo>
                    <a:pt x="2009" y="15152"/>
                    <a:pt x="7826" y="15947"/>
                    <a:pt x="8286" y="18500"/>
                  </a:cubicBezTo>
                  <a:cubicBezTo>
                    <a:pt x="8747" y="21136"/>
                    <a:pt x="5504" y="21366"/>
                    <a:pt x="8830" y="24107"/>
                  </a:cubicBezTo>
                  <a:cubicBezTo>
                    <a:pt x="10065" y="25111"/>
                    <a:pt x="12074" y="25802"/>
                    <a:pt x="12994" y="27036"/>
                  </a:cubicBezTo>
                  <a:cubicBezTo>
                    <a:pt x="13706" y="28020"/>
                    <a:pt x="13287" y="28648"/>
                    <a:pt x="13664" y="29610"/>
                  </a:cubicBezTo>
                  <a:cubicBezTo>
                    <a:pt x="14584" y="32058"/>
                    <a:pt x="17242" y="33021"/>
                    <a:pt x="19334" y="34925"/>
                  </a:cubicBezTo>
                  <a:cubicBezTo>
                    <a:pt x="22201" y="37540"/>
                    <a:pt x="24126" y="39570"/>
                    <a:pt x="27976" y="41495"/>
                  </a:cubicBezTo>
                  <a:cubicBezTo>
                    <a:pt x="30005" y="42499"/>
                    <a:pt x="32118" y="43336"/>
                    <a:pt x="33144" y="45114"/>
                  </a:cubicBezTo>
                  <a:cubicBezTo>
                    <a:pt x="34190" y="46893"/>
                    <a:pt x="33939" y="48964"/>
                    <a:pt x="35110" y="50785"/>
                  </a:cubicBezTo>
                  <a:cubicBezTo>
                    <a:pt x="39107" y="56978"/>
                    <a:pt x="47790" y="59635"/>
                    <a:pt x="55281" y="62544"/>
                  </a:cubicBezTo>
                  <a:cubicBezTo>
                    <a:pt x="57220" y="63290"/>
                    <a:pt x="58990" y="63895"/>
                    <a:pt x="60782" y="63895"/>
                  </a:cubicBezTo>
                  <a:cubicBezTo>
                    <a:pt x="62007" y="63895"/>
                    <a:pt x="63242" y="63613"/>
                    <a:pt x="64550" y="62900"/>
                  </a:cubicBezTo>
                  <a:cubicBezTo>
                    <a:pt x="66935" y="61602"/>
                    <a:pt x="68484" y="58966"/>
                    <a:pt x="71141" y="57962"/>
                  </a:cubicBezTo>
                  <a:cubicBezTo>
                    <a:pt x="74049" y="56847"/>
                    <a:pt x="77004" y="56377"/>
                    <a:pt x="80012" y="56377"/>
                  </a:cubicBezTo>
                  <a:cubicBezTo>
                    <a:pt x="89880" y="56377"/>
                    <a:pt x="100328" y="61439"/>
                    <a:pt x="111649" y="65431"/>
                  </a:cubicBezTo>
                  <a:cubicBezTo>
                    <a:pt x="125456" y="70327"/>
                    <a:pt x="139777" y="74387"/>
                    <a:pt x="152838" y="74387"/>
                  </a:cubicBezTo>
                  <a:cubicBezTo>
                    <a:pt x="154682" y="74387"/>
                    <a:pt x="156500" y="74306"/>
                    <a:pt x="158288" y="74136"/>
                  </a:cubicBezTo>
                  <a:cubicBezTo>
                    <a:pt x="165911" y="73416"/>
                    <a:pt x="171974" y="71433"/>
                    <a:pt x="178897" y="71433"/>
                  </a:cubicBezTo>
                  <a:cubicBezTo>
                    <a:pt x="183450" y="71433"/>
                    <a:pt x="188375" y="72291"/>
                    <a:pt x="194360" y="74931"/>
                  </a:cubicBezTo>
                  <a:cubicBezTo>
                    <a:pt x="202478" y="78517"/>
                    <a:pt x="210292" y="82073"/>
                    <a:pt x="216591" y="82073"/>
                  </a:cubicBezTo>
                  <a:cubicBezTo>
                    <a:pt x="220618" y="82073"/>
                    <a:pt x="224026" y="80620"/>
                    <a:pt x="226499" y="76793"/>
                  </a:cubicBezTo>
                  <a:cubicBezTo>
                    <a:pt x="231060" y="69742"/>
                    <a:pt x="228926" y="61037"/>
                    <a:pt x="215681" y="60995"/>
                  </a:cubicBezTo>
                  <a:cubicBezTo>
                    <a:pt x="202227" y="60933"/>
                    <a:pt x="193356" y="59259"/>
                    <a:pt x="179190" y="53986"/>
                  </a:cubicBezTo>
                  <a:cubicBezTo>
                    <a:pt x="176946" y="53155"/>
                    <a:pt x="175400" y="52806"/>
                    <a:pt x="174295" y="52806"/>
                  </a:cubicBezTo>
                  <a:cubicBezTo>
                    <a:pt x="170557" y="52806"/>
                    <a:pt x="171855" y="56798"/>
                    <a:pt x="168206" y="59656"/>
                  </a:cubicBezTo>
                  <a:cubicBezTo>
                    <a:pt x="164962" y="62203"/>
                    <a:pt x="159779" y="63108"/>
                    <a:pt x="153897" y="63108"/>
                  </a:cubicBezTo>
                  <a:cubicBezTo>
                    <a:pt x="144941" y="63108"/>
                    <a:pt x="134364" y="61009"/>
                    <a:pt x="126547" y="59405"/>
                  </a:cubicBezTo>
                  <a:cubicBezTo>
                    <a:pt x="112319" y="56497"/>
                    <a:pt x="102275" y="50304"/>
                    <a:pt x="89700" y="42206"/>
                  </a:cubicBezTo>
                  <a:cubicBezTo>
                    <a:pt x="86750" y="40281"/>
                    <a:pt x="84218" y="37770"/>
                    <a:pt x="80494" y="36891"/>
                  </a:cubicBezTo>
                  <a:cubicBezTo>
                    <a:pt x="76602" y="35950"/>
                    <a:pt x="73568" y="33669"/>
                    <a:pt x="69697" y="32644"/>
                  </a:cubicBezTo>
                  <a:cubicBezTo>
                    <a:pt x="65994" y="31661"/>
                    <a:pt x="62604" y="30196"/>
                    <a:pt x="58880" y="29233"/>
                  </a:cubicBezTo>
                  <a:cubicBezTo>
                    <a:pt x="56181" y="28543"/>
                    <a:pt x="53293" y="27873"/>
                    <a:pt x="50427" y="27769"/>
                  </a:cubicBezTo>
                  <a:cubicBezTo>
                    <a:pt x="50278" y="27765"/>
                    <a:pt x="50131" y="27763"/>
                    <a:pt x="49986" y="27763"/>
                  </a:cubicBezTo>
                  <a:cubicBezTo>
                    <a:pt x="48748" y="27763"/>
                    <a:pt x="47651" y="27897"/>
                    <a:pt x="46601" y="27897"/>
                  </a:cubicBezTo>
                  <a:cubicBezTo>
                    <a:pt x="45268" y="27897"/>
                    <a:pt x="44012" y="27681"/>
                    <a:pt x="42643" y="26702"/>
                  </a:cubicBezTo>
                  <a:cubicBezTo>
                    <a:pt x="39923" y="24756"/>
                    <a:pt x="37956" y="22015"/>
                    <a:pt x="36094" y="19567"/>
                  </a:cubicBezTo>
                  <a:cubicBezTo>
                    <a:pt x="33520" y="16177"/>
                    <a:pt x="34085" y="11637"/>
                    <a:pt x="31512" y="8561"/>
                  </a:cubicBezTo>
                  <a:cubicBezTo>
                    <a:pt x="29733" y="6406"/>
                    <a:pt x="25862" y="4941"/>
                    <a:pt x="23519" y="3142"/>
                  </a:cubicBezTo>
                  <a:cubicBezTo>
                    <a:pt x="20890" y="1133"/>
                    <a:pt x="18902" y="0"/>
                    <a:pt x="15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50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TIMELINE OF MISSIONS</a:t>
            </a:r>
            <a:endParaRPr dirty="0"/>
          </a:p>
        </p:txBody>
      </p:sp>
      <p:sp>
        <p:nvSpPr>
          <p:cNvPr id="1250" name="Google Shape;1250;p50"/>
          <p:cNvSpPr txBox="1">
            <a:spLocks noGrp="1"/>
          </p:cNvSpPr>
          <p:nvPr>
            <p:ph type="subTitle" idx="4294967295"/>
          </p:nvPr>
        </p:nvSpPr>
        <p:spPr>
          <a:xfrm>
            <a:off x="897900" y="2959375"/>
            <a:ext cx="1675200" cy="8631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5F6454"/>
                </a:solidFill>
              </a:rPr>
              <a:t>Saturn is a gas giant and has several rings</a:t>
            </a:r>
            <a:endParaRPr b="1" dirty="0">
              <a:solidFill>
                <a:srgbClr val="5F6454"/>
              </a:solidFill>
            </a:endParaRPr>
          </a:p>
        </p:txBody>
      </p:sp>
      <p:sp>
        <p:nvSpPr>
          <p:cNvPr id="1251" name="Google Shape;1251;p50"/>
          <p:cNvSpPr txBox="1">
            <a:spLocks noGrp="1"/>
          </p:cNvSpPr>
          <p:nvPr>
            <p:ph type="subTitle" idx="4294967295"/>
          </p:nvPr>
        </p:nvSpPr>
        <p:spPr>
          <a:xfrm>
            <a:off x="4679900" y="2959375"/>
            <a:ext cx="16752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5F6454"/>
                </a:solidFill>
              </a:rPr>
              <a:t>Jupiter is a gas giant and the biggest planet </a:t>
            </a:r>
            <a:endParaRPr b="1">
              <a:solidFill>
                <a:srgbClr val="5F6454"/>
              </a:solidFill>
            </a:endParaRPr>
          </a:p>
        </p:txBody>
      </p:sp>
      <p:sp>
        <p:nvSpPr>
          <p:cNvPr id="1252" name="Google Shape;1252;p50"/>
          <p:cNvSpPr txBox="1">
            <a:spLocks noGrp="1"/>
          </p:cNvSpPr>
          <p:nvPr>
            <p:ph type="subTitle" idx="4294967295"/>
          </p:nvPr>
        </p:nvSpPr>
        <p:spPr>
          <a:xfrm>
            <a:off x="6570900" y="2959375"/>
            <a:ext cx="16752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5F6454"/>
                </a:solidFill>
              </a:rPr>
              <a:t>Venus is the second planet from the Sun</a:t>
            </a:r>
            <a:endParaRPr b="1">
              <a:solidFill>
                <a:srgbClr val="5F6454"/>
              </a:solidFill>
            </a:endParaRPr>
          </a:p>
        </p:txBody>
      </p:sp>
      <p:sp>
        <p:nvSpPr>
          <p:cNvPr id="1253" name="Google Shape;1253;p50"/>
          <p:cNvSpPr txBox="1">
            <a:spLocks noGrp="1"/>
          </p:cNvSpPr>
          <p:nvPr>
            <p:ph type="subTitle" idx="4294967295"/>
          </p:nvPr>
        </p:nvSpPr>
        <p:spPr>
          <a:xfrm>
            <a:off x="2788900" y="2959375"/>
            <a:ext cx="1675200" cy="8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5F6454"/>
                </a:solidFill>
              </a:rPr>
              <a:t>Mercury is the smallest planet of them all</a:t>
            </a:r>
            <a:endParaRPr b="1">
              <a:solidFill>
                <a:srgbClr val="5F6454"/>
              </a:solidFill>
            </a:endParaRPr>
          </a:p>
        </p:txBody>
      </p:sp>
      <p:sp>
        <p:nvSpPr>
          <p:cNvPr id="1254" name="Google Shape;1254;p50"/>
          <p:cNvSpPr txBox="1">
            <a:spLocks noGrp="1"/>
          </p:cNvSpPr>
          <p:nvPr>
            <p:ph type="title" idx="4294967295"/>
          </p:nvPr>
        </p:nvSpPr>
        <p:spPr>
          <a:xfrm>
            <a:off x="1194250" y="252567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FFC000"/>
                </a:solidFill>
              </a:rPr>
              <a:t>2008</a:t>
            </a:r>
            <a:endParaRPr sz="2500" dirty="0">
              <a:solidFill>
                <a:srgbClr val="FFC000"/>
              </a:solidFill>
            </a:endParaRPr>
          </a:p>
        </p:txBody>
      </p:sp>
      <p:sp>
        <p:nvSpPr>
          <p:cNvPr id="1255" name="Google Shape;1255;p50"/>
          <p:cNvSpPr txBox="1">
            <a:spLocks noGrp="1"/>
          </p:cNvSpPr>
          <p:nvPr>
            <p:ph type="title" idx="4294967295"/>
          </p:nvPr>
        </p:nvSpPr>
        <p:spPr>
          <a:xfrm>
            <a:off x="3085567" y="252567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2010</a:t>
            </a:r>
            <a:endParaRPr sz="2500">
              <a:solidFill>
                <a:srgbClr val="FFC000"/>
              </a:solidFill>
            </a:endParaRPr>
          </a:p>
        </p:txBody>
      </p:sp>
      <p:sp>
        <p:nvSpPr>
          <p:cNvPr id="1256" name="Google Shape;1256;p50"/>
          <p:cNvSpPr txBox="1">
            <a:spLocks noGrp="1"/>
          </p:cNvSpPr>
          <p:nvPr>
            <p:ph type="title" idx="4294967295"/>
          </p:nvPr>
        </p:nvSpPr>
        <p:spPr>
          <a:xfrm>
            <a:off x="4976883" y="252567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2017</a:t>
            </a:r>
            <a:endParaRPr sz="2500">
              <a:solidFill>
                <a:srgbClr val="FFC000"/>
              </a:solidFill>
            </a:endParaRPr>
          </a:p>
        </p:txBody>
      </p:sp>
      <p:sp>
        <p:nvSpPr>
          <p:cNvPr id="1257" name="Google Shape;1257;p50"/>
          <p:cNvSpPr txBox="1">
            <a:spLocks noGrp="1"/>
          </p:cNvSpPr>
          <p:nvPr>
            <p:ph type="title"/>
          </p:nvPr>
        </p:nvSpPr>
        <p:spPr>
          <a:xfrm>
            <a:off x="6868200" y="2525675"/>
            <a:ext cx="10728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C000"/>
                </a:solidFill>
              </a:rPr>
              <a:t>2020</a:t>
            </a:r>
            <a:endParaRPr sz="2500">
              <a:solidFill>
                <a:srgbClr val="FFC000"/>
              </a:solidFill>
            </a:endParaRPr>
          </a:p>
        </p:txBody>
      </p:sp>
      <p:grpSp>
        <p:nvGrpSpPr>
          <p:cNvPr id="1258" name="Google Shape;1258;p50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</p:grpSpPr>
        <p:sp>
          <p:nvSpPr>
            <p:cNvPr id="1259" name="Google Shape;1259;p50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50"/>
          <p:cNvGrpSpPr/>
          <p:nvPr/>
        </p:nvGrpSpPr>
        <p:grpSpPr>
          <a:xfrm>
            <a:off x="1463988" y="2100694"/>
            <a:ext cx="543306" cy="180405"/>
            <a:chOff x="3378131" y="2712009"/>
            <a:chExt cx="386585" cy="128366"/>
          </a:xfrm>
        </p:grpSpPr>
        <p:sp>
          <p:nvSpPr>
            <p:cNvPr id="1266" name="Google Shape;1266;p50"/>
            <p:cNvSpPr/>
            <p:nvPr/>
          </p:nvSpPr>
          <p:spPr>
            <a:xfrm>
              <a:off x="3437060" y="2712009"/>
              <a:ext cx="179197" cy="128366"/>
            </a:xfrm>
            <a:custGeom>
              <a:avLst/>
              <a:gdLst/>
              <a:ahLst/>
              <a:cxnLst/>
              <a:rect l="l" t="t" r="r" b="b"/>
              <a:pathLst>
                <a:path w="5288" h="3788" extrusionOk="0">
                  <a:moveTo>
                    <a:pt x="381" y="1"/>
                  </a:moveTo>
                  <a:lnTo>
                    <a:pt x="381" y="310"/>
                  </a:lnTo>
                  <a:lnTo>
                    <a:pt x="0" y="310"/>
                  </a:lnTo>
                  <a:lnTo>
                    <a:pt x="0" y="3454"/>
                  </a:lnTo>
                  <a:lnTo>
                    <a:pt x="381" y="3454"/>
                  </a:lnTo>
                  <a:lnTo>
                    <a:pt x="381" y="3787"/>
                  </a:lnTo>
                  <a:lnTo>
                    <a:pt x="5287" y="3787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3378131" y="2712009"/>
              <a:ext cx="36361" cy="127553"/>
            </a:xfrm>
            <a:custGeom>
              <a:avLst/>
              <a:gdLst/>
              <a:ahLst/>
              <a:cxnLst/>
              <a:rect l="l" t="t" r="r" b="b"/>
              <a:pathLst>
                <a:path w="1073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1072" y="37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638790" y="2712009"/>
              <a:ext cx="125926" cy="127553"/>
            </a:xfrm>
            <a:custGeom>
              <a:avLst/>
              <a:gdLst/>
              <a:ahLst/>
              <a:cxnLst/>
              <a:rect l="l" t="t" r="r" b="b"/>
              <a:pathLst>
                <a:path w="3716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96" y="3764"/>
                  </a:lnTo>
                  <a:cubicBezTo>
                    <a:pt x="549" y="3764"/>
                    <a:pt x="1001" y="3716"/>
                    <a:pt x="1430" y="3573"/>
                  </a:cubicBezTo>
                  <a:cubicBezTo>
                    <a:pt x="1858" y="3430"/>
                    <a:pt x="2287" y="3240"/>
                    <a:pt x="2644" y="2978"/>
                  </a:cubicBezTo>
                  <a:cubicBezTo>
                    <a:pt x="3025" y="2716"/>
                    <a:pt x="3335" y="2430"/>
                    <a:pt x="3573" y="2097"/>
                  </a:cubicBezTo>
                  <a:lnTo>
                    <a:pt x="3716" y="1882"/>
                  </a:lnTo>
                  <a:lnTo>
                    <a:pt x="3573" y="1692"/>
                  </a:lnTo>
                  <a:cubicBezTo>
                    <a:pt x="3335" y="1358"/>
                    <a:pt x="3025" y="1049"/>
                    <a:pt x="2644" y="787"/>
                  </a:cubicBezTo>
                  <a:cubicBezTo>
                    <a:pt x="1906" y="287"/>
                    <a:pt x="1025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50"/>
          <p:cNvGrpSpPr/>
          <p:nvPr/>
        </p:nvGrpSpPr>
        <p:grpSpPr>
          <a:xfrm>
            <a:off x="3354838" y="2100694"/>
            <a:ext cx="543306" cy="180405"/>
            <a:chOff x="3378131" y="2712009"/>
            <a:chExt cx="386585" cy="128366"/>
          </a:xfrm>
        </p:grpSpPr>
        <p:sp>
          <p:nvSpPr>
            <p:cNvPr id="1270" name="Google Shape;1270;p50"/>
            <p:cNvSpPr/>
            <p:nvPr/>
          </p:nvSpPr>
          <p:spPr>
            <a:xfrm>
              <a:off x="3437060" y="2712009"/>
              <a:ext cx="179197" cy="128366"/>
            </a:xfrm>
            <a:custGeom>
              <a:avLst/>
              <a:gdLst/>
              <a:ahLst/>
              <a:cxnLst/>
              <a:rect l="l" t="t" r="r" b="b"/>
              <a:pathLst>
                <a:path w="5288" h="3788" extrusionOk="0">
                  <a:moveTo>
                    <a:pt x="381" y="1"/>
                  </a:moveTo>
                  <a:lnTo>
                    <a:pt x="381" y="310"/>
                  </a:lnTo>
                  <a:lnTo>
                    <a:pt x="0" y="310"/>
                  </a:lnTo>
                  <a:lnTo>
                    <a:pt x="0" y="3454"/>
                  </a:lnTo>
                  <a:lnTo>
                    <a:pt x="381" y="3454"/>
                  </a:lnTo>
                  <a:lnTo>
                    <a:pt x="381" y="3787"/>
                  </a:lnTo>
                  <a:lnTo>
                    <a:pt x="5287" y="3787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378131" y="2712009"/>
              <a:ext cx="36361" cy="127553"/>
            </a:xfrm>
            <a:custGeom>
              <a:avLst/>
              <a:gdLst/>
              <a:ahLst/>
              <a:cxnLst/>
              <a:rect l="l" t="t" r="r" b="b"/>
              <a:pathLst>
                <a:path w="1073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1072" y="37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638790" y="2712009"/>
              <a:ext cx="125926" cy="127553"/>
            </a:xfrm>
            <a:custGeom>
              <a:avLst/>
              <a:gdLst/>
              <a:ahLst/>
              <a:cxnLst/>
              <a:rect l="l" t="t" r="r" b="b"/>
              <a:pathLst>
                <a:path w="3716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96" y="3764"/>
                  </a:lnTo>
                  <a:cubicBezTo>
                    <a:pt x="549" y="3764"/>
                    <a:pt x="1001" y="3716"/>
                    <a:pt x="1430" y="3573"/>
                  </a:cubicBezTo>
                  <a:cubicBezTo>
                    <a:pt x="1858" y="3430"/>
                    <a:pt x="2287" y="3240"/>
                    <a:pt x="2644" y="2978"/>
                  </a:cubicBezTo>
                  <a:cubicBezTo>
                    <a:pt x="3025" y="2716"/>
                    <a:pt x="3335" y="2430"/>
                    <a:pt x="3573" y="2097"/>
                  </a:cubicBezTo>
                  <a:lnTo>
                    <a:pt x="3716" y="1882"/>
                  </a:lnTo>
                  <a:lnTo>
                    <a:pt x="3573" y="1692"/>
                  </a:lnTo>
                  <a:cubicBezTo>
                    <a:pt x="3335" y="1358"/>
                    <a:pt x="3025" y="1049"/>
                    <a:pt x="2644" y="787"/>
                  </a:cubicBezTo>
                  <a:cubicBezTo>
                    <a:pt x="1906" y="287"/>
                    <a:pt x="1025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5245688" y="2100694"/>
            <a:ext cx="543306" cy="180405"/>
            <a:chOff x="3378131" y="2712009"/>
            <a:chExt cx="386585" cy="128366"/>
          </a:xfrm>
        </p:grpSpPr>
        <p:sp>
          <p:nvSpPr>
            <p:cNvPr id="1274" name="Google Shape;1274;p50"/>
            <p:cNvSpPr/>
            <p:nvPr/>
          </p:nvSpPr>
          <p:spPr>
            <a:xfrm>
              <a:off x="3437060" y="2712009"/>
              <a:ext cx="179197" cy="128366"/>
            </a:xfrm>
            <a:custGeom>
              <a:avLst/>
              <a:gdLst/>
              <a:ahLst/>
              <a:cxnLst/>
              <a:rect l="l" t="t" r="r" b="b"/>
              <a:pathLst>
                <a:path w="5288" h="3788" extrusionOk="0">
                  <a:moveTo>
                    <a:pt x="381" y="1"/>
                  </a:moveTo>
                  <a:lnTo>
                    <a:pt x="381" y="310"/>
                  </a:lnTo>
                  <a:lnTo>
                    <a:pt x="0" y="310"/>
                  </a:lnTo>
                  <a:lnTo>
                    <a:pt x="0" y="3454"/>
                  </a:lnTo>
                  <a:lnTo>
                    <a:pt x="381" y="3454"/>
                  </a:lnTo>
                  <a:lnTo>
                    <a:pt x="381" y="3787"/>
                  </a:lnTo>
                  <a:lnTo>
                    <a:pt x="5287" y="3787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378131" y="2712009"/>
              <a:ext cx="36361" cy="127553"/>
            </a:xfrm>
            <a:custGeom>
              <a:avLst/>
              <a:gdLst/>
              <a:ahLst/>
              <a:cxnLst/>
              <a:rect l="l" t="t" r="r" b="b"/>
              <a:pathLst>
                <a:path w="1073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1072" y="37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3638790" y="2712009"/>
              <a:ext cx="125926" cy="127553"/>
            </a:xfrm>
            <a:custGeom>
              <a:avLst/>
              <a:gdLst/>
              <a:ahLst/>
              <a:cxnLst/>
              <a:rect l="l" t="t" r="r" b="b"/>
              <a:pathLst>
                <a:path w="3716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96" y="3764"/>
                  </a:lnTo>
                  <a:cubicBezTo>
                    <a:pt x="549" y="3764"/>
                    <a:pt x="1001" y="3716"/>
                    <a:pt x="1430" y="3573"/>
                  </a:cubicBezTo>
                  <a:cubicBezTo>
                    <a:pt x="1858" y="3430"/>
                    <a:pt x="2287" y="3240"/>
                    <a:pt x="2644" y="2978"/>
                  </a:cubicBezTo>
                  <a:cubicBezTo>
                    <a:pt x="3025" y="2716"/>
                    <a:pt x="3335" y="2430"/>
                    <a:pt x="3573" y="2097"/>
                  </a:cubicBezTo>
                  <a:lnTo>
                    <a:pt x="3716" y="1882"/>
                  </a:lnTo>
                  <a:lnTo>
                    <a:pt x="3573" y="1692"/>
                  </a:lnTo>
                  <a:cubicBezTo>
                    <a:pt x="3335" y="1358"/>
                    <a:pt x="3025" y="1049"/>
                    <a:pt x="2644" y="787"/>
                  </a:cubicBezTo>
                  <a:cubicBezTo>
                    <a:pt x="1906" y="287"/>
                    <a:pt x="1025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50"/>
          <p:cNvGrpSpPr/>
          <p:nvPr/>
        </p:nvGrpSpPr>
        <p:grpSpPr>
          <a:xfrm>
            <a:off x="7136538" y="2100694"/>
            <a:ext cx="543306" cy="180405"/>
            <a:chOff x="3378131" y="2712009"/>
            <a:chExt cx="386585" cy="128366"/>
          </a:xfrm>
        </p:grpSpPr>
        <p:sp>
          <p:nvSpPr>
            <p:cNvPr id="1278" name="Google Shape;1278;p50"/>
            <p:cNvSpPr/>
            <p:nvPr/>
          </p:nvSpPr>
          <p:spPr>
            <a:xfrm>
              <a:off x="3437060" y="2712009"/>
              <a:ext cx="179197" cy="128366"/>
            </a:xfrm>
            <a:custGeom>
              <a:avLst/>
              <a:gdLst/>
              <a:ahLst/>
              <a:cxnLst/>
              <a:rect l="l" t="t" r="r" b="b"/>
              <a:pathLst>
                <a:path w="5288" h="3788" extrusionOk="0">
                  <a:moveTo>
                    <a:pt x="381" y="1"/>
                  </a:moveTo>
                  <a:lnTo>
                    <a:pt x="381" y="310"/>
                  </a:lnTo>
                  <a:lnTo>
                    <a:pt x="0" y="310"/>
                  </a:lnTo>
                  <a:lnTo>
                    <a:pt x="0" y="3454"/>
                  </a:lnTo>
                  <a:lnTo>
                    <a:pt x="381" y="3454"/>
                  </a:lnTo>
                  <a:lnTo>
                    <a:pt x="381" y="3787"/>
                  </a:lnTo>
                  <a:lnTo>
                    <a:pt x="5287" y="3787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378131" y="2712009"/>
              <a:ext cx="36361" cy="127553"/>
            </a:xfrm>
            <a:custGeom>
              <a:avLst/>
              <a:gdLst/>
              <a:ahLst/>
              <a:cxnLst/>
              <a:rect l="l" t="t" r="r" b="b"/>
              <a:pathLst>
                <a:path w="1073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1072" y="37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638790" y="2712009"/>
              <a:ext cx="125926" cy="127553"/>
            </a:xfrm>
            <a:custGeom>
              <a:avLst/>
              <a:gdLst/>
              <a:ahLst/>
              <a:cxnLst/>
              <a:rect l="l" t="t" r="r" b="b"/>
              <a:pathLst>
                <a:path w="3716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96" y="3764"/>
                  </a:lnTo>
                  <a:cubicBezTo>
                    <a:pt x="549" y="3764"/>
                    <a:pt x="1001" y="3716"/>
                    <a:pt x="1430" y="3573"/>
                  </a:cubicBezTo>
                  <a:cubicBezTo>
                    <a:pt x="1858" y="3430"/>
                    <a:pt x="2287" y="3240"/>
                    <a:pt x="2644" y="2978"/>
                  </a:cubicBezTo>
                  <a:cubicBezTo>
                    <a:pt x="3025" y="2716"/>
                    <a:pt x="3335" y="2430"/>
                    <a:pt x="3573" y="2097"/>
                  </a:cubicBezTo>
                  <a:lnTo>
                    <a:pt x="3716" y="1882"/>
                  </a:lnTo>
                  <a:lnTo>
                    <a:pt x="3573" y="1692"/>
                  </a:lnTo>
                  <a:cubicBezTo>
                    <a:pt x="3335" y="1358"/>
                    <a:pt x="3025" y="1049"/>
                    <a:pt x="2644" y="787"/>
                  </a:cubicBezTo>
                  <a:cubicBezTo>
                    <a:pt x="1906" y="287"/>
                    <a:pt x="1025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1"/>
          <p:cNvSpPr txBox="1">
            <a:spLocks noGrp="1"/>
          </p:cNvSpPr>
          <p:nvPr>
            <p:ph type="title"/>
          </p:nvPr>
        </p:nvSpPr>
        <p:spPr>
          <a:xfrm>
            <a:off x="609375" y="560275"/>
            <a:ext cx="2432400" cy="2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59" y="398415"/>
            <a:ext cx="3674633" cy="50416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2"/>
          <p:cNvSpPr txBox="1">
            <a:spLocks noGrp="1"/>
          </p:cNvSpPr>
          <p:nvPr>
            <p:ph type="title" idx="4"/>
          </p:nvPr>
        </p:nvSpPr>
        <p:spPr>
          <a:xfrm>
            <a:off x="1667575" y="1552945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TWO MILITARY CONCEPTS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91" name="Google Shape;1291;p52"/>
          <p:cNvSpPr txBox="1">
            <a:spLocks noGrp="1"/>
          </p:cNvSpPr>
          <p:nvPr>
            <p:ph type="title" idx="2"/>
          </p:nvPr>
        </p:nvSpPr>
        <p:spPr>
          <a:xfrm>
            <a:off x="5421872" y="3375255"/>
            <a:ext cx="2549700" cy="4074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VENUS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292" name="Google Shape;1292;p52"/>
          <p:cNvSpPr txBox="1">
            <a:spLocks noGrp="1"/>
          </p:cNvSpPr>
          <p:nvPr>
            <p:ph type="title"/>
          </p:nvPr>
        </p:nvSpPr>
        <p:spPr>
          <a:xfrm>
            <a:off x="1157783" y="3375255"/>
            <a:ext cx="2549700" cy="4074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MERCURY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93" name="Google Shape;1293;p52"/>
          <p:cNvSpPr txBox="1">
            <a:spLocks noGrp="1"/>
          </p:cNvSpPr>
          <p:nvPr>
            <p:ph type="subTitle" idx="1"/>
          </p:nvPr>
        </p:nvSpPr>
        <p:spPr>
          <a:xfrm>
            <a:off x="1157783" y="3736419"/>
            <a:ext cx="25497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bg1">
                    <a:lumMod val="25000"/>
                  </a:schemeClr>
                </a:solidFill>
              </a:rPr>
              <a:t>Mercury is the closest planet to the Sun and the smallest one in the Solar System. It was named after a god</a:t>
            </a:r>
            <a:endParaRPr b="1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294" name="Google Shape;1294;p52"/>
          <p:cNvSpPr txBox="1">
            <a:spLocks noGrp="1"/>
          </p:cNvSpPr>
          <p:nvPr>
            <p:ph type="subTitle" idx="3"/>
          </p:nvPr>
        </p:nvSpPr>
        <p:spPr>
          <a:xfrm>
            <a:off x="5421879" y="3736419"/>
            <a:ext cx="25497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bg1">
                    <a:lumMod val="25000"/>
                  </a:schemeClr>
                </a:solidFill>
              </a:rPr>
              <a:t>Venus has a beautiful name and is the second planet from the Sun. Its atmosphere is poisonous</a:t>
            </a:r>
            <a:endParaRPr b="1"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295" name="Google Shape;1295;p52"/>
          <p:cNvGrpSpPr/>
          <p:nvPr/>
        </p:nvGrpSpPr>
        <p:grpSpPr>
          <a:xfrm>
            <a:off x="711809" y="1705322"/>
            <a:ext cx="7727100" cy="365154"/>
            <a:chOff x="711800" y="708300"/>
            <a:chExt cx="6628152" cy="313222"/>
          </a:xfrm>
          <a:solidFill>
            <a:schemeClr val="bg1">
              <a:lumMod val="25000"/>
            </a:schemeClr>
          </a:solidFill>
        </p:grpSpPr>
        <p:sp>
          <p:nvSpPr>
            <p:cNvPr id="1296" name="Google Shape;1296;p52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09" y="2409891"/>
            <a:ext cx="804248" cy="8042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98" y="2373913"/>
            <a:ext cx="804248" cy="8042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1306" name="Google Shape;1306;p53"/>
          <p:cNvSpPr txBox="1">
            <a:spLocks noGrp="1"/>
          </p:cNvSpPr>
          <p:nvPr>
            <p:ph type="title"/>
          </p:nvPr>
        </p:nvSpPr>
        <p:spPr>
          <a:xfrm>
            <a:off x="3489450" y="2823458"/>
            <a:ext cx="21651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307" name="Google Shape;1307;p53"/>
          <p:cNvSpPr txBox="1">
            <a:spLocks noGrp="1"/>
          </p:cNvSpPr>
          <p:nvPr>
            <p:ph type="subTitle" idx="1"/>
          </p:nvPr>
        </p:nvSpPr>
        <p:spPr>
          <a:xfrm>
            <a:off x="1724463" y="1407833"/>
            <a:ext cx="56952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>
                    <a:lumMod val="10000"/>
                  </a:schemeClr>
                </a:solidFill>
              </a:rPr>
              <a:t>“This is a quote, words full of wisdom that someone important said and can make the reader get inspired.”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08" name="Google Shape;1308;p53"/>
          <p:cNvSpPr/>
          <p:nvPr/>
        </p:nvSpPr>
        <p:spPr>
          <a:xfrm>
            <a:off x="4410150" y="782284"/>
            <a:ext cx="323827" cy="551137"/>
          </a:xfrm>
          <a:custGeom>
            <a:avLst/>
            <a:gdLst/>
            <a:ahLst/>
            <a:cxnLst/>
            <a:rect l="l" t="t" r="r" b="b"/>
            <a:pathLst>
              <a:path w="6717" h="11432" extrusionOk="0">
                <a:moveTo>
                  <a:pt x="5169" y="1453"/>
                </a:moveTo>
                <a:lnTo>
                  <a:pt x="5621" y="1953"/>
                </a:lnTo>
                <a:lnTo>
                  <a:pt x="3359" y="4025"/>
                </a:lnTo>
                <a:lnTo>
                  <a:pt x="1096" y="1953"/>
                </a:lnTo>
                <a:lnTo>
                  <a:pt x="1549" y="1453"/>
                </a:lnTo>
                <a:lnTo>
                  <a:pt x="3359" y="3120"/>
                </a:lnTo>
                <a:lnTo>
                  <a:pt x="5169" y="1453"/>
                </a:lnTo>
                <a:close/>
                <a:moveTo>
                  <a:pt x="5169" y="3311"/>
                </a:moveTo>
                <a:lnTo>
                  <a:pt x="5621" y="3811"/>
                </a:lnTo>
                <a:lnTo>
                  <a:pt x="3359" y="5883"/>
                </a:lnTo>
                <a:lnTo>
                  <a:pt x="1096" y="3811"/>
                </a:lnTo>
                <a:lnTo>
                  <a:pt x="1549" y="3311"/>
                </a:lnTo>
                <a:lnTo>
                  <a:pt x="3359" y="4978"/>
                </a:lnTo>
                <a:lnTo>
                  <a:pt x="5169" y="3311"/>
                </a:lnTo>
                <a:close/>
                <a:moveTo>
                  <a:pt x="5169" y="5192"/>
                </a:moveTo>
                <a:lnTo>
                  <a:pt x="5621" y="5692"/>
                </a:lnTo>
                <a:lnTo>
                  <a:pt x="3359" y="7764"/>
                </a:lnTo>
                <a:lnTo>
                  <a:pt x="1096" y="5692"/>
                </a:lnTo>
                <a:lnTo>
                  <a:pt x="1549" y="5192"/>
                </a:lnTo>
                <a:lnTo>
                  <a:pt x="3359" y="6859"/>
                </a:lnTo>
                <a:lnTo>
                  <a:pt x="5169" y="5192"/>
                </a:lnTo>
                <a:close/>
                <a:moveTo>
                  <a:pt x="3359" y="8812"/>
                </a:moveTo>
                <a:cubicBezTo>
                  <a:pt x="3573" y="8812"/>
                  <a:pt x="3740" y="8979"/>
                  <a:pt x="3740" y="9193"/>
                </a:cubicBezTo>
                <a:cubicBezTo>
                  <a:pt x="3740" y="9383"/>
                  <a:pt x="3573" y="9574"/>
                  <a:pt x="3359" y="9574"/>
                </a:cubicBezTo>
                <a:cubicBezTo>
                  <a:pt x="3144" y="9574"/>
                  <a:pt x="2978" y="9383"/>
                  <a:pt x="2978" y="9193"/>
                </a:cubicBezTo>
                <a:cubicBezTo>
                  <a:pt x="2978" y="8979"/>
                  <a:pt x="3144" y="8812"/>
                  <a:pt x="3359" y="8812"/>
                </a:cubicBezTo>
                <a:close/>
                <a:moveTo>
                  <a:pt x="1" y="1"/>
                </a:moveTo>
                <a:lnTo>
                  <a:pt x="1" y="8359"/>
                </a:lnTo>
                <a:lnTo>
                  <a:pt x="3359" y="11431"/>
                </a:lnTo>
                <a:lnTo>
                  <a:pt x="6717" y="8359"/>
                </a:lnTo>
                <a:lnTo>
                  <a:pt x="671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53"/>
          <p:cNvSpPr/>
          <p:nvPr/>
        </p:nvSpPr>
        <p:spPr>
          <a:xfrm>
            <a:off x="-550925" y="5143500"/>
            <a:ext cx="9716400" cy="26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1314" name="Google Shape;1314;p54"/>
          <p:cNvSpPr txBox="1">
            <a:spLocks noGrp="1"/>
          </p:cNvSpPr>
          <p:nvPr>
            <p:ph type="title" idx="15"/>
          </p:nvPr>
        </p:nvSpPr>
        <p:spPr>
          <a:xfrm>
            <a:off x="1667575" y="555403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SPECIAL AWARDS</a:t>
            </a:r>
            <a:endParaRPr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15" name="Google Shape;1315;p54"/>
          <p:cNvSpPr txBox="1">
            <a:spLocks noGrp="1"/>
          </p:cNvSpPr>
          <p:nvPr>
            <p:ph type="title"/>
          </p:nvPr>
        </p:nvSpPr>
        <p:spPr>
          <a:xfrm>
            <a:off x="3419854" y="34432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16" name="Google Shape;1316;p54"/>
          <p:cNvSpPr txBox="1">
            <a:spLocks noGrp="1"/>
          </p:cNvSpPr>
          <p:nvPr>
            <p:ph type="subTitle" idx="1"/>
          </p:nvPr>
        </p:nvSpPr>
        <p:spPr>
          <a:xfrm>
            <a:off x="3419850" y="38089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>
                    <a:lumMod val="25000"/>
                  </a:schemeClr>
                </a:solidFill>
              </a:rPr>
              <a:t>Saturn is the ringed one and a gas giant</a:t>
            </a:r>
            <a:endParaRPr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17" name="Google Shape;1317;p54"/>
          <p:cNvSpPr txBox="1">
            <a:spLocks noGrp="1"/>
          </p:cNvSpPr>
          <p:nvPr>
            <p:ph type="title" idx="2"/>
          </p:nvPr>
        </p:nvSpPr>
        <p:spPr>
          <a:xfrm>
            <a:off x="6012233" y="34432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318" name="Google Shape;1318;p54"/>
          <p:cNvSpPr txBox="1">
            <a:spLocks noGrp="1"/>
          </p:cNvSpPr>
          <p:nvPr>
            <p:ph type="subTitle" idx="3"/>
          </p:nvPr>
        </p:nvSpPr>
        <p:spPr>
          <a:xfrm>
            <a:off x="6012226" y="38089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>
                    <a:lumMod val="25000"/>
                  </a:schemeClr>
                </a:solidFill>
              </a:rPr>
              <a:t>Neptune is the farthest planet from the Sun</a:t>
            </a:r>
            <a:endParaRPr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19" name="Google Shape;1319;p54"/>
          <p:cNvSpPr txBox="1">
            <a:spLocks noGrp="1"/>
          </p:cNvSpPr>
          <p:nvPr>
            <p:ph type="title" idx="4"/>
          </p:nvPr>
        </p:nvSpPr>
        <p:spPr>
          <a:xfrm>
            <a:off x="827475" y="3443277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20" name="Google Shape;1320;p54"/>
          <p:cNvSpPr txBox="1">
            <a:spLocks noGrp="1"/>
          </p:cNvSpPr>
          <p:nvPr>
            <p:ph type="subTitle" idx="5"/>
          </p:nvPr>
        </p:nvSpPr>
        <p:spPr>
          <a:xfrm>
            <a:off x="827475" y="3808927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It’s the biggest planet in the Solar System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title" idx="6"/>
          </p:nvPr>
        </p:nvSpPr>
        <p:spPr>
          <a:xfrm>
            <a:off x="3419854" y="18579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22" name="Google Shape;1322;p54"/>
          <p:cNvSpPr txBox="1">
            <a:spLocks noGrp="1"/>
          </p:cNvSpPr>
          <p:nvPr>
            <p:ph type="subTitle" idx="7"/>
          </p:nvPr>
        </p:nvSpPr>
        <p:spPr>
          <a:xfrm>
            <a:off x="3419850" y="22237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>
                    <a:lumMod val="25000"/>
                  </a:schemeClr>
                </a:solidFill>
              </a:rPr>
              <a:t>Venus is the second planet from the Sun</a:t>
            </a:r>
            <a:endParaRPr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23" name="Google Shape;1323;p54"/>
          <p:cNvSpPr txBox="1">
            <a:spLocks noGrp="1"/>
          </p:cNvSpPr>
          <p:nvPr>
            <p:ph type="title" idx="8"/>
          </p:nvPr>
        </p:nvSpPr>
        <p:spPr>
          <a:xfrm>
            <a:off x="6012233" y="18579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24" name="Google Shape;1324;p54"/>
          <p:cNvSpPr txBox="1">
            <a:spLocks noGrp="1"/>
          </p:cNvSpPr>
          <p:nvPr>
            <p:ph type="subTitle" idx="9"/>
          </p:nvPr>
        </p:nvSpPr>
        <p:spPr>
          <a:xfrm>
            <a:off x="6012226" y="22237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>
                    <a:lumMod val="25000"/>
                  </a:schemeClr>
                </a:solidFill>
              </a:rPr>
              <a:t>Despite being red, Mars is actually a cold place</a:t>
            </a:r>
            <a:endParaRPr>
              <a:solidFill>
                <a:schemeClr val="bg1">
                  <a:lumMod val="2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325" name="Google Shape;1325;p54"/>
          <p:cNvSpPr txBox="1">
            <a:spLocks noGrp="1"/>
          </p:cNvSpPr>
          <p:nvPr>
            <p:ph type="title" idx="13"/>
          </p:nvPr>
        </p:nvSpPr>
        <p:spPr>
          <a:xfrm>
            <a:off x="827475" y="1857952"/>
            <a:ext cx="2304300" cy="5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26" name="Google Shape;1326;p54"/>
          <p:cNvSpPr txBox="1">
            <a:spLocks noGrp="1"/>
          </p:cNvSpPr>
          <p:nvPr>
            <p:ph type="subTitle" idx="14"/>
          </p:nvPr>
        </p:nvSpPr>
        <p:spPr>
          <a:xfrm>
            <a:off x="827475" y="2223702"/>
            <a:ext cx="230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25000"/>
                  </a:schemeClr>
                </a:solidFill>
              </a:rPr>
              <a:t>Mercury is the closest planet to the Sun</a:t>
            </a:r>
            <a:endParaRPr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327" name="Google Shape;1327;p54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328" name="Google Shape;1328;p54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4"/>
          <p:cNvSpPr/>
          <p:nvPr/>
        </p:nvSpPr>
        <p:spPr>
          <a:xfrm>
            <a:off x="4253499" y="1580172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54"/>
          <p:cNvSpPr/>
          <p:nvPr/>
        </p:nvSpPr>
        <p:spPr>
          <a:xfrm>
            <a:off x="6845874" y="1580172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54"/>
          <p:cNvSpPr/>
          <p:nvPr/>
        </p:nvSpPr>
        <p:spPr>
          <a:xfrm>
            <a:off x="1661124" y="1580172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54"/>
          <p:cNvSpPr/>
          <p:nvPr/>
        </p:nvSpPr>
        <p:spPr>
          <a:xfrm>
            <a:off x="4253499" y="3164647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54"/>
          <p:cNvSpPr/>
          <p:nvPr/>
        </p:nvSpPr>
        <p:spPr>
          <a:xfrm>
            <a:off x="6845874" y="3164647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54"/>
          <p:cNvSpPr/>
          <p:nvPr/>
        </p:nvSpPr>
        <p:spPr>
          <a:xfrm>
            <a:off x="1661124" y="3164647"/>
            <a:ext cx="636990" cy="292705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55"/>
          <p:cNvGrpSpPr/>
          <p:nvPr/>
        </p:nvGrpSpPr>
        <p:grpSpPr>
          <a:xfrm>
            <a:off x="2485016" y="609923"/>
            <a:ext cx="4225384" cy="1611511"/>
            <a:chOff x="2101275" y="708315"/>
            <a:chExt cx="4943625" cy="1885439"/>
          </a:xfrm>
          <a:solidFill>
            <a:srgbClr val="FFC000"/>
          </a:solidFill>
        </p:grpSpPr>
        <p:grpSp>
          <p:nvGrpSpPr>
            <p:cNvPr id="1345" name="Google Shape;1345;p55"/>
            <p:cNvGrpSpPr/>
            <p:nvPr/>
          </p:nvGrpSpPr>
          <p:grpSpPr>
            <a:xfrm>
              <a:off x="2101275" y="708315"/>
              <a:ext cx="4943625" cy="1885439"/>
              <a:chOff x="2101275" y="708300"/>
              <a:chExt cx="4943625" cy="1863450"/>
            </a:xfrm>
            <a:grpFill/>
          </p:grpSpPr>
          <p:sp>
            <p:nvSpPr>
              <p:cNvPr id="1346" name="Google Shape;1346;p55"/>
              <p:cNvSpPr/>
              <p:nvPr/>
            </p:nvSpPr>
            <p:spPr>
              <a:xfrm>
                <a:off x="4024924" y="708300"/>
                <a:ext cx="1094199" cy="1274642"/>
              </a:xfrm>
              <a:custGeom>
                <a:avLst/>
                <a:gdLst/>
                <a:ahLst/>
                <a:cxnLst/>
                <a:rect l="l" t="t" r="r" b="b"/>
                <a:pathLst>
                  <a:path w="9813" h="11431" extrusionOk="0">
                    <a:moveTo>
                      <a:pt x="3810" y="4736"/>
                    </a:moveTo>
                    <a:cubicBezTo>
                      <a:pt x="4069" y="4736"/>
                      <a:pt x="4311" y="4856"/>
                      <a:pt x="4573" y="5096"/>
                    </a:cubicBezTo>
                    <a:lnTo>
                      <a:pt x="4573" y="8883"/>
                    </a:lnTo>
                    <a:lnTo>
                      <a:pt x="3049" y="5049"/>
                    </a:lnTo>
                    <a:cubicBezTo>
                      <a:pt x="3192" y="4906"/>
                      <a:pt x="3454" y="4739"/>
                      <a:pt x="3740" y="4739"/>
                    </a:cubicBezTo>
                    <a:cubicBezTo>
                      <a:pt x="3763" y="4737"/>
                      <a:pt x="3787" y="4736"/>
                      <a:pt x="3810" y="4736"/>
                    </a:cubicBezTo>
                    <a:close/>
                    <a:moveTo>
                      <a:pt x="6092" y="4736"/>
                    </a:moveTo>
                    <a:cubicBezTo>
                      <a:pt x="6332" y="4736"/>
                      <a:pt x="6570" y="4853"/>
                      <a:pt x="6788" y="5049"/>
                    </a:cubicBezTo>
                    <a:lnTo>
                      <a:pt x="5240" y="8954"/>
                    </a:lnTo>
                    <a:lnTo>
                      <a:pt x="5240" y="5120"/>
                    </a:lnTo>
                    <a:cubicBezTo>
                      <a:pt x="5359" y="5001"/>
                      <a:pt x="5668" y="4739"/>
                      <a:pt x="6026" y="4739"/>
                    </a:cubicBezTo>
                    <a:cubicBezTo>
                      <a:pt x="6048" y="4737"/>
                      <a:pt x="6070" y="4736"/>
                      <a:pt x="6092" y="4736"/>
                    </a:cubicBezTo>
                    <a:close/>
                    <a:moveTo>
                      <a:pt x="1539" y="4737"/>
                    </a:moveTo>
                    <a:cubicBezTo>
                      <a:pt x="1807" y="4737"/>
                      <a:pt x="2093" y="4880"/>
                      <a:pt x="2358" y="5168"/>
                    </a:cubicBezTo>
                    <a:lnTo>
                      <a:pt x="3882" y="8978"/>
                    </a:lnTo>
                    <a:lnTo>
                      <a:pt x="906" y="4930"/>
                    </a:lnTo>
                    <a:cubicBezTo>
                      <a:pt x="1048" y="4834"/>
                      <a:pt x="1239" y="4739"/>
                      <a:pt x="1477" y="4739"/>
                    </a:cubicBezTo>
                    <a:cubicBezTo>
                      <a:pt x="1498" y="4737"/>
                      <a:pt x="1518" y="4737"/>
                      <a:pt x="1539" y="4737"/>
                    </a:cubicBezTo>
                    <a:close/>
                    <a:moveTo>
                      <a:pt x="8393" y="4735"/>
                    </a:moveTo>
                    <a:cubicBezTo>
                      <a:pt x="8575" y="4735"/>
                      <a:pt x="8744" y="4805"/>
                      <a:pt x="8931" y="4930"/>
                    </a:cubicBezTo>
                    <a:lnTo>
                      <a:pt x="5930" y="9002"/>
                    </a:lnTo>
                    <a:lnTo>
                      <a:pt x="5930" y="9002"/>
                    </a:lnTo>
                    <a:lnTo>
                      <a:pt x="7455" y="5168"/>
                    </a:lnTo>
                    <a:cubicBezTo>
                      <a:pt x="7502" y="5120"/>
                      <a:pt x="7836" y="4739"/>
                      <a:pt x="8312" y="4739"/>
                    </a:cubicBezTo>
                    <a:cubicBezTo>
                      <a:pt x="8339" y="4736"/>
                      <a:pt x="8366" y="4735"/>
                      <a:pt x="8393" y="4735"/>
                    </a:cubicBezTo>
                    <a:close/>
                    <a:moveTo>
                      <a:pt x="4906" y="0"/>
                    </a:moveTo>
                    <a:cubicBezTo>
                      <a:pt x="3597" y="0"/>
                      <a:pt x="2358" y="524"/>
                      <a:pt x="1453" y="1453"/>
                    </a:cubicBezTo>
                    <a:cubicBezTo>
                      <a:pt x="525" y="2358"/>
                      <a:pt x="1" y="3596"/>
                      <a:pt x="1" y="4882"/>
                    </a:cubicBezTo>
                    <a:lnTo>
                      <a:pt x="24" y="4906"/>
                    </a:lnTo>
                    <a:lnTo>
                      <a:pt x="4359" y="10764"/>
                    </a:lnTo>
                    <a:lnTo>
                      <a:pt x="3692" y="10764"/>
                    </a:lnTo>
                    <a:lnTo>
                      <a:pt x="3692" y="11431"/>
                    </a:lnTo>
                    <a:lnTo>
                      <a:pt x="6121" y="11431"/>
                    </a:lnTo>
                    <a:lnTo>
                      <a:pt x="6121" y="10764"/>
                    </a:lnTo>
                    <a:lnTo>
                      <a:pt x="5454" y="10764"/>
                    </a:lnTo>
                    <a:lnTo>
                      <a:pt x="9812" y="4906"/>
                    </a:lnTo>
                    <a:lnTo>
                      <a:pt x="9812" y="4882"/>
                    </a:lnTo>
                    <a:cubicBezTo>
                      <a:pt x="9812" y="3596"/>
                      <a:pt x="9312" y="2358"/>
                      <a:pt x="8383" y="1453"/>
                    </a:cubicBezTo>
                    <a:cubicBezTo>
                      <a:pt x="7455" y="524"/>
                      <a:pt x="6216" y="0"/>
                      <a:pt x="49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47" name="Google Shape;1347;p55"/>
              <p:cNvCxnSpPr/>
              <p:nvPr/>
            </p:nvCxnSpPr>
            <p:spPr>
              <a:xfrm rot="10800000" flipH="1">
                <a:off x="2101275" y="1937500"/>
                <a:ext cx="2357700" cy="631800"/>
              </a:xfrm>
              <a:prstGeom prst="straightConnector1">
                <a:avLst/>
              </a:prstGeom>
              <a:grp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55"/>
              <p:cNvCxnSpPr/>
              <p:nvPr/>
            </p:nvCxnSpPr>
            <p:spPr>
              <a:xfrm rot="10800000">
                <a:off x="4706700" y="1942900"/>
                <a:ext cx="2338200" cy="626400"/>
              </a:xfrm>
              <a:prstGeom prst="straightConnector1">
                <a:avLst/>
              </a:prstGeom>
              <a:grp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55"/>
              <p:cNvCxnSpPr/>
              <p:nvPr/>
            </p:nvCxnSpPr>
            <p:spPr>
              <a:xfrm flipH="1">
                <a:off x="4567125" y="1959750"/>
                <a:ext cx="1200" cy="612000"/>
              </a:xfrm>
              <a:prstGeom prst="straightConnector1">
                <a:avLst/>
              </a:prstGeom>
              <a:grpFill/>
              <a:ln w="2857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50" name="Google Shape;1350;p55"/>
            <p:cNvCxnSpPr/>
            <p:nvPr/>
          </p:nvCxnSpPr>
          <p:spPr>
            <a:xfrm flipH="1">
              <a:off x="3427450" y="1959900"/>
              <a:ext cx="1150500" cy="614400"/>
            </a:xfrm>
            <a:prstGeom prst="straightConnector1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55"/>
            <p:cNvCxnSpPr/>
            <p:nvPr/>
          </p:nvCxnSpPr>
          <p:spPr>
            <a:xfrm>
              <a:off x="4572000" y="1959900"/>
              <a:ext cx="1150500" cy="614400"/>
            </a:xfrm>
            <a:prstGeom prst="straightConnector1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2" name="Google Shape;1352;p55"/>
          <p:cNvSpPr txBox="1">
            <a:spLocks noGrp="1"/>
          </p:cNvSpPr>
          <p:nvPr>
            <p:ph type="title"/>
          </p:nvPr>
        </p:nvSpPr>
        <p:spPr>
          <a:xfrm>
            <a:off x="2002365" y="2408032"/>
            <a:ext cx="5048537" cy="1227198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558,098,300</a:t>
            </a:r>
            <a:endParaRPr sz="7200" dirty="0"/>
          </a:p>
        </p:txBody>
      </p:sp>
      <p:sp>
        <p:nvSpPr>
          <p:cNvPr id="1353" name="Google Shape;1353;p55"/>
          <p:cNvSpPr txBox="1">
            <a:spLocks noGrp="1"/>
          </p:cNvSpPr>
          <p:nvPr>
            <p:ph type="body" idx="1"/>
          </p:nvPr>
        </p:nvSpPr>
        <p:spPr>
          <a:xfrm>
            <a:off x="2433600" y="4171721"/>
            <a:ext cx="42768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02" y="3838456"/>
            <a:ext cx="5363620" cy="11644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01163"/>
            <a:ext cx="8680450" cy="544512"/>
          </a:xfrm>
        </p:spPr>
        <p:txBody>
          <a:bodyPr/>
          <a:lstStyle/>
          <a:p>
            <a:r>
              <a:rPr lang="en-US" sz="4000" b="1" dirty="0">
                <a:solidFill>
                  <a:srgbClr val="5F6454"/>
                </a:solidFill>
              </a:rPr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70979B-A9E2-4C95-BBEC-A4169CCF87DD}"/>
              </a:ext>
            </a:extLst>
          </p:cNvPr>
          <p:cNvGrpSpPr/>
          <p:nvPr/>
        </p:nvGrpSpPr>
        <p:grpSpPr>
          <a:xfrm>
            <a:off x="531059" y="1287001"/>
            <a:ext cx="3431197" cy="2719290"/>
            <a:chOff x="1391674" y="3256486"/>
            <a:chExt cx="2956501" cy="36257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030D9F-CF0E-4AC6-B4C7-8839802C34FA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5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rgbClr val="5F6454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000" b="1" dirty="0">
                  <a:solidFill>
                    <a:srgbClr val="5F6454"/>
                  </a:solidFill>
                </a:rPr>
                <a:t> </a:t>
              </a:r>
              <a:r>
                <a:rPr lang="en-US" altLang="ko-KR" sz="1000" b="1" dirty="0">
                  <a:solidFill>
                    <a:srgbClr val="5F6454"/>
                  </a:solidFill>
                </a:rPr>
                <a:t>You can simply impress your audience.</a:t>
              </a:r>
              <a:r>
                <a:rPr lang="en-US" altLang="ko-KR" sz="1000" b="1" dirty="0">
                  <a:solidFill>
                    <a:srgbClr val="5F6454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F645B-B56B-40C4-AAC6-4509299E1809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rgbClr val="5F6454"/>
                  </a:solidFill>
                </a:rPr>
                <a:t>Add Contents Title</a:t>
              </a:r>
              <a:endParaRPr lang="ko-KR" altLang="en-US" sz="1100" b="1" dirty="0">
                <a:solidFill>
                  <a:srgbClr val="5F6454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B34A43-0A0F-4D21-B394-82D2132B17D3}"/>
                </a:ext>
              </a:extLst>
            </p:cNvPr>
            <p:cNvSpPr txBox="1"/>
            <p:nvPr/>
          </p:nvSpPr>
          <p:spPr>
            <a:xfrm>
              <a:off x="1391674" y="5938358"/>
              <a:ext cx="2952327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1000" b="1" dirty="0">
                  <a:solidFill>
                    <a:srgbClr val="5F6454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1000" b="1" dirty="0">
                  <a:solidFill>
                    <a:srgbClr val="5F6454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1000" b="1" dirty="0">
                  <a:solidFill>
                    <a:srgbClr val="5F6454"/>
                  </a:solidFill>
                </a:rPr>
                <a:t>Get a modern PowerPoint</a:t>
              </a:r>
            </a:p>
            <a:p>
              <a:pPr marL="128594" indent="-128594">
                <a:buFont typeface="Wingdings" pitchFamily="2" charset="2"/>
                <a:buChar char="v"/>
              </a:pPr>
              <a:r>
                <a:rPr lang="en-US" altLang="ko-KR" sz="1000" b="1" dirty="0">
                  <a:solidFill>
                    <a:srgbClr val="5F6454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A47D0-95A7-4E5B-9A57-2FF7CAC6C35D}"/>
                </a:ext>
              </a:extLst>
            </p:cNvPr>
            <p:cNvSpPr txBox="1"/>
            <p:nvPr/>
          </p:nvSpPr>
          <p:spPr>
            <a:xfrm>
              <a:off x="1391674" y="5669490"/>
              <a:ext cx="295232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rgbClr val="5F6454"/>
                  </a:solidFill>
                </a:rPr>
                <a:t>Add Contents Title</a:t>
              </a:r>
              <a:endParaRPr lang="ko-KR" altLang="en-US" sz="1100" b="1" dirty="0">
                <a:solidFill>
                  <a:srgbClr val="5F6454"/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25" y="1541984"/>
            <a:ext cx="4304805" cy="28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1358" name="Google Shape;1358;p56"/>
          <p:cNvSpPr txBox="1">
            <a:spLocks noGrp="1"/>
          </p:cNvSpPr>
          <p:nvPr>
            <p:ph type="subTitle" idx="1"/>
          </p:nvPr>
        </p:nvSpPr>
        <p:spPr>
          <a:xfrm>
            <a:off x="2642600" y="1392625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Mercury is the closest planet to the Sun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359" name="Google Shape;1359;p56"/>
          <p:cNvSpPr txBox="1">
            <a:spLocks noGrp="1"/>
          </p:cNvSpPr>
          <p:nvPr>
            <p:ph type="title"/>
          </p:nvPr>
        </p:nvSpPr>
        <p:spPr>
          <a:xfrm>
            <a:off x="2642600" y="711025"/>
            <a:ext cx="38589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38,000h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360" name="Google Shape;1360;p56"/>
          <p:cNvSpPr txBox="1">
            <a:spLocks noGrp="1"/>
          </p:cNvSpPr>
          <p:nvPr>
            <p:ph type="subTitle" idx="2"/>
          </p:nvPr>
        </p:nvSpPr>
        <p:spPr>
          <a:xfrm>
            <a:off x="713175" y="3115577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Despite being red, Mars is a cold place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361" name="Google Shape;1361;p56"/>
          <p:cNvSpPr txBox="1">
            <a:spLocks noGrp="1"/>
          </p:cNvSpPr>
          <p:nvPr>
            <p:ph type="title" idx="3"/>
          </p:nvPr>
        </p:nvSpPr>
        <p:spPr>
          <a:xfrm>
            <a:off x="708151" y="2433977"/>
            <a:ext cx="3863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10h 8m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62" name="Google Shape;1362;p56"/>
          <p:cNvSpPr txBox="1">
            <a:spLocks noGrp="1"/>
          </p:cNvSpPr>
          <p:nvPr>
            <p:ph type="subTitle" idx="4"/>
          </p:nvPr>
        </p:nvSpPr>
        <p:spPr>
          <a:xfrm>
            <a:off x="4572000" y="3127277"/>
            <a:ext cx="3863700" cy="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Jupiter is the biggest planet of them all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363" name="Google Shape;1363;p56"/>
          <p:cNvSpPr txBox="1">
            <a:spLocks noGrp="1"/>
          </p:cNvSpPr>
          <p:nvPr>
            <p:ph type="title" idx="5"/>
          </p:nvPr>
        </p:nvSpPr>
        <p:spPr>
          <a:xfrm>
            <a:off x="4572000" y="2445677"/>
            <a:ext cx="38637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800 km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981" y="1531261"/>
            <a:ext cx="839037" cy="8681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581" y="1530292"/>
            <a:ext cx="839037" cy="8681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768" y="164160"/>
            <a:ext cx="506165" cy="523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7"/>
          <p:cNvGrpSpPr/>
          <p:nvPr/>
        </p:nvGrpSpPr>
        <p:grpSpPr>
          <a:xfrm>
            <a:off x="7284813" y="985274"/>
            <a:ext cx="1271746" cy="1269340"/>
            <a:chOff x="8043427" y="1972408"/>
            <a:chExt cx="387397" cy="386581"/>
          </a:xfrm>
          <a:solidFill>
            <a:srgbClr val="FF0000"/>
          </a:solidFill>
        </p:grpSpPr>
        <p:sp>
          <p:nvSpPr>
            <p:cNvPr id="775" name="Google Shape;775;p37"/>
            <p:cNvSpPr/>
            <p:nvPr/>
          </p:nvSpPr>
          <p:spPr>
            <a:xfrm>
              <a:off x="8155593" y="2084574"/>
              <a:ext cx="162253" cy="162253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2406" y="2025"/>
                  </a:moveTo>
                  <a:cubicBezTo>
                    <a:pt x="2596" y="2025"/>
                    <a:pt x="2763" y="2191"/>
                    <a:pt x="2763" y="2382"/>
                  </a:cubicBezTo>
                  <a:cubicBezTo>
                    <a:pt x="2763" y="2596"/>
                    <a:pt x="2596" y="2739"/>
                    <a:pt x="2406" y="2739"/>
                  </a:cubicBezTo>
                  <a:cubicBezTo>
                    <a:pt x="2215" y="2739"/>
                    <a:pt x="2048" y="2596"/>
                    <a:pt x="2048" y="2382"/>
                  </a:cubicBezTo>
                  <a:cubicBezTo>
                    <a:pt x="2048" y="2191"/>
                    <a:pt x="2215" y="2025"/>
                    <a:pt x="2406" y="2025"/>
                  </a:cubicBezTo>
                  <a:close/>
                  <a:moveTo>
                    <a:pt x="2072" y="0"/>
                  </a:moveTo>
                  <a:cubicBezTo>
                    <a:pt x="1001" y="143"/>
                    <a:pt x="167" y="977"/>
                    <a:pt x="24" y="2048"/>
                  </a:cubicBezTo>
                  <a:lnTo>
                    <a:pt x="1334" y="2048"/>
                  </a:lnTo>
                  <a:lnTo>
                    <a:pt x="1334" y="2715"/>
                  </a:lnTo>
                  <a:lnTo>
                    <a:pt x="0" y="2715"/>
                  </a:lnTo>
                  <a:cubicBezTo>
                    <a:pt x="167" y="3787"/>
                    <a:pt x="1001" y="4620"/>
                    <a:pt x="2072" y="4763"/>
                  </a:cubicBezTo>
                  <a:lnTo>
                    <a:pt x="2072" y="3453"/>
                  </a:lnTo>
                  <a:lnTo>
                    <a:pt x="2739" y="3453"/>
                  </a:lnTo>
                  <a:lnTo>
                    <a:pt x="2739" y="4787"/>
                  </a:lnTo>
                  <a:cubicBezTo>
                    <a:pt x="3787" y="4644"/>
                    <a:pt x="4620" y="3787"/>
                    <a:pt x="4787" y="2715"/>
                  </a:cubicBezTo>
                  <a:lnTo>
                    <a:pt x="3477" y="2715"/>
                  </a:lnTo>
                  <a:lnTo>
                    <a:pt x="3477" y="2048"/>
                  </a:lnTo>
                  <a:lnTo>
                    <a:pt x="4787" y="2048"/>
                  </a:lnTo>
                  <a:cubicBezTo>
                    <a:pt x="4644" y="1001"/>
                    <a:pt x="3811" y="167"/>
                    <a:pt x="2739" y="24"/>
                  </a:cubicBezTo>
                  <a:lnTo>
                    <a:pt x="2739" y="1310"/>
                  </a:lnTo>
                  <a:lnTo>
                    <a:pt x="2072" y="1310"/>
                  </a:lnTo>
                  <a:lnTo>
                    <a:pt x="20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8091038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7" y="0"/>
                  </a:moveTo>
                  <a:cubicBezTo>
                    <a:pt x="1858" y="167"/>
                    <a:pt x="167" y="1858"/>
                    <a:pt x="0" y="3977"/>
                  </a:cubicBezTo>
                  <a:lnTo>
                    <a:pt x="1239" y="3977"/>
                  </a:lnTo>
                  <a:cubicBezTo>
                    <a:pt x="1405" y="2549"/>
                    <a:pt x="2548" y="1405"/>
                    <a:pt x="3977" y="1239"/>
                  </a:cubicBezTo>
                  <a:lnTo>
                    <a:pt x="3977" y="667"/>
                  </a:lnTo>
                  <a:lnTo>
                    <a:pt x="3977" y="334"/>
                  </a:lnTo>
                  <a:lnTo>
                    <a:pt x="3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8248409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0" y="1239"/>
                  </a:lnTo>
                  <a:cubicBezTo>
                    <a:pt x="1429" y="1405"/>
                    <a:pt x="2572" y="2549"/>
                    <a:pt x="2739" y="3977"/>
                  </a:cubicBezTo>
                  <a:lnTo>
                    <a:pt x="3977" y="3977"/>
                  </a:lnTo>
                  <a:cubicBezTo>
                    <a:pt x="3810" y="1858"/>
                    <a:pt x="2120" y="16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8091038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cubicBezTo>
                    <a:pt x="167" y="2120"/>
                    <a:pt x="1858" y="3811"/>
                    <a:pt x="3977" y="3977"/>
                  </a:cubicBezTo>
                  <a:lnTo>
                    <a:pt x="3977" y="3644"/>
                  </a:lnTo>
                  <a:lnTo>
                    <a:pt x="3977" y="3310"/>
                  </a:lnTo>
                  <a:lnTo>
                    <a:pt x="3977" y="2739"/>
                  </a:lnTo>
                  <a:cubicBezTo>
                    <a:pt x="2548" y="2596"/>
                    <a:pt x="1405" y="1453"/>
                    <a:pt x="1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8248409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2739" y="0"/>
                  </a:moveTo>
                  <a:cubicBezTo>
                    <a:pt x="2572" y="1429"/>
                    <a:pt x="1429" y="2572"/>
                    <a:pt x="0" y="2739"/>
                  </a:cubicBezTo>
                  <a:lnTo>
                    <a:pt x="0" y="3310"/>
                  </a:lnTo>
                  <a:lnTo>
                    <a:pt x="0" y="3644"/>
                  </a:lnTo>
                  <a:lnTo>
                    <a:pt x="0" y="3977"/>
                  </a:lnTo>
                  <a:cubicBezTo>
                    <a:pt x="2120" y="3811"/>
                    <a:pt x="3810" y="2120"/>
                    <a:pt x="3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8225806" y="1972408"/>
              <a:ext cx="22637" cy="46833"/>
            </a:xfrm>
            <a:custGeom>
              <a:avLst/>
              <a:gdLst/>
              <a:ahLst/>
              <a:cxnLst/>
              <a:rect l="l" t="t" r="r" b="b"/>
              <a:pathLst>
                <a:path w="668" h="1382" extrusionOk="0">
                  <a:moveTo>
                    <a:pt x="0" y="0"/>
                  </a:moveTo>
                  <a:lnTo>
                    <a:pt x="0" y="1381"/>
                  </a:lnTo>
                  <a:lnTo>
                    <a:pt x="667" y="1381"/>
                  </a:lnTo>
                  <a:lnTo>
                    <a:pt x="6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8225806" y="2311344"/>
              <a:ext cx="22637" cy="47646"/>
            </a:xfrm>
            <a:custGeom>
              <a:avLst/>
              <a:gdLst/>
              <a:ahLst/>
              <a:cxnLst/>
              <a:rect l="l" t="t" r="r" b="b"/>
              <a:pathLst>
                <a:path w="66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667" y="1405"/>
                  </a:lnTo>
                  <a:lnTo>
                    <a:pt x="667" y="0"/>
                  </a:lnTo>
                  <a:cubicBezTo>
                    <a:pt x="548" y="24"/>
                    <a:pt x="453" y="24"/>
                    <a:pt x="334" y="24"/>
                  </a:cubicBezTo>
                  <a:cubicBezTo>
                    <a:pt x="215" y="24"/>
                    <a:pt x="119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8383178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cubicBezTo>
                    <a:pt x="0" y="120"/>
                    <a:pt x="0" y="239"/>
                    <a:pt x="0" y="334"/>
                  </a:cubicBezTo>
                  <a:cubicBezTo>
                    <a:pt x="0" y="453"/>
                    <a:pt x="0" y="572"/>
                    <a:pt x="0" y="667"/>
                  </a:cubicBezTo>
                  <a:lnTo>
                    <a:pt x="1405" y="667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8043427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405" y="667"/>
                  </a:lnTo>
                  <a:cubicBezTo>
                    <a:pt x="1405" y="572"/>
                    <a:pt x="1381" y="453"/>
                    <a:pt x="1381" y="334"/>
                  </a:cubicBezTo>
                  <a:cubicBezTo>
                    <a:pt x="1381" y="239"/>
                    <a:pt x="1405" y="12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7"/>
          <p:cNvSpPr txBox="1">
            <a:spLocks noGrp="1"/>
          </p:cNvSpPr>
          <p:nvPr>
            <p:ph type="subTitle" idx="1"/>
          </p:nvPr>
        </p:nvSpPr>
        <p:spPr>
          <a:xfrm>
            <a:off x="2343200" y="3605199"/>
            <a:ext cx="4457700" cy="36510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F6454"/>
                </a:solidFill>
              </a:rPr>
              <a:t>Here you can introduce yourself, write your email...</a:t>
            </a:r>
            <a:endParaRPr dirty="0">
              <a:solidFill>
                <a:srgbClr val="5F6454"/>
              </a:solidFill>
            </a:endParaRPr>
          </a:p>
        </p:txBody>
      </p:sp>
      <p:sp>
        <p:nvSpPr>
          <p:cNvPr id="785" name="Google Shape;785;p37"/>
          <p:cNvSpPr txBox="1">
            <a:spLocks noGrp="1"/>
          </p:cNvSpPr>
          <p:nvPr>
            <p:ph type="title"/>
          </p:nvPr>
        </p:nvSpPr>
        <p:spPr>
          <a:xfrm>
            <a:off x="2702475" y="2143399"/>
            <a:ext cx="3739200" cy="16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BANG!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14" name="Google Shape;774;p37"/>
          <p:cNvGrpSpPr/>
          <p:nvPr/>
        </p:nvGrpSpPr>
        <p:grpSpPr>
          <a:xfrm>
            <a:off x="6565415" y="3794935"/>
            <a:ext cx="811569" cy="810034"/>
            <a:chOff x="8043427" y="1972408"/>
            <a:chExt cx="387397" cy="386581"/>
          </a:xfrm>
          <a:solidFill>
            <a:srgbClr val="FF0000"/>
          </a:solidFill>
        </p:grpSpPr>
        <p:sp>
          <p:nvSpPr>
            <p:cNvPr id="15" name="Google Shape;775;p37"/>
            <p:cNvSpPr/>
            <p:nvPr/>
          </p:nvSpPr>
          <p:spPr>
            <a:xfrm>
              <a:off x="8155593" y="2084574"/>
              <a:ext cx="162253" cy="162253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2406" y="2025"/>
                  </a:moveTo>
                  <a:cubicBezTo>
                    <a:pt x="2596" y="2025"/>
                    <a:pt x="2763" y="2191"/>
                    <a:pt x="2763" y="2382"/>
                  </a:cubicBezTo>
                  <a:cubicBezTo>
                    <a:pt x="2763" y="2596"/>
                    <a:pt x="2596" y="2739"/>
                    <a:pt x="2406" y="2739"/>
                  </a:cubicBezTo>
                  <a:cubicBezTo>
                    <a:pt x="2215" y="2739"/>
                    <a:pt x="2048" y="2596"/>
                    <a:pt x="2048" y="2382"/>
                  </a:cubicBezTo>
                  <a:cubicBezTo>
                    <a:pt x="2048" y="2191"/>
                    <a:pt x="2215" y="2025"/>
                    <a:pt x="2406" y="2025"/>
                  </a:cubicBezTo>
                  <a:close/>
                  <a:moveTo>
                    <a:pt x="2072" y="0"/>
                  </a:moveTo>
                  <a:cubicBezTo>
                    <a:pt x="1001" y="143"/>
                    <a:pt x="167" y="977"/>
                    <a:pt x="24" y="2048"/>
                  </a:cubicBezTo>
                  <a:lnTo>
                    <a:pt x="1334" y="2048"/>
                  </a:lnTo>
                  <a:lnTo>
                    <a:pt x="1334" y="2715"/>
                  </a:lnTo>
                  <a:lnTo>
                    <a:pt x="0" y="2715"/>
                  </a:lnTo>
                  <a:cubicBezTo>
                    <a:pt x="167" y="3787"/>
                    <a:pt x="1001" y="4620"/>
                    <a:pt x="2072" y="4763"/>
                  </a:cubicBezTo>
                  <a:lnTo>
                    <a:pt x="2072" y="3453"/>
                  </a:lnTo>
                  <a:lnTo>
                    <a:pt x="2739" y="3453"/>
                  </a:lnTo>
                  <a:lnTo>
                    <a:pt x="2739" y="4787"/>
                  </a:lnTo>
                  <a:cubicBezTo>
                    <a:pt x="3787" y="4644"/>
                    <a:pt x="4620" y="3787"/>
                    <a:pt x="4787" y="2715"/>
                  </a:cubicBezTo>
                  <a:lnTo>
                    <a:pt x="3477" y="2715"/>
                  </a:lnTo>
                  <a:lnTo>
                    <a:pt x="3477" y="2048"/>
                  </a:lnTo>
                  <a:lnTo>
                    <a:pt x="4787" y="2048"/>
                  </a:lnTo>
                  <a:cubicBezTo>
                    <a:pt x="4644" y="1001"/>
                    <a:pt x="3811" y="167"/>
                    <a:pt x="2739" y="24"/>
                  </a:cubicBezTo>
                  <a:lnTo>
                    <a:pt x="2739" y="1310"/>
                  </a:lnTo>
                  <a:lnTo>
                    <a:pt x="2072" y="1310"/>
                  </a:lnTo>
                  <a:lnTo>
                    <a:pt x="20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76;p37"/>
            <p:cNvSpPr/>
            <p:nvPr/>
          </p:nvSpPr>
          <p:spPr>
            <a:xfrm>
              <a:off x="8091038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7" y="0"/>
                  </a:moveTo>
                  <a:cubicBezTo>
                    <a:pt x="1858" y="167"/>
                    <a:pt x="167" y="1858"/>
                    <a:pt x="0" y="3977"/>
                  </a:cubicBezTo>
                  <a:lnTo>
                    <a:pt x="1239" y="3977"/>
                  </a:lnTo>
                  <a:cubicBezTo>
                    <a:pt x="1405" y="2549"/>
                    <a:pt x="2548" y="1405"/>
                    <a:pt x="3977" y="1239"/>
                  </a:cubicBezTo>
                  <a:lnTo>
                    <a:pt x="3977" y="667"/>
                  </a:lnTo>
                  <a:lnTo>
                    <a:pt x="3977" y="334"/>
                  </a:lnTo>
                  <a:lnTo>
                    <a:pt x="39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77;p37"/>
            <p:cNvSpPr/>
            <p:nvPr/>
          </p:nvSpPr>
          <p:spPr>
            <a:xfrm>
              <a:off x="8248409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0" y="1239"/>
                  </a:lnTo>
                  <a:cubicBezTo>
                    <a:pt x="1429" y="1405"/>
                    <a:pt x="2572" y="2549"/>
                    <a:pt x="2739" y="3977"/>
                  </a:cubicBezTo>
                  <a:lnTo>
                    <a:pt x="3977" y="3977"/>
                  </a:lnTo>
                  <a:cubicBezTo>
                    <a:pt x="3810" y="1858"/>
                    <a:pt x="2120" y="16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78;p37"/>
            <p:cNvSpPr/>
            <p:nvPr/>
          </p:nvSpPr>
          <p:spPr>
            <a:xfrm>
              <a:off x="8091038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cubicBezTo>
                    <a:pt x="167" y="2120"/>
                    <a:pt x="1858" y="3811"/>
                    <a:pt x="3977" y="3977"/>
                  </a:cubicBezTo>
                  <a:lnTo>
                    <a:pt x="3977" y="3644"/>
                  </a:lnTo>
                  <a:lnTo>
                    <a:pt x="3977" y="3310"/>
                  </a:lnTo>
                  <a:lnTo>
                    <a:pt x="3977" y="2739"/>
                  </a:lnTo>
                  <a:cubicBezTo>
                    <a:pt x="2548" y="2596"/>
                    <a:pt x="1405" y="1453"/>
                    <a:pt x="1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9;p37"/>
            <p:cNvSpPr/>
            <p:nvPr/>
          </p:nvSpPr>
          <p:spPr>
            <a:xfrm>
              <a:off x="8248409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2739" y="0"/>
                  </a:moveTo>
                  <a:cubicBezTo>
                    <a:pt x="2572" y="1429"/>
                    <a:pt x="1429" y="2572"/>
                    <a:pt x="0" y="2739"/>
                  </a:cubicBezTo>
                  <a:lnTo>
                    <a:pt x="0" y="3310"/>
                  </a:lnTo>
                  <a:lnTo>
                    <a:pt x="0" y="3644"/>
                  </a:lnTo>
                  <a:lnTo>
                    <a:pt x="0" y="3977"/>
                  </a:lnTo>
                  <a:cubicBezTo>
                    <a:pt x="2120" y="3811"/>
                    <a:pt x="3810" y="2120"/>
                    <a:pt x="3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0;p37"/>
            <p:cNvSpPr/>
            <p:nvPr/>
          </p:nvSpPr>
          <p:spPr>
            <a:xfrm>
              <a:off x="8225806" y="1972408"/>
              <a:ext cx="22637" cy="46833"/>
            </a:xfrm>
            <a:custGeom>
              <a:avLst/>
              <a:gdLst/>
              <a:ahLst/>
              <a:cxnLst/>
              <a:rect l="l" t="t" r="r" b="b"/>
              <a:pathLst>
                <a:path w="668" h="1382" extrusionOk="0">
                  <a:moveTo>
                    <a:pt x="0" y="0"/>
                  </a:moveTo>
                  <a:lnTo>
                    <a:pt x="0" y="1381"/>
                  </a:lnTo>
                  <a:lnTo>
                    <a:pt x="667" y="1381"/>
                  </a:lnTo>
                  <a:lnTo>
                    <a:pt x="6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81;p37"/>
            <p:cNvSpPr/>
            <p:nvPr/>
          </p:nvSpPr>
          <p:spPr>
            <a:xfrm>
              <a:off x="8225806" y="2311344"/>
              <a:ext cx="22637" cy="47646"/>
            </a:xfrm>
            <a:custGeom>
              <a:avLst/>
              <a:gdLst/>
              <a:ahLst/>
              <a:cxnLst/>
              <a:rect l="l" t="t" r="r" b="b"/>
              <a:pathLst>
                <a:path w="66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667" y="1405"/>
                  </a:lnTo>
                  <a:lnTo>
                    <a:pt x="667" y="0"/>
                  </a:lnTo>
                  <a:cubicBezTo>
                    <a:pt x="548" y="24"/>
                    <a:pt x="453" y="24"/>
                    <a:pt x="334" y="24"/>
                  </a:cubicBezTo>
                  <a:cubicBezTo>
                    <a:pt x="215" y="24"/>
                    <a:pt x="119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82;p37"/>
            <p:cNvSpPr/>
            <p:nvPr/>
          </p:nvSpPr>
          <p:spPr>
            <a:xfrm>
              <a:off x="8383178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cubicBezTo>
                    <a:pt x="0" y="120"/>
                    <a:pt x="0" y="239"/>
                    <a:pt x="0" y="334"/>
                  </a:cubicBezTo>
                  <a:cubicBezTo>
                    <a:pt x="0" y="453"/>
                    <a:pt x="0" y="572"/>
                    <a:pt x="0" y="667"/>
                  </a:cubicBezTo>
                  <a:lnTo>
                    <a:pt x="1405" y="667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83;p37"/>
            <p:cNvSpPr/>
            <p:nvPr/>
          </p:nvSpPr>
          <p:spPr>
            <a:xfrm>
              <a:off x="8043427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405" y="667"/>
                  </a:lnTo>
                  <a:cubicBezTo>
                    <a:pt x="1405" y="572"/>
                    <a:pt x="1381" y="453"/>
                    <a:pt x="1381" y="334"/>
                  </a:cubicBezTo>
                  <a:cubicBezTo>
                    <a:pt x="1381" y="239"/>
                    <a:pt x="1405" y="12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7"/>
          <p:cNvSpPr/>
          <p:nvPr/>
        </p:nvSpPr>
        <p:spPr>
          <a:xfrm>
            <a:off x="2764325" y="1803645"/>
            <a:ext cx="3615300" cy="5235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GENERAL</a:t>
            </a:r>
            <a:endParaRPr sz="1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369" name="Google Shape;1369;p57"/>
          <p:cNvSpPr/>
          <p:nvPr/>
        </p:nvSpPr>
        <p:spPr>
          <a:xfrm>
            <a:off x="5672778" y="2657924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MAJOR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0" name="Google Shape;1370;p57"/>
          <p:cNvSpPr/>
          <p:nvPr/>
        </p:nvSpPr>
        <p:spPr>
          <a:xfrm>
            <a:off x="1897290" y="2657924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COLONEL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1" name="Google Shape;1371;p57"/>
          <p:cNvSpPr/>
          <p:nvPr/>
        </p:nvSpPr>
        <p:spPr>
          <a:xfrm>
            <a:off x="956150" y="3493362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Captain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2" name="Google Shape;1372;p57"/>
          <p:cNvSpPr/>
          <p:nvPr/>
        </p:nvSpPr>
        <p:spPr>
          <a:xfrm>
            <a:off x="2838431" y="3493362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Lieutenant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3" name="Google Shape;1373;p57"/>
          <p:cNvSpPr/>
          <p:nvPr/>
        </p:nvSpPr>
        <p:spPr>
          <a:xfrm>
            <a:off x="4731644" y="3493362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Sergeant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74" name="Google Shape;1374;p57"/>
          <p:cNvSpPr/>
          <p:nvPr/>
        </p:nvSpPr>
        <p:spPr>
          <a:xfrm>
            <a:off x="6613925" y="3493362"/>
            <a:ext cx="1573800" cy="5235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Corporal</a:t>
            </a:r>
            <a:endParaRPr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cxnSp>
        <p:nvCxnSpPr>
          <p:cNvPr id="1375" name="Google Shape;1375;p57"/>
          <p:cNvCxnSpPr>
            <a:stCxn id="1368" idx="2"/>
            <a:endCxn id="1369" idx="0"/>
          </p:cNvCxnSpPr>
          <p:nvPr/>
        </p:nvCxnSpPr>
        <p:spPr>
          <a:xfrm rot="-5400000" flipH="1">
            <a:off x="5350325" y="1548795"/>
            <a:ext cx="330900" cy="1887600"/>
          </a:xfrm>
          <a:prstGeom prst="bentConnector3">
            <a:avLst>
              <a:gd name="adj1" fmla="val 4998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6" name="Google Shape;1376;p57"/>
          <p:cNvCxnSpPr>
            <a:stCxn id="1370" idx="0"/>
            <a:endCxn id="1368" idx="2"/>
          </p:cNvCxnSpPr>
          <p:nvPr/>
        </p:nvCxnSpPr>
        <p:spPr>
          <a:xfrm rot="-5400000">
            <a:off x="3462690" y="1548524"/>
            <a:ext cx="330900" cy="1887900"/>
          </a:xfrm>
          <a:prstGeom prst="bentConnector3">
            <a:avLst>
              <a:gd name="adj1" fmla="val 4997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7" name="Google Shape;1377;p57"/>
          <p:cNvCxnSpPr>
            <a:stCxn id="1370" idx="2"/>
            <a:endCxn id="1372" idx="0"/>
          </p:cNvCxnSpPr>
          <p:nvPr/>
        </p:nvCxnSpPr>
        <p:spPr>
          <a:xfrm rot="-5400000" flipH="1">
            <a:off x="2998740" y="2866874"/>
            <a:ext cx="312000" cy="9411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8" name="Google Shape;1378;p57"/>
          <p:cNvCxnSpPr>
            <a:stCxn id="1371" idx="0"/>
            <a:endCxn id="1370" idx="2"/>
          </p:cNvCxnSpPr>
          <p:nvPr/>
        </p:nvCxnSpPr>
        <p:spPr>
          <a:xfrm rot="-5400000">
            <a:off x="2057600" y="2866812"/>
            <a:ext cx="312000" cy="9411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9" name="Google Shape;1379;p57"/>
          <p:cNvCxnSpPr>
            <a:stCxn id="1369" idx="2"/>
            <a:endCxn id="1374" idx="0"/>
          </p:cNvCxnSpPr>
          <p:nvPr/>
        </p:nvCxnSpPr>
        <p:spPr>
          <a:xfrm rot="-5400000" flipH="1">
            <a:off x="6774228" y="2866874"/>
            <a:ext cx="312000" cy="9411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0" name="Google Shape;1380;p57"/>
          <p:cNvCxnSpPr>
            <a:stCxn id="1373" idx="0"/>
            <a:endCxn id="1369" idx="2"/>
          </p:cNvCxnSpPr>
          <p:nvPr/>
        </p:nvCxnSpPr>
        <p:spPr>
          <a:xfrm rot="-5400000">
            <a:off x="5833094" y="2866812"/>
            <a:ext cx="312000" cy="941100"/>
          </a:xfrm>
          <a:prstGeom prst="bentConnector3">
            <a:avLst>
              <a:gd name="adj1" fmla="val 4999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1" name="Google Shape;1381;p57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OUR MILITARY TEAM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382" name="Google Shape;1382;p57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383" name="Google Shape;1383;p57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7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7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7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7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7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57"/>
          <p:cNvGrpSpPr/>
          <p:nvPr/>
        </p:nvGrpSpPr>
        <p:grpSpPr>
          <a:xfrm>
            <a:off x="4307423" y="2753308"/>
            <a:ext cx="528813" cy="391444"/>
            <a:chOff x="2057080" y="2651894"/>
            <a:chExt cx="389808" cy="288548"/>
          </a:xfrm>
          <a:solidFill>
            <a:srgbClr val="FFC000"/>
          </a:solidFill>
        </p:grpSpPr>
        <p:sp>
          <p:nvSpPr>
            <p:cNvPr id="1390" name="Google Shape;1390;p57"/>
            <p:cNvSpPr/>
            <p:nvPr/>
          </p:nvSpPr>
          <p:spPr>
            <a:xfrm>
              <a:off x="2057080" y="2651894"/>
              <a:ext cx="389808" cy="135211"/>
            </a:xfrm>
            <a:custGeom>
              <a:avLst/>
              <a:gdLst/>
              <a:ahLst/>
              <a:cxnLst/>
              <a:rect l="l" t="t" r="r" b="b"/>
              <a:pathLst>
                <a:path w="11503" h="3990" extrusionOk="0">
                  <a:moveTo>
                    <a:pt x="5740" y="2084"/>
                  </a:moveTo>
                  <a:lnTo>
                    <a:pt x="5978" y="2561"/>
                  </a:lnTo>
                  <a:lnTo>
                    <a:pt x="6502" y="2656"/>
                  </a:lnTo>
                  <a:lnTo>
                    <a:pt x="6121" y="3013"/>
                  </a:lnTo>
                  <a:lnTo>
                    <a:pt x="6216" y="3537"/>
                  </a:lnTo>
                  <a:lnTo>
                    <a:pt x="5740" y="3299"/>
                  </a:lnTo>
                  <a:lnTo>
                    <a:pt x="5287" y="3537"/>
                  </a:lnTo>
                  <a:lnTo>
                    <a:pt x="5287" y="3537"/>
                  </a:lnTo>
                  <a:lnTo>
                    <a:pt x="5359" y="3013"/>
                  </a:lnTo>
                  <a:lnTo>
                    <a:pt x="5001" y="2656"/>
                  </a:lnTo>
                  <a:lnTo>
                    <a:pt x="5525" y="2561"/>
                  </a:lnTo>
                  <a:lnTo>
                    <a:pt x="5740" y="2084"/>
                  </a:lnTo>
                  <a:close/>
                  <a:moveTo>
                    <a:pt x="5752" y="1"/>
                  </a:moveTo>
                  <a:cubicBezTo>
                    <a:pt x="5591" y="1"/>
                    <a:pt x="5430" y="36"/>
                    <a:pt x="5287" y="108"/>
                  </a:cubicBezTo>
                  <a:lnTo>
                    <a:pt x="596" y="2513"/>
                  </a:lnTo>
                  <a:cubicBezTo>
                    <a:pt x="334" y="2656"/>
                    <a:pt x="143" y="2894"/>
                    <a:pt x="72" y="3180"/>
                  </a:cubicBezTo>
                  <a:cubicBezTo>
                    <a:pt x="0" y="3442"/>
                    <a:pt x="48" y="3751"/>
                    <a:pt x="215" y="3990"/>
                  </a:cubicBezTo>
                  <a:lnTo>
                    <a:pt x="11289" y="3990"/>
                  </a:lnTo>
                  <a:cubicBezTo>
                    <a:pt x="11455" y="3751"/>
                    <a:pt x="11503" y="3442"/>
                    <a:pt x="11408" y="3180"/>
                  </a:cubicBezTo>
                  <a:cubicBezTo>
                    <a:pt x="11336" y="2894"/>
                    <a:pt x="11146" y="2656"/>
                    <a:pt x="10884" y="2513"/>
                  </a:cubicBezTo>
                  <a:lnTo>
                    <a:pt x="6216" y="108"/>
                  </a:lnTo>
                  <a:cubicBezTo>
                    <a:pt x="6073" y="36"/>
                    <a:pt x="5912" y="1"/>
                    <a:pt x="5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7"/>
            <p:cNvSpPr/>
            <p:nvPr/>
          </p:nvSpPr>
          <p:spPr>
            <a:xfrm>
              <a:off x="2065145" y="2856469"/>
              <a:ext cx="374491" cy="83973"/>
            </a:xfrm>
            <a:custGeom>
              <a:avLst/>
              <a:gdLst/>
              <a:ahLst/>
              <a:cxnLst/>
              <a:rect l="l" t="t" r="r" b="b"/>
              <a:pathLst>
                <a:path w="11051" h="2478" extrusionOk="0">
                  <a:moveTo>
                    <a:pt x="1" y="1"/>
                  </a:moveTo>
                  <a:lnTo>
                    <a:pt x="1" y="834"/>
                  </a:lnTo>
                  <a:lnTo>
                    <a:pt x="48" y="906"/>
                  </a:lnTo>
                  <a:cubicBezTo>
                    <a:pt x="72" y="953"/>
                    <a:pt x="334" y="1358"/>
                    <a:pt x="1168" y="1739"/>
                  </a:cubicBezTo>
                  <a:cubicBezTo>
                    <a:pt x="2215" y="2215"/>
                    <a:pt x="3692" y="2477"/>
                    <a:pt x="5526" y="2477"/>
                  </a:cubicBezTo>
                  <a:cubicBezTo>
                    <a:pt x="7359" y="2477"/>
                    <a:pt x="8836" y="2215"/>
                    <a:pt x="9884" y="1739"/>
                  </a:cubicBezTo>
                  <a:cubicBezTo>
                    <a:pt x="10693" y="1358"/>
                    <a:pt x="10955" y="953"/>
                    <a:pt x="10979" y="906"/>
                  </a:cubicBezTo>
                  <a:lnTo>
                    <a:pt x="11051" y="834"/>
                  </a:lnTo>
                  <a:lnTo>
                    <a:pt x="110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7"/>
            <p:cNvSpPr/>
            <p:nvPr/>
          </p:nvSpPr>
          <p:spPr>
            <a:xfrm>
              <a:off x="2074837" y="2809671"/>
              <a:ext cx="352701" cy="24230"/>
            </a:xfrm>
            <a:custGeom>
              <a:avLst/>
              <a:gdLst/>
              <a:ahLst/>
              <a:cxnLst/>
              <a:rect l="l" t="t" r="r" b="b"/>
              <a:pathLst>
                <a:path w="10408" h="715" extrusionOk="0">
                  <a:moveTo>
                    <a:pt x="0" y="0"/>
                  </a:moveTo>
                  <a:lnTo>
                    <a:pt x="0" y="715"/>
                  </a:lnTo>
                  <a:lnTo>
                    <a:pt x="10407" y="715"/>
                  </a:lnTo>
                  <a:lnTo>
                    <a:pt x="10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7" y="2076356"/>
            <a:ext cx="1544742" cy="23133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85938" y="2076356"/>
            <a:ext cx="1578027" cy="23632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1146" name="Google Shape;1146;p28"/>
          <p:cNvSpPr txBox="1">
            <a:spLocks noGrp="1"/>
          </p:cNvSpPr>
          <p:nvPr>
            <p:ph type="title"/>
          </p:nvPr>
        </p:nvSpPr>
        <p:spPr>
          <a:xfrm>
            <a:off x="1710080" y="129274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5400" dirty="0">
                <a:solidFill>
                  <a:srgbClr val="5F6454"/>
                </a:solidFill>
              </a:rPr>
              <a:t>Choose the tone</a:t>
            </a:r>
            <a:endParaRPr sz="5400" dirty="0">
              <a:solidFill>
                <a:srgbClr val="5F6454"/>
              </a:solidFill>
            </a:endParaRPr>
          </a:p>
        </p:txBody>
      </p:sp>
      <p:sp>
        <p:nvSpPr>
          <p:cNvPr id="1147" name="Google Shape;1147;p28"/>
          <p:cNvSpPr txBox="1">
            <a:spLocks noGrp="1"/>
          </p:cNvSpPr>
          <p:nvPr>
            <p:ph type="title" idx="4294967295"/>
          </p:nvPr>
        </p:nvSpPr>
        <p:spPr>
          <a:xfrm>
            <a:off x="1062681" y="2396310"/>
            <a:ext cx="2428875" cy="441325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Formal</a:t>
            </a:r>
            <a:endParaRPr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48" name="Google Shape;1148;p28"/>
          <p:cNvSpPr txBox="1">
            <a:spLocks noGrp="1"/>
          </p:cNvSpPr>
          <p:nvPr>
            <p:ph type="title" idx="4294967295"/>
          </p:nvPr>
        </p:nvSpPr>
        <p:spPr>
          <a:xfrm>
            <a:off x="5554897" y="2395408"/>
            <a:ext cx="2428875" cy="441325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6">
                    <a:lumMod val="10000"/>
                    <a:lumOff val="90000"/>
                  </a:schemeClr>
                </a:solidFill>
              </a:rPr>
              <a:t>Informal</a:t>
            </a:r>
            <a:endParaRPr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49" name="Google Shape;1149;p28"/>
          <p:cNvSpPr txBox="1">
            <a:spLocks noGrp="1"/>
          </p:cNvSpPr>
          <p:nvPr>
            <p:ph type="subTitle" idx="4294967295"/>
          </p:nvPr>
        </p:nvSpPr>
        <p:spPr>
          <a:xfrm>
            <a:off x="706437" y="2859131"/>
            <a:ext cx="3444875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b="1" dirty="0">
                <a:solidFill>
                  <a:srgbClr val="5F6454"/>
                </a:solidFill>
              </a:rPr>
              <a:t>If you are using a presentation to defend your thesis, it’s better to choose a formal tone.</a:t>
            </a:r>
            <a:endParaRPr b="1" dirty="0">
              <a:solidFill>
                <a:srgbClr val="5F6454"/>
              </a:solidFill>
            </a:endParaRPr>
          </a:p>
        </p:txBody>
      </p:sp>
      <p:sp>
        <p:nvSpPr>
          <p:cNvPr id="1150" name="Google Shape;1150;p28"/>
          <p:cNvSpPr txBox="1">
            <a:spLocks noGrp="1"/>
          </p:cNvSpPr>
          <p:nvPr>
            <p:ph type="subTitle" idx="4294967295"/>
          </p:nvPr>
        </p:nvSpPr>
        <p:spPr>
          <a:xfrm>
            <a:off x="4903465" y="2837634"/>
            <a:ext cx="3731741" cy="1112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b="1" dirty="0">
                <a:solidFill>
                  <a:srgbClr val="5F6454"/>
                </a:solidFill>
              </a:rPr>
              <a:t>If you’re going to show your project to your classmates, a dynamic and funny approach could be better.</a:t>
            </a:r>
            <a:endParaRPr b="1" dirty="0">
              <a:solidFill>
                <a:srgbClr val="5F6454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036" y="1387188"/>
            <a:ext cx="789675" cy="78672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44" y="1376440"/>
            <a:ext cx="789675" cy="7867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8"/>
          <p:cNvSpPr/>
          <p:nvPr/>
        </p:nvSpPr>
        <p:spPr>
          <a:xfrm>
            <a:off x="5366296" y="3512256"/>
            <a:ext cx="485912" cy="142067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sp>
        <p:nvSpPr>
          <p:cNvPr id="1398" name="Google Shape;1398;p58"/>
          <p:cNvSpPr/>
          <p:nvPr/>
        </p:nvSpPr>
        <p:spPr>
          <a:xfrm>
            <a:off x="7158631" y="3512256"/>
            <a:ext cx="485912" cy="142067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grpSp>
        <p:nvGrpSpPr>
          <p:cNvPr id="1399" name="Google Shape;1399;p58"/>
          <p:cNvGrpSpPr/>
          <p:nvPr/>
        </p:nvGrpSpPr>
        <p:grpSpPr>
          <a:xfrm>
            <a:off x="732915" y="1255147"/>
            <a:ext cx="3553341" cy="3545627"/>
            <a:chOff x="8043427" y="1972408"/>
            <a:chExt cx="387397" cy="386581"/>
          </a:xfrm>
        </p:grpSpPr>
        <p:sp>
          <p:nvSpPr>
            <p:cNvPr id="1400" name="Google Shape;1400;p58"/>
            <p:cNvSpPr/>
            <p:nvPr/>
          </p:nvSpPr>
          <p:spPr>
            <a:xfrm>
              <a:off x="8155593" y="2084574"/>
              <a:ext cx="162253" cy="162253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2406" y="2025"/>
                  </a:moveTo>
                  <a:cubicBezTo>
                    <a:pt x="2596" y="2025"/>
                    <a:pt x="2763" y="2191"/>
                    <a:pt x="2763" y="2382"/>
                  </a:cubicBezTo>
                  <a:cubicBezTo>
                    <a:pt x="2763" y="2596"/>
                    <a:pt x="2596" y="2739"/>
                    <a:pt x="2406" y="2739"/>
                  </a:cubicBezTo>
                  <a:cubicBezTo>
                    <a:pt x="2215" y="2739"/>
                    <a:pt x="2048" y="2596"/>
                    <a:pt x="2048" y="2382"/>
                  </a:cubicBezTo>
                  <a:cubicBezTo>
                    <a:pt x="2048" y="2191"/>
                    <a:pt x="2215" y="2025"/>
                    <a:pt x="2406" y="2025"/>
                  </a:cubicBezTo>
                  <a:close/>
                  <a:moveTo>
                    <a:pt x="2072" y="0"/>
                  </a:moveTo>
                  <a:cubicBezTo>
                    <a:pt x="1001" y="143"/>
                    <a:pt x="167" y="977"/>
                    <a:pt x="24" y="2048"/>
                  </a:cubicBezTo>
                  <a:lnTo>
                    <a:pt x="1334" y="2048"/>
                  </a:lnTo>
                  <a:lnTo>
                    <a:pt x="1334" y="2715"/>
                  </a:lnTo>
                  <a:lnTo>
                    <a:pt x="0" y="2715"/>
                  </a:lnTo>
                  <a:cubicBezTo>
                    <a:pt x="167" y="3787"/>
                    <a:pt x="1001" y="4620"/>
                    <a:pt x="2072" y="4763"/>
                  </a:cubicBezTo>
                  <a:lnTo>
                    <a:pt x="2072" y="3453"/>
                  </a:lnTo>
                  <a:lnTo>
                    <a:pt x="2739" y="3453"/>
                  </a:lnTo>
                  <a:lnTo>
                    <a:pt x="2739" y="4787"/>
                  </a:lnTo>
                  <a:cubicBezTo>
                    <a:pt x="3787" y="4644"/>
                    <a:pt x="4620" y="3787"/>
                    <a:pt x="4787" y="2715"/>
                  </a:cubicBezTo>
                  <a:lnTo>
                    <a:pt x="3477" y="2715"/>
                  </a:lnTo>
                  <a:lnTo>
                    <a:pt x="3477" y="2048"/>
                  </a:lnTo>
                  <a:lnTo>
                    <a:pt x="4787" y="2048"/>
                  </a:lnTo>
                  <a:cubicBezTo>
                    <a:pt x="4644" y="1001"/>
                    <a:pt x="3811" y="167"/>
                    <a:pt x="2739" y="24"/>
                  </a:cubicBezTo>
                  <a:lnTo>
                    <a:pt x="2739" y="1310"/>
                  </a:lnTo>
                  <a:lnTo>
                    <a:pt x="2072" y="1310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8"/>
            <p:cNvSpPr/>
            <p:nvPr/>
          </p:nvSpPr>
          <p:spPr>
            <a:xfrm>
              <a:off x="8091038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7" y="0"/>
                  </a:moveTo>
                  <a:cubicBezTo>
                    <a:pt x="1858" y="167"/>
                    <a:pt x="167" y="1858"/>
                    <a:pt x="0" y="3977"/>
                  </a:cubicBezTo>
                  <a:lnTo>
                    <a:pt x="1239" y="3977"/>
                  </a:lnTo>
                  <a:cubicBezTo>
                    <a:pt x="1405" y="2549"/>
                    <a:pt x="2548" y="1405"/>
                    <a:pt x="3977" y="1239"/>
                  </a:cubicBezTo>
                  <a:lnTo>
                    <a:pt x="3977" y="667"/>
                  </a:lnTo>
                  <a:lnTo>
                    <a:pt x="3977" y="334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8"/>
            <p:cNvSpPr/>
            <p:nvPr/>
          </p:nvSpPr>
          <p:spPr>
            <a:xfrm>
              <a:off x="8248409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0" y="1239"/>
                  </a:lnTo>
                  <a:cubicBezTo>
                    <a:pt x="1429" y="1405"/>
                    <a:pt x="2572" y="2549"/>
                    <a:pt x="2739" y="3977"/>
                  </a:cubicBezTo>
                  <a:lnTo>
                    <a:pt x="3977" y="3977"/>
                  </a:lnTo>
                  <a:cubicBezTo>
                    <a:pt x="3810" y="1858"/>
                    <a:pt x="2120" y="16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8"/>
            <p:cNvSpPr/>
            <p:nvPr/>
          </p:nvSpPr>
          <p:spPr>
            <a:xfrm>
              <a:off x="8091038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cubicBezTo>
                    <a:pt x="167" y="2120"/>
                    <a:pt x="1858" y="3811"/>
                    <a:pt x="3977" y="3977"/>
                  </a:cubicBezTo>
                  <a:lnTo>
                    <a:pt x="3977" y="3644"/>
                  </a:lnTo>
                  <a:lnTo>
                    <a:pt x="3977" y="3310"/>
                  </a:lnTo>
                  <a:lnTo>
                    <a:pt x="3977" y="2739"/>
                  </a:lnTo>
                  <a:cubicBezTo>
                    <a:pt x="2548" y="2596"/>
                    <a:pt x="1405" y="1453"/>
                    <a:pt x="1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8"/>
            <p:cNvSpPr/>
            <p:nvPr/>
          </p:nvSpPr>
          <p:spPr>
            <a:xfrm>
              <a:off x="8248409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2739" y="0"/>
                  </a:moveTo>
                  <a:cubicBezTo>
                    <a:pt x="2572" y="1429"/>
                    <a:pt x="1429" y="2572"/>
                    <a:pt x="0" y="2739"/>
                  </a:cubicBezTo>
                  <a:lnTo>
                    <a:pt x="0" y="3310"/>
                  </a:lnTo>
                  <a:lnTo>
                    <a:pt x="0" y="3644"/>
                  </a:lnTo>
                  <a:lnTo>
                    <a:pt x="0" y="3977"/>
                  </a:lnTo>
                  <a:cubicBezTo>
                    <a:pt x="2120" y="3811"/>
                    <a:pt x="3810" y="212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8"/>
            <p:cNvSpPr/>
            <p:nvPr/>
          </p:nvSpPr>
          <p:spPr>
            <a:xfrm>
              <a:off x="8225806" y="1972408"/>
              <a:ext cx="22637" cy="46833"/>
            </a:xfrm>
            <a:custGeom>
              <a:avLst/>
              <a:gdLst/>
              <a:ahLst/>
              <a:cxnLst/>
              <a:rect l="l" t="t" r="r" b="b"/>
              <a:pathLst>
                <a:path w="668" h="1382" extrusionOk="0">
                  <a:moveTo>
                    <a:pt x="0" y="0"/>
                  </a:moveTo>
                  <a:lnTo>
                    <a:pt x="0" y="1381"/>
                  </a:lnTo>
                  <a:lnTo>
                    <a:pt x="667" y="138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8"/>
            <p:cNvSpPr/>
            <p:nvPr/>
          </p:nvSpPr>
          <p:spPr>
            <a:xfrm>
              <a:off x="8225806" y="2311344"/>
              <a:ext cx="22637" cy="47646"/>
            </a:xfrm>
            <a:custGeom>
              <a:avLst/>
              <a:gdLst/>
              <a:ahLst/>
              <a:cxnLst/>
              <a:rect l="l" t="t" r="r" b="b"/>
              <a:pathLst>
                <a:path w="66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667" y="1405"/>
                  </a:lnTo>
                  <a:lnTo>
                    <a:pt x="667" y="0"/>
                  </a:lnTo>
                  <a:cubicBezTo>
                    <a:pt x="548" y="24"/>
                    <a:pt x="453" y="24"/>
                    <a:pt x="334" y="24"/>
                  </a:cubicBezTo>
                  <a:cubicBezTo>
                    <a:pt x="215" y="24"/>
                    <a:pt x="119" y="2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8"/>
            <p:cNvSpPr/>
            <p:nvPr/>
          </p:nvSpPr>
          <p:spPr>
            <a:xfrm>
              <a:off x="8383178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cubicBezTo>
                    <a:pt x="0" y="120"/>
                    <a:pt x="0" y="239"/>
                    <a:pt x="0" y="334"/>
                  </a:cubicBezTo>
                  <a:cubicBezTo>
                    <a:pt x="0" y="453"/>
                    <a:pt x="0" y="572"/>
                    <a:pt x="0" y="667"/>
                  </a:cubicBezTo>
                  <a:lnTo>
                    <a:pt x="1405" y="66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8"/>
            <p:cNvSpPr/>
            <p:nvPr/>
          </p:nvSpPr>
          <p:spPr>
            <a:xfrm>
              <a:off x="8043427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405" y="667"/>
                  </a:lnTo>
                  <a:cubicBezTo>
                    <a:pt x="1405" y="572"/>
                    <a:pt x="1381" y="453"/>
                    <a:pt x="1381" y="334"/>
                  </a:cubicBezTo>
                  <a:cubicBezTo>
                    <a:pt x="1381" y="239"/>
                    <a:pt x="1405" y="12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9" name="Google Shape;1409;p58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2364" r="22359"/>
          <a:stretch/>
        </p:blipFill>
        <p:spPr>
          <a:xfrm>
            <a:off x="717752" y="1285720"/>
            <a:ext cx="3588308" cy="3471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58"/>
          <p:cNvSpPr txBox="1">
            <a:spLocks noGrp="1"/>
          </p:cNvSpPr>
          <p:nvPr>
            <p:ph type="title" idx="8"/>
          </p:nvPr>
        </p:nvSpPr>
        <p:spPr>
          <a:xfrm>
            <a:off x="5557900" y="1088800"/>
            <a:ext cx="19185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ARMY</a:t>
            </a:r>
            <a:endParaRPr/>
          </a:p>
        </p:txBody>
      </p:sp>
      <p:sp>
        <p:nvSpPr>
          <p:cNvPr id="1411" name="Google Shape;1411;p58"/>
          <p:cNvSpPr txBox="1">
            <a:spLocks noGrp="1"/>
          </p:cNvSpPr>
          <p:nvPr>
            <p:ph type="title"/>
          </p:nvPr>
        </p:nvSpPr>
        <p:spPr>
          <a:xfrm>
            <a:off x="4846112" y="2275526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12" name="Google Shape;1412;p58"/>
          <p:cNvSpPr txBox="1">
            <a:spLocks noGrp="1"/>
          </p:cNvSpPr>
          <p:nvPr>
            <p:ph type="subTitle" idx="1"/>
          </p:nvPr>
        </p:nvSpPr>
        <p:spPr>
          <a:xfrm>
            <a:off x="4846102" y="2530973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Mars is actually a cold place</a:t>
            </a:r>
            <a:endParaRPr b="1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sp>
        <p:nvSpPr>
          <p:cNvPr id="1413" name="Google Shape;1413;p58"/>
          <p:cNvSpPr txBox="1">
            <a:spLocks noGrp="1"/>
          </p:cNvSpPr>
          <p:nvPr>
            <p:ph type="title" idx="2"/>
          </p:nvPr>
        </p:nvSpPr>
        <p:spPr>
          <a:xfrm>
            <a:off x="6638452" y="2275526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414" name="Google Shape;1414;p58"/>
          <p:cNvSpPr txBox="1">
            <a:spLocks noGrp="1"/>
          </p:cNvSpPr>
          <p:nvPr>
            <p:ph type="subTitle" idx="3"/>
          </p:nvPr>
        </p:nvSpPr>
        <p:spPr>
          <a:xfrm>
            <a:off x="6638451" y="2530973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Jupiter is the biggest planet</a:t>
            </a:r>
            <a:endParaRPr b="1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sp>
        <p:nvSpPr>
          <p:cNvPr id="1415" name="Google Shape;1415;p58"/>
          <p:cNvSpPr txBox="1">
            <a:spLocks noGrp="1"/>
          </p:cNvSpPr>
          <p:nvPr>
            <p:ph type="title" idx="4"/>
          </p:nvPr>
        </p:nvSpPr>
        <p:spPr>
          <a:xfrm>
            <a:off x="4846112" y="3719475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16" name="Google Shape;1416;p58"/>
          <p:cNvSpPr txBox="1">
            <a:spLocks noGrp="1"/>
          </p:cNvSpPr>
          <p:nvPr>
            <p:ph type="subTitle" idx="5"/>
          </p:nvPr>
        </p:nvSpPr>
        <p:spPr>
          <a:xfrm>
            <a:off x="4846100" y="3965300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Venus has a beautiful name</a:t>
            </a:r>
            <a:endParaRPr b="1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sp>
        <p:nvSpPr>
          <p:cNvPr id="1417" name="Google Shape;1417;p58"/>
          <p:cNvSpPr txBox="1">
            <a:spLocks noGrp="1"/>
          </p:cNvSpPr>
          <p:nvPr>
            <p:ph type="title" idx="6"/>
          </p:nvPr>
        </p:nvSpPr>
        <p:spPr>
          <a:xfrm>
            <a:off x="6638449" y="3719475"/>
            <a:ext cx="1526400" cy="3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</a:t>
            </a:r>
            <a:endParaRPr/>
          </a:p>
        </p:txBody>
      </p:sp>
      <p:sp>
        <p:nvSpPr>
          <p:cNvPr id="1418" name="Google Shape;1418;p58"/>
          <p:cNvSpPr txBox="1">
            <a:spLocks noGrp="1"/>
          </p:cNvSpPr>
          <p:nvPr>
            <p:ph type="subTitle" idx="7"/>
          </p:nvPr>
        </p:nvSpPr>
        <p:spPr>
          <a:xfrm>
            <a:off x="6638449" y="3965300"/>
            <a:ext cx="1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</a:rPr>
              <a:t>Earth is where we live on</a:t>
            </a:r>
            <a:endParaRPr b="1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tx1"/>
              </a:solidFill>
            </a:endParaRPr>
          </a:p>
        </p:txBody>
      </p:sp>
      <p:grpSp>
        <p:nvGrpSpPr>
          <p:cNvPr id="1419" name="Google Shape;1419;p58"/>
          <p:cNvGrpSpPr/>
          <p:nvPr/>
        </p:nvGrpSpPr>
        <p:grpSpPr>
          <a:xfrm>
            <a:off x="4572009" y="1241709"/>
            <a:ext cx="3866900" cy="365154"/>
            <a:chOff x="4023003" y="708300"/>
            <a:chExt cx="3316950" cy="313222"/>
          </a:xfrm>
          <a:solidFill>
            <a:srgbClr val="FFC000"/>
          </a:solidFill>
        </p:grpSpPr>
        <p:sp>
          <p:nvSpPr>
            <p:cNvPr id="1420" name="Google Shape;1420;p58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8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8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8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8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8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58"/>
          <p:cNvGrpSpPr/>
          <p:nvPr/>
        </p:nvGrpSpPr>
        <p:grpSpPr>
          <a:xfrm>
            <a:off x="1252507" y="1768647"/>
            <a:ext cx="2290634" cy="2299742"/>
            <a:chOff x="1723725" y="2125650"/>
            <a:chExt cx="1810800" cy="1818000"/>
          </a:xfrm>
        </p:grpSpPr>
        <p:sp>
          <p:nvSpPr>
            <p:cNvPr id="1427" name="Google Shape;1427;p58"/>
            <p:cNvSpPr/>
            <p:nvPr/>
          </p:nvSpPr>
          <p:spPr>
            <a:xfrm>
              <a:off x="1723725" y="2125650"/>
              <a:ext cx="1810800" cy="1818000"/>
            </a:xfrm>
            <a:prstGeom prst="ellipse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8"/>
            <p:cNvSpPr/>
            <p:nvPr/>
          </p:nvSpPr>
          <p:spPr>
            <a:xfrm>
              <a:off x="2167350" y="2572827"/>
              <a:ext cx="923700" cy="923700"/>
            </a:xfrm>
            <a:prstGeom prst="ellipse">
              <a:avLst/>
            </a:prstGeom>
            <a:noFill/>
            <a:ln w="762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9" name="Google Shape;1429;p58"/>
          <p:cNvSpPr/>
          <p:nvPr/>
        </p:nvSpPr>
        <p:spPr>
          <a:xfrm>
            <a:off x="5366296" y="2083820"/>
            <a:ext cx="485912" cy="142067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58"/>
          <p:cNvSpPr/>
          <p:nvPr/>
        </p:nvSpPr>
        <p:spPr>
          <a:xfrm>
            <a:off x="7158631" y="2083820"/>
            <a:ext cx="485912" cy="142067"/>
          </a:xfrm>
          <a:custGeom>
            <a:avLst/>
            <a:gdLst/>
            <a:ahLst/>
            <a:cxnLst/>
            <a:rect l="l" t="t" r="r" b="b"/>
            <a:pathLst>
              <a:path w="89240" h="27653" extrusionOk="0">
                <a:moveTo>
                  <a:pt x="35580" y="1"/>
                </a:moveTo>
                <a:cubicBezTo>
                  <a:pt x="33678" y="1"/>
                  <a:pt x="31801" y="169"/>
                  <a:pt x="30172" y="226"/>
                </a:cubicBezTo>
                <a:cubicBezTo>
                  <a:pt x="22891" y="498"/>
                  <a:pt x="9290" y="1858"/>
                  <a:pt x="5357" y="6503"/>
                </a:cubicBezTo>
                <a:cubicBezTo>
                  <a:pt x="0" y="12843"/>
                  <a:pt x="17200" y="20961"/>
                  <a:pt x="24355" y="21882"/>
                </a:cubicBezTo>
                <a:cubicBezTo>
                  <a:pt x="25184" y="21988"/>
                  <a:pt x="25990" y="22036"/>
                  <a:pt x="26776" y="22036"/>
                </a:cubicBezTo>
                <a:cubicBezTo>
                  <a:pt x="34606" y="22036"/>
                  <a:pt x="40541" y="17275"/>
                  <a:pt x="47941" y="17275"/>
                </a:cubicBezTo>
                <a:cubicBezTo>
                  <a:pt x="49356" y="17275"/>
                  <a:pt x="50826" y="17449"/>
                  <a:pt x="52372" y="17865"/>
                </a:cubicBezTo>
                <a:cubicBezTo>
                  <a:pt x="60352" y="20024"/>
                  <a:pt x="70522" y="27652"/>
                  <a:pt x="78155" y="27652"/>
                </a:cubicBezTo>
                <a:cubicBezTo>
                  <a:pt x="79989" y="27652"/>
                  <a:pt x="81676" y="27212"/>
                  <a:pt x="83151" y="26150"/>
                </a:cubicBezTo>
                <a:cubicBezTo>
                  <a:pt x="85703" y="24309"/>
                  <a:pt x="89240" y="21568"/>
                  <a:pt x="86645" y="17969"/>
                </a:cubicBezTo>
                <a:cubicBezTo>
                  <a:pt x="84489" y="15007"/>
                  <a:pt x="75771" y="9113"/>
                  <a:pt x="71786" y="9113"/>
                </a:cubicBezTo>
                <a:cubicBezTo>
                  <a:pt x="71633" y="9113"/>
                  <a:pt x="71488" y="9122"/>
                  <a:pt x="71350" y="9139"/>
                </a:cubicBezTo>
                <a:cubicBezTo>
                  <a:pt x="68304" y="9534"/>
                  <a:pt x="67114" y="12583"/>
                  <a:pt x="63957" y="12583"/>
                </a:cubicBezTo>
                <a:cubicBezTo>
                  <a:pt x="63428" y="12583"/>
                  <a:pt x="62843" y="12497"/>
                  <a:pt x="62185" y="12299"/>
                </a:cubicBezTo>
                <a:cubicBezTo>
                  <a:pt x="58942" y="11336"/>
                  <a:pt x="58189" y="8805"/>
                  <a:pt x="56034" y="6943"/>
                </a:cubicBezTo>
                <a:cubicBezTo>
                  <a:pt x="52623" y="3971"/>
                  <a:pt x="51263" y="4599"/>
                  <a:pt x="47225" y="3344"/>
                </a:cubicBezTo>
                <a:cubicBezTo>
                  <a:pt x="44777" y="2590"/>
                  <a:pt x="42684" y="1147"/>
                  <a:pt x="40278" y="519"/>
                </a:cubicBezTo>
                <a:cubicBezTo>
                  <a:pt x="38782" y="119"/>
                  <a:pt x="37172" y="1"/>
                  <a:pt x="355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1" name="Google Shape;1431;p58"/>
          <p:cNvCxnSpPr/>
          <p:nvPr/>
        </p:nvCxnSpPr>
        <p:spPr>
          <a:xfrm>
            <a:off x="4913200" y="3261813"/>
            <a:ext cx="320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82" y="0"/>
            <a:ext cx="3704354" cy="25618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graphicFrame>
        <p:nvGraphicFramePr>
          <p:cNvPr id="1436" name="Google Shape;1436;p59"/>
          <p:cNvGraphicFramePr/>
          <p:nvPr/>
        </p:nvGraphicFramePr>
        <p:xfrm>
          <a:off x="1217900" y="1789700"/>
          <a:ext cx="6695975" cy="2493100"/>
        </p:xfrm>
        <a:graphic>
          <a:graphicData uri="http://schemas.openxmlformats.org/drawingml/2006/table">
            <a:tbl>
              <a:tblPr>
                <a:noFill/>
                <a:tableStyleId>{05FC13CE-273A-4531-9F37-3171F338BD26}</a:tableStyleId>
              </a:tblPr>
              <a:tblGrid>
                <a:gridCol w="15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COLONEL</a:t>
                      </a:r>
                      <a:endParaRPr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Despite being red, Mars is actually a cold place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Mars is full of iron oxide dust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LIEUTENANT</a:t>
                      </a:r>
                      <a:endParaRPr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Jupiter is the biggest planet of them all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Jupiter is the fifth planet from the Sun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CORPORAL</a:t>
                      </a:r>
                      <a:endParaRPr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Venus has a beautiful name, but it’s hot.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Venus is the second planet from the Sun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SOLDIER</a:t>
                      </a:r>
                      <a:endParaRPr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Mercury is the smallest and innermost planet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It was named after the Roman messenger god</a:t>
                      </a:r>
                      <a:endParaRPr>
                        <a:solidFill>
                          <a:schemeClr val="lt1"/>
                        </a:solidFill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274300" marR="274300" marT="91425" marB="91425" anchor="ctr">
                    <a:lnL w="2857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7" name="Google Shape;1437;p59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ARMY RANKS</a:t>
            </a:r>
            <a:endParaRPr dirty="0"/>
          </a:p>
        </p:txBody>
      </p:sp>
      <p:grpSp>
        <p:nvGrpSpPr>
          <p:cNvPr id="1438" name="Google Shape;1438;p59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439" name="Google Shape;1439;p59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60"/>
          <p:cNvSpPr txBox="1">
            <a:spLocks noGrp="1"/>
          </p:cNvSpPr>
          <p:nvPr>
            <p:ph type="title"/>
          </p:nvPr>
        </p:nvSpPr>
        <p:spPr>
          <a:xfrm>
            <a:off x="1278738" y="2101275"/>
            <a:ext cx="6586500" cy="10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AWESOME WORDS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450" name="Google Shape;1450;p60"/>
          <p:cNvGrpSpPr/>
          <p:nvPr/>
        </p:nvGrpSpPr>
        <p:grpSpPr>
          <a:xfrm>
            <a:off x="713187" y="1875736"/>
            <a:ext cx="508696" cy="1015279"/>
            <a:chOff x="1484906" y="2627692"/>
            <a:chExt cx="193701" cy="386581"/>
          </a:xfrm>
          <a:solidFill>
            <a:srgbClr val="FFC000"/>
          </a:solidFill>
        </p:grpSpPr>
        <p:sp>
          <p:nvSpPr>
            <p:cNvPr id="1451" name="Google Shape;1451;p60"/>
            <p:cNvSpPr/>
            <p:nvPr/>
          </p:nvSpPr>
          <p:spPr>
            <a:xfrm>
              <a:off x="1484906" y="2627692"/>
              <a:ext cx="192888" cy="322812"/>
            </a:xfrm>
            <a:custGeom>
              <a:avLst/>
              <a:gdLst/>
              <a:ahLst/>
              <a:cxnLst/>
              <a:rect l="l" t="t" r="r" b="b"/>
              <a:pathLst>
                <a:path w="5692" h="9526" extrusionOk="0">
                  <a:moveTo>
                    <a:pt x="4453" y="5120"/>
                  </a:moveTo>
                  <a:lnTo>
                    <a:pt x="4453" y="5787"/>
                  </a:lnTo>
                  <a:lnTo>
                    <a:pt x="2072" y="5787"/>
                  </a:lnTo>
                  <a:lnTo>
                    <a:pt x="2072" y="5120"/>
                  </a:lnTo>
                  <a:close/>
                  <a:moveTo>
                    <a:pt x="4453" y="6311"/>
                  </a:moveTo>
                  <a:lnTo>
                    <a:pt x="4453" y="6978"/>
                  </a:lnTo>
                  <a:lnTo>
                    <a:pt x="2072" y="6978"/>
                  </a:lnTo>
                  <a:lnTo>
                    <a:pt x="2072" y="6311"/>
                  </a:lnTo>
                  <a:close/>
                  <a:moveTo>
                    <a:pt x="4453" y="7478"/>
                  </a:moveTo>
                  <a:lnTo>
                    <a:pt x="4453" y="8145"/>
                  </a:lnTo>
                  <a:lnTo>
                    <a:pt x="2072" y="8145"/>
                  </a:lnTo>
                  <a:lnTo>
                    <a:pt x="2072" y="7478"/>
                  </a:lnTo>
                  <a:close/>
                  <a:moveTo>
                    <a:pt x="1500" y="0"/>
                  </a:moveTo>
                  <a:lnTo>
                    <a:pt x="1500" y="3977"/>
                  </a:lnTo>
                  <a:lnTo>
                    <a:pt x="834" y="3977"/>
                  </a:lnTo>
                  <a:lnTo>
                    <a:pt x="834" y="4811"/>
                  </a:lnTo>
                  <a:lnTo>
                    <a:pt x="0" y="4811"/>
                  </a:lnTo>
                  <a:lnTo>
                    <a:pt x="0" y="7716"/>
                  </a:lnTo>
                  <a:lnTo>
                    <a:pt x="834" y="7716"/>
                  </a:lnTo>
                  <a:lnTo>
                    <a:pt x="834" y="9526"/>
                  </a:lnTo>
                  <a:lnTo>
                    <a:pt x="5692" y="9526"/>
                  </a:lnTo>
                  <a:lnTo>
                    <a:pt x="5692" y="3977"/>
                  </a:lnTo>
                  <a:lnTo>
                    <a:pt x="5215" y="3977"/>
                  </a:lnTo>
                  <a:lnTo>
                    <a:pt x="5215" y="3263"/>
                  </a:lnTo>
                  <a:lnTo>
                    <a:pt x="4525" y="3263"/>
                  </a:lnTo>
                  <a:lnTo>
                    <a:pt x="4525" y="3977"/>
                  </a:lnTo>
                  <a:lnTo>
                    <a:pt x="3906" y="3977"/>
                  </a:lnTo>
                  <a:lnTo>
                    <a:pt x="3906" y="3263"/>
                  </a:lnTo>
                  <a:lnTo>
                    <a:pt x="3215" y="3263"/>
                  </a:lnTo>
                  <a:lnTo>
                    <a:pt x="3215" y="3977"/>
                  </a:lnTo>
                  <a:lnTo>
                    <a:pt x="2191" y="3977"/>
                  </a:lnTo>
                  <a:lnTo>
                    <a:pt x="2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1513133" y="2973879"/>
              <a:ext cx="165473" cy="40394"/>
            </a:xfrm>
            <a:custGeom>
              <a:avLst/>
              <a:gdLst/>
              <a:ahLst/>
              <a:cxnLst/>
              <a:rect l="l" t="t" r="r" b="b"/>
              <a:pathLst>
                <a:path w="4883" h="1192" extrusionOk="0">
                  <a:moveTo>
                    <a:pt x="1" y="0"/>
                  </a:moveTo>
                  <a:lnTo>
                    <a:pt x="1" y="1191"/>
                  </a:lnTo>
                  <a:lnTo>
                    <a:pt x="4882" y="1191"/>
                  </a:lnTo>
                  <a:lnTo>
                    <a:pt x="4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60"/>
          <p:cNvGrpSpPr/>
          <p:nvPr/>
        </p:nvGrpSpPr>
        <p:grpSpPr>
          <a:xfrm flipH="1">
            <a:off x="7926992" y="1875736"/>
            <a:ext cx="508696" cy="1015279"/>
            <a:chOff x="1484906" y="2627692"/>
            <a:chExt cx="193701" cy="386581"/>
          </a:xfrm>
          <a:solidFill>
            <a:srgbClr val="FFC000"/>
          </a:solidFill>
        </p:grpSpPr>
        <p:sp>
          <p:nvSpPr>
            <p:cNvPr id="1454" name="Google Shape;1454;p60"/>
            <p:cNvSpPr/>
            <p:nvPr/>
          </p:nvSpPr>
          <p:spPr>
            <a:xfrm>
              <a:off x="1484906" y="2627692"/>
              <a:ext cx="192888" cy="322812"/>
            </a:xfrm>
            <a:custGeom>
              <a:avLst/>
              <a:gdLst/>
              <a:ahLst/>
              <a:cxnLst/>
              <a:rect l="l" t="t" r="r" b="b"/>
              <a:pathLst>
                <a:path w="5692" h="9526" extrusionOk="0">
                  <a:moveTo>
                    <a:pt x="4453" y="5120"/>
                  </a:moveTo>
                  <a:lnTo>
                    <a:pt x="4453" y="5787"/>
                  </a:lnTo>
                  <a:lnTo>
                    <a:pt x="2072" y="5787"/>
                  </a:lnTo>
                  <a:lnTo>
                    <a:pt x="2072" y="5120"/>
                  </a:lnTo>
                  <a:close/>
                  <a:moveTo>
                    <a:pt x="4453" y="6311"/>
                  </a:moveTo>
                  <a:lnTo>
                    <a:pt x="4453" y="6978"/>
                  </a:lnTo>
                  <a:lnTo>
                    <a:pt x="2072" y="6978"/>
                  </a:lnTo>
                  <a:lnTo>
                    <a:pt x="2072" y="6311"/>
                  </a:lnTo>
                  <a:close/>
                  <a:moveTo>
                    <a:pt x="4453" y="7478"/>
                  </a:moveTo>
                  <a:lnTo>
                    <a:pt x="4453" y="8145"/>
                  </a:lnTo>
                  <a:lnTo>
                    <a:pt x="2072" y="8145"/>
                  </a:lnTo>
                  <a:lnTo>
                    <a:pt x="2072" y="7478"/>
                  </a:lnTo>
                  <a:close/>
                  <a:moveTo>
                    <a:pt x="1500" y="0"/>
                  </a:moveTo>
                  <a:lnTo>
                    <a:pt x="1500" y="3977"/>
                  </a:lnTo>
                  <a:lnTo>
                    <a:pt x="834" y="3977"/>
                  </a:lnTo>
                  <a:lnTo>
                    <a:pt x="834" y="4811"/>
                  </a:lnTo>
                  <a:lnTo>
                    <a:pt x="0" y="4811"/>
                  </a:lnTo>
                  <a:lnTo>
                    <a:pt x="0" y="7716"/>
                  </a:lnTo>
                  <a:lnTo>
                    <a:pt x="834" y="7716"/>
                  </a:lnTo>
                  <a:lnTo>
                    <a:pt x="834" y="9526"/>
                  </a:lnTo>
                  <a:lnTo>
                    <a:pt x="5692" y="9526"/>
                  </a:lnTo>
                  <a:lnTo>
                    <a:pt x="5692" y="3977"/>
                  </a:lnTo>
                  <a:lnTo>
                    <a:pt x="5215" y="3977"/>
                  </a:lnTo>
                  <a:lnTo>
                    <a:pt x="5215" y="3263"/>
                  </a:lnTo>
                  <a:lnTo>
                    <a:pt x="4525" y="3263"/>
                  </a:lnTo>
                  <a:lnTo>
                    <a:pt x="4525" y="3977"/>
                  </a:lnTo>
                  <a:lnTo>
                    <a:pt x="3906" y="3977"/>
                  </a:lnTo>
                  <a:lnTo>
                    <a:pt x="3906" y="3263"/>
                  </a:lnTo>
                  <a:lnTo>
                    <a:pt x="3215" y="3263"/>
                  </a:lnTo>
                  <a:lnTo>
                    <a:pt x="3215" y="3977"/>
                  </a:lnTo>
                  <a:lnTo>
                    <a:pt x="2191" y="3977"/>
                  </a:lnTo>
                  <a:lnTo>
                    <a:pt x="2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1513133" y="2973879"/>
              <a:ext cx="165473" cy="40394"/>
            </a:xfrm>
            <a:custGeom>
              <a:avLst/>
              <a:gdLst/>
              <a:ahLst/>
              <a:cxnLst/>
              <a:rect l="l" t="t" r="r" b="b"/>
              <a:pathLst>
                <a:path w="4883" h="1192" extrusionOk="0">
                  <a:moveTo>
                    <a:pt x="1" y="0"/>
                  </a:moveTo>
                  <a:lnTo>
                    <a:pt x="1" y="1191"/>
                  </a:lnTo>
                  <a:lnTo>
                    <a:pt x="4882" y="1191"/>
                  </a:lnTo>
                  <a:lnTo>
                    <a:pt x="48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64"/>
          <p:cNvSpPr txBox="1">
            <a:spLocks noGrp="1"/>
          </p:cNvSpPr>
          <p:nvPr>
            <p:ph type="subTitle" idx="1"/>
          </p:nvPr>
        </p:nvSpPr>
        <p:spPr>
          <a:xfrm>
            <a:off x="2276800" y="2417850"/>
            <a:ext cx="4590600" cy="18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1540" name="Google Shape;1540;p64"/>
          <p:cNvSpPr txBox="1">
            <a:spLocks noGrp="1"/>
          </p:cNvSpPr>
          <p:nvPr>
            <p:ph type="title"/>
          </p:nvPr>
        </p:nvSpPr>
        <p:spPr>
          <a:xfrm>
            <a:off x="1667575" y="1546003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ARMY CONCLUSIONS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541" name="Google Shape;1541;p64"/>
          <p:cNvGrpSpPr/>
          <p:nvPr/>
        </p:nvGrpSpPr>
        <p:grpSpPr>
          <a:xfrm>
            <a:off x="711809" y="1698909"/>
            <a:ext cx="7727100" cy="365154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542" name="Google Shape;1542;p64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4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4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4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4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4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64"/>
          <p:cNvGrpSpPr/>
          <p:nvPr/>
        </p:nvGrpSpPr>
        <p:grpSpPr>
          <a:xfrm rot="10800000">
            <a:off x="-100758" y="-1507122"/>
            <a:ext cx="9526843" cy="3350823"/>
            <a:chOff x="-277008" y="3313685"/>
            <a:chExt cx="9526843" cy="3350823"/>
          </a:xfrm>
        </p:grpSpPr>
        <p:sp>
          <p:nvSpPr>
            <p:cNvPr id="1549" name="Google Shape;1549;p64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4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4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4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4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4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4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4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4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4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4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4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4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4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4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4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4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4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916" y="2385861"/>
            <a:ext cx="1244993" cy="26593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6175" y="2296097"/>
            <a:ext cx="1251400" cy="26729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27957" y="0"/>
            <a:ext cx="5413798" cy="3744024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25" y="0"/>
            <a:ext cx="5390075" cy="3727618"/>
          </a:xfrm>
          <a:prstGeom prst="rect">
            <a:avLst/>
          </a:prstGeom>
        </p:spPr>
      </p:pic>
      <p:sp>
        <p:nvSpPr>
          <p:cNvPr id="1572" name="Google Shape;1572;p65"/>
          <p:cNvSpPr txBox="1"/>
          <p:nvPr/>
        </p:nvSpPr>
        <p:spPr>
          <a:xfrm>
            <a:off x="3072000" y="3825079"/>
            <a:ext cx="30000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Please keep this slide for attribution</a:t>
            </a:r>
            <a:endParaRPr sz="10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573" name="Google Shape;1573;p65"/>
          <p:cNvSpPr txBox="1">
            <a:spLocks noGrp="1"/>
          </p:cNvSpPr>
          <p:nvPr>
            <p:ph type="title"/>
          </p:nvPr>
        </p:nvSpPr>
        <p:spPr>
          <a:xfrm>
            <a:off x="2366670" y="2336055"/>
            <a:ext cx="4570800" cy="9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THANK YOU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574" name="Google Shape;1574;p65"/>
          <p:cNvGrpSpPr/>
          <p:nvPr/>
        </p:nvGrpSpPr>
        <p:grpSpPr>
          <a:xfrm>
            <a:off x="793289" y="2536634"/>
            <a:ext cx="1614488" cy="609403"/>
            <a:chOff x="713169" y="2267050"/>
            <a:chExt cx="1614488" cy="609403"/>
          </a:xfrm>
          <a:solidFill>
            <a:srgbClr val="FFC000"/>
          </a:solidFill>
        </p:grpSpPr>
        <p:sp>
          <p:nvSpPr>
            <p:cNvPr id="1575" name="Google Shape;1575;p65"/>
            <p:cNvSpPr/>
            <p:nvPr/>
          </p:nvSpPr>
          <p:spPr>
            <a:xfrm>
              <a:off x="713169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5"/>
            <p:cNvSpPr/>
            <p:nvPr/>
          </p:nvSpPr>
          <p:spPr>
            <a:xfrm>
              <a:off x="1100392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5"/>
            <p:cNvSpPr/>
            <p:nvPr/>
          </p:nvSpPr>
          <p:spPr>
            <a:xfrm>
              <a:off x="1496904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65"/>
          <p:cNvGrpSpPr/>
          <p:nvPr/>
        </p:nvGrpSpPr>
        <p:grpSpPr>
          <a:xfrm>
            <a:off x="6901339" y="2536634"/>
            <a:ext cx="1614488" cy="609403"/>
            <a:chOff x="6285919" y="2267050"/>
            <a:chExt cx="1614488" cy="609403"/>
          </a:xfrm>
          <a:solidFill>
            <a:srgbClr val="FFC000"/>
          </a:solidFill>
        </p:grpSpPr>
        <p:sp>
          <p:nvSpPr>
            <p:cNvPr id="1579" name="Google Shape;1579;p65"/>
            <p:cNvSpPr/>
            <p:nvPr/>
          </p:nvSpPr>
          <p:spPr>
            <a:xfrm flipH="1">
              <a:off x="6285997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5"/>
            <p:cNvSpPr/>
            <p:nvPr/>
          </p:nvSpPr>
          <p:spPr>
            <a:xfrm flipH="1">
              <a:off x="6285958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5"/>
            <p:cNvSpPr/>
            <p:nvPr/>
          </p:nvSpPr>
          <p:spPr>
            <a:xfrm flipH="1">
              <a:off x="6285919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5" name="Google Shape;1595;p65"/>
          <p:cNvGrpSpPr/>
          <p:nvPr/>
        </p:nvGrpSpPr>
        <p:grpSpPr>
          <a:xfrm>
            <a:off x="-277008" y="3618485"/>
            <a:ext cx="9526843" cy="3350823"/>
            <a:chOff x="-277008" y="3313685"/>
            <a:chExt cx="9526843" cy="3350823"/>
          </a:xfrm>
        </p:grpSpPr>
        <p:sp>
          <p:nvSpPr>
            <p:cNvPr id="1596" name="Google Shape;1596;p65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5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5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5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5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5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5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5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5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5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5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5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5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5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5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5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5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5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2329339" y="332856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Mercury is the closest planet to the Sun and the smallest one in the Solar System—it’s only a bit larger than the Moon</a:t>
            </a:r>
            <a:endParaRPr lang="es-P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66"/>
          <p:cNvSpPr/>
          <p:nvPr/>
        </p:nvSpPr>
        <p:spPr>
          <a:xfrm>
            <a:off x="8607182" y="368494"/>
            <a:ext cx="49895" cy="11200"/>
          </a:xfrm>
          <a:custGeom>
            <a:avLst/>
            <a:gdLst/>
            <a:ahLst/>
            <a:cxnLst/>
            <a:rect l="l" t="t" r="r" b="b"/>
            <a:pathLst>
              <a:path w="2428" h="545" extrusionOk="0">
                <a:moveTo>
                  <a:pt x="0" y="1"/>
                </a:moveTo>
                <a:lnTo>
                  <a:pt x="0" y="1"/>
                </a:lnTo>
                <a:cubicBezTo>
                  <a:pt x="419" y="168"/>
                  <a:pt x="816" y="314"/>
                  <a:pt x="1151" y="356"/>
                </a:cubicBezTo>
                <a:cubicBezTo>
                  <a:pt x="1569" y="440"/>
                  <a:pt x="1988" y="503"/>
                  <a:pt x="2427" y="545"/>
                </a:cubicBezTo>
                <a:cubicBezTo>
                  <a:pt x="1674" y="294"/>
                  <a:pt x="858" y="105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6"/>
          <p:cNvSpPr txBox="1">
            <a:spLocks noGrp="1"/>
          </p:cNvSpPr>
          <p:nvPr>
            <p:ph type="title"/>
          </p:nvPr>
        </p:nvSpPr>
        <p:spPr>
          <a:xfrm>
            <a:off x="483081" y="2539965"/>
            <a:ext cx="835241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2400" dirty="0">
                <a:solidFill>
                  <a:schemeClr val="tx1"/>
                </a:solidFill>
              </a:rPr>
              <a:t>https</a:t>
            </a:r>
            <a:r>
              <a:rPr lang="es-PE" sz="2400" dirty="0" smtClean="0">
                <a:solidFill>
                  <a:schemeClr val="tx1"/>
                </a:solidFill>
              </a:rPr>
              <a:t>://plantillaspowerpoint.org</a:t>
            </a:r>
            <a:endParaRPr sz="2400" dirty="0">
              <a:solidFill>
                <a:schemeClr val="tx1"/>
              </a:solidFill>
            </a:endParaRPr>
          </a:p>
        </p:txBody>
      </p:sp>
      <p:grpSp>
        <p:nvGrpSpPr>
          <p:cNvPr id="1846" name="Google Shape;1846;p66"/>
          <p:cNvGrpSpPr/>
          <p:nvPr/>
        </p:nvGrpSpPr>
        <p:grpSpPr>
          <a:xfrm>
            <a:off x="242252" y="2539965"/>
            <a:ext cx="8506332" cy="572700"/>
            <a:chOff x="711800" y="708300"/>
            <a:chExt cx="6628152" cy="313222"/>
          </a:xfrm>
          <a:solidFill>
            <a:srgbClr val="FFC000"/>
          </a:solidFill>
        </p:grpSpPr>
        <p:sp>
          <p:nvSpPr>
            <p:cNvPr id="1847" name="Google Shape;1847;p66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6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6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6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67"/>
          <p:cNvSpPr txBox="1">
            <a:spLocks noGrp="1"/>
          </p:cNvSpPr>
          <p:nvPr>
            <p:ph type="title"/>
          </p:nvPr>
        </p:nvSpPr>
        <p:spPr>
          <a:xfrm>
            <a:off x="1692288" y="192181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ALTERNATIVE RESOURCES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1883" name="Google Shape;1883;p67"/>
          <p:cNvGrpSpPr/>
          <p:nvPr/>
        </p:nvGrpSpPr>
        <p:grpSpPr>
          <a:xfrm>
            <a:off x="736522" y="349963"/>
            <a:ext cx="7727100" cy="365154"/>
            <a:chOff x="711800" y="708300"/>
            <a:chExt cx="6628152" cy="313222"/>
          </a:xfrm>
          <a:solidFill>
            <a:schemeClr val="bg1">
              <a:lumMod val="50000"/>
            </a:schemeClr>
          </a:solidFill>
        </p:grpSpPr>
        <p:sp>
          <p:nvSpPr>
            <p:cNvPr id="1884" name="Google Shape;1884;p67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7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7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7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4" y="1239366"/>
            <a:ext cx="3789287" cy="24152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227" y="3207334"/>
            <a:ext cx="1964129" cy="18011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346" y="854220"/>
            <a:ext cx="3052059" cy="19822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44" y="3906987"/>
            <a:ext cx="1441083" cy="10186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494" y="2964952"/>
            <a:ext cx="2169110" cy="2102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326" y="3906987"/>
            <a:ext cx="746082" cy="10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90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67"/>
          <p:cNvSpPr txBox="1">
            <a:spLocks noGrp="1"/>
          </p:cNvSpPr>
          <p:nvPr>
            <p:ph type="title"/>
          </p:nvPr>
        </p:nvSpPr>
        <p:spPr>
          <a:xfrm>
            <a:off x="1692288" y="192181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ALTERNATIVE RESOURCES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1883" name="Google Shape;1883;p67"/>
          <p:cNvGrpSpPr/>
          <p:nvPr/>
        </p:nvGrpSpPr>
        <p:grpSpPr>
          <a:xfrm>
            <a:off x="736522" y="349963"/>
            <a:ext cx="7727100" cy="365154"/>
            <a:chOff x="711800" y="708300"/>
            <a:chExt cx="6628152" cy="313222"/>
          </a:xfrm>
          <a:solidFill>
            <a:schemeClr val="bg1">
              <a:lumMod val="50000"/>
            </a:schemeClr>
          </a:solidFill>
        </p:grpSpPr>
        <p:sp>
          <p:nvSpPr>
            <p:cNvPr id="1884" name="Google Shape;1884;p67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7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7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7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307" y="1256442"/>
            <a:ext cx="3135428" cy="13699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49" y="2792627"/>
            <a:ext cx="3893344" cy="22224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87" y="1256442"/>
            <a:ext cx="4257951" cy="22888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88716" y="3246516"/>
            <a:ext cx="586891" cy="15806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163" y="3136818"/>
            <a:ext cx="1128724" cy="16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8"/>
          <p:cNvSpPr txBox="1">
            <a:spLocks noGrp="1"/>
          </p:cNvSpPr>
          <p:nvPr>
            <p:ph type="title" idx="15"/>
          </p:nvPr>
        </p:nvSpPr>
        <p:spPr>
          <a:xfrm>
            <a:off x="1667575" y="549080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TABLE OF CONTENTS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791" name="Google Shape;791;p38"/>
          <p:cNvSpPr txBox="1">
            <a:spLocks noGrp="1"/>
          </p:cNvSpPr>
          <p:nvPr>
            <p:ph type="subTitle" idx="1"/>
          </p:nvPr>
        </p:nvSpPr>
        <p:spPr>
          <a:xfrm>
            <a:off x="662863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5F6454"/>
                </a:solidFill>
              </a:rPr>
              <a:t>You can talk about the topic of the section here</a:t>
            </a:r>
            <a:endParaRPr b="1" dirty="0">
              <a:solidFill>
                <a:srgbClr val="5F6454"/>
              </a:solidFill>
            </a:endParaRPr>
          </a:p>
        </p:txBody>
      </p:sp>
      <p:sp>
        <p:nvSpPr>
          <p:cNvPr id="792" name="Google Shape;792;p38"/>
          <p:cNvSpPr txBox="1">
            <a:spLocks noGrp="1"/>
          </p:cNvSpPr>
          <p:nvPr>
            <p:ph type="title"/>
          </p:nvPr>
        </p:nvSpPr>
        <p:spPr>
          <a:xfrm>
            <a:off x="508775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93" name="Google Shape;793;p38"/>
          <p:cNvSpPr txBox="1">
            <a:spLocks noGrp="1"/>
          </p:cNvSpPr>
          <p:nvPr>
            <p:ph type="title" idx="2"/>
          </p:nvPr>
        </p:nvSpPr>
        <p:spPr>
          <a:xfrm>
            <a:off x="2538708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EQUIPMENT</a:t>
            </a:r>
            <a:endParaRPr/>
          </a:p>
        </p:txBody>
      </p:sp>
      <p:sp>
        <p:nvSpPr>
          <p:cNvPr id="794" name="Google Shape;794;p38"/>
          <p:cNvSpPr txBox="1">
            <a:spLocks noGrp="1"/>
          </p:cNvSpPr>
          <p:nvPr>
            <p:ph type="subTitle" idx="3"/>
          </p:nvPr>
        </p:nvSpPr>
        <p:spPr>
          <a:xfrm>
            <a:off x="2692796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F6454"/>
                </a:solidFill>
              </a:rPr>
              <a:t>You can talk about the topic of the section here</a:t>
            </a:r>
            <a:endParaRPr b="1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F6454"/>
              </a:solidFill>
            </a:endParaRPr>
          </a:p>
        </p:txBody>
      </p:sp>
      <p:sp>
        <p:nvSpPr>
          <p:cNvPr id="795" name="Google Shape;795;p38"/>
          <p:cNvSpPr txBox="1">
            <a:spLocks noGrp="1"/>
          </p:cNvSpPr>
          <p:nvPr>
            <p:ph type="title" idx="4"/>
          </p:nvPr>
        </p:nvSpPr>
        <p:spPr>
          <a:xfrm>
            <a:off x="4568723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MISSIONS</a:t>
            </a:r>
            <a:endParaRPr/>
          </a:p>
        </p:txBody>
      </p:sp>
      <p:sp>
        <p:nvSpPr>
          <p:cNvPr id="796" name="Google Shape;796;p38"/>
          <p:cNvSpPr txBox="1">
            <a:spLocks noGrp="1"/>
          </p:cNvSpPr>
          <p:nvPr>
            <p:ph type="subTitle" idx="5"/>
          </p:nvPr>
        </p:nvSpPr>
        <p:spPr>
          <a:xfrm>
            <a:off x="4722811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5F6454"/>
                </a:solidFill>
              </a:rPr>
              <a:t>You can talk about the topic of the section here</a:t>
            </a:r>
            <a:endParaRPr b="1" dirty="0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5F6454"/>
              </a:solidFill>
            </a:endParaRPr>
          </a:p>
        </p:txBody>
      </p:sp>
      <p:sp>
        <p:nvSpPr>
          <p:cNvPr id="797" name="Google Shape;797;p38"/>
          <p:cNvSpPr txBox="1">
            <a:spLocks noGrp="1"/>
          </p:cNvSpPr>
          <p:nvPr>
            <p:ph type="title" idx="6"/>
          </p:nvPr>
        </p:nvSpPr>
        <p:spPr>
          <a:xfrm>
            <a:off x="719105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01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798" name="Google Shape;798;p38"/>
          <p:cNvSpPr txBox="1">
            <a:spLocks noGrp="1"/>
          </p:cNvSpPr>
          <p:nvPr>
            <p:ph type="title" idx="7"/>
          </p:nvPr>
        </p:nvSpPr>
        <p:spPr>
          <a:xfrm>
            <a:off x="2749037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02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799" name="Google Shape;799;p38"/>
          <p:cNvSpPr txBox="1">
            <a:spLocks noGrp="1"/>
          </p:cNvSpPr>
          <p:nvPr>
            <p:ph type="title" idx="8"/>
          </p:nvPr>
        </p:nvSpPr>
        <p:spPr>
          <a:xfrm>
            <a:off x="4779053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03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00" name="Google Shape;800;p38"/>
          <p:cNvSpPr txBox="1">
            <a:spLocks noGrp="1"/>
          </p:cNvSpPr>
          <p:nvPr>
            <p:ph type="title" idx="9"/>
          </p:nvPr>
        </p:nvSpPr>
        <p:spPr>
          <a:xfrm>
            <a:off x="6598793" y="2383642"/>
            <a:ext cx="2035800" cy="5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801" name="Google Shape;801;p38"/>
          <p:cNvSpPr txBox="1">
            <a:spLocks noGrp="1"/>
          </p:cNvSpPr>
          <p:nvPr>
            <p:ph type="subTitle" idx="13"/>
          </p:nvPr>
        </p:nvSpPr>
        <p:spPr>
          <a:xfrm>
            <a:off x="6752881" y="2782049"/>
            <a:ext cx="17277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5F6454"/>
                </a:solidFill>
              </a:rPr>
              <a:t>You can talk about the topic of the section here</a:t>
            </a:r>
            <a:endParaRPr b="1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5F645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F6454"/>
              </a:solidFill>
            </a:endParaRPr>
          </a:p>
        </p:txBody>
      </p:sp>
      <p:sp>
        <p:nvSpPr>
          <p:cNvPr id="802" name="Google Shape;802;p38"/>
          <p:cNvSpPr txBox="1">
            <a:spLocks noGrp="1"/>
          </p:cNvSpPr>
          <p:nvPr>
            <p:ph type="title" idx="14"/>
          </p:nvPr>
        </p:nvSpPr>
        <p:spPr>
          <a:xfrm>
            <a:off x="6809122" y="1800011"/>
            <a:ext cx="16152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04</a:t>
            </a:r>
            <a:endParaRPr>
              <a:solidFill>
                <a:srgbClr val="FFC000"/>
              </a:solidFill>
            </a:endParaRPr>
          </a:p>
        </p:txBody>
      </p:sp>
      <p:grpSp>
        <p:nvGrpSpPr>
          <p:cNvPr id="803" name="Google Shape;803;p38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  <a:solidFill>
            <a:srgbClr val="5F6454"/>
          </a:solidFill>
        </p:grpSpPr>
        <p:sp>
          <p:nvSpPr>
            <p:cNvPr id="804" name="Google Shape;804;p38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67"/>
          <p:cNvSpPr txBox="1">
            <a:spLocks noGrp="1"/>
          </p:cNvSpPr>
          <p:nvPr>
            <p:ph type="title"/>
          </p:nvPr>
        </p:nvSpPr>
        <p:spPr>
          <a:xfrm>
            <a:off x="1692288" y="192181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ALTERNATIVE RESOURCES</a:t>
            </a:r>
            <a:endParaRPr dirty="0">
              <a:solidFill>
                <a:srgbClr val="FFC000"/>
              </a:solidFill>
            </a:endParaRPr>
          </a:p>
        </p:txBody>
      </p:sp>
      <p:grpSp>
        <p:nvGrpSpPr>
          <p:cNvPr id="1883" name="Google Shape;1883;p67"/>
          <p:cNvGrpSpPr/>
          <p:nvPr/>
        </p:nvGrpSpPr>
        <p:grpSpPr>
          <a:xfrm>
            <a:off x="736522" y="349963"/>
            <a:ext cx="7727100" cy="365154"/>
            <a:chOff x="711800" y="708300"/>
            <a:chExt cx="6628152" cy="313222"/>
          </a:xfrm>
          <a:solidFill>
            <a:schemeClr val="bg1">
              <a:lumMod val="50000"/>
            </a:schemeClr>
          </a:solidFill>
        </p:grpSpPr>
        <p:sp>
          <p:nvSpPr>
            <p:cNvPr id="1884" name="Google Shape;1884;p67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7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7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7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49" y="1466380"/>
            <a:ext cx="2574585" cy="31012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63" y="2273644"/>
            <a:ext cx="5534269" cy="12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66"/>
          <p:cNvSpPr/>
          <p:nvPr/>
        </p:nvSpPr>
        <p:spPr>
          <a:xfrm>
            <a:off x="8607182" y="368494"/>
            <a:ext cx="49895" cy="11200"/>
          </a:xfrm>
          <a:custGeom>
            <a:avLst/>
            <a:gdLst/>
            <a:ahLst/>
            <a:cxnLst/>
            <a:rect l="l" t="t" r="r" b="b"/>
            <a:pathLst>
              <a:path w="2428" h="545" extrusionOk="0">
                <a:moveTo>
                  <a:pt x="0" y="1"/>
                </a:moveTo>
                <a:lnTo>
                  <a:pt x="0" y="1"/>
                </a:lnTo>
                <a:cubicBezTo>
                  <a:pt x="419" y="168"/>
                  <a:pt x="816" y="314"/>
                  <a:pt x="1151" y="356"/>
                </a:cubicBezTo>
                <a:cubicBezTo>
                  <a:pt x="1569" y="440"/>
                  <a:pt x="1988" y="503"/>
                  <a:pt x="2427" y="545"/>
                </a:cubicBezTo>
                <a:cubicBezTo>
                  <a:pt x="1674" y="294"/>
                  <a:pt x="858" y="105"/>
                  <a:pt x="0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6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ICONS</a:t>
            </a:r>
            <a:endParaRPr/>
          </a:p>
        </p:txBody>
      </p:sp>
      <p:grpSp>
        <p:nvGrpSpPr>
          <p:cNvPr id="1620" name="Google Shape;1620;p66"/>
          <p:cNvGrpSpPr/>
          <p:nvPr/>
        </p:nvGrpSpPr>
        <p:grpSpPr>
          <a:xfrm>
            <a:off x="711800" y="1947473"/>
            <a:ext cx="386589" cy="275230"/>
            <a:chOff x="711800" y="2068025"/>
            <a:chExt cx="386589" cy="275230"/>
          </a:xfrm>
        </p:grpSpPr>
        <p:sp>
          <p:nvSpPr>
            <p:cNvPr id="1621" name="Google Shape;1621;p66"/>
            <p:cNvSpPr/>
            <p:nvPr/>
          </p:nvSpPr>
          <p:spPr>
            <a:xfrm>
              <a:off x="711800" y="2111603"/>
              <a:ext cx="386589" cy="197767"/>
            </a:xfrm>
            <a:custGeom>
              <a:avLst/>
              <a:gdLst/>
              <a:ahLst/>
              <a:cxnLst/>
              <a:rect l="l" t="t" r="r" b="b"/>
              <a:pathLst>
                <a:path w="11408" h="5836" extrusionOk="0">
                  <a:moveTo>
                    <a:pt x="6693" y="1"/>
                  </a:moveTo>
                  <a:lnTo>
                    <a:pt x="6693" y="1978"/>
                  </a:lnTo>
                  <a:lnTo>
                    <a:pt x="8622" y="1978"/>
                  </a:lnTo>
                  <a:lnTo>
                    <a:pt x="8907" y="2644"/>
                  </a:lnTo>
                  <a:lnTo>
                    <a:pt x="1763" y="2644"/>
                  </a:lnTo>
                  <a:cubicBezTo>
                    <a:pt x="929" y="2644"/>
                    <a:pt x="263" y="3311"/>
                    <a:pt x="263" y="4121"/>
                  </a:cubicBezTo>
                  <a:lnTo>
                    <a:pt x="263" y="4145"/>
                  </a:lnTo>
                  <a:lnTo>
                    <a:pt x="1" y="4145"/>
                  </a:lnTo>
                  <a:lnTo>
                    <a:pt x="1" y="4811"/>
                  </a:lnTo>
                  <a:lnTo>
                    <a:pt x="263" y="4811"/>
                  </a:lnTo>
                  <a:lnTo>
                    <a:pt x="263" y="5835"/>
                  </a:lnTo>
                  <a:lnTo>
                    <a:pt x="1049" y="5835"/>
                  </a:lnTo>
                  <a:cubicBezTo>
                    <a:pt x="1049" y="5764"/>
                    <a:pt x="1049" y="5693"/>
                    <a:pt x="1049" y="5621"/>
                  </a:cubicBezTo>
                  <a:cubicBezTo>
                    <a:pt x="1025" y="5597"/>
                    <a:pt x="1025" y="5550"/>
                    <a:pt x="1025" y="5502"/>
                  </a:cubicBezTo>
                  <a:cubicBezTo>
                    <a:pt x="1049" y="5383"/>
                    <a:pt x="1049" y="5264"/>
                    <a:pt x="1072" y="5169"/>
                  </a:cubicBezTo>
                  <a:cubicBezTo>
                    <a:pt x="1239" y="4264"/>
                    <a:pt x="1977" y="3573"/>
                    <a:pt x="2930" y="3549"/>
                  </a:cubicBezTo>
                  <a:cubicBezTo>
                    <a:pt x="2954" y="3525"/>
                    <a:pt x="3001" y="3525"/>
                    <a:pt x="3025" y="3525"/>
                  </a:cubicBezTo>
                  <a:cubicBezTo>
                    <a:pt x="4002" y="3525"/>
                    <a:pt x="4811" y="4240"/>
                    <a:pt x="4978" y="5169"/>
                  </a:cubicBezTo>
                  <a:cubicBezTo>
                    <a:pt x="5002" y="5240"/>
                    <a:pt x="5002" y="5335"/>
                    <a:pt x="5026" y="5431"/>
                  </a:cubicBezTo>
                  <a:cubicBezTo>
                    <a:pt x="5026" y="5454"/>
                    <a:pt x="5026" y="5478"/>
                    <a:pt x="5026" y="5502"/>
                  </a:cubicBezTo>
                  <a:cubicBezTo>
                    <a:pt x="5026" y="5597"/>
                    <a:pt x="5026" y="5716"/>
                    <a:pt x="5002" y="5835"/>
                  </a:cubicBezTo>
                  <a:lnTo>
                    <a:pt x="6050" y="5835"/>
                  </a:lnTo>
                  <a:cubicBezTo>
                    <a:pt x="6050" y="5764"/>
                    <a:pt x="6026" y="5693"/>
                    <a:pt x="6026" y="5621"/>
                  </a:cubicBezTo>
                  <a:cubicBezTo>
                    <a:pt x="6026" y="5597"/>
                    <a:pt x="6026" y="5550"/>
                    <a:pt x="6026" y="5502"/>
                  </a:cubicBezTo>
                  <a:cubicBezTo>
                    <a:pt x="6026" y="5383"/>
                    <a:pt x="6050" y="5264"/>
                    <a:pt x="6073" y="5169"/>
                  </a:cubicBezTo>
                  <a:cubicBezTo>
                    <a:pt x="6121" y="4811"/>
                    <a:pt x="6288" y="4478"/>
                    <a:pt x="6550" y="4192"/>
                  </a:cubicBezTo>
                  <a:cubicBezTo>
                    <a:pt x="6907" y="3787"/>
                    <a:pt x="7383" y="3573"/>
                    <a:pt x="7931" y="3549"/>
                  </a:cubicBezTo>
                  <a:cubicBezTo>
                    <a:pt x="7955" y="3525"/>
                    <a:pt x="7979" y="3525"/>
                    <a:pt x="8026" y="3525"/>
                  </a:cubicBezTo>
                  <a:cubicBezTo>
                    <a:pt x="9003" y="3525"/>
                    <a:pt x="9812" y="4240"/>
                    <a:pt x="9979" y="5169"/>
                  </a:cubicBezTo>
                  <a:cubicBezTo>
                    <a:pt x="10003" y="5240"/>
                    <a:pt x="10003" y="5335"/>
                    <a:pt x="10003" y="5431"/>
                  </a:cubicBezTo>
                  <a:cubicBezTo>
                    <a:pt x="10003" y="5454"/>
                    <a:pt x="10027" y="5478"/>
                    <a:pt x="10027" y="5502"/>
                  </a:cubicBezTo>
                  <a:cubicBezTo>
                    <a:pt x="10027" y="5597"/>
                    <a:pt x="10003" y="5716"/>
                    <a:pt x="10003" y="5835"/>
                  </a:cubicBezTo>
                  <a:lnTo>
                    <a:pt x="10765" y="5835"/>
                  </a:lnTo>
                  <a:lnTo>
                    <a:pt x="10765" y="3359"/>
                  </a:lnTo>
                  <a:lnTo>
                    <a:pt x="11408" y="3359"/>
                  </a:lnTo>
                  <a:lnTo>
                    <a:pt x="11408" y="1549"/>
                  </a:lnTo>
                  <a:lnTo>
                    <a:pt x="10741" y="1549"/>
                  </a:lnTo>
                  <a:lnTo>
                    <a:pt x="10741" y="2668"/>
                  </a:lnTo>
                  <a:lnTo>
                    <a:pt x="9646" y="2668"/>
                  </a:lnTo>
                  <a:lnTo>
                    <a:pt x="9026" y="1335"/>
                  </a:lnTo>
                  <a:lnTo>
                    <a:pt x="7812" y="1335"/>
                  </a:lnTo>
                  <a:lnTo>
                    <a:pt x="7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6"/>
            <p:cNvSpPr/>
            <p:nvPr/>
          </p:nvSpPr>
          <p:spPr>
            <a:xfrm>
              <a:off x="769103" y="2253656"/>
              <a:ext cx="89599" cy="89599"/>
            </a:xfrm>
            <a:custGeom>
              <a:avLst/>
              <a:gdLst/>
              <a:ahLst/>
              <a:cxnLst/>
              <a:rect l="l" t="t" r="r" b="b"/>
              <a:pathLst>
                <a:path w="2644" h="2644" extrusionOk="0">
                  <a:moveTo>
                    <a:pt x="1334" y="0"/>
                  </a:moveTo>
                  <a:cubicBezTo>
                    <a:pt x="1310" y="0"/>
                    <a:pt x="1287" y="0"/>
                    <a:pt x="1263" y="24"/>
                  </a:cubicBezTo>
                  <a:cubicBezTo>
                    <a:pt x="1120" y="24"/>
                    <a:pt x="1001" y="48"/>
                    <a:pt x="882" y="96"/>
                  </a:cubicBezTo>
                  <a:cubicBezTo>
                    <a:pt x="858" y="96"/>
                    <a:pt x="834" y="96"/>
                    <a:pt x="810" y="119"/>
                  </a:cubicBezTo>
                  <a:cubicBezTo>
                    <a:pt x="810" y="119"/>
                    <a:pt x="786" y="119"/>
                    <a:pt x="763" y="143"/>
                  </a:cubicBezTo>
                  <a:cubicBezTo>
                    <a:pt x="334" y="334"/>
                    <a:pt x="24" y="786"/>
                    <a:pt x="1" y="1286"/>
                  </a:cubicBezTo>
                  <a:lnTo>
                    <a:pt x="1" y="1358"/>
                  </a:lnTo>
                  <a:lnTo>
                    <a:pt x="1" y="1405"/>
                  </a:lnTo>
                  <a:cubicBezTo>
                    <a:pt x="1" y="1429"/>
                    <a:pt x="1" y="1453"/>
                    <a:pt x="1" y="1453"/>
                  </a:cubicBezTo>
                  <a:cubicBezTo>
                    <a:pt x="24" y="1477"/>
                    <a:pt x="24" y="1501"/>
                    <a:pt x="24" y="1524"/>
                  </a:cubicBezTo>
                  <a:cubicBezTo>
                    <a:pt x="24" y="1548"/>
                    <a:pt x="24" y="1596"/>
                    <a:pt x="48" y="1620"/>
                  </a:cubicBezTo>
                  <a:cubicBezTo>
                    <a:pt x="48" y="1643"/>
                    <a:pt x="48" y="1667"/>
                    <a:pt x="48" y="1667"/>
                  </a:cubicBezTo>
                  <a:cubicBezTo>
                    <a:pt x="48" y="1667"/>
                    <a:pt x="48" y="1691"/>
                    <a:pt x="48" y="1691"/>
                  </a:cubicBezTo>
                  <a:cubicBezTo>
                    <a:pt x="72" y="1715"/>
                    <a:pt x="72" y="1739"/>
                    <a:pt x="72" y="1763"/>
                  </a:cubicBezTo>
                  <a:cubicBezTo>
                    <a:pt x="96" y="1786"/>
                    <a:pt x="96" y="1810"/>
                    <a:pt x="96" y="1834"/>
                  </a:cubicBezTo>
                  <a:cubicBezTo>
                    <a:pt x="143" y="1953"/>
                    <a:pt x="215" y="2072"/>
                    <a:pt x="310" y="2167"/>
                  </a:cubicBezTo>
                  <a:cubicBezTo>
                    <a:pt x="334" y="2191"/>
                    <a:pt x="334" y="2215"/>
                    <a:pt x="358" y="2239"/>
                  </a:cubicBezTo>
                  <a:lnTo>
                    <a:pt x="382" y="2263"/>
                  </a:lnTo>
                  <a:lnTo>
                    <a:pt x="405" y="2286"/>
                  </a:lnTo>
                  <a:cubicBezTo>
                    <a:pt x="429" y="2310"/>
                    <a:pt x="453" y="2310"/>
                    <a:pt x="477" y="2334"/>
                  </a:cubicBezTo>
                  <a:cubicBezTo>
                    <a:pt x="477" y="2358"/>
                    <a:pt x="501" y="2358"/>
                    <a:pt x="524" y="2382"/>
                  </a:cubicBezTo>
                  <a:cubicBezTo>
                    <a:pt x="548" y="2382"/>
                    <a:pt x="572" y="2406"/>
                    <a:pt x="572" y="2406"/>
                  </a:cubicBezTo>
                  <a:cubicBezTo>
                    <a:pt x="596" y="2429"/>
                    <a:pt x="620" y="2429"/>
                    <a:pt x="620" y="2453"/>
                  </a:cubicBezTo>
                  <a:lnTo>
                    <a:pt x="715" y="2501"/>
                  </a:lnTo>
                  <a:cubicBezTo>
                    <a:pt x="739" y="2501"/>
                    <a:pt x="739" y="2501"/>
                    <a:pt x="763" y="2525"/>
                  </a:cubicBezTo>
                  <a:cubicBezTo>
                    <a:pt x="786" y="2525"/>
                    <a:pt x="810" y="2548"/>
                    <a:pt x="834" y="2548"/>
                  </a:cubicBezTo>
                  <a:cubicBezTo>
                    <a:pt x="882" y="2572"/>
                    <a:pt x="929" y="2572"/>
                    <a:pt x="977" y="2596"/>
                  </a:cubicBezTo>
                  <a:lnTo>
                    <a:pt x="1025" y="2596"/>
                  </a:lnTo>
                  <a:cubicBezTo>
                    <a:pt x="1025" y="2620"/>
                    <a:pt x="1025" y="2620"/>
                    <a:pt x="1025" y="2620"/>
                  </a:cubicBezTo>
                  <a:lnTo>
                    <a:pt x="1144" y="2620"/>
                  </a:lnTo>
                  <a:cubicBezTo>
                    <a:pt x="1167" y="2620"/>
                    <a:pt x="1167" y="2644"/>
                    <a:pt x="1191" y="2644"/>
                  </a:cubicBezTo>
                  <a:lnTo>
                    <a:pt x="1382" y="2644"/>
                  </a:lnTo>
                  <a:cubicBezTo>
                    <a:pt x="2072" y="2596"/>
                    <a:pt x="2620" y="2048"/>
                    <a:pt x="2620" y="1358"/>
                  </a:cubicBezTo>
                  <a:lnTo>
                    <a:pt x="2620" y="1286"/>
                  </a:lnTo>
                  <a:cubicBezTo>
                    <a:pt x="2644" y="1286"/>
                    <a:pt x="2644" y="1262"/>
                    <a:pt x="2644" y="1262"/>
                  </a:cubicBezTo>
                  <a:cubicBezTo>
                    <a:pt x="2620" y="977"/>
                    <a:pt x="2525" y="739"/>
                    <a:pt x="2382" y="524"/>
                  </a:cubicBezTo>
                  <a:cubicBezTo>
                    <a:pt x="2358" y="524"/>
                    <a:pt x="2358" y="500"/>
                    <a:pt x="2334" y="477"/>
                  </a:cubicBezTo>
                  <a:cubicBezTo>
                    <a:pt x="2311" y="477"/>
                    <a:pt x="2311" y="453"/>
                    <a:pt x="2287" y="429"/>
                  </a:cubicBezTo>
                  <a:cubicBezTo>
                    <a:pt x="2263" y="405"/>
                    <a:pt x="2263" y="405"/>
                    <a:pt x="2239" y="405"/>
                  </a:cubicBezTo>
                  <a:cubicBezTo>
                    <a:pt x="2239" y="381"/>
                    <a:pt x="2239" y="381"/>
                    <a:pt x="2215" y="357"/>
                  </a:cubicBezTo>
                  <a:cubicBezTo>
                    <a:pt x="1977" y="143"/>
                    <a:pt x="1668" y="0"/>
                    <a:pt x="1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6"/>
            <p:cNvSpPr/>
            <p:nvPr/>
          </p:nvSpPr>
          <p:spPr>
            <a:xfrm>
              <a:off x="937759" y="2254470"/>
              <a:ext cx="89632" cy="88785"/>
            </a:xfrm>
            <a:custGeom>
              <a:avLst/>
              <a:gdLst/>
              <a:ahLst/>
              <a:cxnLst/>
              <a:rect l="l" t="t" r="r" b="b"/>
              <a:pathLst>
                <a:path w="2645" h="2620" extrusionOk="0">
                  <a:moveTo>
                    <a:pt x="1096" y="0"/>
                  </a:moveTo>
                  <a:cubicBezTo>
                    <a:pt x="1096" y="24"/>
                    <a:pt x="1072" y="24"/>
                    <a:pt x="1072" y="24"/>
                  </a:cubicBezTo>
                  <a:lnTo>
                    <a:pt x="1001" y="24"/>
                  </a:lnTo>
                  <a:cubicBezTo>
                    <a:pt x="1001" y="24"/>
                    <a:pt x="977" y="24"/>
                    <a:pt x="977" y="48"/>
                  </a:cubicBezTo>
                  <a:lnTo>
                    <a:pt x="930" y="48"/>
                  </a:lnTo>
                  <a:cubicBezTo>
                    <a:pt x="906" y="48"/>
                    <a:pt x="906" y="72"/>
                    <a:pt x="882" y="72"/>
                  </a:cubicBezTo>
                  <a:cubicBezTo>
                    <a:pt x="858" y="72"/>
                    <a:pt x="834" y="72"/>
                    <a:pt x="810" y="95"/>
                  </a:cubicBezTo>
                  <a:cubicBezTo>
                    <a:pt x="810" y="95"/>
                    <a:pt x="787" y="95"/>
                    <a:pt x="763" y="119"/>
                  </a:cubicBezTo>
                  <a:lnTo>
                    <a:pt x="739" y="119"/>
                  </a:lnTo>
                  <a:lnTo>
                    <a:pt x="715" y="143"/>
                  </a:lnTo>
                  <a:cubicBezTo>
                    <a:pt x="691" y="143"/>
                    <a:pt x="691" y="143"/>
                    <a:pt x="668" y="167"/>
                  </a:cubicBezTo>
                  <a:cubicBezTo>
                    <a:pt x="668" y="167"/>
                    <a:pt x="644" y="167"/>
                    <a:pt x="644" y="191"/>
                  </a:cubicBezTo>
                  <a:lnTo>
                    <a:pt x="596" y="191"/>
                  </a:lnTo>
                  <a:cubicBezTo>
                    <a:pt x="596" y="214"/>
                    <a:pt x="572" y="214"/>
                    <a:pt x="548" y="238"/>
                  </a:cubicBezTo>
                  <a:cubicBezTo>
                    <a:pt x="548" y="238"/>
                    <a:pt x="548" y="238"/>
                    <a:pt x="525" y="262"/>
                  </a:cubicBezTo>
                  <a:cubicBezTo>
                    <a:pt x="501" y="286"/>
                    <a:pt x="477" y="310"/>
                    <a:pt x="429" y="333"/>
                  </a:cubicBezTo>
                  <a:cubicBezTo>
                    <a:pt x="406" y="357"/>
                    <a:pt x="406" y="357"/>
                    <a:pt x="406" y="357"/>
                  </a:cubicBezTo>
                  <a:cubicBezTo>
                    <a:pt x="382" y="381"/>
                    <a:pt x="382" y="381"/>
                    <a:pt x="382" y="405"/>
                  </a:cubicBezTo>
                  <a:lnTo>
                    <a:pt x="358" y="405"/>
                  </a:lnTo>
                  <a:cubicBezTo>
                    <a:pt x="358" y="405"/>
                    <a:pt x="358" y="429"/>
                    <a:pt x="334" y="429"/>
                  </a:cubicBezTo>
                  <a:cubicBezTo>
                    <a:pt x="334" y="453"/>
                    <a:pt x="310" y="453"/>
                    <a:pt x="310" y="476"/>
                  </a:cubicBezTo>
                  <a:cubicBezTo>
                    <a:pt x="310" y="476"/>
                    <a:pt x="287" y="476"/>
                    <a:pt x="287" y="500"/>
                  </a:cubicBezTo>
                  <a:lnTo>
                    <a:pt x="239" y="548"/>
                  </a:lnTo>
                  <a:cubicBezTo>
                    <a:pt x="239" y="548"/>
                    <a:pt x="239" y="572"/>
                    <a:pt x="239" y="572"/>
                  </a:cubicBezTo>
                  <a:cubicBezTo>
                    <a:pt x="215" y="572"/>
                    <a:pt x="215" y="572"/>
                    <a:pt x="215" y="595"/>
                  </a:cubicBezTo>
                  <a:cubicBezTo>
                    <a:pt x="215" y="595"/>
                    <a:pt x="191" y="595"/>
                    <a:pt x="191" y="619"/>
                  </a:cubicBezTo>
                  <a:lnTo>
                    <a:pt x="167" y="667"/>
                  </a:lnTo>
                  <a:cubicBezTo>
                    <a:pt x="167" y="667"/>
                    <a:pt x="167" y="691"/>
                    <a:pt x="167" y="691"/>
                  </a:cubicBezTo>
                  <a:lnTo>
                    <a:pt x="144" y="691"/>
                  </a:lnTo>
                  <a:cubicBezTo>
                    <a:pt x="144" y="715"/>
                    <a:pt x="144" y="715"/>
                    <a:pt x="120" y="738"/>
                  </a:cubicBezTo>
                  <a:cubicBezTo>
                    <a:pt x="120" y="738"/>
                    <a:pt x="120" y="762"/>
                    <a:pt x="120" y="762"/>
                  </a:cubicBezTo>
                  <a:cubicBezTo>
                    <a:pt x="120" y="762"/>
                    <a:pt x="120" y="786"/>
                    <a:pt x="96" y="786"/>
                  </a:cubicBezTo>
                  <a:cubicBezTo>
                    <a:pt x="96" y="786"/>
                    <a:pt x="96" y="810"/>
                    <a:pt x="96" y="834"/>
                  </a:cubicBezTo>
                  <a:cubicBezTo>
                    <a:pt x="96" y="834"/>
                    <a:pt x="72" y="834"/>
                    <a:pt x="72" y="857"/>
                  </a:cubicBezTo>
                  <a:cubicBezTo>
                    <a:pt x="72" y="857"/>
                    <a:pt x="72" y="857"/>
                    <a:pt x="72" y="881"/>
                  </a:cubicBezTo>
                  <a:cubicBezTo>
                    <a:pt x="72" y="881"/>
                    <a:pt x="72" y="905"/>
                    <a:pt x="48" y="905"/>
                  </a:cubicBezTo>
                  <a:cubicBezTo>
                    <a:pt x="48" y="929"/>
                    <a:pt x="48" y="929"/>
                    <a:pt x="48" y="953"/>
                  </a:cubicBezTo>
                  <a:cubicBezTo>
                    <a:pt x="25" y="976"/>
                    <a:pt x="25" y="1000"/>
                    <a:pt x="25" y="1024"/>
                  </a:cubicBezTo>
                  <a:cubicBezTo>
                    <a:pt x="25" y="1024"/>
                    <a:pt x="25" y="1048"/>
                    <a:pt x="25" y="1048"/>
                  </a:cubicBezTo>
                  <a:cubicBezTo>
                    <a:pt x="25" y="1072"/>
                    <a:pt x="25" y="1072"/>
                    <a:pt x="25" y="1096"/>
                  </a:cubicBezTo>
                  <a:cubicBezTo>
                    <a:pt x="1" y="1096"/>
                    <a:pt x="1" y="1119"/>
                    <a:pt x="1" y="1119"/>
                  </a:cubicBezTo>
                  <a:cubicBezTo>
                    <a:pt x="1" y="1167"/>
                    <a:pt x="1" y="1191"/>
                    <a:pt x="1" y="1215"/>
                  </a:cubicBezTo>
                  <a:lnTo>
                    <a:pt x="1" y="1238"/>
                  </a:lnTo>
                  <a:lnTo>
                    <a:pt x="1" y="1262"/>
                  </a:lnTo>
                  <a:lnTo>
                    <a:pt x="1" y="1286"/>
                  </a:lnTo>
                  <a:cubicBezTo>
                    <a:pt x="1" y="1286"/>
                    <a:pt x="1" y="1310"/>
                    <a:pt x="1" y="1334"/>
                  </a:cubicBezTo>
                  <a:cubicBezTo>
                    <a:pt x="1" y="1358"/>
                    <a:pt x="1" y="1381"/>
                    <a:pt x="1" y="1381"/>
                  </a:cubicBezTo>
                  <a:cubicBezTo>
                    <a:pt x="1" y="1381"/>
                    <a:pt x="1" y="1405"/>
                    <a:pt x="1" y="1405"/>
                  </a:cubicBezTo>
                  <a:lnTo>
                    <a:pt x="1" y="1429"/>
                  </a:lnTo>
                  <a:cubicBezTo>
                    <a:pt x="1" y="1429"/>
                    <a:pt x="1" y="1453"/>
                    <a:pt x="1" y="1453"/>
                  </a:cubicBezTo>
                  <a:cubicBezTo>
                    <a:pt x="1" y="1477"/>
                    <a:pt x="1" y="1500"/>
                    <a:pt x="25" y="1500"/>
                  </a:cubicBezTo>
                  <a:cubicBezTo>
                    <a:pt x="25" y="1524"/>
                    <a:pt x="25" y="1524"/>
                    <a:pt x="25" y="1548"/>
                  </a:cubicBezTo>
                  <a:cubicBezTo>
                    <a:pt x="25" y="1548"/>
                    <a:pt x="25" y="1548"/>
                    <a:pt x="25" y="1572"/>
                  </a:cubicBezTo>
                  <a:cubicBezTo>
                    <a:pt x="25" y="1572"/>
                    <a:pt x="25" y="1572"/>
                    <a:pt x="25" y="1596"/>
                  </a:cubicBezTo>
                  <a:lnTo>
                    <a:pt x="48" y="1619"/>
                  </a:lnTo>
                  <a:cubicBezTo>
                    <a:pt x="48" y="1643"/>
                    <a:pt x="48" y="1643"/>
                    <a:pt x="48" y="1667"/>
                  </a:cubicBezTo>
                  <a:cubicBezTo>
                    <a:pt x="48" y="1667"/>
                    <a:pt x="48" y="1667"/>
                    <a:pt x="48" y="1691"/>
                  </a:cubicBezTo>
                  <a:cubicBezTo>
                    <a:pt x="72" y="1691"/>
                    <a:pt x="72" y="1715"/>
                    <a:pt x="72" y="1715"/>
                  </a:cubicBezTo>
                  <a:cubicBezTo>
                    <a:pt x="72" y="1715"/>
                    <a:pt x="72" y="1739"/>
                    <a:pt x="72" y="1739"/>
                  </a:cubicBezTo>
                  <a:cubicBezTo>
                    <a:pt x="72" y="1762"/>
                    <a:pt x="72" y="1762"/>
                    <a:pt x="72" y="1762"/>
                  </a:cubicBezTo>
                  <a:cubicBezTo>
                    <a:pt x="72" y="1762"/>
                    <a:pt x="96" y="1762"/>
                    <a:pt x="96" y="1786"/>
                  </a:cubicBezTo>
                  <a:cubicBezTo>
                    <a:pt x="96" y="1786"/>
                    <a:pt x="96" y="1786"/>
                    <a:pt x="96" y="1810"/>
                  </a:cubicBezTo>
                  <a:cubicBezTo>
                    <a:pt x="120" y="1834"/>
                    <a:pt x="120" y="1834"/>
                    <a:pt x="120" y="1858"/>
                  </a:cubicBezTo>
                  <a:cubicBezTo>
                    <a:pt x="120" y="1858"/>
                    <a:pt x="144" y="1881"/>
                    <a:pt x="144" y="1905"/>
                  </a:cubicBezTo>
                  <a:cubicBezTo>
                    <a:pt x="144" y="1905"/>
                    <a:pt x="144" y="1929"/>
                    <a:pt x="167" y="1929"/>
                  </a:cubicBezTo>
                  <a:cubicBezTo>
                    <a:pt x="167" y="1953"/>
                    <a:pt x="167" y="1953"/>
                    <a:pt x="191" y="1977"/>
                  </a:cubicBezTo>
                  <a:cubicBezTo>
                    <a:pt x="191" y="1977"/>
                    <a:pt x="191" y="2001"/>
                    <a:pt x="215" y="2001"/>
                  </a:cubicBezTo>
                  <a:cubicBezTo>
                    <a:pt x="215" y="2024"/>
                    <a:pt x="239" y="2072"/>
                    <a:pt x="263" y="2096"/>
                  </a:cubicBezTo>
                  <a:cubicBezTo>
                    <a:pt x="263" y="2096"/>
                    <a:pt x="287" y="2120"/>
                    <a:pt x="287" y="2120"/>
                  </a:cubicBezTo>
                  <a:cubicBezTo>
                    <a:pt x="287" y="2120"/>
                    <a:pt x="310" y="2143"/>
                    <a:pt x="334" y="2167"/>
                  </a:cubicBezTo>
                  <a:cubicBezTo>
                    <a:pt x="334" y="2191"/>
                    <a:pt x="358" y="2191"/>
                    <a:pt x="382" y="2215"/>
                  </a:cubicBezTo>
                  <a:lnTo>
                    <a:pt x="406" y="2239"/>
                  </a:lnTo>
                  <a:cubicBezTo>
                    <a:pt x="406" y="2239"/>
                    <a:pt x="406" y="2262"/>
                    <a:pt x="429" y="2262"/>
                  </a:cubicBezTo>
                  <a:cubicBezTo>
                    <a:pt x="429" y="2286"/>
                    <a:pt x="453" y="2286"/>
                    <a:pt x="453" y="2286"/>
                  </a:cubicBezTo>
                  <a:cubicBezTo>
                    <a:pt x="453" y="2310"/>
                    <a:pt x="477" y="2310"/>
                    <a:pt x="477" y="2310"/>
                  </a:cubicBezTo>
                  <a:cubicBezTo>
                    <a:pt x="501" y="2334"/>
                    <a:pt x="501" y="2334"/>
                    <a:pt x="501" y="2334"/>
                  </a:cubicBezTo>
                  <a:cubicBezTo>
                    <a:pt x="525" y="2358"/>
                    <a:pt x="525" y="2358"/>
                    <a:pt x="548" y="2358"/>
                  </a:cubicBezTo>
                  <a:cubicBezTo>
                    <a:pt x="572" y="2382"/>
                    <a:pt x="620" y="2429"/>
                    <a:pt x="668" y="2453"/>
                  </a:cubicBezTo>
                  <a:lnTo>
                    <a:pt x="691" y="2453"/>
                  </a:lnTo>
                  <a:cubicBezTo>
                    <a:pt x="715" y="2477"/>
                    <a:pt x="715" y="2477"/>
                    <a:pt x="739" y="2477"/>
                  </a:cubicBezTo>
                  <a:cubicBezTo>
                    <a:pt x="739" y="2477"/>
                    <a:pt x="739" y="2501"/>
                    <a:pt x="763" y="2501"/>
                  </a:cubicBezTo>
                  <a:lnTo>
                    <a:pt x="810" y="2501"/>
                  </a:lnTo>
                  <a:cubicBezTo>
                    <a:pt x="810" y="2501"/>
                    <a:pt x="810" y="2524"/>
                    <a:pt x="810" y="2524"/>
                  </a:cubicBezTo>
                  <a:lnTo>
                    <a:pt x="858" y="2524"/>
                  </a:lnTo>
                  <a:cubicBezTo>
                    <a:pt x="858" y="2524"/>
                    <a:pt x="882" y="2548"/>
                    <a:pt x="906" y="2548"/>
                  </a:cubicBezTo>
                  <a:cubicBezTo>
                    <a:pt x="930" y="2548"/>
                    <a:pt x="930" y="2572"/>
                    <a:pt x="953" y="2572"/>
                  </a:cubicBezTo>
                  <a:lnTo>
                    <a:pt x="1049" y="2572"/>
                  </a:lnTo>
                  <a:cubicBezTo>
                    <a:pt x="1049" y="2596"/>
                    <a:pt x="1072" y="2596"/>
                    <a:pt x="1072" y="2596"/>
                  </a:cubicBezTo>
                  <a:lnTo>
                    <a:pt x="1215" y="2596"/>
                  </a:lnTo>
                  <a:cubicBezTo>
                    <a:pt x="1239" y="2596"/>
                    <a:pt x="1239" y="2596"/>
                    <a:pt x="1239" y="2620"/>
                  </a:cubicBezTo>
                  <a:lnTo>
                    <a:pt x="1287" y="2620"/>
                  </a:lnTo>
                  <a:cubicBezTo>
                    <a:pt x="1287" y="2620"/>
                    <a:pt x="1311" y="2596"/>
                    <a:pt x="1311" y="2596"/>
                  </a:cubicBezTo>
                  <a:lnTo>
                    <a:pt x="1525" y="2596"/>
                  </a:lnTo>
                  <a:cubicBezTo>
                    <a:pt x="1525" y="2572"/>
                    <a:pt x="1549" y="2572"/>
                    <a:pt x="1549" y="2572"/>
                  </a:cubicBezTo>
                  <a:lnTo>
                    <a:pt x="1644" y="2572"/>
                  </a:lnTo>
                  <a:cubicBezTo>
                    <a:pt x="1668" y="2548"/>
                    <a:pt x="1668" y="2548"/>
                    <a:pt x="1668" y="2548"/>
                  </a:cubicBezTo>
                  <a:lnTo>
                    <a:pt x="1692" y="2548"/>
                  </a:lnTo>
                  <a:cubicBezTo>
                    <a:pt x="1715" y="2548"/>
                    <a:pt x="1739" y="2524"/>
                    <a:pt x="1763" y="2524"/>
                  </a:cubicBezTo>
                  <a:lnTo>
                    <a:pt x="1787" y="2524"/>
                  </a:lnTo>
                  <a:cubicBezTo>
                    <a:pt x="1811" y="2501"/>
                    <a:pt x="1811" y="2501"/>
                    <a:pt x="1834" y="2501"/>
                  </a:cubicBezTo>
                  <a:lnTo>
                    <a:pt x="1858" y="2501"/>
                  </a:lnTo>
                  <a:cubicBezTo>
                    <a:pt x="1858" y="2501"/>
                    <a:pt x="1882" y="2477"/>
                    <a:pt x="1882" y="2477"/>
                  </a:cubicBezTo>
                  <a:lnTo>
                    <a:pt x="1906" y="2477"/>
                  </a:lnTo>
                  <a:cubicBezTo>
                    <a:pt x="1906" y="2453"/>
                    <a:pt x="1930" y="2453"/>
                    <a:pt x="1930" y="2453"/>
                  </a:cubicBezTo>
                  <a:cubicBezTo>
                    <a:pt x="1930" y="2453"/>
                    <a:pt x="1954" y="2453"/>
                    <a:pt x="1954" y="2429"/>
                  </a:cubicBezTo>
                  <a:cubicBezTo>
                    <a:pt x="1977" y="2429"/>
                    <a:pt x="1977" y="2429"/>
                    <a:pt x="2001" y="2405"/>
                  </a:cubicBezTo>
                  <a:lnTo>
                    <a:pt x="2025" y="2405"/>
                  </a:lnTo>
                  <a:lnTo>
                    <a:pt x="2049" y="2382"/>
                  </a:lnTo>
                  <a:cubicBezTo>
                    <a:pt x="2049" y="2382"/>
                    <a:pt x="2073" y="2358"/>
                    <a:pt x="2096" y="2358"/>
                  </a:cubicBezTo>
                  <a:cubicBezTo>
                    <a:pt x="2120" y="2334"/>
                    <a:pt x="2120" y="2334"/>
                    <a:pt x="2120" y="2334"/>
                  </a:cubicBezTo>
                  <a:cubicBezTo>
                    <a:pt x="2120" y="2334"/>
                    <a:pt x="2144" y="2334"/>
                    <a:pt x="2144" y="2310"/>
                  </a:cubicBezTo>
                  <a:cubicBezTo>
                    <a:pt x="2144" y="2310"/>
                    <a:pt x="2144" y="2286"/>
                    <a:pt x="2168" y="2286"/>
                  </a:cubicBezTo>
                  <a:cubicBezTo>
                    <a:pt x="2192" y="2286"/>
                    <a:pt x="2192" y="2262"/>
                    <a:pt x="2216" y="2262"/>
                  </a:cubicBezTo>
                  <a:cubicBezTo>
                    <a:pt x="2216" y="2262"/>
                    <a:pt x="2216" y="2239"/>
                    <a:pt x="2239" y="2239"/>
                  </a:cubicBezTo>
                  <a:cubicBezTo>
                    <a:pt x="2239" y="2239"/>
                    <a:pt x="2239" y="2215"/>
                    <a:pt x="2263" y="2215"/>
                  </a:cubicBezTo>
                  <a:lnTo>
                    <a:pt x="2263" y="2191"/>
                  </a:lnTo>
                  <a:cubicBezTo>
                    <a:pt x="2287" y="2191"/>
                    <a:pt x="2287" y="2191"/>
                    <a:pt x="2311" y="2167"/>
                  </a:cubicBezTo>
                  <a:lnTo>
                    <a:pt x="2311" y="2143"/>
                  </a:lnTo>
                  <a:lnTo>
                    <a:pt x="2335" y="2143"/>
                  </a:lnTo>
                  <a:cubicBezTo>
                    <a:pt x="2335" y="2143"/>
                    <a:pt x="2335" y="2120"/>
                    <a:pt x="2358" y="2120"/>
                  </a:cubicBezTo>
                  <a:cubicBezTo>
                    <a:pt x="2358" y="2120"/>
                    <a:pt x="2358" y="2096"/>
                    <a:pt x="2358" y="2096"/>
                  </a:cubicBezTo>
                  <a:cubicBezTo>
                    <a:pt x="2382" y="2072"/>
                    <a:pt x="2406" y="2048"/>
                    <a:pt x="2406" y="2024"/>
                  </a:cubicBezTo>
                  <a:cubicBezTo>
                    <a:pt x="2406" y="2024"/>
                    <a:pt x="2430" y="2024"/>
                    <a:pt x="2430" y="2001"/>
                  </a:cubicBezTo>
                  <a:lnTo>
                    <a:pt x="2454" y="1953"/>
                  </a:lnTo>
                  <a:cubicBezTo>
                    <a:pt x="2454" y="1953"/>
                    <a:pt x="2477" y="1953"/>
                    <a:pt x="2477" y="1929"/>
                  </a:cubicBezTo>
                  <a:cubicBezTo>
                    <a:pt x="2477" y="1929"/>
                    <a:pt x="2501" y="1905"/>
                    <a:pt x="2501" y="1881"/>
                  </a:cubicBezTo>
                  <a:cubicBezTo>
                    <a:pt x="2501" y="1881"/>
                    <a:pt x="2501" y="1858"/>
                    <a:pt x="2525" y="1858"/>
                  </a:cubicBezTo>
                  <a:cubicBezTo>
                    <a:pt x="2525" y="1834"/>
                    <a:pt x="2525" y="1834"/>
                    <a:pt x="2525" y="1834"/>
                  </a:cubicBezTo>
                  <a:cubicBezTo>
                    <a:pt x="2525" y="1810"/>
                    <a:pt x="2549" y="1810"/>
                    <a:pt x="2549" y="1786"/>
                  </a:cubicBezTo>
                  <a:cubicBezTo>
                    <a:pt x="2549" y="1786"/>
                    <a:pt x="2549" y="1786"/>
                    <a:pt x="2549" y="1762"/>
                  </a:cubicBezTo>
                  <a:cubicBezTo>
                    <a:pt x="2549" y="1739"/>
                    <a:pt x="2573" y="1739"/>
                    <a:pt x="2573" y="1715"/>
                  </a:cubicBezTo>
                  <a:cubicBezTo>
                    <a:pt x="2573" y="1691"/>
                    <a:pt x="2573" y="1667"/>
                    <a:pt x="2597" y="1643"/>
                  </a:cubicBezTo>
                  <a:cubicBezTo>
                    <a:pt x="2597" y="1619"/>
                    <a:pt x="2597" y="1619"/>
                    <a:pt x="2597" y="1596"/>
                  </a:cubicBezTo>
                  <a:lnTo>
                    <a:pt x="2597" y="1572"/>
                  </a:lnTo>
                  <a:cubicBezTo>
                    <a:pt x="2597" y="1572"/>
                    <a:pt x="2597" y="1572"/>
                    <a:pt x="2620" y="1548"/>
                  </a:cubicBezTo>
                  <a:cubicBezTo>
                    <a:pt x="2620" y="1548"/>
                    <a:pt x="2620" y="1548"/>
                    <a:pt x="2620" y="1524"/>
                  </a:cubicBezTo>
                  <a:cubicBezTo>
                    <a:pt x="2620" y="1524"/>
                    <a:pt x="2620" y="1500"/>
                    <a:pt x="2620" y="1500"/>
                  </a:cubicBezTo>
                  <a:cubicBezTo>
                    <a:pt x="2620" y="1477"/>
                    <a:pt x="2620" y="1477"/>
                    <a:pt x="2620" y="1477"/>
                  </a:cubicBezTo>
                  <a:cubicBezTo>
                    <a:pt x="2620" y="1453"/>
                    <a:pt x="2620" y="1429"/>
                    <a:pt x="2620" y="1405"/>
                  </a:cubicBezTo>
                  <a:cubicBezTo>
                    <a:pt x="2620" y="1381"/>
                    <a:pt x="2620" y="1358"/>
                    <a:pt x="2620" y="1334"/>
                  </a:cubicBezTo>
                  <a:lnTo>
                    <a:pt x="2620" y="1262"/>
                  </a:lnTo>
                  <a:cubicBezTo>
                    <a:pt x="2644" y="1262"/>
                    <a:pt x="2644" y="1238"/>
                    <a:pt x="2644" y="1238"/>
                  </a:cubicBezTo>
                  <a:cubicBezTo>
                    <a:pt x="2644" y="1215"/>
                    <a:pt x="2644" y="1215"/>
                    <a:pt x="2644" y="1215"/>
                  </a:cubicBezTo>
                  <a:lnTo>
                    <a:pt x="2644" y="1191"/>
                  </a:lnTo>
                  <a:cubicBezTo>
                    <a:pt x="2644" y="1191"/>
                    <a:pt x="2644" y="1167"/>
                    <a:pt x="2644" y="1167"/>
                  </a:cubicBezTo>
                  <a:cubicBezTo>
                    <a:pt x="2644" y="1143"/>
                    <a:pt x="2644" y="1143"/>
                    <a:pt x="2644" y="1143"/>
                  </a:cubicBezTo>
                  <a:cubicBezTo>
                    <a:pt x="2644" y="1119"/>
                    <a:pt x="2644" y="1119"/>
                    <a:pt x="2644" y="1096"/>
                  </a:cubicBezTo>
                  <a:cubicBezTo>
                    <a:pt x="2644" y="1096"/>
                    <a:pt x="2620" y="1096"/>
                    <a:pt x="2620" y="1072"/>
                  </a:cubicBezTo>
                  <a:cubicBezTo>
                    <a:pt x="2620" y="1048"/>
                    <a:pt x="2620" y="1048"/>
                    <a:pt x="2620" y="1048"/>
                  </a:cubicBezTo>
                  <a:cubicBezTo>
                    <a:pt x="2620" y="1024"/>
                    <a:pt x="2620" y="1000"/>
                    <a:pt x="2597" y="976"/>
                  </a:cubicBezTo>
                  <a:cubicBezTo>
                    <a:pt x="2597" y="905"/>
                    <a:pt x="2549" y="810"/>
                    <a:pt x="2525" y="738"/>
                  </a:cubicBezTo>
                  <a:cubicBezTo>
                    <a:pt x="2501" y="715"/>
                    <a:pt x="2501" y="715"/>
                    <a:pt x="2501" y="691"/>
                  </a:cubicBezTo>
                  <a:cubicBezTo>
                    <a:pt x="2477" y="643"/>
                    <a:pt x="2454" y="619"/>
                    <a:pt x="2430" y="572"/>
                  </a:cubicBezTo>
                  <a:cubicBezTo>
                    <a:pt x="2430" y="572"/>
                    <a:pt x="2406" y="548"/>
                    <a:pt x="2382" y="524"/>
                  </a:cubicBezTo>
                  <a:cubicBezTo>
                    <a:pt x="2382" y="524"/>
                    <a:pt x="2358" y="500"/>
                    <a:pt x="2358" y="476"/>
                  </a:cubicBezTo>
                  <a:cubicBezTo>
                    <a:pt x="2335" y="476"/>
                    <a:pt x="2335" y="453"/>
                    <a:pt x="2311" y="429"/>
                  </a:cubicBezTo>
                  <a:cubicBezTo>
                    <a:pt x="2311" y="429"/>
                    <a:pt x="2287" y="405"/>
                    <a:pt x="2263" y="381"/>
                  </a:cubicBezTo>
                  <a:cubicBezTo>
                    <a:pt x="2239" y="357"/>
                    <a:pt x="2216" y="333"/>
                    <a:pt x="2216" y="333"/>
                  </a:cubicBezTo>
                  <a:cubicBezTo>
                    <a:pt x="2192" y="333"/>
                    <a:pt x="2192" y="310"/>
                    <a:pt x="2192" y="310"/>
                  </a:cubicBezTo>
                  <a:cubicBezTo>
                    <a:pt x="2168" y="310"/>
                    <a:pt x="2168" y="286"/>
                    <a:pt x="2168" y="286"/>
                  </a:cubicBezTo>
                  <a:cubicBezTo>
                    <a:pt x="2144" y="286"/>
                    <a:pt x="2144" y="286"/>
                    <a:pt x="2144" y="262"/>
                  </a:cubicBezTo>
                  <a:lnTo>
                    <a:pt x="2120" y="262"/>
                  </a:lnTo>
                  <a:cubicBezTo>
                    <a:pt x="2120" y="262"/>
                    <a:pt x="2096" y="238"/>
                    <a:pt x="2096" y="238"/>
                  </a:cubicBezTo>
                  <a:cubicBezTo>
                    <a:pt x="2073" y="214"/>
                    <a:pt x="2049" y="214"/>
                    <a:pt x="2049" y="191"/>
                  </a:cubicBezTo>
                  <a:cubicBezTo>
                    <a:pt x="2025" y="191"/>
                    <a:pt x="2001" y="191"/>
                    <a:pt x="2001" y="167"/>
                  </a:cubicBezTo>
                  <a:cubicBezTo>
                    <a:pt x="1977" y="167"/>
                    <a:pt x="1977" y="167"/>
                    <a:pt x="1954" y="143"/>
                  </a:cubicBezTo>
                  <a:cubicBezTo>
                    <a:pt x="1954" y="143"/>
                    <a:pt x="1930" y="143"/>
                    <a:pt x="1906" y="119"/>
                  </a:cubicBezTo>
                  <a:lnTo>
                    <a:pt x="1858" y="95"/>
                  </a:lnTo>
                  <a:lnTo>
                    <a:pt x="1834" y="95"/>
                  </a:lnTo>
                  <a:cubicBezTo>
                    <a:pt x="1811" y="95"/>
                    <a:pt x="1811" y="72"/>
                    <a:pt x="1787" y="72"/>
                  </a:cubicBezTo>
                  <a:lnTo>
                    <a:pt x="1763" y="72"/>
                  </a:lnTo>
                  <a:cubicBezTo>
                    <a:pt x="1763" y="72"/>
                    <a:pt x="1739" y="72"/>
                    <a:pt x="1739" y="48"/>
                  </a:cubicBezTo>
                  <a:lnTo>
                    <a:pt x="1668" y="48"/>
                  </a:lnTo>
                  <a:cubicBezTo>
                    <a:pt x="1668" y="24"/>
                    <a:pt x="1668" y="24"/>
                    <a:pt x="1644" y="24"/>
                  </a:cubicBezTo>
                  <a:lnTo>
                    <a:pt x="1596" y="24"/>
                  </a:lnTo>
                  <a:cubicBezTo>
                    <a:pt x="1573" y="0"/>
                    <a:pt x="1573" y="0"/>
                    <a:pt x="15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6"/>
            <p:cNvSpPr/>
            <p:nvPr/>
          </p:nvSpPr>
          <p:spPr>
            <a:xfrm>
              <a:off x="805430" y="2111603"/>
              <a:ext cx="110575" cy="67843"/>
            </a:xfrm>
            <a:custGeom>
              <a:avLst/>
              <a:gdLst/>
              <a:ahLst/>
              <a:cxnLst/>
              <a:rect l="l" t="t" r="r" b="b"/>
              <a:pathLst>
                <a:path w="3263" h="2002" extrusionOk="0">
                  <a:moveTo>
                    <a:pt x="2382" y="1"/>
                  </a:moveTo>
                  <a:cubicBezTo>
                    <a:pt x="1715" y="1"/>
                    <a:pt x="1096" y="334"/>
                    <a:pt x="715" y="882"/>
                  </a:cubicBezTo>
                  <a:lnTo>
                    <a:pt x="0" y="2001"/>
                  </a:lnTo>
                  <a:lnTo>
                    <a:pt x="3263" y="2001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6"/>
            <p:cNvSpPr/>
            <p:nvPr/>
          </p:nvSpPr>
          <p:spPr>
            <a:xfrm>
              <a:off x="818341" y="2068025"/>
              <a:ext cx="120267" cy="43613"/>
            </a:xfrm>
            <a:custGeom>
              <a:avLst/>
              <a:gdLst/>
              <a:ahLst/>
              <a:cxnLst/>
              <a:rect l="l" t="t" r="r" b="b"/>
              <a:pathLst>
                <a:path w="3549" h="1287" extrusionOk="0">
                  <a:moveTo>
                    <a:pt x="0" y="1"/>
                  </a:moveTo>
                  <a:lnTo>
                    <a:pt x="0" y="668"/>
                  </a:lnTo>
                  <a:lnTo>
                    <a:pt x="2882" y="668"/>
                  </a:lnTo>
                  <a:lnTo>
                    <a:pt x="2882" y="1287"/>
                  </a:lnTo>
                  <a:lnTo>
                    <a:pt x="3549" y="1287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66"/>
          <p:cNvGrpSpPr/>
          <p:nvPr/>
        </p:nvGrpSpPr>
        <p:grpSpPr>
          <a:xfrm>
            <a:off x="1396961" y="1967669"/>
            <a:ext cx="387402" cy="248595"/>
            <a:chOff x="1396961" y="2088221"/>
            <a:chExt cx="387402" cy="248595"/>
          </a:xfrm>
        </p:grpSpPr>
        <p:sp>
          <p:nvSpPr>
            <p:cNvPr id="1627" name="Google Shape;1627;p66"/>
            <p:cNvSpPr/>
            <p:nvPr/>
          </p:nvSpPr>
          <p:spPr>
            <a:xfrm>
              <a:off x="1396961" y="2265754"/>
              <a:ext cx="50865" cy="46833"/>
            </a:xfrm>
            <a:custGeom>
              <a:avLst/>
              <a:gdLst/>
              <a:ahLst/>
              <a:cxnLst/>
              <a:rect l="l" t="t" r="r" b="b"/>
              <a:pathLst>
                <a:path w="1501" h="1382" extrusionOk="0">
                  <a:moveTo>
                    <a:pt x="0" y="0"/>
                  </a:moveTo>
                  <a:lnTo>
                    <a:pt x="0" y="1382"/>
                  </a:lnTo>
                  <a:lnTo>
                    <a:pt x="619" y="1382"/>
                  </a:lnTo>
                  <a:lnTo>
                    <a:pt x="619" y="1334"/>
                  </a:lnTo>
                  <a:cubicBezTo>
                    <a:pt x="619" y="1239"/>
                    <a:pt x="619" y="1144"/>
                    <a:pt x="643" y="1048"/>
                  </a:cubicBezTo>
                  <a:cubicBezTo>
                    <a:pt x="667" y="929"/>
                    <a:pt x="715" y="834"/>
                    <a:pt x="762" y="715"/>
                  </a:cubicBezTo>
                  <a:cubicBezTo>
                    <a:pt x="905" y="405"/>
                    <a:pt x="1167" y="143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6"/>
            <p:cNvSpPr/>
            <p:nvPr/>
          </p:nvSpPr>
          <p:spPr>
            <a:xfrm>
              <a:off x="1485711" y="2265754"/>
              <a:ext cx="117861" cy="46833"/>
            </a:xfrm>
            <a:custGeom>
              <a:avLst/>
              <a:gdLst/>
              <a:ahLst/>
              <a:cxnLst/>
              <a:rect l="l" t="t" r="r" b="b"/>
              <a:pathLst>
                <a:path w="3478" h="1382" extrusionOk="0">
                  <a:moveTo>
                    <a:pt x="1" y="0"/>
                  </a:moveTo>
                  <a:cubicBezTo>
                    <a:pt x="334" y="143"/>
                    <a:pt x="596" y="405"/>
                    <a:pt x="739" y="715"/>
                  </a:cubicBezTo>
                  <a:cubicBezTo>
                    <a:pt x="787" y="834"/>
                    <a:pt x="834" y="929"/>
                    <a:pt x="858" y="1048"/>
                  </a:cubicBezTo>
                  <a:cubicBezTo>
                    <a:pt x="882" y="1144"/>
                    <a:pt x="882" y="1239"/>
                    <a:pt x="882" y="1334"/>
                  </a:cubicBezTo>
                  <a:lnTo>
                    <a:pt x="882" y="1382"/>
                  </a:lnTo>
                  <a:lnTo>
                    <a:pt x="2597" y="1382"/>
                  </a:lnTo>
                  <a:lnTo>
                    <a:pt x="2597" y="1334"/>
                  </a:lnTo>
                  <a:cubicBezTo>
                    <a:pt x="2597" y="1239"/>
                    <a:pt x="2597" y="1144"/>
                    <a:pt x="2620" y="1048"/>
                  </a:cubicBezTo>
                  <a:cubicBezTo>
                    <a:pt x="2644" y="929"/>
                    <a:pt x="2692" y="834"/>
                    <a:pt x="2739" y="715"/>
                  </a:cubicBezTo>
                  <a:cubicBezTo>
                    <a:pt x="2882" y="405"/>
                    <a:pt x="3144" y="143"/>
                    <a:pt x="34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6"/>
            <p:cNvSpPr/>
            <p:nvPr/>
          </p:nvSpPr>
          <p:spPr>
            <a:xfrm>
              <a:off x="1641456" y="2265754"/>
              <a:ext cx="52492" cy="27483"/>
            </a:xfrm>
            <a:custGeom>
              <a:avLst/>
              <a:gdLst/>
              <a:ahLst/>
              <a:cxnLst/>
              <a:rect l="l" t="t" r="r" b="b"/>
              <a:pathLst>
                <a:path w="1549" h="811" extrusionOk="0">
                  <a:moveTo>
                    <a:pt x="1" y="0"/>
                  </a:moveTo>
                  <a:cubicBezTo>
                    <a:pt x="334" y="143"/>
                    <a:pt x="596" y="405"/>
                    <a:pt x="739" y="715"/>
                  </a:cubicBezTo>
                  <a:cubicBezTo>
                    <a:pt x="763" y="763"/>
                    <a:pt x="763" y="786"/>
                    <a:pt x="787" y="810"/>
                  </a:cubicBezTo>
                  <a:cubicBezTo>
                    <a:pt x="787" y="786"/>
                    <a:pt x="811" y="763"/>
                    <a:pt x="811" y="715"/>
                  </a:cubicBezTo>
                  <a:cubicBezTo>
                    <a:pt x="977" y="405"/>
                    <a:pt x="1239" y="143"/>
                    <a:pt x="1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6"/>
            <p:cNvSpPr/>
            <p:nvPr/>
          </p:nvSpPr>
          <p:spPr>
            <a:xfrm>
              <a:off x="1732680" y="2265754"/>
              <a:ext cx="51678" cy="46833"/>
            </a:xfrm>
            <a:custGeom>
              <a:avLst/>
              <a:gdLst/>
              <a:ahLst/>
              <a:cxnLst/>
              <a:rect l="l" t="t" r="r" b="b"/>
              <a:pathLst>
                <a:path w="1525" h="1382" extrusionOk="0">
                  <a:moveTo>
                    <a:pt x="0" y="0"/>
                  </a:moveTo>
                  <a:cubicBezTo>
                    <a:pt x="333" y="143"/>
                    <a:pt x="595" y="405"/>
                    <a:pt x="738" y="715"/>
                  </a:cubicBezTo>
                  <a:cubicBezTo>
                    <a:pt x="786" y="834"/>
                    <a:pt x="834" y="929"/>
                    <a:pt x="857" y="1048"/>
                  </a:cubicBezTo>
                  <a:cubicBezTo>
                    <a:pt x="857" y="1144"/>
                    <a:pt x="881" y="1239"/>
                    <a:pt x="881" y="1334"/>
                  </a:cubicBezTo>
                  <a:lnTo>
                    <a:pt x="881" y="1382"/>
                  </a:lnTo>
                  <a:lnTo>
                    <a:pt x="1524" y="1382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6"/>
            <p:cNvSpPr/>
            <p:nvPr/>
          </p:nvSpPr>
          <p:spPr>
            <a:xfrm>
              <a:off x="1440540" y="2284324"/>
              <a:ext cx="52492" cy="51678"/>
            </a:xfrm>
            <a:custGeom>
              <a:avLst/>
              <a:gdLst/>
              <a:ahLst/>
              <a:cxnLst/>
              <a:rect l="l" t="t" r="r" b="b"/>
              <a:pathLst>
                <a:path w="1549" h="1525" extrusionOk="0">
                  <a:moveTo>
                    <a:pt x="619" y="0"/>
                  </a:moveTo>
                  <a:cubicBezTo>
                    <a:pt x="596" y="0"/>
                    <a:pt x="596" y="0"/>
                    <a:pt x="596" y="24"/>
                  </a:cubicBezTo>
                  <a:lnTo>
                    <a:pt x="524" y="24"/>
                  </a:lnTo>
                  <a:lnTo>
                    <a:pt x="500" y="48"/>
                  </a:lnTo>
                  <a:lnTo>
                    <a:pt x="453" y="48"/>
                  </a:lnTo>
                  <a:cubicBezTo>
                    <a:pt x="453" y="72"/>
                    <a:pt x="429" y="72"/>
                    <a:pt x="429" y="72"/>
                  </a:cubicBezTo>
                  <a:lnTo>
                    <a:pt x="405" y="72"/>
                  </a:lnTo>
                  <a:cubicBezTo>
                    <a:pt x="381" y="95"/>
                    <a:pt x="381" y="95"/>
                    <a:pt x="381" y="95"/>
                  </a:cubicBezTo>
                  <a:cubicBezTo>
                    <a:pt x="357" y="95"/>
                    <a:pt x="357" y="95"/>
                    <a:pt x="357" y="119"/>
                  </a:cubicBezTo>
                  <a:lnTo>
                    <a:pt x="334" y="119"/>
                  </a:lnTo>
                  <a:cubicBezTo>
                    <a:pt x="310" y="143"/>
                    <a:pt x="310" y="143"/>
                    <a:pt x="310" y="143"/>
                  </a:cubicBezTo>
                  <a:cubicBezTo>
                    <a:pt x="286" y="143"/>
                    <a:pt x="286" y="167"/>
                    <a:pt x="286" y="167"/>
                  </a:cubicBezTo>
                  <a:cubicBezTo>
                    <a:pt x="262" y="167"/>
                    <a:pt x="262" y="167"/>
                    <a:pt x="262" y="191"/>
                  </a:cubicBezTo>
                  <a:lnTo>
                    <a:pt x="238" y="191"/>
                  </a:lnTo>
                  <a:lnTo>
                    <a:pt x="238" y="215"/>
                  </a:lnTo>
                  <a:lnTo>
                    <a:pt x="215" y="215"/>
                  </a:lnTo>
                  <a:lnTo>
                    <a:pt x="191" y="238"/>
                  </a:lnTo>
                  <a:cubicBezTo>
                    <a:pt x="191" y="238"/>
                    <a:pt x="191" y="262"/>
                    <a:pt x="167" y="262"/>
                  </a:cubicBezTo>
                  <a:cubicBezTo>
                    <a:pt x="167" y="262"/>
                    <a:pt x="167" y="286"/>
                    <a:pt x="167" y="286"/>
                  </a:cubicBezTo>
                  <a:cubicBezTo>
                    <a:pt x="143" y="286"/>
                    <a:pt x="143" y="310"/>
                    <a:pt x="143" y="310"/>
                  </a:cubicBezTo>
                  <a:lnTo>
                    <a:pt x="119" y="310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9" y="357"/>
                    <a:pt x="95" y="357"/>
                  </a:cubicBezTo>
                  <a:cubicBezTo>
                    <a:pt x="95" y="357"/>
                    <a:pt x="95" y="381"/>
                    <a:pt x="95" y="381"/>
                  </a:cubicBezTo>
                  <a:cubicBezTo>
                    <a:pt x="95" y="381"/>
                    <a:pt x="72" y="405"/>
                    <a:pt x="72" y="405"/>
                  </a:cubicBezTo>
                  <a:cubicBezTo>
                    <a:pt x="72" y="405"/>
                    <a:pt x="72" y="429"/>
                    <a:pt x="72" y="429"/>
                  </a:cubicBezTo>
                  <a:cubicBezTo>
                    <a:pt x="72" y="429"/>
                    <a:pt x="48" y="453"/>
                    <a:pt x="48" y="453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8" y="500"/>
                    <a:pt x="48" y="500"/>
                    <a:pt x="24" y="500"/>
                  </a:cubicBezTo>
                  <a:cubicBezTo>
                    <a:pt x="24" y="524"/>
                    <a:pt x="24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72"/>
                    <a:pt x="24" y="596"/>
                    <a:pt x="24" y="596"/>
                  </a:cubicBezTo>
                  <a:lnTo>
                    <a:pt x="0" y="596"/>
                  </a:lnTo>
                  <a:cubicBezTo>
                    <a:pt x="0" y="619"/>
                    <a:pt x="0" y="619"/>
                    <a:pt x="0" y="619"/>
                  </a:cubicBezTo>
                  <a:cubicBezTo>
                    <a:pt x="0" y="619"/>
                    <a:pt x="0" y="643"/>
                    <a:pt x="0" y="643"/>
                  </a:cubicBezTo>
                  <a:cubicBezTo>
                    <a:pt x="0" y="643"/>
                    <a:pt x="0" y="643"/>
                    <a:pt x="0" y="667"/>
                  </a:cubicBezTo>
                  <a:cubicBezTo>
                    <a:pt x="0" y="667"/>
                    <a:pt x="0" y="691"/>
                    <a:pt x="0" y="691"/>
                  </a:cubicBezTo>
                  <a:cubicBezTo>
                    <a:pt x="0" y="691"/>
                    <a:pt x="0" y="715"/>
                    <a:pt x="0" y="715"/>
                  </a:cubicBezTo>
                  <a:lnTo>
                    <a:pt x="0" y="738"/>
                  </a:lnTo>
                  <a:lnTo>
                    <a:pt x="0" y="762"/>
                  </a:lnTo>
                  <a:lnTo>
                    <a:pt x="0" y="786"/>
                  </a:lnTo>
                  <a:lnTo>
                    <a:pt x="0" y="810"/>
                  </a:lnTo>
                  <a:cubicBezTo>
                    <a:pt x="0" y="834"/>
                    <a:pt x="0" y="834"/>
                    <a:pt x="0" y="858"/>
                  </a:cubicBezTo>
                  <a:cubicBezTo>
                    <a:pt x="0" y="858"/>
                    <a:pt x="0" y="858"/>
                    <a:pt x="0" y="881"/>
                  </a:cubicBezTo>
                  <a:cubicBezTo>
                    <a:pt x="0" y="881"/>
                    <a:pt x="0" y="905"/>
                    <a:pt x="0" y="905"/>
                  </a:cubicBezTo>
                  <a:cubicBezTo>
                    <a:pt x="24" y="905"/>
                    <a:pt x="24" y="929"/>
                    <a:pt x="24" y="929"/>
                  </a:cubicBezTo>
                  <a:cubicBezTo>
                    <a:pt x="24" y="929"/>
                    <a:pt x="24" y="953"/>
                    <a:pt x="24" y="953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1000"/>
                    <a:pt x="24" y="1000"/>
                    <a:pt x="48" y="1024"/>
                  </a:cubicBezTo>
                  <a:cubicBezTo>
                    <a:pt x="48" y="1048"/>
                    <a:pt x="48" y="1048"/>
                    <a:pt x="48" y="1048"/>
                  </a:cubicBezTo>
                  <a:cubicBezTo>
                    <a:pt x="48" y="1048"/>
                    <a:pt x="72" y="1072"/>
                    <a:pt x="72" y="1072"/>
                  </a:cubicBezTo>
                  <a:cubicBezTo>
                    <a:pt x="72" y="1096"/>
                    <a:pt x="72" y="1096"/>
                    <a:pt x="72" y="1120"/>
                  </a:cubicBezTo>
                  <a:lnTo>
                    <a:pt x="95" y="1120"/>
                  </a:lnTo>
                  <a:cubicBezTo>
                    <a:pt x="95" y="1120"/>
                    <a:pt x="95" y="1143"/>
                    <a:pt x="95" y="1143"/>
                  </a:cubicBezTo>
                  <a:cubicBezTo>
                    <a:pt x="95" y="1167"/>
                    <a:pt x="119" y="1167"/>
                    <a:pt x="119" y="1167"/>
                  </a:cubicBezTo>
                  <a:cubicBezTo>
                    <a:pt x="119" y="1191"/>
                    <a:pt x="143" y="1191"/>
                    <a:pt x="143" y="1215"/>
                  </a:cubicBezTo>
                  <a:cubicBezTo>
                    <a:pt x="143" y="1215"/>
                    <a:pt x="167" y="1239"/>
                    <a:pt x="167" y="1239"/>
                  </a:cubicBezTo>
                  <a:cubicBezTo>
                    <a:pt x="167" y="1239"/>
                    <a:pt x="167" y="1239"/>
                    <a:pt x="167" y="1262"/>
                  </a:cubicBezTo>
                  <a:lnTo>
                    <a:pt x="191" y="1262"/>
                  </a:lnTo>
                  <a:cubicBezTo>
                    <a:pt x="191" y="1262"/>
                    <a:pt x="191" y="1286"/>
                    <a:pt x="191" y="1286"/>
                  </a:cubicBezTo>
                  <a:lnTo>
                    <a:pt x="215" y="1286"/>
                  </a:lnTo>
                  <a:cubicBezTo>
                    <a:pt x="215" y="1310"/>
                    <a:pt x="215" y="1310"/>
                    <a:pt x="215" y="1310"/>
                  </a:cubicBezTo>
                  <a:cubicBezTo>
                    <a:pt x="238" y="1310"/>
                    <a:pt x="238" y="1334"/>
                    <a:pt x="262" y="1334"/>
                  </a:cubicBezTo>
                  <a:cubicBezTo>
                    <a:pt x="262" y="1334"/>
                    <a:pt x="262" y="1358"/>
                    <a:pt x="286" y="1358"/>
                  </a:cubicBezTo>
                  <a:cubicBezTo>
                    <a:pt x="286" y="1358"/>
                    <a:pt x="310" y="1381"/>
                    <a:pt x="310" y="1381"/>
                  </a:cubicBezTo>
                  <a:cubicBezTo>
                    <a:pt x="334" y="1381"/>
                    <a:pt x="334" y="1405"/>
                    <a:pt x="334" y="1405"/>
                  </a:cubicBezTo>
                  <a:lnTo>
                    <a:pt x="357" y="1405"/>
                  </a:lnTo>
                  <a:cubicBezTo>
                    <a:pt x="357" y="1429"/>
                    <a:pt x="381" y="1429"/>
                    <a:pt x="381" y="1429"/>
                  </a:cubicBezTo>
                  <a:cubicBezTo>
                    <a:pt x="405" y="1429"/>
                    <a:pt x="429" y="1453"/>
                    <a:pt x="429" y="1453"/>
                  </a:cubicBezTo>
                  <a:lnTo>
                    <a:pt x="453" y="1477"/>
                  </a:lnTo>
                  <a:lnTo>
                    <a:pt x="500" y="1477"/>
                  </a:lnTo>
                  <a:cubicBezTo>
                    <a:pt x="500" y="1477"/>
                    <a:pt x="524" y="1501"/>
                    <a:pt x="524" y="1501"/>
                  </a:cubicBezTo>
                  <a:lnTo>
                    <a:pt x="572" y="1501"/>
                  </a:lnTo>
                  <a:lnTo>
                    <a:pt x="619" y="1524"/>
                  </a:lnTo>
                  <a:lnTo>
                    <a:pt x="929" y="1524"/>
                  </a:lnTo>
                  <a:cubicBezTo>
                    <a:pt x="953" y="1524"/>
                    <a:pt x="953" y="1524"/>
                    <a:pt x="953" y="1501"/>
                  </a:cubicBezTo>
                  <a:lnTo>
                    <a:pt x="1024" y="1501"/>
                  </a:lnTo>
                  <a:cubicBezTo>
                    <a:pt x="1024" y="1501"/>
                    <a:pt x="1024" y="1477"/>
                    <a:pt x="1024" y="1477"/>
                  </a:cubicBezTo>
                  <a:lnTo>
                    <a:pt x="1072" y="1477"/>
                  </a:lnTo>
                  <a:cubicBezTo>
                    <a:pt x="1096" y="1453"/>
                    <a:pt x="1096" y="1453"/>
                    <a:pt x="1096" y="1453"/>
                  </a:cubicBezTo>
                  <a:lnTo>
                    <a:pt x="1143" y="1453"/>
                  </a:lnTo>
                  <a:cubicBezTo>
                    <a:pt x="1143" y="1429"/>
                    <a:pt x="1143" y="1429"/>
                    <a:pt x="1167" y="1429"/>
                  </a:cubicBezTo>
                  <a:cubicBezTo>
                    <a:pt x="1167" y="1429"/>
                    <a:pt x="1167" y="1429"/>
                    <a:pt x="1191" y="1405"/>
                  </a:cubicBezTo>
                  <a:lnTo>
                    <a:pt x="1215" y="1405"/>
                  </a:lnTo>
                  <a:cubicBezTo>
                    <a:pt x="1239" y="1381"/>
                    <a:pt x="1239" y="1381"/>
                    <a:pt x="1262" y="1358"/>
                  </a:cubicBezTo>
                  <a:cubicBezTo>
                    <a:pt x="1286" y="1358"/>
                    <a:pt x="1286" y="1334"/>
                    <a:pt x="1286" y="1334"/>
                  </a:cubicBezTo>
                  <a:cubicBezTo>
                    <a:pt x="1286" y="1334"/>
                    <a:pt x="1310" y="1334"/>
                    <a:pt x="1310" y="1310"/>
                  </a:cubicBez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58" y="1286"/>
                    <a:pt x="1358" y="1262"/>
                  </a:cubicBezTo>
                  <a:lnTo>
                    <a:pt x="1381" y="1262"/>
                  </a:lnTo>
                  <a:cubicBezTo>
                    <a:pt x="1381" y="1262"/>
                    <a:pt x="1381" y="1239"/>
                    <a:pt x="1381" y="1239"/>
                  </a:cubicBezTo>
                  <a:lnTo>
                    <a:pt x="1405" y="1239"/>
                  </a:lnTo>
                  <a:cubicBezTo>
                    <a:pt x="1405" y="1215"/>
                    <a:pt x="1405" y="1215"/>
                    <a:pt x="1405" y="1215"/>
                  </a:cubicBezTo>
                  <a:cubicBezTo>
                    <a:pt x="1429" y="1191"/>
                    <a:pt x="1429" y="1167"/>
                    <a:pt x="1453" y="1143"/>
                  </a:cubicBezTo>
                  <a:cubicBezTo>
                    <a:pt x="1453" y="1143"/>
                    <a:pt x="1453" y="1143"/>
                    <a:pt x="1477" y="1120"/>
                  </a:cubicBezTo>
                  <a:cubicBezTo>
                    <a:pt x="1477" y="1120"/>
                    <a:pt x="1477" y="1096"/>
                    <a:pt x="1477" y="1096"/>
                  </a:cubicBezTo>
                  <a:cubicBezTo>
                    <a:pt x="1500" y="1072"/>
                    <a:pt x="1500" y="1072"/>
                    <a:pt x="1500" y="1048"/>
                  </a:cubicBezTo>
                  <a:cubicBezTo>
                    <a:pt x="1500" y="1024"/>
                    <a:pt x="1500" y="1024"/>
                    <a:pt x="1500" y="1024"/>
                  </a:cubicBezTo>
                  <a:cubicBezTo>
                    <a:pt x="1524" y="1000"/>
                    <a:pt x="1524" y="977"/>
                    <a:pt x="1524" y="953"/>
                  </a:cubicBezTo>
                  <a:lnTo>
                    <a:pt x="1548" y="929"/>
                  </a:lnTo>
                  <a:cubicBezTo>
                    <a:pt x="1548" y="905"/>
                    <a:pt x="1548" y="905"/>
                    <a:pt x="1548" y="881"/>
                  </a:cubicBezTo>
                  <a:cubicBezTo>
                    <a:pt x="1548" y="858"/>
                    <a:pt x="1548" y="858"/>
                    <a:pt x="1548" y="834"/>
                  </a:cubicBezTo>
                  <a:cubicBezTo>
                    <a:pt x="1548" y="834"/>
                    <a:pt x="1548" y="810"/>
                    <a:pt x="1548" y="810"/>
                  </a:cubicBezTo>
                  <a:lnTo>
                    <a:pt x="1548" y="786"/>
                  </a:lnTo>
                  <a:lnTo>
                    <a:pt x="1548" y="762"/>
                  </a:lnTo>
                  <a:lnTo>
                    <a:pt x="1548" y="738"/>
                  </a:lnTo>
                  <a:cubicBezTo>
                    <a:pt x="1548" y="715"/>
                    <a:pt x="1548" y="715"/>
                    <a:pt x="1548" y="715"/>
                  </a:cubicBezTo>
                  <a:lnTo>
                    <a:pt x="1548" y="691"/>
                  </a:lnTo>
                  <a:cubicBezTo>
                    <a:pt x="1548" y="691"/>
                    <a:pt x="1548" y="691"/>
                    <a:pt x="1548" y="667"/>
                  </a:cubicBezTo>
                  <a:lnTo>
                    <a:pt x="1548" y="643"/>
                  </a:lnTo>
                  <a:cubicBezTo>
                    <a:pt x="1548" y="643"/>
                    <a:pt x="1524" y="643"/>
                    <a:pt x="1524" y="619"/>
                  </a:cubicBezTo>
                  <a:cubicBezTo>
                    <a:pt x="1524" y="619"/>
                    <a:pt x="1524" y="596"/>
                    <a:pt x="1524" y="596"/>
                  </a:cubicBezTo>
                  <a:cubicBezTo>
                    <a:pt x="1524" y="572"/>
                    <a:pt x="1524" y="572"/>
                    <a:pt x="1524" y="572"/>
                  </a:cubicBezTo>
                  <a:cubicBezTo>
                    <a:pt x="1524" y="548"/>
                    <a:pt x="1524" y="548"/>
                    <a:pt x="1500" y="524"/>
                  </a:cubicBezTo>
                  <a:cubicBezTo>
                    <a:pt x="1500" y="524"/>
                    <a:pt x="1500" y="500"/>
                    <a:pt x="1500" y="500"/>
                  </a:cubicBezTo>
                  <a:cubicBezTo>
                    <a:pt x="1500" y="477"/>
                    <a:pt x="1500" y="477"/>
                    <a:pt x="1500" y="477"/>
                  </a:cubicBezTo>
                  <a:cubicBezTo>
                    <a:pt x="1477" y="453"/>
                    <a:pt x="1477" y="453"/>
                    <a:pt x="1477" y="453"/>
                  </a:cubicBezTo>
                  <a:cubicBezTo>
                    <a:pt x="1477" y="453"/>
                    <a:pt x="1477" y="429"/>
                    <a:pt x="1477" y="429"/>
                  </a:cubicBezTo>
                  <a:cubicBezTo>
                    <a:pt x="1477" y="429"/>
                    <a:pt x="1477" y="429"/>
                    <a:pt x="1477" y="405"/>
                  </a:cubicBezTo>
                  <a:cubicBezTo>
                    <a:pt x="1453" y="405"/>
                    <a:pt x="1453" y="405"/>
                    <a:pt x="1453" y="381"/>
                  </a:cubicBezTo>
                  <a:cubicBezTo>
                    <a:pt x="1453" y="381"/>
                    <a:pt x="1453" y="381"/>
                    <a:pt x="1429" y="357"/>
                  </a:cubicBezTo>
                  <a:cubicBezTo>
                    <a:pt x="1429" y="334"/>
                    <a:pt x="1405" y="334"/>
                    <a:pt x="1405" y="334"/>
                  </a:cubicBezTo>
                  <a:cubicBezTo>
                    <a:pt x="1405" y="310"/>
                    <a:pt x="1405" y="310"/>
                    <a:pt x="1405" y="310"/>
                  </a:cubicBezTo>
                  <a:cubicBezTo>
                    <a:pt x="1381" y="310"/>
                    <a:pt x="1381" y="286"/>
                    <a:pt x="1381" y="286"/>
                  </a:cubicBezTo>
                  <a:cubicBezTo>
                    <a:pt x="1381" y="286"/>
                    <a:pt x="1358" y="262"/>
                    <a:pt x="1358" y="262"/>
                  </a:cubicBezTo>
                  <a:cubicBezTo>
                    <a:pt x="1358" y="262"/>
                    <a:pt x="1358" y="262"/>
                    <a:pt x="1334" y="238"/>
                  </a:cubicBezTo>
                  <a:lnTo>
                    <a:pt x="1310" y="215"/>
                  </a:lnTo>
                  <a:cubicBezTo>
                    <a:pt x="1310" y="215"/>
                    <a:pt x="1286" y="191"/>
                    <a:pt x="1286" y="191"/>
                  </a:cubicBezTo>
                  <a:cubicBezTo>
                    <a:pt x="1286" y="191"/>
                    <a:pt x="1262" y="167"/>
                    <a:pt x="1262" y="167"/>
                  </a:cubicBezTo>
                  <a:cubicBezTo>
                    <a:pt x="1262" y="167"/>
                    <a:pt x="1239" y="167"/>
                    <a:pt x="1239" y="143"/>
                  </a:cubicBezTo>
                  <a:lnTo>
                    <a:pt x="1215" y="143"/>
                  </a:lnTo>
                  <a:cubicBezTo>
                    <a:pt x="1215" y="143"/>
                    <a:pt x="1215" y="119"/>
                    <a:pt x="1215" y="119"/>
                  </a:cubicBezTo>
                  <a:lnTo>
                    <a:pt x="1191" y="119"/>
                  </a:lnTo>
                  <a:cubicBezTo>
                    <a:pt x="1191" y="119"/>
                    <a:pt x="1167" y="95"/>
                    <a:pt x="1167" y="95"/>
                  </a:cubicBezTo>
                  <a:lnTo>
                    <a:pt x="1143" y="95"/>
                  </a:lnTo>
                  <a:cubicBezTo>
                    <a:pt x="1143" y="95"/>
                    <a:pt x="1119" y="72"/>
                    <a:pt x="1119" y="72"/>
                  </a:cubicBezTo>
                  <a:lnTo>
                    <a:pt x="1096" y="72"/>
                  </a:lnTo>
                  <a:cubicBezTo>
                    <a:pt x="1072" y="48"/>
                    <a:pt x="1072" y="48"/>
                    <a:pt x="1072" y="48"/>
                  </a:cubicBezTo>
                  <a:lnTo>
                    <a:pt x="1048" y="48"/>
                  </a:lnTo>
                  <a:cubicBezTo>
                    <a:pt x="1024" y="48"/>
                    <a:pt x="1024" y="24"/>
                    <a:pt x="1000" y="24"/>
                  </a:cubicBezTo>
                  <a:lnTo>
                    <a:pt x="953" y="24"/>
                  </a:lnTo>
                  <a:cubicBezTo>
                    <a:pt x="953" y="24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6"/>
            <p:cNvSpPr/>
            <p:nvPr/>
          </p:nvSpPr>
          <p:spPr>
            <a:xfrm>
              <a:off x="1595471" y="2285137"/>
              <a:ext cx="53305" cy="51678"/>
            </a:xfrm>
            <a:custGeom>
              <a:avLst/>
              <a:gdLst/>
              <a:ahLst/>
              <a:cxnLst/>
              <a:rect l="l" t="t" r="r" b="b"/>
              <a:pathLst>
                <a:path w="1573" h="1525" extrusionOk="0">
                  <a:moveTo>
                    <a:pt x="596" y="0"/>
                  </a:moveTo>
                  <a:cubicBezTo>
                    <a:pt x="596" y="24"/>
                    <a:pt x="596" y="24"/>
                    <a:pt x="572" y="24"/>
                  </a:cubicBezTo>
                  <a:lnTo>
                    <a:pt x="524" y="24"/>
                  </a:lnTo>
                  <a:cubicBezTo>
                    <a:pt x="524" y="24"/>
                    <a:pt x="501" y="48"/>
                    <a:pt x="501" y="48"/>
                  </a:cubicBezTo>
                  <a:lnTo>
                    <a:pt x="477" y="48"/>
                  </a:lnTo>
                  <a:lnTo>
                    <a:pt x="453" y="71"/>
                  </a:lnTo>
                  <a:lnTo>
                    <a:pt x="405" y="71"/>
                  </a:lnTo>
                  <a:cubicBezTo>
                    <a:pt x="405" y="71"/>
                    <a:pt x="405" y="95"/>
                    <a:pt x="382" y="95"/>
                  </a:cubicBezTo>
                  <a:lnTo>
                    <a:pt x="358" y="95"/>
                  </a:lnTo>
                  <a:cubicBezTo>
                    <a:pt x="358" y="95"/>
                    <a:pt x="358" y="119"/>
                    <a:pt x="358" y="119"/>
                  </a:cubicBezTo>
                  <a:lnTo>
                    <a:pt x="334" y="119"/>
                  </a:lnTo>
                  <a:cubicBezTo>
                    <a:pt x="334" y="119"/>
                    <a:pt x="310" y="143"/>
                    <a:pt x="310" y="143"/>
                  </a:cubicBezTo>
                  <a:cubicBezTo>
                    <a:pt x="310" y="143"/>
                    <a:pt x="286" y="143"/>
                    <a:pt x="286" y="167"/>
                  </a:cubicBezTo>
                  <a:lnTo>
                    <a:pt x="263" y="167"/>
                  </a:lnTo>
                  <a:cubicBezTo>
                    <a:pt x="263" y="191"/>
                    <a:pt x="263" y="191"/>
                    <a:pt x="239" y="191"/>
                  </a:cubicBezTo>
                  <a:lnTo>
                    <a:pt x="239" y="214"/>
                  </a:lnTo>
                  <a:lnTo>
                    <a:pt x="215" y="238"/>
                  </a:lnTo>
                  <a:cubicBezTo>
                    <a:pt x="191" y="238"/>
                    <a:pt x="191" y="262"/>
                    <a:pt x="191" y="262"/>
                  </a:cubicBezTo>
                  <a:cubicBezTo>
                    <a:pt x="191" y="262"/>
                    <a:pt x="191" y="262"/>
                    <a:pt x="167" y="286"/>
                  </a:cubicBezTo>
                  <a:cubicBezTo>
                    <a:pt x="167" y="286"/>
                    <a:pt x="167" y="286"/>
                    <a:pt x="143" y="310"/>
                  </a:cubicBezTo>
                  <a:cubicBezTo>
                    <a:pt x="143" y="310"/>
                    <a:pt x="143" y="333"/>
                    <a:pt x="143" y="333"/>
                  </a:cubicBezTo>
                  <a:cubicBezTo>
                    <a:pt x="120" y="333"/>
                    <a:pt x="120" y="333"/>
                    <a:pt x="120" y="357"/>
                  </a:cubicBezTo>
                  <a:cubicBezTo>
                    <a:pt x="120" y="357"/>
                    <a:pt x="120" y="357"/>
                    <a:pt x="96" y="381"/>
                  </a:cubicBezTo>
                  <a:cubicBezTo>
                    <a:pt x="96" y="381"/>
                    <a:pt x="96" y="381"/>
                    <a:pt x="96" y="405"/>
                  </a:cubicBezTo>
                  <a:cubicBezTo>
                    <a:pt x="96" y="405"/>
                    <a:pt x="72" y="405"/>
                    <a:pt x="72" y="429"/>
                  </a:cubicBezTo>
                  <a:cubicBezTo>
                    <a:pt x="72" y="429"/>
                    <a:pt x="72" y="453"/>
                    <a:pt x="72" y="453"/>
                  </a:cubicBezTo>
                  <a:cubicBezTo>
                    <a:pt x="72" y="453"/>
                    <a:pt x="48" y="476"/>
                    <a:pt x="48" y="476"/>
                  </a:cubicBezTo>
                  <a:cubicBezTo>
                    <a:pt x="48" y="476"/>
                    <a:pt x="48" y="500"/>
                    <a:pt x="48" y="500"/>
                  </a:cubicBezTo>
                  <a:cubicBezTo>
                    <a:pt x="48" y="524"/>
                    <a:pt x="48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95"/>
                    <a:pt x="24" y="595"/>
                    <a:pt x="24" y="595"/>
                  </a:cubicBezTo>
                  <a:cubicBezTo>
                    <a:pt x="24" y="595"/>
                    <a:pt x="24" y="595"/>
                    <a:pt x="24" y="619"/>
                  </a:cubicBezTo>
                  <a:cubicBezTo>
                    <a:pt x="24" y="619"/>
                    <a:pt x="24" y="619"/>
                    <a:pt x="24" y="643"/>
                  </a:cubicBezTo>
                  <a:cubicBezTo>
                    <a:pt x="24" y="667"/>
                    <a:pt x="24" y="667"/>
                    <a:pt x="24" y="691"/>
                  </a:cubicBezTo>
                  <a:cubicBezTo>
                    <a:pt x="24" y="691"/>
                    <a:pt x="24" y="691"/>
                    <a:pt x="1" y="714"/>
                  </a:cubicBezTo>
                  <a:lnTo>
                    <a:pt x="1" y="738"/>
                  </a:lnTo>
                  <a:lnTo>
                    <a:pt x="1" y="762"/>
                  </a:lnTo>
                  <a:lnTo>
                    <a:pt x="1" y="786"/>
                  </a:lnTo>
                  <a:lnTo>
                    <a:pt x="1" y="810"/>
                  </a:lnTo>
                  <a:cubicBezTo>
                    <a:pt x="1" y="810"/>
                    <a:pt x="24" y="834"/>
                    <a:pt x="24" y="834"/>
                  </a:cubicBezTo>
                  <a:cubicBezTo>
                    <a:pt x="24" y="857"/>
                    <a:pt x="24" y="857"/>
                    <a:pt x="24" y="857"/>
                  </a:cubicBezTo>
                  <a:cubicBezTo>
                    <a:pt x="24" y="881"/>
                    <a:pt x="24" y="881"/>
                    <a:pt x="24" y="905"/>
                  </a:cubicBezTo>
                  <a:cubicBezTo>
                    <a:pt x="24" y="905"/>
                    <a:pt x="24" y="905"/>
                    <a:pt x="24" y="929"/>
                  </a:cubicBezTo>
                  <a:cubicBezTo>
                    <a:pt x="24" y="929"/>
                    <a:pt x="24" y="929"/>
                    <a:pt x="24" y="953"/>
                  </a:cubicBezTo>
                  <a:cubicBezTo>
                    <a:pt x="24" y="953"/>
                    <a:pt x="48" y="953"/>
                    <a:pt x="48" y="976"/>
                  </a:cubicBezTo>
                  <a:cubicBezTo>
                    <a:pt x="48" y="976"/>
                    <a:pt x="48" y="1000"/>
                    <a:pt x="48" y="1000"/>
                  </a:cubicBezTo>
                  <a:cubicBezTo>
                    <a:pt x="48" y="1000"/>
                    <a:pt x="48" y="1024"/>
                    <a:pt x="48" y="1024"/>
                  </a:cubicBezTo>
                  <a:cubicBezTo>
                    <a:pt x="72" y="1024"/>
                    <a:pt x="72" y="1024"/>
                    <a:pt x="72" y="1048"/>
                  </a:cubicBezTo>
                  <a:cubicBezTo>
                    <a:pt x="72" y="1048"/>
                    <a:pt x="72" y="1072"/>
                    <a:pt x="72" y="1072"/>
                  </a:cubicBezTo>
                  <a:cubicBezTo>
                    <a:pt x="96" y="1072"/>
                    <a:pt x="96" y="1096"/>
                    <a:pt x="96" y="1096"/>
                  </a:cubicBezTo>
                  <a:cubicBezTo>
                    <a:pt x="96" y="1096"/>
                    <a:pt x="96" y="1096"/>
                    <a:pt x="96" y="1119"/>
                  </a:cubicBezTo>
                  <a:cubicBezTo>
                    <a:pt x="96" y="1119"/>
                    <a:pt x="96" y="1119"/>
                    <a:pt x="120" y="1143"/>
                  </a:cubicBezTo>
                  <a:cubicBezTo>
                    <a:pt x="120" y="1143"/>
                    <a:pt x="120" y="1143"/>
                    <a:pt x="120" y="1167"/>
                  </a:cubicBezTo>
                  <a:cubicBezTo>
                    <a:pt x="143" y="1167"/>
                    <a:pt x="143" y="1191"/>
                    <a:pt x="167" y="1215"/>
                  </a:cubicBezTo>
                  <a:cubicBezTo>
                    <a:pt x="167" y="1238"/>
                    <a:pt x="191" y="1238"/>
                    <a:pt x="191" y="1238"/>
                  </a:cubicBezTo>
                  <a:cubicBezTo>
                    <a:pt x="191" y="1238"/>
                    <a:pt x="191" y="1238"/>
                    <a:pt x="191" y="1262"/>
                  </a:cubicBezTo>
                  <a:lnTo>
                    <a:pt x="215" y="1262"/>
                  </a:lnTo>
                  <a:lnTo>
                    <a:pt x="215" y="1286"/>
                  </a:lnTo>
                  <a:lnTo>
                    <a:pt x="239" y="1286"/>
                  </a:lnTo>
                  <a:lnTo>
                    <a:pt x="239" y="1310"/>
                  </a:lnTo>
                  <a:lnTo>
                    <a:pt x="263" y="1310"/>
                  </a:lnTo>
                  <a:cubicBezTo>
                    <a:pt x="263" y="1334"/>
                    <a:pt x="286" y="1334"/>
                    <a:pt x="286" y="1334"/>
                  </a:cubicBezTo>
                  <a:cubicBezTo>
                    <a:pt x="286" y="1334"/>
                    <a:pt x="286" y="1357"/>
                    <a:pt x="310" y="1357"/>
                  </a:cubicBezTo>
                  <a:cubicBezTo>
                    <a:pt x="310" y="1381"/>
                    <a:pt x="334" y="1381"/>
                    <a:pt x="334" y="1381"/>
                  </a:cubicBezTo>
                  <a:cubicBezTo>
                    <a:pt x="334" y="1381"/>
                    <a:pt x="358" y="1381"/>
                    <a:pt x="358" y="1405"/>
                  </a:cubicBezTo>
                  <a:lnTo>
                    <a:pt x="382" y="1405"/>
                  </a:lnTo>
                  <a:cubicBezTo>
                    <a:pt x="382" y="1405"/>
                    <a:pt x="405" y="1429"/>
                    <a:pt x="405" y="1429"/>
                  </a:cubicBezTo>
                  <a:lnTo>
                    <a:pt x="429" y="1429"/>
                  </a:lnTo>
                  <a:cubicBezTo>
                    <a:pt x="429" y="1429"/>
                    <a:pt x="453" y="1453"/>
                    <a:pt x="453" y="1453"/>
                  </a:cubicBezTo>
                  <a:lnTo>
                    <a:pt x="477" y="1453"/>
                  </a:lnTo>
                  <a:cubicBezTo>
                    <a:pt x="477" y="1453"/>
                    <a:pt x="501" y="1453"/>
                    <a:pt x="501" y="1477"/>
                  </a:cubicBezTo>
                  <a:lnTo>
                    <a:pt x="524" y="1477"/>
                  </a:lnTo>
                  <a:cubicBezTo>
                    <a:pt x="548" y="1477"/>
                    <a:pt x="572" y="1500"/>
                    <a:pt x="572" y="1500"/>
                  </a:cubicBezTo>
                  <a:lnTo>
                    <a:pt x="644" y="1500"/>
                  </a:lnTo>
                  <a:cubicBezTo>
                    <a:pt x="644" y="1500"/>
                    <a:pt x="667" y="1500"/>
                    <a:pt x="667" y="1524"/>
                  </a:cubicBezTo>
                  <a:lnTo>
                    <a:pt x="906" y="1524"/>
                  </a:lnTo>
                  <a:cubicBezTo>
                    <a:pt x="929" y="1500"/>
                    <a:pt x="929" y="1500"/>
                    <a:pt x="929" y="1500"/>
                  </a:cubicBezTo>
                  <a:lnTo>
                    <a:pt x="1025" y="1500"/>
                  </a:lnTo>
                  <a:cubicBezTo>
                    <a:pt x="1025" y="1500"/>
                    <a:pt x="1025" y="1477"/>
                    <a:pt x="1025" y="1477"/>
                  </a:cubicBezTo>
                  <a:lnTo>
                    <a:pt x="1096" y="1477"/>
                  </a:lnTo>
                  <a:lnTo>
                    <a:pt x="1120" y="1453"/>
                  </a:lnTo>
                  <a:cubicBezTo>
                    <a:pt x="1144" y="1453"/>
                    <a:pt x="1144" y="1429"/>
                    <a:pt x="1167" y="1429"/>
                  </a:cubicBezTo>
                  <a:lnTo>
                    <a:pt x="1191" y="1429"/>
                  </a:lnTo>
                  <a:cubicBezTo>
                    <a:pt x="1191" y="1405"/>
                    <a:pt x="1191" y="1405"/>
                    <a:pt x="1215" y="1405"/>
                  </a:cubicBezTo>
                  <a:cubicBezTo>
                    <a:pt x="1215" y="1405"/>
                    <a:pt x="1215" y="1381"/>
                    <a:pt x="1239" y="1381"/>
                  </a:cubicBezTo>
                  <a:cubicBezTo>
                    <a:pt x="1263" y="1381"/>
                    <a:pt x="1263" y="1357"/>
                    <a:pt x="1263" y="1357"/>
                  </a:cubicBezTo>
                  <a:lnTo>
                    <a:pt x="1287" y="1357"/>
                  </a:lnTo>
                  <a:cubicBezTo>
                    <a:pt x="1287" y="1357"/>
                    <a:pt x="1287" y="1334"/>
                    <a:pt x="1287" y="1334"/>
                  </a:cubicBezTo>
                  <a:lnTo>
                    <a:pt x="1310" y="1334"/>
                  </a:ln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82" y="1262"/>
                    <a:pt x="1382" y="1238"/>
                  </a:cubicBezTo>
                  <a:cubicBezTo>
                    <a:pt x="1382" y="1238"/>
                    <a:pt x="1406" y="1238"/>
                    <a:pt x="1406" y="1215"/>
                  </a:cubicBezTo>
                  <a:cubicBezTo>
                    <a:pt x="1406" y="1215"/>
                    <a:pt x="1429" y="1191"/>
                    <a:pt x="1429" y="1191"/>
                  </a:cubicBezTo>
                  <a:lnTo>
                    <a:pt x="1453" y="1167"/>
                  </a:lnTo>
                  <a:cubicBezTo>
                    <a:pt x="1453" y="1167"/>
                    <a:pt x="1453" y="1143"/>
                    <a:pt x="1453" y="1143"/>
                  </a:cubicBezTo>
                  <a:cubicBezTo>
                    <a:pt x="1453" y="1143"/>
                    <a:pt x="1453" y="1119"/>
                    <a:pt x="1477" y="1119"/>
                  </a:cubicBezTo>
                  <a:lnTo>
                    <a:pt x="1477" y="1096"/>
                  </a:lnTo>
                  <a:lnTo>
                    <a:pt x="1501" y="1072"/>
                  </a:lnTo>
                  <a:cubicBezTo>
                    <a:pt x="1501" y="1072"/>
                    <a:pt x="1501" y="1048"/>
                    <a:pt x="1501" y="1048"/>
                  </a:cubicBezTo>
                  <a:cubicBezTo>
                    <a:pt x="1501" y="1048"/>
                    <a:pt x="1501" y="1048"/>
                    <a:pt x="1501" y="1024"/>
                  </a:cubicBezTo>
                  <a:lnTo>
                    <a:pt x="1525" y="1024"/>
                  </a:lnTo>
                  <a:cubicBezTo>
                    <a:pt x="1525" y="1024"/>
                    <a:pt x="1525" y="1000"/>
                    <a:pt x="1525" y="1000"/>
                  </a:cubicBezTo>
                  <a:lnTo>
                    <a:pt x="1525" y="976"/>
                  </a:lnTo>
                  <a:lnTo>
                    <a:pt x="1549" y="953"/>
                  </a:lnTo>
                  <a:cubicBezTo>
                    <a:pt x="1549" y="929"/>
                    <a:pt x="1549" y="929"/>
                    <a:pt x="1549" y="929"/>
                  </a:cubicBezTo>
                  <a:cubicBezTo>
                    <a:pt x="1549" y="929"/>
                    <a:pt x="1549" y="905"/>
                    <a:pt x="1549" y="905"/>
                  </a:cubicBezTo>
                  <a:cubicBezTo>
                    <a:pt x="1549" y="905"/>
                    <a:pt x="1549" y="905"/>
                    <a:pt x="1549" y="881"/>
                  </a:cubicBezTo>
                  <a:cubicBezTo>
                    <a:pt x="1549" y="881"/>
                    <a:pt x="1549" y="881"/>
                    <a:pt x="1549" y="857"/>
                  </a:cubicBezTo>
                  <a:cubicBezTo>
                    <a:pt x="1549" y="857"/>
                    <a:pt x="1549" y="834"/>
                    <a:pt x="1549" y="834"/>
                  </a:cubicBezTo>
                  <a:cubicBezTo>
                    <a:pt x="1549" y="834"/>
                    <a:pt x="1572" y="810"/>
                    <a:pt x="1572" y="810"/>
                  </a:cubicBezTo>
                  <a:lnTo>
                    <a:pt x="1572" y="786"/>
                  </a:lnTo>
                  <a:lnTo>
                    <a:pt x="1572" y="762"/>
                  </a:lnTo>
                  <a:cubicBezTo>
                    <a:pt x="1572" y="762"/>
                    <a:pt x="1572" y="738"/>
                    <a:pt x="1572" y="738"/>
                  </a:cubicBezTo>
                  <a:lnTo>
                    <a:pt x="1572" y="714"/>
                  </a:lnTo>
                  <a:cubicBezTo>
                    <a:pt x="1572" y="691"/>
                    <a:pt x="1572" y="691"/>
                    <a:pt x="1572" y="691"/>
                  </a:cubicBezTo>
                  <a:cubicBezTo>
                    <a:pt x="1572" y="667"/>
                    <a:pt x="1572" y="667"/>
                    <a:pt x="1572" y="643"/>
                  </a:cubicBezTo>
                  <a:lnTo>
                    <a:pt x="1549" y="643"/>
                  </a:lnTo>
                  <a:cubicBezTo>
                    <a:pt x="1549" y="619"/>
                    <a:pt x="1549" y="619"/>
                    <a:pt x="1549" y="619"/>
                  </a:cubicBezTo>
                  <a:cubicBezTo>
                    <a:pt x="1549" y="595"/>
                    <a:pt x="1549" y="595"/>
                    <a:pt x="1549" y="572"/>
                  </a:cubicBezTo>
                  <a:cubicBezTo>
                    <a:pt x="1549" y="572"/>
                    <a:pt x="1549" y="548"/>
                    <a:pt x="1549" y="548"/>
                  </a:cubicBezTo>
                  <a:cubicBezTo>
                    <a:pt x="1525" y="524"/>
                    <a:pt x="1525" y="476"/>
                    <a:pt x="1525" y="476"/>
                  </a:cubicBezTo>
                  <a:cubicBezTo>
                    <a:pt x="1525" y="476"/>
                    <a:pt x="1525" y="453"/>
                    <a:pt x="1525" y="453"/>
                  </a:cubicBezTo>
                  <a:cubicBezTo>
                    <a:pt x="1525" y="453"/>
                    <a:pt x="1525" y="429"/>
                    <a:pt x="1501" y="429"/>
                  </a:cubicBezTo>
                  <a:cubicBezTo>
                    <a:pt x="1501" y="405"/>
                    <a:pt x="1501" y="405"/>
                    <a:pt x="1501" y="405"/>
                  </a:cubicBezTo>
                  <a:cubicBezTo>
                    <a:pt x="1477" y="381"/>
                    <a:pt x="1477" y="381"/>
                    <a:pt x="1477" y="381"/>
                  </a:cubicBezTo>
                  <a:cubicBezTo>
                    <a:pt x="1477" y="357"/>
                    <a:pt x="1477" y="357"/>
                    <a:pt x="1453" y="357"/>
                  </a:cubicBezTo>
                  <a:cubicBezTo>
                    <a:pt x="1453" y="357"/>
                    <a:pt x="1453" y="333"/>
                    <a:pt x="1453" y="333"/>
                  </a:cubicBezTo>
                  <a:cubicBezTo>
                    <a:pt x="1453" y="333"/>
                    <a:pt x="1429" y="310"/>
                    <a:pt x="1429" y="310"/>
                  </a:cubicBezTo>
                  <a:cubicBezTo>
                    <a:pt x="1429" y="310"/>
                    <a:pt x="1406" y="286"/>
                    <a:pt x="1406" y="286"/>
                  </a:cubicBezTo>
                  <a:cubicBezTo>
                    <a:pt x="1406" y="286"/>
                    <a:pt x="1406" y="262"/>
                    <a:pt x="1382" y="262"/>
                  </a:cubicBezTo>
                  <a:cubicBezTo>
                    <a:pt x="1382" y="262"/>
                    <a:pt x="1382" y="238"/>
                    <a:pt x="1382" y="238"/>
                  </a:cubicBezTo>
                  <a:lnTo>
                    <a:pt x="1358" y="214"/>
                  </a:lnTo>
                  <a:lnTo>
                    <a:pt x="1334" y="214"/>
                  </a:lnTo>
                  <a:lnTo>
                    <a:pt x="1334" y="191"/>
                  </a:lnTo>
                  <a:lnTo>
                    <a:pt x="1310" y="191"/>
                  </a:lnTo>
                  <a:cubicBezTo>
                    <a:pt x="1310" y="167"/>
                    <a:pt x="1287" y="167"/>
                    <a:pt x="1287" y="167"/>
                  </a:cubicBezTo>
                  <a:cubicBezTo>
                    <a:pt x="1287" y="167"/>
                    <a:pt x="1263" y="143"/>
                    <a:pt x="1263" y="143"/>
                  </a:cubicBezTo>
                  <a:cubicBezTo>
                    <a:pt x="1263" y="143"/>
                    <a:pt x="1239" y="143"/>
                    <a:pt x="1239" y="119"/>
                  </a:cubicBezTo>
                  <a:cubicBezTo>
                    <a:pt x="1215" y="119"/>
                    <a:pt x="1215" y="95"/>
                    <a:pt x="1191" y="95"/>
                  </a:cubicBezTo>
                  <a:cubicBezTo>
                    <a:pt x="1191" y="95"/>
                    <a:pt x="1167" y="95"/>
                    <a:pt x="1167" y="71"/>
                  </a:cubicBezTo>
                  <a:lnTo>
                    <a:pt x="1144" y="71"/>
                  </a:lnTo>
                  <a:cubicBezTo>
                    <a:pt x="1144" y="71"/>
                    <a:pt x="1120" y="71"/>
                    <a:pt x="1120" y="48"/>
                  </a:cubicBezTo>
                  <a:lnTo>
                    <a:pt x="1048" y="48"/>
                  </a:lnTo>
                  <a:lnTo>
                    <a:pt x="1025" y="24"/>
                  </a:lnTo>
                  <a:lnTo>
                    <a:pt x="977" y="24"/>
                  </a:lnTo>
                  <a:cubicBezTo>
                    <a:pt x="977" y="24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6"/>
            <p:cNvSpPr/>
            <p:nvPr/>
          </p:nvSpPr>
          <p:spPr>
            <a:xfrm>
              <a:off x="1687474" y="2284324"/>
              <a:ext cx="52492" cy="51678"/>
            </a:xfrm>
            <a:custGeom>
              <a:avLst/>
              <a:gdLst/>
              <a:ahLst/>
              <a:cxnLst/>
              <a:rect l="l" t="t" r="r" b="b"/>
              <a:pathLst>
                <a:path w="1549" h="1525" extrusionOk="0">
                  <a:moveTo>
                    <a:pt x="620" y="0"/>
                  </a:moveTo>
                  <a:cubicBezTo>
                    <a:pt x="596" y="0"/>
                    <a:pt x="596" y="0"/>
                    <a:pt x="596" y="24"/>
                  </a:cubicBezTo>
                  <a:lnTo>
                    <a:pt x="524" y="24"/>
                  </a:lnTo>
                  <a:lnTo>
                    <a:pt x="501" y="48"/>
                  </a:lnTo>
                  <a:lnTo>
                    <a:pt x="453" y="48"/>
                  </a:lnTo>
                  <a:cubicBezTo>
                    <a:pt x="453" y="72"/>
                    <a:pt x="429" y="72"/>
                    <a:pt x="429" y="72"/>
                  </a:cubicBezTo>
                  <a:lnTo>
                    <a:pt x="405" y="72"/>
                  </a:lnTo>
                  <a:cubicBezTo>
                    <a:pt x="381" y="95"/>
                    <a:pt x="381" y="95"/>
                    <a:pt x="381" y="95"/>
                  </a:cubicBezTo>
                  <a:cubicBezTo>
                    <a:pt x="358" y="95"/>
                    <a:pt x="358" y="95"/>
                    <a:pt x="358" y="119"/>
                  </a:cubicBezTo>
                  <a:lnTo>
                    <a:pt x="334" y="119"/>
                  </a:lnTo>
                  <a:cubicBezTo>
                    <a:pt x="310" y="143"/>
                    <a:pt x="310" y="143"/>
                    <a:pt x="310" y="143"/>
                  </a:cubicBezTo>
                  <a:cubicBezTo>
                    <a:pt x="286" y="143"/>
                    <a:pt x="286" y="167"/>
                    <a:pt x="286" y="167"/>
                  </a:cubicBezTo>
                  <a:cubicBezTo>
                    <a:pt x="262" y="167"/>
                    <a:pt x="262" y="167"/>
                    <a:pt x="262" y="191"/>
                  </a:cubicBezTo>
                  <a:lnTo>
                    <a:pt x="239" y="191"/>
                  </a:lnTo>
                  <a:lnTo>
                    <a:pt x="239" y="215"/>
                  </a:lnTo>
                  <a:lnTo>
                    <a:pt x="215" y="215"/>
                  </a:lnTo>
                  <a:lnTo>
                    <a:pt x="191" y="238"/>
                  </a:lnTo>
                  <a:cubicBezTo>
                    <a:pt x="191" y="238"/>
                    <a:pt x="191" y="262"/>
                    <a:pt x="167" y="262"/>
                  </a:cubicBezTo>
                  <a:cubicBezTo>
                    <a:pt x="167" y="262"/>
                    <a:pt x="167" y="286"/>
                    <a:pt x="167" y="286"/>
                  </a:cubicBezTo>
                  <a:cubicBezTo>
                    <a:pt x="143" y="286"/>
                    <a:pt x="143" y="310"/>
                    <a:pt x="143" y="310"/>
                  </a:cubicBezTo>
                  <a:lnTo>
                    <a:pt x="119" y="310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9" y="357"/>
                    <a:pt x="96" y="357"/>
                  </a:cubicBezTo>
                  <a:cubicBezTo>
                    <a:pt x="96" y="357"/>
                    <a:pt x="96" y="381"/>
                    <a:pt x="96" y="381"/>
                  </a:cubicBezTo>
                  <a:cubicBezTo>
                    <a:pt x="96" y="381"/>
                    <a:pt x="72" y="405"/>
                    <a:pt x="72" y="405"/>
                  </a:cubicBezTo>
                  <a:cubicBezTo>
                    <a:pt x="72" y="405"/>
                    <a:pt x="72" y="429"/>
                    <a:pt x="72" y="429"/>
                  </a:cubicBezTo>
                  <a:cubicBezTo>
                    <a:pt x="72" y="429"/>
                    <a:pt x="48" y="453"/>
                    <a:pt x="48" y="453"/>
                  </a:cubicBezTo>
                  <a:cubicBezTo>
                    <a:pt x="48" y="477"/>
                    <a:pt x="48" y="477"/>
                    <a:pt x="48" y="477"/>
                  </a:cubicBezTo>
                  <a:cubicBezTo>
                    <a:pt x="48" y="500"/>
                    <a:pt x="48" y="500"/>
                    <a:pt x="24" y="500"/>
                  </a:cubicBezTo>
                  <a:cubicBezTo>
                    <a:pt x="24" y="524"/>
                    <a:pt x="24" y="524"/>
                    <a:pt x="24" y="548"/>
                  </a:cubicBezTo>
                  <a:cubicBezTo>
                    <a:pt x="24" y="548"/>
                    <a:pt x="24" y="572"/>
                    <a:pt x="24" y="572"/>
                  </a:cubicBezTo>
                  <a:cubicBezTo>
                    <a:pt x="24" y="572"/>
                    <a:pt x="24" y="596"/>
                    <a:pt x="24" y="596"/>
                  </a:cubicBezTo>
                  <a:lnTo>
                    <a:pt x="0" y="596"/>
                  </a:lnTo>
                  <a:cubicBezTo>
                    <a:pt x="0" y="619"/>
                    <a:pt x="0" y="619"/>
                    <a:pt x="0" y="619"/>
                  </a:cubicBezTo>
                  <a:cubicBezTo>
                    <a:pt x="0" y="619"/>
                    <a:pt x="0" y="643"/>
                    <a:pt x="0" y="643"/>
                  </a:cubicBezTo>
                  <a:cubicBezTo>
                    <a:pt x="0" y="643"/>
                    <a:pt x="0" y="643"/>
                    <a:pt x="0" y="667"/>
                  </a:cubicBezTo>
                  <a:cubicBezTo>
                    <a:pt x="0" y="667"/>
                    <a:pt x="0" y="691"/>
                    <a:pt x="0" y="691"/>
                  </a:cubicBezTo>
                  <a:cubicBezTo>
                    <a:pt x="0" y="691"/>
                    <a:pt x="0" y="715"/>
                    <a:pt x="0" y="715"/>
                  </a:cubicBezTo>
                  <a:lnTo>
                    <a:pt x="0" y="738"/>
                  </a:lnTo>
                  <a:lnTo>
                    <a:pt x="0" y="762"/>
                  </a:lnTo>
                  <a:lnTo>
                    <a:pt x="0" y="786"/>
                  </a:lnTo>
                  <a:lnTo>
                    <a:pt x="0" y="810"/>
                  </a:lnTo>
                  <a:cubicBezTo>
                    <a:pt x="0" y="834"/>
                    <a:pt x="0" y="834"/>
                    <a:pt x="0" y="858"/>
                  </a:cubicBezTo>
                  <a:cubicBezTo>
                    <a:pt x="0" y="858"/>
                    <a:pt x="0" y="858"/>
                    <a:pt x="0" y="881"/>
                  </a:cubicBezTo>
                  <a:cubicBezTo>
                    <a:pt x="0" y="881"/>
                    <a:pt x="0" y="905"/>
                    <a:pt x="0" y="905"/>
                  </a:cubicBezTo>
                  <a:cubicBezTo>
                    <a:pt x="24" y="905"/>
                    <a:pt x="24" y="929"/>
                    <a:pt x="24" y="929"/>
                  </a:cubicBezTo>
                  <a:cubicBezTo>
                    <a:pt x="24" y="929"/>
                    <a:pt x="24" y="953"/>
                    <a:pt x="24" y="953"/>
                  </a:cubicBezTo>
                  <a:cubicBezTo>
                    <a:pt x="24" y="977"/>
                    <a:pt x="24" y="977"/>
                    <a:pt x="24" y="977"/>
                  </a:cubicBezTo>
                  <a:cubicBezTo>
                    <a:pt x="24" y="1000"/>
                    <a:pt x="24" y="1000"/>
                    <a:pt x="48" y="1024"/>
                  </a:cubicBezTo>
                  <a:cubicBezTo>
                    <a:pt x="48" y="1048"/>
                    <a:pt x="48" y="1048"/>
                    <a:pt x="48" y="1048"/>
                  </a:cubicBezTo>
                  <a:cubicBezTo>
                    <a:pt x="48" y="1048"/>
                    <a:pt x="72" y="1072"/>
                    <a:pt x="72" y="1072"/>
                  </a:cubicBezTo>
                  <a:cubicBezTo>
                    <a:pt x="72" y="1096"/>
                    <a:pt x="72" y="1096"/>
                    <a:pt x="72" y="1120"/>
                  </a:cubicBezTo>
                  <a:lnTo>
                    <a:pt x="96" y="1120"/>
                  </a:lnTo>
                  <a:cubicBezTo>
                    <a:pt x="96" y="1120"/>
                    <a:pt x="96" y="1143"/>
                    <a:pt x="96" y="1143"/>
                  </a:cubicBezTo>
                  <a:cubicBezTo>
                    <a:pt x="96" y="1167"/>
                    <a:pt x="119" y="1167"/>
                    <a:pt x="119" y="1167"/>
                  </a:cubicBezTo>
                  <a:cubicBezTo>
                    <a:pt x="119" y="1191"/>
                    <a:pt x="143" y="1191"/>
                    <a:pt x="143" y="1215"/>
                  </a:cubicBezTo>
                  <a:cubicBezTo>
                    <a:pt x="143" y="1215"/>
                    <a:pt x="167" y="1239"/>
                    <a:pt x="167" y="1239"/>
                  </a:cubicBezTo>
                  <a:cubicBezTo>
                    <a:pt x="167" y="1239"/>
                    <a:pt x="167" y="1239"/>
                    <a:pt x="167" y="1262"/>
                  </a:cubicBezTo>
                  <a:lnTo>
                    <a:pt x="191" y="1262"/>
                  </a:lnTo>
                  <a:cubicBezTo>
                    <a:pt x="191" y="1262"/>
                    <a:pt x="191" y="1286"/>
                    <a:pt x="191" y="1286"/>
                  </a:cubicBezTo>
                  <a:lnTo>
                    <a:pt x="215" y="1286"/>
                  </a:lnTo>
                  <a:cubicBezTo>
                    <a:pt x="215" y="1310"/>
                    <a:pt x="215" y="1310"/>
                    <a:pt x="215" y="1310"/>
                  </a:cubicBezTo>
                  <a:cubicBezTo>
                    <a:pt x="239" y="1310"/>
                    <a:pt x="239" y="1334"/>
                    <a:pt x="262" y="1334"/>
                  </a:cubicBezTo>
                  <a:cubicBezTo>
                    <a:pt x="262" y="1334"/>
                    <a:pt x="262" y="1358"/>
                    <a:pt x="286" y="1358"/>
                  </a:cubicBezTo>
                  <a:cubicBezTo>
                    <a:pt x="286" y="1358"/>
                    <a:pt x="310" y="1381"/>
                    <a:pt x="310" y="1381"/>
                  </a:cubicBezTo>
                  <a:cubicBezTo>
                    <a:pt x="334" y="1381"/>
                    <a:pt x="334" y="1405"/>
                    <a:pt x="334" y="1405"/>
                  </a:cubicBezTo>
                  <a:lnTo>
                    <a:pt x="358" y="1405"/>
                  </a:lnTo>
                  <a:cubicBezTo>
                    <a:pt x="358" y="1429"/>
                    <a:pt x="381" y="1429"/>
                    <a:pt x="381" y="1429"/>
                  </a:cubicBezTo>
                  <a:cubicBezTo>
                    <a:pt x="405" y="1429"/>
                    <a:pt x="429" y="1453"/>
                    <a:pt x="429" y="1453"/>
                  </a:cubicBezTo>
                  <a:lnTo>
                    <a:pt x="453" y="1477"/>
                  </a:lnTo>
                  <a:lnTo>
                    <a:pt x="501" y="1477"/>
                  </a:lnTo>
                  <a:cubicBezTo>
                    <a:pt x="501" y="1477"/>
                    <a:pt x="524" y="1501"/>
                    <a:pt x="524" y="1501"/>
                  </a:cubicBezTo>
                  <a:lnTo>
                    <a:pt x="572" y="1501"/>
                  </a:lnTo>
                  <a:lnTo>
                    <a:pt x="620" y="1524"/>
                  </a:lnTo>
                  <a:lnTo>
                    <a:pt x="929" y="1524"/>
                  </a:lnTo>
                  <a:cubicBezTo>
                    <a:pt x="953" y="1524"/>
                    <a:pt x="953" y="1524"/>
                    <a:pt x="953" y="1501"/>
                  </a:cubicBezTo>
                  <a:lnTo>
                    <a:pt x="1024" y="1501"/>
                  </a:lnTo>
                  <a:cubicBezTo>
                    <a:pt x="1024" y="1501"/>
                    <a:pt x="1024" y="1477"/>
                    <a:pt x="1024" y="1477"/>
                  </a:cubicBezTo>
                  <a:lnTo>
                    <a:pt x="1072" y="1477"/>
                  </a:lnTo>
                  <a:cubicBezTo>
                    <a:pt x="1096" y="1453"/>
                    <a:pt x="1096" y="1453"/>
                    <a:pt x="1096" y="1453"/>
                  </a:cubicBezTo>
                  <a:lnTo>
                    <a:pt x="1144" y="1453"/>
                  </a:lnTo>
                  <a:cubicBezTo>
                    <a:pt x="1144" y="1429"/>
                    <a:pt x="1144" y="1429"/>
                    <a:pt x="1167" y="1429"/>
                  </a:cubicBezTo>
                  <a:cubicBezTo>
                    <a:pt x="1167" y="1429"/>
                    <a:pt x="1167" y="1429"/>
                    <a:pt x="1191" y="1405"/>
                  </a:cubicBezTo>
                  <a:lnTo>
                    <a:pt x="1215" y="1405"/>
                  </a:lnTo>
                  <a:cubicBezTo>
                    <a:pt x="1239" y="1381"/>
                    <a:pt x="1239" y="1381"/>
                    <a:pt x="1263" y="1358"/>
                  </a:cubicBezTo>
                  <a:cubicBezTo>
                    <a:pt x="1286" y="1358"/>
                    <a:pt x="1286" y="1334"/>
                    <a:pt x="1286" y="1334"/>
                  </a:cubicBezTo>
                  <a:cubicBezTo>
                    <a:pt x="1286" y="1334"/>
                    <a:pt x="1310" y="1334"/>
                    <a:pt x="1310" y="1310"/>
                  </a:cubicBezTo>
                  <a:cubicBezTo>
                    <a:pt x="1310" y="1310"/>
                    <a:pt x="1334" y="1310"/>
                    <a:pt x="1334" y="1286"/>
                  </a:cubicBezTo>
                  <a:cubicBezTo>
                    <a:pt x="1358" y="1286"/>
                    <a:pt x="1358" y="1286"/>
                    <a:pt x="1358" y="1262"/>
                  </a:cubicBezTo>
                  <a:lnTo>
                    <a:pt x="1382" y="1262"/>
                  </a:lnTo>
                  <a:cubicBezTo>
                    <a:pt x="1382" y="1262"/>
                    <a:pt x="1382" y="1239"/>
                    <a:pt x="1382" y="1239"/>
                  </a:cubicBezTo>
                  <a:lnTo>
                    <a:pt x="1405" y="1239"/>
                  </a:lnTo>
                  <a:cubicBezTo>
                    <a:pt x="1405" y="1215"/>
                    <a:pt x="1405" y="1215"/>
                    <a:pt x="1405" y="1215"/>
                  </a:cubicBezTo>
                  <a:cubicBezTo>
                    <a:pt x="1429" y="1191"/>
                    <a:pt x="1429" y="1167"/>
                    <a:pt x="1453" y="1143"/>
                  </a:cubicBezTo>
                  <a:cubicBezTo>
                    <a:pt x="1453" y="1143"/>
                    <a:pt x="1453" y="1143"/>
                    <a:pt x="1477" y="1120"/>
                  </a:cubicBezTo>
                  <a:cubicBezTo>
                    <a:pt x="1477" y="1120"/>
                    <a:pt x="1477" y="1096"/>
                    <a:pt x="1477" y="1096"/>
                  </a:cubicBezTo>
                  <a:cubicBezTo>
                    <a:pt x="1501" y="1072"/>
                    <a:pt x="1501" y="1072"/>
                    <a:pt x="1501" y="1048"/>
                  </a:cubicBezTo>
                  <a:cubicBezTo>
                    <a:pt x="1501" y="1024"/>
                    <a:pt x="1501" y="1024"/>
                    <a:pt x="1501" y="1024"/>
                  </a:cubicBezTo>
                  <a:cubicBezTo>
                    <a:pt x="1525" y="1000"/>
                    <a:pt x="1525" y="977"/>
                    <a:pt x="1525" y="953"/>
                  </a:cubicBezTo>
                  <a:lnTo>
                    <a:pt x="1548" y="929"/>
                  </a:lnTo>
                  <a:cubicBezTo>
                    <a:pt x="1548" y="905"/>
                    <a:pt x="1548" y="905"/>
                    <a:pt x="1548" y="881"/>
                  </a:cubicBezTo>
                  <a:cubicBezTo>
                    <a:pt x="1548" y="858"/>
                    <a:pt x="1548" y="858"/>
                    <a:pt x="1548" y="834"/>
                  </a:cubicBezTo>
                  <a:cubicBezTo>
                    <a:pt x="1548" y="834"/>
                    <a:pt x="1548" y="810"/>
                    <a:pt x="1548" y="810"/>
                  </a:cubicBezTo>
                  <a:lnTo>
                    <a:pt x="1548" y="786"/>
                  </a:lnTo>
                  <a:lnTo>
                    <a:pt x="1548" y="762"/>
                  </a:lnTo>
                  <a:lnTo>
                    <a:pt x="1548" y="738"/>
                  </a:lnTo>
                  <a:cubicBezTo>
                    <a:pt x="1548" y="715"/>
                    <a:pt x="1548" y="715"/>
                    <a:pt x="1548" y="715"/>
                  </a:cubicBezTo>
                  <a:lnTo>
                    <a:pt x="1548" y="691"/>
                  </a:lnTo>
                  <a:cubicBezTo>
                    <a:pt x="1548" y="691"/>
                    <a:pt x="1548" y="691"/>
                    <a:pt x="1548" y="667"/>
                  </a:cubicBezTo>
                  <a:lnTo>
                    <a:pt x="1548" y="643"/>
                  </a:lnTo>
                  <a:cubicBezTo>
                    <a:pt x="1548" y="643"/>
                    <a:pt x="1525" y="643"/>
                    <a:pt x="1525" y="619"/>
                  </a:cubicBezTo>
                  <a:cubicBezTo>
                    <a:pt x="1525" y="619"/>
                    <a:pt x="1525" y="596"/>
                    <a:pt x="1525" y="596"/>
                  </a:cubicBezTo>
                  <a:cubicBezTo>
                    <a:pt x="1525" y="572"/>
                    <a:pt x="1525" y="572"/>
                    <a:pt x="1525" y="572"/>
                  </a:cubicBezTo>
                  <a:cubicBezTo>
                    <a:pt x="1525" y="548"/>
                    <a:pt x="1525" y="548"/>
                    <a:pt x="1501" y="524"/>
                  </a:cubicBezTo>
                  <a:cubicBezTo>
                    <a:pt x="1501" y="524"/>
                    <a:pt x="1501" y="500"/>
                    <a:pt x="1501" y="500"/>
                  </a:cubicBezTo>
                  <a:cubicBezTo>
                    <a:pt x="1501" y="477"/>
                    <a:pt x="1501" y="477"/>
                    <a:pt x="1501" y="477"/>
                  </a:cubicBezTo>
                  <a:cubicBezTo>
                    <a:pt x="1477" y="453"/>
                    <a:pt x="1477" y="453"/>
                    <a:pt x="1477" y="453"/>
                  </a:cubicBezTo>
                  <a:cubicBezTo>
                    <a:pt x="1477" y="453"/>
                    <a:pt x="1477" y="429"/>
                    <a:pt x="1477" y="429"/>
                  </a:cubicBezTo>
                  <a:cubicBezTo>
                    <a:pt x="1477" y="429"/>
                    <a:pt x="1477" y="429"/>
                    <a:pt x="1477" y="405"/>
                  </a:cubicBezTo>
                  <a:cubicBezTo>
                    <a:pt x="1453" y="405"/>
                    <a:pt x="1453" y="405"/>
                    <a:pt x="1453" y="381"/>
                  </a:cubicBezTo>
                  <a:cubicBezTo>
                    <a:pt x="1453" y="381"/>
                    <a:pt x="1453" y="381"/>
                    <a:pt x="1429" y="357"/>
                  </a:cubicBezTo>
                  <a:cubicBezTo>
                    <a:pt x="1429" y="334"/>
                    <a:pt x="1405" y="334"/>
                    <a:pt x="1405" y="334"/>
                  </a:cubicBezTo>
                  <a:cubicBezTo>
                    <a:pt x="1405" y="310"/>
                    <a:pt x="1405" y="310"/>
                    <a:pt x="1405" y="310"/>
                  </a:cubicBezTo>
                  <a:cubicBezTo>
                    <a:pt x="1382" y="310"/>
                    <a:pt x="1382" y="286"/>
                    <a:pt x="1382" y="286"/>
                  </a:cubicBezTo>
                  <a:cubicBezTo>
                    <a:pt x="1382" y="286"/>
                    <a:pt x="1358" y="262"/>
                    <a:pt x="1358" y="262"/>
                  </a:cubicBezTo>
                  <a:cubicBezTo>
                    <a:pt x="1358" y="262"/>
                    <a:pt x="1358" y="262"/>
                    <a:pt x="1334" y="238"/>
                  </a:cubicBezTo>
                  <a:lnTo>
                    <a:pt x="1310" y="215"/>
                  </a:lnTo>
                  <a:cubicBezTo>
                    <a:pt x="1310" y="215"/>
                    <a:pt x="1286" y="191"/>
                    <a:pt x="1286" y="191"/>
                  </a:cubicBezTo>
                  <a:cubicBezTo>
                    <a:pt x="1286" y="191"/>
                    <a:pt x="1263" y="167"/>
                    <a:pt x="1263" y="167"/>
                  </a:cubicBezTo>
                  <a:cubicBezTo>
                    <a:pt x="1263" y="167"/>
                    <a:pt x="1239" y="167"/>
                    <a:pt x="1239" y="143"/>
                  </a:cubicBezTo>
                  <a:lnTo>
                    <a:pt x="1215" y="143"/>
                  </a:lnTo>
                  <a:cubicBezTo>
                    <a:pt x="1215" y="143"/>
                    <a:pt x="1215" y="119"/>
                    <a:pt x="1215" y="119"/>
                  </a:cubicBezTo>
                  <a:lnTo>
                    <a:pt x="1191" y="119"/>
                  </a:lnTo>
                  <a:cubicBezTo>
                    <a:pt x="1191" y="119"/>
                    <a:pt x="1167" y="95"/>
                    <a:pt x="1167" y="95"/>
                  </a:cubicBezTo>
                  <a:lnTo>
                    <a:pt x="1144" y="95"/>
                  </a:lnTo>
                  <a:cubicBezTo>
                    <a:pt x="1144" y="95"/>
                    <a:pt x="1120" y="72"/>
                    <a:pt x="1120" y="72"/>
                  </a:cubicBezTo>
                  <a:lnTo>
                    <a:pt x="1096" y="72"/>
                  </a:lnTo>
                  <a:cubicBezTo>
                    <a:pt x="1072" y="48"/>
                    <a:pt x="1072" y="48"/>
                    <a:pt x="1072" y="48"/>
                  </a:cubicBezTo>
                  <a:lnTo>
                    <a:pt x="1048" y="48"/>
                  </a:lnTo>
                  <a:cubicBezTo>
                    <a:pt x="1024" y="48"/>
                    <a:pt x="1024" y="24"/>
                    <a:pt x="1001" y="24"/>
                  </a:cubicBezTo>
                  <a:lnTo>
                    <a:pt x="953" y="24"/>
                  </a:lnTo>
                  <a:cubicBezTo>
                    <a:pt x="953" y="24"/>
                    <a:pt x="929" y="0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6"/>
            <p:cNvSpPr/>
            <p:nvPr/>
          </p:nvSpPr>
          <p:spPr>
            <a:xfrm>
              <a:off x="1397775" y="2112416"/>
              <a:ext cx="61336" cy="73468"/>
            </a:xfrm>
            <a:custGeom>
              <a:avLst/>
              <a:gdLst/>
              <a:ahLst/>
              <a:cxnLst/>
              <a:rect l="l" t="t" r="r" b="b"/>
              <a:pathLst>
                <a:path w="1810" h="2168" extrusionOk="0">
                  <a:moveTo>
                    <a:pt x="1334" y="1"/>
                  </a:moveTo>
                  <a:lnTo>
                    <a:pt x="643" y="668"/>
                  </a:lnTo>
                  <a:cubicBezTo>
                    <a:pt x="238" y="1072"/>
                    <a:pt x="0" y="1620"/>
                    <a:pt x="0" y="2168"/>
                  </a:cubicBezTo>
                  <a:lnTo>
                    <a:pt x="1810" y="2168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6"/>
            <p:cNvSpPr/>
            <p:nvPr/>
          </p:nvSpPr>
          <p:spPr>
            <a:xfrm>
              <a:off x="1397775" y="2088221"/>
              <a:ext cx="386589" cy="154968"/>
            </a:xfrm>
            <a:custGeom>
              <a:avLst/>
              <a:gdLst/>
              <a:ahLst/>
              <a:cxnLst/>
              <a:rect l="l" t="t" r="r" b="b"/>
              <a:pathLst>
                <a:path w="11408" h="4573" extrusionOk="0">
                  <a:moveTo>
                    <a:pt x="6144" y="786"/>
                  </a:moveTo>
                  <a:lnTo>
                    <a:pt x="6144" y="1453"/>
                  </a:lnTo>
                  <a:lnTo>
                    <a:pt x="4977" y="1453"/>
                  </a:lnTo>
                  <a:lnTo>
                    <a:pt x="4977" y="786"/>
                  </a:lnTo>
                  <a:close/>
                  <a:moveTo>
                    <a:pt x="4096" y="0"/>
                  </a:moveTo>
                  <a:lnTo>
                    <a:pt x="4096" y="1810"/>
                  </a:lnTo>
                  <a:lnTo>
                    <a:pt x="3667" y="1810"/>
                  </a:lnTo>
                  <a:lnTo>
                    <a:pt x="3667" y="715"/>
                  </a:lnTo>
                  <a:lnTo>
                    <a:pt x="2453" y="715"/>
                  </a:lnTo>
                  <a:lnTo>
                    <a:pt x="2453" y="3549"/>
                  </a:lnTo>
                  <a:lnTo>
                    <a:pt x="0" y="3549"/>
                  </a:lnTo>
                  <a:lnTo>
                    <a:pt x="0" y="4573"/>
                  </a:lnTo>
                  <a:lnTo>
                    <a:pt x="3667" y="4573"/>
                  </a:lnTo>
                  <a:lnTo>
                    <a:pt x="3667" y="2477"/>
                  </a:lnTo>
                  <a:lnTo>
                    <a:pt x="4096" y="2477"/>
                  </a:lnTo>
                  <a:lnTo>
                    <a:pt x="4096" y="4573"/>
                  </a:lnTo>
                  <a:lnTo>
                    <a:pt x="11407" y="4573"/>
                  </a:lnTo>
                  <a:lnTo>
                    <a:pt x="11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66"/>
          <p:cNvGrpSpPr/>
          <p:nvPr/>
        </p:nvGrpSpPr>
        <p:grpSpPr>
          <a:xfrm>
            <a:off x="2060299" y="1917619"/>
            <a:ext cx="387402" cy="279264"/>
            <a:chOff x="2060299" y="2038170"/>
            <a:chExt cx="387402" cy="279264"/>
          </a:xfrm>
        </p:grpSpPr>
        <p:sp>
          <p:nvSpPr>
            <p:cNvPr id="1637" name="Google Shape;1637;p66"/>
            <p:cNvSpPr/>
            <p:nvPr/>
          </p:nvSpPr>
          <p:spPr>
            <a:xfrm>
              <a:off x="2060299" y="2181003"/>
              <a:ext cx="387402" cy="136431"/>
            </a:xfrm>
            <a:custGeom>
              <a:avLst/>
              <a:gdLst/>
              <a:ahLst/>
              <a:cxnLst/>
              <a:rect l="l" t="t" r="r" b="b"/>
              <a:pathLst>
                <a:path w="11432" h="4026" extrusionOk="0">
                  <a:moveTo>
                    <a:pt x="6454" y="1954"/>
                  </a:moveTo>
                  <a:lnTo>
                    <a:pt x="6454" y="2621"/>
                  </a:lnTo>
                  <a:lnTo>
                    <a:pt x="5788" y="2621"/>
                  </a:lnTo>
                  <a:lnTo>
                    <a:pt x="5788" y="1954"/>
                  </a:lnTo>
                  <a:close/>
                  <a:moveTo>
                    <a:pt x="7740" y="1954"/>
                  </a:moveTo>
                  <a:lnTo>
                    <a:pt x="7740" y="2621"/>
                  </a:lnTo>
                  <a:lnTo>
                    <a:pt x="7074" y="2621"/>
                  </a:lnTo>
                  <a:lnTo>
                    <a:pt x="7074" y="1954"/>
                  </a:lnTo>
                  <a:close/>
                  <a:moveTo>
                    <a:pt x="9026" y="1954"/>
                  </a:moveTo>
                  <a:lnTo>
                    <a:pt x="9026" y="2621"/>
                  </a:lnTo>
                  <a:lnTo>
                    <a:pt x="8336" y="2621"/>
                  </a:lnTo>
                  <a:lnTo>
                    <a:pt x="8336" y="1954"/>
                  </a:lnTo>
                  <a:close/>
                  <a:moveTo>
                    <a:pt x="1" y="1"/>
                  </a:moveTo>
                  <a:lnTo>
                    <a:pt x="1906" y="4026"/>
                  </a:lnTo>
                  <a:lnTo>
                    <a:pt x="10003" y="4026"/>
                  </a:lnTo>
                  <a:lnTo>
                    <a:pt x="11432" y="906"/>
                  </a:lnTo>
                  <a:lnTo>
                    <a:pt x="5311" y="906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6"/>
            <p:cNvSpPr/>
            <p:nvPr/>
          </p:nvSpPr>
          <p:spPr>
            <a:xfrm>
              <a:off x="2279006" y="2038170"/>
              <a:ext cx="153375" cy="150156"/>
            </a:xfrm>
            <a:custGeom>
              <a:avLst/>
              <a:gdLst/>
              <a:ahLst/>
              <a:cxnLst/>
              <a:rect l="l" t="t" r="r" b="b"/>
              <a:pathLst>
                <a:path w="4526" h="4431" extrusionOk="0">
                  <a:moveTo>
                    <a:pt x="1286" y="1"/>
                  </a:moveTo>
                  <a:lnTo>
                    <a:pt x="1286" y="3168"/>
                  </a:lnTo>
                  <a:lnTo>
                    <a:pt x="0" y="3168"/>
                  </a:lnTo>
                  <a:lnTo>
                    <a:pt x="0" y="4430"/>
                  </a:lnTo>
                  <a:lnTo>
                    <a:pt x="4525" y="4430"/>
                  </a:lnTo>
                  <a:lnTo>
                    <a:pt x="4525" y="3168"/>
                  </a:lnTo>
                  <a:lnTo>
                    <a:pt x="3239" y="3168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6"/>
            <p:cNvSpPr/>
            <p:nvPr/>
          </p:nvSpPr>
          <p:spPr>
            <a:xfrm>
              <a:off x="2073210" y="2076903"/>
              <a:ext cx="127553" cy="80754"/>
            </a:xfrm>
            <a:custGeom>
              <a:avLst/>
              <a:gdLst/>
              <a:ahLst/>
              <a:cxnLst/>
              <a:rect l="l" t="t" r="r" b="b"/>
              <a:pathLst>
                <a:path w="3764" h="2383" extrusionOk="0">
                  <a:moveTo>
                    <a:pt x="1" y="1"/>
                  </a:moveTo>
                  <a:lnTo>
                    <a:pt x="1" y="692"/>
                  </a:lnTo>
                  <a:lnTo>
                    <a:pt x="1906" y="692"/>
                  </a:lnTo>
                  <a:lnTo>
                    <a:pt x="1906" y="1263"/>
                  </a:lnTo>
                  <a:lnTo>
                    <a:pt x="763" y="1287"/>
                  </a:lnTo>
                  <a:lnTo>
                    <a:pt x="763" y="2382"/>
                  </a:lnTo>
                  <a:lnTo>
                    <a:pt x="3763" y="2382"/>
                  </a:lnTo>
                  <a:lnTo>
                    <a:pt x="3763" y="1287"/>
                  </a:lnTo>
                  <a:lnTo>
                    <a:pt x="2597" y="1287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0" name="Google Shape;1640;p66"/>
          <p:cNvGrpSpPr/>
          <p:nvPr/>
        </p:nvGrpSpPr>
        <p:grpSpPr>
          <a:xfrm>
            <a:off x="2743834" y="1886951"/>
            <a:ext cx="386589" cy="275232"/>
            <a:chOff x="2743834" y="2007503"/>
            <a:chExt cx="386589" cy="275232"/>
          </a:xfrm>
        </p:grpSpPr>
        <p:sp>
          <p:nvSpPr>
            <p:cNvPr id="1641" name="Google Shape;1641;p66"/>
            <p:cNvSpPr/>
            <p:nvPr/>
          </p:nvSpPr>
          <p:spPr>
            <a:xfrm>
              <a:off x="2743834" y="2127767"/>
              <a:ext cx="386589" cy="154968"/>
            </a:xfrm>
            <a:custGeom>
              <a:avLst/>
              <a:gdLst/>
              <a:ahLst/>
              <a:cxnLst/>
              <a:rect l="l" t="t" r="r" b="b"/>
              <a:pathLst>
                <a:path w="11408" h="4573" extrusionOk="0">
                  <a:moveTo>
                    <a:pt x="4692" y="3334"/>
                  </a:moveTo>
                  <a:lnTo>
                    <a:pt x="4692" y="3906"/>
                  </a:lnTo>
                  <a:lnTo>
                    <a:pt x="2239" y="3906"/>
                  </a:lnTo>
                  <a:lnTo>
                    <a:pt x="2239" y="3334"/>
                  </a:lnTo>
                  <a:close/>
                  <a:moveTo>
                    <a:pt x="10265" y="0"/>
                  </a:moveTo>
                  <a:lnTo>
                    <a:pt x="9669" y="1334"/>
                  </a:lnTo>
                  <a:lnTo>
                    <a:pt x="1" y="1334"/>
                  </a:lnTo>
                  <a:lnTo>
                    <a:pt x="1" y="2001"/>
                  </a:lnTo>
                  <a:lnTo>
                    <a:pt x="1" y="3334"/>
                  </a:lnTo>
                  <a:lnTo>
                    <a:pt x="1572" y="3334"/>
                  </a:lnTo>
                  <a:lnTo>
                    <a:pt x="1572" y="3906"/>
                  </a:lnTo>
                  <a:lnTo>
                    <a:pt x="1453" y="3906"/>
                  </a:lnTo>
                  <a:cubicBezTo>
                    <a:pt x="1215" y="3906"/>
                    <a:pt x="1048" y="3715"/>
                    <a:pt x="1048" y="3501"/>
                  </a:cubicBezTo>
                  <a:lnTo>
                    <a:pt x="358" y="3501"/>
                  </a:lnTo>
                  <a:cubicBezTo>
                    <a:pt x="358" y="4096"/>
                    <a:pt x="858" y="4573"/>
                    <a:pt x="1429" y="4573"/>
                  </a:cubicBezTo>
                  <a:lnTo>
                    <a:pt x="5954" y="4573"/>
                  </a:lnTo>
                  <a:lnTo>
                    <a:pt x="5954" y="3906"/>
                  </a:lnTo>
                  <a:lnTo>
                    <a:pt x="5359" y="3906"/>
                  </a:lnTo>
                  <a:lnTo>
                    <a:pt x="5359" y="3310"/>
                  </a:lnTo>
                  <a:lnTo>
                    <a:pt x="11408" y="3310"/>
                  </a:lnTo>
                  <a:lnTo>
                    <a:pt x="114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6"/>
            <p:cNvSpPr/>
            <p:nvPr/>
          </p:nvSpPr>
          <p:spPr>
            <a:xfrm>
              <a:off x="2743834" y="2007503"/>
              <a:ext cx="225182" cy="142904"/>
            </a:xfrm>
            <a:custGeom>
              <a:avLst/>
              <a:gdLst/>
              <a:ahLst/>
              <a:cxnLst/>
              <a:rect l="l" t="t" r="r" b="b"/>
              <a:pathLst>
                <a:path w="6645" h="4217" extrusionOk="0">
                  <a:moveTo>
                    <a:pt x="48" y="1"/>
                  </a:moveTo>
                  <a:lnTo>
                    <a:pt x="48" y="668"/>
                  </a:lnTo>
                  <a:lnTo>
                    <a:pt x="3001" y="668"/>
                  </a:lnTo>
                  <a:lnTo>
                    <a:pt x="3001" y="1311"/>
                  </a:lnTo>
                  <a:lnTo>
                    <a:pt x="2215" y="1311"/>
                  </a:lnTo>
                  <a:lnTo>
                    <a:pt x="2215" y="2335"/>
                  </a:lnTo>
                  <a:cubicBezTo>
                    <a:pt x="1025" y="2359"/>
                    <a:pt x="72" y="3192"/>
                    <a:pt x="1" y="4216"/>
                  </a:cubicBezTo>
                  <a:lnTo>
                    <a:pt x="2977" y="4216"/>
                  </a:lnTo>
                  <a:lnTo>
                    <a:pt x="2977" y="2335"/>
                  </a:lnTo>
                  <a:lnTo>
                    <a:pt x="3644" y="2335"/>
                  </a:lnTo>
                  <a:lnTo>
                    <a:pt x="3644" y="4216"/>
                  </a:lnTo>
                  <a:lnTo>
                    <a:pt x="6240" y="4216"/>
                  </a:lnTo>
                  <a:lnTo>
                    <a:pt x="5454" y="2335"/>
                  </a:lnTo>
                  <a:lnTo>
                    <a:pt x="4454" y="2335"/>
                  </a:lnTo>
                  <a:lnTo>
                    <a:pt x="4454" y="1311"/>
                  </a:lnTo>
                  <a:lnTo>
                    <a:pt x="3668" y="1311"/>
                  </a:lnTo>
                  <a:lnTo>
                    <a:pt x="3668" y="668"/>
                  </a:lnTo>
                  <a:lnTo>
                    <a:pt x="6645" y="668"/>
                  </a:lnTo>
                  <a:lnTo>
                    <a:pt x="66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66"/>
          <p:cNvGrpSpPr/>
          <p:nvPr/>
        </p:nvGrpSpPr>
        <p:grpSpPr>
          <a:xfrm>
            <a:off x="3370066" y="1877293"/>
            <a:ext cx="388211" cy="276823"/>
            <a:chOff x="3370066" y="1997845"/>
            <a:chExt cx="388211" cy="276823"/>
          </a:xfrm>
        </p:grpSpPr>
        <p:sp>
          <p:nvSpPr>
            <p:cNvPr id="1644" name="Google Shape;1644;p66"/>
            <p:cNvSpPr/>
            <p:nvPr/>
          </p:nvSpPr>
          <p:spPr>
            <a:xfrm>
              <a:off x="3467728" y="1997845"/>
              <a:ext cx="143683" cy="149308"/>
            </a:xfrm>
            <a:custGeom>
              <a:avLst/>
              <a:gdLst/>
              <a:ahLst/>
              <a:cxnLst/>
              <a:rect l="l" t="t" r="r" b="b"/>
              <a:pathLst>
                <a:path w="4240" h="4406" extrusionOk="0">
                  <a:moveTo>
                    <a:pt x="95" y="0"/>
                  </a:moveTo>
                  <a:lnTo>
                    <a:pt x="95" y="667"/>
                  </a:lnTo>
                  <a:lnTo>
                    <a:pt x="1143" y="667"/>
                  </a:lnTo>
                  <a:lnTo>
                    <a:pt x="1143" y="3167"/>
                  </a:lnTo>
                  <a:lnTo>
                    <a:pt x="0" y="3025"/>
                  </a:lnTo>
                  <a:lnTo>
                    <a:pt x="0" y="4406"/>
                  </a:lnTo>
                  <a:lnTo>
                    <a:pt x="4239" y="4406"/>
                  </a:lnTo>
                  <a:lnTo>
                    <a:pt x="4239" y="3596"/>
                  </a:lnTo>
                  <a:lnTo>
                    <a:pt x="2858" y="3406"/>
                  </a:lnTo>
                  <a:lnTo>
                    <a:pt x="2858" y="1500"/>
                  </a:lnTo>
                  <a:lnTo>
                    <a:pt x="2191" y="1500"/>
                  </a:lnTo>
                  <a:lnTo>
                    <a:pt x="2191" y="3310"/>
                  </a:lnTo>
                  <a:lnTo>
                    <a:pt x="1810" y="3263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6"/>
            <p:cNvSpPr/>
            <p:nvPr/>
          </p:nvSpPr>
          <p:spPr>
            <a:xfrm>
              <a:off x="3657360" y="2172938"/>
              <a:ext cx="100917" cy="99324"/>
            </a:xfrm>
            <a:custGeom>
              <a:avLst/>
              <a:gdLst/>
              <a:ahLst/>
              <a:cxnLst/>
              <a:rect l="l" t="t" r="r" b="b"/>
              <a:pathLst>
                <a:path w="2978" h="2931" extrusionOk="0">
                  <a:moveTo>
                    <a:pt x="1" y="1"/>
                  </a:moveTo>
                  <a:lnTo>
                    <a:pt x="1" y="2930"/>
                  </a:lnTo>
                  <a:lnTo>
                    <a:pt x="2311" y="2287"/>
                  </a:lnTo>
                  <a:lnTo>
                    <a:pt x="2311" y="2882"/>
                  </a:lnTo>
                  <a:lnTo>
                    <a:pt x="2977" y="2882"/>
                  </a:lnTo>
                  <a:lnTo>
                    <a:pt x="2977" y="72"/>
                  </a:lnTo>
                  <a:lnTo>
                    <a:pt x="2311" y="72"/>
                  </a:lnTo>
                  <a:lnTo>
                    <a:pt x="2311" y="6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6"/>
            <p:cNvSpPr/>
            <p:nvPr/>
          </p:nvSpPr>
          <p:spPr>
            <a:xfrm>
              <a:off x="3370066" y="2169719"/>
              <a:ext cx="264729" cy="104950"/>
            </a:xfrm>
            <a:custGeom>
              <a:avLst/>
              <a:gdLst/>
              <a:ahLst/>
              <a:cxnLst/>
              <a:rect l="l" t="t" r="r" b="b"/>
              <a:pathLst>
                <a:path w="7812" h="3097" extrusionOk="0">
                  <a:moveTo>
                    <a:pt x="1739" y="1215"/>
                  </a:moveTo>
                  <a:cubicBezTo>
                    <a:pt x="1930" y="1215"/>
                    <a:pt x="2072" y="1382"/>
                    <a:pt x="2072" y="1549"/>
                  </a:cubicBezTo>
                  <a:cubicBezTo>
                    <a:pt x="2072" y="1739"/>
                    <a:pt x="1930" y="1906"/>
                    <a:pt x="1739" y="1906"/>
                  </a:cubicBezTo>
                  <a:cubicBezTo>
                    <a:pt x="1549" y="1906"/>
                    <a:pt x="1406" y="1739"/>
                    <a:pt x="1406" y="1549"/>
                  </a:cubicBezTo>
                  <a:cubicBezTo>
                    <a:pt x="1406" y="1382"/>
                    <a:pt x="1549" y="1215"/>
                    <a:pt x="1739" y="1215"/>
                  </a:cubicBezTo>
                  <a:close/>
                  <a:moveTo>
                    <a:pt x="2882" y="1215"/>
                  </a:moveTo>
                  <a:cubicBezTo>
                    <a:pt x="3073" y="1215"/>
                    <a:pt x="3216" y="1382"/>
                    <a:pt x="3216" y="1549"/>
                  </a:cubicBezTo>
                  <a:cubicBezTo>
                    <a:pt x="3216" y="1739"/>
                    <a:pt x="3073" y="1906"/>
                    <a:pt x="2882" y="1906"/>
                  </a:cubicBezTo>
                  <a:cubicBezTo>
                    <a:pt x="2692" y="1906"/>
                    <a:pt x="2549" y="1739"/>
                    <a:pt x="2549" y="1549"/>
                  </a:cubicBezTo>
                  <a:cubicBezTo>
                    <a:pt x="2549" y="1382"/>
                    <a:pt x="2692" y="1215"/>
                    <a:pt x="2882" y="1215"/>
                  </a:cubicBezTo>
                  <a:close/>
                  <a:moveTo>
                    <a:pt x="4025" y="1215"/>
                  </a:moveTo>
                  <a:cubicBezTo>
                    <a:pt x="4216" y="1215"/>
                    <a:pt x="4359" y="1382"/>
                    <a:pt x="4359" y="1549"/>
                  </a:cubicBezTo>
                  <a:cubicBezTo>
                    <a:pt x="4359" y="1739"/>
                    <a:pt x="4216" y="1906"/>
                    <a:pt x="4025" y="1906"/>
                  </a:cubicBezTo>
                  <a:cubicBezTo>
                    <a:pt x="3835" y="1906"/>
                    <a:pt x="3692" y="1739"/>
                    <a:pt x="3692" y="1549"/>
                  </a:cubicBezTo>
                  <a:cubicBezTo>
                    <a:pt x="3692" y="1382"/>
                    <a:pt x="3835" y="1215"/>
                    <a:pt x="4025" y="1215"/>
                  </a:cubicBezTo>
                  <a:close/>
                  <a:moveTo>
                    <a:pt x="5168" y="1215"/>
                  </a:moveTo>
                  <a:cubicBezTo>
                    <a:pt x="5359" y="1215"/>
                    <a:pt x="5502" y="1382"/>
                    <a:pt x="5502" y="1549"/>
                  </a:cubicBezTo>
                  <a:cubicBezTo>
                    <a:pt x="5502" y="1739"/>
                    <a:pt x="5359" y="1906"/>
                    <a:pt x="5168" y="1906"/>
                  </a:cubicBezTo>
                  <a:cubicBezTo>
                    <a:pt x="4978" y="1906"/>
                    <a:pt x="4835" y="1739"/>
                    <a:pt x="4835" y="1549"/>
                  </a:cubicBezTo>
                  <a:cubicBezTo>
                    <a:pt x="4835" y="1382"/>
                    <a:pt x="4978" y="1215"/>
                    <a:pt x="5168" y="1215"/>
                  </a:cubicBezTo>
                  <a:close/>
                  <a:moveTo>
                    <a:pt x="6311" y="1215"/>
                  </a:moveTo>
                  <a:cubicBezTo>
                    <a:pt x="6502" y="1215"/>
                    <a:pt x="6645" y="1382"/>
                    <a:pt x="6645" y="1549"/>
                  </a:cubicBezTo>
                  <a:cubicBezTo>
                    <a:pt x="6645" y="1739"/>
                    <a:pt x="6502" y="1906"/>
                    <a:pt x="6311" y="1906"/>
                  </a:cubicBezTo>
                  <a:cubicBezTo>
                    <a:pt x="6121" y="1906"/>
                    <a:pt x="5978" y="1739"/>
                    <a:pt x="5978" y="1549"/>
                  </a:cubicBezTo>
                  <a:cubicBezTo>
                    <a:pt x="5978" y="1382"/>
                    <a:pt x="6121" y="1215"/>
                    <a:pt x="6311" y="1215"/>
                  </a:cubicBezTo>
                  <a:close/>
                  <a:moveTo>
                    <a:pt x="1596" y="1"/>
                  </a:moveTo>
                  <a:cubicBezTo>
                    <a:pt x="763" y="1"/>
                    <a:pt x="72" y="667"/>
                    <a:pt x="48" y="1477"/>
                  </a:cubicBezTo>
                  <a:cubicBezTo>
                    <a:pt x="1" y="2358"/>
                    <a:pt x="739" y="3096"/>
                    <a:pt x="1620" y="3096"/>
                  </a:cubicBezTo>
                  <a:lnTo>
                    <a:pt x="7812" y="3096"/>
                  </a:lnTo>
                  <a:lnTo>
                    <a:pt x="7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66"/>
          <p:cNvGrpSpPr/>
          <p:nvPr/>
        </p:nvGrpSpPr>
        <p:grpSpPr>
          <a:xfrm>
            <a:off x="4080235" y="1877293"/>
            <a:ext cx="386589" cy="288921"/>
            <a:chOff x="4080235" y="1997845"/>
            <a:chExt cx="386589" cy="288921"/>
          </a:xfrm>
        </p:grpSpPr>
        <p:sp>
          <p:nvSpPr>
            <p:cNvPr id="1648" name="Google Shape;1648;p66"/>
            <p:cNvSpPr/>
            <p:nvPr/>
          </p:nvSpPr>
          <p:spPr>
            <a:xfrm>
              <a:off x="4114122" y="2185070"/>
              <a:ext cx="319627" cy="101696"/>
            </a:xfrm>
            <a:custGeom>
              <a:avLst/>
              <a:gdLst/>
              <a:ahLst/>
              <a:cxnLst/>
              <a:rect l="l" t="t" r="r" b="b"/>
              <a:pathLst>
                <a:path w="9432" h="3001" extrusionOk="0">
                  <a:moveTo>
                    <a:pt x="1668" y="1096"/>
                  </a:moveTo>
                  <a:cubicBezTo>
                    <a:pt x="1906" y="1096"/>
                    <a:pt x="2096" y="1286"/>
                    <a:pt x="2096" y="1524"/>
                  </a:cubicBezTo>
                  <a:cubicBezTo>
                    <a:pt x="2096" y="1739"/>
                    <a:pt x="1906" y="1929"/>
                    <a:pt x="1668" y="1929"/>
                  </a:cubicBezTo>
                  <a:cubicBezTo>
                    <a:pt x="1429" y="1929"/>
                    <a:pt x="1239" y="1739"/>
                    <a:pt x="1239" y="1524"/>
                  </a:cubicBezTo>
                  <a:cubicBezTo>
                    <a:pt x="1239" y="1286"/>
                    <a:pt x="1429" y="1096"/>
                    <a:pt x="1668" y="1096"/>
                  </a:cubicBezTo>
                  <a:close/>
                  <a:moveTo>
                    <a:pt x="2882" y="1096"/>
                  </a:moveTo>
                  <a:cubicBezTo>
                    <a:pt x="3120" y="1096"/>
                    <a:pt x="3311" y="1286"/>
                    <a:pt x="3311" y="1524"/>
                  </a:cubicBezTo>
                  <a:cubicBezTo>
                    <a:pt x="3311" y="1739"/>
                    <a:pt x="3120" y="1929"/>
                    <a:pt x="2882" y="1929"/>
                  </a:cubicBezTo>
                  <a:cubicBezTo>
                    <a:pt x="2644" y="1929"/>
                    <a:pt x="2453" y="1739"/>
                    <a:pt x="2453" y="1524"/>
                  </a:cubicBezTo>
                  <a:cubicBezTo>
                    <a:pt x="2453" y="1286"/>
                    <a:pt x="2644" y="1096"/>
                    <a:pt x="2882" y="1096"/>
                  </a:cubicBezTo>
                  <a:close/>
                  <a:moveTo>
                    <a:pt x="4097" y="1096"/>
                  </a:moveTo>
                  <a:cubicBezTo>
                    <a:pt x="4335" y="1096"/>
                    <a:pt x="4525" y="1286"/>
                    <a:pt x="4525" y="1524"/>
                  </a:cubicBezTo>
                  <a:cubicBezTo>
                    <a:pt x="4525" y="1739"/>
                    <a:pt x="4335" y="1929"/>
                    <a:pt x="4097" y="1929"/>
                  </a:cubicBezTo>
                  <a:cubicBezTo>
                    <a:pt x="3882" y="1929"/>
                    <a:pt x="3692" y="1739"/>
                    <a:pt x="3692" y="1524"/>
                  </a:cubicBezTo>
                  <a:cubicBezTo>
                    <a:pt x="3692" y="1286"/>
                    <a:pt x="3882" y="1096"/>
                    <a:pt x="4097" y="1096"/>
                  </a:cubicBezTo>
                  <a:close/>
                  <a:moveTo>
                    <a:pt x="5311" y="1096"/>
                  </a:moveTo>
                  <a:cubicBezTo>
                    <a:pt x="5549" y="1096"/>
                    <a:pt x="5740" y="1286"/>
                    <a:pt x="5740" y="1524"/>
                  </a:cubicBezTo>
                  <a:cubicBezTo>
                    <a:pt x="5740" y="1739"/>
                    <a:pt x="5549" y="1929"/>
                    <a:pt x="5311" y="1929"/>
                  </a:cubicBezTo>
                  <a:cubicBezTo>
                    <a:pt x="5073" y="1929"/>
                    <a:pt x="4906" y="1739"/>
                    <a:pt x="4906" y="1524"/>
                  </a:cubicBezTo>
                  <a:cubicBezTo>
                    <a:pt x="4906" y="1286"/>
                    <a:pt x="5073" y="1096"/>
                    <a:pt x="5311" y="1096"/>
                  </a:cubicBezTo>
                  <a:close/>
                  <a:moveTo>
                    <a:pt x="6550" y="1096"/>
                  </a:moveTo>
                  <a:cubicBezTo>
                    <a:pt x="6764" y="1096"/>
                    <a:pt x="6954" y="1286"/>
                    <a:pt x="6954" y="1524"/>
                  </a:cubicBezTo>
                  <a:cubicBezTo>
                    <a:pt x="6954" y="1739"/>
                    <a:pt x="6764" y="1929"/>
                    <a:pt x="6550" y="1929"/>
                  </a:cubicBezTo>
                  <a:cubicBezTo>
                    <a:pt x="6311" y="1929"/>
                    <a:pt x="6121" y="1739"/>
                    <a:pt x="6121" y="1524"/>
                  </a:cubicBezTo>
                  <a:cubicBezTo>
                    <a:pt x="6121" y="1286"/>
                    <a:pt x="6311" y="1096"/>
                    <a:pt x="6550" y="1096"/>
                  </a:cubicBezTo>
                  <a:close/>
                  <a:moveTo>
                    <a:pt x="7764" y="1096"/>
                  </a:moveTo>
                  <a:cubicBezTo>
                    <a:pt x="8002" y="1096"/>
                    <a:pt x="8193" y="1286"/>
                    <a:pt x="8193" y="1524"/>
                  </a:cubicBezTo>
                  <a:cubicBezTo>
                    <a:pt x="8193" y="1739"/>
                    <a:pt x="8002" y="1929"/>
                    <a:pt x="7764" y="1929"/>
                  </a:cubicBezTo>
                  <a:cubicBezTo>
                    <a:pt x="7526" y="1929"/>
                    <a:pt x="7335" y="1739"/>
                    <a:pt x="7335" y="1524"/>
                  </a:cubicBezTo>
                  <a:cubicBezTo>
                    <a:pt x="7335" y="1286"/>
                    <a:pt x="7526" y="1096"/>
                    <a:pt x="7764" y="1096"/>
                  </a:cubicBezTo>
                  <a:close/>
                  <a:moveTo>
                    <a:pt x="1525" y="0"/>
                  </a:moveTo>
                  <a:cubicBezTo>
                    <a:pt x="715" y="0"/>
                    <a:pt x="24" y="667"/>
                    <a:pt x="1" y="1477"/>
                  </a:cubicBezTo>
                  <a:cubicBezTo>
                    <a:pt x="1" y="2310"/>
                    <a:pt x="667" y="3001"/>
                    <a:pt x="1501" y="3001"/>
                  </a:cubicBezTo>
                  <a:lnTo>
                    <a:pt x="7931" y="3001"/>
                  </a:lnTo>
                  <a:cubicBezTo>
                    <a:pt x="8740" y="3001"/>
                    <a:pt x="9431" y="2334"/>
                    <a:pt x="9431" y="1500"/>
                  </a:cubicBezTo>
                  <a:cubicBezTo>
                    <a:pt x="9431" y="691"/>
                    <a:pt x="8740" y="0"/>
                    <a:pt x="7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6"/>
            <p:cNvSpPr/>
            <p:nvPr/>
          </p:nvSpPr>
          <p:spPr>
            <a:xfrm>
              <a:off x="4080235" y="1997845"/>
              <a:ext cx="386589" cy="200953"/>
            </a:xfrm>
            <a:custGeom>
              <a:avLst/>
              <a:gdLst/>
              <a:ahLst/>
              <a:cxnLst/>
              <a:rect l="l" t="t" r="r" b="b"/>
              <a:pathLst>
                <a:path w="11408" h="5930" extrusionOk="0">
                  <a:moveTo>
                    <a:pt x="1143" y="0"/>
                  </a:moveTo>
                  <a:lnTo>
                    <a:pt x="858" y="595"/>
                  </a:lnTo>
                  <a:lnTo>
                    <a:pt x="5049" y="2572"/>
                  </a:lnTo>
                  <a:cubicBezTo>
                    <a:pt x="4978" y="2715"/>
                    <a:pt x="4954" y="2882"/>
                    <a:pt x="4954" y="3048"/>
                  </a:cubicBezTo>
                  <a:lnTo>
                    <a:pt x="4954" y="3310"/>
                  </a:lnTo>
                  <a:lnTo>
                    <a:pt x="3168" y="3310"/>
                  </a:lnTo>
                  <a:lnTo>
                    <a:pt x="2263" y="4453"/>
                  </a:lnTo>
                  <a:lnTo>
                    <a:pt x="1501" y="4453"/>
                  </a:lnTo>
                  <a:cubicBezTo>
                    <a:pt x="667" y="4453"/>
                    <a:pt x="0" y="5120"/>
                    <a:pt x="0" y="5930"/>
                  </a:cubicBezTo>
                  <a:lnTo>
                    <a:pt x="643" y="5930"/>
                  </a:lnTo>
                  <a:cubicBezTo>
                    <a:pt x="643" y="5477"/>
                    <a:pt x="1024" y="5096"/>
                    <a:pt x="1501" y="5096"/>
                  </a:cubicBezTo>
                  <a:lnTo>
                    <a:pt x="9931" y="5096"/>
                  </a:lnTo>
                  <a:cubicBezTo>
                    <a:pt x="10407" y="5096"/>
                    <a:pt x="10788" y="5477"/>
                    <a:pt x="10788" y="5930"/>
                  </a:cubicBezTo>
                  <a:lnTo>
                    <a:pt x="11408" y="5930"/>
                  </a:lnTo>
                  <a:cubicBezTo>
                    <a:pt x="11408" y="5120"/>
                    <a:pt x="10741" y="4453"/>
                    <a:pt x="9931" y="4453"/>
                  </a:cubicBezTo>
                  <a:lnTo>
                    <a:pt x="9836" y="4453"/>
                  </a:lnTo>
                  <a:lnTo>
                    <a:pt x="9836" y="3310"/>
                  </a:lnTo>
                  <a:lnTo>
                    <a:pt x="9193" y="3310"/>
                  </a:lnTo>
                  <a:lnTo>
                    <a:pt x="9193" y="3048"/>
                  </a:lnTo>
                  <a:cubicBezTo>
                    <a:pt x="9193" y="2310"/>
                    <a:pt x="8597" y="1691"/>
                    <a:pt x="7859" y="1691"/>
                  </a:cubicBezTo>
                  <a:lnTo>
                    <a:pt x="7383" y="1691"/>
                  </a:lnTo>
                  <a:lnTo>
                    <a:pt x="7383" y="1024"/>
                  </a:lnTo>
                  <a:lnTo>
                    <a:pt x="6740" y="1024"/>
                  </a:lnTo>
                  <a:lnTo>
                    <a:pt x="6740" y="1691"/>
                  </a:lnTo>
                  <a:lnTo>
                    <a:pt x="6287" y="1691"/>
                  </a:lnTo>
                  <a:cubicBezTo>
                    <a:pt x="5954" y="1691"/>
                    <a:pt x="5668" y="1810"/>
                    <a:pt x="5430" y="2024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66"/>
          <p:cNvSpPr/>
          <p:nvPr/>
        </p:nvSpPr>
        <p:spPr>
          <a:xfrm>
            <a:off x="4758111" y="1857097"/>
            <a:ext cx="387402" cy="334131"/>
          </a:xfrm>
          <a:custGeom>
            <a:avLst/>
            <a:gdLst/>
            <a:ahLst/>
            <a:cxnLst/>
            <a:rect l="l" t="t" r="r" b="b"/>
            <a:pathLst>
              <a:path w="11432" h="9860" extrusionOk="0">
                <a:moveTo>
                  <a:pt x="6883" y="1"/>
                </a:moveTo>
                <a:lnTo>
                  <a:pt x="5025" y="2430"/>
                </a:lnTo>
                <a:lnTo>
                  <a:pt x="1" y="4930"/>
                </a:lnTo>
                <a:lnTo>
                  <a:pt x="5025" y="7455"/>
                </a:lnTo>
                <a:lnTo>
                  <a:pt x="6883" y="9860"/>
                </a:lnTo>
                <a:lnTo>
                  <a:pt x="8574" y="9860"/>
                </a:lnTo>
                <a:lnTo>
                  <a:pt x="8455" y="9503"/>
                </a:lnTo>
                <a:lnTo>
                  <a:pt x="9312" y="9503"/>
                </a:lnTo>
                <a:lnTo>
                  <a:pt x="9312" y="8812"/>
                </a:lnTo>
                <a:lnTo>
                  <a:pt x="8240" y="8812"/>
                </a:lnTo>
                <a:lnTo>
                  <a:pt x="8097" y="8383"/>
                </a:lnTo>
                <a:lnTo>
                  <a:pt x="8955" y="8383"/>
                </a:lnTo>
                <a:lnTo>
                  <a:pt x="8955" y="7717"/>
                </a:lnTo>
                <a:lnTo>
                  <a:pt x="7859" y="7717"/>
                </a:lnTo>
                <a:lnTo>
                  <a:pt x="7502" y="6526"/>
                </a:lnTo>
                <a:lnTo>
                  <a:pt x="8240" y="6526"/>
                </a:lnTo>
                <a:lnTo>
                  <a:pt x="10122" y="8098"/>
                </a:lnTo>
                <a:lnTo>
                  <a:pt x="11217" y="7359"/>
                </a:lnTo>
                <a:lnTo>
                  <a:pt x="10360" y="5931"/>
                </a:lnTo>
                <a:lnTo>
                  <a:pt x="11431" y="4954"/>
                </a:lnTo>
                <a:lnTo>
                  <a:pt x="10360" y="3954"/>
                </a:lnTo>
                <a:lnTo>
                  <a:pt x="11217" y="2525"/>
                </a:lnTo>
                <a:lnTo>
                  <a:pt x="10122" y="1787"/>
                </a:lnTo>
                <a:lnTo>
                  <a:pt x="8240" y="3359"/>
                </a:lnTo>
                <a:lnTo>
                  <a:pt x="7478" y="3359"/>
                </a:lnTo>
                <a:lnTo>
                  <a:pt x="7859" y="2168"/>
                </a:lnTo>
                <a:lnTo>
                  <a:pt x="8955" y="2168"/>
                </a:lnTo>
                <a:lnTo>
                  <a:pt x="8955" y="1477"/>
                </a:lnTo>
                <a:lnTo>
                  <a:pt x="8097" y="1477"/>
                </a:lnTo>
                <a:lnTo>
                  <a:pt x="8240" y="1049"/>
                </a:lnTo>
                <a:lnTo>
                  <a:pt x="9312" y="1049"/>
                </a:lnTo>
                <a:lnTo>
                  <a:pt x="9312" y="382"/>
                </a:lnTo>
                <a:lnTo>
                  <a:pt x="8407" y="382"/>
                </a:lnTo>
                <a:lnTo>
                  <a:pt x="8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1" name="Google Shape;1651;p66"/>
          <p:cNvGrpSpPr/>
          <p:nvPr/>
        </p:nvGrpSpPr>
        <p:grpSpPr>
          <a:xfrm>
            <a:off x="5426295" y="1826328"/>
            <a:ext cx="386621" cy="386690"/>
            <a:chOff x="5426295" y="1946879"/>
            <a:chExt cx="386621" cy="386690"/>
          </a:xfrm>
        </p:grpSpPr>
        <p:sp>
          <p:nvSpPr>
            <p:cNvPr id="1652" name="Google Shape;1652;p66"/>
            <p:cNvSpPr/>
            <p:nvPr/>
          </p:nvSpPr>
          <p:spPr>
            <a:xfrm>
              <a:off x="5426295" y="2101132"/>
              <a:ext cx="51712" cy="79127"/>
            </a:xfrm>
            <a:custGeom>
              <a:avLst/>
              <a:gdLst/>
              <a:ahLst/>
              <a:cxnLst/>
              <a:rect l="l" t="t" r="r" b="b"/>
              <a:pathLst>
                <a:path w="1526" h="2335" extrusionOk="0">
                  <a:moveTo>
                    <a:pt x="1096" y="0"/>
                  </a:moveTo>
                  <a:cubicBezTo>
                    <a:pt x="1073" y="0"/>
                    <a:pt x="1049" y="0"/>
                    <a:pt x="1049" y="24"/>
                  </a:cubicBezTo>
                  <a:lnTo>
                    <a:pt x="739" y="24"/>
                  </a:lnTo>
                  <a:lnTo>
                    <a:pt x="739" y="834"/>
                  </a:lnTo>
                  <a:lnTo>
                    <a:pt x="1" y="834"/>
                  </a:lnTo>
                  <a:lnTo>
                    <a:pt x="1" y="1501"/>
                  </a:lnTo>
                  <a:lnTo>
                    <a:pt x="739" y="1501"/>
                  </a:lnTo>
                  <a:lnTo>
                    <a:pt x="739" y="2310"/>
                  </a:lnTo>
                  <a:lnTo>
                    <a:pt x="1049" y="2334"/>
                  </a:lnTo>
                  <a:lnTo>
                    <a:pt x="1525" y="2334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6"/>
            <p:cNvSpPr/>
            <p:nvPr/>
          </p:nvSpPr>
          <p:spPr>
            <a:xfrm>
              <a:off x="5556251" y="2058367"/>
              <a:ext cx="256664" cy="164659"/>
            </a:xfrm>
            <a:custGeom>
              <a:avLst/>
              <a:gdLst/>
              <a:ahLst/>
              <a:cxnLst/>
              <a:rect l="l" t="t" r="r" b="b"/>
              <a:pathLst>
                <a:path w="7574" h="4859" extrusionOk="0">
                  <a:moveTo>
                    <a:pt x="6406" y="0"/>
                  </a:moveTo>
                  <a:lnTo>
                    <a:pt x="5716" y="1548"/>
                  </a:lnTo>
                  <a:lnTo>
                    <a:pt x="4049" y="1262"/>
                  </a:lnTo>
                  <a:lnTo>
                    <a:pt x="595" y="1262"/>
                  </a:lnTo>
                  <a:lnTo>
                    <a:pt x="572" y="1286"/>
                  </a:lnTo>
                  <a:cubicBezTo>
                    <a:pt x="453" y="1334"/>
                    <a:pt x="333" y="1453"/>
                    <a:pt x="238" y="1596"/>
                  </a:cubicBezTo>
                  <a:cubicBezTo>
                    <a:pt x="167" y="1715"/>
                    <a:pt x="119" y="1810"/>
                    <a:pt x="71" y="1929"/>
                  </a:cubicBezTo>
                  <a:cubicBezTo>
                    <a:pt x="24" y="2096"/>
                    <a:pt x="0" y="2263"/>
                    <a:pt x="0" y="2429"/>
                  </a:cubicBezTo>
                  <a:cubicBezTo>
                    <a:pt x="0" y="2596"/>
                    <a:pt x="24" y="2763"/>
                    <a:pt x="71" y="2929"/>
                  </a:cubicBezTo>
                  <a:cubicBezTo>
                    <a:pt x="95" y="3048"/>
                    <a:pt x="167" y="3168"/>
                    <a:pt x="238" y="3263"/>
                  </a:cubicBezTo>
                  <a:cubicBezTo>
                    <a:pt x="333" y="3406"/>
                    <a:pt x="453" y="3501"/>
                    <a:pt x="572" y="3572"/>
                  </a:cubicBezTo>
                  <a:lnTo>
                    <a:pt x="595" y="3596"/>
                  </a:lnTo>
                  <a:lnTo>
                    <a:pt x="4049" y="3596"/>
                  </a:lnTo>
                  <a:lnTo>
                    <a:pt x="5716" y="3334"/>
                  </a:lnTo>
                  <a:lnTo>
                    <a:pt x="6430" y="4858"/>
                  </a:lnTo>
                  <a:lnTo>
                    <a:pt x="7573" y="4858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6"/>
            <p:cNvSpPr/>
            <p:nvPr/>
          </p:nvSpPr>
          <p:spPr>
            <a:xfrm>
              <a:off x="5500541" y="1946879"/>
              <a:ext cx="65403" cy="386690"/>
            </a:xfrm>
            <a:custGeom>
              <a:avLst/>
              <a:gdLst/>
              <a:ahLst/>
              <a:cxnLst/>
              <a:rect l="l" t="t" r="r" b="b"/>
              <a:pathLst>
                <a:path w="1930" h="11411" extrusionOk="0">
                  <a:moveTo>
                    <a:pt x="965" y="0"/>
                  </a:moveTo>
                  <a:cubicBezTo>
                    <a:pt x="937" y="0"/>
                    <a:pt x="910" y="2"/>
                    <a:pt x="882" y="4"/>
                  </a:cubicBezTo>
                  <a:cubicBezTo>
                    <a:pt x="382" y="51"/>
                    <a:pt x="1" y="480"/>
                    <a:pt x="1" y="980"/>
                  </a:cubicBezTo>
                  <a:lnTo>
                    <a:pt x="1" y="10458"/>
                  </a:lnTo>
                  <a:cubicBezTo>
                    <a:pt x="1" y="10720"/>
                    <a:pt x="120" y="10958"/>
                    <a:pt x="287" y="11125"/>
                  </a:cubicBezTo>
                  <a:cubicBezTo>
                    <a:pt x="453" y="11316"/>
                    <a:pt x="715" y="11411"/>
                    <a:pt x="977" y="11411"/>
                  </a:cubicBezTo>
                  <a:cubicBezTo>
                    <a:pt x="1501" y="11411"/>
                    <a:pt x="1930" y="10982"/>
                    <a:pt x="1930" y="10458"/>
                  </a:cubicBezTo>
                  <a:lnTo>
                    <a:pt x="1930" y="7458"/>
                  </a:lnTo>
                  <a:cubicBezTo>
                    <a:pt x="1668" y="7339"/>
                    <a:pt x="1454" y="7124"/>
                    <a:pt x="1287" y="6862"/>
                  </a:cubicBezTo>
                  <a:cubicBezTo>
                    <a:pt x="1239" y="6767"/>
                    <a:pt x="1192" y="6672"/>
                    <a:pt x="1144" y="6553"/>
                  </a:cubicBezTo>
                  <a:cubicBezTo>
                    <a:pt x="1025" y="6315"/>
                    <a:pt x="977" y="6029"/>
                    <a:pt x="977" y="5719"/>
                  </a:cubicBezTo>
                  <a:cubicBezTo>
                    <a:pt x="977" y="5410"/>
                    <a:pt x="1025" y="5124"/>
                    <a:pt x="1144" y="4862"/>
                  </a:cubicBezTo>
                  <a:cubicBezTo>
                    <a:pt x="1168" y="4743"/>
                    <a:pt x="1239" y="4648"/>
                    <a:pt x="1287" y="4552"/>
                  </a:cubicBezTo>
                  <a:cubicBezTo>
                    <a:pt x="1454" y="4290"/>
                    <a:pt x="1668" y="4100"/>
                    <a:pt x="1930" y="3957"/>
                  </a:cubicBezTo>
                  <a:lnTo>
                    <a:pt x="1930" y="956"/>
                  </a:lnTo>
                  <a:cubicBezTo>
                    <a:pt x="1930" y="435"/>
                    <a:pt x="1499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66"/>
          <p:cNvGrpSpPr/>
          <p:nvPr/>
        </p:nvGrpSpPr>
        <p:grpSpPr>
          <a:xfrm>
            <a:off x="711800" y="2480919"/>
            <a:ext cx="386584" cy="384144"/>
            <a:chOff x="711800" y="2601470"/>
            <a:chExt cx="386584" cy="384144"/>
          </a:xfrm>
        </p:grpSpPr>
        <p:sp>
          <p:nvSpPr>
            <p:cNvPr id="1656" name="Google Shape;1656;p66"/>
            <p:cNvSpPr/>
            <p:nvPr/>
          </p:nvSpPr>
          <p:spPr>
            <a:xfrm>
              <a:off x="999094" y="2688627"/>
              <a:ext cx="99290" cy="212271"/>
            </a:xfrm>
            <a:custGeom>
              <a:avLst/>
              <a:gdLst/>
              <a:ahLst/>
              <a:cxnLst/>
              <a:rect l="l" t="t" r="r" b="b"/>
              <a:pathLst>
                <a:path w="2930" h="6264" extrusionOk="0">
                  <a:moveTo>
                    <a:pt x="1668" y="0"/>
                  </a:moveTo>
                  <a:lnTo>
                    <a:pt x="667" y="2144"/>
                  </a:lnTo>
                  <a:lnTo>
                    <a:pt x="1" y="2024"/>
                  </a:lnTo>
                  <a:lnTo>
                    <a:pt x="1" y="4192"/>
                  </a:lnTo>
                  <a:lnTo>
                    <a:pt x="644" y="4072"/>
                  </a:lnTo>
                  <a:lnTo>
                    <a:pt x="1668" y="6263"/>
                  </a:lnTo>
                  <a:lnTo>
                    <a:pt x="2882" y="6263"/>
                  </a:lnTo>
                  <a:lnTo>
                    <a:pt x="2668" y="3691"/>
                  </a:lnTo>
                  <a:lnTo>
                    <a:pt x="2930" y="3644"/>
                  </a:lnTo>
                  <a:lnTo>
                    <a:pt x="2930" y="2572"/>
                  </a:lnTo>
                  <a:lnTo>
                    <a:pt x="2668" y="252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6"/>
            <p:cNvSpPr/>
            <p:nvPr/>
          </p:nvSpPr>
          <p:spPr>
            <a:xfrm>
              <a:off x="793298" y="2601470"/>
              <a:ext cx="159847" cy="141243"/>
            </a:xfrm>
            <a:custGeom>
              <a:avLst/>
              <a:gdLst/>
              <a:ahLst/>
              <a:cxnLst/>
              <a:rect l="l" t="t" r="r" b="b"/>
              <a:pathLst>
                <a:path w="4717" h="4168" extrusionOk="0">
                  <a:moveTo>
                    <a:pt x="3073" y="0"/>
                  </a:moveTo>
                  <a:lnTo>
                    <a:pt x="1168" y="3287"/>
                  </a:lnTo>
                  <a:lnTo>
                    <a:pt x="1" y="3287"/>
                  </a:lnTo>
                  <a:lnTo>
                    <a:pt x="1" y="4168"/>
                  </a:lnTo>
                  <a:lnTo>
                    <a:pt x="4264" y="4168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6"/>
            <p:cNvSpPr/>
            <p:nvPr/>
          </p:nvSpPr>
          <p:spPr>
            <a:xfrm>
              <a:off x="711800" y="2765279"/>
              <a:ext cx="264729" cy="57338"/>
            </a:xfrm>
            <a:custGeom>
              <a:avLst/>
              <a:gdLst/>
              <a:ahLst/>
              <a:cxnLst/>
              <a:rect l="l" t="t" r="r" b="b"/>
              <a:pathLst>
                <a:path w="7812" h="1692" extrusionOk="0">
                  <a:moveTo>
                    <a:pt x="810" y="1"/>
                  </a:moveTo>
                  <a:cubicBezTo>
                    <a:pt x="358" y="1"/>
                    <a:pt x="1" y="358"/>
                    <a:pt x="1" y="810"/>
                  </a:cubicBezTo>
                  <a:lnTo>
                    <a:pt x="1" y="882"/>
                  </a:lnTo>
                  <a:cubicBezTo>
                    <a:pt x="1" y="1334"/>
                    <a:pt x="358" y="1691"/>
                    <a:pt x="810" y="1691"/>
                  </a:cubicBezTo>
                  <a:lnTo>
                    <a:pt x="7812" y="1691"/>
                  </a:lnTo>
                  <a:lnTo>
                    <a:pt x="7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6"/>
            <p:cNvSpPr/>
            <p:nvPr/>
          </p:nvSpPr>
          <p:spPr>
            <a:xfrm>
              <a:off x="793298" y="2845184"/>
              <a:ext cx="159034" cy="140430"/>
            </a:xfrm>
            <a:custGeom>
              <a:avLst/>
              <a:gdLst/>
              <a:ahLst/>
              <a:cxnLst/>
              <a:rect l="l" t="t" r="r" b="b"/>
              <a:pathLst>
                <a:path w="4693" h="4144" extrusionOk="0">
                  <a:moveTo>
                    <a:pt x="1" y="0"/>
                  </a:moveTo>
                  <a:lnTo>
                    <a:pt x="1" y="858"/>
                  </a:lnTo>
                  <a:lnTo>
                    <a:pt x="1168" y="858"/>
                  </a:lnTo>
                  <a:lnTo>
                    <a:pt x="3073" y="4144"/>
                  </a:lnTo>
                  <a:lnTo>
                    <a:pt x="4692" y="4144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66"/>
          <p:cNvGrpSpPr/>
          <p:nvPr/>
        </p:nvGrpSpPr>
        <p:grpSpPr>
          <a:xfrm>
            <a:off x="2057080" y="2531342"/>
            <a:ext cx="389808" cy="288548"/>
            <a:chOff x="2057080" y="2651894"/>
            <a:chExt cx="389808" cy="288548"/>
          </a:xfrm>
        </p:grpSpPr>
        <p:sp>
          <p:nvSpPr>
            <p:cNvPr id="1661" name="Google Shape;1661;p66"/>
            <p:cNvSpPr/>
            <p:nvPr/>
          </p:nvSpPr>
          <p:spPr>
            <a:xfrm>
              <a:off x="2057080" y="2651894"/>
              <a:ext cx="389808" cy="135211"/>
            </a:xfrm>
            <a:custGeom>
              <a:avLst/>
              <a:gdLst/>
              <a:ahLst/>
              <a:cxnLst/>
              <a:rect l="l" t="t" r="r" b="b"/>
              <a:pathLst>
                <a:path w="11503" h="3990" extrusionOk="0">
                  <a:moveTo>
                    <a:pt x="5740" y="2084"/>
                  </a:moveTo>
                  <a:lnTo>
                    <a:pt x="5978" y="2561"/>
                  </a:lnTo>
                  <a:lnTo>
                    <a:pt x="6502" y="2656"/>
                  </a:lnTo>
                  <a:lnTo>
                    <a:pt x="6121" y="3013"/>
                  </a:lnTo>
                  <a:lnTo>
                    <a:pt x="6216" y="3537"/>
                  </a:lnTo>
                  <a:lnTo>
                    <a:pt x="5740" y="3299"/>
                  </a:lnTo>
                  <a:lnTo>
                    <a:pt x="5287" y="3537"/>
                  </a:lnTo>
                  <a:lnTo>
                    <a:pt x="5287" y="3537"/>
                  </a:lnTo>
                  <a:lnTo>
                    <a:pt x="5359" y="3013"/>
                  </a:lnTo>
                  <a:lnTo>
                    <a:pt x="5001" y="2656"/>
                  </a:lnTo>
                  <a:lnTo>
                    <a:pt x="5525" y="2561"/>
                  </a:lnTo>
                  <a:lnTo>
                    <a:pt x="5740" y="2084"/>
                  </a:lnTo>
                  <a:close/>
                  <a:moveTo>
                    <a:pt x="5752" y="1"/>
                  </a:moveTo>
                  <a:cubicBezTo>
                    <a:pt x="5591" y="1"/>
                    <a:pt x="5430" y="36"/>
                    <a:pt x="5287" y="108"/>
                  </a:cubicBezTo>
                  <a:lnTo>
                    <a:pt x="596" y="2513"/>
                  </a:lnTo>
                  <a:cubicBezTo>
                    <a:pt x="334" y="2656"/>
                    <a:pt x="143" y="2894"/>
                    <a:pt x="72" y="3180"/>
                  </a:cubicBezTo>
                  <a:cubicBezTo>
                    <a:pt x="0" y="3442"/>
                    <a:pt x="48" y="3751"/>
                    <a:pt x="215" y="3990"/>
                  </a:cubicBezTo>
                  <a:lnTo>
                    <a:pt x="11289" y="3990"/>
                  </a:lnTo>
                  <a:cubicBezTo>
                    <a:pt x="11455" y="3751"/>
                    <a:pt x="11503" y="3442"/>
                    <a:pt x="11408" y="3180"/>
                  </a:cubicBezTo>
                  <a:cubicBezTo>
                    <a:pt x="11336" y="2894"/>
                    <a:pt x="11146" y="2656"/>
                    <a:pt x="10884" y="2513"/>
                  </a:cubicBezTo>
                  <a:lnTo>
                    <a:pt x="6216" y="108"/>
                  </a:lnTo>
                  <a:cubicBezTo>
                    <a:pt x="6073" y="36"/>
                    <a:pt x="5912" y="1"/>
                    <a:pt x="5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6"/>
            <p:cNvSpPr/>
            <p:nvPr/>
          </p:nvSpPr>
          <p:spPr>
            <a:xfrm>
              <a:off x="2065145" y="2856469"/>
              <a:ext cx="374491" cy="83973"/>
            </a:xfrm>
            <a:custGeom>
              <a:avLst/>
              <a:gdLst/>
              <a:ahLst/>
              <a:cxnLst/>
              <a:rect l="l" t="t" r="r" b="b"/>
              <a:pathLst>
                <a:path w="11051" h="2478" extrusionOk="0">
                  <a:moveTo>
                    <a:pt x="1" y="1"/>
                  </a:moveTo>
                  <a:lnTo>
                    <a:pt x="1" y="834"/>
                  </a:lnTo>
                  <a:lnTo>
                    <a:pt x="48" y="906"/>
                  </a:lnTo>
                  <a:cubicBezTo>
                    <a:pt x="72" y="953"/>
                    <a:pt x="334" y="1358"/>
                    <a:pt x="1168" y="1739"/>
                  </a:cubicBezTo>
                  <a:cubicBezTo>
                    <a:pt x="2215" y="2215"/>
                    <a:pt x="3692" y="2477"/>
                    <a:pt x="5526" y="2477"/>
                  </a:cubicBezTo>
                  <a:cubicBezTo>
                    <a:pt x="7359" y="2477"/>
                    <a:pt x="8836" y="2215"/>
                    <a:pt x="9884" y="1739"/>
                  </a:cubicBezTo>
                  <a:cubicBezTo>
                    <a:pt x="10693" y="1358"/>
                    <a:pt x="10955" y="953"/>
                    <a:pt x="10979" y="906"/>
                  </a:cubicBezTo>
                  <a:lnTo>
                    <a:pt x="11051" y="834"/>
                  </a:lnTo>
                  <a:lnTo>
                    <a:pt x="110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6"/>
            <p:cNvSpPr/>
            <p:nvPr/>
          </p:nvSpPr>
          <p:spPr>
            <a:xfrm>
              <a:off x="2074837" y="2809671"/>
              <a:ext cx="352701" cy="24230"/>
            </a:xfrm>
            <a:custGeom>
              <a:avLst/>
              <a:gdLst/>
              <a:ahLst/>
              <a:cxnLst/>
              <a:rect l="l" t="t" r="r" b="b"/>
              <a:pathLst>
                <a:path w="10408" h="715" extrusionOk="0">
                  <a:moveTo>
                    <a:pt x="0" y="0"/>
                  </a:moveTo>
                  <a:lnTo>
                    <a:pt x="0" y="715"/>
                  </a:lnTo>
                  <a:lnTo>
                    <a:pt x="10407" y="715"/>
                  </a:lnTo>
                  <a:lnTo>
                    <a:pt x="104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66"/>
          <p:cNvGrpSpPr/>
          <p:nvPr/>
        </p:nvGrpSpPr>
        <p:grpSpPr>
          <a:xfrm>
            <a:off x="2752712" y="2450251"/>
            <a:ext cx="384992" cy="387396"/>
            <a:chOff x="2752712" y="2570803"/>
            <a:chExt cx="384992" cy="387396"/>
          </a:xfrm>
        </p:grpSpPr>
        <p:sp>
          <p:nvSpPr>
            <p:cNvPr id="1665" name="Google Shape;1665;p66"/>
            <p:cNvSpPr/>
            <p:nvPr/>
          </p:nvSpPr>
          <p:spPr>
            <a:xfrm>
              <a:off x="3019843" y="2570803"/>
              <a:ext cx="117861" cy="124299"/>
            </a:xfrm>
            <a:custGeom>
              <a:avLst/>
              <a:gdLst/>
              <a:ahLst/>
              <a:cxnLst/>
              <a:rect l="l" t="t" r="r" b="b"/>
              <a:pathLst>
                <a:path w="3478" h="3668" extrusionOk="0">
                  <a:moveTo>
                    <a:pt x="3072" y="0"/>
                  </a:moveTo>
                  <a:lnTo>
                    <a:pt x="2667" y="262"/>
                  </a:lnTo>
                  <a:cubicBezTo>
                    <a:pt x="2645" y="285"/>
                    <a:pt x="2146" y="577"/>
                    <a:pt x="1614" y="577"/>
                  </a:cubicBezTo>
                  <a:cubicBezTo>
                    <a:pt x="1576" y="577"/>
                    <a:pt x="1538" y="575"/>
                    <a:pt x="1500" y="572"/>
                  </a:cubicBezTo>
                  <a:cubicBezTo>
                    <a:pt x="1460" y="568"/>
                    <a:pt x="1420" y="566"/>
                    <a:pt x="1381" y="566"/>
                  </a:cubicBezTo>
                  <a:cubicBezTo>
                    <a:pt x="698" y="566"/>
                    <a:pt x="351" y="1139"/>
                    <a:pt x="238" y="1477"/>
                  </a:cubicBezTo>
                  <a:lnTo>
                    <a:pt x="0" y="2406"/>
                  </a:lnTo>
                  <a:lnTo>
                    <a:pt x="1262" y="3668"/>
                  </a:lnTo>
                  <a:lnTo>
                    <a:pt x="1858" y="3453"/>
                  </a:lnTo>
                  <a:cubicBezTo>
                    <a:pt x="2358" y="3263"/>
                    <a:pt x="2763" y="2906"/>
                    <a:pt x="3001" y="2453"/>
                  </a:cubicBezTo>
                  <a:cubicBezTo>
                    <a:pt x="3477" y="1524"/>
                    <a:pt x="3191" y="500"/>
                    <a:pt x="3191" y="453"/>
                  </a:cubicBezTo>
                  <a:lnTo>
                    <a:pt x="30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6"/>
            <p:cNvSpPr/>
            <p:nvPr/>
          </p:nvSpPr>
          <p:spPr>
            <a:xfrm>
              <a:off x="2972232" y="2664398"/>
              <a:ext cx="73468" cy="73468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857" y="1"/>
                  </a:moveTo>
                  <a:lnTo>
                    <a:pt x="0" y="882"/>
                  </a:lnTo>
                  <a:lnTo>
                    <a:pt x="1310" y="2168"/>
                  </a:lnTo>
                  <a:lnTo>
                    <a:pt x="2167" y="1311"/>
                  </a:lnTo>
                  <a:lnTo>
                    <a:pt x="1762" y="906"/>
                  </a:lnTo>
                  <a:lnTo>
                    <a:pt x="2048" y="596"/>
                  </a:lnTo>
                  <a:lnTo>
                    <a:pt x="1572" y="144"/>
                  </a:lnTo>
                  <a:lnTo>
                    <a:pt x="1286" y="429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6"/>
            <p:cNvSpPr/>
            <p:nvPr/>
          </p:nvSpPr>
          <p:spPr>
            <a:xfrm>
              <a:off x="2752712" y="2837119"/>
              <a:ext cx="121080" cy="121080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048" y="0"/>
                  </a:moveTo>
                  <a:lnTo>
                    <a:pt x="1" y="1048"/>
                  </a:lnTo>
                  <a:lnTo>
                    <a:pt x="2501" y="3572"/>
                  </a:lnTo>
                  <a:lnTo>
                    <a:pt x="3573" y="250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6"/>
            <p:cNvSpPr/>
            <p:nvPr/>
          </p:nvSpPr>
          <p:spPr>
            <a:xfrm>
              <a:off x="2804356" y="2710416"/>
              <a:ext cx="196141" cy="195328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4478" y="0"/>
                  </a:moveTo>
                  <a:lnTo>
                    <a:pt x="3692" y="762"/>
                  </a:lnTo>
                  <a:cubicBezTo>
                    <a:pt x="3525" y="691"/>
                    <a:pt x="3335" y="619"/>
                    <a:pt x="3120" y="619"/>
                  </a:cubicBezTo>
                  <a:cubicBezTo>
                    <a:pt x="2811" y="619"/>
                    <a:pt x="2501" y="762"/>
                    <a:pt x="2287" y="977"/>
                  </a:cubicBezTo>
                  <a:lnTo>
                    <a:pt x="1" y="3263"/>
                  </a:lnTo>
                  <a:lnTo>
                    <a:pt x="2525" y="5763"/>
                  </a:lnTo>
                  <a:lnTo>
                    <a:pt x="4787" y="3501"/>
                  </a:lnTo>
                  <a:cubicBezTo>
                    <a:pt x="5168" y="3120"/>
                    <a:pt x="5240" y="2525"/>
                    <a:pt x="5002" y="2072"/>
                  </a:cubicBezTo>
                  <a:lnTo>
                    <a:pt x="5788" y="1286"/>
                  </a:lnTo>
                  <a:lnTo>
                    <a:pt x="44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66"/>
          <p:cNvGrpSpPr/>
          <p:nvPr/>
        </p:nvGrpSpPr>
        <p:grpSpPr>
          <a:xfrm>
            <a:off x="3378131" y="2591457"/>
            <a:ext cx="386585" cy="128366"/>
            <a:chOff x="3378131" y="2712009"/>
            <a:chExt cx="386585" cy="128366"/>
          </a:xfrm>
        </p:grpSpPr>
        <p:sp>
          <p:nvSpPr>
            <p:cNvPr id="1670" name="Google Shape;1670;p66"/>
            <p:cNvSpPr/>
            <p:nvPr/>
          </p:nvSpPr>
          <p:spPr>
            <a:xfrm>
              <a:off x="3437060" y="2712009"/>
              <a:ext cx="179197" cy="128366"/>
            </a:xfrm>
            <a:custGeom>
              <a:avLst/>
              <a:gdLst/>
              <a:ahLst/>
              <a:cxnLst/>
              <a:rect l="l" t="t" r="r" b="b"/>
              <a:pathLst>
                <a:path w="5288" h="3788" extrusionOk="0">
                  <a:moveTo>
                    <a:pt x="381" y="1"/>
                  </a:moveTo>
                  <a:lnTo>
                    <a:pt x="381" y="310"/>
                  </a:lnTo>
                  <a:lnTo>
                    <a:pt x="0" y="310"/>
                  </a:lnTo>
                  <a:lnTo>
                    <a:pt x="0" y="3454"/>
                  </a:lnTo>
                  <a:lnTo>
                    <a:pt x="381" y="3454"/>
                  </a:lnTo>
                  <a:lnTo>
                    <a:pt x="381" y="3787"/>
                  </a:lnTo>
                  <a:lnTo>
                    <a:pt x="5287" y="3787"/>
                  </a:lnTo>
                  <a:lnTo>
                    <a:pt x="52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6"/>
            <p:cNvSpPr/>
            <p:nvPr/>
          </p:nvSpPr>
          <p:spPr>
            <a:xfrm>
              <a:off x="3378131" y="2712009"/>
              <a:ext cx="36361" cy="127553"/>
            </a:xfrm>
            <a:custGeom>
              <a:avLst/>
              <a:gdLst/>
              <a:ahLst/>
              <a:cxnLst/>
              <a:rect l="l" t="t" r="r" b="b"/>
              <a:pathLst>
                <a:path w="1073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1072" y="3764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6"/>
            <p:cNvSpPr/>
            <p:nvPr/>
          </p:nvSpPr>
          <p:spPr>
            <a:xfrm>
              <a:off x="3638790" y="2712009"/>
              <a:ext cx="125926" cy="127553"/>
            </a:xfrm>
            <a:custGeom>
              <a:avLst/>
              <a:gdLst/>
              <a:ahLst/>
              <a:cxnLst/>
              <a:rect l="l" t="t" r="r" b="b"/>
              <a:pathLst>
                <a:path w="3716" h="3764" extrusionOk="0">
                  <a:moveTo>
                    <a:pt x="1" y="1"/>
                  </a:moveTo>
                  <a:lnTo>
                    <a:pt x="1" y="3764"/>
                  </a:lnTo>
                  <a:lnTo>
                    <a:pt x="96" y="3764"/>
                  </a:lnTo>
                  <a:cubicBezTo>
                    <a:pt x="549" y="3764"/>
                    <a:pt x="1001" y="3716"/>
                    <a:pt x="1430" y="3573"/>
                  </a:cubicBezTo>
                  <a:cubicBezTo>
                    <a:pt x="1858" y="3430"/>
                    <a:pt x="2287" y="3240"/>
                    <a:pt x="2644" y="2978"/>
                  </a:cubicBezTo>
                  <a:cubicBezTo>
                    <a:pt x="3025" y="2716"/>
                    <a:pt x="3335" y="2430"/>
                    <a:pt x="3573" y="2097"/>
                  </a:cubicBezTo>
                  <a:lnTo>
                    <a:pt x="3716" y="1882"/>
                  </a:lnTo>
                  <a:lnTo>
                    <a:pt x="3573" y="1692"/>
                  </a:lnTo>
                  <a:cubicBezTo>
                    <a:pt x="3335" y="1358"/>
                    <a:pt x="3025" y="1049"/>
                    <a:pt x="2644" y="787"/>
                  </a:cubicBezTo>
                  <a:cubicBezTo>
                    <a:pt x="1906" y="287"/>
                    <a:pt x="1025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66"/>
          <p:cNvGrpSpPr/>
          <p:nvPr/>
        </p:nvGrpSpPr>
        <p:grpSpPr>
          <a:xfrm>
            <a:off x="4104431" y="2450251"/>
            <a:ext cx="345445" cy="386581"/>
            <a:chOff x="4104431" y="2570803"/>
            <a:chExt cx="345445" cy="386581"/>
          </a:xfrm>
        </p:grpSpPr>
        <p:sp>
          <p:nvSpPr>
            <p:cNvPr id="1674" name="Google Shape;1674;p66"/>
            <p:cNvSpPr/>
            <p:nvPr/>
          </p:nvSpPr>
          <p:spPr>
            <a:xfrm>
              <a:off x="4201280" y="2916990"/>
              <a:ext cx="151748" cy="40394"/>
            </a:xfrm>
            <a:custGeom>
              <a:avLst/>
              <a:gdLst/>
              <a:ahLst/>
              <a:cxnLst/>
              <a:rect l="l" t="t" r="r" b="b"/>
              <a:pathLst>
                <a:path w="4478" h="1192" extrusionOk="0">
                  <a:moveTo>
                    <a:pt x="1" y="1"/>
                  </a:moveTo>
                  <a:lnTo>
                    <a:pt x="1" y="1191"/>
                  </a:lnTo>
                  <a:lnTo>
                    <a:pt x="4478" y="1191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6"/>
            <p:cNvSpPr/>
            <p:nvPr/>
          </p:nvSpPr>
          <p:spPr>
            <a:xfrm>
              <a:off x="4229542" y="2604690"/>
              <a:ext cx="94444" cy="176757"/>
            </a:xfrm>
            <a:custGeom>
              <a:avLst/>
              <a:gdLst/>
              <a:ahLst/>
              <a:cxnLst/>
              <a:rect l="l" t="t" r="r" b="b"/>
              <a:pathLst>
                <a:path w="2787" h="5216" extrusionOk="0">
                  <a:moveTo>
                    <a:pt x="1381" y="1"/>
                  </a:moveTo>
                  <a:cubicBezTo>
                    <a:pt x="619" y="1"/>
                    <a:pt x="0" y="620"/>
                    <a:pt x="0" y="1382"/>
                  </a:cubicBezTo>
                  <a:cubicBezTo>
                    <a:pt x="0" y="1810"/>
                    <a:pt x="191" y="2215"/>
                    <a:pt x="524" y="2477"/>
                  </a:cubicBezTo>
                  <a:lnTo>
                    <a:pt x="524" y="5216"/>
                  </a:lnTo>
                  <a:lnTo>
                    <a:pt x="2262" y="5216"/>
                  </a:lnTo>
                  <a:lnTo>
                    <a:pt x="2262" y="2477"/>
                  </a:lnTo>
                  <a:cubicBezTo>
                    <a:pt x="2596" y="2215"/>
                    <a:pt x="2786" y="1810"/>
                    <a:pt x="2786" y="1382"/>
                  </a:cubicBezTo>
                  <a:cubicBezTo>
                    <a:pt x="2786" y="620"/>
                    <a:pt x="2167" y="1"/>
                    <a:pt x="1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6"/>
            <p:cNvSpPr/>
            <p:nvPr/>
          </p:nvSpPr>
          <p:spPr>
            <a:xfrm>
              <a:off x="4223882" y="2804012"/>
              <a:ext cx="106542" cy="90412"/>
            </a:xfrm>
            <a:custGeom>
              <a:avLst/>
              <a:gdLst/>
              <a:ahLst/>
              <a:cxnLst/>
              <a:rect l="l" t="t" r="r" b="b"/>
              <a:pathLst>
                <a:path w="3144" h="2668" extrusionOk="0">
                  <a:moveTo>
                    <a:pt x="0" y="1"/>
                  </a:moveTo>
                  <a:lnTo>
                    <a:pt x="0" y="2668"/>
                  </a:lnTo>
                  <a:lnTo>
                    <a:pt x="3144" y="2668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6"/>
            <p:cNvSpPr/>
            <p:nvPr/>
          </p:nvSpPr>
          <p:spPr>
            <a:xfrm>
              <a:off x="4333642" y="2606316"/>
              <a:ext cx="34735" cy="87972"/>
            </a:xfrm>
            <a:custGeom>
              <a:avLst/>
              <a:gdLst/>
              <a:ahLst/>
              <a:cxnLst/>
              <a:rect l="l" t="t" r="r" b="b"/>
              <a:pathLst>
                <a:path w="1025" h="2596" extrusionOk="0">
                  <a:moveTo>
                    <a:pt x="476" y="0"/>
                  </a:moveTo>
                  <a:lnTo>
                    <a:pt x="0" y="476"/>
                  </a:lnTo>
                  <a:cubicBezTo>
                    <a:pt x="214" y="691"/>
                    <a:pt x="334" y="977"/>
                    <a:pt x="334" y="1286"/>
                  </a:cubicBezTo>
                  <a:cubicBezTo>
                    <a:pt x="334" y="1620"/>
                    <a:pt x="214" y="1905"/>
                    <a:pt x="0" y="2120"/>
                  </a:cubicBezTo>
                  <a:lnTo>
                    <a:pt x="453" y="2596"/>
                  </a:lnTo>
                  <a:cubicBezTo>
                    <a:pt x="810" y="2286"/>
                    <a:pt x="1024" y="1810"/>
                    <a:pt x="1024" y="1286"/>
                  </a:cubicBezTo>
                  <a:cubicBezTo>
                    <a:pt x="1000" y="786"/>
                    <a:pt x="810" y="31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6"/>
            <p:cNvSpPr/>
            <p:nvPr/>
          </p:nvSpPr>
          <p:spPr>
            <a:xfrm>
              <a:off x="4366716" y="2589373"/>
              <a:ext cx="41207" cy="121893"/>
            </a:xfrm>
            <a:custGeom>
              <a:avLst/>
              <a:gdLst/>
              <a:ahLst/>
              <a:cxnLst/>
              <a:rect l="l" t="t" r="r" b="b"/>
              <a:pathLst>
                <a:path w="1216" h="3597" extrusionOk="0">
                  <a:moveTo>
                    <a:pt x="453" y="0"/>
                  </a:moveTo>
                  <a:lnTo>
                    <a:pt x="1" y="500"/>
                  </a:lnTo>
                  <a:cubicBezTo>
                    <a:pt x="334" y="810"/>
                    <a:pt x="548" y="1286"/>
                    <a:pt x="548" y="1786"/>
                  </a:cubicBezTo>
                  <a:cubicBezTo>
                    <a:pt x="548" y="2310"/>
                    <a:pt x="334" y="2786"/>
                    <a:pt x="1" y="3096"/>
                  </a:cubicBezTo>
                  <a:lnTo>
                    <a:pt x="453" y="3596"/>
                  </a:lnTo>
                  <a:cubicBezTo>
                    <a:pt x="929" y="3144"/>
                    <a:pt x="1191" y="2477"/>
                    <a:pt x="1191" y="1786"/>
                  </a:cubicBezTo>
                  <a:cubicBezTo>
                    <a:pt x="1215" y="1096"/>
                    <a:pt x="929" y="453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6"/>
            <p:cNvSpPr/>
            <p:nvPr/>
          </p:nvSpPr>
          <p:spPr>
            <a:xfrm>
              <a:off x="4400603" y="2570803"/>
              <a:ext cx="49272" cy="159000"/>
            </a:xfrm>
            <a:custGeom>
              <a:avLst/>
              <a:gdLst/>
              <a:ahLst/>
              <a:cxnLst/>
              <a:rect l="l" t="t" r="r" b="b"/>
              <a:pathLst>
                <a:path w="1454" h="4692" extrusionOk="0">
                  <a:moveTo>
                    <a:pt x="477" y="0"/>
                  </a:moveTo>
                  <a:lnTo>
                    <a:pt x="1" y="500"/>
                  </a:lnTo>
                  <a:cubicBezTo>
                    <a:pt x="501" y="953"/>
                    <a:pt x="763" y="1620"/>
                    <a:pt x="787" y="2334"/>
                  </a:cubicBezTo>
                  <a:cubicBezTo>
                    <a:pt x="787" y="3072"/>
                    <a:pt x="501" y="3739"/>
                    <a:pt x="1" y="4192"/>
                  </a:cubicBezTo>
                  <a:lnTo>
                    <a:pt x="453" y="4692"/>
                  </a:lnTo>
                  <a:cubicBezTo>
                    <a:pt x="1096" y="4096"/>
                    <a:pt x="1453" y="3239"/>
                    <a:pt x="1453" y="2334"/>
                  </a:cubicBezTo>
                  <a:cubicBezTo>
                    <a:pt x="1453" y="1453"/>
                    <a:pt x="1096" y="596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6"/>
            <p:cNvSpPr/>
            <p:nvPr/>
          </p:nvSpPr>
          <p:spPr>
            <a:xfrm>
              <a:off x="4185963" y="2606316"/>
              <a:ext cx="33921" cy="87972"/>
            </a:xfrm>
            <a:custGeom>
              <a:avLst/>
              <a:gdLst/>
              <a:ahLst/>
              <a:cxnLst/>
              <a:rect l="l" t="t" r="r" b="b"/>
              <a:pathLst>
                <a:path w="1001" h="2596" extrusionOk="0">
                  <a:moveTo>
                    <a:pt x="548" y="0"/>
                  </a:moveTo>
                  <a:cubicBezTo>
                    <a:pt x="191" y="310"/>
                    <a:pt x="0" y="786"/>
                    <a:pt x="0" y="1286"/>
                  </a:cubicBezTo>
                  <a:cubicBezTo>
                    <a:pt x="0" y="1810"/>
                    <a:pt x="214" y="2286"/>
                    <a:pt x="548" y="2596"/>
                  </a:cubicBezTo>
                  <a:lnTo>
                    <a:pt x="1000" y="2120"/>
                  </a:lnTo>
                  <a:cubicBezTo>
                    <a:pt x="786" y="1929"/>
                    <a:pt x="667" y="1620"/>
                    <a:pt x="667" y="1286"/>
                  </a:cubicBezTo>
                  <a:cubicBezTo>
                    <a:pt x="667" y="977"/>
                    <a:pt x="786" y="691"/>
                    <a:pt x="1000" y="47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6"/>
            <p:cNvSpPr/>
            <p:nvPr/>
          </p:nvSpPr>
          <p:spPr>
            <a:xfrm>
              <a:off x="4146417" y="2589373"/>
              <a:ext cx="40360" cy="121893"/>
            </a:xfrm>
            <a:custGeom>
              <a:avLst/>
              <a:gdLst/>
              <a:ahLst/>
              <a:cxnLst/>
              <a:rect l="l" t="t" r="r" b="b"/>
              <a:pathLst>
                <a:path w="1191" h="3597" extrusionOk="0">
                  <a:moveTo>
                    <a:pt x="738" y="0"/>
                  </a:moveTo>
                  <a:cubicBezTo>
                    <a:pt x="262" y="453"/>
                    <a:pt x="0" y="1096"/>
                    <a:pt x="0" y="1786"/>
                  </a:cubicBezTo>
                  <a:cubicBezTo>
                    <a:pt x="0" y="2501"/>
                    <a:pt x="262" y="3144"/>
                    <a:pt x="738" y="3596"/>
                  </a:cubicBezTo>
                  <a:lnTo>
                    <a:pt x="1191" y="3120"/>
                  </a:lnTo>
                  <a:cubicBezTo>
                    <a:pt x="857" y="2786"/>
                    <a:pt x="667" y="2310"/>
                    <a:pt x="667" y="1786"/>
                  </a:cubicBezTo>
                  <a:cubicBezTo>
                    <a:pt x="667" y="1286"/>
                    <a:pt x="857" y="810"/>
                    <a:pt x="1191" y="500"/>
                  </a:cubicBezTo>
                  <a:lnTo>
                    <a:pt x="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6"/>
            <p:cNvSpPr/>
            <p:nvPr/>
          </p:nvSpPr>
          <p:spPr>
            <a:xfrm>
              <a:off x="4104431" y="2570803"/>
              <a:ext cx="48459" cy="159000"/>
            </a:xfrm>
            <a:custGeom>
              <a:avLst/>
              <a:gdLst/>
              <a:ahLst/>
              <a:cxnLst/>
              <a:rect l="l" t="t" r="r" b="b"/>
              <a:pathLst>
                <a:path w="1430" h="4692" extrusionOk="0">
                  <a:moveTo>
                    <a:pt x="977" y="0"/>
                  </a:moveTo>
                  <a:cubicBezTo>
                    <a:pt x="358" y="596"/>
                    <a:pt x="1" y="1429"/>
                    <a:pt x="1" y="2334"/>
                  </a:cubicBezTo>
                  <a:cubicBezTo>
                    <a:pt x="1" y="3239"/>
                    <a:pt x="358" y="4096"/>
                    <a:pt x="977" y="4692"/>
                  </a:cubicBezTo>
                  <a:lnTo>
                    <a:pt x="1430" y="4192"/>
                  </a:lnTo>
                  <a:cubicBezTo>
                    <a:pt x="953" y="3739"/>
                    <a:pt x="668" y="3072"/>
                    <a:pt x="668" y="2334"/>
                  </a:cubicBezTo>
                  <a:cubicBezTo>
                    <a:pt x="668" y="1620"/>
                    <a:pt x="953" y="953"/>
                    <a:pt x="1430" y="500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6"/>
          <p:cNvGrpSpPr/>
          <p:nvPr/>
        </p:nvGrpSpPr>
        <p:grpSpPr>
          <a:xfrm>
            <a:off x="4783933" y="2450251"/>
            <a:ext cx="349482" cy="387399"/>
            <a:chOff x="4783933" y="2570803"/>
            <a:chExt cx="349482" cy="387399"/>
          </a:xfrm>
        </p:grpSpPr>
        <p:sp>
          <p:nvSpPr>
            <p:cNvPr id="1684" name="Google Shape;1684;p66"/>
            <p:cNvSpPr/>
            <p:nvPr/>
          </p:nvSpPr>
          <p:spPr>
            <a:xfrm>
              <a:off x="4846082" y="2714449"/>
              <a:ext cx="154154" cy="243753"/>
            </a:xfrm>
            <a:custGeom>
              <a:avLst/>
              <a:gdLst/>
              <a:ahLst/>
              <a:cxnLst/>
              <a:rect l="l" t="t" r="r" b="b"/>
              <a:pathLst>
                <a:path w="4549" h="7193" extrusionOk="0">
                  <a:moveTo>
                    <a:pt x="3501" y="1715"/>
                  </a:moveTo>
                  <a:lnTo>
                    <a:pt x="3501" y="2382"/>
                  </a:lnTo>
                  <a:lnTo>
                    <a:pt x="1120" y="2382"/>
                  </a:lnTo>
                  <a:lnTo>
                    <a:pt x="1120" y="1715"/>
                  </a:lnTo>
                  <a:close/>
                  <a:moveTo>
                    <a:pt x="3501" y="3120"/>
                  </a:moveTo>
                  <a:lnTo>
                    <a:pt x="3501" y="3453"/>
                  </a:lnTo>
                  <a:lnTo>
                    <a:pt x="3501" y="3787"/>
                  </a:lnTo>
                  <a:lnTo>
                    <a:pt x="1120" y="3787"/>
                  </a:lnTo>
                  <a:lnTo>
                    <a:pt x="1120" y="3120"/>
                  </a:lnTo>
                  <a:close/>
                  <a:moveTo>
                    <a:pt x="3501" y="4549"/>
                  </a:moveTo>
                  <a:lnTo>
                    <a:pt x="3501" y="5216"/>
                  </a:lnTo>
                  <a:lnTo>
                    <a:pt x="1120" y="5216"/>
                  </a:lnTo>
                  <a:lnTo>
                    <a:pt x="1120" y="4549"/>
                  </a:lnTo>
                  <a:close/>
                  <a:moveTo>
                    <a:pt x="1858" y="0"/>
                  </a:moveTo>
                  <a:cubicBezTo>
                    <a:pt x="191" y="143"/>
                    <a:pt x="0" y="1096"/>
                    <a:pt x="0" y="1096"/>
                  </a:cubicBezTo>
                  <a:lnTo>
                    <a:pt x="0" y="6025"/>
                  </a:lnTo>
                  <a:cubicBezTo>
                    <a:pt x="0" y="6025"/>
                    <a:pt x="238" y="7192"/>
                    <a:pt x="2287" y="7192"/>
                  </a:cubicBezTo>
                  <a:cubicBezTo>
                    <a:pt x="3906" y="7192"/>
                    <a:pt x="4382" y="6502"/>
                    <a:pt x="4501" y="6216"/>
                  </a:cubicBezTo>
                  <a:cubicBezTo>
                    <a:pt x="4549" y="6121"/>
                    <a:pt x="4549" y="6073"/>
                    <a:pt x="4549" y="6073"/>
                  </a:cubicBezTo>
                  <a:lnTo>
                    <a:pt x="4549" y="5882"/>
                  </a:lnTo>
                  <a:lnTo>
                    <a:pt x="4549" y="5525"/>
                  </a:lnTo>
                  <a:lnTo>
                    <a:pt x="4549" y="2096"/>
                  </a:lnTo>
                  <a:lnTo>
                    <a:pt x="4549" y="2048"/>
                  </a:lnTo>
                  <a:lnTo>
                    <a:pt x="4549" y="1167"/>
                  </a:lnTo>
                  <a:cubicBezTo>
                    <a:pt x="4549" y="1143"/>
                    <a:pt x="4358" y="143"/>
                    <a:pt x="2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6"/>
            <p:cNvSpPr/>
            <p:nvPr/>
          </p:nvSpPr>
          <p:spPr>
            <a:xfrm>
              <a:off x="4783933" y="2570803"/>
              <a:ext cx="349482" cy="354294"/>
            </a:xfrm>
            <a:custGeom>
              <a:avLst/>
              <a:gdLst/>
              <a:ahLst/>
              <a:cxnLst/>
              <a:rect l="l" t="t" r="r" b="b"/>
              <a:pathLst>
                <a:path w="10313" h="10455" extrusionOk="0">
                  <a:moveTo>
                    <a:pt x="477" y="0"/>
                  </a:moveTo>
                  <a:lnTo>
                    <a:pt x="1" y="477"/>
                  </a:lnTo>
                  <a:lnTo>
                    <a:pt x="3096" y="3644"/>
                  </a:lnTo>
                  <a:cubicBezTo>
                    <a:pt x="3406" y="3596"/>
                    <a:pt x="3739" y="3572"/>
                    <a:pt x="4097" y="3572"/>
                  </a:cubicBezTo>
                  <a:lnTo>
                    <a:pt x="4263" y="3572"/>
                  </a:lnTo>
                  <a:cubicBezTo>
                    <a:pt x="4478" y="3572"/>
                    <a:pt x="4644" y="3596"/>
                    <a:pt x="4835" y="3620"/>
                  </a:cubicBezTo>
                  <a:lnTo>
                    <a:pt x="4787" y="3644"/>
                  </a:lnTo>
                  <a:cubicBezTo>
                    <a:pt x="4811" y="3644"/>
                    <a:pt x="4835" y="3620"/>
                    <a:pt x="4859" y="3620"/>
                  </a:cubicBezTo>
                  <a:cubicBezTo>
                    <a:pt x="5073" y="3644"/>
                    <a:pt x="5264" y="3692"/>
                    <a:pt x="5454" y="3763"/>
                  </a:cubicBezTo>
                  <a:cubicBezTo>
                    <a:pt x="5478" y="3763"/>
                    <a:pt x="5502" y="3763"/>
                    <a:pt x="5549" y="3787"/>
                  </a:cubicBezTo>
                  <a:cubicBezTo>
                    <a:pt x="5907" y="3906"/>
                    <a:pt x="6216" y="4096"/>
                    <a:pt x="6454" y="4335"/>
                  </a:cubicBezTo>
                  <a:cubicBezTo>
                    <a:pt x="6907" y="4739"/>
                    <a:pt x="7026" y="5192"/>
                    <a:pt x="7026" y="5263"/>
                  </a:cubicBezTo>
                  <a:lnTo>
                    <a:pt x="7050" y="5335"/>
                  </a:lnTo>
                  <a:lnTo>
                    <a:pt x="7050" y="6025"/>
                  </a:lnTo>
                  <a:lnTo>
                    <a:pt x="7335" y="6383"/>
                  </a:lnTo>
                  <a:lnTo>
                    <a:pt x="7050" y="6597"/>
                  </a:lnTo>
                  <a:lnTo>
                    <a:pt x="7050" y="7597"/>
                  </a:lnTo>
                  <a:lnTo>
                    <a:pt x="7740" y="7049"/>
                  </a:lnTo>
                  <a:lnTo>
                    <a:pt x="8145" y="7573"/>
                  </a:lnTo>
                  <a:lnTo>
                    <a:pt x="7050" y="8454"/>
                  </a:lnTo>
                  <a:lnTo>
                    <a:pt x="7050" y="10383"/>
                  </a:lnTo>
                  <a:lnTo>
                    <a:pt x="7026" y="10431"/>
                  </a:lnTo>
                  <a:cubicBezTo>
                    <a:pt x="7026" y="10455"/>
                    <a:pt x="7026" y="10455"/>
                    <a:pt x="7026" y="10455"/>
                  </a:cubicBezTo>
                  <a:cubicBezTo>
                    <a:pt x="7455" y="10383"/>
                    <a:pt x="7955" y="10193"/>
                    <a:pt x="8550" y="9764"/>
                  </a:cubicBezTo>
                  <a:cubicBezTo>
                    <a:pt x="10312" y="8431"/>
                    <a:pt x="9765" y="7264"/>
                    <a:pt x="9741" y="7192"/>
                  </a:cubicBezTo>
                  <a:lnTo>
                    <a:pt x="9717" y="7168"/>
                  </a:lnTo>
                  <a:lnTo>
                    <a:pt x="6859" y="3382"/>
                  </a:lnTo>
                  <a:lnTo>
                    <a:pt x="6835" y="3358"/>
                  </a:lnTo>
                  <a:cubicBezTo>
                    <a:pt x="6816" y="3339"/>
                    <a:pt x="6469" y="3039"/>
                    <a:pt x="5832" y="3039"/>
                  </a:cubicBezTo>
                  <a:cubicBezTo>
                    <a:pt x="5682" y="3039"/>
                    <a:pt x="5517" y="3055"/>
                    <a:pt x="5335" y="3096"/>
                  </a:cubicBezTo>
                  <a:lnTo>
                    <a:pt x="7883" y="477"/>
                  </a:lnTo>
                  <a:lnTo>
                    <a:pt x="7407" y="0"/>
                  </a:lnTo>
                  <a:lnTo>
                    <a:pt x="3954" y="357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6"/>
          <p:cNvGrpSpPr/>
          <p:nvPr/>
        </p:nvGrpSpPr>
        <p:grpSpPr>
          <a:xfrm>
            <a:off x="5502168" y="2450251"/>
            <a:ext cx="227622" cy="387402"/>
            <a:chOff x="5502168" y="2570803"/>
            <a:chExt cx="227622" cy="387402"/>
          </a:xfrm>
        </p:grpSpPr>
        <p:sp>
          <p:nvSpPr>
            <p:cNvPr id="1687" name="Google Shape;1687;p66"/>
            <p:cNvSpPr/>
            <p:nvPr/>
          </p:nvSpPr>
          <p:spPr>
            <a:xfrm>
              <a:off x="5580447" y="2685374"/>
              <a:ext cx="71062" cy="67843"/>
            </a:xfrm>
            <a:custGeom>
              <a:avLst/>
              <a:gdLst/>
              <a:ahLst/>
              <a:cxnLst/>
              <a:rect l="l" t="t" r="r" b="b"/>
              <a:pathLst>
                <a:path w="2097" h="2002" extrusionOk="0">
                  <a:moveTo>
                    <a:pt x="1048" y="1"/>
                  </a:moveTo>
                  <a:lnTo>
                    <a:pt x="739" y="668"/>
                  </a:lnTo>
                  <a:lnTo>
                    <a:pt x="0" y="763"/>
                  </a:lnTo>
                  <a:lnTo>
                    <a:pt x="524" y="1263"/>
                  </a:lnTo>
                  <a:lnTo>
                    <a:pt x="405" y="2001"/>
                  </a:lnTo>
                  <a:lnTo>
                    <a:pt x="1048" y="1644"/>
                  </a:lnTo>
                  <a:lnTo>
                    <a:pt x="1691" y="2001"/>
                  </a:lnTo>
                  <a:lnTo>
                    <a:pt x="1572" y="1263"/>
                  </a:lnTo>
                  <a:lnTo>
                    <a:pt x="2096" y="763"/>
                  </a:lnTo>
                  <a:lnTo>
                    <a:pt x="1382" y="668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6"/>
            <p:cNvSpPr/>
            <p:nvPr/>
          </p:nvSpPr>
          <p:spPr>
            <a:xfrm>
              <a:off x="5502168" y="2570803"/>
              <a:ext cx="227622" cy="387402"/>
            </a:xfrm>
            <a:custGeom>
              <a:avLst/>
              <a:gdLst/>
              <a:ahLst/>
              <a:cxnLst/>
              <a:rect l="l" t="t" r="r" b="b"/>
              <a:pathLst>
                <a:path w="6717" h="11432" extrusionOk="0">
                  <a:moveTo>
                    <a:pt x="3358" y="1882"/>
                  </a:moveTo>
                  <a:lnTo>
                    <a:pt x="4120" y="3430"/>
                  </a:lnTo>
                  <a:lnTo>
                    <a:pt x="5835" y="3692"/>
                  </a:lnTo>
                  <a:lnTo>
                    <a:pt x="4597" y="4882"/>
                  </a:lnTo>
                  <a:lnTo>
                    <a:pt x="4882" y="6597"/>
                  </a:lnTo>
                  <a:lnTo>
                    <a:pt x="3358" y="5787"/>
                  </a:lnTo>
                  <a:lnTo>
                    <a:pt x="1834" y="6597"/>
                  </a:lnTo>
                  <a:lnTo>
                    <a:pt x="2120" y="4882"/>
                  </a:lnTo>
                  <a:lnTo>
                    <a:pt x="882" y="3692"/>
                  </a:lnTo>
                  <a:lnTo>
                    <a:pt x="2596" y="3430"/>
                  </a:lnTo>
                  <a:lnTo>
                    <a:pt x="3358" y="1882"/>
                  </a:lnTo>
                  <a:close/>
                  <a:moveTo>
                    <a:pt x="3358" y="8573"/>
                  </a:moveTo>
                  <a:cubicBezTo>
                    <a:pt x="3573" y="8573"/>
                    <a:pt x="3739" y="8740"/>
                    <a:pt x="3739" y="8955"/>
                  </a:cubicBezTo>
                  <a:cubicBezTo>
                    <a:pt x="3739" y="9145"/>
                    <a:pt x="3573" y="9336"/>
                    <a:pt x="3358" y="9336"/>
                  </a:cubicBezTo>
                  <a:cubicBezTo>
                    <a:pt x="3144" y="9336"/>
                    <a:pt x="2977" y="9169"/>
                    <a:pt x="2977" y="8955"/>
                  </a:cubicBezTo>
                  <a:cubicBezTo>
                    <a:pt x="2977" y="8740"/>
                    <a:pt x="3144" y="8573"/>
                    <a:pt x="3358" y="8573"/>
                  </a:cubicBezTo>
                  <a:close/>
                  <a:moveTo>
                    <a:pt x="0" y="0"/>
                  </a:moveTo>
                  <a:lnTo>
                    <a:pt x="0" y="8359"/>
                  </a:lnTo>
                  <a:lnTo>
                    <a:pt x="3358" y="11431"/>
                  </a:lnTo>
                  <a:lnTo>
                    <a:pt x="6716" y="8359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66"/>
          <p:cNvGrpSpPr/>
          <p:nvPr/>
        </p:nvGrpSpPr>
        <p:grpSpPr>
          <a:xfrm>
            <a:off x="1424376" y="3105893"/>
            <a:ext cx="329315" cy="387027"/>
            <a:chOff x="1424376" y="3226444"/>
            <a:chExt cx="329315" cy="387027"/>
          </a:xfrm>
        </p:grpSpPr>
        <p:sp>
          <p:nvSpPr>
            <p:cNvPr id="1690" name="Google Shape;1690;p66"/>
            <p:cNvSpPr/>
            <p:nvPr/>
          </p:nvSpPr>
          <p:spPr>
            <a:xfrm>
              <a:off x="1424376" y="3329359"/>
              <a:ext cx="223590" cy="284113"/>
            </a:xfrm>
            <a:custGeom>
              <a:avLst/>
              <a:gdLst/>
              <a:ahLst/>
              <a:cxnLst/>
              <a:rect l="l" t="t" r="r" b="b"/>
              <a:pathLst>
                <a:path w="6598" h="8384" extrusionOk="0">
                  <a:moveTo>
                    <a:pt x="1763" y="1"/>
                  </a:moveTo>
                  <a:cubicBezTo>
                    <a:pt x="1335" y="596"/>
                    <a:pt x="1120" y="1287"/>
                    <a:pt x="1120" y="2025"/>
                  </a:cubicBezTo>
                  <a:cubicBezTo>
                    <a:pt x="1120" y="2859"/>
                    <a:pt x="1406" y="3644"/>
                    <a:pt x="1930" y="4264"/>
                  </a:cubicBezTo>
                  <a:lnTo>
                    <a:pt x="1430" y="4859"/>
                  </a:lnTo>
                  <a:cubicBezTo>
                    <a:pt x="1287" y="4788"/>
                    <a:pt x="1144" y="4764"/>
                    <a:pt x="977" y="4764"/>
                  </a:cubicBezTo>
                  <a:cubicBezTo>
                    <a:pt x="501" y="4811"/>
                    <a:pt x="96" y="5192"/>
                    <a:pt x="49" y="5692"/>
                  </a:cubicBezTo>
                  <a:cubicBezTo>
                    <a:pt x="1" y="6264"/>
                    <a:pt x="477" y="6764"/>
                    <a:pt x="1049" y="6764"/>
                  </a:cubicBezTo>
                  <a:cubicBezTo>
                    <a:pt x="1168" y="6764"/>
                    <a:pt x="1287" y="6740"/>
                    <a:pt x="1406" y="6693"/>
                  </a:cubicBezTo>
                  <a:lnTo>
                    <a:pt x="1716" y="6978"/>
                  </a:lnTo>
                  <a:cubicBezTo>
                    <a:pt x="1454" y="7240"/>
                    <a:pt x="1287" y="7621"/>
                    <a:pt x="1263" y="8026"/>
                  </a:cubicBezTo>
                  <a:lnTo>
                    <a:pt x="1263" y="8383"/>
                  </a:lnTo>
                  <a:lnTo>
                    <a:pt x="4430" y="8383"/>
                  </a:lnTo>
                  <a:lnTo>
                    <a:pt x="4407" y="8026"/>
                  </a:lnTo>
                  <a:cubicBezTo>
                    <a:pt x="4383" y="7169"/>
                    <a:pt x="3692" y="6478"/>
                    <a:pt x="2835" y="6478"/>
                  </a:cubicBezTo>
                  <a:cubicBezTo>
                    <a:pt x="2644" y="6478"/>
                    <a:pt x="2454" y="6526"/>
                    <a:pt x="2287" y="6597"/>
                  </a:cubicBezTo>
                  <a:lnTo>
                    <a:pt x="1906" y="6264"/>
                  </a:lnTo>
                  <a:cubicBezTo>
                    <a:pt x="2001" y="6097"/>
                    <a:pt x="2049" y="5954"/>
                    <a:pt x="2049" y="5764"/>
                  </a:cubicBezTo>
                  <a:cubicBezTo>
                    <a:pt x="2049" y="5597"/>
                    <a:pt x="2001" y="5431"/>
                    <a:pt x="1930" y="5288"/>
                  </a:cubicBezTo>
                  <a:lnTo>
                    <a:pt x="2406" y="4740"/>
                  </a:lnTo>
                  <a:cubicBezTo>
                    <a:pt x="3025" y="5240"/>
                    <a:pt x="3811" y="5526"/>
                    <a:pt x="4597" y="5526"/>
                  </a:cubicBezTo>
                  <a:lnTo>
                    <a:pt x="4621" y="5526"/>
                  </a:lnTo>
                  <a:cubicBezTo>
                    <a:pt x="5335" y="5526"/>
                    <a:pt x="6002" y="5311"/>
                    <a:pt x="6598" y="4907"/>
                  </a:cubicBez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6"/>
            <p:cNvSpPr/>
            <p:nvPr/>
          </p:nvSpPr>
          <p:spPr>
            <a:xfrm>
              <a:off x="1490557" y="3272090"/>
              <a:ext cx="215524" cy="217117"/>
            </a:xfrm>
            <a:custGeom>
              <a:avLst/>
              <a:gdLst/>
              <a:ahLst/>
              <a:cxnLst/>
              <a:rect l="l" t="t" r="r" b="b"/>
              <a:pathLst>
                <a:path w="6360" h="6407" extrusionOk="0">
                  <a:moveTo>
                    <a:pt x="929" y="0"/>
                  </a:moveTo>
                  <a:lnTo>
                    <a:pt x="1" y="929"/>
                  </a:lnTo>
                  <a:lnTo>
                    <a:pt x="5407" y="6406"/>
                  </a:lnTo>
                  <a:lnTo>
                    <a:pt x="6359" y="5430"/>
                  </a:lnTo>
                  <a:lnTo>
                    <a:pt x="3906" y="2977"/>
                  </a:lnTo>
                  <a:lnTo>
                    <a:pt x="4168" y="2691"/>
                  </a:lnTo>
                  <a:cubicBezTo>
                    <a:pt x="4311" y="2762"/>
                    <a:pt x="4454" y="2786"/>
                    <a:pt x="4597" y="2786"/>
                  </a:cubicBezTo>
                  <a:cubicBezTo>
                    <a:pt x="4883" y="2786"/>
                    <a:pt x="5145" y="2691"/>
                    <a:pt x="5335" y="2501"/>
                  </a:cubicBezTo>
                  <a:cubicBezTo>
                    <a:pt x="5526" y="2310"/>
                    <a:pt x="5621" y="2048"/>
                    <a:pt x="5621" y="1762"/>
                  </a:cubicBezTo>
                  <a:cubicBezTo>
                    <a:pt x="5621" y="1500"/>
                    <a:pt x="5526" y="1238"/>
                    <a:pt x="5335" y="1048"/>
                  </a:cubicBezTo>
                  <a:cubicBezTo>
                    <a:pt x="5133" y="845"/>
                    <a:pt x="4871" y="744"/>
                    <a:pt x="4609" y="744"/>
                  </a:cubicBezTo>
                  <a:cubicBezTo>
                    <a:pt x="4347" y="744"/>
                    <a:pt x="4085" y="845"/>
                    <a:pt x="3882" y="1048"/>
                  </a:cubicBezTo>
                  <a:cubicBezTo>
                    <a:pt x="3692" y="1238"/>
                    <a:pt x="3573" y="1500"/>
                    <a:pt x="3573" y="1762"/>
                  </a:cubicBezTo>
                  <a:cubicBezTo>
                    <a:pt x="3573" y="1929"/>
                    <a:pt x="3620" y="2096"/>
                    <a:pt x="3692" y="2239"/>
                  </a:cubicBezTo>
                  <a:lnTo>
                    <a:pt x="3430" y="2501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6"/>
            <p:cNvSpPr/>
            <p:nvPr/>
          </p:nvSpPr>
          <p:spPr>
            <a:xfrm>
              <a:off x="1659213" y="3260535"/>
              <a:ext cx="60557" cy="59981"/>
            </a:xfrm>
            <a:custGeom>
              <a:avLst/>
              <a:gdLst/>
              <a:ahLst/>
              <a:cxnLst/>
              <a:rect l="l" t="t" r="r" b="b"/>
              <a:pathLst>
                <a:path w="1787" h="1770" extrusionOk="0">
                  <a:moveTo>
                    <a:pt x="146" y="0"/>
                  </a:moveTo>
                  <a:cubicBezTo>
                    <a:pt x="98" y="0"/>
                    <a:pt x="50" y="3"/>
                    <a:pt x="1" y="8"/>
                  </a:cubicBezTo>
                  <a:lnTo>
                    <a:pt x="49" y="674"/>
                  </a:lnTo>
                  <a:cubicBezTo>
                    <a:pt x="77" y="672"/>
                    <a:pt x="106" y="671"/>
                    <a:pt x="134" y="671"/>
                  </a:cubicBezTo>
                  <a:cubicBezTo>
                    <a:pt x="391" y="671"/>
                    <a:pt x="639" y="767"/>
                    <a:pt x="811" y="960"/>
                  </a:cubicBezTo>
                  <a:cubicBezTo>
                    <a:pt x="1001" y="1151"/>
                    <a:pt x="1096" y="1413"/>
                    <a:pt x="1073" y="1698"/>
                  </a:cubicBezTo>
                  <a:lnTo>
                    <a:pt x="1739" y="1770"/>
                  </a:lnTo>
                  <a:cubicBezTo>
                    <a:pt x="1787" y="1294"/>
                    <a:pt x="1620" y="817"/>
                    <a:pt x="1287" y="484"/>
                  </a:cubicBezTo>
                  <a:cubicBezTo>
                    <a:pt x="966" y="185"/>
                    <a:pt x="569" y="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6"/>
            <p:cNvSpPr/>
            <p:nvPr/>
          </p:nvSpPr>
          <p:spPr>
            <a:xfrm>
              <a:off x="1670531" y="3226444"/>
              <a:ext cx="83160" cy="81161"/>
            </a:xfrm>
            <a:custGeom>
              <a:avLst/>
              <a:gdLst/>
              <a:ahLst/>
              <a:cxnLst/>
              <a:rect l="l" t="t" r="r" b="b"/>
              <a:pathLst>
                <a:path w="2454" h="2395" extrusionOk="0">
                  <a:moveTo>
                    <a:pt x="233" y="1"/>
                  </a:moveTo>
                  <a:cubicBezTo>
                    <a:pt x="156" y="1"/>
                    <a:pt x="79" y="5"/>
                    <a:pt x="0" y="13"/>
                  </a:cubicBezTo>
                  <a:lnTo>
                    <a:pt x="72" y="680"/>
                  </a:lnTo>
                  <a:cubicBezTo>
                    <a:pt x="123" y="675"/>
                    <a:pt x="174" y="672"/>
                    <a:pt x="224" y="672"/>
                  </a:cubicBezTo>
                  <a:cubicBezTo>
                    <a:pt x="620" y="672"/>
                    <a:pt x="991" y="834"/>
                    <a:pt x="1286" y="1109"/>
                  </a:cubicBezTo>
                  <a:cubicBezTo>
                    <a:pt x="1596" y="1442"/>
                    <a:pt x="1763" y="1871"/>
                    <a:pt x="1715" y="2323"/>
                  </a:cubicBezTo>
                  <a:lnTo>
                    <a:pt x="2382" y="2395"/>
                  </a:lnTo>
                  <a:cubicBezTo>
                    <a:pt x="2453" y="1728"/>
                    <a:pt x="2215" y="1109"/>
                    <a:pt x="1763" y="633"/>
                  </a:cubicBezTo>
                  <a:cubicBezTo>
                    <a:pt x="1342" y="233"/>
                    <a:pt x="811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66"/>
          <p:cNvGrpSpPr/>
          <p:nvPr/>
        </p:nvGrpSpPr>
        <p:grpSpPr>
          <a:xfrm>
            <a:off x="2065145" y="3095828"/>
            <a:ext cx="386589" cy="386589"/>
            <a:chOff x="2065145" y="3216380"/>
            <a:chExt cx="386589" cy="386589"/>
          </a:xfrm>
        </p:grpSpPr>
        <p:sp>
          <p:nvSpPr>
            <p:cNvPr id="1695" name="Google Shape;1695;p66"/>
            <p:cNvSpPr/>
            <p:nvPr/>
          </p:nvSpPr>
          <p:spPr>
            <a:xfrm>
              <a:off x="2235427" y="3384255"/>
              <a:ext cx="46833" cy="49239"/>
            </a:xfrm>
            <a:custGeom>
              <a:avLst/>
              <a:gdLst/>
              <a:ahLst/>
              <a:cxnLst/>
              <a:rect l="l" t="t" r="r" b="b"/>
              <a:pathLst>
                <a:path w="1382" h="1453" extrusionOk="0">
                  <a:moveTo>
                    <a:pt x="691" y="0"/>
                  </a:moveTo>
                  <a:cubicBezTo>
                    <a:pt x="548" y="0"/>
                    <a:pt x="429" y="24"/>
                    <a:pt x="310" y="119"/>
                  </a:cubicBezTo>
                  <a:lnTo>
                    <a:pt x="24" y="310"/>
                  </a:lnTo>
                  <a:lnTo>
                    <a:pt x="0" y="643"/>
                  </a:lnTo>
                  <a:cubicBezTo>
                    <a:pt x="0" y="667"/>
                    <a:pt x="0" y="667"/>
                    <a:pt x="0" y="691"/>
                  </a:cubicBezTo>
                  <a:cubicBezTo>
                    <a:pt x="0" y="953"/>
                    <a:pt x="143" y="1191"/>
                    <a:pt x="381" y="1310"/>
                  </a:cubicBezTo>
                  <a:lnTo>
                    <a:pt x="691" y="1453"/>
                  </a:lnTo>
                  <a:lnTo>
                    <a:pt x="1001" y="1310"/>
                  </a:lnTo>
                  <a:cubicBezTo>
                    <a:pt x="1239" y="1191"/>
                    <a:pt x="1382" y="953"/>
                    <a:pt x="1382" y="691"/>
                  </a:cubicBezTo>
                  <a:lnTo>
                    <a:pt x="1382" y="643"/>
                  </a:lnTo>
                  <a:lnTo>
                    <a:pt x="1358" y="310"/>
                  </a:lnTo>
                  <a:lnTo>
                    <a:pt x="1072" y="119"/>
                  </a:lnTo>
                  <a:cubicBezTo>
                    <a:pt x="953" y="48"/>
                    <a:pt x="834" y="0"/>
                    <a:pt x="6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6"/>
            <p:cNvSpPr/>
            <p:nvPr/>
          </p:nvSpPr>
          <p:spPr>
            <a:xfrm>
              <a:off x="2122448" y="3417329"/>
              <a:ext cx="105763" cy="102544"/>
            </a:xfrm>
            <a:custGeom>
              <a:avLst/>
              <a:gdLst/>
              <a:ahLst/>
              <a:cxnLst/>
              <a:rect l="l" t="t" r="r" b="b"/>
              <a:pathLst>
                <a:path w="3121" h="3026" extrusionOk="0">
                  <a:moveTo>
                    <a:pt x="2691" y="1"/>
                  </a:moveTo>
                  <a:lnTo>
                    <a:pt x="0" y="72"/>
                  </a:lnTo>
                  <a:cubicBezTo>
                    <a:pt x="96" y="1263"/>
                    <a:pt x="715" y="2334"/>
                    <a:pt x="1691" y="3025"/>
                  </a:cubicBezTo>
                  <a:lnTo>
                    <a:pt x="3120" y="739"/>
                  </a:lnTo>
                  <a:cubicBezTo>
                    <a:pt x="2882" y="525"/>
                    <a:pt x="2739" y="286"/>
                    <a:pt x="2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6"/>
            <p:cNvSpPr/>
            <p:nvPr/>
          </p:nvSpPr>
          <p:spPr>
            <a:xfrm>
              <a:off x="2200727" y="3270463"/>
              <a:ext cx="115421" cy="93631"/>
            </a:xfrm>
            <a:custGeom>
              <a:avLst/>
              <a:gdLst/>
              <a:ahLst/>
              <a:cxnLst/>
              <a:rect l="l" t="t" r="r" b="b"/>
              <a:pathLst>
                <a:path w="3406" h="2763" extrusionOk="0">
                  <a:moveTo>
                    <a:pt x="1715" y="0"/>
                  </a:moveTo>
                  <a:cubicBezTo>
                    <a:pt x="1120" y="0"/>
                    <a:pt x="548" y="143"/>
                    <a:pt x="0" y="381"/>
                  </a:cubicBezTo>
                  <a:lnTo>
                    <a:pt x="1286" y="2763"/>
                  </a:lnTo>
                  <a:cubicBezTo>
                    <a:pt x="1429" y="2715"/>
                    <a:pt x="1572" y="2691"/>
                    <a:pt x="1715" y="2691"/>
                  </a:cubicBezTo>
                  <a:cubicBezTo>
                    <a:pt x="1858" y="2691"/>
                    <a:pt x="2001" y="2715"/>
                    <a:pt x="2144" y="2763"/>
                  </a:cubicBezTo>
                  <a:lnTo>
                    <a:pt x="3406" y="381"/>
                  </a:lnTo>
                  <a:cubicBezTo>
                    <a:pt x="2882" y="143"/>
                    <a:pt x="2310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6"/>
            <p:cNvSpPr/>
            <p:nvPr/>
          </p:nvSpPr>
          <p:spPr>
            <a:xfrm>
              <a:off x="2065145" y="3216380"/>
              <a:ext cx="386589" cy="386589"/>
            </a:xfrm>
            <a:custGeom>
              <a:avLst/>
              <a:gdLst/>
              <a:ahLst/>
              <a:cxnLst/>
              <a:rect l="l" t="t" r="r" b="b"/>
              <a:pathLst>
                <a:path w="11408" h="11408" extrusionOk="0">
                  <a:moveTo>
                    <a:pt x="5716" y="930"/>
                  </a:moveTo>
                  <a:cubicBezTo>
                    <a:pt x="6526" y="930"/>
                    <a:pt x="7335" y="1144"/>
                    <a:pt x="8050" y="1549"/>
                  </a:cubicBezTo>
                  <a:lnTo>
                    <a:pt x="8312" y="1715"/>
                  </a:lnTo>
                  <a:lnTo>
                    <a:pt x="6431" y="5240"/>
                  </a:lnTo>
                  <a:lnTo>
                    <a:pt x="10431" y="5359"/>
                  </a:lnTo>
                  <a:lnTo>
                    <a:pt x="10431" y="5692"/>
                  </a:lnTo>
                  <a:cubicBezTo>
                    <a:pt x="10431" y="6526"/>
                    <a:pt x="10193" y="7336"/>
                    <a:pt x="9788" y="8050"/>
                  </a:cubicBezTo>
                  <a:cubicBezTo>
                    <a:pt x="9383" y="8717"/>
                    <a:pt x="8788" y="9312"/>
                    <a:pt x="8121" y="9717"/>
                  </a:cubicBezTo>
                  <a:lnTo>
                    <a:pt x="7836" y="9884"/>
                  </a:lnTo>
                  <a:lnTo>
                    <a:pt x="5716" y="6455"/>
                  </a:lnTo>
                  <a:lnTo>
                    <a:pt x="3597" y="9860"/>
                  </a:lnTo>
                  <a:lnTo>
                    <a:pt x="3311" y="9693"/>
                  </a:lnTo>
                  <a:cubicBezTo>
                    <a:pt x="2620" y="9288"/>
                    <a:pt x="2049" y="8717"/>
                    <a:pt x="1644" y="8026"/>
                  </a:cubicBezTo>
                  <a:cubicBezTo>
                    <a:pt x="1239" y="7312"/>
                    <a:pt x="1025" y="6502"/>
                    <a:pt x="1001" y="5669"/>
                  </a:cubicBezTo>
                  <a:lnTo>
                    <a:pt x="1001" y="5335"/>
                  </a:lnTo>
                  <a:lnTo>
                    <a:pt x="5002" y="5240"/>
                  </a:lnTo>
                  <a:lnTo>
                    <a:pt x="3120" y="1715"/>
                  </a:lnTo>
                  <a:lnTo>
                    <a:pt x="3406" y="1549"/>
                  </a:lnTo>
                  <a:cubicBezTo>
                    <a:pt x="4097" y="1144"/>
                    <a:pt x="4906" y="930"/>
                    <a:pt x="5716" y="930"/>
                  </a:cubicBezTo>
                  <a:close/>
                  <a:moveTo>
                    <a:pt x="5716" y="1"/>
                  </a:moveTo>
                  <a:cubicBezTo>
                    <a:pt x="4192" y="1"/>
                    <a:pt x="2763" y="596"/>
                    <a:pt x="1668" y="1668"/>
                  </a:cubicBezTo>
                  <a:cubicBezTo>
                    <a:pt x="596" y="2739"/>
                    <a:pt x="1" y="4168"/>
                    <a:pt x="1" y="5692"/>
                  </a:cubicBezTo>
                  <a:cubicBezTo>
                    <a:pt x="1" y="7217"/>
                    <a:pt x="596" y="8645"/>
                    <a:pt x="1668" y="9741"/>
                  </a:cubicBezTo>
                  <a:cubicBezTo>
                    <a:pt x="2763" y="10813"/>
                    <a:pt x="4192" y="11408"/>
                    <a:pt x="5716" y="11408"/>
                  </a:cubicBezTo>
                  <a:cubicBezTo>
                    <a:pt x="7240" y="11408"/>
                    <a:pt x="8669" y="10813"/>
                    <a:pt x="9741" y="9741"/>
                  </a:cubicBezTo>
                  <a:cubicBezTo>
                    <a:pt x="10836" y="8645"/>
                    <a:pt x="11408" y="7217"/>
                    <a:pt x="11408" y="5692"/>
                  </a:cubicBezTo>
                  <a:cubicBezTo>
                    <a:pt x="11408" y="4168"/>
                    <a:pt x="10836" y="2739"/>
                    <a:pt x="9741" y="1668"/>
                  </a:cubicBezTo>
                  <a:cubicBezTo>
                    <a:pt x="8669" y="596"/>
                    <a:pt x="7240" y="1"/>
                    <a:pt x="5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6"/>
            <p:cNvSpPr/>
            <p:nvPr/>
          </p:nvSpPr>
          <p:spPr>
            <a:xfrm>
              <a:off x="2289511" y="3417329"/>
              <a:ext cx="105729" cy="102544"/>
            </a:xfrm>
            <a:custGeom>
              <a:avLst/>
              <a:gdLst/>
              <a:ahLst/>
              <a:cxnLst/>
              <a:rect l="l" t="t" r="r" b="b"/>
              <a:pathLst>
                <a:path w="3120" h="3026" extrusionOk="0">
                  <a:moveTo>
                    <a:pt x="429" y="1"/>
                  </a:moveTo>
                  <a:cubicBezTo>
                    <a:pt x="357" y="286"/>
                    <a:pt x="214" y="548"/>
                    <a:pt x="0" y="739"/>
                  </a:cubicBezTo>
                  <a:lnTo>
                    <a:pt x="1405" y="3025"/>
                  </a:lnTo>
                  <a:cubicBezTo>
                    <a:pt x="2405" y="2334"/>
                    <a:pt x="3024" y="1287"/>
                    <a:pt x="3120" y="96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66"/>
          <p:cNvGrpSpPr/>
          <p:nvPr/>
        </p:nvGrpSpPr>
        <p:grpSpPr>
          <a:xfrm>
            <a:off x="2756745" y="3105520"/>
            <a:ext cx="365608" cy="385770"/>
            <a:chOff x="2756745" y="3226072"/>
            <a:chExt cx="365608" cy="385770"/>
          </a:xfrm>
        </p:grpSpPr>
        <p:sp>
          <p:nvSpPr>
            <p:cNvPr id="1701" name="Google Shape;1701;p66"/>
            <p:cNvSpPr/>
            <p:nvPr/>
          </p:nvSpPr>
          <p:spPr>
            <a:xfrm>
              <a:off x="2840683" y="3394726"/>
              <a:ext cx="196954" cy="83973"/>
            </a:xfrm>
            <a:custGeom>
              <a:avLst/>
              <a:gdLst/>
              <a:ahLst/>
              <a:cxnLst/>
              <a:rect l="l" t="t" r="r" b="b"/>
              <a:pathLst>
                <a:path w="5812" h="2478" extrusionOk="0">
                  <a:moveTo>
                    <a:pt x="2572" y="1"/>
                  </a:moveTo>
                  <a:cubicBezTo>
                    <a:pt x="2429" y="382"/>
                    <a:pt x="2215" y="739"/>
                    <a:pt x="1905" y="1025"/>
                  </a:cubicBezTo>
                  <a:cubicBezTo>
                    <a:pt x="1429" y="1477"/>
                    <a:pt x="834" y="1715"/>
                    <a:pt x="191" y="1715"/>
                  </a:cubicBezTo>
                  <a:cubicBezTo>
                    <a:pt x="119" y="1715"/>
                    <a:pt x="72" y="1692"/>
                    <a:pt x="0" y="1692"/>
                  </a:cubicBezTo>
                  <a:cubicBezTo>
                    <a:pt x="143" y="1977"/>
                    <a:pt x="310" y="2239"/>
                    <a:pt x="500" y="2477"/>
                  </a:cubicBezTo>
                  <a:cubicBezTo>
                    <a:pt x="572" y="2382"/>
                    <a:pt x="667" y="2263"/>
                    <a:pt x="762" y="2168"/>
                  </a:cubicBezTo>
                  <a:cubicBezTo>
                    <a:pt x="1310" y="1596"/>
                    <a:pt x="2072" y="1239"/>
                    <a:pt x="2882" y="1239"/>
                  </a:cubicBezTo>
                  <a:cubicBezTo>
                    <a:pt x="3668" y="1239"/>
                    <a:pt x="4430" y="1525"/>
                    <a:pt x="4978" y="2096"/>
                  </a:cubicBezTo>
                  <a:cubicBezTo>
                    <a:pt x="5097" y="2216"/>
                    <a:pt x="5216" y="2335"/>
                    <a:pt x="5311" y="2477"/>
                  </a:cubicBezTo>
                  <a:cubicBezTo>
                    <a:pt x="5501" y="2239"/>
                    <a:pt x="5668" y="1977"/>
                    <a:pt x="5811" y="1692"/>
                  </a:cubicBezTo>
                  <a:cubicBezTo>
                    <a:pt x="5763" y="1692"/>
                    <a:pt x="5692" y="1715"/>
                    <a:pt x="5621" y="1715"/>
                  </a:cubicBezTo>
                  <a:cubicBezTo>
                    <a:pt x="5001" y="1715"/>
                    <a:pt x="4382" y="1477"/>
                    <a:pt x="3906" y="1025"/>
                  </a:cubicBezTo>
                  <a:cubicBezTo>
                    <a:pt x="3620" y="739"/>
                    <a:pt x="3382" y="382"/>
                    <a:pt x="3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6"/>
            <p:cNvSpPr/>
            <p:nvPr/>
          </p:nvSpPr>
          <p:spPr>
            <a:xfrm>
              <a:off x="2823739" y="3226072"/>
              <a:ext cx="230842" cy="58964"/>
            </a:xfrm>
            <a:custGeom>
              <a:avLst/>
              <a:gdLst/>
              <a:ahLst/>
              <a:cxnLst/>
              <a:rect l="l" t="t" r="r" b="b"/>
              <a:pathLst>
                <a:path w="6812" h="1740" extrusionOk="0">
                  <a:moveTo>
                    <a:pt x="3406" y="1"/>
                  </a:moveTo>
                  <a:cubicBezTo>
                    <a:pt x="2620" y="1"/>
                    <a:pt x="1834" y="215"/>
                    <a:pt x="1167" y="644"/>
                  </a:cubicBezTo>
                  <a:cubicBezTo>
                    <a:pt x="715" y="929"/>
                    <a:pt x="310" y="1310"/>
                    <a:pt x="0" y="1739"/>
                  </a:cubicBezTo>
                  <a:cubicBezTo>
                    <a:pt x="167" y="1668"/>
                    <a:pt x="357" y="1644"/>
                    <a:pt x="524" y="1644"/>
                  </a:cubicBezTo>
                  <a:lnTo>
                    <a:pt x="6168" y="1644"/>
                  </a:lnTo>
                  <a:cubicBezTo>
                    <a:pt x="6382" y="1644"/>
                    <a:pt x="6597" y="1668"/>
                    <a:pt x="6811" y="1715"/>
                  </a:cubicBezTo>
                  <a:cubicBezTo>
                    <a:pt x="6502" y="1310"/>
                    <a:pt x="6097" y="929"/>
                    <a:pt x="5644" y="644"/>
                  </a:cubicBezTo>
                  <a:cubicBezTo>
                    <a:pt x="4977" y="239"/>
                    <a:pt x="4192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6"/>
            <p:cNvSpPr/>
            <p:nvPr/>
          </p:nvSpPr>
          <p:spPr>
            <a:xfrm>
              <a:off x="2784193" y="3304350"/>
              <a:ext cx="309935" cy="125926"/>
            </a:xfrm>
            <a:custGeom>
              <a:avLst/>
              <a:gdLst/>
              <a:ahLst/>
              <a:cxnLst/>
              <a:rect l="l" t="t" r="r" b="b"/>
              <a:pathLst>
                <a:path w="9146" h="3716" extrusionOk="0">
                  <a:moveTo>
                    <a:pt x="1858" y="1"/>
                  </a:moveTo>
                  <a:cubicBezTo>
                    <a:pt x="1763" y="1"/>
                    <a:pt x="1667" y="1"/>
                    <a:pt x="1572" y="24"/>
                  </a:cubicBezTo>
                  <a:cubicBezTo>
                    <a:pt x="1405" y="48"/>
                    <a:pt x="1262" y="96"/>
                    <a:pt x="1120" y="167"/>
                  </a:cubicBezTo>
                  <a:cubicBezTo>
                    <a:pt x="834" y="286"/>
                    <a:pt x="596" y="477"/>
                    <a:pt x="405" y="691"/>
                  </a:cubicBezTo>
                  <a:cubicBezTo>
                    <a:pt x="143" y="1025"/>
                    <a:pt x="0" y="1429"/>
                    <a:pt x="0" y="1858"/>
                  </a:cubicBezTo>
                  <a:cubicBezTo>
                    <a:pt x="0" y="2358"/>
                    <a:pt x="191" y="2811"/>
                    <a:pt x="524" y="3144"/>
                  </a:cubicBezTo>
                  <a:cubicBezTo>
                    <a:pt x="643" y="3287"/>
                    <a:pt x="810" y="3382"/>
                    <a:pt x="977" y="3477"/>
                  </a:cubicBezTo>
                  <a:cubicBezTo>
                    <a:pt x="1048" y="3525"/>
                    <a:pt x="1120" y="3549"/>
                    <a:pt x="1191" y="3597"/>
                  </a:cubicBezTo>
                  <a:cubicBezTo>
                    <a:pt x="1239" y="3597"/>
                    <a:pt x="1286" y="3620"/>
                    <a:pt x="1358" y="3644"/>
                  </a:cubicBezTo>
                  <a:cubicBezTo>
                    <a:pt x="1501" y="3692"/>
                    <a:pt x="1691" y="3716"/>
                    <a:pt x="1858" y="3716"/>
                  </a:cubicBezTo>
                  <a:cubicBezTo>
                    <a:pt x="2834" y="3716"/>
                    <a:pt x="3644" y="2954"/>
                    <a:pt x="3715" y="2001"/>
                  </a:cubicBezTo>
                  <a:lnTo>
                    <a:pt x="5478" y="2001"/>
                  </a:lnTo>
                  <a:cubicBezTo>
                    <a:pt x="5549" y="2954"/>
                    <a:pt x="6335" y="3692"/>
                    <a:pt x="7311" y="3692"/>
                  </a:cubicBezTo>
                  <a:cubicBezTo>
                    <a:pt x="7478" y="3692"/>
                    <a:pt x="7669" y="3668"/>
                    <a:pt x="7811" y="3620"/>
                  </a:cubicBezTo>
                  <a:cubicBezTo>
                    <a:pt x="7907" y="3597"/>
                    <a:pt x="7978" y="3573"/>
                    <a:pt x="8050" y="3549"/>
                  </a:cubicBezTo>
                  <a:cubicBezTo>
                    <a:pt x="8097" y="3525"/>
                    <a:pt x="8145" y="3501"/>
                    <a:pt x="8192" y="3477"/>
                  </a:cubicBezTo>
                  <a:cubicBezTo>
                    <a:pt x="8407" y="3358"/>
                    <a:pt x="8597" y="3192"/>
                    <a:pt x="8764" y="3001"/>
                  </a:cubicBezTo>
                  <a:cubicBezTo>
                    <a:pt x="9002" y="2692"/>
                    <a:pt x="9145" y="2287"/>
                    <a:pt x="9145" y="1858"/>
                  </a:cubicBezTo>
                  <a:cubicBezTo>
                    <a:pt x="9145" y="1763"/>
                    <a:pt x="9145" y="1668"/>
                    <a:pt x="9121" y="1572"/>
                  </a:cubicBezTo>
                  <a:lnTo>
                    <a:pt x="9097" y="1453"/>
                  </a:lnTo>
                  <a:cubicBezTo>
                    <a:pt x="9002" y="929"/>
                    <a:pt x="8669" y="501"/>
                    <a:pt x="8216" y="239"/>
                  </a:cubicBezTo>
                  <a:cubicBezTo>
                    <a:pt x="8169" y="215"/>
                    <a:pt x="8097" y="191"/>
                    <a:pt x="8050" y="143"/>
                  </a:cubicBezTo>
                  <a:cubicBezTo>
                    <a:pt x="7907" y="96"/>
                    <a:pt x="7740" y="48"/>
                    <a:pt x="7573" y="24"/>
                  </a:cubicBezTo>
                  <a:cubicBezTo>
                    <a:pt x="7478" y="1"/>
                    <a:pt x="7383" y="1"/>
                    <a:pt x="7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6"/>
            <p:cNvSpPr/>
            <p:nvPr/>
          </p:nvSpPr>
          <p:spPr>
            <a:xfrm>
              <a:off x="2756745" y="3427020"/>
              <a:ext cx="89632" cy="142056"/>
            </a:xfrm>
            <a:custGeom>
              <a:avLst/>
              <a:gdLst/>
              <a:ahLst/>
              <a:cxnLst/>
              <a:rect l="l" t="t" r="r" b="b"/>
              <a:pathLst>
                <a:path w="2645" h="4192" extrusionOk="0">
                  <a:moveTo>
                    <a:pt x="1453" y="0"/>
                  </a:moveTo>
                  <a:lnTo>
                    <a:pt x="1429" y="24"/>
                  </a:lnTo>
                  <a:lnTo>
                    <a:pt x="1120" y="215"/>
                  </a:lnTo>
                  <a:lnTo>
                    <a:pt x="1" y="881"/>
                  </a:lnTo>
                  <a:lnTo>
                    <a:pt x="2001" y="4192"/>
                  </a:lnTo>
                  <a:lnTo>
                    <a:pt x="2525" y="3882"/>
                  </a:lnTo>
                  <a:cubicBezTo>
                    <a:pt x="2501" y="3763"/>
                    <a:pt x="2477" y="3644"/>
                    <a:pt x="2453" y="3525"/>
                  </a:cubicBezTo>
                  <a:cubicBezTo>
                    <a:pt x="2453" y="3430"/>
                    <a:pt x="2453" y="3311"/>
                    <a:pt x="2453" y="3215"/>
                  </a:cubicBezTo>
                  <a:lnTo>
                    <a:pt x="2453" y="3144"/>
                  </a:lnTo>
                  <a:cubicBezTo>
                    <a:pt x="2453" y="2787"/>
                    <a:pt x="2525" y="2477"/>
                    <a:pt x="2644" y="2167"/>
                  </a:cubicBezTo>
                  <a:cubicBezTo>
                    <a:pt x="2263" y="1715"/>
                    <a:pt x="1930" y="1191"/>
                    <a:pt x="1691" y="643"/>
                  </a:cubicBezTo>
                  <a:cubicBezTo>
                    <a:pt x="1668" y="596"/>
                    <a:pt x="1644" y="572"/>
                    <a:pt x="1644" y="524"/>
                  </a:cubicBezTo>
                  <a:cubicBezTo>
                    <a:pt x="1620" y="453"/>
                    <a:pt x="1572" y="381"/>
                    <a:pt x="1572" y="310"/>
                  </a:cubicBezTo>
                  <a:cubicBezTo>
                    <a:pt x="1525" y="239"/>
                    <a:pt x="1477" y="143"/>
                    <a:pt x="1453" y="48"/>
                  </a:cubicBezTo>
                  <a:cubicBezTo>
                    <a:pt x="1453" y="24"/>
                    <a:pt x="1453" y="24"/>
                    <a:pt x="1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6"/>
            <p:cNvSpPr/>
            <p:nvPr/>
          </p:nvSpPr>
          <p:spPr>
            <a:xfrm>
              <a:off x="2863286" y="3459281"/>
              <a:ext cx="154154" cy="152562"/>
            </a:xfrm>
            <a:custGeom>
              <a:avLst/>
              <a:gdLst/>
              <a:ahLst/>
              <a:cxnLst/>
              <a:rect l="l" t="t" r="r" b="b"/>
              <a:pathLst>
                <a:path w="4549" h="4502" extrusionOk="0">
                  <a:moveTo>
                    <a:pt x="1572" y="1287"/>
                  </a:moveTo>
                  <a:cubicBezTo>
                    <a:pt x="1786" y="1287"/>
                    <a:pt x="1953" y="1454"/>
                    <a:pt x="1953" y="1644"/>
                  </a:cubicBezTo>
                  <a:cubicBezTo>
                    <a:pt x="1953" y="1858"/>
                    <a:pt x="1786" y="2025"/>
                    <a:pt x="1572" y="2025"/>
                  </a:cubicBezTo>
                  <a:cubicBezTo>
                    <a:pt x="1358" y="2025"/>
                    <a:pt x="1191" y="1858"/>
                    <a:pt x="1191" y="1644"/>
                  </a:cubicBezTo>
                  <a:cubicBezTo>
                    <a:pt x="1191" y="1454"/>
                    <a:pt x="1358" y="1287"/>
                    <a:pt x="1572" y="1287"/>
                  </a:cubicBezTo>
                  <a:close/>
                  <a:moveTo>
                    <a:pt x="2929" y="1287"/>
                  </a:moveTo>
                  <a:cubicBezTo>
                    <a:pt x="3120" y="1287"/>
                    <a:pt x="3287" y="1454"/>
                    <a:pt x="3287" y="1644"/>
                  </a:cubicBezTo>
                  <a:cubicBezTo>
                    <a:pt x="3287" y="1858"/>
                    <a:pt x="3120" y="2025"/>
                    <a:pt x="2929" y="2025"/>
                  </a:cubicBezTo>
                  <a:cubicBezTo>
                    <a:pt x="2715" y="2025"/>
                    <a:pt x="2548" y="1858"/>
                    <a:pt x="2548" y="1644"/>
                  </a:cubicBezTo>
                  <a:cubicBezTo>
                    <a:pt x="2548" y="1454"/>
                    <a:pt x="2715" y="1287"/>
                    <a:pt x="2929" y="1287"/>
                  </a:cubicBezTo>
                  <a:close/>
                  <a:moveTo>
                    <a:pt x="1572" y="2501"/>
                  </a:moveTo>
                  <a:cubicBezTo>
                    <a:pt x="1786" y="2501"/>
                    <a:pt x="1953" y="2668"/>
                    <a:pt x="1953" y="2882"/>
                  </a:cubicBezTo>
                  <a:cubicBezTo>
                    <a:pt x="1953" y="3097"/>
                    <a:pt x="1786" y="3264"/>
                    <a:pt x="1572" y="3264"/>
                  </a:cubicBezTo>
                  <a:cubicBezTo>
                    <a:pt x="1358" y="3264"/>
                    <a:pt x="1191" y="3097"/>
                    <a:pt x="1191" y="2882"/>
                  </a:cubicBezTo>
                  <a:cubicBezTo>
                    <a:pt x="1191" y="2668"/>
                    <a:pt x="1358" y="2501"/>
                    <a:pt x="1572" y="2501"/>
                  </a:cubicBezTo>
                  <a:close/>
                  <a:moveTo>
                    <a:pt x="2929" y="2501"/>
                  </a:moveTo>
                  <a:cubicBezTo>
                    <a:pt x="3120" y="2501"/>
                    <a:pt x="3287" y="2668"/>
                    <a:pt x="3287" y="2882"/>
                  </a:cubicBezTo>
                  <a:cubicBezTo>
                    <a:pt x="3287" y="3097"/>
                    <a:pt x="3120" y="3264"/>
                    <a:pt x="2929" y="3264"/>
                  </a:cubicBezTo>
                  <a:cubicBezTo>
                    <a:pt x="2715" y="3264"/>
                    <a:pt x="2548" y="3097"/>
                    <a:pt x="2548" y="2882"/>
                  </a:cubicBezTo>
                  <a:cubicBezTo>
                    <a:pt x="2548" y="2668"/>
                    <a:pt x="2715" y="2501"/>
                    <a:pt x="2929" y="2501"/>
                  </a:cubicBezTo>
                  <a:close/>
                  <a:moveTo>
                    <a:pt x="1977" y="1"/>
                  </a:moveTo>
                  <a:cubicBezTo>
                    <a:pt x="1977" y="1"/>
                    <a:pt x="1953" y="1"/>
                    <a:pt x="1953" y="25"/>
                  </a:cubicBezTo>
                  <a:lnTo>
                    <a:pt x="1834" y="25"/>
                  </a:lnTo>
                  <a:cubicBezTo>
                    <a:pt x="1810" y="25"/>
                    <a:pt x="1810" y="25"/>
                    <a:pt x="1810" y="49"/>
                  </a:cubicBezTo>
                  <a:lnTo>
                    <a:pt x="1739" y="49"/>
                  </a:lnTo>
                  <a:cubicBezTo>
                    <a:pt x="1715" y="49"/>
                    <a:pt x="1715" y="72"/>
                    <a:pt x="1691" y="72"/>
                  </a:cubicBezTo>
                  <a:lnTo>
                    <a:pt x="1643" y="72"/>
                  </a:lnTo>
                  <a:lnTo>
                    <a:pt x="1620" y="96"/>
                  </a:lnTo>
                  <a:lnTo>
                    <a:pt x="1572" y="96"/>
                  </a:lnTo>
                  <a:lnTo>
                    <a:pt x="1500" y="120"/>
                  </a:lnTo>
                  <a:cubicBezTo>
                    <a:pt x="1477" y="120"/>
                    <a:pt x="1477" y="144"/>
                    <a:pt x="1453" y="144"/>
                  </a:cubicBezTo>
                  <a:cubicBezTo>
                    <a:pt x="1429" y="144"/>
                    <a:pt x="1405" y="144"/>
                    <a:pt x="1381" y="168"/>
                  </a:cubicBezTo>
                  <a:cubicBezTo>
                    <a:pt x="1381" y="168"/>
                    <a:pt x="1358" y="168"/>
                    <a:pt x="1358" y="191"/>
                  </a:cubicBezTo>
                  <a:cubicBezTo>
                    <a:pt x="1334" y="191"/>
                    <a:pt x="1310" y="215"/>
                    <a:pt x="1286" y="215"/>
                  </a:cubicBezTo>
                  <a:lnTo>
                    <a:pt x="1262" y="215"/>
                  </a:lnTo>
                  <a:cubicBezTo>
                    <a:pt x="1262" y="215"/>
                    <a:pt x="1262" y="239"/>
                    <a:pt x="1238" y="239"/>
                  </a:cubicBezTo>
                  <a:lnTo>
                    <a:pt x="1215" y="239"/>
                  </a:lnTo>
                  <a:cubicBezTo>
                    <a:pt x="1215" y="239"/>
                    <a:pt x="1215" y="239"/>
                    <a:pt x="1191" y="263"/>
                  </a:cubicBezTo>
                  <a:cubicBezTo>
                    <a:pt x="1167" y="263"/>
                    <a:pt x="1143" y="287"/>
                    <a:pt x="1119" y="287"/>
                  </a:cubicBezTo>
                  <a:cubicBezTo>
                    <a:pt x="1119" y="287"/>
                    <a:pt x="1119" y="311"/>
                    <a:pt x="1096" y="311"/>
                  </a:cubicBezTo>
                  <a:cubicBezTo>
                    <a:pt x="1072" y="311"/>
                    <a:pt x="1048" y="334"/>
                    <a:pt x="1024" y="358"/>
                  </a:cubicBezTo>
                  <a:lnTo>
                    <a:pt x="1048" y="358"/>
                  </a:lnTo>
                  <a:cubicBezTo>
                    <a:pt x="1048" y="358"/>
                    <a:pt x="1024" y="358"/>
                    <a:pt x="1000" y="382"/>
                  </a:cubicBezTo>
                  <a:lnTo>
                    <a:pt x="977" y="382"/>
                  </a:lnTo>
                  <a:cubicBezTo>
                    <a:pt x="977" y="382"/>
                    <a:pt x="977" y="406"/>
                    <a:pt x="977" y="406"/>
                  </a:cubicBezTo>
                  <a:lnTo>
                    <a:pt x="953" y="406"/>
                  </a:lnTo>
                  <a:lnTo>
                    <a:pt x="905" y="453"/>
                  </a:lnTo>
                  <a:cubicBezTo>
                    <a:pt x="881" y="453"/>
                    <a:pt x="881" y="453"/>
                    <a:pt x="857" y="477"/>
                  </a:cubicBezTo>
                  <a:cubicBezTo>
                    <a:pt x="857" y="477"/>
                    <a:pt x="834" y="501"/>
                    <a:pt x="834" y="501"/>
                  </a:cubicBezTo>
                  <a:cubicBezTo>
                    <a:pt x="834" y="501"/>
                    <a:pt x="810" y="501"/>
                    <a:pt x="810" y="525"/>
                  </a:cubicBezTo>
                  <a:cubicBezTo>
                    <a:pt x="786" y="525"/>
                    <a:pt x="786" y="549"/>
                    <a:pt x="762" y="549"/>
                  </a:cubicBezTo>
                  <a:cubicBezTo>
                    <a:pt x="762" y="549"/>
                    <a:pt x="762" y="572"/>
                    <a:pt x="738" y="572"/>
                  </a:cubicBezTo>
                  <a:cubicBezTo>
                    <a:pt x="738" y="572"/>
                    <a:pt x="738" y="572"/>
                    <a:pt x="738" y="596"/>
                  </a:cubicBezTo>
                  <a:lnTo>
                    <a:pt x="715" y="596"/>
                  </a:lnTo>
                  <a:cubicBezTo>
                    <a:pt x="715" y="596"/>
                    <a:pt x="715" y="620"/>
                    <a:pt x="691" y="620"/>
                  </a:cubicBezTo>
                  <a:cubicBezTo>
                    <a:pt x="667" y="644"/>
                    <a:pt x="643" y="668"/>
                    <a:pt x="643" y="668"/>
                  </a:cubicBezTo>
                  <a:lnTo>
                    <a:pt x="619" y="692"/>
                  </a:lnTo>
                  <a:lnTo>
                    <a:pt x="595" y="715"/>
                  </a:lnTo>
                  <a:lnTo>
                    <a:pt x="595" y="739"/>
                  </a:lnTo>
                  <a:lnTo>
                    <a:pt x="572" y="739"/>
                  </a:lnTo>
                  <a:cubicBezTo>
                    <a:pt x="572" y="763"/>
                    <a:pt x="548" y="763"/>
                    <a:pt x="548" y="763"/>
                  </a:cubicBezTo>
                  <a:cubicBezTo>
                    <a:pt x="548" y="787"/>
                    <a:pt x="524" y="787"/>
                    <a:pt x="524" y="787"/>
                  </a:cubicBezTo>
                  <a:cubicBezTo>
                    <a:pt x="524" y="811"/>
                    <a:pt x="524" y="811"/>
                    <a:pt x="500" y="811"/>
                  </a:cubicBezTo>
                  <a:cubicBezTo>
                    <a:pt x="500" y="834"/>
                    <a:pt x="500" y="834"/>
                    <a:pt x="500" y="834"/>
                  </a:cubicBezTo>
                  <a:cubicBezTo>
                    <a:pt x="476" y="858"/>
                    <a:pt x="476" y="858"/>
                    <a:pt x="476" y="858"/>
                  </a:cubicBezTo>
                  <a:cubicBezTo>
                    <a:pt x="476" y="882"/>
                    <a:pt x="453" y="882"/>
                    <a:pt x="453" y="882"/>
                  </a:cubicBezTo>
                  <a:cubicBezTo>
                    <a:pt x="453" y="906"/>
                    <a:pt x="429" y="906"/>
                    <a:pt x="429" y="930"/>
                  </a:cubicBezTo>
                  <a:cubicBezTo>
                    <a:pt x="429" y="930"/>
                    <a:pt x="429" y="954"/>
                    <a:pt x="405" y="954"/>
                  </a:cubicBezTo>
                  <a:cubicBezTo>
                    <a:pt x="405" y="954"/>
                    <a:pt x="405" y="977"/>
                    <a:pt x="381" y="977"/>
                  </a:cubicBezTo>
                  <a:cubicBezTo>
                    <a:pt x="381" y="1001"/>
                    <a:pt x="381" y="1001"/>
                    <a:pt x="357" y="1025"/>
                  </a:cubicBezTo>
                  <a:lnTo>
                    <a:pt x="334" y="1073"/>
                  </a:lnTo>
                  <a:cubicBezTo>
                    <a:pt x="334" y="1096"/>
                    <a:pt x="310" y="1096"/>
                    <a:pt x="310" y="1120"/>
                  </a:cubicBezTo>
                  <a:lnTo>
                    <a:pt x="286" y="1144"/>
                  </a:lnTo>
                  <a:cubicBezTo>
                    <a:pt x="286" y="1168"/>
                    <a:pt x="286" y="1168"/>
                    <a:pt x="286" y="1168"/>
                  </a:cubicBezTo>
                  <a:lnTo>
                    <a:pt x="286" y="1192"/>
                  </a:lnTo>
                  <a:cubicBezTo>
                    <a:pt x="262" y="1215"/>
                    <a:pt x="238" y="1239"/>
                    <a:pt x="238" y="1263"/>
                  </a:cubicBezTo>
                  <a:cubicBezTo>
                    <a:pt x="238" y="1263"/>
                    <a:pt x="238" y="1287"/>
                    <a:pt x="214" y="1287"/>
                  </a:cubicBezTo>
                  <a:cubicBezTo>
                    <a:pt x="214" y="1311"/>
                    <a:pt x="191" y="1335"/>
                    <a:pt x="191" y="1358"/>
                  </a:cubicBezTo>
                  <a:cubicBezTo>
                    <a:pt x="191" y="1382"/>
                    <a:pt x="191" y="1382"/>
                    <a:pt x="191" y="1382"/>
                  </a:cubicBezTo>
                  <a:cubicBezTo>
                    <a:pt x="167" y="1406"/>
                    <a:pt x="167" y="1406"/>
                    <a:pt x="167" y="1430"/>
                  </a:cubicBezTo>
                  <a:cubicBezTo>
                    <a:pt x="167" y="1430"/>
                    <a:pt x="143" y="1454"/>
                    <a:pt x="143" y="1454"/>
                  </a:cubicBezTo>
                  <a:cubicBezTo>
                    <a:pt x="143" y="1477"/>
                    <a:pt x="143" y="1477"/>
                    <a:pt x="143" y="1501"/>
                  </a:cubicBezTo>
                  <a:lnTo>
                    <a:pt x="119" y="1501"/>
                  </a:lnTo>
                  <a:cubicBezTo>
                    <a:pt x="119" y="1525"/>
                    <a:pt x="119" y="1525"/>
                    <a:pt x="119" y="1525"/>
                  </a:cubicBezTo>
                  <a:cubicBezTo>
                    <a:pt x="119" y="1525"/>
                    <a:pt x="119" y="1549"/>
                    <a:pt x="119" y="1549"/>
                  </a:cubicBezTo>
                  <a:cubicBezTo>
                    <a:pt x="119" y="1549"/>
                    <a:pt x="119" y="1549"/>
                    <a:pt x="119" y="1573"/>
                  </a:cubicBezTo>
                  <a:lnTo>
                    <a:pt x="95" y="1573"/>
                  </a:lnTo>
                  <a:lnTo>
                    <a:pt x="95" y="1620"/>
                  </a:lnTo>
                  <a:lnTo>
                    <a:pt x="95" y="1644"/>
                  </a:lnTo>
                  <a:cubicBezTo>
                    <a:pt x="72" y="1644"/>
                    <a:pt x="72" y="1668"/>
                    <a:pt x="72" y="1668"/>
                  </a:cubicBezTo>
                  <a:cubicBezTo>
                    <a:pt x="72" y="1692"/>
                    <a:pt x="72" y="1692"/>
                    <a:pt x="72" y="1692"/>
                  </a:cubicBezTo>
                  <a:cubicBezTo>
                    <a:pt x="72" y="1716"/>
                    <a:pt x="72" y="1716"/>
                    <a:pt x="48" y="1739"/>
                  </a:cubicBezTo>
                  <a:lnTo>
                    <a:pt x="48" y="1787"/>
                  </a:lnTo>
                  <a:lnTo>
                    <a:pt x="24" y="1835"/>
                  </a:lnTo>
                  <a:cubicBezTo>
                    <a:pt x="24" y="1858"/>
                    <a:pt x="24" y="1858"/>
                    <a:pt x="24" y="1858"/>
                  </a:cubicBezTo>
                  <a:lnTo>
                    <a:pt x="24" y="1882"/>
                  </a:lnTo>
                  <a:cubicBezTo>
                    <a:pt x="24" y="1882"/>
                    <a:pt x="24" y="1882"/>
                    <a:pt x="24" y="1906"/>
                  </a:cubicBezTo>
                  <a:cubicBezTo>
                    <a:pt x="24" y="1930"/>
                    <a:pt x="24" y="1954"/>
                    <a:pt x="24" y="1954"/>
                  </a:cubicBezTo>
                  <a:cubicBezTo>
                    <a:pt x="24" y="1954"/>
                    <a:pt x="24" y="1978"/>
                    <a:pt x="24" y="1978"/>
                  </a:cubicBezTo>
                  <a:cubicBezTo>
                    <a:pt x="0" y="2001"/>
                    <a:pt x="0" y="2001"/>
                    <a:pt x="0" y="2025"/>
                  </a:cubicBezTo>
                  <a:cubicBezTo>
                    <a:pt x="0" y="2049"/>
                    <a:pt x="0" y="2049"/>
                    <a:pt x="0" y="2073"/>
                  </a:cubicBezTo>
                  <a:lnTo>
                    <a:pt x="0" y="2097"/>
                  </a:lnTo>
                  <a:cubicBezTo>
                    <a:pt x="0" y="2097"/>
                    <a:pt x="0" y="2120"/>
                    <a:pt x="0" y="2120"/>
                  </a:cubicBezTo>
                  <a:cubicBezTo>
                    <a:pt x="0" y="2120"/>
                    <a:pt x="0" y="2144"/>
                    <a:pt x="0" y="2168"/>
                  </a:cubicBezTo>
                  <a:lnTo>
                    <a:pt x="24" y="2168"/>
                  </a:lnTo>
                  <a:cubicBezTo>
                    <a:pt x="0" y="2168"/>
                    <a:pt x="0" y="2192"/>
                    <a:pt x="0" y="2192"/>
                  </a:cubicBezTo>
                  <a:lnTo>
                    <a:pt x="0" y="2263"/>
                  </a:lnTo>
                  <a:lnTo>
                    <a:pt x="0" y="2311"/>
                  </a:lnTo>
                  <a:lnTo>
                    <a:pt x="0" y="2335"/>
                  </a:lnTo>
                  <a:lnTo>
                    <a:pt x="24" y="2359"/>
                  </a:lnTo>
                  <a:lnTo>
                    <a:pt x="24" y="2382"/>
                  </a:lnTo>
                  <a:cubicBezTo>
                    <a:pt x="24" y="2382"/>
                    <a:pt x="0" y="2406"/>
                    <a:pt x="0" y="2430"/>
                  </a:cubicBezTo>
                  <a:lnTo>
                    <a:pt x="24" y="2430"/>
                  </a:lnTo>
                  <a:cubicBezTo>
                    <a:pt x="24" y="2454"/>
                    <a:pt x="24" y="2454"/>
                    <a:pt x="24" y="2454"/>
                  </a:cubicBezTo>
                  <a:lnTo>
                    <a:pt x="24" y="2478"/>
                  </a:lnTo>
                  <a:lnTo>
                    <a:pt x="24" y="2501"/>
                  </a:lnTo>
                  <a:cubicBezTo>
                    <a:pt x="24" y="2501"/>
                    <a:pt x="24" y="2525"/>
                    <a:pt x="24" y="2525"/>
                  </a:cubicBezTo>
                  <a:lnTo>
                    <a:pt x="24" y="2549"/>
                  </a:lnTo>
                  <a:cubicBezTo>
                    <a:pt x="24" y="2549"/>
                    <a:pt x="24" y="2573"/>
                    <a:pt x="24" y="2573"/>
                  </a:cubicBezTo>
                  <a:cubicBezTo>
                    <a:pt x="24" y="2573"/>
                    <a:pt x="24" y="2597"/>
                    <a:pt x="48" y="2597"/>
                  </a:cubicBezTo>
                  <a:cubicBezTo>
                    <a:pt x="48" y="2621"/>
                    <a:pt x="48" y="2621"/>
                    <a:pt x="48" y="2644"/>
                  </a:cubicBezTo>
                  <a:cubicBezTo>
                    <a:pt x="48" y="2668"/>
                    <a:pt x="48" y="2668"/>
                    <a:pt x="48" y="2692"/>
                  </a:cubicBezTo>
                  <a:cubicBezTo>
                    <a:pt x="48" y="2716"/>
                    <a:pt x="48" y="2716"/>
                    <a:pt x="72" y="2740"/>
                  </a:cubicBezTo>
                  <a:cubicBezTo>
                    <a:pt x="72" y="2763"/>
                    <a:pt x="72" y="2763"/>
                    <a:pt x="72" y="2763"/>
                  </a:cubicBezTo>
                  <a:cubicBezTo>
                    <a:pt x="72" y="2787"/>
                    <a:pt x="72" y="2787"/>
                    <a:pt x="72" y="2787"/>
                  </a:cubicBezTo>
                  <a:cubicBezTo>
                    <a:pt x="72" y="2811"/>
                    <a:pt x="72" y="2811"/>
                    <a:pt x="95" y="2835"/>
                  </a:cubicBezTo>
                  <a:cubicBezTo>
                    <a:pt x="95" y="2859"/>
                    <a:pt x="95" y="2859"/>
                    <a:pt x="95" y="2859"/>
                  </a:cubicBezTo>
                  <a:cubicBezTo>
                    <a:pt x="95" y="2859"/>
                    <a:pt x="95" y="2882"/>
                    <a:pt x="95" y="2882"/>
                  </a:cubicBezTo>
                  <a:cubicBezTo>
                    <a:pt x="95" y="2882"/>
                    <a:pt x="119" y="2906"/>
                    <a:pt x="119" y="2906"/>
                  </a:cubicBezTo>
                  <a:cubicBezTo>
                    <a:pt x="119" y="2906"/>
                    <a:pt x="119" y="2930"/>
                    <a:pt x="119" y="2930"/>
                  </a:cubicBezTo>
                  <a:lnTo>
                    <a:pt x="119" y="2954"/>
                  </a:lnTo>
                  <a:cubicBezTo>
                    <a:pt x="119" y="2954"/>
                    <a:pt x="143" y="2978"/>
                    <a:pt x="143" y="2978"/>
                  </a:cubicBezTo>
                  <a:cubicBezTo>
                    <a:pt x="143" y="2978"/>
                    <a:pt x="143" y="2978"/>
                    <a:pt x="143" y="3002"/>
                  </a:cubicBezTo>
                  <a:cubicBezTo>
                    <a:pt x="143" y="3002"/>
                    <a:pt x="143" y="3025"/>
                    <a:pt x="167" y="3025"/>
                  </a:cubicBezTo>
                  <a:cubicBezTo>
                    <a:pt x="167" y="3049"/>
                    <a:pt x="167" y="3073"/>
                    <a:pt x="167" y="3073"/>
                  </a:cubicBezTo>
                  <a:cubicBezTo>
                    <a:pt x="191" y="3097"/>
                    <a:pt x="191" y="3121"/>
                    <a:pt x="191" y="3121"/>
                  </a:cubicBezTo>
                  <a:cubicBezTo>
                    <a:pt x="191" y="3144"/>
                    <a:pt x="214" y="3144"/>
                    <a:pt x="214" y="3168"/>
                  </a:cubicBezTo>
                  <a:cubicBezTo>
                    <a:pt x="214" y="3168"/>
                    <a:pt x="214" y="3168"/>
                    <a:pt x="214" y="3192"/>
                  </a:cubicBezTo>
                  <a:cubicBezTo>
                    <a:pt x="214" y="3192"/>
                    <a:pt x="238" y="3216"/>
                    <a:pt x="238" y="3216"/>
                  </a:cubicBezTo>
                  <a:cubicBezTo>
                    <a:pt x="238" y="3240"/>
                    <a:pt x="262" y="3240"/>
                    <a:pt x="262" y="3264"/>
                  </a:cubicBezTo>
                  <a:lnTo>
                    <a:pt x="286" y="3311"/>
                  </a:lnTo>
                  <a:cubicBezTo>
                    <a:pt x="286" y="3335"/>
                    <a:pt x="310" y="3335"/>
                    <a:pt x="310" y="3359"/>
                  </a:cubicBezTo>
                  <a:cubicBezTo>
                    <a:pt x="310" y="3359"/>
                    <a:pt x="310" y="3383"/>
                    <a:pt x="334" y="3383"/>
                  </a:cubicBezTo>
                  <a:cubicBezTo>
                    <a:pt x="334" y="3406"/>
                    <a:pt x="334" y="3406"/>
                    <a:pt x="334" y="3406"/>
                  </a:cubicBezTo>
                  <a:cubicBezTo>
                    <a:pt x="357" y="3406"/>
                    <a:pt x="357" y="3430"/>
                    <a:pt x="357" y="3430"/>
                  </a:cubicBezTo>
                  <a:cubicBezTo>
                    <a:pt x="357" y="3430"/>
                    <a:pt x="357" y="3454"/>
                    <a:pt x="357" y="3454"/>
                  </a:cubicBezTo>
                  <a:cubicBezTo>
                    <a:pt x="381" y="3454"/>
                    <a:pt x="381" y="3478"/>
                    <a:pt x="381" y="3478"/>
                  </a:cubicBezTo>
                  <a:cubicBezTo>
                    <a:pt x="405" y="3502"/>
                    <a:pt x="405" y="3502"/>
                    <a:pt x="405" y="3525"/>
                  </a:cubicBezTo>
                  <a:cubicBezTo>
                    <a:pt x="429" y="3525"/>
                    <a:pt x="429" y="3549"/>
                    <a:pt x="429" y="3549"/>
                  </a:cubicBezTo>
                  <a:cubicBezTo>
                    <a:pt x="429" y="3549"/>
                    <a:pt x="429" y="3573"/>
                    <a:pt x="453" y="3573"/>
                  </a:cubicBezTo>
                  <a:cubicBezTo>
                    <a:pt x="453" y="3573"/>
                    <a:pt x="453" y="3597"/>
                    <a:pt x="476" y="3597"/>
                  </a:cubicBezTo>
                  <a:cubicBezTo>
                    <a:pt x="476" y="3597"/>
                    <a:pt x="476" y="3621"/>
                    <a:pt x="476" y="3621"/>
                  </a:cubicBezTo>
                  <a:cubicBezTo>
                    <a:pt x="500" y="3621"/>
                    <a:pt x="500" y="3621"/>
                    <a:pt x="500" y="3645"/>
                  </a:cubicBezTo>
                  <a:cubicBezTo>
                    <a:pt x="524" y="3668"/>
                    <a:pt x="548" y="3692"/>
                    <a:pt x="572" y="3716"/>
                  </a:cubicBezTo>
                  <a:cubicBezTo>
                    <a:pt x="572" y="3740"/>
                    <a:pt x="595" y="3740"/>
                    <a:pt x="595" y="3764"/>
                  </a:cubicBezTo>
                  <a:cubicBezTo>
                    <a:pt x="619" y="3764"/>
                    <a:pt x="619" y="3787"/>
                    <a:pt x="643" y="3787"/>
                  </a:cubicBezTo>
                  <a:cubicBezTo>
                    <a:pt x="643" y="3811"/>
                    <a:pt x="667" y="3811"/>
                    <a:pt x="667" y="3835"/>
                  </a:cubicBezTo>
                  <a:lnTo>
                    <a:pt x="691" y="3859"/>
                  </a:lnTo>
                  <a:lnTo>
                    <a:pt x="715" y="3859"/>
                  </a:lnTo>
                  <a:cubicBezTo>
                    <a:pt x="715" y="3883"/>
                    <a:pt x="738" y="3883"/>
                    <a:pt x="738" y="3906"/>
                  </a:cubicBezTo>
                  <a:cubicBezTo>
                    <a:pt x="762" y="3906"/>
                    <a:pt x="762" y="3930"/>
                    <a:pt x="786" y="3930"/>
                  </a:cubicBezTo>
                  <a:cubicBezTo>
                    <a:pt x="786" y="3954"/>
                    <a:pt x="810" y="3954"/>
                    <a:pt x="810" y="3954"/>
                  </a:cubicBezTo>
                  <a:cubicBezTo>
                    <a:pt x="834" y="3978"/>
                    <a:pt x="834" y="3978"/>
                    <a:pt x="857" y="4002"/>
                  </a:cubicBezTo>
                  <a:cubicBezTo>
                    <a:pt x="881" y="4002"/>
                    <a:pt x="881" y="4026"/>
                    <a:pt x="905" y="4026"/>
                  </a:cubicBezTo>
                  <a:cubicBezTo>
                    <a:pt x="905" y="4026"/>
                    <a:pt x="929" y="4049"/>
                    <a:pt x="929" y="4049"/>
                  </a:cubicBezTo>
                  <a:cubicBezTo>
                    <a:pt x="953" y="4073"/>
                    <a:pt x="953" y="4073"/>
                    <a:pt x="977" y="4073"/>
                  </a:cubicBezTo>
                  <a:lnTo>
                    <a:pt x="1000" y="4097"/>
                  </a:lnTo>
                  <a:cubicBezTo>
                    <a:pt x="1000" y="4121"/>
                    <a:pt x="1024" y="4121"/>
                    <a:pt x="1024" y="4121"/>
                  </a:cubicBezTo>
                  <a:lnTo>
                    <a:pt x="1048" y="4145"/>
                  </a:lnTo>
                  <a:lnTo>
                    <a:pt x="1072" y="4145"/>
                  </a:lnTo>
                  <a:cubicBezTo>
                    <a:pt x="1096" y="4168"/>
                    <a:pt x="1096" y="4168"/>
                    <a:pt x="1096" y="4168"/>
                  </a:cubicBezTo>
                  <a:cubicBezTo>
                    <a:pt x="1119" y="4168"/>
                    <a:pt x="1119" y="4192"/>
                    <a:pt x="1143" y="4192"/>
                  </a:cubicBezTo>
                  <a:lnTo>
                    <a:pt x="1167" y="4192"/>
                  </a:lnTo>
                  <a:cubicBezTo>
                    <a:pt x="1167" y="4216"/>
                    <a:pt x="1167" y="4216"/>
                    <a:pt x="1167" y="4216"/>
                  </a:cubicBezTo>
                  <a:lnTo>
                    <a:pt x="1191" y="4216"/>
                  </a:lnTo>
                  <a:cubicBezTo>
                    <a:pt x="1191" y="4216"/>
                    <a:pt x="1215" y="4240"/>
                    <a:pt x="1215" y="4240"/>
                  </a:cubicBezTo>
                  <a:lnTo>
                    <a:pt x="1238" y="4240"/>
                  </a:lnTo>
                  <a:cubicBezTo>
                    <a:pt x="1238" y="4240"/>
                    <a:pt x="1262" y="4264"/>
                    <a:pt x="1262" y="4264"/>
                  </a:cubicBezTo>
                  <a:lnTo>
                    <a:pt x="1286" y="4264"/>
                  </a:lnTo>
                  <a:cubicBezTo>
                    <a:pt x="1286" y="4264"/>
                    <a:pt x="1310" y="4288"/>
                    <a:pt x="1310" y="4288"/>
                  </a:cubicBezTo>
                  <a:cubicBezTo>
                    <a:pt x="1334" y="4288"/>
                    <a:pt x="1334" y="4288"/>
                    <a:pt x="1358" y="4311"/>
                  </a:cubicBezTo>
                  <a:lnTo>
                    <a:pt x="1405" y="4311"/>
                  </a:lnTo>
                  <a:cubicBezTo>
                    <a:pt x="1405" y="4311"/>
                    <a:pt x="1405" y="4335"/>
                    <a:pt x="1405" y="4335"/>
                  </a:cubicBezTo>
                  <a:lnTo>
                    <a:pt x="1453" y="4335"/>
                  </a:lnTo>
                  <a:cubicBezTo>
                    <a:pt x="1453" y="4335"/>
                    <a:pt x="1453" y="4359"/>
                    <a:pt x="1477" y="4359"/>
                  </a:cubicBezTo>
                  <a:lnTo>
                    <a:pt x="1500" y="4359"/>
                  </a:lnTo>
                  <a:cubicBezTo>
                    <a:pt x="1524" y="4383"/>
                    <a:pt x="1524" y="4383"/>
                    <a:pt x="1548" y="4383"/>
                  </a:cubicBezTo>
                  <a:lnTo>
                    <a:pt x="1572" y="4383"/>
                  </a:lnTo>
                  <a:cubicBezTo>
                    <a:pt x="1572" y="4407"/>
                    <a:pt x="1596" y="4407"/>
                    <a:pt x="1620" y="4407"/>
                  </a:cubicBezTo>
                  <a:lnTo>
                    <a:pt x="1643" y="4407"/>
                  </a:lnTo>
                  <a:cubicBezTo>
                    <a:pt x="1667" y="4430"/>
                    <a:pt x="1667" y="4430"/>
                    <a:pt x="1667" y="4430"/>
                  </a:cubicBezTo>
                  <a:lnTo>
                    <a:pt x="1715" y="4430"/>
                  </a:lnTo>
                  <a:cubicBezTo>
                    <a:pt x="1715" y="4430"/>
                    <a:pt x="1715" y="4430"/>
                    <a:pt x="1739" y="4454"/>
                  </a:cubicBezTo>
                  <a:lnTo>
                    <a:pt x="1834" y="4454"/>
                  </a:lnTo>
                  <a:cubicBezTo>
                    <a:pt x="1858" y="4454"/>
                    <a:pt x="1858" y="4478"/>
                    <a:pt x="1858" y="4478"/>
                  </a:cubicBezTo>
                  <a:lnTo>
                    <a:pt x="2001" y="4478"/>
                  </a:lnTo>
                  <a:cubicBezTo>
                    <a:pt x="2001" y="4502"/>
                    <a:pt x="2024" y="4502"/>
                    <a:pt x="2024" y="4502"/>
                  </a:cubicBezTo>
                  <a:lnTo>
                    <a:pt x="2524" y="4502"/>
                  </a:lnTo>
                  <a:cubicBezTo>
                    <a:pt x="2524" y="4502"/>
                    <a:pt x="2548" y="4478"/>
                    <a:pt x="2548" y="4478"/>
                  </a:cubicBezTo>
                  <a:lnTo>
                    <a:pt x="2691" y="4478"/>
                  </a:lnTo>
                  <a:cubicBezTo>
                    <a:pt x="2715" y="4478"/>
                    <a:pt x="2715" y="4454"/>
                    <a:pt x="2715" y="4454"/>
                  </a:cubicBezTo>
                  <a:lnTo>
                    <a:pt x="2810" y="4454"/>
                  </a:lnTo>
                  <a:cubicBezTo>
                    <a:pt x="2834" y="4430"/>
                    <a:pt x="2834" y="4430"/>
                    <a:pt x="2858" y="4430"/>
                  </a:cubicBezTo>
                  <a:lnTo>
                    <a:pt x="2882" y="4430"/>
                  </a:lnTo>
                  <a:cubicBezTo>
                    <a:pt x="2882" y="4430"/>
                    <a:pt x="2905" y="4430"/>
                    <a:pt x="2905" y="4407"/>
                  </a:cubicBezTo>
                  <a:lnTo>
                    <a:pt x="2953" y="4407"/>
                  </a:lnTo>
                  <a:cubicBezTo>
                    <a:pt x="2953" y="4407"/>
                    <a:pt x="2977" y="4407"/>
                    <a:pt x="3001" y="4383"/>
                  </a:cubicBezTo>
                  <a:lnTo>
                    <a:pt x="3025" y="4383"/>
                  </a:lnTo>
                  <a:cubicBezTo>
                    <a:pt x="3025" y="4383"/>
                    <a:pt x="3048" y="4383"/>
                    <a:pt x="3048" y="4359"/>
                  </a:cubicBezTo>
                  <a:lnTo>
                    <a:pt x="3096" y="4359"/>
                  </a:lnTo>
                  <a:cubicBezTo>
                    <a:pt x="3096" y="4359"/>
                    <a:pt x="3120" y="4335"/>
                    <a:pt x="3120" y="4335"/>
                  </a:cubicBezTo>
                  <a:lnTo>
                    <a:pt x="3167" y="4335"/>
                  </a:lnTo>
                  <a:cubicBezTo>
                    <a:pt x="3167" y="4335"/>
                    <a:pt x="3167" y="4335"/>
                    <a:pt x="3167" y="4311"/>
                  </a:cubicBezTo>
                  <a:lnTo>
                    <a:pt x="3215" y="4311"/>
                  </a:lnTo>
                  <a:cubicBezTo>
                    <a:pt x="3215" y="4288"/>
                    <a:pt x="3239" y="4288"/>
                    <a:pt x="3239" y="4288"/>
                  </a:cubicBezTo>
                  <a:cubicBezTo>
                    <a:pt x="3263" y="4288"/>
                    <a:pt x="3263" y="4264"/>
                    <a:pt x="3263" y="4264"/>
                  </a:cubicBezTo>
                  <a:lnTo>
                    <a:pt x="3287" y="4264"/>
                  </a:lnTo>
                  <a:cubicBezTo>
                    <a:pt x="3310" y="4264"/>
                    <a:pt x="3310" y="4240"/>
                    <a:pt x="3310" y="4240"/>
                  </a:cubicBezTo>
                  <a:lnTo>
                    <a:pt x="3358" y="4240"/>
                  </a:lnTo>
                  <a:cubicBezTo>
                    <a:pt x="3358" y="4240"/>
                    <a:pt x="3358" y="4216"/>
                    <a:pt x="3358" y="4216"/>
                  </a:cubicBezTo>
                  <a:lnTo>
                    <a:pt x="3382" y="4216"/>
                  </a:lnTo>
                  <a:cubicBezTo>
                    <a:pt x="3382" y="4216"/>
                    <a:pt x="3406" y="4216"/>
                    <a:pt x="3406" y="4192"/>
                  </a:cubicBezTo>
                  <a:lnTo>
                    <a:pt x="3429" y="4192"/>
                  </a:lnTo>
                  <a:cubicBezTo>
                    <a:pt x="3429" y="4192"/>
                    <a:pt x="3453" y="4168"/>
                    <a:pt x="3453" y="4168"/>
                  </a:cubicBezTo>
                  <a:cubicBezTo>
                    <a:pt x="3453" y="4168"/>
                    <a:pt x="3477" y="4168"/>
                    <a:pt x="3477" y="4145"/>
                  </a:cubicBezTo>
                  <a:lnTo>
                    <a:pt x="3501" y="4145"/>
                  </a:lnTo>
                  <a:lnTo>
                    <a:pt x="3525" y="4121"/>
                  </a:lnTo>
                  <a:cubicBezTo>
                    <a:pt x="3548" y="4121"/>
                    <a:pt x="3548" y="4121"/>
                    <a:pt x="3548" y="4097"/>
                  </a:cubicBezTo>
                  <a:lnTo>
                    <a:pt x="3596" y="4073"/>
                  </a:lnTo>
                  <a:cubicBezTo>
                    <a:pt x="3596" y="4073"/>
                    <a:pt x="3620" y="4073"/>
                    <a:pt x="3620" y="4049"/>
                  </a:cubicBezTo>
                  <a:cubicBezTo>
                    <a:pt x="3644" y="4049"/>
                    <a:pt x="3644" y="4026"/>
                    <a:pt x="3668" y="4026"/>
                  </a:cubicBezTo>
                  <a:cubicBezTo>
                    <a:pt x="3668" y="4026"/>
                    <a:pt x="3691" y="4002"/>
                    <a:pt x="3691" y="4002"/>
                  </a:cubicBezTo>
                  <a:lnTo>
                    <a:pt x="3715" y="4002"/>
                  </a:lnTo>
                  <a:cubicBezTo>
                    <a:pt x="3715" y="3978"/>
                    <a:pt x="3739" y="3978"/>
                    <a:pt x="3739" y="3954"/>
                  </a:cubicBezTo>
                  <a:cubicBezTo>
                    <a:pt x="3763" y="3954"/>
                    <a:pt x="3763" y="3954"/>
                    <a:pt x="3787" y="3930"/>
                  </a:cubicBezTo>
                  <a:cubicBezTo>
                    <a:pt x="3787" y="3930"/>
                    <a:pt x="3810" y="3906"/>
                    <a:pt x="3810" y="3906"/>
                  </a:cubicBezTo>
                  <a:cubicBezTo>
                    <a:pt x="3834" y="3883"/>
                    <a:pt x="3834" y="3883"/>
                    <a:pt x="3858" y="3859"/>
                  </a:cubicBezTo>
                  <a:lnTo>
                    <a:pt x="3882" y="3835"/>
                  </a:lnTo>
                  <a:lnTo>
                    <a:pt x="3930" y="3787"/>
                  </a:lnTo>
                  <a:cubicBezTo>
                    <a:pt x="3930" y="3787"/>
                    <a:pt x="3953" y="3764"/>
                    <a:pt x="3953" y="3764"/>
                  </a:cubicBezTo>
                  <a:cubicBezTo>
                    <a:pt x="3977" y="3740"/>
                    <a:pt x="3977" y="3740"/>
                    <a:pt x="3977" y="3716"/>
                  </a:cubicBezTo>
                  <a:lnTo>
                    <a:pt x="4001" y="3716"/>
                  </a:lnTo>
                  <a:cubicBezTo>
                    <a:pt x="4001" y="3692"/>
                    <a:pt x="4025" y="3668"/>
                    <a:pt x="4049" y="3645"/>
                  </a:cubicBezTo>
                  <a:lnTo>
                    <a:pt x="4072" y="3645"/>
                  </a:lnTo>
                  <a:cubicBezTo>
                    <a:pt x="4072" y="3621"/>
                    <a:pt x="4072" y="3621"/>
                    <a:pt x="4072" y="3621"/>
                  </a:cubicBezTo>
                  <a:cubicBezTo>
                    <a:pt x="4072" y="3621"/>
                    <a:pt x="4072" y="3597"/>
                    <a:pt x="4096" y="3597"/>
                  </a:cubicBezTo>
                  <a:cubicBezTo>
                    <a:pt x="4096" y="3597"/>
                    <a:pt x="4096" y="3573"/>
                    <a:pt x="4096" y="3573"/>
                  </a:cubicBezTo>
                  <a:lnTo>
                    <a:pt x="4120" y="3573"/>
                  </a:lnTo>
                  <a:cubicBezTo>
                    <a:pt x="4120" y="3573"/>
                    <a:pt x="4120" y="3549"/>
                    <a:pt x="4120" y="3549"/>
                  </a:cubicBezTo>
                  <a:cubicBezTo>
                    <a:pt x="4120" y="3549"/>
                    <a:pt x="4144" y="3525"/>
                    <a:pt x="4144" y="3525"/>
                  </a:cubicBezTo>
                  <a:cubicBezTo>
                    <a:pt x="4144" y="3502"/>
                    <a:pt x="4168" y="3502"/>
                    <a:pt x="4168" y="3478"/>
                  </a:cubicBezTo>
                  <a:cubicBezTo>
                    <a:pt x="4168" y="3478"/>
                    <a:pt x="4191" y="3454"/>
                    <a:pt x="4191" y="3454"/>
                  </a:cubicBezTo>
                  <a:cubicBezTo>
                    <a:pt x="4191" y="3454"/>
                    <a:pt x="4191" y="3430"/>
                    <a:pt x="4191" y="3430"/>
                  </a:cubicBezTo>
                  <a:cubicBezTo>
                    <a:pt x="4215" y="3430"/>
                    <a:pt x="4215" y="3406"/>
                    <a:pt x="4215" y="3406"/>
                  </a:cubicBezTo>
                  <a:cubicBezTo>
                    <a:pt x="4215" y="3406"/>
                    <a:pt x="4215" y="3406"/>
                    <a:pt x="4239" y="3383"/>
                  </a:cubicBezTo>
                  <a:cubicBezTo>
                    <a:pt x="4239" y="3359"/>
                    <a:pt x="4239" y="3359"/>
                    <a:pt x="4239" y="3359"/>
                  </a:cubicBezTo>
                  <a:cubicBezTo>
                    <a:pt x="4263" y="3335"/>
                    <a:pt x="4263" y="3335"/>
                    <a:pt x="4263" y="3311"/>
                  </a:cubicBezTo>
                  <a:lnTo>
                    <a:pt x="4287" y="3311"/>
                  </a:lnTo>
                  <a:lnTo>
                    <a:pt x="4287" y="3264"/>
                  </a:lnTo>
                  <a:lnTo>
                    <a:pt x="4311" y="3216"/>
                  </a:lnTo>
                  <a:cubicBezTo>
                    <a:pt x="4334" y="3192"/>
                    <a:pt x="4334" y="3192"/>
                    <a:pt x="4334" y="3168"/>
                  </a:cubicBezTo>
                  <a:cubicBezTo>
                    <a:pt x="4358" y="3144"/>
                    <a:pt x="4358" y="3144"/>
                    <a:pt x="4358" y="3121"/>
                  </a:cubicBezTo>
                  <a:cubicBezTo>
                    <a:pt x="4358" y="3097"/>
                    <a:pt x="4382" y="3097"/>
                    <a:pt x="4382" y="3073"/>
                  </a:cubicBezTo>
                  <a:cubicBezTo>
                    <a:pt x="4382" y="3049"/>
                    <a:pt x="4406" y="3049"/>
                    <a:pt x="4406" y="3025"/>
                  </a:cubicBezTo>
                  <a:cubicBezTo>
                    <a:pt x="4406" y="3025"/>
                    <a:pt x="4406" y="3002"/>
                    <a:pt x="4406" y="2978"/>
                  </a:cubicBezTo>
                  <a:lnTo>
                    <a:pt x="4430" y="2978"/>
                  </a:lnTo>
                  <a:cubicBezTo>
                    <a:pt x="4430" y="2978"/>
                    <a:pt x="4430" y="2954"/>
                    <a:pt x="4430" y="2954"/>
                  </a:cubicBezTo>
                  <a:lnTo>
                    <a:pt x="4430" y="2930"/>
                  </a:lnTo>
                  <a:cubicBezTo>
                    <a:pt x="4453" y="2906"/>
                    <a:pt x="4453" y="2906"/>
                    <a:pt x="4453" y="2906"/>
                  </a:cubicBezTo>
                  <a:cubicBezTo>
                    <a:pt x="4453" y="2906"/>
                    <a:pt x="4453" y="2882"/>
                    <a:pt x="4453" y="2882"/>
                  </a:cubicBezTo>
                  <a:cubicBezTo>
                    <a:pt x="4453" y="2882"/>
                    <a:pt x="4453" y="2882"/>
                    <a:pt x="4453" y="2859"/>
                  </a:cubicBezTo>
                  <a:cubicBezTo>
                    <a:pt x="4453" y="2859"/>
                    <a:pt x="4453" y="2859"/>
                    <a:pt x="4477" y="2835"/>
                  </a:cubicBezTo>
                  <a:cubicBezTo>
                    <a:pt x="4477" y="2811"/>
                    <a:pt x="4477" y="2811"/>
                    <a:pt x="4477" y="2787"/>
                  </a:cubicBezTo>
                  <a:cubicBezTo>
                    <a:pt x="4477" y="2787"/>
                    <a:pt x="4477" y="2763"/>
                    <a:pt x="4477" y="2763"/>
                  </a:cubicBezTo>
                  <a:cubicBezTo>
                    <a:pt x="4501" y="2763"/>
                    <a:pt x="4501" y="2740"/>
                    <a:pt x="4501" y="2740"/>
                  </a:cubicBezTo>
                  <a:cubicBezTo>
                    <a:pt x="4501" y="2716"/>
                    <a:pt x="4501" y="2716"/>
                    <a:pt x="4501" y="2692"/>
                  </a:cubicBezTo>
                  <a:cubicBezTo>
                    <a:pt x="4501" y="2668"/>
                    <a:pt x="4501" y="2668"/>
                    <a:pt x="4501" y="2668"/>
                  </a:cubicBezTo>
                  <a:lnTo>
                    <a:pt x="4501" y="2644"/>
                  </a:lnTo>
                  <a:lnTo>
                    <a:pt x="4525" y="2644"/>
                  </a:lnTo>
                  <a:cubicBezTo>
                    <a:pt x="4525" y="2621"/>
                    <a:pt x="4525" y="2621"/>
                    <a:pt x="4525" y="2597"/>
                  </a:cubicBezTo>
                  <a:cubicBezTo>
                    <a:pt x="4525" y="2597"/>
                    <a:pt x="4525" y="2573"/>
                    <a:pt x="4525" y="2573"/>
                  </a:cubicBezTo>
                  <a:cubicBezTo>
                    <a:pt x="4525" y="2549"/>
                    <a:pt x="4525" y="2549"/>
                    <a:pt x="4525" y="2525"/>
                  </a:cubicBezTo>
                  <a:cubicBezTo>
                    <a:pt x="4525" y="2501"/>
                    <a:pt x="4525" y="2501"/>
                    <a:pt x="4525" y="2478"/>
                  </a:cubicBezTo>
                  <a:lnTo>
                    <a:pt x="4525" y="2454"/>
                  </a:lnTo>
                  <a:cubicBezTo>
                    <a:pt x="4525" y="2454"/>
                    <a:pt x="4525" y="2430"/>
                    <a:pt x="4525" y="2430"/>
                  </a:cubicBezTo>
                  <a:cubicBezTo>
                    <a:pt x="4525" y="2406"/>
                    <a:pt x="4525" y="2359"/>
                    <a:pt x="4525" y="2359"/>
                  </a:cubicBezTo>
                  <a:lnTo>
                    <a:pt x="4549" y="2311"/>
                  </a:lnTo>
                  <a:cubicBezTo>
                    <a:pt x="4549" y="2311"/>
                    <a:pt x="4525" y="2311"/>
                    <a:pt x="4525" y="2287"/>
                  </a:cubicBezTo>
                  <a:lnTo>
                    <a:pt x="4525" y="2239"/>
                  </a:lnTo>
                  <a:cubicBezTo>
                    <a:pt x="4525" y="2239"/>
                    <a:pt x="4525" y="2239"/>
                    <a:pt x="4525" y="2216"/>
                  </a:cubicBezTo>
                  <a:cubicBezTo>
                    <a:pt x="4525" y="2192"/>
                    <a:pt x="4525" y="2168"/>
                    <a:pt x="4525" y="2168"/>
                  </a:cubicBezTo>
                  <a:cubicBezTo>
                    <a:pt x="4525" y="2144"/>
                    <a:pt x="4525" y="2120"/>
                    <a:pt x="4525" y="2120"/>
                  </a:cubicBezTo>
                  <a:lnTo>
                    <a:pt x="4501" y="2120"/>
                  </a:lnTo>
                  <a:lnTo>
                    <a:pt x="4501" y="2097"/>
                  </a:lnTo>
                  <a:lnTo>
                    <a:pt x="4501" y="2073"/>
                  </a:lnTo>
                  <a:cubicBezTo>
                    <a:pt x="4501" y="2073"/>
                    <a:pt x="4501" y="2049"/>
                    <a:pt x="4501" y="2049"/>
                  </a:cubicBezTo>
                  <a:lnTo>
                    <a:pt x="4501" y="2025"/>
                  </a:lnTo>
                  <a:cubicBezTo>
                    <a:pt x="4501" y="2025"/>
                    <a:pt x="4501" y="2001"/>
                    <a:pt x="4501" y="2001"/>
                  </a:cubicBezTo>
                  <a:cubicBezTo>
                    <a:pt x="4501" y="1978"/>
                    <a:pt x="4501" y="1978"/>
                    <a:pt x="4501" y="1978"/>
                  </a:cubicBezTo>
                  <a:cubicBezTo>
                    <a:pt x="4501" y="1954"/>
                    <a:pt x="4501" y="1930"/>
                    <a:pt x="4501" y="1930"/>
                  </a:cubicBezTo>
                  <a:lnTo>
                    <a:pt x="4501" y="1906"/>
                  </a:lnTo>
                  <a:cubicBezTo>
                    <a:pt x="4501" y="1906"/>
                    <a:pt x="4501" y="1882"/>
                    <a:pt x="4501" y="1882"/>
                  </a:cubicBezTo>
                  <a:cubicBezTo>
                    <a:pt x="4501" y="1858"/>
                    <a:pt x="4477" y="1858"/>
                    <a:pt x="4477" y="1858"/>
                  </a:cubicBezTo>
                  <a:cubicBezTo>
                    <a:pt x="4477" y="1858"/>
                    <a:pt x="4477" y="1858"/>
                    <a:pt x="4477" y="1835"/>
                  </a:cubicBezTo>
                  <a:lnTo>
                    <a:pt x="4477" y="1811"/>
                  </a:lnTo>
                  <a:cubicBezTo>
                    <a:pt x="4477" y="1787"/>
                    <a:pt x="4477" y="1787"/>
                    <a:pt x="4477" y="1787"/>
                  </a:cubicBezTo>
                  <a:lnTo>
                    <a:pt x="4453" y="1763"/>
                  </a:lnTo>
                  <a:cubicBezTo>
                    <a:pt x="4453" y="1763"/>
                    <a:pt x="4453" y="1739"/>
                    <a:pt x="4453" y="1739"/>
                  </a:cubicBezTo>
                  <a:cubicBezTo>
                    <a:pt x="4453" y="1739"/>
                    <a:pt x="4453" y="1716"/>
                    <a:pt x="4453" y="1716"/>
                  </a:cubicBezTo>
                  <a:cubicBezTo>
                    <a:pt x="4453" y="1692"/>
                    <a:pt x="4453" y="1692"/>
                    <a:pt x="4453" y="1692"/>
                  </a:cubicBezTo>
                  <a:cubicBezTo>
                    <a:pt x="4453" y="1668"/>
                    <a:pt x="4430" y="1668"/>
                    <a:pt x="4430" y="1644"/>
                  </a:cubicBezTo>
                  <a:cubicBezTo>
                    <a:pt x="4430" y="1644"/>
                    <a:pt x="4430" y="1620"/>
                    <a:pt x="4430" y="1620"/>
                  </a:cubicBezTo>
                  <a:cubicBezTo>
                    <a:pt x="4430" y="1597"/>
                    <a:pt x="4406" y="1573"/>
                    <a:pt x="4406" y="1573"/>
                  </a:cubicBezTo>
                  <a:cubicBezTo>
                    <a:pt x="4406" y="1549"/>
                    <a:pt x="4406" y="1549"/>
                    <a:pt x="4406" y="1525"/>
                  </a:cubicBezTo>
                  <a:cubicBezTo>
                    <a:pt x="4406" y="1525"/>
                    <a:pt x="4382" y="1501"/>
                    <a:pt x="4382" y="1501"/>
                  </a:cubicBezTo>
                  <a:lnTo>
                    <a:pt x="4382" y="1454"/>
                  </a:lnTo>
                  <a:lnTo>
                    <a:pt x="4358" y="1454"/>
                  </a:lnTo>
                  <a:cubicBezTo>
                    <a:pt x="4358" y="1454"/>
                    <a:pt x="4358" y="1430"/>
                    <a:pt x="4358" y="1430"/>
                  </a:cubicBezTo>
                  <a:lnTo>
                    <a:pt x="4334" y="1382"/>
                  </a:lnTo>
                  <a:cubicBezTo>
                    <a:pt x="4334" y="1358"/>
                    <a:pt x="4334" y="1358"/>
                    <a:pt x="4334" y="1335"/>
                  </a:cubicBezTo>
                  <a:cubicBezTo>
                    <a:pt x="4311" y="1335"/>
                    <a:pt x="4311" y="1311"/>
                    <a:pt x="4311" y="1287"/>
                  </a:cubicBezTo>
                  <a:cubicBezTo>
                    <a:pt x="4311" y="1287"/>
                    <a:pt x="4311" y="1287"/>
                    <a:pt x="4287" y="1263"/>
                  </a:cubicBezTo>
                  <a:lnTo>
                    <a:pt x="4263" y="1192"/>
                  </a:lnTo>
                  <a:cubicBezTo>
                    <a:pt x="4263" y="1192"/>
                    <a:pt x="4239" y="1168"/>
                    <a:pt x="4239" y="1168"/>
                  </a:cubicBezTo>
                  <a:cubicBezTo>
                    <a:pt x="4239" y="1144"/>
                    <a:pt x="4215" y="1144"/>
                    <a:pt x="4215" y="1120"/>
                  </a:cubicBezTo>
                  <a:cubicBezTo>
                    <a:pt x="4215" y="1120"/>
                    <a:pt x="4191" y="1096"/>
                    <a:pt x="4191" y="1096"/>
                  </a:cubicBezTo>
                  <a:cubicBezTo>
                    <a:pt x="4191" y="1073"/>
                    <a:pt x="4191" y="1073"/>
                    <a:pt x="4168" y="1049"/>
                  </a:cubicBezTo>
                  <a:cubicBezTo>
                    <a:pt x="4168" y="1049"/>
                    <a:pt x="4168" y="1025"/>
                    <a:pt x="4168" y="1025"/>
                  </a:cubicBezTo>
                  <a:cubicBezTo>
                    <a:pt x="4144" y="1025"/>
                    <a:pt x="4144" y="1001"/>
                    <a:pt x="4120" y="977"/>
                  </a:cubicBezTo>
                  <a:cubicBezTo>
                    <a:pt x="4120" y="977"/>
                    <a:pt x="4120" y="977"/>
                    <a:pt x="4120" y="954"/>
                  </a:cubicBezTo>
                  <a:cubicBezTo>
                    <a:pt x="4096" y="954"/>
                    <a:pt x="4096" y="954"/>
                    <a:pt x="4096" y="930"/>
                  </a:cubicBezTo>
                  <a:cubicBezTo>
                    <a:pt x="4096" y="930"/>
                    <a:pt x="4072" y="906"/>
                    <a:pt x="4072" y="906"/>
                  </a:cubicBezTo>
                  <a:cubicBezTo>
                    <a:pt x="4072" y="882"/>
                    <a:pt x="4072" y="882"/>
                    <a:pt x="4049" y="882"/>
                  </a:cubicBezTo>
                  <a:cubicBezTo>
                    <a:pt x="4049" y="858"/>
                    <a:pt x="4049" y="858"/>
                    <a:pt x="4025" y="858"/>
                  </a:cubicBezTo>
                  <a:cubicBezTo>
                    <a:pt x="4025" y="834"/>
                    <a:pt x="4001" y="811"/>
                    <a:pt x="4001" y="811"/>
                  </a:cubicBezTo>
                  <a:cubicBezTo>
                    <a:pt x="4001" y="811"/>
                    <a:pt x="4001" y="787"/>
                    <a:pt x="3977" y="787"/>
                  </a:cubicBezTo>
                  <a:cubicBezTo>
                    <a:pt x="3977" y="787"/>
                    <a:pt x="3977" y="763"/>
                    <a:pt x="3953" y="763"/>
                  </a:cubicBezTo>
                  <a:cubicBezTo>
                    <a:pt x="3953" y="763"/>
                    <a:pt x="3953" y="739"/>
                    <a:pt x="3953" y="739"/>
                  </a:cubicBezTo>
                  <a:lnTo>
                    <a:pt x="3930" y="739"/>
                  </a:lnTo>
                  <a:cubicBezTo>
                    <a:pt x="3930" y="715"/>
                    <a:pt x="3906" y="715"/>
                    <a:pt x="3906" y="715"/>
                  </a:cubicBezTo>
                  <a:cubicBezTo>
                    <a:pt x="3906" y="692"/>
                    <a:pt x="3906" y="692"/>
                    <a:pt x="3882" y="692"/>
                  </a:cubicBezTo>
                  <a:cubicBezTo>
                    <a:pt x="3882" y="668"/>
                    <a:pt x="3882" y="668"/>
                    <a:pt x="3858" y="668"/>
                  </a:cubicBezTo>
                  <a:lnTo>
                    <a:pt x="3858" y="644"/>
                  </a:lnTo>
                  <a:lnTo>
                    <a:pt x="3834" y="620"/>
                  </a:lnTo>
                  <a:lnTo>
                    <a:pt x="3810" y="620"/>
                  </a:lnTo>
                  <a:cubicBezTo>
                    <a:pt x="3810" y="596"/>
                    <a:pt x="3787" y="596"/>
                    <a:pt x="3787" y="572"/>
                  </a:cubicBezTo>
                  <a:cubicBezTo>
                    <a:pt x="3763" y="572"/>
                    <a:pt x="3739" y="549"/>
                    <a:pt x="3739" y="549"/>
                  </a:cubicBezTo>
                  <a:cubicBezTo>
                    <a:pt x="3715" y="525"/>
                    <a:pt x="3715" y="525"/>
                    <a:pt x="3691" y="501"/>
                  </a:cubicBezTo>
                  <a:cubicBezTo>
                    <a:pt x="3691" y="501"/>
                    <a:pt x="3668" y="501"/>
                    <a:pt x="3668" y="477"/>
                  </a:cubicBezTo>
                  <a:lnTo>
                    <a:pt x="3644" y="477"/>
                  </a:lnTo>
                  <a:cubicBezTo>
                    <a:pt x="3644" y="453"/>
                    <a:pt x="3620" y="453"/>
                    <a:pt x="3620" y="453"/>
                  </a:cubicBezTo>
                  <a:cubicBezTo>
                    <a:pt x="3620" y="453"/>
                    <a:pt x="3620" y="430"/>
                    <a:pt x="3596" y="430"/>
                  </a:cubicBezTo>
                  <a:cubicBezTo>
                    <a:pt x="3596" y="430"/>
                    <a:pt x="3572" y="430"/>
                    <a:pt x="3572" y="406"/>
                  </a:cubicBezTo>
                  <a:lnTo>
                    <a:pt x="3548" y="406"/>
                  </a:lnTo>
                  <a:cubicBezTo>
                    <a:pt x="3548" y="406"/>
                    <a:pt x="3525" y="382"/>
                    <a:pt x="3525" y="382"/>
                  </a:cubicBezTo>
                  <a:cubicBezTo>
                    <a:pt x="3501" y="358"/>
                    <a:pt x="3477" y="358"/>
                    <a:pt x="3477" y="334"/>
                  </a:cubicBezTo>
                  <a:cubicBezTo>
                    <a:pt x="3453" y="334"/>
                    <a:pt x="3453" y="334"/>
                    <a:pt x="3429" y="311"/>
                  </a:cubicBezTo>
                  <a:lnTo>
                    <a:pt x="3406" y="311"/>
                  </a:lnTo>
                  <a:cubicBezTo>
                    <a:pt x="3406" y="311"/>
                    <a:pt x="3382" y="287"/>
                    <a:pt x="3382" y="287"/>
                  </a:cubicBezTo>
                  <a:cubicBezTo>
                    <a:pt x="3358" y="287"/>
                    <a:pt x="3358" y="263"/>
                    <a:pt x="3334" y="263"/>
                  </a:cubicBezTo>
                  <a:cubicBezTo>
                    <a:pt x="3334" y="263"/>
                    <a:pt x="3310" y="263"/>
                    <a:pt x="3310" y="239"/>
                  </a:cubicBezTo>
                  <a:lnTo>
                    <a:pt x="3263" y="239"/>
                  </a:lnTo>
                  <a:cubicBezTo>
                    <a:pt x="3263" y="215"/>
                    <a:pt x="3263" y="215"/>
                    <a:pt x="3263" y="215"/>
                  </a:cubicBezTo>
                  <a:lnTo>
                    <a:pt x="3239" y="215"/>
                  </a:lnTo>
                  <a:cubicBezTo>
                    <a:pt x="3215" y="191"/>
                    <a:pt x="3191" y="191"/>
                    <a:pt x="3191" y="191"/>
                  </a:cubicBezTo>
                  <a:cubicBezTo>
                    <a:pt x="3167" y="191"/>
                    <a:pt x="3167" y="191"/>
                    <a:pt x="3167" y="168"/>
                  </a:cubicBezTo>
                  <a:lnTo>
                    <a:pt x="3144" y="168"/>
                  </a:lnTo>
                  <a:cubicBezTo>
                    <a:pt x="3120" y="168"/>
                    <a:pt x="3096" y="144"/>
                    <a:pt x="3096" y="144"/>
                  </a:cubicBezTo>
                  <a:lnTo>
                    <a:pt x="3072" y="144"/>
                  </a:lnTo>
                  <a:cubicBezTo>
                    <a:pt x="3072" y="144"/>
                    <a:pt x="3048" y="144"/>
                    <a:pt x="3048" y="120"/>
                  </a:cubicBezTo>
                  <a:lnTo>
                    <a:pt x="2977" y="120"/>
                  </a:lnTo>
                  <a:cubicBezTo>
                    <a:pt x="2977" y="96"/>
                    <a:pt x="2953" y="96"/>
                    <a:pt x="2953" y="96"/>
                  </a:cubicBezTo>
                  <a:lnTo>
                    <a:pt x="2929" y="96"/>
                  </a:lnTo>
                  <a:cubicBezTo>
                    <a:pt x="2905" y="96"/>
                    <a:pt x="2905" y="72"/>
                    <a:pt x="2882" y="72"/>
                  </a:cubicBezTo>
                  <a:lnTo>
                    <a:pt x="2810" y="72"/>
                  </a:lnTo>
                  <a:cubicBezTo>
                    <a:pt x="2810" y="49"/>
                    <a:pt x="2786" y="49"/>
                    <a:pt x="2786" y="49"/>
                  </a:cubicBezTo>
                  <a:lnTo>
                    <a:pt x="2715" y="49"/>
                  </a:lnTo>
                  <a:cubicBezTo>
                    <a:pt x="2691" y="25"/>
                    <a:pt x="2691" y="25"/>
                    <a:pt x="2667" y="25"/>
                  </a:cubicBezTo>
                  <a:lnTo>
                    <a:pt x="2548" y="25"/>
                  </a:lnTo>
                  <a:cubicBezTo>
                    <a:pt x="2501" y="1"/>
                    <a:pt x="2477" y="1"/>
                    <a:pt x="2429" y="1"/>
                  </a:cubicBezTo>
                  <a:lnTo>
                    <a:pt x="2382" y="1"/>
                  </a:lnTo>
                  <a:lnTo>
                    <a:pt x="2382" y="25"/>
                  </a:lnTo>
                  <a:lnTo>
                    <a:pt x="2358" y="1"/>
                  </a:lnTo>
                  <a:lnTo>
                    <a:pt x="2262" y="1"/>
                  </a:lnTo>
                  <a:cubicBezTo>
                    <a:pt x="2262" y="1"/>
                    <a:pt x="2215" y="25"/>
                    <a:pt x="2215" y="25"/>
                  </a:cubicBezTo>
                  <a:cubicBezTo>
                    <a:pt x="2215" y="25"/>
                    <a:pt x="2215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6"/>
            <p:cNvSpPr/>
            <p:nvPr/>
          </p:nvSpPr>
          <p:spPr>
            <a:xfrm>
              <a:off x="3032754" y="3427020"/>
              <a:ext cx="89599" cy="142056"/>
            </a:xfrm>
            <a:custGeom>
              <a:avLst/>
              <a:gdLst/>
              <a:ahLst/>
              <a:cxnLst/>
              <a:rect l="l" t="t" r="r" b="b"/>
              <a:pathLst>
                <a:path w="2644" h="4192" extrusionOk="0">
                  <a:moveTo>
                    <a:pt x="1191" y="0"/>
                  </a:moveTo>
                  <a:cubicBezTo>
                    <a:pt x="1191" y="24"/>
                    <a:pt x="1167" y="24"/>
                    <a:pt x="1167" y="48"/>
                  </a:cubicBezTo>
                  <a:cubicBezTo>
                    <a:pt x="1143" y="143"/>
                    <a:pt x="1096" y="239"/>
                    <a:pt x="1072" y="334"/>
                  </a:cubicBezTo>
                  <a:cubicBezTo>
                    <a:pt x="1048" y="405"/>
                    <a:pt x="1024" y="453"/>
                    <a:pt x="1000" y="524"/>
                  </a:cubicBezTo>
                  <a:cubicBezTo>
                    <a:pt x="977" y="572"/>
                    <a:pt x="953" y="596"/>
                    <a:pt x="953" y="643"/>
                  </a:cubicBezTo>
                  <a:cubicBezTo>
                    <a:pt x="691" y="1191"/>
                    <a:pt x="381" y="1715"/>
                    <a:pt x="0" y="2167"/>
                  </a:cubicBezTo>
                  <a:cubicBezTo>
                    <a:pt x="119" y="2477"/>
                    <a:pt x="191" y="2787"/>
                    <a:pt x="191" y="3144"/>
                  </a:cubicBezTo>
                  <a:lnTo>
                    <a:pt x="191" y="3215"/>
                  </a:lnTo>
                  <a:cubicBezTo>
                    <a:pt x="191" y="3311"/>
                    <a:pt x="191" y="3430"/>
                    <a:pt x="167" y="3525"/>
                  </a:cubicBezTo>
                  <a:cubicBezTo>
                    <a:pt x="167" y="3644"/>
                    <a:pt x="143" y="3763"/>
                    <a:pt x="119" y="3882"/>
                  </a:cubicBezTo>
                  <a:lnTo>
                    <a:pt x="643" y="4192"/>
                  </a:lnTo>
                  <a:lnTo>
                    <a:pt x="2644" y="881"/>
                  </a:lnTo>
                  <a:lnTo>
                    <a:pt x="1524" y="215"/>
                  </a:lnTo>
                  <a:lnTo>
                    <a:pt x="1215" y="24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66"/>
          <p:cNvGrpSpPr/>
          <p:nvPr/>
        </p:nvGrpSpPr>
        <p:grpSpPr>
          <a:xfrm flipH="1">
            <a:off x="3374098" y="3105520"/>
            <a:ext cx="386589" cy="372044"/>
            <a:chOff x="3374098" y="3226072"/>
            <a:chExt cx="386589" cy="372044"/>
          </a:xfrm>
        </p:grpSpPr>
        <p:sp>
          <p:nvSpPr>
            <p:cNvPr id="1708" name="Google Shape;1708;p66"/>
            <p:cNvSpPr/>
            <p:nvPr/>
          </p:nvSpPr>
          <p:spPr>
            <a:xfrm>
              <a:off x="3589586" y="3296285"/>
              <a:ext cx="151748" cy="225996"/>
            </a:xfrm>
            <a:custGeom>
              <a:avLst/>
              <a:gdLst/>
              <a:ahLst/>
              <a:cxnLst/>
              <a:rect l="l" t="t" r="r" b="b"/>
              <a:pathLst>
                <a:path w="4478" h="6669" extrusionOk="0">
                  <a:moveTo>
                    <a:pt x="1643" y="0"/>
                  </a:moveTo>
                  <a:lnTo>
                    <a:pt x="1643" y="2596"/>
                  </a:lnTo>
                  <a:cubicBezTo>
                    <a:pt x="1643" y="2620"/>
                    <a:pt x="1620" y="3263"/>
                    <a:pt x="1381" y="4025"/>
                  </a:cubicBezTo>
                  <a:cubicBezTo>
                    <a:pt x="1096" y="4906"/>
                    <a:pt x="619" y="5597"/>
                    <a:pt x="0" y="6073"/>
                  </a:cubicBezTo>
                  <a:lnTo>
                    <a:pt x="619" y="6668"/>
                  </a:lnTo>
                  <a:lnTo>
                    <a:pt x="1786" y="6287"/>
                  </a:lnTo>
                  <a:cubicBezTo>
                    <a:pt x="1977" y="5478"/>
                    <a:pt x="2501" y="4739"/>
                    <a:pt x="3310" y="4144"/>
                  </a:cubicBezTo>
                  <a:cubicBezTo>
                    <a:pt x="3477" y="4025"/>
                    <a:pt x="3644" y="3930"/>
                    <a:pt x="3810" y="3835"/>
                  </a:cubicBezTo>
                  <a:cubicBezTo>
                    <a:pt x="3930" y="3763"/>
                    <a:pt x="4025" y="3692"/>
                    <a:pt x="4144" y="3644"/>
                  </a:cubicBezTo>
                  <a:cubicBezTo>
                    <a:pt x="4263" y="3573"/>
                    <a:pt x="4382" y="3549"/>
                    <a:pt x="4477" y="350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6"/>
            <p:cNvSpPr/>
            <p:nvPr/>
          </p:nvSpPr>
          <p:spPr>
            <a:xfrm>
              <a:off x="3374098" y="3530307"/>
              <a:ext cx="386589" cy="67809"/>
            </a:xfrm>
            <a:custGeom>
              <a:avLst/>
              <a:gdLst/>
              <a:ahLst/>
              <a:cxnLst/>
              <a:rect l="l" t="t" r="r" b="b"/>
              <a:pathLst>
                <a:path w="11408" h="2001" extrusionOk="0">
                  <a:moveTo>
                    <a:pt x="8479" y="1"/>
                  </a:moveTo>
                  <a:lnTo>
                    <a:pt x="6526" y="596"/>
                  </a:lnTo>
                  <a:lnTo>
                    <a:pt x="1" y="596"/>
                  </a:lnTo>
                  <a:lnTo>
                    <a:pt x="1" y="2001"/>
                  </a:lnTo>
                  <a:lnTo>
                    <a:pt x="1549" y="2001"/>
                  </a:lnTo>
                  <a:lnTo>
                    <a:pt x="1549" y="1787"/>
                  </a:lnTo>
                  <a:lnTo>
                    <a:pt x="1596" y="1715"/>
                  </a:lnTo>
                  <a:lnTo>
                    <a:pt x="1906" y="1715"/>
                  </a:lnTo>
                  <a:lnTo>
                    <a:pt x="1953" y="1787"/>
                  </a:lnTo>
                  <a:lnTo>
                    <a:pt x="1953" y="2001"/>
                  </a:lnTo>
                  <a:lnTo>
                    <a:pt x="3787" y="2001"/>
                  </a:lnTo>
                  <a:lnTo>
                    <a:pt x="3787" y="1787"/>
                  </a:lnTo>
                  <a:lnTo>
                    <a:pt x="3835" y="1715"/>
                  </a:lnTo>
                  <a:lnTo>
                    <a:pt x="4192" y="1715"/>
                  </a:lnTo>
                  <a:lnTo>
                    <a:pt x="4240" y="1787"/>
                  </a:lnTo>
                  <a:lnTo>
                    <a:pt x="4240" y="2001"/>
                  </a:lnTo>
                  <a:lnTo>
                    <a:pt x="6073" y="2001"/>
                  </a:lnTo>
                  <a:lnTo>
                    <a:pt x="6073" y="1787"/>
                  </a:lnTo>
                  <a:lnTo>
                    <a:pt x="6121" y="1715"/>
                  </a:lnTo>
                  <a:lnTo>
                    <a:pt x="6454" y="1715"/>
                  </a:lnTo>
                  <a:lnTo>
                    <a:pt x="6502" y="1787"/>
                  </a:lnTo>
                  <a:lnTo>
                    <a:pt x="6502" y="2001"/>
                  </a:lnTo>
                  <a:lnTo>
                    <a:pt x="11408" y="2001"/>
                  </a:lnTo>
                  <a:lnTo>
                    <a:pt x="114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6"/>
            <p:cNvSpPr/>
            <p:nvPr/>
          </p:nvSpPr>
          <p:spPr>
            <a:xfrm>
              <a:off x="3376538" y="3441117"/>
              <a:ext cx="106542" cy="87599"/>
            </a:xfrm>
            <a:custGeom>
              <a:avLst/>
              <a:gdLst/>
              <a:ahLst/>
              <a:cxnLst/>
              <a:rect l="l" t="t" r="r" b="b"/>
              <a:pathLst>
                <a:path w="3144" h="2585" extrusionOk="0">
                  <a:moveTo>
                    <a:pt x="2025" y="1"/>
                  </a:moveTo>
                  <a:cubicBezTo>
                    <a:pt x="1799" y="1"/>
                    <a:pt x="1542" y="26"/>
                    <a:pt x="1262" y="108"/>
                  </a:cubicBezTo>
                  <a:cubicBezTo>
                    <a:pt x="24" y="442"/>
                    <a:pt x="0" y="2085"/>
                    <a:pt x="24" y="2585"/>
                  </a:cubicBezTo>
                  <a:lnTo>
                    <a:pt x="3048" y="2585"/>
                  </a:lnTo>
                  <a:cubicBezTo>
                    <a:pt x="3144" y="1966"/>
                    <a:pt x="3072" y="1394"/>
                    <a:pt x="2810" y="823"/>
                  </a:cubicBezTo>
                  <a:lnTo>
                    <a:pt x="2786" y="775"/>
                  </a:lnTo>
                  <a:cubicBezTo>
                    <a:pt x="2739" y="632"/>
                    <a:pt x="2667" y="513"/>
                    <a:pt x="2596" y="418"/>
                  </a:cubicBezTo>
                  <a:cubicBezTo>
                    <a:pt x="2477" y="204"/>
                    <a:pt x="2358" y="84"/>
                    <a:pt x="2310" y="13"/>
                  </a:cubicBezTo>
                  <a:cubicBezTo>
                    <a:pt x="2222" y="6"/>
                    <a:pt x="2127" y="1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6"/>
            <p:cNvSpPr/>
            <p:nvPr/>
          </p:nvSpPr>
          <p:spPr>
            <a:xfrm>
              <a:off x="3488704" y="3296285"/>
              <a:ext cx="133991" cy="231655"/>
            </a:xfrm>
            <a:custGeom>
              <a:avLst/>
              <a:gdLst/>
              <a:ahLst/>
              <a:cxnLst/>
              <a:rect l="l" t="t" r="r" b="b"/>
              <a:pathLst>
                <a:path w="3954" h="6836" extrusionOk="0">
                  <a:moveTo>
                    <a:pt x="3001" y="3334"/>
                  </a:moveTo>
                  <a:cubicBezTo>
                    <a:pt x="3144" y="3334"/>
                    <a:pt x="3263" y="3454"/>
                    <a:pt x="3263" y="3620"/>
                  </a:cubicBezTo>
                  <a:cubicBezTo>
                    <a:pt x="3263" y="3763"/>
                    <a:pt x="3144" y="3882"/>
                    <a:pt x="3001" y="3882"/>
                  </a:cubicBezTo>
                  <a:cubicBezTo>
                    <a:pt x="2858" y="3882"/>
                    <a:pt x="2763" y="3787"/>
                    <a:pt x="2715" y="3668"/>
                  </a:cubicBezTo>
                  <a:cubicBezTo>
                    <a:pt x="2715" y="3644"/>
                    <a:pt x="2715" y="3620"/>
                    <a:pt x="2715" y="3620"/>
                  </a:cubicBezTo>
                  <a:cubicBezTo>
                    <a:pt x="2715" y="3501"/>
                    <a:pt x="2763" y="3430"/>
                    <a:pt x="2834" y="3382"/>
                  </a:cubicBezTo>
                  <a:cubicBezTo>
                    <a:pt x="2882" y="3358"/>
                    <a:pt x="2930" y="3334"/>
                    <a:pt x="3001" y="3334"/>
                  </a:cubicBezTo>
                  <a:close/>
                  <a:moveTo>
                    <a:pt x="2453" y="4239"/>
                  </a:moveTo>
                  <a:cubicBezTo>
                    <a:pt x="2620" y="4239"/>
                    <a:pt x="2739" y="4358"/>
                    <a:pt x="2739" y="4525"/>
                  </a:cubicBezTo>
                  <a:cubicBezTo>
                    <a:pt x="2715" y="4668"/>
                    <a:pt x="2596" y="4787"/>
                    <a:pt x="2453" y="4787"/>
                  </a:cubicBezTo>
                  <a:cubicBezTo>
                    <a:pt x="2310" y="4787"/>
                    <a:pt x="2167" y="4668"/>
                    <a:pt x="2167" y="4525"/>
                  </a:cubicBezTo>
                  <a:cubicBezTo>
                    <a:pt x="2167" y="4501"/>
                    <a:pt x="2167" y="4501"/>
                    <a:pt x="2191" y="4478"/>
                  </a:cubicBezTo>
                  <a:cubicBezTo>
                    <a:pt x="2191" y="4382"/>
                    <a:pt x="2263" y="4287"/>
                    <a:pt x="2358" y="4263"/>
                  </a:cubicBezTo>
                  <a:cubicBezTo>
                    <a:pt x="2382" y="4239"/>
                    <a:pt x="2429" y="4239"/>
                    <a:pt x="2453" y="4239"/>
                  </a:cubicBezTo>
                  <a:close/>
                  <a:moveTo>
                    <a:pt x="1644" y="4930"/>
                  </a:moveTo>
                  <a:cubicBezTo>
                    <a:pt x="1763" y="4954"/>
                    <a:pt x="1882" y="5073"/>
                    <a:pt x="1882" y="5216"/>
                  </a:cubicBezTo>
                  <a:cubicBezTo>
                    <a:pt x="1882" y="5348"/>
                    <a:pt x="1759" y="5480"/>
                    <a:pt x="1609" y="5480"/>
                  </a:cubicBezTo>
                  <a:cubicBezTo>
                    <a:pt x="1597" y="5480"/>
                    <a:pt x="1584" y="5480"/>
                    <a:pt x="1572" y="5478"/>
                  </a:cubicBezTo>
                  <a:cubicBezTo>
                    <a:pt x="1453" y="5454"/>
                    <a:pt x="1358" y="5382"/>
                    <a:pt x="1334" y="5263"/>
                  </a:cubicBezTo>
                  <a:cubicBezTo>
                    <a:pt x="1310" y="5192"/>
                    <a:pt x="1334" y="5121"/>
                    <a:pt x="1358" y="5073"/>
                  </a:cubicBezTo>
                  <a:cubicBezTo>
                    <a:pt x="1405" y="4978"/>
                    <a:pt x="1501" y="4930"/>
                    <a:pt x="1596" y="4930"/>
                  </a:cubicBezTo>
                  <a:close/>
                  <a:moveTo>
                    <a:pt x="2358" y="0"/>
                  </a:moveTo>
                  <a:lnTo>
                    <a:pt x="2358" y="358"/>
                  </a:lnTo>
                  <a:lnTo>
                    <a:pt x="3477" y="358"/>
                  </a:lnTo>
                  <a:lnTo>
                    <a:pt x="3477" y="1024"/>
                  </a:lnTo>
                  <a:lnTo>
                    <a:pt x="2358" y="1024"/>
                  </a:lnTo>
                  <a:lnTo>
                    <a:pt x="2358" y="1405"/>
                  </a:lnTo>
                  <a:lnTo>
                    <a:pt x="3477" y="1405"/>
                  </a:lnTo>
                  <a:lnTo>
                    <a:pt x="3477" y="2048"/>
                  </a:lnTo>
                  <a:lnTo>
                    <a:pt x="2358" y="2048"/>
                  </a:lnTo>
                  <a:lnTo>
                    <a:pt x="2358" y="2215"/>
                  </a:lnTo>
                  <a:cubicBezTo>
                    <a:pt x="2358" y="2287"/>
                    <a:pt x="2358" y="2358"/>
                    <a:pt x="2358" y="2430"/>
                  </a:cubicBezTo>
                  <a:lnTo>
                    <a:pt x="3477" y="2430"/>
                  </a:lnTo>
                  <a:lnTo>
                    <a:pt x="3477" y="3096"/>
                  </a:lnTo>
                  <a:lnTo>
                    <a:pt x="2239" y="3096"/>
                  </a:lnTo>
                  <a:cubicBezTo>
                    <a:pt x="2215" y="3215"/>
                    <a:pt x="2167" y="3311"/>
                    <a:pt x="2120" y="3406"/>
                  </a:cubicBezTo>
                  <a:cubicBezTo>
                    <a:pt x="1739" y="4192"/>
                    <a:pt x="1143" y="4597"/>
                    <a:pt x="381" y="4620"/>
                  </a:cubicBezTo>
                  <a:cubicBezTo>
                    <a:pt x="262" y="4620"/>
                    <a:pt x="143" y="4597"/>
                    <a:pt x="0" y="4549"/>
                  </a:cubicBezTo>
                  <a:lnTo>
                    <a:pt x="0" y="4549"/>
                  </a:lnTo>
                  <a:cubicBezTo>
                    <a:pt x="24" y="4597"/>
                    <a:pt x="72" y="4668"/>
                    <a:pt x="96" y="4716"/>
                  </a:cubicBezTo>
                  <a:cubicBezTo>
                    <a:pt x="119" y="4787"/>
                    <a:pt x="167" y="4859"/>
                    <a:pt x="191" y="4930"/>
                  </a:cubicBezTo>
                  <a:cubicBezTo>
                    <a:pt x="238" y="5049"/>
                    <a:pt x="262" y="5168"/>
                    <a:pt x="310" y="5263"/>
                  </a:cubicBezTo>
                  <a:cubicBezTo>
                    <a:pt x="453" y="5764"/>
                    <a:pt x="500" y="6311"/>
                    <a:pt x="429" y="6835"/>
                  </a:cubicBezTo>
                  <a:lnTo>
                    <a:pt x="2763" y="6835"/>
                  </a:lnTo>
                  <a:lnTo>
                    <a:pt x="1834" y="5954"/>
                  </a:lnTo>
                  <a:lnTo>
                    <a:pt x="2239" y="5716"/>
                  </a:lnTo>
                  <a:cubicBezTo>
                    <a:pt x="2930" y="5359"/>
                    <a:pt x="3406" y="4716"/>
                    <a:pt x="3715" y="3835"/>
                  </a:cubicBezTo>
                  <a:cubicBezTo>
                    <a:pt x="3930" y="3192"/>
                    <a:pt x="3954" y="2620"/>
                    <a:pt x="3954" y="2596"/>
                  </a:cubicBezTo>
                  <a:lnTo>
                    <a:pt x="39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6"/>
            <p:cNvSpPr/>
            <p:nvPr/>
          </p:nvSpPr>
          <p:spPr>
            <a:xfrm>
              <a:off x="3568576" y="3226072"/>
              <a:ext cx="54118" cy="47646"/>
            </a:xfrm>
            <a:custGeom>
              <a:avLst/>
              <a:gdLst/>
              <a:ahLst/>
              <a:cxnLst/>
              <a:rect l="l" t="t" r="r" b="b"/>
              <a:pathLst>
                <a:path w="1597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1597" y="1406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6"/>
            <p:cNvSpPr/>
            <p:nvPr/>
          </p:nvSpPr>
          <p:spPr>
            <a:xfrm>
              <a:off x="3645262" y="3226072"/>
              <a:ext cx="96071" cy="47646"/>
            </a:xfrm>
            <a:custGeom>
              <a:avLst/>
              <a:gdLst/>
              <a:ahLst/>
              <a:cxnLst/>
              <a:rect l="l" t="t" r="r" b="b"/>
              <a:pathLst>
                <a:path w="2835" h="1406" extrusionOk="0">
                  <a:moveTo>
                    <a:pt x="0" y="1"/>
                  </a:moveTo>
                  <a:lnTo>
                    <a:pt x="0" y="1406"/>
                  </a:lnTo>
                  <a:lnTo>
                    <a:pt x="2834" y="1406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6"/>
            <p:cNvSpPr/>
            <p:nvPr/>
          </p:nvSpPr>
          <p:spPr>
            <a:xfrm>
              <a:off x="3674303" y="3437491"/>
              <a:ext cx="86379" cy="69435"/>
            </a:xfrm>
            <a:custGeom>
              <a:avLst/>
              <a:gdLst/>
              <a:ahLst/>
              <a:cxnLst/>
              <a:rect l="l" t="t" r="r" b="b"/>
              <a:pathLst>
                <a:path w="2549" h="2049" extrusionOk="0">
                  <a:moveTo>
                    <a:pt x="2144" y="1"/>
                  </a:moveTo>
                  <a:cubicBezTo>
                    <a:pt x="2049" y="49"/>
                    <a:pt x="1930" y="96"/>
                    <a:pt x="1811" y="168"/>
                  </a:cubicBezTo>
                  <a:cubicBezTo>
                    <a:pt x="1715" y="215"/>
                    <a:pt x="1644" y="263"/>
                    <a:pt x="1549" y="311"/>
                  </a:cubicBezTo>
                  <a:cubicBezTo>
                    <a:pt x="1430" y="382"/>
                    <a:pt x="1334" y="453"/>
                    <a:pt x="1215" y="525"/>
                  </a:cubicBezTo>
                  <a:cubicBezTo>
                    <a:pt x="596" y="977"/>
                    <a:pt x="191" y="1477"/>
                    <a:pt x="1" y="2049"/>
                  </a:cubicBezTo>
                  <a:lnTo>
                    <a:pt x="2501" y="2049"/>
                  </a:lnTo>
                  <a:cubicBezTo>
                    <a:pt x="2549" y="1049"/>
                    <a:pt x="2334" y="382"/>
                    <a:pt x="2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66"/>
          <p:cNvGrpSpPr/>
          <p:nvPr/>
        </p:nvGrpSpPr>
        <p:grpSpPr>
          <a:xfrm>
            <a:off x="4089927" y="3095828"/>
            <a:ext cx="375270" cy="386585"/>
            <a:chOff x="4089927" y="3216380"/>
            <a:chExt cx="375270" cy="386585"/>
          </a:xfrm>
        </p:grpSpPr>
        <p:sp>
          <p:nvSpPr>
            <p:cNvPr id="1716" name="Google Shape;1716;p66"/>
            <p:cNvSpPr/>
            <p:nvPr/>
          </p:nvSpPr>
          <p:spPr>
            <a:xfrm>
              <a:off x="4225475" y="3501266"/>
              <a:ext cx="104950" cy="41173"/>
            </a:xfrm>
            <a:custGeom>
              <a:avLst/>
              <a:gdLst/>
              <a:ahLst/>
              <a:cxnLst/>
              <a:rect l="l" t="t" r="r" b="b"/>
              <a:pathLst>
                <a:path w="3097" h="1215" extrusionOk="0">
                  <a:moveTo>
                    <a:pt x="1" y="0"/>
                  </a:moveTo>
                  <a:lnTo>
                    <a:pt x="1" y="1215"/>
                  </a:lnTo>
                  <a:lnTo>
                    <a:pt x="3097" y="1215"/>
                  </a:lnTo>
                  <a:lnTo>
                    <a:pt x="3097" y="0"/>
                  </a:lnTo>
                  <a:lnTo>
                    <a:pt x="1859" y="0"/>
                  </a:lnTo>
                  <a:lnTo>
                    <a:pt x="1859" y="191"/>
                  </a:lnTo>
                  <a:lnTo>
                    <a:pt x="1192" y="191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6"/>
            <p:cNvSpPr/>
            <p:nvPr/>
          </p:nvSpPr>
          <p:spPr>
            <a:xfrm>
              <a:off x="4225475" y="3456875"/>
              <a:ext cx="104950" cy="21824"/>
            </a:xfrm>
            <a:custGeom>
              <a:avLst/>
              <a:gdLst/>
              <a:ahLst/>
              <a:cxnLst/>
              <a:rect l="l" t="t" r="r" b="b"/>
              <a:pathLst>
                <a:path w="3097" h="644" extrusionOk="0">
                  <a:moveTo>
                    <a:pt x="1" y="0"/>
                  </a:moveTo>
                  <a:lnTo>
                    <a:pt x="1" y="643"/>
                  </a:lnTo>
                  <a:lnTo>
                    <a:pt x="1192" y="643"/>
                  </a:lnTo>
                  <a:lnTo>
                    <a:pt x="1192" y="477"/>
                  </a:lnTo>
                  <a:lnTo>
                    <a:pt x="1859" y="477"/>
                  </a:lnTo>
                  <a:lnTo>
                    <a:pt x="1859" y="643"/>
                  </a:lnTo>
                  <a:lnTo>
                    <a:pt x="3097" y="643"/>
                  </a:lnTo>
                  <a:lnTo>
                    <a:pt x="30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6"/>
            <p:cNvSpPr/>
            <p:nvPr/>
          </p:nvSpPr>
          <p:spPr>
            <a:xfrm>
              <a:off x="4234354" y="3400385"/>
              <a:ext cx="87193" cy="33108"/>
            </a:xfrm>
            <a:custGeom>
              <a:avLst/>
              <a:gdLst/>
              <a:ahLst/>
              <a:cxnLst/>
              <a:rect l="l" t="t" r="r" b="b"/>
              <a:pathLst>
                <a:path w="2573" h="977" extrusionOk="0">
                  <a:moveTo>
                    <a:pt x="1" y="0"/>
                  </a:moveTo>
                  <a:lnTo>
                    <a:pt x="1" y="977"/>
                  </a:lnTo>
                  <a:lnTo>
                    <a:pt x="2573" y="977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6"/>
            <p:cNvSpPr/>
            <p:nvPr/>
          </p:nvSpPr>
          <p:spPr>
            <a:xfrm>
              <a:off x="4212564" y="3216380"/>
              <a:ext cx="129992" cy="161440"/>
            </a:xfrm>
            <a:custGeom>
              <a:avLst/>
              <a:gdLst/>
              <a:ahLst/>
              <a:cxnLst/>
              <a:rect l="l" t="t" r="r" b="b"/>
              <a:pathLst>
                <a:path w="3836" h="4764" extrusionOk="0">
                  <a:moveTo>
                    <a:pt x="1" y="1"/>
                  </a:moveTo>
                  <a:lnTo>
                    <a:pt x="1" y="2525"/>
                  </a:lnTo>
                  <a:lnTo>
                    <a:pt x="644" y="2525"/>
                  </a:lnTo>
                  <a:lnTo>
                    <a:pt x="644" y="3811"/>
                  </a:lnTo>
                  <a:lnTo>
                    <a:pt x="930" y="3811"/>
                  </a:lnTo>
                  <a:lnTo>
                    <a:pt x="930" y="4478"/>
                  </a:lnTo>
                  <a:lnTo>
                    <a:pt x="644" y="4478"/>
                  </a:lnTo>
                  <a:lnTo>
                    <a:pt x="644" y="4764"/>
                  </a:lnTo>
                  <a:lnTo>
                    <a:pt x="3216" y="4764"/>
                  </a:lnTo>
                  <a:lnTo>
                    <a:pt x="3216" y="4478"/>
                  </a:lnTo>
                  <a:lnTo>
                    <a:pt x="2930" y="4478"/>
                  </a:lnTo>
                  <a:lnTo>
                    <a:pt x="2930" y="3811"/>
                  </a:lnTo>
                  <a:lnTo>
                    <a:pt x="3216" y="3811"/>
                  </a:lnTo>
                  <a:lnTo>
                    <a:pt x="3216" y="2525"/>
                  </a:lnTo>
                  <a:lnTo>
                    <a:pt x="3835" y="2525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6"/>
            <p:cNvSpPr/>
            <p:nvPr/>
          </p:nvSpPr>
          <p:spPr>
            <a:xfrm>
              <a:off x="4089927" y="3400385"/>
              <a:ext cx="375270" cy="202579"/>
            </a:xfrm>
            <a:custGeom>
              <a:avLst/>
              <a:gdLst/>
              <a:ahLst/>
              <a:cxnLst/>
              <a:rect l="l" t="t" r="r" b="b"/>
              <a:pathLst>
                <a:path w="11074" h="5978" extrusionOk="0">
                  <a:moveTo>
                    <a:pt x="1667" y="0"/>
                  </a:moveTo>
                  <a:lnTo>
                    <a:pt x="1667" y="1429"/>
                  </a:lnTo>
                  <a:lnTo>
                    <a:pt x="1072" y="1429"/>
                  </a:lnTo>
                  <a:cubicBezTo>
                    <a:pt x="476" y="1429"/>
                    <a:pt x="0" y="1906"/>
                    <a:pt x="0" y="2477"/>
                  </a:cubicBezTo>
                  <a:lnTo>
                    <a:pt x="0" y="2977"/>
                  </a:lnTo>
                  <a:lnTo>
                    <a:pt x="1667" y="2977"/>
                  </a:lnTo>
                  <a:lnTo>
                    <a:pt x="1667" y="3644"/>
                  </a:lnTo>
                  <a:lnTo>
                    <a:pt x="0" y="3644"/>
                  </a:lnTo>
                  <a:lnTo>
                    <a:pt x="0" y="5144"/>
                  </a:lnTo>
                  <a:lnTo>
                    <a:pt x="1739" y="5144"/>
                  </a:lnTo>
                  <a:cubicBezTo>
                    <a:pt x="1929" y="5644"/>
                    <a:pt x="2382" y="5978"/>
                    <a:pt x="2906" y="5978"/>
                  </a:cubicBezTo>
                  <a:lnTo>
                    <a:pt x="8169" y="5978"/>
                  </a:lnTo>
                  <a:cubicBezTo>
                    <a:pt x="8716" y="5978"/>
                    <a:pt x="9169" y="5644"/>
                    <a:pt x="9359" y="5144"/>
                  </a:cubicBezTo>
                  <a:lnTo>
                    <a:pt x="11074" y="5144"/>
                  </a:lnTo>
                  <a:lnTo>
                    <a:pt x="11074" y="3644"/>
                  </a:lnTo>
                  <a:lnTo>
                    <a:pt x="9431" y="3644"/>
                  </a:lnTo>
                  <a:lnTo>
                    <a:pt x="9431" y="2977"/>
                  </a:lnTo>
                  <a:lnTo>
                    <a:pt x="11074" y="2977"/>
                  </a:lnTo>
                  <a:lnTo>
                    <a:pt x="11074" y="2477"/>
                  </a:lnTo>
                  <a:cubicBezTo>
                    <a:pt x="11074" y="1906"/>
                    <a:pt x="10621" y="1429"/>
                    <a:pt x="10026" y="1429"/>
                  </a:cubicBezTo>
                  <a:lnTo>
                    <a:pt x="9431" y="1429"/>
                  </a:lnTo>
                  <a:lnTo>
                    <a:pt x="9431" y="0"/>
                  </a:lnTo>
                  <a:lnTo>
                    <a:pt x="7502" y="0"/>
                  </a:lnTo>
                  <a:lnTo>
                    <a:pt x="7502" y="977"/>
                  </a:lnTo>
                  <a:lnTo>
                    <a:pt x="7764" y="977"/>
                  </a:lnTo>
                  <a:lnTo>
                    <a:pt x="7764" y="4859"/>
                  </a:lnTo>
                  <a:lnTo>
                    <a:pt x="3334" y="4859"/>
                  </a:lnTo>
                  <a:lnTo>
                    <a:pt x="3334" y="977"/>
                  </a:lnTo>
                  <a:lnTo>
                    <a:pt x="3596" y="97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6"/>
            <p:cNvSpPr/>
            <p:nvPr/>
          </p:nvSpPr>
          <p:spPr>
            <a:xfrm>
              <a:off x="4344114" y="3216380"/>
              <a:ext cx="96884" cy="161440"/>
            </a:xfrm>
            <a:custGeom>
              <a:avLst/>
              <a:gdLst/>
              <a:ahLst/>
              <a:cxnLst/>
              <a:rect l="l" t="t" r="r" b="b"/>
              <a:pathLst>
                <a:path w="2859" h="4764" extrusionOk="0">
                  <a:moveTo>
                    <a:pt x="644" y="1"/>
                  </a:moveTo>
                  <a:lnTo>
                    <a:pt x="644" y="2525"/>
                  </a:lnTo>
                  <a:lnTo>
                    <a:pt x="1" y="2525"/>
                  </a:lnTo>
                  <a:lnTo>
                    <a:pt x="1" y="3811"/>
                  </a:lnTo>
                  <a:lnTo>
                    <a:pt x="263" y="3811"/>
                  </a:lnTo>
                  <a:lnTo>
                    <a:pt x="263" y="4478"/>
                  </a:lnTo>
                  <a:lnTo>
                    <a:pt x="1" y="4478"/>
                  </a:lnTo>
                  <a:lnTo>
                    <a:pt x="1" y="4764"/>
                  </a:lnTo>
                  <a:lnTo>
                    <a:pt x="1930" y="4764"/>
                  </a:lnTo>
                  <a:lnTo>
                    <a:pt x="1930" y="3549"/>
                  </a:lnTo>
                  <a:cubicBezTo>
                    <a:pt x="1930" y="3168"/>
                    <a:pt x="1811" y="2811"/>
                    <a:pt x="1572" y="2525"/>
                  </a:cubicBezTo>
                  <a:cubicBezTo>
                    <a:pt x="2239" y="2501"/>
                    <a:pt x="2787" y="1977"/>
                    <a:pt x="2835" y="1311"/>
                  </a:cubicBezTo>
                  <a:cubicBezTo>
                    <a:pt x="2858" y="596"/>
                    <a:pt x="2263" y="1"/>
                    <a:pt x="1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6"/>
            <p:cNvSpPr/>
            <p:nvPr/>
          </p:nvSpPr>
          <p:spPr>
            <a:xfrm>
              <a:off x="4114936" y="3216380"/>
              <a:ext cx="96884" cy="161440"/>
            </a:xfrm>
            <a:custGeom>
              <a:avLst/>
              <a:gdLst/>
              <a:ahLst/>
              <a:cxnLst/>
              <a:rect l="l" t="t" r="r" b="b"/>
              <a:pathLst>
                <a:path w="2859" h="4764" extrusionOk="0">
                  <a:moveTo>
                    <a:pt x="1310" y="1"/>
                  </a:moveTo>
                  <a:cubicBezTo>
                    <a:pt x="572" y="1"/>
                    <a:pt x="0" y="596"/>
                    <a:pt x="24" y="1311"/>
                  </a:cubicBezTo>
                  <a:cubicBezTo>
                    <a:pt x="48" y="1977"/>
                    <a:pt x="596" y="2501"/>
                    <a:pt x="1263" y="2525"/>
                  </a:cubicBezTo>
                  <a:cubicBezTo>
                    <a:pt x="1048" y="2811"/>
                    <a:pt x="929" y="3168"/>
                    <a:pt x="929" y="3549"/>
                  </a:cubicBezTo>
                  <a:lnTo>
                    <a:pt x="929" y="4764"/>
                  </a:lnTo>
                  <a:lnTo>
                    <a:pt x="2858" y="4764"/>
                  </a:lnTo>
                  <a:lnTo>
                    <a:pt x="2858" y="4478"/>
                  </a:lnTo>
                  <a:lnTo>
                    <a:pt x="2596" y="4478"/>
                  </a:lnTo>
                  <a:lnTo>
                    <a:pt x="2596" y="3811"/>
                  </a:lnTo>
                  <a:lnTo>
                    <a:pt x="2858" y="3811"/>
                  </a:lnTo>
                  <a:lnTo>
                    <a:pt x="2858" y="2525"/>
                  </a:lnTo>
                  <a:lnTo>
                    <a:pt x="2215" y="252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66"/>
          <p:cNvSpPr/>
          <p:nvPr/>
        </p:nvSpPr>
        <p:spPr>
          <a:xfrm>
            <a:off x="4832357" y="3265296"/>
            <a:ext cx="123520" cy="163067"/>
          </a:xfrm>
          <a:custGeom>
            <a:avLst/>
            <a:gdLst/>
            <a:ahLst/>
            <a:cxnLst/>
            <a:rect l="l" t="t" r="r" b="b"/>
            <a:pathLst>
              <a:path w="3645" h="4812" extrusionOk="0">
                <a:moveTo>
                  <a:pt x="2763" y="1"/>
                </a:moveTo>
                <a:lnTo>
                  <a:pt x="1834" y="644"/>
                </a:lnTo>
                <a:cubicBezTo>
                  <a:pt x="2334" y="1049"/>
                  <a:pt x="2596" y="1715"/>
                  <a:pt x="2430" y="2358"/>
                </a:cubicBezTo>
                <a:cubicBezTo>
                  <a:pt x="2358" y="2763"/>
                  <a:pt x="2120" y="3097"/>
                  <a:pt x="1834" y="3335"/>
                </a:cubicBezTo>
                <a:cubicBezTo>
                  <a:pt x="1525" y="3573"/>
                  <a:pt x="1167" y="3716"/>
                  <a:pt x="763" y="3716"/>
                </a:cubicBezTo>
                <a:cubicBezTo>
                  <a:pt x="667" y="3716"/>
                  <a:pt x="572" y="3692"/>
                  <a:pt x="453" y="3668"/>
                </a:cubicBezTo>
                <a:lnTo>
                  <a:pt x="0" y="4692"/>
                </a:lnTo>
                <a:cubicBezTo>
                  <a:pt x="48" y="4716"/>
                  <a:pt x="96" y="4716"/>
                  <a:pt x="167" y="4740"/>
                </a:cubicBezTo>
                <a:cubicBezTo>
                  <a:pt x="358" y="4788"/>
                  <a:pt x="572" y="4811"/>
                  <a:pt x="763" y="4811"/>
                </a:cubicBezTo>
                <a:cubicBezTo>
                  <a:pt x="1310" y="4811"/>
                  <a:pt x="1810" y="4668"/>
                  <a:pt x="2287" y="4359"/>
                </a:cubicBezTo>
                <a:cubicBezTo>
                  <a:pt x="2906" y="3954"/>
                  <a:pt x="3358" y="3335"/>
                  <a:pt x="3525" y="2597"/>
                </a:cubicBezTo>
                <a:cubicBezTo>
                  <a:pt x="3644" y="2001"/>
                  <a:pt x="3596" y="1382"/>
                  <a:pt x="3334" y="811"/>
                </a:cubicBezTo>
                <a:cubicBezTo>
                  <a:pt x="3192" y="525"/>
                  <a:pt x="3001" y="239"/>
                  <a:pt x="2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66"/>
          <p:cNvSpPr/>
          <p:nvPr/>
        </p:nvSpPr>
        <p:spPr>
          <a:xfrm>
            <a:off x="4755705" y="3156350"/>
            <a:ext cx="397060" cy="259917"/>
          </a:xfrm>
          <a:custGeom>
            <a:avLst/>
            <a:gdLst/>
            <a:ahLst/>
            <a:cxnLst/>
            <a:rect l="l" t="t" r="r" b="b"/>
            <a:pathLst>
              <a:path w="11717" h="7670" extrusionOk="0">
                <a:moveTo>
                  <a:pt x="3620" y="2525"/>
                </a:moveTo>
                <a:cubicBezTo>
                  <a:pt x="3715" y="2549"/>
                  <a:pt x="3763" y="2644"/>
                  <a:pt x="3739" y="2716"/>
                </a:cubicBezTo>
                <a:cubicBezTo>
                  <a:pt x="3739" y="2795"/>
                  <a:pt x="3674" y="2841"/>
                  <a:pt x="3597" y="2841"/>
                </a:cubicBezTo>
                <a:cubicBezTo>
                  <a:pt x="3581" y="2841"/>
                  <a:pt x="3565" y="2839"/>
                  <a:pt x="3548" y="2835"/>
                </a:cubicBezTo>
                <a:cubicBezTo>
                  <a:pt x="3477" y="2835"/>
                  <a:pt x="3406" y="2740"/>
                  <a:pt x="3429" y="2644"/>
                </a:cubicBezTo>
                <a:cubicBezTo>
                  <a:pt x="3453" y="2573"/>
                  <a:pt x="3548" y="2525"/>
                  <a:pt x="3620" y="2525"/>
                </a:cubicBezTo>
                <a:close/>
                <a:moveTo>
                  <a:pt x="8216" y="2525"/>
                </a:moveTo>
                <a:cubicBezTo>
                  <a:pt x="8288" y="2525"/>
                  <a:pt x="8383" y="2573"/>
                  <a:pt x="8407" y="2644"/>
                </a:cubicBezTo>
                <a:cubicBezTo>
                  <a:pt x="8430" y="2740"/>
                  <a:pt x="8359" y="2835"/>
                  <a:pt x="8288" y="2835"/>
                </a:cubicBezTo>
                <a:cubicBezTo>
                  <a:pt x="8271" y="2839"/>
                  <a:pt x="8255" y="2841"/>
                  <a:pt x="8239" y="2841"/>
                </a:cubicBezTo>
                <a:cubicBezTo>
                  <a:pt x="8162" y="2841"/>
                  <a:pt x="8097" y="2795"/>
                  <a:pt x="8097" y="2716"/>
                </a:cubicBezTo>
                <a:cubicBezTo>
                  <a:pt x="8073" y="2644"/>
                  <a:pt x="8121" y="2549"/>
                  <a:pt x="8216" y="2525"/>
                </a:cubicBezTo>
                <a:close/>
                <a:moveTo>
                  <a:pt x="5930" y="1"/>
                </a:moveTo>
                <a:cubicBezTo>
                  <a:pt x="4787" y="1"/>
                  <a:pt x="4144" y="525"/>
                  <a:pt x="3834" y="977"/>
                </a:cubicBezTo>
                <a:cubicBezTo>
                  <a:pt x="3644" y="1215"/>
                  <a:pt x="3548" y="1430"/>
                  <a:pt x="3477" y="1620"/>
                </a:cubicBezTo>
                <a:lnTo>
                  <a:pt x="2810" y="1477"/>
                </a:lnTo>
                <a:lnTo>
                  <a:pt x="2620" y="2430"/>
                </a:lnTo>
                <a:cubicBezTo>
                  <a:pt x="2096" y="2501"/>
                  <a:pt x="1619" y="2716"/>
                  <a:pt x="1215" y="3049"/>
                </a:cubicBezTo>
                <a:cubicBezTo>
                  <a:pt x="738" y="3454"/>
                  <a:pt x="429" y="4002"/>
                  <a:pt x="286" y="4597"/>
                </a:cubicBezTo>
                <a:cubicBezTo>
                  <a:pt x="0" y="5835"/>
                  <a:pt x="595" y="7074"/>
                  <a:pt x="1643" y="7669"/>
                </a:cubicBezTo>
                <a:lnTo>
                  <a:pt x="2096" y="6645"/>
                </a:lnTo>
                <a:cubicBezTo>
                  <a:pt x="1524" y="6264"/>
                  <a:pt x="1191" y="5550"/>
                  <a:pt x="1358" y="4835"/>
                </a:cubicBezTo>
                <a:cubicBezTo>
                  <a:pt x="1453" y="4407"/>
                  <a:pt x="1715" y="4026"/>
                  <a:pt x="2120" y="3764"/>
                </a:cubicBezTo>
                <a:cubicBezTo>
                  <a:pt x="2389" y="3595"/>
                  <a:pt x="2695" y="3498"/>
                  <a:pt x="3011" y="3498"/>
                </a:cubicBezTo>
                <a:cubicBezTo>
                  <a:pt x="3141" y="3498"/>
                  <a:pt x="3273" y="3514"/>
                  <a:pt x="3406" y="3549"/>
                </a:cubicBezTo>
                <a:lnTo>
                  <a:pt x="4668" y="2668"/>
                </a:lnTo>
                <a:lnTo>
                  <a:pt x="4811" y="1930"/>
                </a:lnTo>
                <a:lnTo>
                  <a:pt x="4144" y="1763"/>
                </a:lnTo>
                <a:cubicBezTo>
                  <a:pt x="4311" y="1358"/>
                  <a:pt x="4763" y="668"/>
                  <a:pt x="5906" y="668"/>
                </a:cubicBezTo>
                <a:cubicBezTo>
                  <a:pt x="7073" y="668"/>
                  <a:pt x="7525" y="1358"/>
                  <a:pt x="7692" y="1763"/>
                </a:cubicBezTo>
                <a:lnTo>
                  <a:pt x="7025" y="1930"/>
                </a:lnTo>
                <a:lnTo>
                  <a:pt x="7168" y="2668"/>
                </a:lnTo>
                <a:lnTo>
                  <a:pt x="8430" y="3549"/>
                </a:lnTo>
                <a:cubicBezTo>
                  <a:pt x="8565" y="3516"/>
                  <a:pt x="8701" y="3499"/>
                  <a:pt x="8837" y="3499"/>
                </a:cubicBezTo>
                <a:cubicBezTo>
                  <a:pt x="9181" y="3499"/>
                  <a:pt x="9521" y="3606"/>
                  <a:pt x="9812" y="3811"/>
                </a:cubicBezTo>
                <a:cubicBezTo>
                  <a:pt x="10121" y="4049"/>
                  <a:pt x="10359" y="4383"/>
                  <a:pt x="10455" y="4764"/>
                </a:cubicBezTo>
                <a:cubicBezTo>
                  <a:pt x="10598" y="5240"/>
                  <a:pt x="10526" y="5716"/>
                  <a:pt x="10240" y="6145"/>
                </a:cubicBezTo>
                <a:cubicBezTo>
                  <a:pt x="10121" y="6359"/>
                  <a:pt x="9931" y="6526"/>
                  <a:pt x="9740" y="6669"/>
                </a:cubicBezTo>
                <a:lnTo>
                  <a:pt x="10193" y="7669"/>
                </a:lnTo>
                <a:cubicBezTo>
                  <a:pt x="10598" y="7455"/>
                  <a:pt x="10931" y="7121"/>
                  <a:pt x="11169" y="6717"/>
                </a:cubicBezTo>
                <a:cubicBezTo>
                  <a:pt x="11598" y="6097"/>
                  <a:pt x="11717" y="5335"/>
                  <a:pt x="11550" y="4597"/>
                </a:cubicBezTo>
                <a:cubicBezTo>
                  <a:pt x="11431" y="4002"/>
                  <a:pt x="11098" y="3454"/>
                  <a:pt x="10621" y="3049"/>
                </a:cubicBezTo>
                <a:cubicBezTo>
                  <a:pt x="10217" y="2716"/>
                  <a:pt x="9740" y="2501"/>
                  <a:pt x="9240" y="2430"/>
                </a:cubicBezTo>
                <a:lnTo>
                  <a:pt x="9026" y="1477"/>
                </a:lnTo>
                <a:lnTo>
                  <a:pt x="8359" y="1620"/>
                </a:lnTo>
                <a:cubicBezTo>
                  <a:pt x="8288" y="1430"/>
                  <a:pt x="8192" y="1215"/>
                  <a:pt x="8026" y="977"/>
                </a:cubicBezTo>
                <a:cubicBezTo>
                  <a:pt x="7692" y="525"/>
                  <a:pt x="7049" y="1"/>
                  <a:pt x="59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66"/>
          <p:cNvSpPr/>
          <p:nvPr/>
        </p:nvSpPr>
        <p:spPr>
          <a:xfrm>
            <a:off x="4956621" y="3265296"/>
            <a:ext cx="123520" cy="163067"/>
          </a:xfrm>
          <a:custGeom>
            <a:avLst/>
            <a:gdLst/>
            <a:ahLst/>
            <a:cxnLst/>
            <a:rect l="l" t="t" r="r" b="b"/>
            <a:pathLst>
              <a:path w="3645" h="4812" extrusionOk="0">
                <a:moveTo>
                  <a:pt x="882" y="1"/>
                </a:moveTo>
                <a:cubicBezTo>
                  <a:pt x="644" y="239"/>
                  <a:pt x="453" y="525"/>
                  <a:pt x="310" y="811"/>
                </a:cubicBezTo>
                <a:cubicBezTo>
                  <a:pt x="72" y="1382"/>
                  <a:pt x="1" y="2001"/>
                  <a:pt x="120" y="2597"/>
                </a:cubicBezTo>
                <a:cubicBezTo>
                  <a:pt x="287" y="3335"/>
                  <a:pt x="739" y="3954"/>
                  <a:pt x="1358" y="4359"/>
                </a:cubicBezTo>
                <a:cubicBezTo>
                  <a:pt x="1835" y="4668"/>
                  <a:pt x="2335" y="4811"/>
                  <a:pt x="2859" y="4811"/>
                </a:cubicBezTo>
                <a:cubicBezTo>
                  <a:pt x="3073" y="4811"/>
                  <a:pt x="3287" y="4788"/>
                  <a:pt x="3478" y="4740"/>
                </a:cubicBezTo>
                <a:cubicBezTo>
                  <a:pt x="3525" y="4740"/>
                  <a:pt x="3597" y="4716"/>
                  <a:pt x="3645" y="4692"/>
                </a:cubicBezTo>
                <a:lnTo>
                  <a:pt x="3192" y="3668"/>
                </a:lnTo>
                <a:cubicBezTo>
                  <a:pt x="3073" y="3692"/>
                  <a:pt x="2978" y="3716"/>
                  <a:pt x="2882" y="3716"/>
                </a:cubicBezTo>
                <a:cubicBezTo>
                  <a:pt x="2549" y="3716"/>
                  <a:pt x="2239" y="3621"/>
                  <a:pt x="1954" y="3430"/>
                </a:cubicBezTo>
                <a:cubicBezTo>
                  <a:pt x="1573" y="3192"/>
                  <a:pt x="1311" y="2811"/>
                  <a:pt x="1215" y="2358"/>
                </a:cubicBezTo>
                <a:cubicBezTo>
                  <a:pt x="1192" y="2239"/>
                  <a:pt x="1168" y="2120"/>
                  <a:pt x="1168" y="2001"/>
                </a:cubicBezTo>
                <a:cubicBezTo>
                  <a:pt x="1168" y="1668"/>
                  <a:pt x="1263" y="1358"/>
                  <a:pt x="1430" y="1072"/>
                </a:cubicBezTo>
                <a:cubicBezTo>
                  <a:pt x="1549" y="906"/>
                  <a:pt x="1668" y="763"/>
                  <a:pt x="1811" y="644"/>
                </a:cubicBez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66"/>
          <p:cNvGrpSpPr/>
          <p:nvPr/>
        </p:nvGrpSpPr>
        <p:grpSpPr>
          <a:xfrm>
            <a:off x="5411791" y="3106333"/>
            <a:ext cx="386589" cy="386589"/>
            <a:chOff x="5411791" y="3226885"/>
            <a:chExt cx="386589" cy="386589"/>
          </a:xfrm>
        </p:grpSpPr>
        <p:sp>
          <p:nvSpPr>
            <p:cNvPr id="1727" name="Google Shape;1727;p66"/>
            <p:cNvSpPr/>
            <p:nvPr/>
          </p:nvSpPr>
          <p:spPr>
            <a:xfrm>
              <a:off x="5411791" y="3226885"/>
              <a:ext cx="386589" cy="386589"/>
            </a:xfrm>
            <a:custGeom>
              <a:avLst/>
              <a:gdLst/>
              <a:ahLst/>
              <a:cxnLst/>
              <a:rect l="l" t="t" r="r" b="b"/>
              <a:pathLst>
                <a:path w="11408" h="11408" extrusionOk="0">
                  <a:moveTo>
                    <a:pt x="5716" y="2525"/>
                  </a:moveTo>
                  <a:cubicBezTo>
                    <a:pt x="5906" y="2525"/>
                    <a:pt x="6073" y="2668"/>
                    <a:pt x="6073" y="2882"/>
                  </a:cubicBezTo>
                  <a:cubicBezTo>
                    <a:pt x="6073" y="3072"/>
                    <a:pt x="5906" y="3239"/>
                    <a:pt x="5716" y="3239"/>
                  </a:cubicBezTo>
                  <a:cubicBezTo>
                    <a:pt x="5501" y="3239"/>
                    <a:pt x="5359" y="3072"/>
                    <a:pt x="5359" y="2882"/>
                  </a:cubicBezTo>
                  <a:cubicBezTo>
                    <a:pt x="5359" y="2668"/>
                    <a:pt x="5501" y="2525"/>
                    <a:pt x="5716" y="2525"/>
                  </a:cubicBezTo>
                  <a:close/>
                  <a:moveTo>
                    <a:pt x="5359" y="0"/>
                  </a:moveTo>
                  <a:lnTo>
                    <a:pt x="5359" y="1215"/>
                  </a:lnTo>
                  <a:cubicBezTo>
                    <a:pt x="3144" y="1382"/>
                    <a:pt x="1382" y="3144"/>
                    <a:pt x="1215" y="5359"/>
                  </a:cubicBezTo>
                  <a:lnTo>
                    <a:pt x="0" y="5359"/>
                  </a:lnTo>
                  <a:lnTo>
                    <a:pt x="0" y="6025"/>
                  </a:lnTo>
                  <a:lnTo>
                    <a:pt x="1215" y="6025"/>
                  </a:lnTo>
                  <a:cubicBezTo>
                    <a:pt x="1382" y="8240"/>
                    <a:pt x="3144" y="10002"/>
                    <a:pt x="5359" y="10169"/>
                  </a:cubicBezTo>
                  <a:lnTo>
                    <a:pt x="5359" y="11407"/>
                  </a:lnTo>
                  <a:lnTo>
                    <a:pt x="6025" y="11407"/>
                  </a:lnTo>
                  <a:lnTo>
                    <a:pt x="6025" y="10169"/>
                  </a:lnTo>
                  <a:cubicBezTo>
                    <a:pt x="8240" y="10002"/>
                    <a:pt x="10002" y="8240"/>
                    <a:pt x="10169" y="6025"/>
                  </a:cubicBezTo>
                  <a:lnTo>
                    <a:pt x="11407" y="6025"/>
                  </a:lnTo>
                  <a:lnTo>
                    <a:pt x="11407" y="5359"/>
                  </a:lnTo>
                  <a:lnTo>
                    <a:pt x="10193" y="5359"/>
                  </a:lnTo>
                  <a:cubicBezTo>
                    <a:pt x="10098" y="4311"/>
                    <a:pt x="9669" y="3358"/>
                    <a:pt x="9002" y="2644"/>
                  </a:cubicBezTo>
                  <a:lnTo>
                    <a:pt x="8764" y="2882"/>
                  </a:lnTo>
                  <a:lnTo>
                    <a:pt x="8550" y="3120"/>
                  </a:lnTo>
                  <a:lnTo>
                    <a:pt x="8264" y="3430"/>
                  </a:lnTo>
                  <a:cubicBezTo>
                    <a:pt x="8788" y="4049"/>
                    <a:pt x="9097" y="4835"/>
                    <a:pt x="9097" y="5668"/>
                  </a:cubicBezTo>
                  <a:cubicBezTo>
                    <a:pt x="9097" y="7526"/>
                    <a:pt x="7573" y="9050"/>
                    <a:pt x="5692" y="9050"/>
                  </a:cubicBezTo>
                  <a:cubicBezTo>
                    <a:pt x="3834" y="9050"/>
                    <a:pt x="2310" y="7526"/>
                    <a:pt x="2310" y="5668"/>
                  </a:cubicBezTo>
                  <a:cubicBezTo>
                    <a:pt x="2310" y="4739"/>
                    <a:pt x="2715" y="3835"/>
                    <a:pt x="3382" y="3192"/>
                  </a:cubicBezTo>
                  <a:lnTo>
                    <a:pt x="3834" y="3668"/>
                  </a:lnTo>
                  <a:cubicBezTo>
                    <a:pt x="3287" y="4192"/>
                    <a:pt x="2977" y="4906"/>
                    <a:pt x="2977" y="5668"/>
                  </a:cubicBezTo>
                  <a:cubicBezTo>
                    <a:pt x="2977" y="7169"/>
                    <a:pt x="4215" y="8383"/>
                    <a:pt x="5692" y="8383"/>
                  </a:cubicBezTo>
                  <a:cubicBezTo>
                    <a:pt x="7192" y="8383"/>
                    <a:pt x="8431" y="7169"/>
                    <a:pt x="8431" y="5668"/>
                  </a:cubicBezTo>
                  <a:cubicBezTo>
                    <a:pt x="8431" y="5025"/>
                    <a:pt x="8192" y="4406"/>
                    <a:pt x="7788" y="3930"/>
                  </a:cubicBezTo>
                  <a:lnTo>
                    <a:pt x="7287" y="4478"/>
                  </a:lnTo>
                  <a:cubicBezTo>
                    <a:pt x="7549" y="4811"/>
                    <a:pt x="7692" y="5240"/>
                    <a:pt x="7692" y="5668"/>
                  </a:cubicBezTo>
                  <a:cubicBezTo>
                    <a:pt x="7692" y="6764"/>
                    <a:pt x="6811" y="7669"/>
                    <a:pt x="5692" y="7669"/>
                  </a:cubicBezTo>
                  <a:cubicBezTo>
                    <a:pt x="4596" y="7669"/>
                    <a:pt x="3715" y="6764"/>
                    <a:pt x="3715" y="5668"/>
                  </a:cubicBezTo>
                  <a:cubicBezTo>
                    <a:pt x="3715" y="5192"/>
                    <a:pt x="3882" y="4739"/>
                    <a:pt x="4192" y="4358"/>
                  </a:cubicBezTo>
                  <a:lnTo>
                    <a:pt x="4692" y="4811"/>
                  </a:lnTo>
                  <a:cubicBezTo>
                    <a:pt x="4477" y="5049"/>
                    <a:pt x="4382" y="5335"/>
                    <a:pt x="4382" y="5668"/>
                  </a:cubicBezTo>
                  <a:cubicBezTo>
                    <a:pt x="4382" y="6383"/>
                    <a:pt x="4977" y="6978"/>
                    <a:pt x="5692" y="6978"/>
                  </a:cubicBezTo>
                  <a:cubicBezTo>
                    <a:pt x="6430" y="6978"/>
                    <a:pt x="7026" y="6383"/>
                    <a:pt x="7026" y="5668"/>
                  </a:cubicBezTo>
                  <a:cubicBezTo>
                    <a:pt x="7026" y="5406"/>
                    <a:pt x="6954" y="5168"/>
                    <a:pt x="6835" y="4978"/>
                  </a:cubicBezTo>
                  <a:lnTo>
                    <a:pt x="6144" y="5716"/>
                  </a:lnTo>
                  <a:cubicBezTo>
                    <a:pt x="6121" y="5954"/>
                    <a:pt x="5930" y="6145"/>
                    <a:pt x="5692" y="6145"/>
                  </a:cubicBezTo>
                  <a:cubicBezTo>
                    <a:pt x="5454" y="6145"/>
                    <a:pt x="5263" y="5930"/>
                    <a:pt x="5263" y="5692"/>
                  </a:cubicBezTo>
                  <a:cubicBezTo>
                    <a:pt x="5263" y="5478"/>
                    <a:pt x="5430" y="5287"/>
                    <a:pt x="5644" y="5263"/>
                  </a:cubicBezTo>
                  <a:lnTo>
                    <a:pt x="8050" y="2668"/>
                  </a:lnTo>
                  <a:lnTo>
                    <a:pt x="8264" y="2429"/>
                  </a:lnTo>
                  <a:lnTo>
                    <a:pt x="8502" y="2191"/>
                  </a:lnTo>
                  <a:cubicBezTo>
                    <a:pt x="7811" y="1644"/>
                    <a:pt x="6954" y="1286"/>
                    <a:pt x="6025" y="1215"/>
                  </a:cubicBezTo>
                  <a:lnTo>
                    <a:pt x="6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6"/>
            <p:cNvSpPr/>
            <p:nvPr/>
          </p:nvSpPr>
          <p:spPr>
            <a:xfrm>
              <a:off x="5699898" y="3276902"/>
              <a:ext cx="38767" cy="39581"/>
            </a:xfrm>
            <a:custGeom>
              <a:avLst/>
              <a:gdLst/>
              <a:ahLst/>
              <a:cxnLst/>
              <a:rect l="l" t="t" r="r" b="b"/>
              <a:pathLst>
                <a:path w="1144" h="1168" extrusionOk="0">
                  <a:moveTo>
                    <a:pt x="667" y="1"/>
                  </a:moveTo>
                  <a:lnTo>
                    <a:pt x="0" y="715"/>
                  </a:lnTo>
                  <a:cubicBezTo>
                    <a:pt x="191" y="858"/>
                    <a:pt x="333" y="1001"/>
                    <a:pt x="500" y="1168"/>
                  </a:cubicBezTo>
                  <a:lnTo>
                    <a:pt x="1143" y="45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66"/>
          <p:cNvGrpSpPr/>
          <p:nvPr/>
        </p:nvGrpSpPr>
        <p:grpSpPr>
          <a:xfrm>
            <a:off x="780387" y="3105520"/>
            <a:ext cx="227622" cy="405150"/>
            <a:chOff x="780387" y="3226072"/>
            <a:chExt cx="227622" cy="405150"/>
          </a:xfrm>
        </p:grpSpPr>
        <p:sp>
          <p:nvSpPr>
            <p:cNvPr id="1730" name="Google Shape;1730;p66"/>
            <p:cNvSpPr/>
            <p:nvPr/>
          </p:nvSpPr>
          <p:spPr>
            <a:xfrm>
              <a:off x="780387" y="3226072"/>
              <a:ext cx="227622" cy="387402"/>
            </a:xfrm>
            <a:custGeom>
              <a:avLst/>
              <a:gdLst/>
              <a:ahLst/>
              <a:cxnLst/>
              <a:rect l="l" t="t" r="r" b="b"/>
              <a:pathLst>
                <a:path w="6717" h="11432" extrusionOk="0">
                  <a:moveTo>
                    <a:pt x="5169" y="1453"/>
                  </a:moveTo>
                  <a:lnTo>
                    <a:pt x="5621" y="1953"/>
                  </a:lnTo>
                  <a:lnTo>
                    <a:pt x="3359" y="4025"/>
                  </a:lnTo>
                  <a:lnTo>
                    <a:pt x="1096" y="1953"/>
                  </a:lnTo>
                  <a:lnTo>
                    <a:pt x="1549" y="1453"/>
                  </a:lnTo>
                  <a:lnTo>
                    <a:pt x="3359" y="3120"/>
                  </a:lnTo>
                  <a:lnTo>
                    <a:pt x="5169" y="1453"/>
                  </a:lnTo>
                  <a:close/>
                  <a:moveTo>
                    <a:pt x="5169" y="3311"/>
                  </a:moveTo>
                  <a:lnTo>
                    <a:pt x="5621" y="3811"/>
                  </a:lnTo>
                  <a:lnTo>
                    <a:pt x="3359" y="5883"/>
                  </a:lnTo>
                  <a:lnTo>
                    <a:pt x="1096" y="3811"/>
                  </a:lnTo>
                  <a:lnTo>
                    <a:pt x="1549" y="3311"/>
                  </a:lnTo>
                  <a:lnTo>
                    <a:pt x="3359" y="4978"/>
                  </a:lnTo>
                  <a:lnTo>
                    <a:pt x="5169" y="3311"/>
                  </a:lnTo>
                  <a:close/>
                  <a:moveTo>
                    <a:pt x="5169" y="5192"/>
                  </a:moveTo>
                  <a:lnTo>
                    <a:pt x="5621" y="5692"/>
                  </a:lnTo>
                  <a:lnTo>
                    <a:pt x="3359" y="7764"/>
                  </a:lnTo>
                  <a:lnTo>
                    <a:pt x="1096" y="5692"/>
                  </a:lnTo>
                  <a:lnTo>
                    <a:pt x="1549" y="5192"/>
                  </a:lnTo>
                  <a:lnTo>
                    <a:pt x="3359" y="6859"/>
                  </a:lnTo>
                  <a:lnTo>
                    <a:pt x="5169" y="5192"/>
                  </a:lnTo>
                  <a:close/>
                  <a:moveTo>
                    <a:pt x="3359" y="8812"/>
                  </a:moveTo>
                  <a:cubicBezTo>
                    <a:pt x="3573" y="8812"/>
                    <a:pt x="3740" y="8979"/>
                    <a:pt x="3740" y="9193"/>
                  </a:cubicBezTo>
                  <a:cubicBezTo>
                    <a:pt x="3740" y="9383"/>
                    <a:pt x="3573" y="9574"/>
                    <a:pt x="3359" y="9574"/>
                  </a:cubicBezTo>
                  <a:cubicBezTo>
                    <a:pt x="3144" y="9574"/>
                    <a:pt x="2978" y="9383"/>
                    <a:pt x="2978" y="9193"/>
                  </a:cubicBezTo>
                  <a:cubicBezTo>
                    <a:pt x="2978" y="8979"/>
                    <a:pt x="3144" y="8812"/>
                    <a:pt x="3359" y="8812"/>
                  </a:cubicBezTo>
                  <a:close/>
                  <a:moveTo>
                    <a:pt x="1" y="1"/>
                  </a:moveTo>
                  <a:lnTo>
                    <a:pt x="1" y="8359"/>
                  </a:lnTo>
                  <a:lnTo>
                    <a:pt x="3359" y="11431"/>
                  </a:lnTo>
                  <a:lnTo>
                    <a:pt x="6717" y="8359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6"/>
            <p:cNvSpPr/>
            <p:nvPr/>
          </p:nvSpPr>
          <p:spPr>
            <a:xfrm>
              <a:off x="831252" y="3628748"/>
              <a:ext cx="847" cy="847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1"/>
                  </a:moveTo>
                  <a:lnTo>
                    <a:pt x="0" y="2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6"/>
            <p:cNvSpPr/>
            <p:nvPr/>
          </p:nvSpPr>
          <p:spPr>
            <a:xfrm>
              <a:off x="829625" y="3628748"/>
              <a:ext cx="2474" cy="2474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1" y="1"/>
                  </a:moveTo>
                  <a:lnTo>
                    <a:pt x="24" y="25"/>
                  </a:lnTo>
                  <a:lnTo>
                    <a:pt x="48" y="25"/>
                  </a:lnTo>
                  <a:lnTo>
                    <a:pt x="24" y="1"/>
                  </a:lnTo>
                  <a:close/>
                  <a:moveTo>
                    <a:pt x="24" y="49"/>
                  </a:moveTo>
                  <a:lnTo>
                    <a:pt x="24" y="72"/>
                  </a:lnTo>
                  <a:lnTo>
                    <a:pt x="48" y="72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" name="Google Shape;1733;p66"/>
          <p:cNvGrpSpPr/>
          <p:nvPr/>
        </p:nvGrpSpPr>
        <p:grpSpPr>
          <a:xfrm>
            <a:off x="1420343" y="3771294"/>
            <a:ext cx="339787" cy="386582"/>
            <a:chOff x="1420343" y="3891845"/>
            <a:chExt cx="339787" cy="386582"/>
          </a:xfrm>
        </p:grpSpPr>
        <p:sp>
          <p:nvSpPr>
            <p:cNvPr id="1734" name="Google Shape;1734;p66"/>
            <p:cNvSpPr/>
            <p:nvPr/>
          </p:nvSpPr>
          <p:spPr>
            <a:xfrm>
              <a:off x="1626139" y="4228375"/>
              <a:ext cx="109796" cy="50052"/>
            </a:xfrm>
            <a:custGeom>
              <a:avLst/>
              <a:gdLst/>
              <a:ahLst/>
              <a:cxnLst/>
              <a:rect l="l" t="t" r="r" b="b"/>
              <a:pathLst>
                <a:path w="3240" h="1477" extrusionOk="0">
                  <a:moveTo>
                    <a:pt x="1" y="0"/>
                  </a:moveTo>
                  <a:lnTo>
                    <a:pt x="1" y="1477"/>
                  </a:lnTo>
                  <a:lnTo>
                    <a:pt x="3239" y="1477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6"/>
            <p:cNvSpPr/>
            <p:nvPr/>
          </p:nvSpPr>
          <p:spPr>
            <a:xfrm>
              <a:off x="1601944" y="3891845"/>
              <a:ext cx="158187" cy="131585"/>
            </a:xfrm>
            <a:custGeom>
              <a:avLst/>
              <a:gdLst/>
              <a:ahLst/>
              <a:cxnLst/>
              <a:rect l="l" t="t" r="r" b="b"/>
              <a:pathLst>
                <a:path w="4668" h="3883" extrusionOk="0">
                  <a:moveTo>
                    <a:pt x="381" y="0"/>
                  </a:moveTo>
                  <a:lnTo>
                    <a:pt x="381" y="977"/>
                  </a:lnTo>
                  <a:lnTo>
                    <a:pt x="0" y="977"/>
                  </a:lnTo>
                  <a:lnTo>
                    <a:pt x="0" y="3882"/>
                  </a:lnTo>
                  <a:lnTo>
                    <a:pt x="4668" y="3882"/>
                  </a:lnTo>
                  <a:lnTo>
                    <a:pt x="4668" y="977"/>
                  </a:lnTo>
                  <a:lnTo>
                    <a:pt x="4263" y="977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6"/>
            <p:cNvSpPr/>
            <p:nvPr/>
          </p:nvSpPr>
          <p:spPr>
            <a:xfrm>
              <a:off x="1436507" y="4045963"/>
              <a:ext cx="307495" cy="159034"/>
            </a:xfrm>
            <a:custGeom>
              <a:avLst/>
              <a:gdLst/>
              <a:ahLst/>
              <a:cxnLst/>
              <a:rect l="l" t="t" r="r" b="b"/>
              <a:pathLst>
                <a:path w="9074" h="4693" extrusionOk="0">
                  <a:moveTo>
                    <a:pt x="0" y="1"/>
                  </a:moveTo>
                  <a:lnTo>
                    <a:pt x="0" y="3502"/>
                  </a:lnTo>
                  <a:lnTo>
                    <a:pt x="500" y="3502"/>
                  </a:lnTo>
                  <a:lnTo>
                    <a:pt x="500" y="4692"/>
                  </a:lnTo>
                  <a:lnTo>
                    <a:pt x="3215" y="4692"/>
                  </a:lnTo>
                  <a:lnTo>
                    <a:pt x="3215" y="3502"/>
                  </a:lnTo>
                  <a:lnTo>
                    <a:pt x="3715" y="3502"/>
                  </a:lnTo>
                  <a:lnTo>
                    <a:pt x="3715" y="2382"/>
                  </a:lnTo>
                  <a:lnTo>
                    <a:pt x="5358" y="2382"/>
                  </a:lnTo>
                  <a:lnTo>
                    <a:pt x="5358" y="3502"/>
                  </a:lnTo>
                  <a:lnTo>
                    <a:pt x="5835" y="3502"/>
                  </a:lnTo>
                  <a:lnTo>
                    <a:pt x="5835" y="4692"/>
                  </a:lnTo>
                  <a:lnTo>
                    <a:pt x="8550" y="4692"/>
                  </a:lnTo>
                  <a:lnTo>
                    <a:pt x="8550" y="3502"/>
                  </a:lnTo>
                  <a:lnTo>
                    <a:pt x="9073" y="3502"/>
                  </a:lnTo>
                  <a:lnTo>
                    <a:pt x="9073" y="1"/>
                  </a:lnTo>
                  <a:lnTo>
                    <a:pt x="5358" y="1"/>
                  </a:lnTo>
                  <a:lnTo>
                    <a:pt x="5358" y="954"/>
                  </a:lnTo>
                  <a:lnTo>
                    <a:pt x="3715" y="954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6"/>
            <p:cNvSpPr/>
            <p:nvPr/>
          </p:nvSpPr>
          <p:spPr>
            <a:xfrm>
              <a:off x="1420343" y="3891845"/>
              <a:ext cx="158221" cy="131585"/>
            </a:xfrm>
            <a:custGeom>
              <a:avLst/>
              <a:gdLst/>
              <a:ahLst/>
              <a:cxnLst/>
              <a:rect l="l" t="t" r="r" b="b"/>
              <a:pathLst>
                <a:path w="4669" h="3883" extrusionOk="0">
                  <a:moveTo>
                    <a:pt x="382" y="0"/>
                  </a:moveTo>
                  <a:lnTo>
                    <a:pt x="382" y="977"/>
                  </a:lnTo>
                  <a:lnTo>
                    <a:pt x="1" y="977"/>
                  </a:lnTo>
                  <a:lnTo>
                    <a:pt x="1" y="3882"/>
                  </a:lnTo>
                  <a:lnTo>
                    <a:pt x="4668" y="3882"/>
                  </a:lnTo>
                  <a:lnTo>
                    <a:pt x="4668" y="977"/>
                  </a:lnTo>
                  <a:lnTo>
                    <a:pt x="4264" y="977"/>
                  </a:lnTo>
                  <a:lnTo>
                    <a:pt x="4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6"/>
            <p:cNvSpPr/>
            <p:nvPr/>
          </p:nvSpPr>
          <p:spPr>
            <a:xfrm>
              <a:off x="1444572" y="4228375"/>
              <a:ext cx="109795" cy="50052"/>
            </a:xfrm>
            <a:custGeom>
              <a:avLst/>
              <a:gdLst/>
              <a:ahLst/>
              <a:cxnLst/>
              <a:rect l="l" t="t" r="r" b="b"/>
              <a:pathLst>
                <a:path w="3240" h="1477" extrusionOk="0">
                  <a:moveTo>
                    <a:pt x="0" y="0"/>
                  </a:moveTo>
                  <a:lnTo>
                    <a:pt x="0" y="1477"/>
                  </a:lnTo>
                  <a:lnTo>
                    <a:pt x="3239" y="1477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66"/>
          <p:cNvGrpSpPr/>
          <p:nvPr/>
        </p:nvGrpSpPr>
        <p:grpSpPr>
          <a:xfrm>
            <a:off x="771509" y="3760789"/>
            <a:ext cx="246193" cy="388215"/>
            <a:chOff x="771509" y="3881341"/>
            <a:chExt cx="246193" cy="388215"/>
          </a:xfrm>
        </p:grpSpPr>
        <p:sp>
          <p:nvSpPr>
            <p:cNvPr id="1740" name="Google Shape;1740;p66"/>
            <p:cNvSpPr/>
            <p:nvPr/>
          </p:nvSpPr>
          <p:spPr>
            <a:xfrm>
              <a:off x="771509" y="3881341"/>
              <a:ext cx="246193" cy="388215"/>
            </a:xfrm>
            <a:custGeom>
              <a:avLst/>
              <a:gdLst/>
              <a:ahLst/>
              <a:cxnLst/>
              <a:rect l="l" t="t" r="r" b="b"/>
              <a:pathLst>
                <a:path w="7265" h="11456" extrusionOk="0">
                  <a:moveTo>
                    <a:pt x="3954" y="1739"/>
                  </a:moveTo>
                  <a:cubicBezTo>
                    <a:pt x="4692" y="1858"/>
                    <a:pt x="5264" y="2454"/>
                    <a:pt x="5407" y="3168"/>
                  </a:cubicBezTo>
                  <a:lnTo>
                    <a:pt x="4550" y="3168"/>
                  </a:lnTo>
                  <a:lnTo>
                    <a:pt x="4550" y="3859"/>
                  </a:lnTo>
                  <a:lnTo>
                    <a:pt x="5407" y="3835"/>
                  </a:lnTo>
                  <a:lnTo>
                    <a:pt x="5407" y="3835"/>
                  </a:lnTo>
                  <a:cubicBezTo>
                    <a:pt x="5264" y="4573"/>
                    <a:pt x="4692" y="5169"/>
                    <a:pt x="3954" y="5288"/>
                  </a:cubicBezTo>
                  <a:lnTo>
                    <a:pt x="3954" y="4454"/>
                  </a:lnTo>
                  <a:lnTo>
                    <a:pt x="3287" y="4454"/>
                  </a:lnTo>
                  <a:lnTo>
                    <a:pt x="3287" y="5311"/>
                  </a:lnTo>
                  <a:cubicBezTo>
                    <a:pt x="2573" y="5169"/>
                    <a:pt x="2025" y="4573"/>
                    <a:pt x="1906" y="3859"/>
                  </a:cubicBezTo>
                  <a:lnTo>
                    <a:pt x="2716" y="3859"/>
                  </a:lnTo>
                  <a:lnTo>
                    <a:pt x="2716" y="3168"/>
                  </a:lnTo>
                  <a:lnTo>
                    <a:pt x="1835" y="3168"/>
                  </a:lnTo>
                  <a:cubicBezTo>
                    <a:pt x="1978" y="2454"/>
                    <a:pt x="2549" y="1858"/>
                    <a:pt x="3287" y="1739"/>
                  </a:cubicBezTo>
                  <a:lnTo>
                    <a:pt x="3287" y="2573"/>
                  </a:lnTo>
                  <a:lnTo>
                    <a:pt x="3954" y="2573"/>
                  </a:lnTo>
                  <a:lnTo>
                    <a:pt x="3954" y="1739"/>
                  </a:lnTo>
                  <a:close/>
                  <a:moveTo>
                    <a:pt x="3645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4454"/>
                    <a:pt x="573" y="5931"/>
                    <a:pt x="1692" y="8074"/>
                  </a:cubicBezTo>
                  <a:cubicBezTo>
                    <a:pt x="2311" y="9265"/>
                    <a:pt x="2954" y="10336"/>
                    <a:pt x="3216" y="10789"/>
                  </a:cubicBezTo>
                  <a:lnTo>
                    <a:pt x="2287" y="10789"/>
                  </a:lnTo>
                  <a:lnTo>
                    <a:pt x="2287" y="11456"/>
                  </a:lnTo>
                  <a:lnTo>
                    <a:pt x="4978" y="11456"/>
                  </a:lnTo>
                  <a:lnTo>
                    <a:pt x="4978" y="10789"/>
                  </a:lnTo>
                  <a:lnTo>
                    <a:pt x="4049" y="10789"/>
                  </a:lnTo>
                  <a:cubicBezTo>
                    <a:pt x="4311" y="10336"/>
                    <a:pt x="4954" y="9265"/>
                    <a:pt x="5574" y="8074"/>
                  </a:cubicBezTo>
                  <a:cubicBezTo>
                    <a:pt x="6717" y="5931"/>
                    <a:pt x="7264" y="4454"/>
                    <a:pt x="7264" y="3644"/>
                  </a:cubicBezTo>
                  <a:cubicBezTo>
                    <a:pt x="7264" y="1644"/>
                    <a:pt x="5645" y="1"/>
                    <a:pt x="3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6"/>
            <p:cNvSpPr/>
            <p:nvPr/>
          </p:nvSpPr>
          <p:spPr>
            <a:xfrm>
              <a:off x="882082" y="3987881"/>
              <a:ext cx="25043" cy="25043"/>
            </a:xfrm>
            <a:custGeom>
              <a:avLst/>
              <a:gdLst/>
              <a:ahLst/>
              <a:cxnLst/>
              <a:rect l="l" t="t" r="r" b="b"/>
              <a:pathLst>
                <a:path w="739" h="739" extrusionOk="0">
                  <a:moveTo>
                    <a:pt x="1" y="0"/>
                  </a:moveTo>
                  <a:lnTo>
                    <a:pt x="1" y="739"/>
                  </a:lnTo>
                  <a:lnTo>
                    <a:pt x="739" y="739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66"/>
          <p:cNvGrpSpPr/>
          <p:nvPr/>
        </p:nvGrpSpPr>
        <p:grpSpPr>
          <a:xfrm>
            <a:off x="2069991" y="3771294"/>
            <a:ext cx="369642" cy="386584"/>
            <a:chOff x="2069991" y="3891845"/>
            <a:chExt cx="369642" cy="386584"/>
          </a:xfrm>
        </p:grpSpPr>
        <p:sp>
          <p:nvSpPr>
            <p:cNvPr id="1743" name="Google Shape;1743;p66"/>
            <p:cNvSpPr/>
            <p:nvPr/>
          </p:nvSpPr>
          <p:spPr>
            <a:xfrm>
              <a:off x="2245932" y="3891845"/>
              <a:ext cx="193701" cy="260697"/>
            </a:xfrm>
            <a:custGeom>
              <a:avLst/>
              <a:gdLst/>
              <a:ahLst/>
              <a:cxnLst/>
              <a:rect l="l" t="t" r="r" b="b"/>
              <a:pathLst>
                <a:path w="5716" h="7693" extrusionOk="0">
                  <a:moveTo>
                    <a:pt x="5406" y="0"/>
                  </a:moveTo>
                  <a:lnTo>
                    <a:pt x="5025" y="262"/>
                  </a:lnTo>
                  <a:cubicBezTo>
                    <a:pt x="4906" y="358"/>
                    <a:pt x="4811" y="429"/>
                    <a:pt x="4691" y="501"/>
                  </a:cubicBezTo>
                  <a:lnTo>
                    <a:pt x="4763" y="786"/>
                  </a:lnTo>
                  <a:cubicBezTo>
                    <a:pt x="4977" y="1739"/>
                    <a:pt x="4287" y="2620"/>
                    <a:pt x="3929" y="3096"/>
                  </a:cubicBezTo>
                  <a:lnTo>
                    <a:pt x="3906" y="3096"/>
                  </a:lnTo>
                  <a:lnTo>
                    <a:pt x="3906" y="3120"/>
                  </a:lnTo>
                  <a:cubicBezTo>
                    <a:pt x="2620" y="4382"/>
                    <a:pt x="1310" y="5716"/>
                    <a:pt x="0" y="7002"/>
                  </a:cubicBezTo>
                  <a:lnTo>
                    <a:pt x="691" y="7692"/>
                  </a:lnTo>
                  <a:lnTo>
                    <a:pt x="4787" y="3573"/>
                  </a:lnTo>
                  <a:cubicBezTo>
                    <a:pt x="5192" y="3168"/>
                    <a:pt x="5477" y="2644"/>
                    <a:pt x="5596" y="2072"/>
                  </a:cubicBezTo>
                  <a:cubicBezTo>
                    <a:pt x="5716" y="1548"/>
                    <a:pt x="5692" y="977"/>
                    <a:pt x="5525" y="429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6"/>
            <p:cNvSpPr/>
            <p:nvPr/>
          </p:nvSpPr>
          <p:spPr>
            <a:xfrm>
              <a:off x="2195881" y="3920886"/>
              <a:ext cx="193735" cy="192922"/>
            </a:xfrm>
            <a:custGeom>
              <a:avLst/>
              <a:gdLst/>
              <a:ahLst/>
              <a:cxnLst/>
              <a:rect l="l" t="t" r="r" b="b"/>
              <a:pathLst>
                <a:path w="5717" h="5693" extrusionOk="0">
                  <a:moveTo>
                    <a:pt x="5573" y="1"/>
                  </a:moveTo>
                  <a:cubicBezTo>
                    <a:pt x="4763" y="453"/>
                    <a:pt x="4073" y="691"/>
                    <a:pt x="4049" y="691"/>
                  </a:cubicBezTo>
                  <a:lnTo>
                    <a:pt x="3978" y="715"/>
                  </a:lnTo>
                  <a:lnTo>
                    <a:pt x="2477" y="2239"/>
                  </a:lnTo>
                  <a:lnTo>
                    <a:pt x="3073" y="2835"/>
                  </a:lnTo>
                  <a:lnTo>
                    <a:pt x="2596" y="3311"/>
                  </a:lnTo>
                  <a:lnTo>
                    <a:pt x="2001" y="2692"/>
                  </a:lnTo>
                  <a:lnTo>
                    <a:pt x="1715" y="3001"/>
                  </a:lnTo>
                  <a:lnTo>
                    <a:pt x="2311" y="3597"/>
                  </a:lnTo>
                  <a:lnTo>
                    <a:pt x="1834" y="4073"/>
                  </a:lnTo>
                  <a:lnTo>
                    <a:pt x="1239" y="3454"/>
                  </a:lnTo>
                  <a:lnTo>
                    <a:pt x="953" y="3763"/>
                  </a:lnTo>
                  <a:lnTo>
                    <a:pt x="1548" y="4359"/>
                  </a:lnTo>
                  <a:lnTo>
                    <a:pt x="1072" y="4835"/>
                  </a:lnTo>
                  <a:lnTo>
                    <a:pt x="477" y="4240"/>
                  </a:lnTo>
                  <a:lnTo>
                    <a:pt x="1" y="4692"/>
                  </a:lnTo>
                  <a:lnTo>
                    <a:pt x="1001" y="5692"/>
                  </a:lnTo>
                  <a:cubicBezTo>
                    <a:pt x="2311" y="4406"/>
                    <a:pt x="3620" y="3073"/>
                    <a:pt x="4883" y="1811"/>
                  </a:cubicBezTo>
                  <a:cubicBezTo>
                    <a:pt x="5311" y="1287"/>
                    <a:pt x="5716" y="691"/>
                    <a:pt x="5573" y="96"/>
                  </a:cubicBezTo>
                  <a:lnTo>
                    <a:pt x="5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6"/>
            <p:cNvSpPr/>
            <p:nvPr/>
          </p:nvSpPr>
          <p:spPr>
            <a:xfrm>
              <a:off x="2069991" y="4096013"/>
              <a:ext cx="183230" cy="182416"/>
            </a:xfrm>
            <a:custGeom>
              <a:avLst/>
              <a:gdLst/>
              <a:ahLst/>
              <a:cxnLst/>
              <a:rect l="l" t="t" r="r" b="b"/>
              <a:pathLst>
                <a:path w="5407" h="5383" extrusionOk="0">
                  <a:moveTo>
                    <a:pt x="3263" y="0"/>
                  </a:moveTo>
                  <a:lnTo>
                    <a:pt x="0" y="3239"/>
                  </a:lnTo>
                  <a:lnTo>
                    <a:pt x="2144" y="5383"/>
                  </a:lnTo>
                  <a:lnTo>
                    <a:pt x="2763" y="4763"/>
                  </a:lnTo>
                  <a:lnTo>
                    <a:pt x="2239" y="4239"/>
                  </a:lnTo>
                  <a:lnTo>
                    <a:pt x="2715" y="3763"/>
                  </a:lnTo>
                  <a:lnTo>
                    <a:pt x="3239" y="4287"/>
                  </a:lnTo>
                  <a:lnTo>
                    <a:pt x="3573" y="3977"/>
                  </a:lnTo>
                  <a:lnTo>
                    <a:pt x="3049" y="3430"/>
                  </a:lnTo>
                  <a:lnTo>
                    <a:pt x="3501" y="2953"/>
                  </a:lnTo>
                  <a:lnTo>
                    <a:pt x="4049" y="3501"/>
                  </a:lnTo>
                  <a:lnTo>
                    <a:pt x="4382" y="3168"/>
                  </a:lnTo>
                  <a:lnTo>
                    <a:pt x="3835" y="2644"/>
                  </a:lnTo>
                  <a:lnTo>
                    <a:pt x="4311" y="2168"/>
                  </a:lnTo>
                  <a:lnTo>
                    <a:pt x="4835" y="2691"/>
                  </a:lnTo>
                  <a:lnTo>
                    <a:pt x="5406" y="2144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66"/>
          <p:cNvGrpSpPr/>
          <p:nvPr/>
        </p:nvGrpSpPr>
        <p:grpSpPr>
          <a:xfrm>
            <a:off x="2742207" y="3771294"/>
            <a:ext cx="386622" cy="341376"/>
            <a:chOff x="2742207" y="3891845"/>
            <a:chExt cx="386622" cy="341376"/>
          </a:xfrm>
        </p:grpSpPr>
        <p:sp>
          <p:nvSpPr>
            <p:cNvPr id="1747" name="Google Shape;1747;p66"/>
            <p:cNvSpPr/>
            <p:nvPr/>
          </p:nvSpPr>
          <p:spPr>
            <a:xfrm>
              <a:off x="2841496" y="4197708"/>
              <a:ext cx="187262" cy="35514"/>
            </a:xfrm>
            <a:custGeom>
              <a:avLst/>
              <a:gdLst/>
              <a:ahLst/>
              <a:cxnLst/>
              <a:rect l="l" t="t" r="r" b="b"/>
              <a:pathLst>
                <a:path w="5526" h="1048" extrusionOk="0">
                  <a:moveTo>
                    <a:pt x="357" y="0"/>
                  </a:moveTo>
                  <a:lnTo>
                    <a:pt x="0" y="1048"/>
                  </a:lnTo>
                  <a:lnTo>
                    <a:pt x="5525" y="1048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6"/>
            <p:cNvSpPr/>
            <p:nvPr/>
          </p:nvSpPr>
          <p:spPr>
            <a:xfrm>
              <a:off x="2742207" y="4135559"/>
              <a:ext cx="386622" cy="96884"/>
            </a:xfrm>
            <a:custGeom>
              <a:avLst/>
              <a:gdLst/>
              <a:ahLst/>
              <a:cxnLst/>
              <a:rect l="l" t="t" r="r" b="b"/>
              <a:pathLst>
                <a:path w="11409" h="2859" extrusionOk="0">
                  <a:moveTo>
                    <a:pt x="1644" y="1072"/>
                  </a:moveTo>
                  <a:cubicBezTo>
                    <a:pt x="1835" y="1072"/>
                    <a:pt x="2001" y="1239"/>
                    <a:pt x="2001" y="1429"/>
                  </a:cubicBezTo>
                  <a:cubicBezTo>
                    <a:pt x="2001" y="1644"/>
                    <a:pt x="1835" y="1810"/>
                    <a:pt x="1644" y="1810"/>
                  </a:cubicBezTo>
                  <a:cubicBezTo>
                    <a:pt x="1430" y="1810"/>
                    <a:pt x="1263" y="1644"/>
                    <a:pt x="1263" y="1429"/>
                  </a:cubicBezTo>
                  <a:cubicBezTo>
                    <a:pt x="1263" y="1239"/>
                    <a:pt x="1430" y="1072"/>
                    <a:pt x="1644" y="1072"/>
                  </a:cubicBezTo>
                  <a:close/>
                  <a:moveTo>
                    <a:pt x="9765" y="1072"/>
                  </a:moveTo>
                  <a:cubicBezTo>
                    <a:pt x="9955" y="1072"/>
                    <a:pt x="10122" y="1239"/>
                    <a:pt x="10122" y="1429"/>
                  </a:cubicBezTo>
                  <a:cubicBezTo>
                    <a:pt x="10122" y="1644"/>
                    <a:pt x="9955" y="1810"/>
                    <a:pt x="9765" y="1810"/>
                  </a:cubicBezTo>
                  <a:cubicBezTo>
                    <a:pt x="9574" y="1810"/>
                    <a:pt x="9408" y="1644"/>
                    <a:pt x="9408" y="1429"/>
                  </a:cubicBezTo>
                  <a:cubicBezTo>
                    <a:pt x="9408" y="1239"/>
                    <a:pt x="9574" y="1072"/>
                    <a:pt x="9765" y="1072"/>
                  </a:cubicBezTo>
                  <a:close/>
                  <a:moveTo>
                    <a:pt x="10146" y="0"/>
                  </a:moveTo>
                  <a:cubicBezTo>
                    <a:pt x="10098" y="0"/>
                    <a:pt x="10074" y="0"/>
                    <a:pt x="10051" y="24"/>
                  </a:cubicBezTo>
                  <a:lnTo>
                    <a:pt x="1335" y="24"/>
                  </a:lnTo>
                  <a:cubicBezTo>
                    <a:pt x="1323" y="12"/>
                    <a:pt x="1311" y="6"/>
                    <a:pt x="1299" y="6"/>
                  </a:cubicBezTo>
                  <a:cubicBezTo>
                    <a:pt x="1287" y="6"/>
                    <a:pt x="1275" y="12"/>
                    <a:pt x="1263" y="24"/>
                  </a:cubicBezTo>
                  <a:cubicBezTo>
                    <a:pt x="1096" y="24"/>
                    <a:pt x="954" y="48"/>
                    <a:pt x="811" y="119"/>
                  </a:cubicBezTo>
                  <a:cubicBezTo>
                    <a:pt x="334" y="334"/>
                    <a:pt x="1" y="810"/>
                    <a:pt x="1" y="1358"/>
                  </a:cubicBezTo>
                  <a:lnTo>
                    <a:pt x="1" y="1572"/>
                  </a:lnTo>
                  <a:cubicBezTo>
                    <a:pt x="1" y="2287"/>
                    <a:pt x="572" y="2858"/>
                    <a:pt x="1287" y="2858"/>
                  </a:cubicBezTo>
                  <a:lnTo>
                    <a:pt x="2216" y="2858"/>
                  </a:lnTo>
                  <a:lnTo>
                    <a:pt x="2787" y="1143"/>
                  </a:lnTo>
                  <a:lnTo>
                    <a:pt x="8622" y="1143"/>
                  </a:lnTo>
                  <a:lnTo>
                    <a:pt x="9193" y="2858"/>
                  </a:lnTo>
                  <a:lnTo>
                    <a:pt x="10122" y="2858"/>
                  </a:lnTo>
                  <a:cubicBezTo>
                    <a:pt x="10813" y="2858"/>
                    <a:pt x="11408" y="2287"/>
                    <a:pt x="11408" y="1572"/>
                  </a:cubicBezTo>
                  <a:lnTo>
                    <a:pt x="11408" y="1358"/>
                  </a:lnTo>
                  <a:cubicBezTo>
                    <a:pt x="11408" y="810"/>
                    <a:pt x="11075" y="334"/>
                    <a:pt x="10598" y="119"/>
                  </a:cubicBezTo>
                  <a:cubicBezTo>
                    <a:pt x="10456" y="48"/>
                    <a:pt x="10289" y="24"/>
                    <a:pt x="10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6"/>
            <p:cNvSpPr/>
            <p:nvPr/>
          </p:nvSpPr>
          <p:spPr>
            <a:xfrm>
              <a:off x="2906864" y="3891845"/>
              <a:ext cx="179163" cy="221150"/>
            </a:xfrm>
            <a:custGeom>
              <a:avLst/>
              <a:gdLst/>
              <a:ahLst/>
              <a:cxnLst/>
              <a:rect l="l" t="t" r="r" b="b"/>
              <a:pathLst>
                <a:path w="5287" h="6526" extrusionOk="0">
                  <a:moveTo>
                    <a:pt x="1572" y="0"/>
                  </a:moveTo>
                  <a:lnTo>
                    <a:pt x="1262" y="286"/>
                  </a:lnTo>
                  <a:cubicBezTo>
                    <a:pt x="1238" y="286"/>
                    <a:pt x="762" y="739"/>
                    <a:pt x="476" y="1453"/>
                  </a:cubicBezTo>
                  <a:cubicBezTo>
                    <a:pt x="191" y="2120"/>
                    <a:pt x="0" y="3192"/>
                    <a:pt x="715" y="4430"/>
                  </a:cubicBezTo>
                  <a:lnTo>
                    <a:pt x="1905" y="6526"/>
                  </a:lnTo>
                  <a:lnTo>
                    <a:pt x="5287" y="65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6"/>
            <p:cNvSpPr/>
            <p:nvPr/>
          </p:nvSpPr>
          <p:spPr>
            <a:xfrm>
              <a:off x="2785007" y="3987067"/>
              <a:ext cx="113794" cy="125926"/>
            </a:xfrm>
            <a:custGeom>
              <a:avLst/>
              <a:gdLst/>
              <a:ahLst/>
              <a:cxnLst/>
              <a:rect l="l" t="t" r="r" b="b"/>
              <a:pathLst>
                <a:path w="3358" h="3716" extrusionOk="0">
                  <a:moveTo>
                    <a:pt x="3239" y="1"/>
                  </a:moveTo>
                  <a:lnTo>
                    <a:pt x="2858" y="167"/>
                  </a:lnTo>
                  <a:cubicBezTo>
                    <a:pt x="2477" y="334"/>
                    <a:pt x="2024" y="691"/>
                    <a:pt x="1548" y="1263"/>
                  </a:cubicBezTo>
                  <a:cubicBezTo>
                    <a:pt x="1191" y="1668"/>
                    <a:pt x="881" y="2120"/>
                    <a:pt x="619" y="2620"/>
                  </a:cubicBezTo>
                  <a:lnTo>
                    <a:pt x="0" y="3716"/>
                  </a:lnTo>
                  <a:lnTo>
                    <a:pt x="2310" y="3716"/>
                  </a:lnTo>
                  <a:lnTo>
                    <a:pt x="2382" y="3596"/>
                  </a:lnTo>
                  <a:cubicBezTo>
                    <a:pt x="2644" y="3120"/>
                    <a:pt x="2858" y="2620"/>
                    <a:pt x="3048" y="2120"/>
                  </a:cubicBezTo>
                  <a:cubicBezTo>
                    <a:pt x="3263" y="1406"/>
                    <a:pt x="3358" y="834"/>
                    <a:pt x="3310" y="429"/>
                  </a:cubicBezTo>
                  <a:lnTo>
                    <a:pt x="3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66"/>
          <p:cNvGrpSpPr/>
          <p:nvPr/>
        </p:nvGrpSpPr>
        <p:grpSpPr>
          <a:xfrm>
            <a:off x="3400733" y="3745913"/>
            <a:ext cx="292177" cy="386142"/>
            <a:chOff x="3400733" y="3866464"/>
            <a:chExt cx="292177" cy="386142"/>
          </a:xfrm>
        </p:grpSpPr>
        <p:sp>
          <p:nvSpPr>
            <p:cNvPr id="1752" name="Google Shape;1752;p66"/>
            <p:cNvSpPr/>
            <p:nvPr/>
          </p:nvSpPr>
          <p:spPr>
            <a:xfrm>
              <a:off x="3501615" y="3999165"/>
              <a:ext cx="179977" cy="110609"/>
            </a:xfrm>
            <a:custGeom>
              <a:avLst/>
              <a:gdLst/>
              <a:ahLst/>
              <a:cxnLst/>
              <a:rect l="l" t="t" r="r" b="b"/>
              <a:pathLst>
                <a:path w="5311" h="3264" extrusionOk="0">
                  <a:moveTo>
                    <a:pt x="0" y="1"/>
                  </a:moveTo>
                  <a:lnTo>
                    <a:pt x="0" y="3263"/>
                  </a:lnTo>
                  <a:lnTo>
                    <a:pt x="5311" y="3263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6"/>
            <p:cNvSpPr/>
            <p:nvPr/>
          </p:nvSpPr>
          <p:spPr>
            <a:xfrm>
              <a:off x="3490297" y="4132340"/>
              <a:ext cx="202613" cy="120267"/>
            </a:xfrm>
            <a:custGeom>
              <a:avLst/>
              <a:gdLst/>
              <a:ahLst/>
              <a:cxnLst/>
              <a:rect l="l" t="t" r="r" b="b"/>
              <a:pathLst>
                <a:path w="5979" h="3549" extrusionOk="0">
                  <a:moveTo>
                    <a:pt x="334" y="0"/>
                  </a:moveTo>
                  <a:lnTo>
                    <a:pt x="334" y="2882"/>
                  </a:lnTo>
                  <a:lnTo>
                    <a:pt x="1" y="2882"/>
                  </a:lnTo>
                  <a:lnTo>
                    <a:pt x="1" y="3548"/>
                  </a:lnTo>
                  <a:lnTo>
                    <a:pt x="5978" y="3548"/>
                  </a:lnTo>
                  <a:lnTo>
                    <a:pt x="5978" y="2882"/>
                  </a:lnTo>
                  <a:lnTo>
                    <a:pt x="5645" y="2882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6"/>
            <p:cNvSpPr/>
            <p:nvPr/>
          </p:nvSpPr>
          <p:spPr>
            <a:xfrm>
              <a:off x="3400733" y="3866464"/>
              <a:ext cx="276827" cy="109355"/>
            </a:xfrm>
            <a:custGeom>
              <a:avLst/>
              <a:gdLst/>
              <a:ahLst/>
              <a:cxnLst/>
              <a:rect l="l" t="t" r="r" b="b"/>
              <a:pathLst>
                <a:path w="8169" h="3227" extrusionOk="0">
                  <a:moveTo>
                    <a:pt x="1906" y="654"/>
                  </a:moveTo>
                  <a:cubicBezTo>
                    <a:pt x="2358" y="654"/>
                    <a:pt x="2715" y="1035"/>
                    <a:pt x="2715" y="1488"/>
                  </a:cubicBezTo>
                  <a:cubicBezTo>
                    <a:pt x="2715" y="1916"/>
                    <a:pt x="2358" y="2297"/>
                    <a:pt x="1906" y="2297"/>
                  </a:cubicBezTo>
                  <a:cubicBezTo>
                    <a:pt x="1453" y="2297"/>
                    <a:pt x="1096" y="1916"/>
                    <a:pt x="1096" y="1488"/>
                  </a:cubicBezTo>
                  <a:cubicBezTo>
                    <a:pt x="1096" y="1035"/>
                    <a:pt x="1453" y="654"/>
                    <a:pt x="1906" y="654"/>
                  </a:cubicBezTo>
                  <a:close/>
                  <a:moveTo>
                    <a:pt x="1896" y="1"/>
                  </a:moveTo>
                  <a:cubicBezTo>
                    <a:pt x="1631" y="1"/>
                    <a:pt x="1351" y="70"/>
                    <a:pt x="1072" y="226"/>
                  </a:cubicBezTo>
                  <a:cubicBezTo>
                    <a:pt x="906" y="345"/>
                    <a:pt x="739" y="487"/>
                    <a:pt x="644" y="654"/>
                  </a:cubicBezTo>
                  <a:cubicBezTo>
                    <a:pt x="1" y="1797"/>
                    <a:pt x="810" y="2964"/>
                    <a:pt x="1906" y="2964"/>
                  </a:cubicBezTo>
                  <a:cubicBezTo>
                    <a:pt x="2596" y="2964"/>
                    <a:pt x="3192" y="2488"/>
                    <a:pt x="3335" y="1821"/>
                  </a:cubicBezTo>
                  <a:lnTo>
                    <a:pt x="4097" y="1821"/>
                  </a:lnTo>
                  <a:lnTo>
                    <a:pt x="4097" y="1940"/>
                  </a:lnTo>
                  <a:lnTo>
                    <a:pt x="3692" y="1940"/>
                  </a:lnTo>
                  <a:lnTo>
                    <a:pt x="3096" y="3226"/>
                  </a:lnTo>
                  <a:lnTo>
                    <a:pt x="8169" y="3226"/>
                  </a:lnTo>
                  <a:lnTo>
                    <a:pt x="7574" y="1940"/>
                  </a:lnTo>
                  <a:lnTo>
                    <a:pt x="7169" y="1940"/>
                  </a:lnTo>
                  <a:lnTo>
                    <a:pt x="7169" y="1607"/>
                  </a:lnTo>
                  <a:lnTo>
                    <a:pt x="8145" y="1607"/>
                  </a:lnTo>
                  <a:lnTo>
                    <a:pt x="8145" y="940"/>
                  </a:lnTo>
                  <a:lnTo>
                    <a:pt x="7169" y="940"/>
                  </a:lnTo>
                  <a:lnTo>
                    <a:pt x="7169" y="345"/>
                  </a:lnTo>
                  <a:lnTo>
                    <a:pt x="4097" y="345"/>
                  </a:lnTo>
                  <a:lnTo>
                    <a:pt x="4097" y="1154"/>
                  </a:lnTo>
                  <a:lnTo>
                    <a:pt x="3335" y="1154"/>
                  </a:lnTo>
                  <a:cubicBezTo>
                    <a:pt x="3196" y="496"/>
                    <a:pt x="2603" y="1"/>
                    <a:pt x="1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66"/>
          <p:cNvGrpSpPr/>
          <p:nvPr/>
        </p:nvGrpSpPr>
        <p:grpSpPr>
          <a:xfrm>
            <a:off x="4114936" y="3771294"/>
            <a:ext cx="323622" cy="386587"/>
            <a:chOff x="4114936" y="3891845"/>
            <a:chExt cx="323622" cy="386587"/>
          </a:xfrm>
        </p:grpSpPr>
        <p:sp>
          <p:nvSpPr>
            <p:cNvPr id="1756" name="Google Shape;1756;p66"/>
            <p:cNvSpPr/>
            <p:nvPr/>
          </p:nvSpPr>
          <p:spPr>
            <a:xfrm>
              <a:off x="4114936" y="3965278"/>
              <a:ext cx="257477" cy="313154"/>
            </a:xfrm>
            <a:custGeom>
              <a:avLst/>
              <a:gdLst/>
              <a:ahLst/>
              <a:cxnLst/>
              <a:rect l="l" t="t" r="r" b="b"/>
              <a:pathLst>
                <a:path w="7598" h="9241" extrusionOk="0">
                  <a:moveTo>
                    <a:pt x="2691" y="2882"/>
                  </a:moveTo>
                  <a:lnTo>
                    <a:pt x="2930" y="3120"/>
                  </a:lnTo>
                  <a:lnTo>
                    <a:pt x="2668" y="3382"/>
                  </a:lnTo>
                  <a:lnTo>
                    <a:pt x="2429" y="3144"/>
                  </a:lnTo>
                  <a:lnTo>
                    <a:pt x="2691" y="2882"/>
                  </a:lnTo>
                  <a:close/>
                  <a:moveTo>
                    <a:pt x="6502" y="1"/>
                  </a:moveTo>
                  <a:lnTo>
                    <a:pt x="5740" y="763"/>
                  </a:lnTo>
                  <a:lnTo>
                    <a:pt x="5168" y="191"/>
                  </a:lnTo>
                  <a:lnTo>
                    <a:pt x="4692" y="667"/>
                  </a:lnTo>
                  <a:lnTo>
                    <a:pt x="5263" y="1239"/>
                  </a:lnTo>
                  <a:lnTo>
                    <a:pt x="3620" y="2882"/>
                  </a:lnTo>
                  <a:lnTo>
                    <a:pt x="3168" y="2430"/>
                  </a:lnTo>
                  <a:lnTo>
                    <a:pt x="3787" y="1810"/>
                  </a:lnTo>
                  <a:lnTo>
                    <a:pt x="3763" y="1810"/>
                  </a:lnTo>
                  <a:lnTo>
                    <a:pt x="3311" y="1334"/>
                  </a:lnTo>
                  <a:lnTo>
                    <a:pt x="2691" y="1953"/>
                  </a:lnTo>
                  <a:lnTo>
                    <a:pt x="1477" y="3144"/>
                  </a:lnTo>
                  <a:lnTo>
                    <a:pt x="882" y="3763"/>
                  </a:lnTo>
                  <a:lnTo>
                    <a:pt x="1334" y="4239"/>
                  </a:lnTo>
                  <a:lnTo>
                    <a:pt x="1358" y="4239"/>
                  </a:lnTo>
                  <a:lnTo>
                    <a:pt x="1953" y="3620"/>
                  </a:lnTo>
                  <a:lnTo>
                    <a:pt x="2429" y="4097"/>
                  </a:lnTo>
                  <a:lnTo>
                    <a:pt x="1810" y="4692"/>
                  </a:lnTo>
                  <a:lnTo>
                    <a:pt x="2334" y="5216"/>
                  </a:lnTo>
                  <a:lnTo>
                    <a:pt x="0" y="7550"/>
                  </a:lnTo>
                  <a:lnTo>
                    <a:pt x="1691" y="9241"/>
                  </a:lnTo>
                  <a:lnTo>
                    <a:pt x="2882" y="6740"/>
                  </a:lnTo>
                  <a:lnTo>
                    <a:pt x="3311" y="7978"/>
                  </a:lnTo>
                  <a:lnTo>
                    <a:pt x="4668" y="6621"/>
                  </a:lnTo>
                  <a:lnTo>
                    <a:pt x="4501" y="6145"/>
                  </a:lnTo>
                  <a:lnTo>
                    <a:pt x="5240" y="5406"/>
                  </a:lnTo>
                  <a:cubicBezTo>
                    <a:pt x="5430" y="5502"/>
                    <a:pt x="5621" y="5573"/>
                    <a:pt x="5787" y="5621"/>
                  </a:cubicBezTo>
                  <a:cubicBezTo>
                    <a:pt x="6145" y="5716"/>
                    <a:pt x="6430" y="5740"/>
                    <a:pt x="6621" y="5740"/>
                  </a:cubicBezTo>
                  <a:cubicBezTo>
                    <a:pt x="6740" y="5740"/>
                    <a:pt x="6835" y="5716"/>
                    <a:pt x="6835" y="5716"/>
                  </a:cubicBezTo>
                  <a:lnTo>
                    <a:pt x="7049" y="5692"/>
                  </a:lnTo>
                  <a:lnTo>
                    <a:pt x="7597" y="3930"/>
                  </a:lnTo>
                  <a:lnTo>
                    <a:pt x="7097" y="4001"/>
                  </a:lnTo>
                  <a:cubicBezTo>
                    <a:pt x="7022" y="4009"/>
                    <a:pt x="6949" y="4012"/>
                    <a:pt x="6880" y="4012"/>
                  </a:cubicBezTo>
                  <a:cubicBezTo>
                    <a:pt x="6289" y="4012"/>
                    <a:pt x="5903" y="3757"/>
                    <a:pt x="5668" y="3501"/>
                  </a:cubicBezTo>
                  <a:lnTo>
                    <a:pt x="4406" y="4763"/>
                  </a:lnTo>
                  <a:cubicBezTo>
                    <a:pt x="4478" y="4859"/>
                    <a:pt x="4573" y="4930"/>
                    <a:pt x="4668" y="5025"/>
                  </a:cubicBezTo>
                  <a:lnTo>
                    <a:pt x="4263" y="5430"/>
                  </a:lnTo>
                  <a:lnTo>
                    <a:pt x="4120" y="5049"/>
                  </a:lnTo>
                  <a:lnTo>
                    <a:pt x="3239" y="5930"/>
                  </a:lnTo>
                  <a:lnTo>
                    <a:pt x="2763" y="5454"/>
                  </a:lnTo>
                  <a:lnTo>
                    <a:pt x="7359" y="858"/>
                  </a:lnTo>
                  <a:lnTo>
                    <a:pt x="65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6"/>
            <p:cNvSpPr/>
            <p:nvPr/>
          </p:nvSpPr>
          <p:spPr>
            <a:xfrm>
              <a:off x="4357838" y="3891845"/>
              <a:ext cx="80720" cy="79941"/>
            </a:xfrm>
            <a:custGeom>
              <a:avLst/>
              <a:gdLst/>
              <a:ahLst/>
              <a:cxnLst/>
              <a:rect l="l" t="t" r="r" b="b"/>
              <a:pathLst>
                <a:path w="2382" h="2359" extrusionOk="0">
                  <a:moveTo>
                    <a:pt x="1906" y="0"/>
                  </a:moveTo>
                  <a:lnTo>
                    <a:pt x="1" y="1882"/>
                  </a:lnTo>
                  <a:lnTo>
                    <a:pt x="477" y="2358"/>
                  </a:lnTo>
                  <a:lnTo>
                    <a:pt x="2382" y="47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66"/>
          <p:cNvGrpSpPr/>
          <p:nvPr/>
        </p:nvGrpSpPr>
        <p:grpSpPr>
          <a:xfrm>
            <a:off x="7457515" y="3105520"/>
            <a:ext cx="338195" cy="386584"/>
            <a:chOff x="7457515" y="3226072"/>
            <a:chExt cx="338195" cy="386584"/>
          </a:xfrm>
        </p:grpSpPr>
        <p:sp>
          <p:nvSpPr>
            <p:cNvPr id="1759" name="Google Shape;1759;p66"/>
            <p:cNvSpPr/>
            <p:nvPr/>
          </p:nvSpPr>
          <p:spPr>
            <a:xfrm>
              <a:off x="7615700" y="3226072"/>
              <a:ext cx="180010" cy="180010"/>
            </a:xfrm>
            <a:custGeom>
              <a:avLst/>
              <a:gdLst/>
              <a:ahLst/>
              <a:cxnLst/>
              <a:rect l="l" t="t" r="r" b="b"/>
              <a:pathLst>
                <a:path w="5312" h="5312" extrusionOk="0">
                  <a:moveTo>
                    <a:pt x="4835" y="1"/>
                  </a:moveTo>
                  <a:lnTo>
                    <a:pt x="4335" y="501"/>
                  </a:lnTo>
                  <a:lnTo>
                    <a:pt x="3954" y="143"/>
                  </a:lnTo>
                  <a:lnTo>
                    <a:pt x="3501" y="620"/>
                  </a:lnTo>
                  <a:lnTo>
                    <a:pt x="3859" y="977"/>
                  </a:lnTo>
                  <a:lnTo>
                    <a:pt x="2144" y="2692"/>
                  </a:lnTo>
                  <a:lnTo>
                    <a:pt x="1668" y="2215"/>
                  </a:lnTo>
                  <a:lnTo>
                    <a:pt x="1" y="3882"/>
                  </a:lnTo>
                  <a:lnTo>
                    <a:pt x="1429" y="5311"/>
                  </a:lnTo>
                  <a:lnTo>
                    <a:pt x="3097" y="3644"/>
                  </a:lnTo>
                  <a:lnTo>
                    <a:pt x="2620" y="3168"/>
                  </a:lnTo>
                  <a:lnTo>
                    <a:pt x="5311" y="477"/>
                  </a:lnTo>
                  <a:lnTo>
                    <a:pt x="4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6"/>
            <p:cNvSpPr/>
            <p:nvPr/>
          </p:nvSpPr>
          <p:spPr>
            <a:xfrm>
              <a:off x="7551958" y="3447183"/>
              <a:ext cx="190482" cy="165473"/>
            </a:xfrm>
            <a:custGeom>
              <a:avLst/>
              <a:gdLst/>
              <a:ahLst/>
              <a:cxnLst/>
              <a:rect l="l" t="t" r="r" b="b"/>
              <a:pathLst>
                <a:path w="5621" h="4883" extrusionOk="0">
                  <a:moveTo>
                    <a:pt x="3406" y="1"/>
                  </a:moveTo>
                  <a:lnTo>
                    <a:pt x="2025" y="1382"/>
                  </a:lnTo>
                  <a:cubicBezTo>
                    <a:pt x="2120" y="1501"/>
                    <a:pt x="2239" y="1596"/>
                    <a:pt x="2334" y="1692"/>
                  </a:cubicBezTo>
                  <a:lnTo>
                    <a:pt x="1620" y="2430"/>
                  </a:lnTo>
                  <a:cubicBezTo>
                    <a:pt x="1548" y="2287"/>
                    <a:pt x="1524" y="2120"/>
                    <a:pt x="1477" y="1906"/>
                  </a:cubicBezTo>
                  <a:lnTo>
                    <a:pt x="0" y="3406"/>
                  </a:lnTo>
                  <a:cubicBezTo>
                    <a:pt x="119" y="3811"/>
                    <a:pt x="357" y="4263"/>
                    <a:pt x="739" y="4645"/>
                  </a:cubicBezTo>
                  <a:lnTo>
                    <a:pt x="977" y="4883"/>
                  </a:lnTo>
                  <a:lnTo>
                    <a:pt x="2215" y="3644"/>
                  </a:lnTo>
                  <a:lnTo>
                    <a:pt x="2548" y="3335"/>
                  </a:lnTo>
                  <a:lnTo>
                    <a:pt x="2144" y="3120"/>
                  </a:lnTo>
                  <a:cubicBezTo>
                    <a:pt x="2144" y="3120"/>
                    <a:pt x="2072" y="3073"/>
                    <a:pt x="1977" y="3001"/>
                  </a:cubicBezTo>
                  <a:lnTo>
                    <a:pt x="2906" y="2073"/>
                  </a:lnTo>
                  <a:cubicBezTo>
                    <a:pt x="3168" y="2239"/>
                    <a:pt x="3430" y="2335"/>
                    <a:pt x="3644" y="2382"/>
                  </a:cubicBezTo>
                  <a:cubicBezTo>
                    <a:pt x="4025" y="2501"/>
                    <a:pt x="4358" y="2525"/>
                    <a:pt x="4573" y="2525"/>
                  </a:cubicBezTo>
                  <a:lnTo>
                    <a:pt x="4811" y="2525"/>
                  </a:lnTo>
                  <a:lnTo>
                    <a:pt x="5025" y="2477"/>
                  </a:lnTo>
                  <a:lnTo>
                    <a:pt x="5620" y="596"/>
                  </a:lnTo>
                  <a:lnTo>
                    <a:pt x="5620" y="596"/>
                  </a:lnTo>
                  <a:lnTo>
                    <a:pt x="5120" y="644"/>
                  </a:lnTo>
                  <a:cubicBezTo>
                    <a:pt x="5027" y="654"/>
                    <a:pt x="4938" y="659"/>
                    <a:pt x="4852" y="659"/>
                  </a:cubicBezTo>
                  <a:cubicBezTo>
                    <a:pt x="4131" y="659"/>
                    <a:pt x="3683" y="320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6"/>
            <p:cNvSpPr/>
            <p:nvPr/>
          </p:nvSpPr>
          <p:spPr>
            <a:xfrm>
              <a:off x="7457515" y="3372937"/>
              <a:ext cx="196954" cy="197767"/>
            </a:xfrm>
            <a:custGeom>
              <a:avLst/>
              <a:gdLst/>
              <a:ahLst/>
              <a:cxnLst/>
              <a:rect l="l" t="t" r="r" b="b"/>
              <a:pathLst>
                <a:path w="5812" h="5836" extrusionOk="0">
                  <a:moveTo>
                    <a:pt x="2621" y="3001"/>
                  </a:moveTo>
                  <a:lnTo>
                    <a:pt x="3073" y="3478"/>
                  </a:lnTo>
                  <a:lnTo>
                    <a:pt x="1954" y="4597"/>
                  </a:lnTo>
                  <a:lnTo>
                    <a:pt x="1477" y="4121"/>
                  </a:lnTo>
                  <a:lnTo>
                    <a:pt x="2621" y="3001"/>
                  </a:lnTo>
                  <a:close/>
                  <a:moveTo>
                    <a:pt x="4192" y="1"/>
                  </a:moveTo>
                  <a:lnTo>
                    <a:pt x="1" y="4216"/>
                  </a:lnTo>
                  <a:lnTo>
                    <a:pt x="1597" y="5835"/>
                  </a:lnTo>
                  <a:lnTo>
                    <a:pt x="5812" y="1644"/>
                  </a:lnTo>
                  <a:lnTo>
                    <a:pt x="5812" y="1620"/>
                  </a:lnTo>
                  <a:lnTo>
                    <a:pt x="41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66"/>
          <p:cNvGrpSpPr/>
          <p:nvPr/>
        </p:nvGrpSpPr>
        <p:grpSpPr>
          <a:xfrm>
            <a:off x="7433320" y="1935375"/>
            <a:ext cx="386584" cy="161438"/>
            <a:chOff x="7433320" y="2055927"/>
            <a:chExt cx="386584" cy="161438"/>
          </a:xfrm>
        </p:grpSpPr>
        <p:sp>
          <p:nvSpPr>
            <p:cNvPr id="1763" name="Google Shape;1763;p66"/>
            <p:cNvSpPr/>
            <p:nvPr/>
          </p:nvSpPr>
          <p:spPr>
            <a:xfrm>
              <a:off x="7720614" y="2109197"/>
              <a:ext cx="99290" cy="54118"/>
            </a:xfrm>
            <a:custGeom>
              <a:avLst/>
              <a:gdLst/>
              <a:ahLst/>
              <a:cxnLst/>
              <a:rect l="l" t="t" r="r" b="b"/>
              <a:pathLst>
                <a:path w="2930" h="1597" extrusionOk="0">
                  <a:moveTo>
                    <a:pt x="1" y="1"/>
                  </a:moveTo>
                  <a:lnTo>
                    <a:pt x="1" y="1596"/>
                  </a:lnTo>
                  <a:lnTo>
                    <a:pt x="2930" y="929"/>
                  </a:lnTo>
                  <a:lnTo>
                    <a:pt x="2930" y="6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6"/>
            <p:cNvSpPr/>
            <p:nvPr/>
          </p:nvSpPr>
          <p:spPr>
            <a:xfrm>
              <a:off x="7519664" y="2087408"/>
              <a:ext cx="178384" cy="97698"/>
            </a:xfrm>
            <a:custGeom>
              <a:avLst/>
              <a:gdLst/>
              <a:ahLst/>
              <a:cxnLst/>
              <a:rect l="l" t="t" r="r" b="b"/>
              <a:pathLst>
                <a:path w="5264" h="2883" extrusionOk="0">
                  <a:moveTo>
                    <a:pt x="1" y="1"/>
                  </a:moveTo>
                  <a:lnTo>
                    <a:pt x="1" y="2882"/>
                  </a:lnTo>
                  <a:lnTo>
                    <a:pt x="5264" y="2882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6"/>
            <p:cNvSpPr/>
            <p:nvPr/>
          </p:nvSpPr>
          <p:spPr>
            <a:xfrm>
              <a:off x="7433320" y="2087408"/>
              <a:ext cx="63776" cy="97698"/>
            </a:xfrm>
            <a:custGeom>
              <a:avLst/>
              <a:gdLst/>
              <a:ahLst/>
              <a:cxnLst/>
              <a:rect l="l" t="t" r="r" b="b"/>
              <a:pathLst>
                <a:path w="1882" h="2883" extrusionOk="0">
                  <a:moveTo>
                    <a:pt x="1406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1477"/>
                  </a:lnTo>
                  <a:cubicBezTo>
                    <a:pt x="1" y="2239"/>
                    <a:pt x="620" y="2882"/>
                    <a:pt x="1406" y="2882"/>
                  </a:cubicBezTo>
                  <a:lnTo>
                    <a:pt x="1882" y="2882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6"/>
            <p:cNvSpPr/>
            <p:nvPr/>
          </p:nvSpPr>
          <p:spPr>
            <a:xfrm>
              <a:off x="7720614" y="2055927"/>
              <a:ext cx="85566" cy="50086"/>
            </a:xfrm>
            <a:custGeom>
              <a:avLst/>
              <a:gdLst/>
              <a:ahLst/>
              <a:cxnLst/>
              <a:rect l="l" t="t" r="r" b="b"/>
              <a:pathLst>
                <a:path w="2525" h="1478" extrusionOk="0">
                  <a:moveTo>
                    <a:pt x="715" y="1"/>
                  </a:moveTo>
                  <a:lnTo>
                    <a:pt x="1" y="739"/>
                  </a:lnTo>
                  <a:lnTo>
                    <a:pt x="1" y="882"/>
                  </a:lnTo>
                  <a:lnTo>
                    <a:pt x="2525" y="1477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6"/>
            <p:cNvSpPr/>
            <p:nvPr/>
          </p:nvSpPr>
          <p:spPr>
            <a:xfrm>
              <a:off x="7720614" y="2167313"/>
              <a:ext cx="85566" cy="50052"/>
            </a:xfrm>
            <a:custGeom>
              <a:avLst/>
              <a:gdLst/>
              <a:ahLst/>
              <a:cxnLst/>
              <a:rect l="l" t="t" r="r" b="b"/>
              <a:pathLst>
                <a:path w="2525" h="1477" extrusionOk="0">
                  <a:moveTo>
                    <a:pt x="2525" y="0"/>
                  </a:moveTo>
                  <a:lnTo>
                    <a:pt x="1" y="572"/>
                  </a:lnTo>
                  <a:lnTo>
                    <a:pt x="1" y="738"/>
                  </a:lnTo>
                  <a:lnTo>
                    <a:pt x="715" y="1477"/>
                  </a:lnTo>
                  <a:lnTo>
                    <a:pt x="2525" y="147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66"/>
          <p:cNvGrpSpPr/>
          <p:nvPr/>
        </p:nvGrpSpPr>
        <p:grpSpPr>
          <a:xfrm>
            <a:off x="8087844" y="3122872"/>
            <a:ext cx="317187" cy="386582"/>
            <a:chOff x="8087844" y="3243424"/>
            <a:chExt cx="317187" cy="386582"/>
          </a:xfrm>
        </p:grpSpPr>
        <p:sp>
          <p:nvSpPr>
            <p:cNvPr id="1769" name="Google Shape;1769;p66"/>
            <p:cNvSpPr/>
            <p:nvPr/>
          </p:nvSpPr>
          <p:spPr>
            <a:xfrm>
              <a:off x="8087844" y="3243424"/>
              <a:ext cx="316374" cy="202579"/>
            </a:xfrm>
            <a:custGeom>
              <a:avLst/>
              <a:gdLst/>
              <a:ahLst/>
              <a:cxnLst/>
              <a:rect l="l" t="t" r="r" b="b"/>
              <a:pathLst>
                <a:path w="9336" h="5978" extrusionOk="0">
                  <a:moveTo>
                    <a:pt x="1239" y="0"/>
                  </a:moveTo>
                  <a:lnTo>
                    <a:pt x="1239" y="2382"/>
                  </a:lnTo>
                  <a:cubicBezTo>
                    <a:pt x="1215" y="2429"/>
                    <a:pt x="1191" y="2691"/>
                    <a:pt x="1072" y="2953"/>
                  </a:cubicBezTo>
                  <a:cubicBezTo>
                    <a:pt x="905" y="3287"/>
                    <a:pt x="667" y="3453"/>
                    <a:pt x="310" y="3501"/>
                  </a:cubicBezTo>
                  <a:lnTo>
                    <a:pt x="0" y="3525"/>
                  </a:lnTo>
                  <a:lnTo>
                    <a:pt x="0" y="5978"/>
                  </a:lnTo>
                  <a:lnTo>
                    <a:pt x="1572" y="5978"/>
                  </a:lnTo>
                  <a:lnTo>
                    <a:pt x="1572" y="5406"/>
                  </a:lnTo>
                  <a:lnTo>
                    <a:pt x="3954" y="5406"/>
                  </a:lnTo>
                  <a:lnTo>
                    <a:pt x="3954" y="5978"/>
                  </a:lnTo>
                  <a:lnTo>
                    <a:pt x="5406" y="5978"/>
                  </a:lnTo>
                  <a:lnTo>
                    <a:pt x="5406" y="5406"/>
                  </a:lnTo>
                  <a:lnTo>
                    <a:pt x="7788" y="5406"/>
                  </a:lnTo>
                  <a:lnTo>
                    <a:pt x="7788" y="5978"/>
                  </a:lnTo>
                  <a:lnTo>
                    <a:pt x="9336" y="5978"/>
                  </a:lnTo>
                  <a:lnTo>
                    <a:pt x="9336" y="3525"/>
                  </a:lnTo>
                  <a:lnTo>
                    <a:pt x="9026" y="3501"/>
                  </a:lnTo>
                  <a:cubicBezTo>
                    <a:pt x="8669" y="3453"/>
                    <a:pt x="8431" y="3287"/>
                    <a:pt x="8264" y="2953"/>
                  </a:cubicBezTo>
                  <a:cubicBezTo>
                    <a:pt x="8145" y="2691"/>
                    <a:pt x="8121" y="2429"/>
                    <a:pt x="8121" y="2382"/>
                  </a:cubicBezTo>
                  <a:lnTo>
                    <a:pt x="8121" y="0"/>
                  </a:lnTo>
                  <a:lnTo>
                    <a:pt x="6073" y="0"/>
                  </a:lnTo>
                  <a:lnTo>
                    <a:pt x="6073" y="1524"/>
                  </a:lnTo>
                  <a:cubicBezTo>
                    <a:pt x="6073" y="2334"/>
                    <a:pt x="4835" y="2453"/>
                    <a:pt x="4668" y="2453"/>
                  </a:cubicBezTo>
                  <a:cubicBezTo>
                    <a:pt x="4501" y="2453"/>
                    <a:pt x="3287" y="2310"/>
                    <a:pt x="3287" y="1524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6"/>
            <p:cNvSpPr/>
            <p:nvPr/>
          </p:nvSpPr>
          <p:spPr>
            <a:xfrm>
              <a:off x="8087844" y="3558944"/>
              <a:ext cx="317187" cy="71062"/>
            </a:xfrm>
            <a:custGeom>
              <a:avLst/>
              <a:gdLst/>
              <a:ahLst/>
              <a:cxnLst/>
              <a:rect l="l" t="t" r="r" b="b"/>
              <a:pathLst>
                <a:path w="9360" h="2097" extrusionOk="0">
                  <a:moveTo>
                    <a:pt x="0" y="1"/>
                  </a:moveTo>
                  <a:lnTo>
                    <a:pt x="0" y="2096"/>
                  </a:lnTo>
                  <a:lnTo>
                    <a:pt x="9359" y="2096"/>
                  </a:lnTo>
                  <a:lnTo>
                    <a:pt x="9359" y="1"/>
                  </a:lnTo>
                  <a:lnTo>
                    <a:pt x="7788" y="1"/>
                  </a:lnTo>
                  <a:lnTo>
                    <a:pt x="7788" y="548"/>
                  </a:lnTo>
                  <a:lnTo>
                    <a:pt x="5406" y="548"/>
                  </a:lnTo>
                  <a:lnTo>
                    <a:pt x="5406" y="1"/>
                  </a:lnTo>
                  <a:lnTo>
                    <a:pt x="3954" y="1"/>
                  </a:lnTo>
                  <a:lnTo>
                    <a:pt x="3954" y="548"/>
                  </a:lnTo>
                  <a:lnTo>
                    <a:pt x="1572" y="548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6"/>
            <p:cNvSpPr/>
            <p:nvPr/>
          </p:nvSpPr>
          <p:spPr>
            <a:xfrm>
              <a:off x="8087844" y="3468568"/>
              <a:ext cx="316374" cy="67809"/>
            </a:xfrm>
            <a:custGeom>
              <a:avLst/>
              <a:gdLst/>
              <a:ahLst/>
              <a:cxnLst/>
              <a:rect l="l" t="t" r="r" b="b"/>
              <a:pathLst>
                <a:path w="9336" h="2001" extrusionOk="0">
                  <a:moveTo>
                    <a:pt x="0" y="0"/>
                  </a:moveTo>
                  <a:lnTo>
                    <a:pt x="0" y="2001"/>
                  </a:lnTo>
                  <a:lnTo>
                    <a:pt x="1572" y="2001"/>
                  </a:lnTo>
                  <a:lnTo>
                    <a:pt x="1572" y="1429"/>
                  </a:lnTo>
                  <a:lnTo>
                    <a:pt x="3954" y="1429"/>
                  </a:lnTo>
                  <a:lnTo>
                    <a:pt x="3954" y="2001"/>
                  </a:lnTo>
                  <a:lnTo>
                    <a:pt x="5406" y="2001"/>
                  </a:lnTo>
                  <a:lnTo>
                    <a:pt x="5406" y="1429"/>
                  </a:lnTo>
                  <a:lnTo>
                    <a:pt x="7788" y="1429"/>
                  </a:lnTo>
                  <a:lnTo>
                    <a:pt x="7788" y="2001"/>
                  </a:lnTo>
                  <a:lnTo>
                    <a:pt x="9336" y="2001"/>
                  </a:lnTo>
                  <a:lnTo>
                    <a:pt x="9336" y="0"/>
                  </a:lnTo>
                  <a:lnTo>
                    <a:pt x="7788" y="0"/>
                  </a:lnTo>
                  <a:lnTo>
                    <a:pt x="7788" y="548"/>
                  </a:lnTo>
                  <a:lnTo>
                    <a:pt x="5406" y="548"/>
                  </a:lnTo>
                  <a:lnTo>
                    <a:pt x="5406" y="0"/>
                  </a:lnTo>
                  <a:lnTo>
                    <a:pt x="3954" y="0"/>
                  </a:lnTo>
                  <a:lnTo>
                    <a:pt x="3954" y="548"/>
                  </a:lnTo>
                  <a:lnTo>
                    <a:pt x="1572" y="548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66"/>
          <p:cNvGrpSpPr/>
          <p:nvPr/>
        </p:nvGrpSpPr>
        <p:grpSpPr>
          <a:xfrm>
            <a:off x="8099928" y="3771283"/>
            <a:ext cx="338977" cy="386585"/>
            <a:chOff x="8099928" y="3891835"/>
            <a:chExt cx="338977" cy="386585"/>
          </a:xfrm>
        </p:grpSpPr>
        <p:sp>
          <p:nvSpPr>
            <p:cNvPr id="1773" name="Google Shape;1773;p66"/>
            <p:cNvSpPr/>
            <p:nvPr/>
          </p:nvSpPr>
          <p:spPr>
            <a:xfrm>
              <a:off x="8099928" y="4062895"/>
              <a:ext cx="338977" cy="215525"/>
            </a:xfrm>
            <a:custGeom>
              <a:avLst/>
              <a:gdLst/>
              <a:ahLst/>
              <a:cxnLst/>
              <a:rect l="l" t="t" r="r" b="b"/>
              <a:pathLst>
                <a:path w="10003" h="6360" extrusionOk="0">
                  <a:moveTo>
                    <a:pt x="8312" y="1858"/>
                  </a:moveTo>
                  <a:lnTo>
                    <a:pt x="8407" y="2025"/>
                  </a:lnTo>
                  <a:cubicBezTo>
                    <a:pt x="8383" y="2239"/>
                    <a:pt x="8288" y="2787"/>
                    <a:pt x="8002" y="3359"/>
                  </a:cubicBezTo>
                  <a:cubicBezTo>
                    <a:pt x="7621" y="4216"/>
                    <a:pt x="7002" y="4764"/>
                    <a:pt x="6192" y="5026"/>
                  </a:cubicBezTo>
                  <a:lnTo>
                    <a:pt x="6192" y="4645"/>
                  </a:lnTo>
                  <a:lnTo>
                    <a:pt x="3811" y="4645"/>
                  </a:lnTo>
                  <a:lnTo>
                    <a:pt x="3811" y="5026"/>
                  </a:lnTo>
                  <a:cubicBezTo>
                    <a:pt x="3025" y="4764"/>
                    <a:pt x="2406" y="4216"/>
                    <a:pt x="2001" y="3382"/>
                  </a:cubicBezTo>
                  <a:cubicBezTo>
                    <a:pt x="1715" y="2787"/>
                    <a:pt x="1620" y="2239"/>
                    <a:pt x="1596" y="2025"/>
                  </a:cubicBezTo>
                  <a:lnTo>
                    <a:pt x="1692" y="1858"/>
                  </a:lnTo>
                  <a:close/>
                  <a:moveTo>
                    <a:pt x="1" y="1"/>
                  </a:moveTo>
                  <a:lnTo>
                    <a:pt x="1" y="2787"/>
                  </a:lnTo>
                  <a:lnTo>
                    <a:pt x="1072" y="2787"/>
                  </a:lnTo>
                  <a:cubicBezTo>
                    <a:pt x="1144" y="3049"/>
                    <a:pt x="1239" y="3359"/>
                    <a:pt x="1406" y="3668"/>
                  </a:cubicBezTo>
                  <a:cubicBezTo>
                    <a:pt x="1906" y="4740"/>
                    <a:pt x="2739" y="5431"/>
                    <a:pt x="3835" y="5716"/>
                  </a:cubicBezTo>
                  <a:lnTo>
                    <a:pt x="3835" y="6359"/>
                  </a:lnTo>
                  <a:lnTo>
                    <a:pt x="6192" y="6359"/>
                  </a:lnTo>
                  <a:lnTo>
                    <a:pt x="6192" y="5716"/>
                  </a:lnTo>
                  <a:cubicBezTo>
                    <a:pt x="7264" y="5431"/>
                    <a:pt x="8098" y="4740"/>
                    <a:pt x="8622" y="3668"/>
                  </a:cubicBezTo>
                  <a:cubicBezTo>
                    <a:pt x="8764" y="3359"/>
                    <a:pt x="8860" y="3049"/>
                    <a:pt x="8931" y="2787"/>
                  </a:cubicBezTo>
                  <a:lnTo>
                    <a:pt x="10003" y="2787"/>
                  </a:lnTo>
                  <a:lnTo>
                    <a:pt x="10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6"/>
            <p:cNvSpPr/>
            <p:nvPr/>
          </p:nvSpPr>
          <p:spPr>
            <a:xfrm>
              <a:off x="8116059" y="3891835"/>
              <a:ext cx="306716" cy="148529"/>
            </a:xfrm>
            <a:custGeom>
              <a:avLst/>
              <a:gdLst/>
              <a:ahLst/>
              <a:cxnLst/>
              <a:rect l="l" t="t" r="r" b="b"/>
              <a:pathLst>
                <a:path w="9051" h="4383" extrusionOk="0">
                  <a:moveTo>
                    <a:pt x="4526" y="2191"/>
                  </a:moveTo>
                  <a:lnTo>
                    <a:pt x="4788" y="2739"/>
                  </a:lnTo>
                  <a:lnTo>
                    <a:pt x="5383" y="2834"/>
                  </a:lnTo>
                  <a:lnTo>
                    <a:pt x="4954" y="3239"/>
                  </a:lnTo>
                  <a:lnTo>
                    <a:pt x="5050" y="3834"/>
                  </a:lnTo>
                  <a:lnTo>
                    <a:pt x="4526" y="3572"/>
                  </a:lnTo>
                  <a:lnTo>
                    <a:pt x="3978" y="3834"/>
                  </a:lnTo>
                  <a:lnTo>
                    <a:pt x="4073" y="3239"/>
                  </a:lnTo>
                  <a:lnTo>
                    <a:pt x="3645" y="2834"/>
                  </a:lnTo>
                  <a:lnTo>
                    <a:pt x="4240" y="2739"/>
                  </a:lnTo>
                  <a:lnTo>
                    <a:pt x="4526" y="2191"/>
                  </a:lnTo>
                  <a:close/>
                  <a:moveTo>
                    <a:pt x="4526" y="0"/>
                  </a:moveTo>
                  <a:cubicBezTo>
                    <a:pt x="3144" y="0"/>
                    <a:pt x="2049" y="405"/>
                    <a:pt x="1263" y="1239"/>
                  </a:cubicBezTo>
                  <a:cubicBezTo>
                    <a:pt x="287" y="2263"/>
                    <a:pt x="49" y="3668"/>
                    <a:pt x="1" y="4382"/>
                  </a:cubicBezTo>
                  <a:lnTo>
                    <a:pt x="9050" y="4382"/>
                  </a:lnTo>
                  <a:cubicBezTo>
                    <a:pt x="8979" y="3668"/>
                    <a:pt x="8765" y="2263"/>
                    <a:pt x="7764" y="1239"/>
                  </a:cubicBezTo>
                  <a:cubicBezTo>
                    <a:pt x="6979" y="405"/>
                    <a:pt x="5883" y="0"/>
                    <a:pt x="4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66"/>
          <p:cNvGrpSpPr/>
          <p:nvPr/>
        </p:nvGrpSpPr>
        <p:grpSpPr>
          <a:xfrm>
            <a:off x="1484906" y="2507140"/>
            <a:ext cx="193701" cy="386581"/>
            <a:chOff x="1484906" y="2627692"/>
            <a:chExt cx="193701" cy="386581"/>
          </a:xfrm>
        </p:grpSpPr>
        <p:sp>
          <p:nvSpPr>
            <p:cNvPr id="1776" name="Google Shape;1776;p66"/>
            <p:cNvSpPr/>
            <p:nvPr/>
          </p:nvSpPr>
          <p:spPr>
            <a:xfrm>
              <a:off x="1484906" y="2627692"/>
              <a:ext cx="192888" cy="322812"/>
            </a:xfrm>
            <a:custGeom>
              <a:avLst/>
              <a:gdLst/>
              <a:ahLst/>
              <a:cxnLst/>
              <a:rect l="l" t="t" r="r" b="b"/>
              <a:pathLst>
                <a:path w="5692" h="9526" extrusionOk="0">
                  <a:moveTo>
                    <a:pt x="4453" y="5120"/>
                  </a:moveTo>
                  <a:lnTo>
                    <a:pt x="4453" y="5787"/>
                  </a:lnTo>
                  <a:lnTo>
                    <a:pt x="2072" y="5787"/>
                  </a:lnTo>
                  <a:lnTo>
                    <a:pt x="2072" y="5120"/>
                  </a:lnTo>
                  <a:close/>
                  <a:moveTo>
                    <a:pt x="4453" y="6311"/>
                  </a:moveTo>
                  <a:lnTo>
                    <a:pt x="4453" y="6978"/>
                  </a:lnTo>
                  <a:lnTo>
                    <a:pt x="2072" y="6978"/>
                  </a:lnTo>
                  <a:lnTo>
                    <a:pt x="2072" y="6311"/>
                  </a:lnTo>
                  <a:close/>
                  <a:moveTo>
                    <a:pt x="4453" y="7478"/>
                  </a:moveTo>
                  <a:lnTo>
                    <a:pt x="4453" y="8145"/>
                  </a:lnTo>
                  <a:lnTo>
                    <a:pt x="2072" y="8145"/>
                  </a:lnTo>
                  <a:lnTo>
                    <a:pt x="2072" y="7478"/>
                  </a:lnTo>
                  <a:close/>
                  <a:moveTo>
                    <a:pt x="1500" y="0"/>
                  </a:moveTo>
                  <a:lnTo>
                    <a:pt x="1500" y="3977"/>
                  </a:lnTo>
                  <a:lnTo>
                    <a:pt x="834" y="3977"/>
                  </a:lnTo>
                  <a:lnTo>
                    <a:pt x="834" y="4811"/>
                  </a:lnTo>
                  <a:lnTo>
                    <a:pt x="0" y="4811"/>
                  </a:lnTo>
                  <a:lnTo>
                    <a:pt x="0" y="7716"/>
                  </a:lnTo>
                  <a:lnTo>
                    <a:pt x="834" y="7716"/>
                  </a:lnTo>
                  <a:lnTo>
                    <a:pt x="834" y="9526"/>
                  </a:lnTo>
                  <a:lnTo>
                    <a:pt x="5692" y="9526"/>
                  </a:lnTo>
                  <a:lnTo>
                    <a:pt x="5692" y="3977"/>
                  </a:lnTo>
                  <a:lnTo>
                    <a:pt x="5215" y="3977"/>
                  </a:lnTo>
                  <a:lnTo>
                    <a:pt x="5215" y="3263"/>
                  </a:lnTo>
                  <a:lnTo>
                    <a:pt x="4525" y="3263"/>
                  </a:lnTo>
                  <a:lnTo>
                    <a:pt x="4525" y="3977"/>
                  </a:lnTo>
                  <a:lnTo>
                    <a:pt x="3906" y="3977"/>
                  </a:lnTo>
                  <a:lnTo>
                    <a:pt x="3906" y="3263"/>
                  </a:lnTo>
                  <a:lnTo>
                    <a:pt x="3215" y="3263"/>
                  </a:lnTo>
                  <a:lnTo>
                    <a:pt x="3215" y="3977"/>
                  </a:lnTo>
                  <a:lnTo>
                    <a:pt x="2191" y="3977"/>
                  </a:lnTo>
                  <a:lnTo>
                    <a:pt x="2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6"/>
            <p:cNvSpPr/>
            <p:nvPr/>
          </p:nvSpPr>
          <p:spPr>
            <a:xfrm>
              <a:off x="1513133" y="2973879"/>
              <a:ext cx="165473" cy="40394"/>
            </a:xfrm>
            <a:custGeom>
              <a:avLst/>
              <a:gdLst/>
              <a:ahLst/>
              <a:cxnLst/>
              <a:rect l="l" t="t" r="r" b="b"/>
              <a:pathLst>
                <a:path w="4883" h="1192" extrusionOk="0">
                  <a:moveTo>
                    <a:pt x="1" y="0"/>
                  </a:moveTo>
                  <a:lnTo>
                    <a:pt x="1" y="1191"/>
                  </a:lnTo>
                  <a:lnTo>
                    <a:pt x="4882" y="1191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66"/>
          <p:cNvGrpSpPr/>
          <p:nvPr/>
        </p:nvGrpSpPr>
        <p:grpSpPr>
          <a:xfrm>
            <a:off x="8043427" y="1851857"/>
            <a:ext cx="387397" cy="386581"/>
            <a:chOff x="8043427" y="1972408"/>
            <a:chExt cx="387397" cy="386581"/>
          </a:xfrm>
        </p:grpSpPr>
        <p:sp>
          <p:nvSpPr>
            <p:cNvPr id="1779" name="Google Shape;1779;p66"/>
            <p:cNvSpPr/>
            <p:nvPr/>
          </p:nvSpPr>
          <p:spPr>
            <a:xfrm>
              <a:off x="8155593" y="2084574"/>
              <a:ext cx="162253" cy="162253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2406" y="2025"/>
                  </a:moveTo>
                  <a:cubicBezTo>
                    <a:pt x="2596" y="2025"/>
                    <a:pt x="2763" y="2191"/>
                    <a:pt x="2763" y="2382"/>
                  </a:cubicBezTo>
                  <a:cubicBezTo>
                    <a:pt x="2763" y="2596"/>
                    <a:pt x="2596" y="2739"/>
                    <a:pt x="2406" y="2739"/>
                  </a:cubicBezTo>
                  <a:cubicBezTo>
                    <a:pt x="2215" y="2739"/>
                    <a:pt x="2048" y="2596"/>
                    <a:pt x="2048" y="2382"/>
                  </a:cubicBezTo>
                  <a:cubicBezTo>
                    <a:pt x="2048" y="2191"/>
                    <a:pt x="2215" y="2025"/>
                    <a:pt x="2406" y="2025"/>
                  </a:cubicBezTo>
                  <a:close/>
                  <a:moveTo>
                    <a:pt x="2072" y="0"/>
                  </a:moveTo>
                  <a:cubicBezTo>
                    <a:pt x="1001" y="143"/>
                    <a:pt x="167" y="977"/>
                    <a:pt x="24" y="2048"/>
                  </a:cubicBezTo>
                  <a:lnTo>
                    <a:pt x="1334" y="2048"/>
                  </a:lnTo>
                  <a:lnTo>
                    <a:pt x="1334" y="2715"/>
                  </a:lnTo>
                  <a:lnTo>
                    <a:pt x="0" y="2715"/>
                  </a:lnTo>
                  <a:cubicBezTo>
                    <a:pt x="167" y="3787"/>
                    <a:pt x="1001" y="4620"/>
                    <a:pt x="2072" y="4763"/>
                  </a:cubicBezTo>
                  <a:lnTo>
                    <a:pt x="2072" y="3453"/>
                  </a:lnTo>
                  <a:lnTo>
                    <a:pt x="2739" y="3453"/>
                  </a:lnTo>
                  <a:lnTo>
                    <a:pt x="2739" y="4787"/>
                  </a:lnTo>
                  <a:cubicBezTo>
                    <a:pt x="3787" y="4644"/>
                    <a:pt x="4620" y="3787"/>
                    <a:pt x="4787" y="2715"/>
                  </a:cubicBezTo>
                  <a:lnTo>
                    <a:pt x="3477" y="2715"/>
                  </a:lnTo>
                  <a:lnTo>
                    <a:pt x="3477" y="2048"/>
                  </a:lnTo>
                  <a:lnTo>
                    <a:pt x="4787" y="2048"/>
                  </a:lnTo>
                  <a:cubicBezTo>
                    <a:pt x="4644" y="1001"/>
                    <a:pt x="3811" y="167"/>
                    <a:pt x="2739" y="24"/>
                  </a:cubicBezTo>
                  <a:lnTo>
                    <a:pt x="2739" y="1310"/>
                  </a:lnTo>
                  <a:lnTo>
                    <a:pt x="2072" y="1310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6"/>
            <p:cNvSpPr/>
            <p:nvPr/>
          </p:nvSpPr>
          <p:spPr>
            <a:xfrm>
              <a:off x="8091038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3977" y="0"/>
                  </a:moveTo>
                  <a:cubicBezTo>
                    <a:pt x="1858" y="167"/>
                    <a:pt x="167" y="1858"/>
                    <a:pt x="0" y="3977"/>
                  </a:cubicBezTo>
                  <a:lnTo>
                    <a:pt x="1239" y="3977"/>
                  </a:lnTo>
                  <a:cubicBezTo>
                    <a:pt x="1405" y="2549"/>
                    <a:pt x="2548" y="1405"/>
                    <a:pt x="3977" y="1239"/>
                  </a:cubicBezTo>
                  <a:lnTo>
                    <a:pt x="3977" y="667"/>
                  </a:lnTo>
                  <a:lnTo>
                    <a:pt x="3977" y="334"/>
                  </a:lnTo>
                  <a:lnTo>
                    <a:pt x="3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6"/>
            <p:cNvSpPr/>
            <p:nvPr/>
          </p:nvSpPr>
          <p:spPr>
            <a:xfrm>
              <a:off x="8248409" y="201920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lnTo>
                    <a:pt x="0" y="334"/>
                  </a:lnTo>
                  <a:lnTo>
                    <a:pt x="0" y="667"/>
                  </a:lnTo>
                  <a:lnTo>
                    <a:pt x="0" y="1239"/>
                  </a:lnTo>
                  <a:cubicBezTo>
                    <a:pt x="1429" y="1405"/>
                    <a:pt x="2572" y="2549"/>
                    <a:pt x="2739" y="3977"/>
                  </a:cubicBezTo>
                  <a:lnTo>
                    <a:pt x="3977" y="3977"/>
                  </a:lnTo>
                  <a:cubicBezTo>
                    <a:pt x="3810" y="1858"/>
                    <a:pt x="2120" y="1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6"/>
            <p:cNvSpPr/>
            <p:nvPr/>
          </p:nvSpPr>
          <p:spPr>
            <a:xfrm>
              <a:off x="8091038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0" y="0"/>
                  </a:moveTo>
                  <a:cubicBezTo>
                    <a:pt x="167" y="2120"/>
                    <a:pt x="1858" y="3811"/>
                    <a:pt x="3977" y="3977"/>
                  </a:cubicBezTo>
                  <a:lnTo>
                    <a:pt x="3977" y="3644"/>
                  </a:lnTo>
                  <a:lnTo>
                    <a:pt x="3977" y="3310"/>
                  </a:lnTo>
                  <a:lnTo>
                    <a:pt x="3977" y="2739"/>
                  </a:lnTo>
                  <a:cubicBezTo>
                    <a:pt x="2548" y="2596"/>
                    <a:pt x="1405" y="1453"/>
                    <a:pt x="1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6"/>
            <p:cNvSpPr/>
            <p:nvPr/>
          </p:nvSpPr>
          <p:spPr>
            <a:xfrm>
              <a:off x="8248409" y="2176576"/>
              <a:ext cx="134804" cy="134804"/>
            </a:xfrm>
            <a:custGeom>
              <a:avLst/>
              <a:gdLst/>
              <a:ahLst/>
              <a:cxnLst/>
              <a:rect l="l" t="t" r="r" b="b"/>
              <a:pathLst>
                <a:path w="3978" h="3978" extrusionOk="0">
                  <a:moveTo>
                    <a:pt x="2739" y="0"/>
                  </a:moveTo>
                  <a:cubicBezTo>
                    <a:pt x="2572" y="1429"/>
                    <a:pt x="1429" y="2572"/>
                    <a:pt x="0" y="2739"/>
                  </a:cubicBezTo>
                  <a:lnTo>
                    <a:pt x="0" y="3310"/>
                  </a:lnTo>
                  <a:lnTo>
                    <a:pt x="0" y="3644"/>
                  </a:lnTo>
                  <a:lnTo>
                    <a:pt x="0" y="3977"/>
                  </a:lnTo>
                  <a:cubicBezTo>
                    <a:pt x="2120" y="3811"/>
                    <a:pt x="3810" y="2120"/>
                    <a:pt x="3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6"/>
            <p:cNvSpPr/>
            <p:nvPr/>
          </p:nvSpPr>
          <p:spPr>
            <a:xfrm>
              <a:off x="8225806" y="1972408"/>
              <a:ext cx="22637" cy="46833"/>
            </a:xfrm>
            <a:custGeom>
              <a:avLst/>
              <a:gdLst/>
              <a:ahLst/>
              <a:cxnLst/>
              <a:rect l="l" t="t" r="r" b="b"/>
              <a:pathLst>
                <a:path w="668" h="1382" extrusionOk="0">
                  <a:moveTo>
                    <a:pt x="0" y="0"/>
                  </a:moveTo>
                  <a:lnTo>
                    <a:pt x="0" y="1381"/>
                  </a:lnTo>
                  <a:lnTo>
                    <a:pt x="667" y="138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6"/>
            <p:cNvSpPr/>
            <p:nvPr/>
          </p:nvSpPr>
          <p:spPr>
            <a:xfrm>
              <a:off x="8225806" y="2311344"/>
              <a:ext cx="22637" cy="47646"/>
            </a:xfrm>
            <a:custGeom>
              <a:avLst/>
              <a:gdLst/>
              <a:ahLst/>
              <a:cxnLst/>
              <a:rect l="l" t="t" r="r" b="b"/>
              <a:pathLst>
                <a:path w="668" h="1406" extrusionOk="0">
                  <a:moveTo>
                    <a:pt x="0" y="0"/>
                  </a:moveTo>
                  <a:lnTo>
                    <a:pt x="0" y="1405"/>
                  </a:lnTo>
                  <a:lnTo>
                    <a:pt x="667" y="1405"/>
                  </a:lnTo>
                  <a:lnTo>
                    <a:pt x="667" y="0"/>
                  </a:lnTo>
                  <a:cubicBezTo>
                    <a:pt x="548" y="24"/>
                    <a:pt x="453" y="24"/>
                    <a:pt x="334" y="24"/>
                  </a:cubicBezTo>
                  <a:cubicBezTo>
                    <a:pt x="215" y="24"/>
                    <a:pt x="119" y="2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6"/>
            <p:cNvSpPr/>
            <p:nvPr/>
          </p:nvSpPr>
          <p:spPr>
            <a:xfrm>
              <a:off x="8383178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cubicBezTo>
                    <a:pt x="0" y="120"/>
                    <a:pt x="0" y="239"/>
                    <a:pt x="0" y="334"/>
                  </a:cubicBezTo>
                  <a:cubicBezTo>
                    <a:pt x="0" y="453"/>
                    <a:pt x="0" y="572"/>
                    <a:pt x="0" y="667"/>
                  </a:cubicBezTo>
                  <a:lnTo>
                    <a:pt x="1405" y="66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6"/>
            <p:cNvSpPr/>
            <p:nvPr/>
          </p:nvSpPr>
          <p:spPr>
            <a:xfrm>
              <a:off x="8043427" y="2153974"/>
              <a:ext cx="47646" cy="22637"/>
            </a:xfrm>
            <a:custGeom>
              <a:avLst/>
              <a:gdLst/>
              <a:ahLst/>
              <a:cxnLst/>
              <a:rect l="l" t="t" r="r" b="b"/>
              <a:pathLst>
                <a:path w="1406" h="668" extrusionOk="0">
                  <a:moveTo>
                    <a:pt x="0" y="0"/>
                  </a:moveTo>
                  <a:lnTo>
                    <a:pt x="0" y="667"/>
                  </a:lnTo>
                  <a:lnTo>
                    <a:pt x="1405" y="667"/>
                  </a:lnTo>
                  <a:cubicBezTo>
                    <a:pt x="1405" y="572"/>
                    <a:pt x="1381" y="453"/>
                    <a:pt x="1381" y="334"/>
                  </a:cubicBezTo>
                  <a:cubicBezTo>
                    <a:pt x="1381" y="239"/>
                    <a:pt x="1405" y="120"/>
                    <a:pt x="14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8" name="Google Shape;1788;p66"/>
          <p:cNvSpPr/>
          <p:nvPr/>
        </p:nvSpPr>
        <p:spPr>
          <a:xfrm>
            <a:off x="6090480" y="3191050"/>
            <a:ext cx="418070" cy="192108"/>
          </a:xfrm>
          <a:custGeom>
            <a:avLst/>
            <a:gdLst/>
            <a:ahLst/>
            <a:cxnLst/>
            <a:rect l="l" t="t" r="r" b="b"/>
            <a:pathLst>
              <a:path w="12337" h="5669" extrusionOk="0">
                <a:moveTo>
                  <a:pt x="6168" y="1"/>
                </a:moveTo>
                <a:lnTo>
                  <a:pt x="3691" y="858"/>
                </a:lnTo>
                <a:lnTo>
                  <a:pt x="3691" y="1358"/>
                </a:lnTo>
                <a:lnTo>
                  <a:pt x="0" y="1358"/>
                </a:lnTo>
                <a:lnTo>
                  <a:pt x="0" y="2073"/>
                </a:lnTo>
                <a:lnTo>
                  <a:pt x="3715" y="2073"/>
                </a:lnTo>
                <a:cubicBezTo>
                  <a:pt x="3715" y="2239"/>
                  <a:pt x="3715" y="2406"/>
                  <a:pt x="3739" y="2573"/>
                </a:cubicBezTo>
                <a:lnTo>
                  <a:pt x="1048" y="2573"/>
                </a:lnTo>
                <a:lnTo>
                  <a:pt x="1048" y="3287"/>
                </a:lnTo>
                <a:lnTo>
                  <a:pt x="3930" y="3287"/>
                </a:lnTo>
                <a:cubicBezTo>
                  <a:pt x="4001" y="3454"/>
                  <a:pt x="4049" y="3621"/>
                  <a:pt x="4144" y="3787"/>
                </a:cubicBezTo>
                <a:lnTo>
                  <a:pt x="2048" y="3787"/>
                </a:lnTo>
                <a:lnTo>
                  <a:pt x="2048" y="4502"/>
                </a:lnTo>
                <a:lnTo>
                  <a:pt x="4501" y="4502"/>
                </a:lnTo>
                <a:cubicBezTo>
                  <a:pt x="4906" y="5026"/>
                  <a:pt x="5430" y="5407"/>
                  <a:pt x="6049" y="5621"/>
                </a:cubicBezTo>
                <a:lnTo>
                  <a:pt x="6168" y="5669"/>
                </a:lnTo>
                <a:lnTo>
                  <a:pt x="6287" y="5621"/>
                </a:lnTo>
                <a:cubicBezTo>
                  <a:pt x="6883" y="5407"/>
                  <a:pt x="7407" y="5026"/>
                  <a:pt x="7811" y="4502"/>
                </a:cubicBezTo>
                <a:lnTo>
                  <a:pt x="10336" y="4502"/>
                </a:lnTo>
                <a:lnTo>
                  <a:pt x="10336" y="3787"/>
                </a:lnTo>
                <a:lnTo>
                  <a:pt x="8288" y="3787"/>
                </a:lnTo>
                <a:cubicBezTo>
                  <a:pt x="8359" y="3621"/>
                  <a:pt x="8431" y="3454"/>
                  <a:pt x="8478" y="3287"/>
                </a:cubicBezTo>
                <a:lnTo>
                  <a:pt x="11288" y="3287"/>
                </a:lnTo>
                <a:lnTo>
                  <a:pt x="11288" y="2573"/>
                </a:lnTo>
                <a:lnTo>
                  <a:pt x="8550" y="2573"/>
                </a:lnTo>
                <a:cubicBezTo>
                  <a:pt x="8573" y="2406"/>
                  <a:pt x="8597" y="2239"/>
                  <a:pt x="8597" y="2073"/>
                </a:cubicBezTo>
                <a:lnTo>
                  <a:pt x="12336" y="2073"/>
                </a:lnTo>
                <a:lnTo>
                  <a:pt x="12336" y="1358"/>
                </a:lnTo>
                <a:lnTo>
                  <a:pt x="8669" y="1358"/>
                </a:lnTo>
                <a:lnTo>
                  <a:pt x="8669" y="858"/>
                </a:lnTo>
                <a:lnTo>
                  <a:pt x="616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9" name="Google Shape;1789;p66"/>
          <p:cNvGrpSpPr/>
          <p:nvPr/>
        </p:nvGrpSpPr>
        <p:grpSpPr>
          <a:xfrm>
            <a:off x="4862212" y="3745472"/>
            <a:ext cx="183230" cy="387402"/>
            <a:chOff x="4862212" y="3866024"/>
            <a:chExt cx="183230" cy="387402"/>
          </a:xfrm>
        </p:grpSpPr>
        <p:sp>
          <p:nvSpPr>
            <p:cNvPr id="1790" name="Google Shape;1790;p66"/>
            <p:cNvSpPr/>
            <p:nvPr/>
          </p:nvSpPr>
          <p:spPr>
            <a:xfrm>
              <a:off x="4862212" y="3866024"/>
              <a:ext cx="183230" cy="387402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6"/>
            <p:cNvSpPr/>
            <p:nvPr/>
          </p:nvSpPr>
          <p:spPr>
            <a:xfrm>
              <a:off x="4986509" y="3866024"/>
              <a:ext cx="51678" cy="213085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6"/>
            <p:cNvSpPr/>
            <p:nvPr/>
          </p:nvSpPr>
          <p:spPr>
            <a:xfrm>
              <a:off x="4869464" y="3866024"/>
              <a:ext cx="51712" cy="213898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66"/>
          <p:cNvGrpSpPr/>
          <p:nvPr/>
        </p:nvGrpSpPr>
        <p:grpSpPr>
          <a:xfrm>
            <a:off x="5494916" y="3745472"/>
            <a:ext cx="232434" cy="387396"/>
            <a:chOff x="5494916" y="3866024"/>
            <a:chExt cx="232434" cy="387396"/>
          </a:xfrm>
        </p:grpSpPr>
        <p:sp>
          <p:nvSpPr>
            <p:cNvPr id="1794" name="Google Shape;1794;p66"/>
            <p:cNvSpPr/>
            <p:nvPr/>
          </p:nvSpPr>
          <p:spPr>
            <a:xfrm>
              <a:off x="5507014" y="3866024"/>
              <a:ext cx="208239" cy="198547"/>
            </a:xfrm>
            <a:custGeom>
              <a:avLst/>
              <a:gdLst/>
              <a:ahLst/>
              <a:cxnLst/>
              <a:rect l="l" t="t" r="r" b="b"/>
              <a:pathLst>
                <a:path w="6145" h="5859" extrusionOk="0">
                  <a:moveTo>
                    <a:pt x="3072" y="0"/>
                  </a:moveTo>
                  <a:lnTo>
                    <a:pt x="2120" y="1929"/>
                  </a:lnTo>
                  <a:lnTo>
                    <a:pt x="0" y="2239"/>
                  </a:lnTo>
                  <a:lnTo>
                    <a:pt x="1524" y="3739"/>
                  </a:lnTo>
                  <a:lnTo>
                    <a:pt x="1167" y="5859"/>
                  </a:lnTo>
                  <a:lnTo>
                    <a:pt x="3072" y="4859"/>
                  </a:lnTo>
                  <a:lnTo>
                    <a:pt x="4978" y="5859"/>
                  </a:lnTo>
                  <a:lnTo>
                    <a:pt x="4597" y="3739"/>
                  </a:lnTo>
                  <a:lnTo>
                    <a:pt x="6145" y="2239"/>
                  </a:lnTo>
                  <a:lnTo>
                    <a:pt x="4025" y="1929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6"/>
            <p:cNvSpPr/>
            <p:nvPr/>
          </p:nvSpPr>
          <p:spPr>
            <a:xfrm>
              <a:off x="5494916" y="4058094"/>
              <a:ext cx="232434" cy="113015"/>
            </a:xfrm>
            <a:custGeom>
              <a:avLst/>
              <a:gdLst/>
              <a:ahLst/>
              <a:cxnLst/>
              <a:rect l="l" t="t" r="r" b="b"/>
              <a:pathLst>
                <a:path w="6859" h="3335" extrusionOk="0">
                  <a:moveTo>
                    <a:pt x="0" y="0"/>
                  </a:moveTo>
                  <a:lnTo>
                    <a:pt x="0" y="1953"/>
                  </a:lnTo>
                  <a:lnTo>
                    <a:pt x="3453" y="3334"/>
                  </a:lnTo>
                  <a:lnTo>
                    <a:pt x="6859" y="1953"/>
                  </a:lnTo>
                  <a:lnTo>
                    <a:pt x="6859" y="0"/>
                  </a:lnTo>
                  <a:lnTo>
                    <a:pt x="3429" y="1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6"/>
            <p:cNvSpPr/>
            <p:nvPr/>
          </p:nvSpPr>
          <p:spPr>
            <a:xfrm>
              <a:off x="5494916" y="4139592"/>
              <a:ext cx="232434" cy="113828"/>
            </a:xfrm>
            <a:custGeom>
              <a:avLst/>
              <a:gdLst/>
              <a:ahLst/>
              <a:cxnLst/>
              <a:rect l="l" t="t" r="r" b="b"/>
              <a:pathLst>
                <a:path w="6859" h="3359" extrusionOk="0">
                  <a:moveTo>
                    <a:pt x="0" y="0"/>
                  </a:moveTo>
                  <a:lnTo>
                    <a:pt x="0" y="1977"/>
                  </a:lnTo>
                  <a:lnTo>
                    <a:pt x="3453" y="3358"/>
                  </a:lnTo>
                  <a:lnTo>
                    <a:pt x="6859" y="1977"/>
                  </a:lnTo>
                  <a:lnTo>
                    <a:pt x="6859" y="0"/>
                  </a:lnTo>
                  <a:lnTo>
                    <a:pt x="3429" y="1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66"/>
          <p:cNvGrpSpPr/>
          <p:nvPr/>
        </p:nvGrpSpPr>
        <p:grpSpPr>
          <a:xfrm>
            <a:off x="7515632" y="2464755"/>
            <a:ext cx="196141" cy="386622"/>
            <a:chOff x="7515632" y="2585306"/>
            <a:chExt cx="196141" cy="386622"/>
          </a:xfrm>
        </p:grpSpPr>
        <p:sp>
          <p:nvSpPr>
            <p:cNvPr id="1798" name="Google Shape;1798;p66"/>
            <p:cNvSpPr/>
            <p:nvPr/>
          </p:nvSpPr>
          <p:spPr>
            <a:xfrm>
              <a:off x="7569715" y="2829833"/>
              <a:ext cx="87972" cy="88006"/>
            </a:xfrm>
            <a:custGeom>
              <a:avLst/>
              <a:gdLst/>
              <a:ahLst/>
              <a:cxnLst/>
              <a:rect l="l" t="t" r="r" b="b"/>
              <a:pathLst>
                <a:path w="2596" h="2597" extrusionOk="0">
                  <a:moveTo>
                    <a:pt x="1286" y="1"/>
                  </a:moveTo>
                  <a:cubicBezTo>
                    <a:pt x="572" y="1"/>
                    <a:pt x="0" y="596"/>
                    <a:pt x="0" y="1311"/>
                  </a:cubicBezTo>
                  <a:cubicBezTo>
                    <a:pt x="0" y="2001"/>
                    <a:pt x="596" y="2597"/>
                    <a:pt x="1286" y="2597"/>
                  </a:cubicBezTo>
                  <a:cubicBezTo>
                    <a:pt x="2001" y="2597"/>
                    <a:pt x="2596" y="2001"/>
                    <a:pt x="2596" y="1311"/>
                  </a:cubicBezTo>
                  <a:cubicBezTo>
                    <a:pt x="2596" y="596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6"/>
            <p:cNvSpPr/>
            <p:nvPr/>
          </p:nvSpPr>
          <p:spPr>
            <a:xfrm>
              <a:off x="7645554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5716"/>
                  </a:lnTo>
                  <a:lnTo>
                    <a:pt x="1715" y="4621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6"/>
            <p:cNvSpPr/>
            <p:nvPr/>
          </p:nvSpPr>
          <p:spPr>
            <a:xfrm>
              <a:off x="7523697" y="2585306"/>
              <a:ext cx="58151" cy="193735"/>
            </a:xfrm>
            <a:custGeom>
              <a:avLst/>
              <a:gdLst/>
              <a:ahLst/>
              <a:cxnLst/>
              <a:rect l="l" t="t" r="r" b="b"/>
              <a:pathLst>
                <a:path w="1716" h="5717" extrusionOk="0">
                  <a:moveTo>
                    <a:pt x="1" y="1"/>
                  </a:moveTo>
                  <a:lnTo>
                    <a:pt x="1" y="4621"/>
                  </a:lnTo>
                  <a:lnTo>
                    <a:pt x="1715" y="571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6"/>
            <p:cNvSpPr/>
            <p:nvPr/>
          </p:nvSpPr>
          <p:spPr>
            <a:xfrm>
              <a:off x="7515632" y="2585306"/>
              <a:ext cx="196141" cy="386622"/>
            </a:xfrm>
            <a:custGeom>
              <a:avLst/>
              <a:gdLst/>
              <a:ahLst/>
              <a:cxnLst/>
              <a:rect l="l" t="t" r="r" b="b"/>
              <a:pathLst>
                <a:path w="5788" h="11409" extrusionOk="0">
                  <a:moveTo>
                    <a:pt x="2882" y="6550"/>
                  </a:moveTo>
                  <a:cubicBezTo>
                    <a:pt x="3978" y="6550"/>
                    <a:pt x="4859" y="7431"/>
                    <a:pt x="4859" y="8527"/>
                  </a:cubicBezTo>
                  <a:cubicBezTo>
                    <a:pt x="4859" y="9598"/>
                    <a:pt x="3978" y="10479"/>
                    <a:pt x="2882" y="10479"/>
                  </a:cubicBezTo>
                  <a:cubicBezTo>
                    <a:pt x="1811" y="10479"/>
                    <a:pt x="929" y="9598"/>
                    <a:pt x="929" y="8527"/>
                  </a:cubicBezTo>
                  <a:cubicBezTo>
                    <a:pt x="929" y="7431"/>
                    <a:pt x="1811" y="6550"/>
                    <a:pt x="2882" y="6550"/>
                  </a:cubicBezTo>
                  <a:close/>
                  <a:moveTo>
                    <a:pt x="2620" y="1"/>
                  </a:moveTo>
                  <a:lnTo>
                    <a:pt x="2620" y="5621"/>
                  </a:lnTo>
                  <a:cubicBezTo>
                    <a:pt x="2596" y="5645"/>
                    <a:pt x="2549" y="5645"/>
                    <a:pt x="2501" y="5645"/>
                  </a:cubicBezTo>
                  <a:cubicBezTo>
                    <a:pt x="2334" y="5669"/>
                    <a:pt x="2192" y="5693"/>
                    <a:pt x="2025" y="5740"/>
                  </a:cubicBezTo>
                  <a:cubicBezTo>
                    <a:pt x="2001" y="5764"/>
                    <a:pt x="1977" y="5764"/>
                    <a:pt x="1953" y="5764"/>
                  </a:cubicBezTo>
                  <a:cubicBezTo>
                    <a:pt x="834" y="6169"/>
                    <a:pt x="1" y="7241"/>
                    <a:pt x="1" y="8527"/>
                  </a:cubicBezTo>
                  <a:cubicBezTo>
                    <a:pt x="1" y="10122"/>
                    <a:pt x="1310" y="11408"/>
                    <a:pt x="2906" y="11408"/>
                  </a:cubicBezTo>
                  <a:cubicBezTo>
                    <a:pt x="4502" y="11408"/>
                    <a:pt x="5788" y="10122"/>
                    <a:pt x="5788" y="8527"/>
                  </a:cubicBezTo>
                  <a:cubicBezTo>
                    <a:pt x="5788" y="7241"/>
                    <a:pt x="4978" y="6169"/>
                    <a:pt x="3835" y="5764"/>
                  </a:cubicBezTo>
                  <a:cubicBezTo>
                    <a:pt x="3811" y="5764"/>
                    <a:pt x="3787" y="5764"/>
                    <a:pt x="3763" y="5740"/>
                  </a:cubicBezTo>
                  <a:cubicBezTo>
                    <a:pt x="3597" y="5693"/>
                    <a:pt x="3454" y="5669"/>
                    <a:pt x="3287" y="5645"/>
                  </a:cubicBezTo>
                  <a:cubicBezTo>
                    <a:pt x="3239" y="5645"/>
                    <a:pt x="3216" y="5645"/>
                    <a:pt x="3168" y="5621"/>
                  </a:cubicBezTo>
                  <a:lnTo>
                    <a:pt x="3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66"/>
          <p:cNvGrpSpPr/>
          <p:nvPr/>
        </p:nvGrpSpPr>
        <p:grpSpPr>
          <a:xfrm>
            <a:off x="7491436" y="3760789"/>
            <a:ext cx="267948" cy="386581"/>
            <a:chOff x="7491436" y="3881341"/>
            <a:chExt cx="267948" cy="386581"/>
          </a:xfrm>
        </p:grpSpPr>
        <p:sp>
          <p:nvSpPr>
            <p:cNvPr id="1803" name="Google Shape;1803;p66"/>
            <p:cNvSpPr/>
            <p:nvPr/>
          </p:nvSpPr>
          <p:spPr>
            <a:xfrm>
              <a:off x="7567275" y="3999165"/>
              <a:ext cx="117047" cy="117861"/>
            </a:xfrm>
            <a:custGeom>
              <a:avLst/>
              <a:gdLst/>
              <a:ahLst/>
              <a:cxnLst/>
              <a:rect l="l" t="t" r="r" b="b"/>
              <a:pathLst>
                <a:path w="3454" h="3478" extrusionOk="0">
                  <a:moveTo>
                    <a:pt x="2073" y="691"/>
                  </a:moveTo>
                  <a:lnTo>
                    <a:pt x="2073" y="1406"/>
                  </a:lnTo>
                  <a:lnTo>
                    <a:pt x="2763" y="1406"/>
                  </a:lnTo>
                  <a:lnTo>
                    <a:pt x="2763" y="2073"/>
                  </a:lnTo>
                  <a:lnTo>
                    <a:pt x="1382" y="2073"/>
                  </a:lnTo>
                  <a:lnTo>
                    <a:pt x="1382" y="691"/>
                  </a:lnTo>
                  <a:close/>
                  <a:moveTo>
                    <a:pt x="1715" y="1"/>
                  </a:moveTo>
                  <a:cubicBezTo>
                    <a:pt x="763" y="1"/>
                    <a:pt x="1" y="787"/>
                    <a:pt x="1" y="1739"/>
                  </a:cubicBezTo>
                  <a:cubicBezTo>
                    <a:pt x="1" y="2692"/>
                    <a:pt x="763" y="3478"/>
                    <a:pt x="1715" y="3478"/>
                  </a:cubicBezTo>
                  <a:cubicBezTo>
                    <a:pt x="2668" y="3478"/>
                    <a:pt x="3454" y="2692"/>
                    <a:pt x="3454" y="1739"/>
                  </a:cubicBezTo>
                  <a:cubicBezTo>
                    <a:pt x="3454" y="787"/>
                    <a:pt x="266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6"/>
            <p:cNvSpPr/>
            <p:nvPr/>
          </p:nvSpPr>
          <p:spPr>
            <a:xfrm>
              <a:off x="7592318" y="4235627"/>
              <a:ext cx="67809" cy="32295"/>
            </a:xfrm>
            <a:custGeom>
              <a:avLst/>
              <a:gdLst/>
              <a:ahLst/>
              <a:cxnLst/>
              <a:rect l="l" t="t" r="r" b="b"/>
              <a:pathLst>
                <a:path w="200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000" y="953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6"/>
            <p:cNvSpPr/>
            <p:nvPr/>
          </p:nvSpPr>
          <p:spPr>
            <a:xfrm>
              <a:off x="7592318" y="4190422"/>
              <a:ext cx="67809" cy="22637"/>
            </a:xfrm>
            <a:custGeom>
              <a:avLst/>
              <a:gdLst/>
              <a:ahLst/>
              <a:cxnLst/>
              <a:rect l="l" t="t" r="r" b="b"/>
              <a:pathLst>
                <a:path w="2001" h="668" extrusionOk="0">
                  <a:moveTo>
                    <a:pt x="0" y="1"/>
                  </a:moveTo>
                  <a:lnTo>
                    <a:pt x="0" y="668"/>
                  </a:lnTo>
                  <a:lnTo>
                    <a:pt x="2000" y="668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6"/>
            <p:cNvSpPr/>
            <p:nvPr/>
          </p:nvSpPr>
          <p:spPr>
            <a:xfrm>
              <a:off x="7592318" y="4131527"/>
              <a:ext cx="67809" cy="36327"/>
            </a:xfrm>
            <a:custGeom>
              <a:avLst/>
              <a:gdLst/>
              <a:ahLst/>
              <a:cxnLst/>
              <a:rect l="l" t="t" r="r" b="b"/>
              <a:pathLst>
                <a:path w="2001" h="1072" extrusionOk="0">
                  <a:moveTo>
                    <a:pt x="2000" y="0"/>
                  </a:moveTo>
                  <a:cubicBezTo>
                    <a:pt x="1953" y="24"/>
                    <a:pt x="1905" y="48"/>
                    <a:pt x="1834" y="72"/>
                  </a:cubicBezTo>
                  <a:cubicBezTo>
                    <a:pt x="1572" y="167"/>
                    <a:pt x="1286" y="238"/>
                    <a:pt x="976" y="238"/>
                  </a:cubicBezTo>
                  <a:cubicBezTo>
                    <a:pt x="667" y="238"/>
                    <a:pt x="381" y="167"/>
                    <a:pt x="95" y="72"/>
                  </a:cubicBezTo>
                  <a:cubicBezTo>
                    <a:pt x="71" y="48"/>
                    <a:pt x="24" y="24"/>
                    <a:pt x="0" y="24"/>
                  </a:cubicBezTo>
                  <a:lnTo>
                    <a:pt x="0" y="1072"/>
                  </a:lnTo>
                  <a:lnTo>
                    <a:pt x="2000" y="1072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6"/>
            <p:cNvSpPr/>
            <p:nvPr/>
          </p:nvSpPr>
          <p:spPr>
            <a:xfrm>
              <a:off x="7491436" y="4190422"/>
              <a:ext cx="78314" cy="22637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0" y="1"/>
                  </a:moveTo>
                  <a:lnTo>
                    <a:pt x="0" y="668"/>
                  </a:lnTo>
                  <a:lnTo>
                    <a:pt x="2310" y="668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6"/>
            <p:cNvSpPr/>
            <p:nvPr/>
          </p:nvSpPr>
          <p:spPr>
            <a:xfrm>
              <a:off x="7491436" y="4235627"/>
              <a:ext cx="78314" cy="32295"/>
            </a:xfrm>
            <a:custGeom>
              <a:avLst/>
              <a:gdLst/>
              <a:ahLst/>
              <a:cxnLst/>
              <a:rect l="l" t="t" r="r" b="b"/>
              <a:pathLst>
                <a:path w="231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310" y="953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6"/>
            <p:cNvSpPr/>
            <p:nvPr/>
          </p:nvSpPr>
          <p:spPr>
            <a:xfrm>
              <a:off x="7683508" y="4235627"/>
              <a:ext cx="75874" cy="32295"/>
            </a:xfrm>
            <a:custGeom>
              <a:avLst/>
              <a:gdLst/>
              <a:ahLst/>
              <a:cxnLst/>
              <a:rect l="l" t="t" r="r" b="b"/>
              <a:pathLst>
                <a:path w="2239" h="953" extrusionOk="0">
                  <a:moveTo>
                    <a:pt x="0" y="0"/>
                  </a:moveTo>
                  <a:lnTo>
                    <a:pt x="0" y="953"/>
                  </a:lnTo>
                  <a:lnTo>
                    <a:pt x="2239" y="953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6"/>
            <p:cNvSpPr/>
            <p:nvPr/>
          </p:nvSpPr>
          <p:spPr>
            <a:xfrm>
              <a:off x="7683508" y="4190422"/>
              <a:ext cx="75874" cy="22637"/>
            </a:xfrm>
            <a:custGeom>
              <a:avLst/>
              <a:gdLst/>
              <a:ahLst/>
              <a:cxnLst/>
              <a:rect l="l" t="t" r="r" b="b"/>
              <a:pathLst>
                <a:path w="2239" h="668" extrusionOk="0">
                  <a:moveTo>
                    <a:pt x="0" y="1"/>
                  </a:moveTo>
                  <a:lnTo>
                    <a:pt x="0" y="668"/>
                  </a:lnTo>
                  <a:lnTo>
                    <a:pt x="2239" y="668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6"/>
            <p:cNvSpPr/>
            <p:nvPr/>
          </p:nvSpPr>
          <p:spPr>
            <a:xfrm>
              <a:off x="7491436" y="3881341"/>
              <a:ext cx="267948" cy="287332"/>
            </a:xfrm>
            <a:custGeom>
              <a:avLst/>
              <a:gdLst/>
              <a:ahLst/>
              <a:cxnLst/>
              <a:rect l="l" t="t" r="r" b="b"/>
              <a:pathLst>
                <a:path w="7907" h="8479" extrusionOk="0">
                  <a:moveTo>
                    <a:pt x="2620" y="1"/>
                  </a:moveTo>
                  <a:cubicBezTo>
                    <a:pt x="1834" y="1"/>
                    <a:pt x="1215" y="596"/>
                    <a:pt x="1215" y="1311"/>
                  </a:cubicBezTo>
                  <a:lnTo>
                    <a:pt x="1215" y="1644"/>
                  </a:lnTo>
                  <a:lnTo>
                    <a:pt x="0" y="1644"/>
                  </a:lnTo>
                  <a:lnTo>
                    <a:pt x="0" y="8479"/>
                  </a:lnTo>
                  <a:lnTo>
                    <a:pt x="2310" y="8479"/>
                  </a:lnTo>
                  <a:lnTo>
                    <a:pt x="2310" y="6978"/>
                  </a:lnTo>
                  <a:cubicBezTo>
                    <a:pt x="1834" y="6526"/>
                    <a:pt x="1548" y="5907"/>
                    <a:pt x="1548" y="5240"/>
                  </a:cubicBezTo>
                  <a:cubicBezTo>
                    <a:pt x="1548" y="4549"/>
                    <a:pt x="1834" y="3930"/>
                    <a:pt x="2310" y="3478"/>
                  </a:cubicBezTo>
                  <a:lnTo>
                    <a:pt x="2310" y="1644"/>
                  </a:lnTo>
                  <a:lnTo>
                    <a:pt x="1882" y="1644"/>
                  </a:lnTo>
                  <a:lnTo>
                    <a:pt x="1882" y="1311"/>
                  </a:lnTo>
                  <a:cubicBezTo>
                    <a:pt x="1882" y="953"/>
                    <a:pt x="2215" y="668"/>
                    <a:pt x="2620" y="668"/>
                  </a:cubicBezTo>
                  <a:lnTo>
                    <a:pt x="2929" y="668"/>
                  </a:lnTo>
                  <a:cubicBezTo>
                    <a:pt x="3334" y="668"/>
                    <a:pt x="3668" y="953"/>
                    <a:pt x="3668" y="1311"/>
                  </a:cubicBezTo>
                  <a:lnTo>
                    <a:pt x="3668" y="1644"/>
                  </a:lnTo>
                  <a:lnTo>
                    <a:pt x="2977" y="1644"/>
                  </a:lnTo>
                  <a:lnTo>
                    <a:pt x="2977" y="3025"/>
                  </a:lnTo>
                  <a:cubicBezTo>
                    <a:pt x="3001" y="3025"/>
                    <a:pt x="3048" y="3001"/>
                    <a:pt x="3072" y="2978"/>
                  </a:cubicBezTo>
                  <a:cubicBezTo>
                    <a:pt x="3358" y="2882"/>
                    <a:pt x="3644" y="2811"/>
                    <a:pt x="3953" y="2811"/>
                  </a:cubicBezTo>
                  <a:cubicBezTo>
                    <a:pt x="4263" y="2811"/>
                    <a:pt x="4549" y="2882"/>
                    <a:pt x="4811" y="2978"/>
                  </a:cubicBezTo>
                  <a:cubicBezTo>
                    <a:pt x="4882" y="3001"/>
                    <a:pt x="4930" y="3025"/>
                    <a:pt x="4977" y="3049"/>
                  </a:cubicBezTo>
                  <a:lnTo>
                    <a:pt x="4977" y="1644"/>
                  </a:lnTo>
                  <a:lnTo>
                    <a:pt x="4334" y="1644"/>
                  </a:lnTo>
                  <a:lnTo>
                    <a:pt x="4334" y="1311"/>
                  </a:lnTo>
                  <a:cubicBezTo>
                    <a:pt x="4334" y="953"/>
                    <a:pt x="4668" y="668"/>
                    <a:pt x="5073" y="668"/>
                  </a:cubicBezTo>
                  <a:lnTo>
                    <a:pt x="5382" y="668"/>
                  </a:lnTo>
                  <a:cubicBezTo>
                    <a:pt x="5787" y="668"/>
                    <a:pt x="6144" y="953"/>
                    <a:pt x="6144" y="1311"/>
                  </a:cubicBezTo>
                  <a:lnTo>
                    <a:pt x="6144" y="1644"/>
                  </a:lnTo>
                  <a:lnTo>
                    <a:pt x="5668" y="1644"/>
                  </a:lnTo>
                  <a:lnTo>
                    <a:pt x="5668" y="3525"/>
                  </a:lnTo>
                  <a:cubicBezTo>
                    <a:pt x="6097" y="3954"/>
                    <a:pt x="6359" y="4573"/>
                    <a:pt x="6359" y="5216"/>
                  </a:cubicBezTo>
                  <a:cubicBezTo>
                    <a:pt x="6359" y="5883"/>
                    <a:pt x="6097" y="6502"/>
                    <a:pt x="5668" y="6931"/>
                  </a:cubicBezTo>
                  <a:lnTo>
                    <a:pt x="5668" y="8479"/>
                  </a:lnTo>
                  <a:lnTo>
                    <a:pt x="7907" y="8479"/>
                  </a:lnTo>
                  <a:lnTo>
                    <a:pt x="7907" y="1620"/>
                  </a:lnTo>
                  <a:lnTo>
                    <a:pt x="6787" y="1620"/>
                  </a:lnTo>
                  <a:lnTo>
                    <a:pt x="6787" y="1311"/>
                  </a:lnTo>
                  <a:cubicBezTo>
                    <a:pt x="6787" y="596"/>
                    <a:pt x="6144" y="1"/>
                    <a:pt x="5382" y="1"/>
                  </a:cubicBezTo>
                  <a:lnTo>
                    <a:pt x="5073" y="1"/>
                  </a:lnTo>
                  <a:cubicBezTo>
                    <a:pt x="4644" y="1"/>
                    <a:pt x="4239" y="191"/>
                    <a:pt x="3977" y="477"/>
                  </a:cubicBezTo>
                  <a:cubicBezTo>
                    <a:pt x="3739" y="191"/>
                    <a:pt x="3358" y="1"/>
                    <a:pt x="2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" name="Google Shape;1812;p66"/>
          <p:cNvGrpSpPr/>
          <p:nvPr/>
        </p:nvGrpSpPr>
        <p:grpSpPr>
          <a:xfrm>
            <a:off x="6195394" y="3751131"/>
            <a:ext cx="211458" cy="386582"/>
            <a:chOff x="6195394" y="3871683"/>
            <a:chExt cx="211458" cy="386582"/>
          </a:xfrm>
        </p:grpSpPr>
        <p:sp>
          <p:nvSpPr>
            <p:cNvPr id="1813" name="Google Shape;1813;p66"/>
            <p:cNvSpPr/>
            <p:nvPr/>
          </p:nvSpPr>
          <p:spPr>
            <a:xfrm>
              <a:off x="6218776" y="4188016"/>
              <a:ext cx="164659" cy="70249"/>
            </a:xfrm>
            <a:custGeom>
              <a:avLst/>
              <a:gdLst/>
              <a:ahLst/>
              <a:cxnLst/>
              <a:rect l="l" t="t" r="r" b="b"/>
              <a:pathLst>
                <a:path w="4859" h="2073" extrusionOk="0">
                  <a:moveTo>
                    <a:pt x="1" y="0"/>
                  </a:moveTo>
                  <a:cubicBezTo>
                    <a:pt x="191" y="1167"/>
                    <a:pt x="1191" y="2072"/>
                    <a:pt x="2430" y="2072"/>
                  </a:cubicBezTo>
                  <a:cubicBezTo>
                    <a:pt x="3668" y="2072"/>
                    <a:pt x="4692" y="1167"/>
                    <a:pt x="4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6"/>
            <p:cNvSpPr/>
            <p:nvPr/>
          </p:nvSpPr>
          <p:spPr>
            <a:xfrm>
              <a:off x="6217183" y="4144438"/>
              <a:ext cx="167065" cy="21010"/>
            </a:xfrm>
            <a:custGeom>
              <a:avLst/>
              <a:gdLst/>
              <a:ahLst/>
              <a:cxnLst/>
              <a:rect l="l" t="t" r="r" b="b"/>
              <a:pathLst>
                <a:path w="4930" h="620" extrusionOk="0">
                  <a:moveTo>
                    <a:pt x="0" y="0"/>
                  </a:moveTo>
                  <a:lnTo>
                    <a:pt x="0" y="620"/>
                  </a:lnTo>
                  <a:lnTo>
                    <a:pt x="4930" y="620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6"/>
            <p:cNvSpPr/>
            <p:nvPr/>
          </p:nvSpPr>
          <p:spPr>
            <a:xfrm>
              <a:off x="6195394" y="3871683"/>
              <a:ext cx="211458" cy="251005"/>
            </a:xfrm>
            <a:custGeom>
              <a:avLst/>
              <a:gdLst/>
              <a:ahLst/>
              <a:cxnLst/>
              <a:rect l="l" t="t" r="r" b="b"/>
              <a:pathLst>
                <a:path w="6240" h="7407" extrusionOk="0">
                  <a:moveTo>
                    <a:pt x="0" y="0"/>
                  </a:moveTo>
                  <a:lnTo>
                    <a:pt x="0" y="3548"/>
                  </a:lnTo>
                  <a:lnTo>
                    <a:pt x="1429" y="4477"/>
                  </a:lnTo>
                  <a:cubicBezTo>
                    <a:pt x="953" y="4930"/>
                    <a:pt x="667" y="5549"/>
                    <a:pt x="667" y="6239"/>
                  </a:cubicBezTo>
                  <a:lnTo>
                    <a:pt x="667" y="7406"/>
                  </a:lnTo>
                  <a:lnTo>
                    <a:pt x="5573" y="7406"/>
                  </a:lnTo>
                  <a:lnTo>
                    <a:pt x="5573" y="6239"/>
                  </a:lnTo>
                  <a:cubicBezTo>
                    <a:pt x="5573" y="5549"/>
                    <a:pt x="5287" y="4930"/>
                    <a:pt x="4834" y="4477"/>
                  </a:cubicBezTo>
                  <a:lnTo>
                    <a:pt x="6240" y="3548"/>
                  </a:lnTo>
                  <a:lnTo>
                    <a:pt x="6240" y="0"/>
                  </a:lnTo>
                  <a:lnTo>
                    <a:pt x="3787" y="1643"/>
                  </a:lnTo>
                  <a:lnTo>
                    <a:pt x="3787" y="3858"/>
                  </a:lnTo>
                  <a:cubicBezTo>
                    <a:pt x="3691" y="3834"/>
                    <a:pt x="3572" y="3810"/>
                    <a:pt x="3453" y="3787"/>
                  </a:cubicBezTo>
                  <a:lnTo>
                    <a:pt x="3453" y="905"/>
                  </a:lnTo>
                  <a:lnTo>
                    <a:pt x="2786" y="905"/>
                  </a:lnTo>
                  <a:lnTo>
                    <a:pt x="2786" y="3787"/>
                  </a:lnTo>
                  <a:cubicBezTo>
                    <a:pt x="2667" y="3810"/>
                    <a:pt x="2572" y="3834"/>
                    <a:pt x="2453" y="3858"/>
                  </a:cubicBezTo>
                  <a:lnTo>
                    <a:pt x="2453" y="1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66"/>
          <p:cNvSpPr/>
          <p:nvPr/>
        </p:nvSpPr>
        <p:spPr>
          <a:xfrm>
            <a:off x="8077301" y="2433715"/>
            <a:ext cx="332538" cy="387368"/>
          </a:xfrm>
          <a:custGeom>
            <a:avLst/>
            <a:gdLst/>
            <a:ahLst/>
            <a:cxnLst/>
            <a:rect l="l" t="t" r="r" b="b"/>
            <a:pathLst>
              <a:path w="9813" h="11431" extrusionOk="0">
                <a:moveTo>
                  <a:pt x="3810" y="4736"/>
                </a:moveTo>
                <a:cubicBezTo>
                  <a:pt x="4069" y="4736"/>
                  <a:pt x="4311" y="4856"/>
                  <a:pt x="4573" y="5096"/>
                </a:cubicBezTo>
                <a:lnTo>
                  <a:pt x="4573" y="8883"/>
                </a:lnTo>
                <a:lnTo>
                  <a:pt x="3049" y="5049"/>
                </a:lnTo>
                <a:cubicBezTo>
                  <a:pt x="3192" y="4906"/>
                  <a:pt x="3454" y="4739"/>
                  <a:pt x="3740" y="4739"/>
                </a:cubicBezTo>
                <a:cubicBezTo>
                  <a:pt x="3763" y="4737"/>
                  <a:pt x="3787" y="4736"/>
                  <a:pt x="3810" y="4736"/>
                </a:cubicBezTo>
                <a:close/>
                <a:moveTo>
                  <a:pt x="6092" y="4736"/>
                </a:moveTo>
                <a:cubicBezTo>
                  <a:pt x="6332" y="4736"/>
                  <a:pt x="6570" y="4853"/>
                  <a:pt x="6788" y="5049"/>
                </a:cubicBezTo>
                <a:lnTo>
                  <a:pt x="5240" y="8954"/>
                </a:lnTo>
                <a:lnTo>
                  <a:pt x="5240" y="5120"/>
                </a:lnTo>
                <a:cubicBezTo>
                  <a:pt x="5359" y="5001"/>
                  <a:pt x="5668" y="4739"/>
                  <a:pt x="6026" y="4739"/>
                </a:cubicBezTo>
                <a:cubicBezTo>
                  <a:pt x="6048" y="4737"/>
                  <a:pt x="6070" y="4736"/>
                  <a:pt x="6092" y="4736"/>
                </a:cubicBezTo>
                <a:close/>
                <a:moveTo>
                  <a:pt x="1539" y="4737"/>
                </a:moveTo>
                <a:cubicBezTo>
                  <a:pt x="1807" y="4737"/>
                  <a:pt x="2093" y="4880"/>
                  <a:pt x="2358" y="5168"/>
                </a:cubicBezTo>
                <a:lnTo>
                  <a:pt x="3882" y="8978"/>
                </a:lnTo>
                <a:lnTo>
                  <a:pt x="906" y="4930"/>
                </a:lnTo>
                <a:cubicBezTo>
                  <a:pt x="1048" y="4834"/>
                  <a:pt x="1239" y="4739"/>
                  <a:pt x="1477" y="4739"/>
                </a:cubicBezTo>
                <a:cubicBezTo>
                  <a:pt x="1498" y="4737"/>
                  <a:pt x="1518" y="4737"/>
                  <a:pt x="1539" y="4737"/>
                </a:cubicBezTo>
                <a:close/>
                <a:moveTo>
                  <a:pt x="8393" y="4735"/>
                </a:moveTo>
                <a:cubicBezTo>
                  <a:pt x="8575" y="4735"/>
                  <a:pt x="8744" y="4805"/>
                  <a:pt x="8931" y="4930"/>
                </a:cubicBezTo>
                <a:lnTo>
                  <a:pt x="5930" y="9002"/>
                </a:lnTo>
                <a:lnTo>
                  <a:pt x="5930" y="9002"/>
                </a:lnTo>
                <a:lnTo>
                  <a:pt x="7455" y="5168"/>
                </a:lnTo>
                <a:cubicBezTo>
                  <a:pt x="7502" y="5120"/>
                  <a:pt x="7836" y="4739"/>
                  <a:pt x="8312" y="4739"/>
                </a:cubicBezTo>
                <a:cubicBezTo>
                  <a:pt x="8339" y="4736"/>
                  <a:pt x="8366" y="4735"/>
                  <a:pt x="8393" y="4735"/>
                </a:cubicBezTo>
                <a:close/>
                <a:moveTo>
                  <a:pt x="4906" y="0"/>
                </a:moveTo>
                <a:cubicBezTo>
                  <a:pt x="3597" y="0"/>
                  <a:pt x="2358" y="524"/>
                  <a:pt x="1453" y="1453"/>
                </a:cubicBezTo>
                <a:cubicBezTo>
                  <a:pt x="525" y="2358"/>
                  <a:pt x="1" y="3596"/>
                  <a:pt x="1" y="4882"/>
                </a:cubicBezTo>
                <a:lnTo>
                  <a:pt x="24" y="4906"/>
                </a:lnTo>
                <a:lnTo>
                  <a:pt x="4359" y="10764"/>
                </a:lnTo>
                <a:lnTo>
                  <a:pt x="3692" y="10764"/>
                </a:lnTo>
                <a:lnTo>
                  <a:pt x="3692" y="11431"/>
                </a:lnTo>
                <a:lnTo>
                  <a:pt x="6121" y="11431"/>
                </a:lnTo>
                <a:lnTo>
                  <a:pt x="6121" y="10764"/>
                </a:lnTo>
                <a:lnTo>
                  <a:pt x="5454" y="10764"/>
                </a:lnTo>
                <a:lnTo>
                  <a:pt x="9812" y="4906"/>
                </a:lnTo>
                <a:lnTo>
                  <a:pt x="9812" y="4882"/>
                </a:lnTo>
                <a:cubicBezTo>
                  <a:pt x="9812" y="3596"/>
                  <a:pt x="9312" y="2358"/>
                  <a:pt x="8383" y="1453"/>
                </a:cubicBezTo>
                <a:cubicBezTo>
                  <a:pt x="7455" y="524"/>
                  <a:pt x="6216" y="0"/>
                  <a:pt x="49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7" name="Google Shape;1817;p66"/>
          <p:cNvGrpSpPr/>
          <p:nvPr/>
        </p:nvGrpSpPr>
        <p:grpSpPr>
          <a:xfrm>
            <a:off x="6139684" y="2450251"/>
            <a:ext cx="305899" cy="387399"/>
            <a:chOff x="6139684" y="2570803"/>
            <a:chExt cx="305899" cy="387399"/>
          </a:xfrm>
        </p:grpSpPr>
        <p:sp>
          <p:nvSpPr>
            <p:cNvPr id="1818" name="Google Shape;1818;p66"/>
            <p:cNvSpPr/>
            <p:nvPr/>
          </p:nvSpPr>
          <p:spPr>
            <a:xfrm>
              <a:off x="6139684" y="2707163"/>
              <a:ext cx="250225" cy="251039"/>
            </a:xfrm>
            <a:custGeom>
              <a:avLst/>
              <a:gdLst/>
              <a:ahLst/>
              <a:cxnLst/>
              <a:rect l="l" t="t" r="r" b="b"/>
              <a:pathLst>
                <a:path w="7384" h="7408" extrusionOk="0">
                  <a:moveTo>
                    <a:pt x="3668" y="1"/>
                  </a:moveTo>
                  <a:cubicBezTo>
                    <a:pt x="3502" y="1"/>
                    <a:pt x="3335" y="25"/>
                    <a:pt x="3192" y="49"/>
                  </a:cubicBezTo>
                  <a:cubicBezTo>
                    <a:pt x="3073" y="49"/>
                    <a:pt x="2954" y="72"/>
                    <a:pt x="2859" y="96"/>
                  </a:cubicBezTo>
                  <a:cubicBezTo>
                    <a:pt x="2835" y="120"/>
                    <a:pt x="2835" y="120"/>
                    <a:pt x="2835" y="120"/>
                  </a:cubicBezTo>
                  <a:cubicBezTo>
                    <a:pt x="1192" y="501"/>
                    <a:pt x="1" y="1954"/>
                    <a:pt x="1" y="3716"/>
                  </a:cubicBezTo>
                  <a:cubicBezTo>
                    <a:pt x="1" y="5740"/>
                    <a:pt x="1644" y="7407"/>
                    <a:pt x="3668" y="7407"/>
                  </a:cubicBezTo>
                  <a:cubicBezTo>
                    <a:pt x="5716" y="7407"/>
                    <a:pt x="7360" y="5740"/>
                    <a:pt x="7360" y="3716"/>
                  </a:cubicBezTo>
                  <a:cubicBezTo>
                    <a:pt x="7383" y="1954"/>
                    <a:pt x="6169" y="501"/>
                    <a:pt x="4526" y="120"/>
                  </a:cubicBezTo>
                  <a:cubicBezTo>
                    <a:pt x="4526" y="120"/>
                    <a:pt x="4526" y="120"/>
                    <a:pt x="4502" y="96"/>
                  </a:cubicBezTo>
                  <a:cubicBezTo>
                    <a:pt x="4407" y="72"/>
                    <a:pt x="4288" y="72"/>
                    <a:pt x="4168" y="49"/>
                  </a:cubicBezTo>
                  <a:cubicBezTo>
                    <a:pt x="4026" y="25"/>
                    <a:pt x="3859" y="1"/>
                    <a:pt x="3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6"/>
            <p:cNvSpPr/>
            <p:nvPr/>
          </p:nvSpPr>
          <p:spPr>
            <a:xfrm>
              <a:off x="6380993" y="2570803"/>
              <a:ext cx="22637" cy="31515"/>
            </a:xfrm>
            <a:custGeom>
              <a:avLst/>
              <a:gdLst/>
              <a:ahLst/>
              <a:cxnLst/>
              <a:rect l="l" t="t" r="r" b="b"/>
              <a:pathLst>
                <a:path w="668" h="930" extrusionOk="0">
                  <a:moveTo>
                    <a:pt x="0" y="0"/>
                  </a:moveTo>
                  <a:lnTo>
                    <a:pt x="0" y="929"/>
                  </a:lnTo>
                  <a:lnTo>
                    <a:pt x="667" y="92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6"/>
            <p:cNvSpPr/>
            <p:nvPr/>
          </p:nvSpPr>
          <p:spPr>
            <a:xfrm>
              <a:off x="6339041" y="2582900"/>
              <a:ext cx="37954" cy="38767"/>
            </a:xfrm>
            <a:custGeom>
              <a:avLst/>
              <a:gdLst/>
              <a:ahLst/>
              <a:cxnLst/>
              <a:rect l="l" t="t" r="r" b="b"/>
              <a:pathLst>
                <a:path w="1120" h="1144" extrusionOk="0">
                  <a:moveTo>
                    <a:pt x="476" y="1"/>
                  </a:moveTo>
                  <a:lnTo>
                    <a:pt x="0" y="477"/>
                  </a:lnTo>
                  <a:lnTo>
                    <a:pt x="667" y="1144"/>
                  </a:lnTo>
                  <a:lnTo>
                    <a:pt x="1119" y="667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6"/>
            <p:cNvSpPr/>
            <p:nvPr/>
          </p:nvSpPr>
          <p:spPr>
            <a:xfrm>
              <a:off x="6407628" y="2582900"/>
              <a:ext cx="37954" cy="38767"/>
            </a:xfrm>
            <a:custGeom>
              <a:avLst/>
              <a:gdLst/>
              <a:ahLst/>
              <a:cxnLst/>
              <a:rect l="l" t="t" r="r" b="b"/>
              <a:pathLst>
                <a:path w="1120" h="1144" extrusionOk="0">
                  <a:moveTo>
                    <a:pt x="667" y="1"/>
                  </a:moveTo>
                  <a:lnTo>
                    <a:pt x="0" y="667"/>
                  </a:lnTo>
                  <a:lnTo>
                    <a:pt x="477" y="1144"/>
                  </a:lnTo>
                  <a:lnTo>
                    <a:pt x="1120" y="477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6"/>
            <p:cNvSpPr/>
            <p:nvPr/>
          </p:nvSpPr>
          <p:spPr>
            <a:xfrm>
              <a:off x="6224435" y="2580495"/>
              <a:ext cx="179197" cy="109762"/>
            </a:xfrm>
            <a:custGeom>
              <a:avLst/>
              <a:gdLst/>
              <a:ahLst/>
              <a:cxnLst/>
              <a:rect l="l" t="t" r="r" b="b"/>
              <a:pathLst>
                <a:path w="5288" h="3239" extrusionOk="0">
                  <a:moveTo>
                    <a:pt x="1953" y="0"/>
                  </a:moveTo>
                  <a:cubicBezTo>
                    <a:pt x="1358" y="0"/>
                    <a:pt x="858" y="476"/>
                    <a:pt x="858" y="1096"/>
                  </a:cubicBezTo>
                  <a:lnTo>
                    <a:pt x="858" y="2143"/>
                  </a:lnTo>
                  <a:lnTo>
                    <a:pt x="0" y="2143"/>
                  </a:lnTo>
                  <a:lnTo>
                    <a:pt x="0" y="3239"/>
                  </a:lnTo>
                  <a:cubicBezTo>
                    <a:pt x="120" y="3215"/>
                    <a:pt x="239" y="3191"/>
                    <a:pt x="334" y="3167"/>
                  </a:cubicBezTo>
                  <a:cubicBezTo>
                    <a:pt x="453" y="3144"/>
                    <a:pt x="572" y="3144"/>
                    <a:pt x="667" y="3120"/>
                  </a:cubicBezTo>
                  <a:cubicBezTo>
                    <a:pt x="834" y="3096"/>
                    <a:pt x="1001" y="3096"/>
                    <a:pt x="1167" y="3096"/>
                  </a:cubicBezTo>
                  <a:cubicBezTo>
                    <a:pt x="1334" y="3096"/>
                    <a:pt x="1501" y="3096"/>
                    <a:pt x="1667" y="3120"/>
                  </a:cubicBezTo>
                  <a:cubicBezTo>
                    <a:pt x="1787" y="3144"/>
                    <a:pt x="1906" y="3144"/>
                    <a:pt x="2001" y="3167"/>
                  </a:cubicBezTo>
                  <a:cubicBezTo>
                    <a:pt x="2120" y="3191"/>
                    <a:pt x="2239" y="3215"/>
                    <a:pt x="2334" y="3239"/>
                  </a:cubicBezTo>
                  <a:lnTo>
                    <a:pt x="2334" y="2143"/>
                  </a:lnTo>
                  <a:lnTo>
                    <a:pt x="1525" y="2143"/>
                  </a:lnTo>
                  <a:lnTo>
                    <a:pt x="1525" y="1096"/>
                  </a:lnTo>
                  <a:cubicBezTo>
                    <a:pt x="1525" y="857"/>
                    <a:pt x="1715" y="667"/>
                    <a:pt x="1953" y="667"/>
                  </a:cubicBezTo>
                  <a:lnTo>
                    <a:pt x="2144" y="667"/>
                  </a:lnTo>
                  <a:cubicBezTo>
                    <a:pt x="2382" y="667"/>
                    <a:pt x="2596" y="857"/>
                    <a:pt x="2596" y="1096"/>
                  </a:cubicBezTo>
                  <a:lnTo>
                    <a:pt x="2596" y="1858"/>
                  </a:lnTo>
                  <a:cubicBezTo>
                    <a:pt x="2596" y="2524"/>
                    <a:pt x="3120" y="3072"/>
                    <a:pt x="3787" y="3072"/>
                  </a:cubicBezTo>
                  <a:lnTo>
                    <a:pt x="4073" y="3072"/>
                  </a:lnTo>
                  <a:cubicBezTo>
                    <a:pt x="4740" y="3072"/>
                    <a:pt x="5287" y="2524"/>
                    <a:pt x="5287" y="1858"/>
                  </a:cubicBezTo>
                  <a:lnTo>
                    <a:pt x="5287" y="1143"/>
                  </a:lnTo>
                  <a:lnTo>
                    <a:pt x="4620" y="1143"/>
                  </a:lnTo>
                  <a:lnTo>
                    <a:pt x="4620" y="1858"/>
                  </a:lnTo>
                  <a:cubicBezTo>
                    <a:pt x="4620" y="2143"/>
                    <a:pt x="4382" y="2405"/>
                    <a:pt x="4073" y="2405"/>
                  </a:cubicBezTo>
                  <a:lnTo>
                    <a:pt x="3811" y="2405"/>
                  </a:lnTo>
                  <a:cubicBezTo>
                    <a:pt x="3501" y="2405"/>
                    <a:pt x="3263" y="2143"/>
                    <a:pt x="3263" y="1858"/>
                  </a:cubicBezTo>
                  <a:lnTo>
                    <a:pt x="3263" y="1096"/>
                  </a:lnTo>
                  <a:cubicBezTo>
                    <a:pt x="3263" y="476"/>
                    <a:pt x="2763" y="0"/>
                    <a:pt x="2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66"/>
          <p:cNvGrpSpPr/>
          <p:nvPr/>
        </p:nvGrpSpPr>
        <p:grpSpPr>
          <a:xfrm>
            <a:off x="6121148" y="1826429"/>
            <a:ext cx="340569" cy="387396"/>
            <a:chOff x="6121148" y="1946981"/>
            <a:chExt cx="340569" cy="387396"/>
          </a:xfrm>
        </p:grpSpPr>
        <p:sp>
          <p:nvSpPr>
            <p:cNvPr id="1824" name="Google Shape;1824;p66"/>
            <p:cNvSpPr/>
            <p:nvPr/>
          </p:nvSpPr>
          <p:spPr>
            <a:xfrm>
              <a:off x="6285771" y="2218143"/>
              <a:ext cx="44427" cy="115421"/>
            </a:xfrm>
            <a:custGeom>
              <a:avLst/>
              <a:gdLst/>
              <a:ahLst/>
              <a:cxnLst/>
              <a:rect l="l" t="t" r="r" b="b"/>
              <a:pathLst>
                <a:path w="1311" h="3406" extrusionOk="0">
                  <a:moveTo>
                    <a:pt x="0" y="0"/>
                  </a:moveTo>
                  <a:lnTo>
                    <a:pt x="0" y="2739"/>
                  </a:lnTo>
                  <a:lnTo>
                    <a:pt x="0" y="3073"/>
                  </a:lnTo>
                  <a:lnTo>
                    <a:pt x="0" y="3406"/>
                  </a:lnTo>
                  <a:lnTo>
                    <a:pt x="1310" y="3406"/>
                  </a:lnTo>
                  <a:lnTo>
                    <a:pt x="1310" y="3073"/>
                  </a:lnTo>
                  <a:lnTo>
                    <a:pt x="1310" y="273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6"/>
            <p:cNvSpPr/>
            <p:nvPr/>
          </p:nvSpPr>
          <p:spPr>
            <a:xfrm>
              <a:off x="6195394" y="2218143"/>
              <a:ext cx="67809" cy="115421"/>
            </a:xfrm>
            <a:custGeom>
              <a:avLst/>
              <a:gdLst/>
              <a:ahLst/>
              <a:cxnLst/>
              <a:rect l="l" t="t" r="r" b="b"/>
              <a:pathLst>
                <a:path w="2001" h="3406" extrusionOk="0">
                  <a:moveTo>
                    <a:pt x="0" y="0"/>
                  </a:moveTo>
                  <a:cubicBezTo>
                    <a:pt x="48" y="643"/>
                    <a:pt x="191" y="1239"/>
                    <a:pt x="429" y="1787"/>
                  </a:cubicBezTo>
                  <a:cubicBezTo>
                    <a:pt x="715" y="2430"/>
                    <a:pt x="1119" y="2977"/>
                    <a:pt x="1596" y="3334"/>
                  </a:cubicBezTo>
                  <a:lnTo>
                    <a:pt x="1691" y="3406"/>
                  </a:lnTo>
                  <a:lnTo>
                    <a:pt x="2001" y="3406"/>
                  </a:lnTo>
                  <a:lnTo>
                    <a:pt x="2001" y="3073"/>
                  </a:lnTo>
                  <a:lnTo>
                    <a:pt x="2001" y="2739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6"/>
            <p:cNvSpPr/>
            <p:nvPr/>
          </p:nvSpPr>
          <p:spPr>
            <a:xfrm>
              <a:off x="6352731" y="2218143"/>
              <a:ext cx="69435" cy="116234"/>
            </a:xfrm>
            <a:custGeom>
              <a:avLst/>
              <a:gdLst/>
              <a:ahLst/>
              <a:cxnLst/>
              <a:rect l="l" t="t" r="r" b="b"/>
              <a:pathLst>
                <a:path w="2049" h="3430" extrusionOk="0">
                  <a:moveTo>
                    <a:pt x="1" y="0"/>
                  </a:moveTo>
                  <a:lnTo>
                    <a:pt x="1" y="2763"/>
                  </a:lnTo>
                  <a:lnTo>
                    <a:pt x="1" y="3096"/>
                  </a:lnTo>
                  <a:lnTo>
                    <a:pt x="1" y="3430"/>
                  </a:lnTo>
                  <a:lnTo>
                    <a:pt x="358" y="3430"/>
                  </a:lnTo>
                  <a:lnTo>
                    <a:pt x="453" y="3358"/>
                  </a:lnTo>
                  <a:cubicBezTo>
                    <a:pt x="930" y="2977"/>
                    <a:pt x="1335" y="2430"/>
                    <a:pt x="1620" y="1810"/>
                  </a:cubicBezTo>
                  <a:cubicBezTo>
                    <a:pt x="1858" y="1263"/>
                    <a:pt x="2001" y="643"/>
                    <a:pt x="2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6"/>
            <p:cNvSpPr/>
            <p:nvPr/>
          </p:nvSpPr>
          <p:spPr>
            <a:xfrm>
              <a:off x="6121148" y="1946981"/>
              <a:ext cx="340569" cy="266356"/>
            </a:xfrm>
            <a:custGeom>
              <a:avLst/>
              <a:gdLst/>
              <a:ahLst/>
              <a:cxnLst/>
              <a:rect l="l" t="t" r="r" b="b"/>
              <a:pathLst>
                <a:path w="10050" h="7860" extrusionOk="0">
                  <a:moveTo>
                    <a:pt x="2167" y="2001"/>
                  </a:moveTo>
                  <a:cubicBezTo>
                    <a:pt x="2906" y="2001"/>
                    <a:pt x="3525" y="2549"/>
                    <a:pt x="3644" y="3240"/>
                  </a:cubicBezTo>
                  <a:lnTo>
                    <a:pt x="2977" y="3240"/>
                  </a:lnTo>
                  <a:lnTo>
                    <a:pt x="2977" y="3906"/>
                  </a:lnTo>
                  <a:lnTo>
                    <a:pt x="3596" y="3906"/>
                  </a:lnTo>
                  <a:cubicBezTo>
                    <a:pt x="3549" y="4121"/>
                    <a:pt x="3429" y="4311"/>
                    <a:pt x="3287" y="4478"/>
                  </a:cubicBezTo>
                  <a:cubicBezTo>
                    <a:pt x="3027" y="4780"/>
                    <a:pt x="2631" y="4985"/>
                    <a:pt x="2205" y="4985"/>
                  </a:cubicBezTo>
                  <a:cubicBezTo>
                    <a:pt x="2161" y="4985"/>
                    <a:pt x="2116" y="4982"/>
                    <a:pt x="2072" y="4978"/>
                  </a:cubicBezTo>
                  <a:cubicBezTo>
                    <a:pt x="1310" y="4930"/>
                    <a:pt x="715" y="4311"/>
                    <a:pt x="691" y="3573"/>
                  </a:cubicBezTo>
                  <a:cubicBezTo>
                    <a:pt x="643" y="2716"/>
                    <a:pt x="1334" y="2001"/>
                    <a:pt x="2167" y="2001"/>
                  </a:cubicBezTo>
                  <a:close/>
                  <a:moveTo>
                    <a:pt x="4596" y="1"/>
                  </a:moveTo>
                  <a:lnTo>
                    <a:pt x="4596" y="2597"/>
                  </a:lnTo>
                  <a:lnTo>
                    <a:pt x="4120" y="2597"/>
                  </a:lnTo>
                  <a:cubicBezTo>
                    <a:pt x="3787" y="1858"/>
                    <a:pt x="3025" y="1334"/>
                    <a:pt x="2167" y="1334"/>
                  </a:cubicBezTo>
                  <a:cubicBezTo>
                    <a:pt x="977" y="1334"/>
                    <a:pt x="0" y="2311"/>
                    <a:pt x="0" y="3502"/>
                  </a:cubicBezTo>
                  <a:cubicBezTo>
                    <a:pt x="0" y="4692"/>
                    <a:pt x="977" y="5645"/>
                    <a:pt x="2167" y="5645"/>
                  </a:cubicBezTo>
                  <a:cubicBezTo>
                    <a:pt x="2310" y="5645"/>
                    <a:pt x="2453" y="5621"/>
                    <a:pt x="2596" y="5597"/>
                  </a:cubicBezTo>
                  <a:lnTo>
                    <a:pt x="2596" y="5597"/>
                  </a:lnTo>
                  <a:cubicBezTo>
                    <a:pt x="2382" y="6121"/>
                    <a:pt x="2239" y="6716"/>
                    <a:pt x="2215" y="7312"/>
                  </a:cubicBezTo>
                  <a:lnTo>
                    <a:pt x="4192" y="7312"/>
                  </a:lnTo>
                  <a:lnTo>
                    <a:pt x="4192" y="3906"/>
                  </a:lnTo>
                  <a:lnTo>
                    <a:pt x="4858" y="3906"/>
                  </a:lnTo>
                  <a:lnTo>
                    <a:pt x="4858" y="7312"/>
                  </a:lnTo>
                  <a:lnTo>
                    <a:pt x="6168" y="7312"/>
                  </a:lnTo>
                  <a:lnTo>
                    <a:pt x="6168" y="3906"/>
                  </a:lnTo>
                  <a:lnTo>
                    <a:pt x="6835" y="3906"/>
                  </a:lnTo>
                  <a:lnTo>
                    <a:pt x="6835" y="7312"/>
                  </a:lnTo>
                  <a:lnTo>
                    <a:pt x="8907" y="7312"/>
                  </a:lnTo>
                  <a:cubicBezTo>
                    <a:pt x="8859" y="6693"/>
                    <a:pt x="8716" y="6050"/>
                    <a:pt x="8478" y="5502"/>
                  </a:cubicBezTo>
                  <a:cubicBezTo>
                    <a:pt x="8216" y="4930"/>
                    <a:pt x="7859" y="4430"/>
                    <a:pt x="7430" y="4049"/>
                  </a:cubicBezTo>
                  <a:lnTo>
                    <a:pt x="7430" y="3835"/>
                  </a:lnTo>
                  <a:cubicBezTo>
                    <a:pt x="8526" y="4002"/>
                    <a:pt x="9383" y="4954"/>
                    <a:pt x="9383" y="6121"/>
                  </a:cubicBezTo>
                  <a:lnTo>
                    <a:pt x="9383" y="7860"/>
                  </a:lnTo>
                  <a:lnTo>
                    <a:pt x="10050" y="7860"/>
                  </a:lnTo>
                  <a:lnTo>
                    <a:pt x="10050" y="6121"/>
                  </a:lnTo>
                  <a:cubicBezTo>
                    <a:pt x="10050" y="4621"/>
                    <a:pt x="8907" y="3359"/>
                    <a:pt x="7430" y="3192"/>
                  </a:cubicBezTo>
                  <a:lnTo>
                    <a:pt x="7430" y="2597"/>
                  </a:lnTo>
                  <a:lnTo>
                    <a:pt x="6478" y="2597"/>
                  </a:lnTo>
                  <a:lnTo>
                    <a:pt x="6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66"/>
          <p:cNvGrpSpPr/>
          <p:nvPr/>
        </p:nvGrpSpPr>
        <p:grpSpPr>
          <a:xfrm>
            <a:off x="6759477" y="1917619"/>
            <a:ext cx="387399" cy="220368"/>
            <a:chOff x="6759477" y="2038170"/>
            <a:chExt cx="387399" cy="220368"/>
          </a:xfrm>
        </p:grpSpPr>
        <p:sp>
          <p:nvSpPr>
            <p:cNvPr id="1829" name="Google Shape;1829;p66"/>
            <p:cNvSpPr/>
            <p:nvPr/>
          </p:nvSpPr>
          <p:spPr>
            <a:xfrm>
              <a:off x="6807902" y="2038170"/>
              <a:ext cx="143683" cy="99324"/>
            </a:xfrm>
            <a:custGeom>
              <a:avLst/>
              <a:gdLst/>
              <a:ahLst/>
              <a:cxnLst/>
              <a:rect l="l" t="t" r="r" b="b"/>
              <a:pathLst>
                <a:path w="4240" h="2931" extrusionOk="0">
                  <a:moveTo>
                    <a:pt x="0" y="1"/>
                  </a:moveTo>
                  <a:lnTo>
                    <a:pt x="0" y="2930"/>
                  </a:lnTo>
                  <a:lnTo>
                    <a:pt x="4239" y="2930"/>
                  </a:lnTo>
                  <a:lnTo>
                    <a:pt x="4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6"/>
            <p:cNvSpPr/>
            <p:nvPr/>
          </p:nvSpPr>
          <p:spPr>
            <a:xfrm>
              <a:off x="6974151" y="2040610"/>
              <a:ext cx="172725" cy="94444"/>
            </a:xfrm>
            <a:custGeom>
              <a:avLst/>
              <a:gdLst/>
              <a:ahLst/>
              <a:cxnLst/>
              <a:rect l="l" t="t" r="r" b="b"/>
              <a:pathLst>
                <a:path w="5097" h="2787" extrusionOk="0">
                  <a:moveTo>
                    <a:pt x="0" y="0"/>
                  </a:moveTo>
                  <a:lnTo>
                    <a:pt x="0" y="48"/>
                  </a:lnTo>
                  <a:lnTo>
                    <a:pt x="0" y="2787"/>
                  </a:lnTo>
                  <a:lnTo>
                    <a:pt x="905" y="2477"/>
                  </a:lnTo>
                  <a:lnTo>
                    <a:pt x="1834" y="2477"/>
                  </a:lnTo>
                  <a:cubicBezTo>
                    <a:pt x="1929" y="2477"/>
                    <a:pt x="2048" y="2477"/>
                    <a:pt x="2167" y="2453"/>
                  </a:cubicBezTo>
                  <a:cubicBezTo>
                    <a:pt x="2858" y="2406"/>
                    <a:pt x="4001" y="2239"/>
                    <a:pt x="4763" y="1643"/>
                  </a:cubicBezTo>
                  <a:lnTo>
                    <a:pt x="5096" y="1382"/>
                  </a:lnTo>
                  <a:lnTo>
                    <a:pt x="4763" y="1120"/>
                  </a:lnTo>
                  <a:cubicBezTo>
                    <a:pt x="4001" y="548"/>
                    <a:pt x="2858" y="381"/>
                    <a:pt x="2167" y="310"/>
                  </a:cubicBezTo>
                  <a:lnTo>
                    <a:pt x="81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6"/>
            <p:cNvSpPr/>
            <p:nvPr/>
          </p:nvSpPr>
          <p:spPr>
            <a:xfrm>
              <a:off x="6759477" y="2050302"/>
              <a:ext cx="26669" cy="75061"/>
            </a:xfrm>
            <a:custGeom>
              <a:avLst/>
              <a:gdLst/>
              <a:ahLst/>
              <a:cxnLst/>
              <a:rect l="l" t="t" r="r" b="b"/>
              <a:pathLst>
                <a:path w="787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786" y="221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6"/>
            <p:cNvSpPr/>
            <p:nvPr/>
          </p:nvSpPr>
          <p:spPr>
            <a:xfrm>
              <a:off x="6807902" y="2158435"/>
              <a:ext cx="143683" cy="100104"/>
            </a:xfrm>
            <a:custGeom>
              <a:avLst/>
              <a:gdLst/>
              <a:ahLst/>
              <a:cxnLst/>
              <a:rect l="l" t="t" r="r" b="b"/>
              <a:pathLst>
                <a:path w="4240" h="2954" extrusionOk="0">
                  <a:moveTo>
                    <a:pt x="0" y="0"/>
                  </a:moveTo>
                  <a:lnTo>
                    <a:pt x="0" y="2953"/>
                  </a:lnTo>
                  <a:lnTo>
                    <a:pt x="4239" y="2953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6"/>
            <p:cNvSpPr/>
            <p:nvPr/>
          </p:nvSpPr>
          <p:spPr>
            <a:xfrm>
              <a:off x="6974151" y="2161654"/>
              <a:ext cx="172725" cy="94444"/>
            </a:xfrm>
            <a:custGeom>
              <a:avLst/>
              <a:gdLst/>
              <a:ahLst/>
              <a:cxnLst/>
              <a:rect l="l" t="t" r="r" b="b"/>
              <a:pathLst>
                <a:path w="5097" h="2787" extrusionOk="0">
                  <a:moveTo>
                    <a:pt x="0" y="0"/>
                  </a:moveTo>
                  <a:lnTo>
                    <a:pt x="0" y="2787"/>
                  </a:lnTo>
                  <a:lnTo>
                    <a:pt x="905" y="2477"/>
                  </a:lnTo>
                  <a:lnTo>
                    <a:pt x="1762" y="2477"/>
                  </a:lnTo>
                  <a:lnTo>
                    <a:pt x="2167" y="2453"/>
                  </a:lnTo>
                  <a:cubicBezTo>
                    <a:pt x="2858" y="2406"/>
                    <a:pt x="4001" y="2239"/>
                    <a:pt x="4763" y="1644"/>
                  </a:cubicBezTo>
                  <a:lnTo>
                    <a:pt x="5096" y="1382"/>
                  </a:lnTo>
                  <a:lnTo>
                    <a:pt x="4763" y="1120"/>
                  </a:lnTo>
                  <a:cubicBezTo>
                    <a:pt x="4001" y="548"/>
                    <a:pt x="2858" y="358"/>
                    <a:pt x="2167" y="310"/>
                  </a:cubicBezTo>
                  <a:cubicBezTo>
                    <a:pt x="2048" y="310"/>
                    <a:pt x="1929" y="286"/>
                    <a:pt x="1834" y="286"/>
                  </a:cubicBezTo>
                  <a:lnTo>
                    <a:pt x="81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6"/>
            <p:cNvSpPr/>
            <p:nvPr/>
          </p:nvSpPr>
          <p:spPr>
            <a:xfrm>
              <a:off x="6759477" y="2170532"/>
              <a:ext cx="26669" cy="75874"/>
            </a:xfrm>
            <a:custGeom>
              <a:avLst/>
              <a:gdLst/>
              <a:ahLst/>
              <a:cxnLst/>
              <a:rect l="l" t="t" r="r" b="b"/>
              <a:pathLst>
                <a:path w="787" h="2239" extrusionOk="0">
                  <a:moveTo>
                    <a:pt x="0" y="0"/>
                  </a:moveTo>
                  <a:lnTo>
                    <a:pt x="0" y="2239"/>
                  </a:lnTo>
                  <a:lnTo>
                    <a:pt x="786" y="2239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5" name="Google Shape;1835;p66"/>
          <p:cNvSpPr/>
          <p:nvPr/>
        </p:nvSpPr>
        <p:spPr>
          <a:xfrm>
            <a:off x="6756258" y="2551132"/>
            <a:ext cx="393841" cy="229215"/>
          </a:xfrm>
          <a:custGeom>
            <a:avLst/>
            <a:gdLst/>
            <a:ahLst/>
            <a:cxnLst/>
            <a:rect l="l" t="t" r="r" b="b"/>
            <a:pathLst>
              <a:path w="11622" h="6764" extrusionOk="0">
                <a:moveTo>
                  <a:pt x="4858" y="953"/>
                </a:moveTo>
                <a:lnTo>
                  <a:pt x="4858" y="2739"/>
                </a:lnTo>
                <a:lnTo>
                  <a:pt x="3096" y="2739"/>
                </a:lnTo>
                <a:lnTo>
                  <a:pt x="3096" y="2072"/>
                </a:lnTo>
                <a:lnTo>
                  <a:pt x="4192" y="2072"/>
                </a:lnTo>
                <a:lnTo>
                  <a:pt x="4192" y="1619"/>
                </a:lnTo>
                <a:lnTo>
                  <a:pt x="3096" y="1619"/>
                </a:lnTo>
                <a:lnTo>
                  <a:pt x="3096" y="953"/>
                </a:lnTo>
                <a:close/>
                <a:moveTo>
                  <a:pt x="4192" y="3668"/>
                </a:moveTo>
                <a:lnTo>
                  <a:pt x="4192" y="4025"/>
                </a:lnTo>
                <a:cubicBezTo>
                  <a:pt x="4192" y="4049"/>
                  <a:pt x="4168" y="4072"/>
                  <a:pt x="4144" y="4072"/>
                </a:cubicBezTo>
                <a:lnTo>
                  <a:pt x="3549" y="4072"/>
                </a:lnTo>
                <a:cubicBezTo>
                  <a:pt x="3525" y="4072"/>
                  <a:pt x="3525" y="4049"/>
                  <a:pt x="3525" y="4025"/>
                </a:cubicBezTo>
                <a:lnTo>
                  <a:pt x="3525" y="3668"/>
                </a:lnTo>
                <a:close/>
                <a:moveTo>
                  <a:pt x="953" y="0"/>
                </a:moveTo>
                <a:lnTo>
                  <a:pt x="929" y="691"/>
                </a:lnTo>
                <a:cubicBezTo>
                  <a:pt x="1334" y="691"/>
                  <a:pt x="1620" y="953"/>
                  <a:pt x="1762" y="1143"/>
                </a:cubicBezTo>
                <a:cubicBezTo>
                  <a:pt x="1620" y="1262"/>
                  <a:pt x="1429" y="1334"/>
                  <a:pt x="1215" y="1358"/>
                </a:cubicBezTo>
                <a:lnTo>
                  <a:pt x="929" y="1405"/>
                </a:lnTo>
                <a:lnTo>
                  <a:pt x="929" y="3215"/>
                </a:lnTo>
                <a:cubicBezTo>
                  <a:pt x="0" y="4406"/>
                  <a:pt x="215" y="6382"/>
                  <a:pt x="215" y="6454"/>
                </a:cubicBezTo>
                <a:lnTo>
                  <a:pt x="262" y="6763"/>
                </a:lnTo>
                <a:lnTo>
                  <a:pt x="3025" y="6763"/>
                </a:lnTo>
                <a:lnTo>
                  <a:pt x="2786" y="6287"/>
                </a:lnTo>
                <a:cubicBezTo>
                  <a:pt x="2501" y="5692"/>
                  <a:pt x="2429" y="5049"/>
                  <a:pt x="2525" y="4358"/>
                </a:cubicBezTo>
                <a:cubicBezTo>
                  <a:pt x="2572" y="4049"/>
                  <a:pt x="2667" y="3810"/>
                  <a:pt x="2715" y="3668"/>
                </a:cubicBezTo>
                <a:lnTo>
                  <a:pt x="2858" y="3668"/>
                </a:lnTo>
                <a:lnTo>
                  <a:pt x="2858" y="4049"/>
                </a:lnTo>
                <a:cubicBezTo>
                  <a:pt x="2858" y="4430"/>
                  <a:pt x="3168" y="4739"/>
                  <a:pt x="3549" y="4739"/>
                </a:cubicBezTo>
                <a:lnTo>
                  <a:pt x="4168" y="4739"/>
                </a:lnTo>
                <a:cubicBezTo>
                  <a:pt x="4549" y="4739"/>
                  <a:pt x="4858" y="4430"/>
                  <a:pt x="4858" y="4049"/>
                </a:cubicBezTo>
                <a:lnTo>
                  <a:pt x="4858" y="3668"/>
                </a:lnTo>
                <a:lnTo>
                  <a:pt x="5811" y="3668"/>
                </a:lnTo>
                <a:lnTo>
                  <a:pt x="5811" y="3025"/>
                </a:lnTo>
                <a:lnTo>
                  <a:pt x="10050" y="3025"/>
                </a:lnTo>
                <a:lnTo>
                  <a:pt x="10050" y="2358"/>
                </a:lnTo>
                <a:lnTo>
                  <a:pt x="5811" y="2358"/>
                </a:lnTo>
                <a:lnTo>
                  <a:pt x="5811" y="1810"/>
                </a:lnTo>
                <a:lnTo>
                  <a:pt x="11622" y="1810"/>
                </a:lnTo>
                <a:lnTo>
                  <a:pt x="11622" y="357"/>
                </a:lnTo>
                <a:lnTo>
                  <a:pt x="10883" y="357"/>
                </a:lnTo>
                <a:lnTo>
                  <a:pt x="10883" y="0"/>
                </a:lnTo>
                <a:lnTo>
                  <a:pt x="10193" y="0"/>
                </a:lnTo>
                <a:lnTo>
                  <a:pt x="10193" y="357"/>
                </a:lnTo>
                <a:lnTo>
                  <a:pt x="5811" y="357"/>
                </a:lnTo>
                <a:lnTo>
                  <a:pt x="5811" y="0"/>
                </a:lnTo>
                <a:lnTo>
                  <a:pt x="2286" y="0"/>
                </a:lnTo>
                <a:lnTo>
                  <a:pt x="2263" y="310"/>
                </a:lnTo>
                <a:cubicBezTo>
                  <a:pt x="2239" y="405"/>
                  <a:pt x="2215" y="500"/>
                  <a:pt x="2191" y="595"/>
                </a:cubicBezTo>
                <a:cubicBezTo>
                  <a:pt x="1929" y="334"/>
                  <a:pt x="1524" y="24"/>
                  <a:pt x="9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6" name="Google Shape;1836;p66"/>
          <p:cNvGrpSpPr/>
          <p:nvPr/>
        </p:nvGrpSpPr>
        <p:grpSpPr>
          <a:xfrm>
            <a:off x="6761883" y="3186238"/>
            <a:ext cx="386621" cy="270352"/>
            <a:chOff x="6761883" y="3306790"/>
            <a:chExt cx="386621" cy="270352"/>
          </a:xfrm>
        </p:grpSpPr>
        <p:sp>
          <p:nvSpPr>
            <p:cNvPr id="1837" name="Google Shape;1837;p66"/>
            <p:cNvSpPr/>
            <p:nvPr/>
          </p:nvSpPr>
          <p:spPr>
            <a:xfrm>
              <a:off x="6761883" y="3306790"/>
              <a:ext cx="86413" cy="71028"/>
            </a:xfrm>
            <a:custGeom>
              <a:avLst/>
              <a:gdLst/>
              <a:ahLst/>
              <a:cxnLst/>
              <a:rect l="l" t="t" r="r" b="b"/>
              <a:pathLst>
                <a:path w="2550" h="2096" extrusionOk="0">
                  <a:moveTo>
                    <a:pt x="549" y="0"/>
                  </a:moveTo>
                  <a:lnTo>
                    <a:pt x="1" y="2096"/>
                  </a:lnTo>
                  <a:lnTo>
                    <a:pt x="2025" y="2096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6"/>
            <p:cNvSpPr/>
            <p:nvPr/>
          </p:nvSpPr>
          <p:spPr>
            <a:xfrm>
              <a:off x="6854700" y="3306790"/>
              <a:ext cx="293805" cy="71028"/>
            </a:xfrm>
            <a:custGeom>
              <a:avLst/>
              <a:gdLst/>
              <a:ahLst/>
              <a:cxnLst/>
              <a:rect l="l" t="t" r="r" b="b"/>
              <a:pathLst>
                <a:path w="8670" h="2096" extrusionOk="0">
                  <a:moveTo>
                    <a:pt x="524" y="0"/>
                  </a:moveTo>
                  <a:lnTo>
                    <a:pt x="1" y="2096"/>
                  </a:lnTo>
                  <a:lnTo>
                    <a:pt x="8121" y="2096"/>
                  </a:lnTo>
                  <a:lnTo>
                    <a:pt x="8121" y="1357"/>
                  </a:lnTo>
                  <a:lnTo>
                    <a:pt x="8669" y="1357"/>
                  </a:lnTo>
                  <a:lnTo>
                    <a:pt x="8669" y="691"/>
                  </a:lnTo>
                  <a:lnTo>
                    <a:pt x="8121" y="691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6"/>
            <p:cNvSpPr/>
            <p:nvPr/>
          </p:nvSpPr>
          <p:spPr>
            <a:xfrm>
              <a:off x="6764323" y="3401199"/>
              <a:ext cx="332504" cy="175944"/>
            </a:xfrm>
            <a:custGeom>
              <a:avLst/>
              <a:gdLst/>
              <a:ahLst/>
              <a:cxnLst/>
              <a:rect l="l" t="t" r="r" b="b"/>
              <a:pathLst>
                <a:path w="9812" h="5192" extrusionOk="0">
                  <a:moveTo>
                    <a:pt x="4835" y="762"/>
                  </a:moveTo>
                  <a:cubicBezTo>
                    <a:pt x="4525" y="1715"/>
                    <a:pt x="3668" y="1929"/>
                    <a:pt x="3144" y="1977"/>
                  </a:cubicBezTo>
                  <a:lnTo>
                    <a:pt x="3453" y="762"/>
                  </a:lnTo>
                  <a:close/>
                  <a:moveTo>
                    <a:pt x="691" y="0"/>
                  </a:moveTo>
                  <a:lnTo>
                    <a:pt x="691" y="762"/>
                  </a:lnTo>
                  <a:lnTo>
                    <a:pt x="1120" y="762"/>
                  </a:lnTo>
                  <a:lnTo>
                    <a:pt x="0" y="5192"/>
                  </a:lnTo>
                  <a:lnTo>
                    <a:pt x="2334" y="5192"/>
                  </a:lnTo>
                  <a:lnTo>
                    <a:pt x="2953" y="2668"/>
                  </a:lnTo>
                  <a:cubicBezTo>
                    <a:pt x="3215" y="2668"/>
                    <a:pt x="3573" y="2620"/>
                    <a:pt x="3977" y="2501"/>
                  </a:cubicBezTo>
                  <a:cubicBezTo>
                    <a:pt x="4549" y="2286"/>
                    <a:pt x="5287" y="1834"/>
                    <a:pt x="5525" y="762"/>
                  </a:cubicBezTo>
                  <a:lnTo>
                    <a:pt x="9812" y="762"/>
                  </a:lnTo>
                  <a:lnTo>
                    <a:pt x="9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66"/>
          <p:cNvGrpSpPr/>
          <p:nvPr/>
        </p:nvGrpSpPr>
        <p:grpSpPr>
          <a:xfrm>
            <a:off x="6756258" y="3751131"/>
            <a:ext cx="386584" cy="386582"/>
            <a:chOff x="6756258" y="3871683"/>
            <a:chExt cx="386584" cy="386582"/>
          </a:xfrm>
        </p:grpSpPr>
        <p:sp>
          <p:nvSpPr>
            <p:cNvPr id="1841" name="Google Shape;1841;p66"/>
            <p:cNvSpPr/>
            <p:nvPr/>
          </p:nvSpPr>
          <p:spPr>
            <a:xfrm>
              <a:off x="6812747" y="3927359"/>
              <a:ext cx="274421" cy="275200"/>
            </a:xfrm>
            <a:custGeom>
              <a:avLst/>
              <a:gdLst/>
              <a:ahLst/>
              <a:cxnLst/>
              <a:rect l="l" t="t" r="r" b="b"/>
              <a:pathLst>
                <a:path w="8098" h="8121" extrusionOk="0">
                  <a:moveTo>
                    <a:pt x="4382" y="3715"/>
                  </a:moveTo>
                  <a:lnTo>
                    <a:pt x="4382" y="4406"/>
                  </a:lnTo>
                  <a:lnTo>
                    <a:pt x="3715" y="4406"/>
                  </a:lnTo>
                  <a:lnTo>
                    <a:pt x="3715" y="3715"/>
                  </a:lnTo>
                  <a:close/>
                  <a:moveTo>
                    <a:pt x="0" y="0"/>
                  </a:moveTo>
                  <a:lnTo>
                    <a:pt x="0" y="3715"/>
                  </a:lnTo>
                  <a:lnTo>
                    <a:pt x="2334" y="3715"/>
                  </a:lnTo>
                  <a:lnTo>
                    <a:pt x="2334" y="4406"/>
                  </a:lnTo>
                  <a:lnTo>
                    <a:pt x="0" y="4406"/>
                  </a:lnTo>
                  <a:lnTo>
                    <a:pt x="0" y="8121"/>
                  </a:lnTo>
                  <a:lnTo>
                    <a:pt x="3715" y="8121"/>
                  </a:lnTo>
                  <a:lnTo>
                    <a:pt x="3715" y="5787"/>
                  </a:lnTo>
                  <a:lnTo>
                    <a:pt x="4382" y="5787"/>
                  </a:lnTo>
                  <a:lnTo>
                    <a:pt x="4382" y="8121"/>
                  </a:lnTo>
                  <a:lnTo>
                    <a:pt x="8097" y="8121"/>
                  </a:lnTo>
                  <a:lnTo>
                    <a:pt x="8097" y="4406"/>
                  </a:lnTo>
                  <a:lnTo>
                    <a:pt x="5763" y="4406"/>
                  </a:lnTo>
                  <a:lnTo>
                    <a:pt x="5763" y="3715"/>
                  </a:lnTo>
                  <a:lnTo>
                    <a:pt x="8097" y="3715"/>
                  </a:lnTo>
                  <a:lnTo>
                    <a:pt x="8097" y="0"/>
                  </a:lnTo>
                  <a:lnTo>
                    <a:pt x="4382" y="0"/>
                  </a:lnTo>
                  <a:lnTo>
                    <a:pt x="4382" y="2334"/>
                  </a:lnTo>
                  <a:lnTo>
                    <a:pt x="3715" y="2334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6"/>
            <p:cNvSpPr/>
            <p:nvPr/>
          </p:nvSpPr>
          <p:spPr>
            <a:xfrm>
              <a:off x="6938638" y="3871683"/>
              <a:ext cx="22637" cy="56524"/>
            </a:xfrm>
            <a:custGeom>
              <a:avLst/>
              <a:gdLst/>
              <a:ahLst/>
              <a:cxnLst/>
              <a:rect l="l" t="t" r="r" b="b"/>
              <a:pathLst>
                <a:path w="668" h="1668" extrusionOk="0">
                  <a:moveTo>
                    <a:pt x="0" y="0"/>
                  </a:moveTo>
                  <a:lnTo>
                    <a:pt x="0" y="1667"/>
                  </a:lnTo>
                  <a:lnTo>
                    <a:pt x="667" y="16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6"/>
            <p:cNvSpPr/>
            <p:nvPr/>
          </p:nvSpPr>
          <p:spPr>
            <a:xfrm>
              <a:off x="6938638" y="4201740"/>
              <a:ext cx="22637" cy="56524"/>
            </a:xfrm>
            <a:custGeom>
              <a:avLst/>
              <a:gdLst/>
              <a:ahLst/>
              <a:cxnLst/>
              <a:rect l="l" t="t" r="r" b="b"/>
              <a:pathLst>
                <a:path w="668" h="1668" extrusionOk="0">
                  <a:moveTo>
                    <a:pt x="0" y="0"/>
                  </a:moveTo>
                  <a:lnTo>
                    <a:pt x="0" y="1667"/>
                  </a:lnTo>
                  <a:lnTo>
                    <a:pt x="667" y="16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6"/>
            <p:cNvSpPr/>
            <p:nvPr/>
          </p:nvSpPr>
          <p:spPr>
            <a:xfrm>
              <a:off x="6756258" y="4053248"/>
              <a:ext cx="56524" cy="23416"/>
            </a:xfrm>
            <a:custGeom>
              <a:avLst/>
              <a:gdLst/>
              <a:ahLst/>
              <a:cxnLst/>
              <a:rect l="l" t="t" r="r" b="b"/>
              <a:pathLst>
                <a:path w="1668" h="691" extrusionOk="0">
                  <a:moveTo>
                    <a:pt x="0" y="0"/>
                  </a:moveTo>
                  <a:lnTo>
                    <a:pt x="0" y="691"/>
                  </a:lnTo>
                  <a:lnTo>
                    <a:pt x="1667" y="691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6"/>
            <p:cNvSpPr/>
            <p:nvPr/>
          </p:nvSpPr>
          <p:spPr>
            <a:xfrm>
              <a:off x="7086317" y="4053248"/>
              <a:ext cx="56524" cy="23416"/>
            </a:xfrm>
            <a:custGeom>
              <a:avLst/>
              <a:gdLst/>
              <a:ahLst/>
              <a:cxnLst/>
              <a:rect l="l" t="t" r="r" b="b"/>
              <a:pathLst>
                <a:path w="1668" h="691" extrusionOk="0">
                  <a:moveTo>
                    <a:pt x="0" y="0"/>
                  </a:moveTo>
                  <a:lnTo>
                    <a:pt x="0" y="691"/>
                  </a:lnTo>
                  <a:lnTo>
                    <a:pt x="1667" y="691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6" name="Google Shape;1846;p66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</p:grpSpPr>
        <p:sp>
          <p:nvSpPr>
            <p:cNvPr id="1847" name="Google Shape;1847;p66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6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6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6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6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6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8962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67"/>
          <p:cNvSpPr/>
          <p:nvPr/>
        </p:nvSpPr>
        <p:spPr>
          <a:xfrm rot="5400000">
            <a:off x="5032674" y="1032167"/>
            <a:ext cx="2165132" cy="4640920"/>
          </a:xfrm>
          <a:custGeom>
            <a:avLst/>
            <a:gdLst/>
            <a:ahLst/>
            <a:cxnLst/>
            <a:rect l="l" t="t" r="r" b="b"/>
            <a:pathLst>
              <a:path w="78632" h="78653" extrusionOk="0">
                <a:moveTo>
                  <a:pt x="0" y="1"/>
                </a:moveTo>
                <a:lnTo>
                  <a:pt x="0" y="78653"/>
                </a:lnTo>
                <a:lnTo>
                  <a:pt x="78631" y="78653"/>
                </a:lnTo>
                <a:lnTo>
                  <a:pt x="78631" y="1"/>
                </a:lnTo>
                <a:close/>
              </a:path>
            </a:pathLst>
          </a:custGeom>
          <a:solidFill>
            <a:srgbClr val="3F5E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67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859" name="Google Shape;1859;p67"/>
          <p:cNvGrpSpPr/>
          <p:nvPr/>
        </p:nvGrpSpPr>
        <p:grpSpPr>
          <a:xfrm rot="10800000" flipH="1">
            <a:off x="699878" y="2096644"/>
            <a:ext cx="2914358" cy="2349655"/>
            <a:chOff x="-4348700" y="0"/>
            <a:chExt cx="3709250" cy="2990525"/>
          </a:xfrm>
        </p:grpSpPr>
        <p:sp>
          <p:nvSpPr>
            <p:cNvPr id="1860" name="Google Shape;1860;p67"/>
            <p:cNvSpPr/>
            <p:nvPr/>
          </p:nvSpPr>
          <p:spPr>
            <a:xfrm>
              <a:off x="-2857900" y="672250"/>
              <a:ext cx="308650" cy="416675"/>
            </a:xfrm>
            <a:custGeom>
              <a:avLst/>
              <a:gdLst/>
              <a:ahLst/>
              <a:cxnLst/>
              <a:rect l="l" t="t" r="r" b="b"/>
              <a:pathLst>
                <a:path w="12346" h="16667" extrusionOk="0">
                  <a:moveTo>
                    <a:pt x="3420" y="1"/>
                  </a:moveTo>
                  <a:cubicBezTo>
                    <a:pt x="3229" y="1"/>
                    <a:pt x="3003" y="35"/>
                    <a:pt x="2721" y="112"/>
                  </a:cubicBezTo>
                  <a:cubicBezTo>
                    <a:pt x="1" y="886"/>
                    <a:pt x="84" y="3941"/>
                    <a:pt x="1214" y="5928"/>
                  </a:cubicBezTo>
                  <a:cubicBezTo>
                    <a:pt x="1800" y="6975"/>
                    <a:pt x="2574" y="7916"/>
                    <a:pt x="3097" y="8983"/>
                  </a:cubicBezTo>
                  <a:cubicBezTo>
                    <a:pt x="3620" y="10071"/>
                    <a:pt x="3913" y="11348"/>
                    <a:pt x="3453" y="12457"/>
                  </a:cubicBezTo>
                  <a:cubicBezTo>
                    <a:pt x="3035" y="13461"/>
                    <a:pt x="2051" y="14340"/>
                    <a:pt x="2281" y="15407"/>
                  </a:cubicBezTo>
                  <a:cubicBezTo>
                    <a:pt x="2428" y="16056"/>
                    <a:pt x="3055" y="16537"/>
                    <a:pt x="3746" y="16641"/>
                  </a:cubicBezTo>
                  <a:cubicBezTo>
                    <a:pt x="3856" y="16659"/>
                    <a:pt x="3967" y="16667"/>
                    <a:pt x="4078" y="16667"/>
                  </a:cubicBezTo>
                  <a:cubicBezTo>
                    <a:pt x="4640" y="16667"/>
                    <a:pt x="5199" y="16457"/>
                    <a:pt x="5671" y="16160"/>
                  </a:cubicBezTo>
                  <a:cubicBezTo>
                    <a:pt x="7094" y="15302"/>
                    <a:pt x="8014" y="13670"/>
                    <a:pt x="7993" y="12017"/>
                  </a:cubicBezTo>
                  <a:cubicBezTo>
                    <a:pt x="7973" y="10804"/>
                    <a:pt x="7596" y="9360"/>
                    <a:pt x="8496" y="8544"/>
                  </a:cubicBezTo>
                  <a:cubicBezTo>
                    <a:pt x="8935" y="8167"/>
                    <a:pt x="9521" y="8084"/>
                    <a:pt x="10044" y="7874"/>
                  </a:cubicBezTo>
                  <a:cubicBezTo>
                    <a:pt x="11467" y="7268"/>
                    <a:pt x="12346" y="5594"/>
                    <a:pt x="11990" y="4087"/>
                  </a:cubicBezTo>
                  <a:cubicBezTo>
                    <a:pt x="11667" y="2633"/>
                    <a:pt x="10252" y="1530"/>
                    <a:pt x="8762" y="1530"/>
                  </a:cubicBezTo>
                  <a:cubicBezTo>
                    <a:pt x="8708" y="1530"/>
                    <a:pt x="8654" y="1532"/>
                    <a:pt x="8600" y="1535"/>
                  </a:cubicBezTo>
                  <a:cubicBezTo>
                    <a:pt x="7857" y="1574"/>
                    <a:pt x="7335" y="1679"/>
                    <a:pt x="6849" y="1679"/>
                  </a:cubicBezTo>
                  <a:cubicBezTo>
                    <a:pt x="6308" y="1679"/>
                    <a:pt x="5811" y="1549"/>
                    <a:pt x="5106" y="1053"/>
                  </a:cubicBezTo>
                  <a:cubicBezTo>
                    <a:pt x="4357" y="520"/>
                    <a:pt x="4164" y="1"/>
                    <a:pt x="3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7"/>
            <p:cNvSpPr/>
            <p:nvPr/>
          </p:nvSpPr>
          <p:spPr>
            <a:xfrm>
              <a:off x="-2834875" y="1342000"/>
              <a:ext cx="639750" cy="767325"/>
            </a:xfrm>
            <a:custGeom>
              <a:avLst/>
              <a:gdLst/>
              <a:ahLst/>
              <a:cxnLst/>
              <a:rect l="l" t="t" r="r" b="b"/>
              <a:pathLst>
                <a:path w="25590" h="30693" extrusionOk="0">
                  <a:moveTo>
                    <a:pt x="20162" y="1"/>
                  </a:moveTo>
                  <a:cubicBezTo>
                    <a:pt x="17956" y="1"/>
                    <a:pt x="15765" y="1175"/>
                    <a:pt x="14584" y="3054"/>
                  </a:cubicBezTo>
                  <a:cubicBezTo>
                    <a:pt x="12910" y="5753"/>
                    <a:pt x="14291" y="7616"/>
                    <a:pt x="14605" y="10315"/>
                  </a:cubicBezTo>
                  <a:cubicBezTo>
                    <a:pt x="14898" y="12805"/>
                    <a:pt x="12785" y="15211"/>
                    <a:pt x="10755" y="16362"/>
                  </a:cubicBezTo>
                  <a:cubicBezTo>
                    <a:pt x="8370" y="17680"/>
                    <a:pt x="5566" y="18015"/>
                    <a:pt x="2846" y="18308"/>
                  </a:cubicBezTo>
                  <a:cubicBezTo>
                    <a:pt x="1653" y="18433"/>
                    <a:pt x="189" y="18852"/>
                    <a:pt x="63" y="20023"/>
                  </a:cubicBezTo>
                  <a:cubicBezTo>
                    <a:pt x="0" y="20902"/>
                    <a:pt x="754" y="21572"/>
                    <a:pt x="1402" y="22157"/>
                  </a:cubicBezTo>
                  <a:cubicBezTo>
                    <a:pt x="2678" y="23308"/>
                    <a:pt x="3829" y="25150"/>
                    <a:pt x="2971" y="26635"/>
                  </a:cubicBezTo>
                  <a:cubicBezTo>
                    <a:pt x="2595" y="27326"/>
                    <a:pt x="1800" y="27807"/>
                    <a:pt x="1611" y="28581"/>
                  </a:cubicBezTo>
                  <a:cubicBezTo>
                    <a:pt x="1306" y="29714"/>
                    <a:pt x="2530" y="30693"/>
                    <a:pt x="3704" y="30693"/>
                  </a:cubicBezTo>
                  <a:cubicBezTo>
                    <a:pt x="3896" y="30693"/>
                    <a:pt x="4087" y="30666"/>
                    <a:pt x="4269" y="30611"/>
                  </a:cubicBezTo>
                  <a:cubicBezTo>
                    <a:pt x="5566" y="30234"/>
                    <a:pt x="6403" y="28999"/>
                    <a:pt x="7031" y="27807"/>
                  </a:cubicBezTo>
                  <a:cubicBezTo>
                    <a:pt x="7658" y="26614"/>
                    <a:pt x="8265" y="25296"/>
                    <a:pt x="9395" y="24564"/>
                  </a:cubicBezTo>
                  <a:cubicBezTo>
                    <a:pt x="10260" y="23987"/>
                    <a:pt x="11308" y="23840"/>
                    <a:pt x="12353" y="23840"/>
                  </a:cubicBezTo>
                  <a:cubicBezTo>
                    <a:pt x="12673" y="23840"/>
                    <a:pt x="12993" y="23854"/>
                    <a:pt x="13308" y="23873"/>
                  </a:cubicBezTo>
                  <a:cubicBezTo>
                    <a:pt x="14042" y="23930"/>
                    <a:pt x="14781" y="24010"/>
                    <a:pt x="15511" y="24010"/>
                  </a:cubicBezTo>
                  <a:cubicBezTo>
                    <a:pt x="16134" y="24010"/>
                    <a:pt x="16749" y="23952"/>
                    <a:pt x="17346" y="23769"/>
                  </a:cubicBezTo>
                  <a:cubicBezTo>
                    <a:pt x="18643" y="23392"/>
                    <a:pt x="19836" y="22220"/>
                    <a:pt x="19710" y="20881"/>
                  </a:cubicBezTo>
                  <a:cubicBezTo>
                    <a:pt x="19668" y="20274"/>
                    <a:pt x="19376" y="19688"/>
                    <a:pt x="19438" y="19103"/>
                  </a:cubicBezTo>
                  <a:cubicBezTo>
                    <a:pt x="19543" y="18182"/>
                    <a:pt x="20505" y="17596"/>
                    <a:pt x="21405" y="17345"/>
                  </a:cubicBezTo>
                  <a:cubicBezTo>
                    <a:pt x="22305" y="17094"/>
                    <a:pt x="23288" y="17031"/>
                    <a:pt x="24041" y="16508"/>
                  </a:cubicBezTo>
                  <a:cubicBezTo>
                    <a:pt x="25590" y="15462"/>
                    <a:pt x="25548" y="13160"/>
                    <a:pt x="24983" y="11382"/>
                  </a:cubicBezTo>
                  <a:cubicBezTo>
                    <a:pt x="24397" y="9603"/>
                    <a:pt x="23477" y="7804"/>
                    <a:pt x="23853" y="5963"/>
                  </a:cubicBezTo>
                  <a:cubicBezTo>
                    <a:pt x="24041" y="5042"/>
                    <a:pt x="24565" y="4163"/>
                    <a:pt x="24544" y="3222"/>
                  </a:cubicBezTo>
                  <a:cubicBezTo>
                    <a:pt x="24502" y="1590"/>
                    <a:pt x="22891" y="418"/>
                    <a:pt x="21280" y="104"/>
                  </a:cubicBezTo>
                  <a:cubicBezTo>
                    <a:pt x="20910" y="34"/>
                    <a:pt x="20536" y="1"/>
                    <a:pt x="20162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7"/>
            <p:cNvSpPr/>
            <p:nvPr/>
          </p:nvSpPr>
          <p:spPr>
            <a:xfrm>
              <a:off x="-3456300" y="839975"/>
              <a:ext cx="1226650" cy="1172075"/>
            </a:xfrm>
            <a:custGeom>
              <a:avLst/>
              <a:gdLst/>
              <a:ahLst/>
              <a:cxnLst/>
              <a:rect l="l" t="t" r="r" b="b"/>
              <a:pathLst>
                <a:path w="49066" h="46883" extrusionOk="0">
                  <a:moveTo>
                    <a:pt x="39448" y="0"/>
                  </a:moveTo>
                  <a:cubicBezTo>
                    <a:pt x="39131" y="0"/>
                    <a:pt x="38817" y="76"/>
                    <a:pt x="38520" y="245"/>
                  </a:cubicBezTo>
                  <a:cubicBezTo>
                    <a:pt x="37432" y="872"/>
                    <a:pt x="37265" y="2421"/>
                    <a:pt x="37663" y="3613"/>
                  </a:cubicBezTo>
                  <a:cubicBezTo>
                    <a:pt x="38060" y="4785"/>
                    <a:pt x="38876" y="5810"/>
                    <a:pt x="39336" y="6961"/>
                  </a:cubicBezTo>
                  <a:cubicBezTo>
                    <a:pt x="39818" y="8133"/>
                    <a:pt x="39859" y="9639"/>
                    <a:pt x="38897" y="10455"/>
                  </a:cubicBezTo>
                  <a:cubicBezTo>
                    <a:pt x="38039" y="11188"/>
                    <a:pt x="36784" y="11062"/>
                    <a:pt x="35675" y="11272"/>
                  </a:cubicBezTo>
                  <a:cubicBezTo>
                    <a:pt x="32829" y="11774"/>
                    <a:pt x="33520" y="15456"/>
                    <a:pt x="32997" y="17549"/>
                  </a:cubicBezTo>
                  <a:cubicBezTo>
                    <a:pt x="32285" y="20206"/>
                    <a:pt x="30925" y="22675"/>
                    <a:pt x="29021" y="24663"/>
                  </a:cubicBezTo>
                  <a:cubicBezTo>
                    <a:pt x="26134" y="27634"/>
                    <a:pt x="22054" y="29412"/>
                    <a:pt x="17911" y="29496"/>
                  </a:cubicBezTo>
                  <a:cubicBezTo>
                    <a:pt x="16530" y="29517"/>
                    <a:pt x="14877" y="29517"/>
                    <a:pt x="14165" y="30689"/>
                  </a:cubicBezTo>
                  <a:cubicBezTo>
                    <a:pt x="13621" y="31567"/>
                    <a:pt x="13935" y="32718"/>
                    <a:pt x="13810" y="33743"/>
                  </a:cubicBezTo>
                  <a:cubicBezTo>
                    <a:pt x="13579" y="35710"/>
                    <a:pt x="11759" y="37196"/>
                    <a:pt x="9855" y="37698"/>
                  </a:cubicBezTo>
                  <a:cubicBezTo>
                    <a:pt x="9039" y="37911"/>
                    <a:pt x="8208" y="37985"/>
                    <a:pt x="7372" y="37985"/>
                  </a:cubicBezTo>
                  <a:cubicBezTo>
                    <a:pt x="6235" y="37985"/>
                    <a:pt x="5088" y="37848"/>
                    <a:pt x="3955" y="37740"/>
                  </a:cubicBezTo>
                  <a:cubicBezTo>
                    <a:pt x="3680" y="37712"/>
                    <a:pt x="3391" y="37694"/>
                    <a:pt x="3100" y="37694"/>
                  </a:cubicBezTo>
                  <a:cubicBezTo>
                    <a:pt x="1880" y="37694"/>
                    <a:pt x="623" y="37998"/>
                    <a:pt x="251" y="39079"/>
                  </a:cubicBezTo>
                  <a:cubicBezTo>
                    <a:pt x="0" y="39853"/>
                    <a:pt x="356" y="40711"/>
                    <a:pt x="858" y="41360"/>
                  </a:cubicBezTo>
                  <a:cubicBezTo>
                    <a:pt x="1815" y="42543"/>
                    <a:pt x="3342" y="43204"/>
                    <a:pt x="4856" y="43204"/>
                  </a:cubicBezTo>
                  <a:cubicBezTo>
                    <a:pt x="5592" y="43204"/>
                    <a:pt x="6325" y="43048"/>
                    <a:pt x="6988" y="42720"/>
                  </a:cubicBezTo>
                  <a:cubicBezTo>
                    <a:pt x="7964" y="42249"/>
                    <a:pt x="8980" y="41426"/>
                    <a:pt x="9983" y="41426"/>
                  </a:cubicBezTo>
                  <a:cubicBezTo>
                    <a:pt x="10227" y="41426"/>
                    <a:pt x="10471" y="41475"/>
                    <a:pt x="10713" y="41590"/>
                  </a:cubicBezTo>
                  <a:cubicBezTo>
                    <a:pt x="11947" y="42176"/>
                    <a:pt x="11885" y="43912"/>
                    <a:pt x="12491" y="45126"/>
                  </a:cubicBezTo>
                  <a:cubicBezTo>
                    <a:pt x="13026" y="46211"/>
                    <a:pt x="14235" y="46883"/>
                    <a:pt x="15433" y="46883"/>
                  </a:cubicBezTo>
                  <a:cubicBezTo>
                    <a:pt x="15829" y="46883"/>
                    <a:pt x="16223" y="46809"/>
                    <a:pt x="16592" y="46653"/>
                  </a:cubicBezTo>
                  <a:cubicBezTo>
                    <a:pt x="18057" y="46005"/>
                    <a:pt x="18873" y="44143"/>
                    <a:pt x="18329" y="42636"/>
                  </a:cubicBezTo>
                  <a:cubicBezTo>
                    <a:pt x="17994" y="41757"/>
                    <a:pt x="17304" y="41025"/>
                    <a:pt x="17199" y="40083"/>
                  </a:cubicBezTo>
                  <a:cubicBezTo>
                    <a:pt x="17035" y="38540"/>
                    <a:pt x="18731" y="37341"/>
                    <a:pt x="20299" y="37341"/>
                  </a:cubicBezTo>
                  <a:cubicBezTo>
                    <a:pt x="20326" y="37341"/>
                    <a:pt x="20353" y="37342"/>
                    <a:pt x="20380" y="37342"/>
                  </a:cubicBezTo>
                  <a:cubicBezTo>
                    <a:pt x="21949" y="37405"/>
                    <a:pt x="23372" y="38326"/>
                    <a:pt x="24732" y="39121"/>
                  </a:cubicBezTo>
                  <a:cubicBezTo>
                    <a:pt x="25877" y="39763"/>
                    <a:pt x="27151" y="40376"/>
                    <a:pt x="28436" y="40376"/>
                  </a:cubicBezTo>
                  <a:cubicBezTo>
                    <a:pt x="28700" y="40376"/>
                    <a:pt x="28966" y="40350"/>
                    <a:pt x="29230" y="40293"/>
                  </a:cubicBezTo>
                  <a:cubicBezTo>
                    <a:pt x="30779" y="39937"/>
                    <a:pt x="31992" y="38012"/>
                    <a:pt x="31093" y="36715"/>
                  </a:cubicBezTo>
                  <a:cubicBezTo>
                    <a:pt x="30862" y="36401"/>
                    <a:pt x="30528" y="36150"/>
                    <a:pt x="30318" y="35815"/>
                  </a:cubicBezTo>
                  <a:cubicBezTo>
                    <a:pt x="29732" y="34811"/>
                    <a:pt x="30569" y="33451"/>
                    <a:pt x="31699" y="33137"/>
                  </a:cubicBezTo>
                  <a:cubicBezTo>
                    <a:pt x="31955" y="33064"/>
                    <a:pt x="32215" y="33032"/>
                    <a:pt x="32476" y="33032"/>
                  </a:cubicBezTo>
                  <a:cubicBezTo>
                    <a:pt x="33348" y="33032"/>
                    <a:pt x="34232" y="33392"/>
                    <a:pt x="35005" y="33827"/>
                  </a:cubicBezTo>
                  <a:cubicBezTo>
                    <a:pt x="36010" y="34392"/>
                    <a:pt x="36972" y="35104"/>
                    <a:pt x="38081" y="35396"/>
                  </a:cubicBezTo>
                  <a:cubicBezTo>
                    <a:pt x="38432" y="35488"/>
                    <a:pt x="38793" y="35533"/>
                    <a:pt x="39153" y="35533"/>
                  </a:cubicBezTo>
                  <a:cubicBezTo>
                    <a:pt x="40515" y="35533"/>
                    <a:pt x="41878" y="34902"/>
                    <a:pt x="42705" y="33827"/>
                  </a:cubicBezTo>
                  <a:cubicBezTo>
                    <a:pt x="43772" y="32446"/>
                    <a:pt x="43919" y="30458"/>
                    <a:pt x="43103" y="28952"/>
                  </a:cubicBezTo>
                  <a:cubicBezTo>
                    <a:pt x="42328" y="27571"/>
                    <a:pt x="40822" y="26525"/>
                    <a:pt x="40613" y="24956"/>
                  </a:cubicBezTo>
                  <a:cubicBezTo>
                    <a:pt x="40424" y="23303"/>
                    <a:pt x="41805" y="21901"/>
                    <a:pt x="43249" y="21064"/>
                  </a:cubicBezTo>
                  <a:cubicBezTo>
                    <a:pt x="44693" y="20248"/>
                    <a:pt x="46367" y="19683"/>
                    <a:pt x="47455" y="18406"/>
                  </a:cubicBezTo>
                  <a:cubicBezTo>
                    <a:pt x="48543" y="17130"/>
                    <a:pt x="48836" y="15373"/>
                    <a:pt x="48940" y="13678"/>
                  </a:cubicBezTo>
                  <a:cubicBezTo>
                    <a:pt x="49066" y="11669"/>
                    <a:pt x="48898" y="9409"/>
                    <a:pt x="47434" y="8007"/>
                  </a:cubicBezTo>
                  <a:cubicBezTo>
                    <a:pt x="46576" y="7170"/>
                    <a:pt x="45362" y="6773"/>
                    <a:pt x="44505" y="5915"/>
                  </a:cubicBezTo>
                  <a:cubicBezTo>
                    <a:pt x="43417" y="4848"/>
                    <a:pt x="43061" y="3258"/>
                    <a:pt x="42287" y="1919"/>
                  </a:cubicBezTo>
                  <a:cubicBezTo>
                    <a:pt x="41686" y="897"/>
                    <a:pt x="40545" y="0"/>
                    <a:pt x="39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7"/>
            <p:cNvSpPr/>
            <p:nvPr/>
          </p:nvSpPr>
          <p:spPr>
            <a:xfrm>
              <a:off x="-3853350" y="0"/>
              <a:ext cx="759050" cy="519475"/>
            </a:xfrm>
            <a:custGeom>
              <a:avLst/>
              <a:gdLst/>
              <a:ahLst/>
              <a:cxnLst/>
              <a:rect l="l" t="t" r="r" b="b"/>
              <a:pathLst>
                <a:path w="30362" h="20779" extrusionOk="0">
                  <a:moveTo>
                    <a:pt x="21030" y="1"/>
                  </a:moveTo>
                  <a:cubicBezTo>
                    <a:pt x="18840" y="1"/>
                    <a:pt x="16738" y="465"/>
                    <a:pt x="14355" y="847"/>
                  </a:cubicBezTo>
                  <a:cubicBezTo>
                    <a:pt x="11425" y="1308"/>
                    <a:pt x="9019" y="303"/>
                    <a:pt x="6592" y="2814"/>
                  </a:cubicBezTo>
                  <a:cubicBezTo>
                    <a:pt x="5002" y="4467"/>
                    <a:pt x="4332" y="6978"/>
                    <a:pt x="4876" y="9196"/>
                  </a:cubicBezTo>
                  <a:cubicBezTo>
                    <a:pt x="5232" y="10660"/>
                    <a:pt x="6027" y="12334"/>
                    <a:pt x="5065" y="13485"/>
                  </a:cubicBezTo>
                  <a:cubicBezTo>
                    <a:pt x="4248" y="14489"/>
                    <a:pt x="2637" y="14322"/>
                    <a:pt x="1549" y="15013"/>
                  </a:cubicBezTo>
                  <a:cubicBezTo>
                    <a:pt x="273" y="15808"/>
                    <a:pt x="1" y="17712"/>
                    <a:pt x="796" y="18988"/>
                  </a:cubicBezTo>
                  <a:cubicBezTo>
                    <a:pt x="1533" y="20170"/>
                    <a:pt x="2951" y="20778"/>
                    <a:pt x="4337" y="20778"/>
                  </a:cubicBezTo>
                  <a:cubicBezTo>
                    <a:pt x="4447" y="20778"/>
                    <a:pt x="4557" y="20774"/>
                    <a:pt x="4667" y="20766"/>
                  </a:cubicBezTo>
                  <a:cubicBezTo>
                    <a:pt x="6153" y="20641"/>
                    <a:pt x="7533" y="19888"/>
                    <a:pt x="8684" y="18925"/>
                  </a:cubicBezTo>
                  <a:cubicBezTo>
                    <a:pt x="10107" y="17733"/>
                    <a:pt x="11404" y="16101"/>
                    <a:pt x="13267" y="15870"/>
                  </a:cubicBezTo>
                  <a:cubicBezTo>
                    <a:pt x="13424" y="15850"/>
                    <a:pt x="13579" y="15840"/>
                    <a:pt x="13733" y="15840"/>
                  </a:cubicBezTo>
                  <a:cubicBezTo>
                    <a:pt x="15767" y="15840"/>
                    <a:pt x="17491" y="17562"/>
                    <a:pt x="19125" y="18904"/>
                  </a:cubicBezTo>
                  <a:cubicBezTo>
                    <a:pt x="20276" y="19867"/>
                    <a:pt x="21657" y="20704"/>
                    <a:pt x="23163" y="20704"/>
                  </a:cubicBezTo>
                  <a:cubicBezTo>
                    <a:pt x="24670" y="20704"/>
                    <a:pt x="26239" y="19511"/>
                    <a:pt x="26176" y="18026"/>
                  </a:cubicBezTo>
                  <a:cubicBezTo>
                    <a:pt x="26093" y="15745"/>
                    <a:pt x="22724" y="14552"/>
                    <a:pt x="22870" y="12272"/>
                  </a:cubicBezTo>
                  <a:cubicBezTo>
                    <a:pt x="22954" y="10870"/>
                    <a:pt x="24377" y="9949"/>
                    <a:pt x="25695" y="9489"/>
                  </a:cubicBezTo>
                  <a:cubicBezTo>
                    <a:pt x="27013" y="9007"/>
                    <a:pt x="28520" y="8673"/>
                    <a:pt x="29378" y="7564"/>
                  </a:cubicBezTo>
                  <a:cubicBezTo>
                    <a:pt x="30361" y="6287"/>
                    <a:pt x="30110" y="4362"/>
                    <a:pt x="29127" y="3065"/>
                  </a:cubicBezTo>
                  <a:cubicBezTo>
                    <a:pt x="28143" y="1789"/>
                    <a:pt x="26616" y="1056"/>
                    <a:pt x="25067" y="596"/>
                  </a:cubicBezTo>
                  <a:cubicBezTo>
                    <a:pt x="23640" y="162"/>
                    <a:pt x="22320" y="1"/>
                    <a:pt x="2103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7"/>
            <p:cNvSpPr/>
            <p:nvPr/>
          </p:nvSpPr>
          <p:spPr>
            <a:xfrm>
              <a:off x="-3853350" y="1966175"/>
              <a:ext cx="759050" cy="519175"/>
            </a:xfrm>
            <a:custGeom>
              <a:avLst/>
              <a:gdLst/>
              <a:ahLst/>
              <a:cxnLst/>
              <a:rect l="l" t="t" r="r" b="b"/>
              <a:pathLst>
                <a:path w="30362" h="20767" extrusionOk="0">
                  <a:moveTo>
                    <a:pt x="21067" y="0"/>
                  </a:moveTo>
                  <a:cubicBezTo>
                    <a:pt x="18863" y="0"/>
                    <a:pt x="16751" y="468"/>
                    <a:pt x="14355" y="852"/>
                  </a:cubicBezTo>
                  <a:cubicBezTo>
                    <a:pt x="11425" y="1291"/>
                    <a:pt x="9019" y="287"/>
                    <a:pt x="6592" y="2798"/>
                  </a:cubicBezTo>
                  <a:cubicBezTo>
                    <a:pt x="5002" y="4451"/>
                    <a:pt x="4332" y="6962"/>
                    <a:pt x="4876" y="9201"/>
                  </a:cubicBezTo>
                  <a:cubicBezTo>
                    <a:pt x="5232" y="10644"/>
                    <a:pt x="6027" y="12339"/>
                    <a:pt x="5065" y="13490"/>
                  </a:cubicBezTo>
                  <a:cubicBezTo>
                    <a:pt x="4248" y="14494"/>
                    <a:pt x="2637" y="14306"/>
                    <a:pt x="1549" y="14996"/>
                  </a:cubicBezTo>
                  <a:cubicBezTo>
                    <a:pt x="273" y="15812"/>
                    <a:pt x="1" y="17696"/>
                    <a:pt x="796" y="18972"/>
                  </a:cubicBezTo>
                  <a:cubicBezTo>
                    <a:pt x="1525" y="20141"/>
                    <a:pt x="2920" y="20766"/>
                    <a:pt x="4292" y="20766"/>
                  </a:cubicBezTo>
                  <a:cubicBezTo>
                    <a:pt x="4417" y="20766"/>
                    <a:pt x="4542" y="20761"/>
                    <a:pt x="4667" y="20750"/>
                  </a:cubicBezTo>
                  <a:cubicBezTo>
                    <a:pt x="6153" y="20646"/>
                    <a:pt x="7533" y="19893"/>
                    <a:pt x="8684" y="18930"/>
                  </a:cubicBezTo>
                  <a:cubicBezTo>
                    <a:pt x="10107" y="17717"/>
                    <a:pt x="11404" y="16084"/>
                    <a:pt x="13267" y="15854"/>
                  </a:cubicBezTo>
                  <a:cubicBezTo>
                    <a:pt x="13414" y="15836"/>
                    <a:pt x="13559" y="15828"/>
                    <a:pt x="13703" y="15828"/>
                  </a:cubicBezTo>
                  <a:cubicBezTo>
                    <a:pt x="15750" y="15828"/>
                    <a:pt x="17483" y="17560"/>
                    <a:pt x="19125" y="18909"/>
                  </a:cubicBezTo>
                  <a:cubicBezTo>
                    <a:pt x="20262" y="19839"/>
                    <a:pt x="21624" y="20688"/>
                    <a:pt x="23109" y="20688"/>
                  </a:cubicBezTo>
                  <a:cubicBezTo>
                    <a:pt x="23127" y="20688"/>
                    <a:pt x="23145" y="20688"/>
                    <a:pt x="23163" y="20688"/>
                  </a:cubicBezTo>
                  <a:cubicBezTo>
                    <a:pt x="24670" y="20688"/>
                    <a:pt x="26239" y="19516"/>
                    <a:pt x="26176" y="18009"/>
                  </a:cubicBezTo>
                  <a:cubicBezTo>
                    <a:pt x="26093" y="15729"/>
                    <a:pt x="22724" y="14536"/>
                    <a:pt x="22870" y="12276"/>
                  </a:cubicBezTo>
                  <a:cubicBezTo>
                    <a:pt x="22954" y="10874"/>
                    <a:pt x="24377" y="9954"/>
                    <a:pt x="25695" y="9473"/>
                  </a:cubicBezTo>
                  <a:cubicBezTo>
                    <a:pt x="27013" y="9012"/>
                    <a:pt x="28520" y="8678"/>
                    <a:pt x="29378" y="7548"/>
                  </a:cubicBezTo>
                  <a:cubicBezTo>
                    <a:pt x="30361" y="6271"/>
                    <a:pt x="30110" y="4346"/>
                    <a:pt x="29127" y="3070"/>
                  </a:cubicBezTo>
                  <a:cubicBezTo>
                    <a:pt x="28143" y="1794"/>
                    <a:pt x="26616" y="1040"/>
                    <a:pt x="25067" y="580"/>
                  </a:cubicBezTo>
                  <a:cubicBezTo>
                    <a:pt x="23654" y="158"/>
                    <a:pt x="22345" y="0"/>
                    <a:pt x="2106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7"/>
            <p:cNvSpPr/>
            <p:nvPr/>
          </p:nvSpPr>
          <p:spPr>
            <a:xfrm>
              <a:off x="-4187075" y="1056600"/>
              <a:ext cx="1383600" cy="1015125"/>
            </a:xfrm>
            <a:custGeom>
              <a:avLst/>
              <a:gdLst/>
              <a:ahLst/>
              <a:cxnLst/>
              <a:rect l="l" t="t" r="r" b="b"/>
              <a:pathLst>
                <a:path w="55344" h="40605" extrusionOk="0">
                  <a:moveTo>
                    <a:pt x="37135" y="1"/>
                  </a:moveTo>
                  <a:cubicBezTo>
                    <a:pt x="35831" y="1"/>
                    <a:pt x="34479" y="662"/>
                    <a:pt x="32683" y="1016"/>
                  </a:cubicBezTo>
                  <a:cubicBezTo>
                    <a:pt x="32384" y="1076"/>
                    <a:pt x="32072" y="1101"/>
                    <a:pt x="31751" y="1101"/>
                  </a:cubicBezTo>
                  <a:cubicBezTo>
                    <a:pt x="30312" y="1101"/>
                    <a:pt x="28696" y="608"/>
                    <a:pt x="27245" y="608"/>
                  </a:cubicBezTo>
                  <a:cubicBezTo>
                    <a:pt x="25853" y="608"/>
                    <a:pt x="24615" y="1061"/>
                    <a:pt x="23833" y="2837"/>
                  </a:cubicBezTo>
                  <a:cubicBezTo>
                    <a:pt x="23247" y="4176"/>
                    <a:pt x="23561" y="5724"/>
                    <a:pt x="23477" y="7189"/>
                  </a:cubicBezTo>
                  <a:cubicBezTo>
                    <a:pt x="23311" y="10045"/>
                    <a:pt x="21057" y="12902"/>
                    <a:pt x="18213" y="12902"/>
                  </a:cubicBezTo>
                  <a:cubicBezTo>
                    <a:pt x="18182" y="12902"/>
                    <a:pt x="18151" y="12902"/>
                    <a:pt x="18121" y="12901"/>
                  </a:cubicBezTo>
                  <a:cubicBezTo>
                    <a:pt x="16802" y="12859"/>
                    <a:pt x="15568" y="12252"/>
                    <a:pt x="14250" y="12043"/>
                  </a:cubicBezTo>
                  <a:cubicBezTo>
                    <a:pt x="13913" y="11992"/>
                    <a:pt x="13576" y="11969"/>
                    <a:pt x="13241" y="11969"/>
                  </a:cubicBezTo>
                  <a:cubicBezTo>
                    <a:pt x="11079" y="11969"/>
                    <a:pt x="8961" y="12942"/>
                    <a:pt x="6968" y="13884"/>
                  </a:cubicBezTo>
                  <a:cubicBezTo>
                    <a:pt x="6006" y="14345"/>
                    <a:pt x="5022" y="14826"/>
                    <a:pt x="4499" y="15788"/>
                  </a:cubicBezTo>
                  <a:cubicBezTo>
                    <a:pt x="4227" y="16228"/>
                    <a:pt x="4123" y="16772"/>
                    <a:pt x="4269" y="17274"/>
                  </a:cubicBezTo>
                  <a:cubicBezTo>
                    <a:pt x="4750" y="19073"/>
                    <a:pt x="7429" y="18467"/>
                    <a:pt x="7910" y="20036"/>
                  </a:cubicBezTo>
                  <a:cubicBezTo>
                    <a:pt x="8035" y="20433"/>
                    <a:pt x="7952" y="20873"/>
                    <a:pt x="7742" y="21249"/>
                  </a:cubicBezTo>
                  <a:cubicBezTo>
                    <a:pt x="7261" y="22065"/>
                    <a:pt x="6403" y="22400"/>
                    <a:pt x="5629" y="22819"/>
                  </a:cubicBezTo>
                  <a:cubicBezTo>
                    <a:pt x="3704" y="23844"/>
                    <a:pt x="2072" y="25371"/>
                    <a:pt x="921" y="27234"/>
                  </a:cubicBezTo>
                  <a:cubicBezTo>
                    <a:pt x="419" y="28008"/>
                    <a:pt x="1" y="28907"/>
                    <a:pt x="63" y="29849"/>
                  </a:cubicBezTo>
                  <a:cubicBezTo>
                    <a:pt x="126" y="30770"/>
                    <a:pt x="817" y="31711"/>
                    <a:pt x="1737" y="31795"/>
                  </a:cubicBezTo>
                  <a:cubicBezTo>
                    <a:pt x="1770" y="31797"/>
                    <a:pt x="1802" y="31798"/>
                    <a:pt x="1834" y="31798"/>
                  </a:cubicBezTo>
                  <a:cubicBezTo>
                    <a:pt x="2893" y="31798"/>
                    <a:pt x="3664" y="30809"/>
                    <a:pt x="4395" y="30037"/>
                  </a:cubicBezTo>
                  <a:cubicBezTo>
                    <a:pt x="4888" y="29516"/>
                    <a:pt x="5651" y="29085"/>
                    <a:pt x="6319" y="29085"/>
                  </a:cubicBezTo>
                  <a:cubicBezTo>
                    <a:pt x="6670" y="29085"/>
                    <a:pt x="6995" y="29205"/>
                    <a:pt x="7240" y="29493"/>
                  </a:cubicBezTo>
                  <a:cubicBezTo>
                    <a:pt x="7659" y="29996"/>
                    <a:pt x="7575" y="30728"/>
                    <a:pt x="7450" y="31356"/>
                  </a:cubicBezTo>
                  <a:cubicBezTo>
                    <a:pt x="7073" y="33448"/>
                    <a:pt x="6320" y="35959"/>
                    <a:pt x="4248" y="36440"/>
                  </a:cubicBezTo>
                  <a:cubicBezTo>
                    <a:pt x="3202" y="36691"/>
                    <a:pt x="1947" y="36377"/>
                    <a:pt x="1235" y="37214"/>
                  </a:cubicBezTo>
                  <a:cubicBezTo>
                    <a:pt x="859" y="37654"/>
                    <a:pt x="775" y="38260"/>
                    <a:pt x="963" y="38783"/>
                  </a:cubicBezTo>
                  <a:cubicBezTo>
                    <a:pt x="1319" y="39767"/>
                    <a:pt x="2240" y="40269"/>
                    <a:pt x="3181" y="40478"/>
                  </a:cubicBezTo>
                  <a:cubicBezTo>
                    <a:pt x="3561" y="40563"/>
                    <a:pt x="3951" y="40604"/>
                    <a:pt x="4342" y="40604"/>
                  </a:cubicBezTo>
                  <a:cubicBezTo>
                    <a:pt x="5691" y="40604"/>
                    <a:pt x="7045" y="40111"/>
                    <a:pt x="8035" y="39202"/>
                  </a:cubicBezTo>
                  <a:cubicBezTo>
                    <a:pt x="9333" y="38051"/>
                    <a:pt x="10002" y="36231"/>
                    <a:pt x="9793" y="34515"/>
                  </a:cubicBezTo>
                  <a:cubicBezTo>
                    <a:pt x="9584" y="32778"/>
                    <a:pt x="8642" y="30791"/>
                    <a:pt x="9814" y="29493"/>
                  </a:cubicBezTo>
                  <a:cubicBezTo>
                    <a:pt x="10327" y="28927"/>
                    <a:pt x="11005" y="28764"/>
                    <a:pt x="11758" y="28764"/>
                  </a:cubicBezTo>
                  <a:cubicBezTo>
                    <a:pt x="12783" y="28764"/>
                    <a:pt x="13946" y="29067"/>
                    <a:pt x="15016" y="29067"/>
                  </a:cubicBezTo>
                  <a:cubicBezTo>
                    <a:pt x="15628" y="29067"/>
                    <a:pt x="16210" y="28968"/>
                    <a:pt x="16719" y="28656"/>
                  </a:cubicBezTo>
                  <a:cubicBezTo>
                    <a:pt x="18121" y="27799"/>
                    <a:pt x="18162" y="25622"/>
                    <a:pt x="17242" y="24262"/>
                  </a:cubicBezTo>
                  <a:cubicBezTo>
                    <a:pt x="17137" y="24074"/>
                    <a:pt x="16991" y="23907"/>
                    <a:pt x="16865" y="23760"/>
                  </a:cubicBezTo>
                  <a:cubicBezTo>
                    <a:pt x="15149" y="21807"/>
                    <a:pt x="16698" y="18963"/>
                    <a:pt x="18968" y="18963"/>
                  </a:cubicBezTo>
                  <a:cubicBezTo>
                    <a:pt x="19301" y="18963"/>
                    <a:pt x="19648" y="19024"/>
                    <a:pt x="20004" y="19157"/>
                  </a:cubicBezTo>
                  <a:cubicBezTo>
                    <a:pt x="20046" y="19178"/>
                    <a:pt x="20108" y="19199"/>
                    <a:pt x="20150" y="19220"/>
                  </a:cubicBezTo>
                  <a:cubicBezTo>
                    <a:pt x="21719" y="19868"/>
                    <a:pt x="22912" y="21208"/>
                    <a:pt x="24440" y="21961"/>
                  </a:cubicBezTo>
                  <a:cubicBezTo>
                    <a:pt x="25009" y="22242"/>
                    <a:pt x="25680" y="22394"/>
                    <a:pt x="26332" y="22394"/>
                  </a:cubicBezTo>
                  <a:cubicBezTo>
                    <a:pt x="27428" y="22394"/>
                    <a:pt x="28468" y="21962"/>
                    <a:pt x="28875" y="20977"/>
                  </a:cubicBezTo>
                  <a:cubicBezTo>
                    <a:pt x="29775" y="18718"/>
                    <a:pt x="26448" y="16270"/>
                    <a:pt x="27515" y="14073"/>
                  </a:cubicBezTo>
                  <a:cubicBezTo>
                    <a:pt x="27912" y="13234"/>
                    <a:pt x="28847" y="12840"/>
                    <a:pt x="29797" y="12840"/>
                  </a:cubicBezTo>
                  <a:cubicBezTo>
                    <a:pt x="30198" y="12840"/>
                    <a:pt x="30601" y="12911"/>
                    <a:pt x="30968" y="13047"/>
                  </a:cubicBezTo>
                  <a:cubicBezTo>
                    <a:pt x="32202" y="13508"/>
                    <a:pt x="33123" y="14512"/>
                    <a:pt x="34085" y="15412"/>
                  </a:cubicBezTo>
                  <a:cubicBezTo>
                    <a:pt x="35027" y="16332"/>
                    <a:pt x="36136" y="17232"/>
                    <a:pt x="37433" y="17358"/>
                  </a:cubicBezTo>
                  <a:cubicBezTo>
                    <a:pt x="37553" y="17371"/>
                    <a:pt x="37672" y="17378"/>
                    <a:pt x="37791" y="17378"/>
                  </a:cubicBezTo>
                  <a:cubicBezTo>
                    <a:pt x="39149" y="17378"/>
                    <a:pt x="40437" y="16519"/>
                    <a:pt x="41053" y="15307"/>
                  </a:cubicBezTo>
                  <a:cubicBezTo>
                    <a:pt x="41722" y="13989"/>
                    <a:pt x="41639" y="12357"/>
                    <a:pt x="40990" y="11039"/>
                  </a:cubicBezTo>
                  <a:cubicBezTo>
                    <a:pt x="40572" y="10223"/>
                    <a:pt x="39965" y="9469"/>
                    <a:pt x="39965" y="8570"/>
                  </a:cubicBezTo>
                  <a:cubicBezTo>
                    <a:pt x="39984" y="7307"/>
                    <a:pt x="41280" y="6412"/>
                    <a:pt x="42542" y="6412"/>
                  </a:cubicBezTo>
                  <a:cubicBezTo>
                    <a:pt x="42660" y="6412"/>
                    <a:pt x="42778" y="6419"/>
                    <a:pt x="42894" y="6436"/>
                  </a:cubicBezTo>
                  <a:cubicBezTo>
                    <a:pt x="44233" y="6624"/>
                    <a:pt x="45342" y="7628"/>
                    <a:pt x="46158" y="8716"/>
                  </a:cubicBezTo>
                  <a:cubicBezTo>
                    <a:pt x="46995" y="9783"/>
                    <a:pt x="47686" y="10997"/>
                    <a:pt x="48669" y="11938"/>
                  </a:cubicBezTo>
                  <a:cubicBezTo>
                    <a:pt x="49441" y="12646"/>
                    <a:pt x="50473" y="13181"/>
                    <a:pt x="51499" y="13181"/>
                  </a:cubicBezTo>
                  <a:cubicBezTo>
                    <a:pt x="51807" y="13181"/>
                    <a:pt x="52115" y="13133"/>
                    <a:pt x="52414" y="13026"/>
                  </a:cubicBezTo>
                  <a:cubicBezTo>
                    <a:pt x="53398" y="12671"/>
                    <a:pt x="54088" y="11750"/>
                    <a:pt x="54444" y="10746"/>
                  </a:cubicBezTo>
                  <a:cubicBezTo>
                    <a:pt x="55344" y="8277"/>
                    <a:pt x="54005" y="5075"/>
                    <a:pt x="51452" y="4406"/>
                  </a:cubicBezTo>
                  <a:cubicBezTo>
                    <a:pt x="51024" y="4290"/>
                    <a:pt x="50589" y="4244"/>
                    <a:pt x="50149" y="4244"/>
                  </a:cubicBezTo>
                  <a:cubicBezTo>
                    <a:pt x="48507" y="4244"/>
                    <a:pt x="46797" y="4882"/>
                    <a:pt x="45178" y="4882"/>
                  </a:cubicBezTo>
                  <a:cubicBezTo>
                    <a:pt x="44576" y="4882"/>
                    <a:pt x="43986" y="4794"/>
                    <a:pt x="43417" y="4552"/>
                  </a:cubicBezTo>
                  <a:cubicBezTo>
                    <a:pt x="42204" y="4050"/>
                    <a:pt x="41367" y="2920"/>
                    <a:pt x="40509" y="1916"/>
                  </a:cubicBezTo>
                  <a:cubicBezTo>
                    <a:pt x="39266" y="455"/>
                    <a:pt x="38217" y="1"/>
                    <a:pt x="37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7"/>
            <p:cNvSpPr/>
            <p:nvPr/>
          </p:nvSpPr>
          <p:spPr>
            <a:xfrm>
              <a:off x="-4253500" y="581050"/>
              <a:ext cx="1648275" cy="768800"/>
            </a:xfrm>
            <a:custGeom>
              <a:avLst/>
              <a:gdLst/>
              <a:ahLst/>
              <a:cxnLst/>
              <a:rect l="l" t="t" r="r" b="b"/>
              <a:pathLst>
                <a:path w="65931" h="30752" extrusionOk="0">
                  <a:moveTo>
                    <a:pt x="26360" y="0"/>
                  </a:moveTo>
                  <a:cubicBezTo>
                    <a:pt x="25392" y="0"/>
                    <a:pt x="24453" y="439"/>
                    <a:pt x="24084" y="1333"/>
                  </a:cubicBezTo>
                  <a:cubicBezTo>
                    <a:pt x="23163" y="3530"/>
                    <a:pt x="26113" y="5727"/>
                    <a:pt x="25736" y="8070"/>
                  </a:cubicBezTo>
                  <a:cubicBezTo>
                    <a:pt x="25276" y="10916"/>
                    <a:pt x="20464" y="11585"/>
                    <a:pt x="20359" y="14473"/>
                  </a:cubicBezTo>
                  <a:cubicBezTo>
                    <a:pt x="20317" y="15561"/>
                    <a:pt x="21029" y="16523"/>
                    <a:pt x="21489" y="17507"/>
                  </a:cubicBezTo>
                  <a:cubicBezTo>
                    <a:pt x="21970" y="18490"/>
                    <a:pt x="22117" y="19850"/>
                    <a:pt x="21259" y="20520"/>
                  </a:cubicBezTo>
                  <a:cubicBezTo>
                    <a:pt x="20995" y="20723"/>
                    <a:pt x="20703" y="20813"/>
                    <a:pt x="20402" y="20813"/>
                  </a:cubicBezTo>
                  <a:cubicBezTo>
                    <a:pt x="19438" y="20813"/>
                    <a:pt x="18399" y="19893"/>
                    <a:pt x="18016" y="18888"/>
                  </a:cubicBezTo>
                  <a:cubicBezTo>
                    <a:pt x="17493" y="17590"/>
                    <a:pt x="17472" y="16042"/>
                    <a:pt x="16551" y="14975"/>
                  </a:cubicBezTo>
                  <a:cubicBezTo>
                    <a:pt x="16530" y="14975"/>
                    <a:pt x="16530" y="14954"/>
                    <a:pt x="16509" y="14933"/>
                  </a:cubicBezTo>
                  <a:cubicBezTo>
                    <a:pt x="16230" y="14612"/>
                    <a:pt x="15885" y="14475"/>
                    <a:pt x="15546" y="14475"/>
                  </a:cubicBezTo>
                  <a:cubicBezTo>
                    <a:pt x="14693" y="14475"/>
                    <a:pt x="13881" y="15346"/>
                    <a:pt x="14270" y="16335"/>
                  </a:cubicBezTo>
                  <a:cubicBezTo>
                    <a:pt x="14417" y="16711"/>
                    <a:pt x="14480" y="17109"/>
                    <a:pt x="14417" y="17486"/>
                  </a:cubicBezTo>
                  <a:cubicBezTo>
                    <a:pt x="14196" y="18769"/>
                    <a:pt x="12918" y="19688"/>
                    <a:pt x="11633" y="19688"/>
                  </a:cubicBezTo>
                  <a:cubicBezTo>
                    <a:pt x="11577" y="19688"/>
                    <a:pt x="11522" y="19686"/>
                    <a:pt x="11467" y="19683"/>
                  </a:cubicBezTo>
                  <a:cubicBezTo>
                    <a:pt x="10127" y="19620"/>
                    <a:pt x="8935" y="18657"/>
                    <a:pt x="8370" y="17444"/>
                  </a:cubicBezTo>
                  <a:cubicBezTo>
                    <a:pt x="7784" y="16230"/>
                    <a:pt x="7721" y="14703"/>
                    <a:pt x="6717" y="13824"/>
                  </a:cubicBezTo>
                  <a:cubicBezTo>
                    <a:pt x="6245" y="13414"/>
                    <a:pt x="5650" y="13233"/>
                    <a:pt x="5036" y="13233"/>
                  </a:cubicBezTo>
                  <a:cubicBezTo>
                    <a:pt x="4178" y="13233"/>
                    <a:pt x="3283" y="13586"/>
                    <a:pt x="2637" y="14159"/>
                  </a:cubicBezTo>
                  <a:cubicBezTo>
                    <a:pt x="1507" y="15142"/>
                    <a:pt x="921" y="16586"/>
                    <a:pt x="356" y="17967"/>
                  </a:cubicBezTo>
                  <a:cubicBezTo>
                    <a:pt x="921" y="18469"/>
                    <a:pt x="1109" y="19683"/>
                    <a:pt x="754" y="20352"/>
                  </a:cubicBezTo>
                  <a:cubicBezTo>
                    <a:pt x="0" y="21754"/>
                    <a:pt x="231" y="23637"/>
                    <a:pt x="1319" y="24830"/>
                  </a:cubicBezTo>
                  <a:cubicBezTo>
                    <a:pt x="2067" y="25650"/>
                    <a:pt x="3172" y="26094"/>
                    <a:pt x="4272" y="26094"/>
                  </a:cubicBezTo>
                  <a:cubicBezTo>
                    <a:pt x="4771" y="26094"/>
                    <a:pt x="5270" y="26003"/>
                    <a:pt x="5733" y="25813"/>
                  </a:cubicBezTo>
                  <a:cubicBezTo>
                    <a:pt x="6698" y="25407"/>
                    <a:pt x="7675" y="24618"/>
                    <a:pt x="8623" y="24618"/>
                  </a:cubicBezTo>
                  <a:cubicBezTo>
                    <a:pt x="8847" y="24618"/>
                    <a:pt x="9070" y="24663"/>
                    <a:pt x="9291" y="24767"/>
                  </a:cubicBezTo>
                  <a:cubicBezTo>
                    <a:pt x="10274" y="25248"/>
                    <a:pt x="10462" y="26650"/>
                    <a:pt x="11362" y="27236"/>
                  </a:cubicBezTo>
                  <a:cubicBezTo>
                    <a:pt x="11669" y="27441"/>
                    <a:pt x="12012" y="27528"/>
                    <a:pt x="12365" y="27528"/>
                  </a:cubicBezTo>
                  <a:cubicBezTo>
                    <a:pt x="13094" y="27528"/>
                    <a:pt x="13866" y="27157"/>
                    <a:pt x="14459" y="26692"/>
                  </a:cubicBezTo>
                  <a:cubicBezTo>
                    <a:pt x="15358" y="26002"/>
                    <a:pt x="16112" y="25081"/>
                    <a:pt x="17179" y="24725"/>
                  </a:cubicBezTo>
                  <a:cubicBezTo>
                    <a:pt x="17385" y="24656"/>
                    <a:pt x="17607" y="24624"/>
                    <a:pt x="17830" y="24624"/>
                  </a:cubicBezTo>
                  <a:cubicBezTo>
                    <a:pt x="18763" y="24624"/>
                    <a:pt x="19723" y="25195"/>
                    <a:pt x="19690" y="26106"/>
                  </a:cubicBezTo>
                  <a:cubicBezTo>
                    <a:pt x="19648" y="26943"/>
                    <a:pt x="18811" y="27508"/>
                    <a:pt x="18560" y="28324"/>
                  </a:cubicBezTo>
                  <a:cubicBezTo>
                    <a:pt x="18204" y="29496"/>
                    <a:pt x="19397" y="30730"/>
                    <a:pt x="20631" y="30751"/>
                  </a:cubicBezTo>
                  <a:cubicBezTo>
                    <a:pt x="21866" y="30751"/>
                    <a:pt x="22954" y="29851"/>
                    <a:pt x="23581" y="28784"/>
                  </a:cubicBezTo>
                  <a:cubicBezTo>
                    <a:pt x="24209" y="27717"/>
                    <a:pt x="24481" y="26483"/>
                    <a:pt x="24858" y="25290"/>
                  </a:cubicBezTo>
                  <a:cubicBezTo>
                    <a:pt x="25213" y="24118"/>
                    <a:pt x="25736" y="22926"/>
                    <a:pt x="26699" y="22131"/>
                  </a:cubicBezTo>
                  <a:cubicBezTo>
                    <a:pt x="27392" y="21567"/>
                    <a:pt x="28239" y="21317"/>
                    <a:pt x="29114" y="21317"/>
                  </a:cubicBezTo>
                  <a:cubicBezTo>
                    <a:pt x="30644" y="21317"/>
                    <a:pt x="32257" y="22083"/>
                    <a:pt x="33269" y="23281"/>
                  </a:cubicBezTo>
                  <a:cubicBezTo>
                    <a:pt x="33813" y="23930"/>
                    <a:pt x="34273" y="24725"/>
                    <a:pt x="35047" y="25102"/>
                  </a:cubicBezTo>
                  <a:cubicBezTo>
                    <a:pt x="35384" y="25268"/>
                    <a:pt x="35730" y="25337"/>
                    <a:pt x="36080" y="25337"/>
                  </a:cubicBezTo>
                  <a:cubicBezTo>
                    <a:pt x="37275" y="25337"/>
                    <a:pt x="38528" y="24532"/>
                    <a:pt x="39693" y="24014"/>
                  </a:cubicBezTo>
                  <a:cubicBezTo>
                    <a:pt x="40727" y="23551"/>
                    <a:pt x="41857" y="23328"/>
                    <a:pt x="42990" y="23328"/>
                  </a:cubicBezTo>
                  <a:cubicBezTo>
                    <a:pt x="45134" y="23328"/>
                    <a:pt x="47289" y="24126"/>
                    <a:pt x="48836" y="25604"/>
                  </a:cubicBezTo>
                  <a:cubicBezTo>
                    <a:pt x="49485" y="26253"/>
                    <a:pt x="50050" y="27006"/>
                    <a:pt x="50824" y="27529"/>
                  </a:cubicBezTo>
                  <a:cubicBezTo>
                    <a:pt x="51285" y="27849"/>
                    <a:pt x="51863" y="28059"/>
                    <a:pt x="52420" y="28059"/>
                  </a:cubicBezTo>
                  <a:cubicBezTo>
                    <a:pt x="52774" y="28059"/>
                    <a:pt x="53118" y="27975"/>
                    <a:pt x="53418" y="27780"/>
                  </a:cubicBezTo>
                  <a:cubicBezTo>
                    <a:pt x="54339" y="27152"/>
                    <a:pt x="54444" y="25792"/>
                    <a:pt x="55218" y="24997"/>
                  </a:cubicBezTo>
                  <a:cubicBezTo>
                    <a:pt x="55695" y="24520"/>
                    <a:pt x="56335" y="24330"/>
                    <a:pt x="57007" y="24330"/>
                  </a:cubicBezTo>
                  <a:cubicBezTo>
                    <a:pt x="57632" y="24330"/>
                    <a:pt x="58284" y="24494"/>
                    <a:pt x="58859" y="24746"/>
                  </a:cubicBezTo>
                  <a:cubicBezTo>
                    <a:pt x="60051" y="25248"/>
                    <a:pt x="61097" y="26085"/>
                    <a:pt x="62353" y="26420"/>
                  </a:cubicBezTo>
                  <a:cubicBezTo>
                    <a:pt x="62631" y="26495"/>
                    <a:pt x="62927" y="26534"/>
                    <a:pt x="63225" y="26534"/>
                  </a:cubicBezTo>
                  <a:cubicBezTo>
                    <a:pt x="64252" y="26534"/>
                    <a:pt x="65293" y="26080"/>
                    <a:pt x="65617" y="25123"/>
                  </a:cubicBezTo>
                  <a:cubicBezTo>
                    <a:pt x="65931" y="24202"/>
                    <a:pt x="65429" y="23219"/>
                    <a:pt x="64822" y="22465"/>
                  </a:cubicBezTo>
                  <a:cubicBezTo>
                    <a:pt x="64194" y="21712"/>
                    <a:pt x="63441" y="21064"/>
                    <a:pt x="63043" y="20164"/>
                  </a:cubicBezTo>
                  <a:cubicBezTo>
                    <a:pt x="62604" y="19180"/>
                    <a:pt x="62688" y="18030"/>
                    <a:pt x="62855" y="16963"/>
                  </a:cubicBezTo>
                  <a:cubicBezTo>
                    <a:pt x="63022" y="15875"/>
                    <a:pt x="63253" y="14786"/>
                    <a:pt x="63085" y="13719"/>
                  </a:cubicBezTo>
                  <a:cubicBezTo>
                    <a:pt x="62897" y="12631"/>
                    <a:pt x="62206" y="11564"/>
                    <a:pt x="61139" y="11313"/>
                  </a:cubicBezTo>
                  <a:cubicBezTo>
                    <a:pt x="61039" y="11291"/>
                    <a:pt x="60936" y="11280"/>
                    <a:pt x="60833" y="11280"/>
                  </a:cubicBezTo>
                  <a:cubicBezTo>
                    <a:pt x="59866" y="11280"/>
                    <a:pt x="58868" y="12209"/>
                    <a:pt x="59151" y="13154"/>
                  </a:cubicBezTo>
                  <a:cubicBezTo>
                    <a:pt x="59340" y="13803"/>
                    <a:pt x="59988" y="14201"/>
                    <a:pt x="60281" y="14807"/>
                  </a:cubicBezTo>
                  <a:cubicBezTo>
                    <a:pt x="60972" y="16188"/>
                    <a:pt x="59549" y="17674"/>
                    <a:pt x="58168" y="18385"/>
                  </a:cubicBezTo>
                  <a:cubicBezTo>
                    <a:pt x="56243" y="19390"/>
                    <a:pt x="54088" y="19976"/>
                    <a:pt x="51891" y="20059"/>
                  </a:cubicBezTo>
                  <a:cubicBezTo>
                    <a:pt x="51748" y="20067"/>
                    <a:pt x="51602" y="20071"/>
                    <a:pt x="51455" y="20071"/>
                  </a:cubicBezTo>
                  <a:cubicBezTo>
                    <a:pt x="50035" y="20071"/>
                    <a:pt x="48493" y="19682"/>
                    <a:pt x="47811" y="18469"/>
                  </a:cubicBezTo>
                  <a:cubicBezTo>
                    <a:pt x="47183" y="17318"/>
                    <a:pt x="47560" y="15895"/>
                    <a:pt x="47727" y="14598"/>
                  </a:cubicBezTo>
                  <a:cubicBezTo>
                    <a:pt x="47916" y="13280"/>
                    <a:pt x="47706" y="11669"/>
                    <a:pt x="46514" y="11146"/>
                  </a:cubicBezTo>
                  <a:cubicBezTo>
                    <a:pt x="46266" y="11036"/>
                    <a:pt x="46020" y="10987"/>
                    <a:pt x="45776" y="10987"/>
                  </a:cubicBezTo>
                  <a:cubicBezTo>
                    <a:pt x="44577" y="10987"/>
                    <a:pt x="43453" y="12181"/>
                    <a:pt x="42706" y="13259"/>
                  </a:cubicBezTo>
                  <a:cubicBezTo>
                    <a:pt x="41937" y="14385"/>
                    <a:pt x="40801" y="15634"/>
                    <a:pt x="39560" y="15634"/>
                  </a:cubicBezTo>
                  <a:cubicBezTo>
                    <a:pt x="39349" y="15634"/>
                    <a:pt x="39134" y="15598"/>
                    <a:pt x="38918" y="15519"/>
                  </a:cubicBezTo>
                  <a:cubicBezTo>
                    <a:pt x="36931" y="14766"/>
                    <a:pt x="37098" y="11020"/>
                    <a:pt x="34985" y="10853"/>
                  </a:cubicBezTo>
                  <a:cubicBezTo>
                    <a:pt x="34939" y="10849"/>
                    <a:pt x="34894" y="10847"/>
                    <a:pt x="34849" y="10847"/>
                  </a:cubicBezTo>
                  <a:cubicBezTo>
                    <a:pt x="33688" y="10847"/>
                    <a:pt x="32881" y="12132"/>
                    <a:pt x="32578" y="13301"/>
                  </a:cubicBezTo>
                  <a:cubicBezTo>
                    <a:pt x="32265" y="14514"/>
                    <a:pt x="32076" y="15895"/>
                    <a:pt x="31051" y="16628"/>
                  </a:cubicBezTo>
                  <a:cubicBezTo>
                    <a:pt x="30690" y="16877"/>
                    <a:pt x="30281" y="16989"/>
                    <a:pt x="29863" y="16989"/>
                  </a:cubicBezTo>
                  <a:cubicBezTo>
                    <a:pt x="28705" y="16989"/>
                    <a:pt x="27480" y="16133"/>
                    <a:pt x="27034" y="14996"/>
                  </a:cubicBezTo>
                  <a:cubicBezTo>
                    <a:pt x="26427" y="13447"/>
                    <a:pt x="26866" y="11690"/>
                    <a:pt x="27515" y="10162"/>
                  </a:cubicBezTo>
                  <a:cubicBezTo>
                    <a:pt x="28185" y="8614"/>
                    <a:pt x="29063" y="7128"/>
                    <a:pt x="29440" y="5475"/>
                  </a:cubicBezTo>
                  <a:cubicBezTo>
                    <a:pt x="29817" y="3823"/>
                    <a:pt x="29607" y="1898"/>
                    <a:pt x="28373" y="747"/>
                  </a:cubicBezTo>
                  <a:cubicBezTo>
                    <a:pt x="27841" y="251"/>
                    <a:pt x="27092" y="0"/>
                    <a:pt x="2636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7"/>
            <p:cNvSpPr/>
            <p:nvPr/>
          </p:nvSpPr>
          <p:spPr>
            <a:xfrm>
              <a:off x="-3226675" y="426600"/>
              <a:ext cx="844500" cy="663775"/>
            </a:xfrm>
            <a:custGeom>
              <a:avLst/>
              <a:gdLst/>
              <a:ahLst/>
              <a:cxnLst/>
              <a:rect l="l" t="t" r="r" b="b"/>
              <a:pathLst>
                <a:path w="33780" h="26551" extrusionOk="0">
                  <a:moveTo>
                    <a:pt x="30277" y="1"/>
                  </a:moveTo>
                  <a:cubicBezTo>
                    <a:pt x="30021" y="1"/>
                    <a:pt x="29773" y="28"/>
                    <a:pt x="29545" y="83"/>
                  </a:cubicBezTo>
                  <a:cubicBezTo>
                    <a:pt x="27389" y="606"/>
                    <a:pt x="27138" y="2070"/>
                    <a:pt x="26113" y="3661"/>
                  </a:cubicBezTo>
                  <a:cubicBezTo>
                    <a:pt x="24498" y="6142"/>
                    <a:pt x="21215" y="7335"/>
                    <a:pt x="18120" y="7335"/>
                  </a:cubicBezTo>
                  <a:cubicBezTo>
                    <a:pt x="16804" y="7335"/>
                    <a:pt x="15522" y="7119"/>
                    <a:pt x="14417" y="6695"/>
                  </a:cubicBezTo>
                  <a:cubicBezTo>
                    <a:pt x="13778" y="6439"/>
                    <a:pt x="13022" y="6144"/>
                    <a:pt x="12359" y="6144"/>
                  </a:cubicBezTo>
                  <a:cubicBezTo>
                    <a:pt x="11936" y="6144"/>
                    <a:pt x="11551" y="6264"/>
                    <a:pt x="11257" y="6590"/>
                  </a:cubicBezTo>
                  <a:cubicBezTo>
                    <a:pt x="10379" y="7573"/>
                    <a:pt x="11446" y="9101"/>
                    <a:pt x="11320" y="10419"/>
                  </a:cubicBezTo>
                  <a:cubicBezTo>
                    <a:pt x="11174" y="12009"/>
                    <a:pt x="9311" y="12867"/>
                    <a:pt x="7721" y="12867"/>
                  </a:cubicBezTo>
                  <a:cubicBezTo>
                    <a:pt x="6560" y="12867"/>
                    <a:pt x="5388" y="12610"/>
                    <a:pt x="4237" y="12610"/>
                  </a:cubicBezTo>
                  <a:cubicBezTo>
                    <a:pt x="3812" y="12610"/>
                    <a:pt x="3389" y="12646"/>
                    <a:pt x="2972" y="12741"/>
                  </a:cubicBezTo>
                  <a:cubicBezTo>
                    <a:pt x="1402" y="13097"/>
                    <a:pt x="0" y="14876"/>
                    <a:pt x="837" y="16236"/>
                  </a:cubicBezTo>
                  <a:cubicBezTo>
                    <a:pt x="1800" y="17763"/>
                    <a:pt x="4792" y="17470"/>
                    <a:pt x="5085" y="19270"/>
                  </a:cubicBezTo>
                  <a:cubicBezTo>
                    <a:pt x="5273" y="20441"/>
                    <a:pt x="4039" y="21278"/>
                    <a:pt x="3516" y="22325"/>
                  </a:cubicBezTo>
                  <a:cubicBezTo>
                    <a:pt x="2846" y="23664"/>
                    <a:pt x="3495" y="25463"/>
                    <a:pt x="4792" y="26174"/>
                  </a:cubicBezTo>
                  <a:cubicBezTo>
                    <a:pt x="5266" y="26430"/>
                    <a:pt x="5796" y="26551"/>
                    <a:pt x="6331" y="26551"/>
                  </a:cubicBezTo>
                  <a:cubicBezTo>
                    <a:pt x="7284" y="26551"/>
                    <a:pt x="8251" y="26168"/>
                    <a:pt x="8935" y="25484"/>
                  </a:cubicBezTo>
                  <a:cubicBezTo>
                    <a:pt x="9981" y="24417"/>
                    <a:pt x="10316" y="22743"/>
                    <a:pt x="9897" y="21299"/>
                  </a:cubicBezTo>
                  <a:cubicBezTo>
                    <a:pt x="9500" y="19876"/>
                    <a:pt x="8475" y="18223"/>
                    <a:pt x="9416" y="17073"/>
                  </a:cubicBezTo>
                  <a:cubicBezTo>
                    <a:pt x="9812" y="16591"/>
                    <a:pt x="10395" y="16421"/>
                    <a:pt x="11024" y="16421"/>
                  </a:cubicBezTo>
                  <a:cubicBezTo>
                    <a:pt x="11624" y="16421"/>
                    <a:pt x="12265" y="16575"/>
                    <a:pt x="12827" y="16759"/>
                  </a:cubicBezTo>
                  <a:cubicBezTo>
                    <a:pt x="13450" y="16959"/>
                    <a:pt x="14151" y="17148"/>
                    <a:pt x="14800" y="17148"/>
                  </a:cubicBezTo>
                  <a:cubicBezTo>
                    <a:pt x="15369" y="17148"/>
                    <a:pt x="15899" y="17002"/>
                    <a:pt x="16300" y="16591"/>
                  </a:cubicBezTo>
                  <a:cubicBezTo>
                    <a:pt x="17179" y="15671"/>
                    <a:pt x="16739" y="14102"/>
                    <a:pt x="17283" y="12951"/>
                  </a:cubicBezTo>
                  <a:cubicBezTo>
                    <a:pt x="17794" y="11896"/>
                    <a:pt x="19024" y="11436"/>
                    <a:pt x="20219" y="11436"/>
                  </a:cubicBezTo>
                  <a:cubicBezTo>
                    <a:pt x="20494" y="11436"/>
                    <a:pt x="20767" y="11460"/>
                    <a:pt x="21029" y="11507"/>
                  </a:cubicBezTo>
                  <a:cubicBezTo>
                    <a:pt x="22452" y="11779"/>
                    <a:pt x="23728" y="12532"/>
                    <a:pt x="25130" y="12888"/>
                  </a:cubicBezTo>
                  <a:cubicBezTo>
                    <a:pt x="25554" y="12997"/>
                    <a:pt x="26007" y="13059"/>
                    <a:pt x="26458" y="13059"/>
                  </a:cubicBezTo>
                  <a:cubicBezTo>
                    <a:pt x="27474" y="13059"/>
                    <a:pt x="28475" y="12744"/>
                    <a:pt x="29084" y="11946"/>
                  </a:cubicBezTo>
                  <a:cubicBezTo>
                    <a:pt x="30256" y="10377"/>
                    <a:pt x="29210" y="7950"/>
                    <a:pt x="30235" y="6276"/>
                  </a:cubicBezTo>
                  <a:cubicBezTo>
                    <a:pt x="31030" y="4937"/>
                    <a:pt x="32934" y="4393"/>
                    <a:pt x="33311" y="2886"/>
                  </a:cubicBezTo>
                  <a:cubicBezTo>
                    <a:pt x="33780" y="1047"/>
                    <a:pt x="31871" y="1"/>
                    <a:pt x="30277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7"/>
            <p:cNvSpPr/>
            <p:nvPr/>
          </p:nvSpPr>
          <p:spPr>
            <a:xfrm>
              <a:off x="-3730400" y="1260525"/>
              <a:ext cx="821775" cy="766875"/>
            </a:xfrm>
            <a:custGeom>
              <a:avLst/>
              <a:gdLst/>
              <a:ahLst/>
              <a:cxnLst/>
              <a:rect l="l" t="t" r="r" b="b"/>
              <a:pathLst>
                <a:path w="32871" h="30675" extrusionOk="0">
                  <a:moveTo>
                    <a:pt x="22631" y="0"/>
                  </a:moveTo>
                  <a:cubicBezTo>
                    <a:pt x="21891" y="0"/>
                    <a:pt x="21233" y="631"/>
                    <a:pt x="21217" y="1459"/>
                  </a:cubicBezTo>
                  <a:cubicBezTo>
                    <a:pt x="21217" y="2233"/>
                    <a:pt x="20693" y="3028"/>
                    <a:pt x="19919" y="3112"/>
                  </a:cubicBezTo>
                  <a:cubicBezTo>
                    <a:pt x="19866" y="3119"/>
                    <a:pt x="19813" y="3122"/>
                    <a:pt x="19761" y="3122"/>
                  </a:cubicBezTo>
                  <a:cubicBezTo>
                    <a:pt x="19156" y="3122"/>
                    <a:pt x="18621" y="2689"/>
                    <a:pt x="18371" y="2149"/>
                  </a:cubicBezTo>
                  <a:cubicBezTo>
                    <a:pt x="18114" y="1635"/>
                    <a:pt x="17610" y="1331"/>
                    <a:pt x="17078" y="1331"/>
                  </a:cubicBezTo>
                  <a:cubicBezTo>
                    <a:pt x="16917" y="1331"/>
                    <a:pt x="16753" y="1359"/>
                    <a:pt x="16592" y="1417"/>
                  </a:cubicBezTo>
                  <a:cubicBezTo>
                    <a:pt x="16341" y="1501"/>
                    <a:pt x="16153" y="1564"/>
                    <a:pt x="16069" y="1605"/>
                  </a:cubicBezTo>
                  <a:cubicBezTo>
                    <a:pt x="15107" y="2045"/>
                    <a:pt x="14207" y="1982"/>
                    <a:pt x="13831" y="3216"/>
                  </a:cubicBezTo>
                  <a:cubicBezTo>
                    <a:pt x="13517" y="4158"/>
                    <a:pt x="13768" y="5183"/>
                    <a:pt x="14082" y="6125"/>
                  </a:cubicBezTo>
                  <a:cubicBezTo>
                    <a:pt x="14395" y="7066"/>
                    <a:pt x="14793" y="8008"/>
                    <a:pt x="14814" y="8991"/>
                  </a:cubicBezTo>
                  <a:cubicBezTo>
                    <a:pt x="14835" y="10623"/>
                    <a:pt x="13747" y="12109"/>
                    <a:pt x="12345" y="12925"/>
                  </a:cubicBezTo>
                  <a:cubicBezTo>
                    <a:pt x="11201" y="13574"/>
                    <a:pt x="9863" y="13819"/>
                    <a:pt x="8533" y="13819"/>
                  </a:cubicBezTo>
                  <a:cubicBezTo>
                    <a:pt x="8233" y="13819"/>
                    <a:pt x="7934" y="13806"/>
                    <a:pt x="7637" y="13783"/>
                  </a:cubicBezTo>
                  <a:cubicBezTo>
                    <a:pt x="6689" y="13702"/>
                    <a:pt x="5678" y="13539"/>
                    <a:pt x="4721" y="13539"/>
                  </a:cubicBezTo>
                  <a:cubicBezTo>
                    <a:pt x="3692" y="13539"/>
                    <a:pt x="2726" y="13728"/>
                    <a:pt x="1967" y="14411"/>
                  </a:cubicBezTo>
                  <a:cubicBezTo>
                    <a:pt x="1109" y="15164"/>
                    <a:pt x="816" y="16377"/>
                    <a:pt x="774" y="17528"/>
                  </a:cubicBezTo>
                  <a:cubicBezTo>
                    <a:pt x="711" y="19621"/>
                    <a:pt x="1423" y="21734"/>
                    <a:pt x="2762" y="23366"/>
                  </a:cubicBezTo>
                  <a:cubicBezTo>
                    <a:pt x="3243" y="23952"/>
                    <a:pt x="3787" y="24475"/>
                    <a:pt x="4143" y="25144"/>
                  </a:cubicBezTo>
                  <a:cubicBezTo>
                    <a:pt x="4478" y="25814"/>
                    <a:pt x="4561" y="26693"/>
                    <a:pt x="4080" y="27258"/>
                  </a:cubicBezTo>
                  <a:cubicBezTo>
                    <a:pt x="3536" y="27927"/>
                    <a:pt x="2553" y="27927"/>
                    <a:pt x="1716" y="28178"/>
                  </a:cubicBezTo>
                  <a:cubicBezTo>
                    <a:pt x="858" y="28429"/>
                    <a:pt x="0" y="29476"/>
                    <a:pt x="711" y="30145"/>
                  </a:cubicBezTo>
                  <a:cubicBezTo>
                    <a:pt x="837" y="30271"/>
                    <a:pt x="983" y="30334"/>
                    <a:pt x="1130" y="30396"/>
                  </a:cubicBezTo>
                  <a:cubicBezTo>
                    <a:pt x="1677" y="30584"/>
                    <a:pt x="2251" y="30675"/>
                    <a:pt x="2825" y="30675"/>
                  </a:cubicBezTo>
                  <a:cubicBezTo>
                    <a:pt x="4356" y="30675"/>
                    <a:pt x="5885" y="30031"/>
                    <a:pt x="6905" y="28890"/>
                  </a:cubicBezTo>
                  <a:cubicBezTo>
                    <a:pt x="8265" y="27362"/>
                    <a:pt x="8641" y="25040"/>
                    <a:pt x="7846" y="23178"/>
                  </a:cubicBezTo>
                  <a:cubicBezTo>
                    <a:pt x="7428" y="22194"/>
                    <a:pt x="6717" y="21253"/>
                    <a:pt x="6863" y="20206"/>
                  </a:cubicBezTo>
                  <a:cubicBezTo>
                    <a:pt x="7022" y="19012"/>
                    <a:pt x="8319" y="18234"/>
                    <a:pt x="9544" y="18234"/>
                  </a:cubicBezTo>
                  <a:cubicBezTo>
                    <a:pt x="9606" y="18234"/>
                    <a:pt x="9668" y="18236"/>
                    <a:pt x="9730" y="18240"/>
                  </a:cubicBezTo>
                  <a:cubicBezTo>
                    <a:pt x="11006" y="18302"/>
                    <a:pt x="12178" y="18972"/>
                    <a:pt x="13287" y="19600"/>
                  </a:cubicBezTo>
                  <a:cubicBezTo>
                    <a:pt x="14330" y="20179"/>
                    <a:pt x="15445" y="20741"/>
                    <a:pt x="16615" y="20741"/>
                  </a:cubicBezTo>
                  <a:cubicBezTo>
                    <a:pt x="16712" y="20741"/>
                    <a:pt x="16809" y="20738"/>
                    <a:pt x="16906" y="20730"/>
                  </a:cubicBezTo>
                  <a:cubicBezTo>
                    <a:pt x="18183" y="20625"/>
                    <a:pt x="19459" y="19516"/>
                    <a:pt x="19292" y="18240"/>
                  </a:cubicBezTo>
                  <a:cubicBezTo>
                    <a:pt x="19082" y="16775"/>
                    <a:pt x="17199" y="16001"/>
                    <a:pt x="16990" y="14536"/>
                  </a:cubicBezTo>
                  <a:cubicBezTo>
                    <a:pt x="16802" y="13323"/>
                    <a:pt x="17890" y="12235"/>
                    <a:pt x="19082" y="11942"/>
                  </a:cubicBezTo>
                  <a:cubicBezTo>
                    <a:pt x="19448" y="11845"/>
                    <a:pt x="19817" y="11802"/>
                    <a:pt x="20186" y="11802"/>
                  </a:cubicBezTo>
                  <a:cubicBezTo>
                    <a:pt x="21568" y="11802"/>
                    <a:pt x="22954" y="12407"/>
                    <a:pt x="24209" y="13051"/>
                  </a:cubicBezTo>
                  <a:cubicBezTo>
                    <a:pt x="25728" y="13820"/>
                    <a:pt x="27326" y="14727"/>
                    <a:pt x="29040" y="14727"/>
                  </a:cubicBezTo>
                  <a:cubicBezTo>
                    <a:pt x="29096" y="14727"/>
                    <a:pt x="29153" y="14726"/>
                    <a:pt x="29209" y="14724"/>
                  </a:cubicBezTo>
                  <a:cubicBezTo>
                    <a:pt x="30988" y="14683"/>
                    <a:pt x="32871" y="13155"/>
                    <a:pt x="32536" y="11398"/>
                  </a:cubicBezTo>
                  <a:cubicBezTo>
                    <a:pt x="32306" y="10079"/>
                    <a:pt x="30946" y="9242"/>
                    <a:pt x="29649" y="8908"/>
                  </a:cubicBezTo>
                  <a:cubicBezTo>
                    <a:pt x="28352" y="8573"/>
                    <a:pt x="26971" y="8594"/>
                    <a:pt x="25694" y="8113"/>
                  </a:cubicBezTo>
                  <a:cubicBezTo>
                    <a:pt x="24439" y="7631"/>
                    <a:pt x="23288" y="6439"/>
                    <a:pt x="23497" y="5100"/>
                  </a:cubicBezTo>
                  <a:cubicBezTo>
                    <a:pt x="23644" y="4263"/>
                    <a:pt x="24271" y="3593"/>
                    <a:pt x="24460" y="2777"/>
                  </a:cubicBezTo>
                  <a:cubicBezTo>
                    <a:pt x="24690" y="1856"/>
                    <a:pt x="24271" y="789"/>
                    <a:pt x="23476" y="287"/>
                  </a:cubicBezTo>
                  <a:cubicBezTo>
                    <a:pt x="23393" y="224"/>
                    <a:pt x="23309" y="183"/>
                    <a:pt x="23225" y="141"/>
                  </a:cubicBezTo>
                  <a:cubicBezTo>
                    <a:pt x="23028" y="44"/>
                    <a:pt x="22827" y="0"/>
                    <a:pt x="22631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7"/>
            <p:cNvSpPr/>
            <p:nvPr/>
          </p:nvSpPr>
          <p:spPr>
            <a:xfrm>
              <a:off x="-3933375" y="1055925"/>
              <a:ext cx="463475" cy="389050"/>
            </a:xfrm>
            <a:custGeom>
              <a:avLst/>
              <a:gdLst/>
              <a:ahLst/>
              <a:cxnLst/>
              <a:rect l="l" t="t" r="r" b="b"/>
              <a:pathLst>
                <a:path w="18539" h="15562" extrusionOk="0">
                  <a:moveTo>
                    <a:pt x="13752" y="1"/>
                  </a:moveTo>
                  <a:cubicBezTo>
                    <a:pt x="11116" y="1"/>
                    <a:pt x="6994" y="2427"/>
                    <a:pt x="8830" y="5500"/>
                  </a:cubicBezTo>
                  <a:cubicBezTo>
                    <a:pt x="9291" y="6274"/>
                    <a:pt x="10107" y="6818"/>
                    <a:pt x="10358" y="7697"/>
                  </a:cubicBezTo>
                  <a:cubicBezTo>
                    <a:pt x="10755" y="9162"/>
                    <a:pt x="9186" y="10480"/>
                    <a:pt x="7701" y="10710"/>
                  </a:cubicBezTo>
                  <a:cubicBezTo>
                    <a:pt x="7399" y="10752"/>
                    <a:pt x="7097" y="10768"/>
                    <a:pt x="6794" y="10768"/>
                  </a:cubicBezTo>
                  <a:cubicBezTo>
                    <a:pt x="5836" y="10768"/>
                    <a:pt x="4873" y="10608"/>
                    <a:pt x="3915" y="10608"/>
                  </a:cubicBezTo>
                  <a:cubicBezTo>
                    <a:pt x="3663" y="10608"/>
                    <a:pt x="3411" y="10619"/>
                    <a:pt x="3160" y="10647"/>
                  </a:cubicBezTo>
                  <a:cubicBezTo>
                    <a:pt x="1633" y="10794"/>
                    <a:pt x="1" y="11965"/>
                    <a:pt x="210" y="13472"/>
                  </a:cubicBezTo>
                  <a:cubicBezTo>
                    <a:pt x="335" y="14330"/>
                    <a:pt x="1089" y="15020"/>
                    <a:pt x="1905" y="15313"/>
                  </a:cubicBezTo>
                  <a:cubicBezTo>
                    <a:pt x="2448" y="15503"/>
                    <a:pt x="3018" y="15561"/>
                    <a:pt x="3592" y="15561"/>
                  </a:cubicBezTo>
                  <a:cubicBezTo>
                    <a:pt x="3901" y="15561"/>
                    <a:pt x="4212" y="15544"/>
                    <a:pt x="4520" y="15522"/>
                  </a:cubicBezTo>
                  <a:cubicBezTo>
                    <a:pt x="5650" y="15439"/>
                    <a:pt x="6968" y="15146"/>
                    <a:pt x="7387" y="14100"/>
                  </a:cubicBezTo>
                  <a:cubicBezTo>
                    <a:pt x="7533" y="13723"/>
                    <a:pt x="7554" y="13305"/>
                    <a:pt x="7784" y="12991"/>
                  </a:cubicBezTo>
                  <a:cubicBezTo>
                    <a:pt x="8008" y="12678"/>
                    <a:pt x="8369" y="12550"/>
                    <a:pt x="8753" y="12550"/>
                  </a:cubicBezTo>
                  <a:cubicBezTo>
                    <a:pt x="9087" y="12550"/>
                    <a:pt x="9438" y="12647"/>
                    <a:pt x="9730" y="12802"/>
                  </a:cubicBezTo>
                  <a:cubicBezTo>
                    <a:pt x="10358" y="13137"/>
                    <a:pt x="10881" y="13660"/>
                    <a:pt x="11530" y="13932"/>
                  </a:cubicBezTo>
                  <a:cubicBezTo>
                    <a:pt x="11799" y="14035"/>
                    <a:pt x="12086" y="14084"/>
                    <a:pt x="12374" y="14084"/>
                  </a:cubicBezTo>
                  <a:cubicBezTo>
                    <a:pt x="13024" y="14084"/>
                    <a:pt x="13674" y="13831"/>
                    <a:pt x="14124" y="13367"/>
                  </a:cubicBezTo>
                  <a:cubicBezTo>
                    <a:pt x="14773" y="12698"/>
                    <a:pt x="14982" y="11631"/>
                    <a:pt x="14626" y="10773"/>
                  </a:cubicBezTo>
                  <a:cubicBezTo>
                    <a:pt x="14166" y="9622"/>
                    <a:pt x="12785" y="8722"/>
                    <a:pt x="13036" y="7509"/>
                  </a:cubicBezTo>
                  <a:cubicBezTo>
                    <a:pt x="13224" y="6630"/>
                    <a:pt x="14187" y="6170"/>
                    <a:pt x="15045" y="5981"/>
                  </a:cubicBezTo>
                  <a:cubicBezTo>
                    <a:pt x="15924" y="5793"/>
                    <a:pt x="16886" y="5709"/>
                    <a:pt x="17556" y="5123"/>
                  </a:cubicBezTo>
                  <a:cubicBezTo>
                    <a:pt x="18539" y="4266"/>
                    <a:pt x="18434" y="2592"/>
                    <a:pt x="17597" y="1587"/>
                  </a:cubicBezTo>
                  <a:cubicBezTo>
                    <a:pt x="16760" y="583"/>
                    <a:pt x="15421" y="144"/>
                    <a:pt x="14124" y="18"/>
                  </a:cubicBezTo>
                  <a:cubicBezTo>
                    <a:pt x="14004" y="6"/>
                    <a:pt x="13880" y="1"/>
                    <a:pt x="13752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7"/>
            <p:cNvSpPr/>
            <p:nvPr/>
          </p:nvSpPr>
          <p:spPr>
            <a:xfrm>
              <a:off x="-2221300" y="1056600"/>
              <a:ext cx="1383600" cy="1015125"/>
            </a:xfrm>
            <a:custGeom>
              <a:avLst/>
              <a:gdLst/>
              <a:ahLst/>
              <a:cxnLst/>
              <a:rect l="l" t="t" r="r" b="b"/>
              <a:pathLst>
                <a:path w="55344" h="40605" extrusionOk="0">
                  <a:moveTo>
                    <a:pt x="37137" y="1"/>
                  </a:moveTo>
                  <a:cubicBezTo>
                    <a:pt x="35835" y="1"/>
                    <a:pt x="34489" y="662"/>
                    <a:pt x="32704" y="1016"/>
                  </a:cubicBezTo>
                  <a:cubicBezTo>
                    <a:pt x="32405" y="1076"/>
                    <a:pt x="32093" y="1101"/>
                    <a:pt x="31772" y="1101"/>
                  </a:cubicBezTo>
                  <a:cubicBezTo>
                    <a:pt x="30331" y="1101"/>
                    <a:pt x="28709" y="608"/>
                    <a:pt x="27254" y="608"/>
                  </a:cubicBezTo>
                  <a:cubicBezTo>
                    <a:pt x="25857" y="608"/>
                    <a:pt x="24614" y="1061"/>
                    <a:pt x="23833" y="2837"/>
                  </a:cubicBezTo>
                  <a:cubicBezTo>
                    <a:pt x="23247" y="4176"/>
                    <a:pt x="23582" y="5724"/>
                    <a:pt x="23498" y="7189"/>
                  </a:cubicBezTo>
                  <a:cubicBezTo>
                    <a:pt x="23332" y="10045"/>
                    <a:pt x="21057" y="12902"/>
                    <a:pt x="18213" y="12902"/>
                  </a:cubicBezTo>
                  <a:cubicBezTo>
                    <a:pt x="18182" y="12902"/>
                    <a:pt x="18151" y="12902"/>
                    <a:pt x="18121" y="12901"/>
                  </a:cubicBezTo>
                  <a:cubicBezTo>
                    <a:pt x="16802" y="12859"/>
                    <a:pt x="15568" y="12252"/>
                    <a:pt x="14271" y="12043"/>
                  </a:cubicBezTo>
                  <a:cubicBezTo>
                    <a:pt x="13931" y="11992"/>
                    <a:pt x="13592" y="11969"/>
                    <a:pt x="13254" y="11969"/>
                  </a:cubicBezTo>
                  <a:cubicBezTo>
                    <a:pt x="11079" y="11969"/>
                    <a:pt x="8961" y="12942"/>
                    <a:pt x="6968" y="13884"/>
                  </a:cubicBezTo>
                  <a:cubicBezTo>
                    <a:pt x="6027" y="14345"/>
                    <a:pt x="5043" y="14826"/>
                    <a:pt x="4499" y="15788"/>
                  </a:cubicBezTo>
                  <a:cubicBezTo>
                    <a:pt x="4248" y="16228"/>
                    <a:pt x="4144" y="16772"/>
                    <a:pt x="4269" y="17274"/>
                  </a:cubicBezTo>
                  <a:cubicBezTo>
                    <a:pt x="4750" y="19073"/>
                    <a:pt x="7429" y="18467"/>
                    <a:pt x="7910" y="20036"/>
                  </a:cubicBezTo>
                  <a:cubicBezTo>
                    <a:pt x="8035" y="20433"/>
                    <a:pt x="7973" y="20873"/>
                    <a:pt x="7742" y="21249"/>
                  </a:cubicBezTo>
                  <a:cubicBezTo>
                    <a:pt x="7261" y="22065"/>
                    <a:pt x="6424" y="22400"/>
                    <a:pt x="5629" y="22819"/>
                  </a:cubicBezTo>
                  <a:cubicBezTo>
                    <a:pt x="3725" y="23844"/>
                    <a:pt x="2072" y="25371"/>
                    <a:pt x="921" y="27234"/>
                  </a:cubicBezTo>
                  <a:cubicBezTo>
                    <a:pt x="419" y="28008"/>
                    <a:pt x="1" y="28907"/>
                    <a:pt x="63" y="29849"/>
                  </a:cubicBezTo>
                  <a:cubicBezTo>
                    <a:pt x="126" y="30770"/>
                    <a:pt x="817" y="31711"/>
                    <a:pt x="1758" y="31795"/>
                  </a:cubicBezTo>
                  <a:cubicBezTo>
                    <a:pt x="1790" y="31797"/>
                    <a:pt x="1822" y="31798"/>
                    <a:pt x="1853" y="31798"/>
                  </a:cubicBezTo>
                  <a:cubicBezTo>
                    <a:pt x="2893" y="31798"/>
                    <a:pt x="3663" y="30809"/>
                    <a:pt x="4395" y="30037"/>
                  </a:cubicBezTo>
                  <a:cubicBezTo>
                    <a:pt x="4888" y="29516"/>
                    <a:pt x="5660" y="29085"/>
                    <a:pt x="6328" y="29085"/>
                  </a:cubicBezTo>
                  <a:cubicBezTo>
                    <a:pt x="6679" y="29085"/>
                    <a:pt x="7002" y="29205"/>
                    <a:pt x="7240" y="29493"/>
                  </a:cubicBezTo>
                  <a:cubicBezTo>
                    <a:pt x="7659" y="29996"/>
                    <a:pt x="7575" y="30728"/>
                    <a:pt x="7449" y="31356"/>
                  </a:cubicBezTo>
                  <a:cubicBezTo>
                    <a:pt x="7073" y="33448"/>
                    <a:pt x="6320" y="35959"/>
                    <a:pt x="4248" y="36440"/>
                  </a:cubicBezTo>
                  <a:cubicBezTo>
                    <a:pt x="3223" y="36691"/>
                    <a:pt x="1947" y="36377"/>
                    <a:pt x="1235" y="37214"/>
                  </a:cubicBezTo>
                  <a:cubicBezTo>
                    <a:pt x="859" y="37654"/>
                    <a:pt x="796" y="38260"/>
                    <a:pt x="984" y="38783"/>
                  </a:cubicBezTo>
                  <a:cubicBezTo>
                    <a:pt x="1319" y="39767"/>
                    <a:pt x="2260" y="40269"/>
                    <a:pt x="3202" y="40478"/>
                  </a:cubicBezTo>
                  <a:cubicBezTo>
                    <a:pt x="3582" y="40563"/>
                    <a:pt x="3971" y="40604"/>
                    <a:pt x="4360" y="40604"/>
                  </a:cubicBezTo>
                  <a:cubicBezTo>
                    <a:pt x="5704" y="40604"/>
                    <a:pt x="7050" y="40111"/>
                    <a:pt x="8056" y="39202"/>
                  </a:cubicBezTo>
                  <a:cubicBezTo>
                    <a:pt x="9333" y="38051"/>
                    <a:pt x="10023" y="36231"/>
                    <a:pt x="9814" y="34515"/>
                  </a:cubicBezTo>
                  <a:cubicBezTo>
                    <a:pt x="9605" y="32778"/>
                    <a:pt x="8642" y="30791"/>
                    <a:pt x="9814" y="29493"/>
                  </a:cubicBezTo>
                  <a:cubicBezTo>
                    <a:pt x="10327" y="28927"/>
                    <a:pt x="11005" y="28764"/>
                    <a:pt x="11758" y="28764"/>
                  </a:cubicBezTo>
                  <a:cubicBezTo>
                    <a:pt x="12783" y="28764"/>
                    <a:pt x="13946" y="29067"/>
                    <a:pt x="15016" y="29067"/>
                  </a:cubicBezTo>
                  <a:cubicBezTo>
                    <a:pt x="15628" y="29067"/>
                    <a:pt x="16210" y="28968"/>
                    <a:pt x="16719" y="28656"/>
                  </a:cubicBezTo>
                  <a:cubicBezTo>
                    <a:pt x="18141" y="27799"/>
                    <a:pt x="18183" y="25622"/>
                    <a:pt x="17242" y="24262"/>
                  </a:cubicBezTo>
                  <a:cubicBezTo>
                    <a:pt x="17137" y="24074"/>
                    <a:pt x="17012" y="23907"/>
                    <a:pt x="16865" y="23760"/>
                  </a:cubicBezTo>
                  <a:cubicBezTo>
                    <a:pt x="15149" y="21807"/>
                    <a:pt x="16714" y="18963"/>
                    <a:pt x="18974" y="18963"/>
                  </a:cubicBezTo>
                  <a:cubicBezTo>
                    <a:pt x="19305" y="18963"/>
                    <a:pt x="19651" y="19024"/>
                    <a:pt x="20004" y="19157"/>
                  </a:cubicBezTo>
                  <a:cubicBezTo>
                    <a:pt x="20066" y="19178"/>
                    <a:pt x="20108" y="19199"/>
                    <a:pt x="20171" y="19220"/>
                  </a:cubicBezTo>
                  <a:cubicBezTo>
                    <a:pt x="21719" y="19868"/>
                    <a:pt x="22933" y="21208"/>
                    <a:pt x="24439" y="21961"/>
                  </a:cubicBezTo>
                  <a:cubicBezTo>
                    <a:pt x="25009" y="22242"/>
                    <a:pt x="25683" y="22394"/>
                    <a:pt x="26337" y="22394"/>
                  </a:cubicBezTo>
                  <a:cubicBezTo>
                    <a:pt x="27438" y="22394"/>
                    <a:pt x="28482" y="21962"/>
                    <a:pt x="28875" y="20977"/>
                  </a:cubicBezTo>
                  <a:cubicBezTo>
                    <a:pt x="29775" y="18718"/>
                    <a:pt x="26448" y="16270"/>
                    <a:pt x="27515" y="14073"/>
                  </a:cubicBezTo>
                  <a:cubicBezTo>
                    <a:pt x="27912" y="13234"/>
                    <a:pt x="28847" y="12840"/>
                    <a:pt x="29796" y="12840"/>
                  </a:cubicBezTo>
                  <a:cubicBezTo>
                    <a:pt x="30197" y="12840"/>
                    <a:pt x="30601" y="12911"/>
                    <a:pt x="30968" y="13047"/>
                  </a:cubicBezTo>
                  <a:cubicBezTo>
                    <a:pt x="32202" y="13508"/>
                    <a:pt x="33144" y="14512"/>
                    <a:pt x="34085" y="15412"/>
                  </a:cubicBezTo>
                  <a:cubicBezTo>
                    <a:pt x="35048" y="16332"/>
                    <a:pt x="36136" y="17232"/>
                    <a:pt x="37454" y="17358"/>
                  </a:cubicBezTo>
                  <a:cubicBezTo>
                    <a:pt x="37572" y="17371"/>
                    <a:pt x="37690" y="17378"/>
                    <a:pt x="37807" y="17378"/>
                  </a:cubicBezTo>
                  <a:cubicBezTo>
                    <a:pt x="39152" y="17378"/>
                    <a:pt x="40458" y="16519"/>
                    <a:pt x="41074" y="15307"/>
                  </a:cubicBezTo>
                  <a:cubicBezTo>
                    <a:pt x="41743" y="13989"/>
                    <a:pt x="41660" y="12357"/>
                    <a:pt x="40990" y="11039"/>
                  </a:cubicBezTo>
                  <a:cubicBezTo>
                    <a:pt x="40592" y="10223"/>
                    <a:pt x="39965" y="9469"/>
                    <a:pt x="39965" y="8570"/>
                  </a:cubicBezTo>
                  <a:cubicBezTo>
                    <a:pt x="39984" y="7307"/>
                    <a:pt x="41298" y="6412"/>
                    <a:pt x="42546" y="6412"/>
                  </a:cubicBezTo>
                  <a:cubicBezTo>
                    <a:pt x="42663" y="6412"/>
                    <a:pt x="42779" y="6419"/>
                    <a:pt x="42894" y="6436"/>
                  </a:cubicBezTo>
                  <a:cubicBezTo>
                    <a:pt x="44254" y="6624"/>
                    <a:pt x="45342" y="7628"/>
                    <a:pt x="46179" y="8716"/>
                  </a:cubicBezTo>
                  <a:cubicBezTo>
                    <a:pt x="47016" y="9783"/>
                    <a:pt x="47686" y="10997"/>
                    <a:pt x="48690" y="11938"/>
                  </a:cubicBezTo>
                  <a:cubicBezTo>
                    <a:pt x="49446" y="12646"/>
                    <a:pt x="50487" y="13181"/>
                    <a:pt x="51508" y="13181"/>
                  </a:cubicBezTo>
                  <a:cubicBezTo>
                    <a:pt x="51814" y="13181"/>
                    <a:pt x="52119" y="13133"/>
                    <a:pt x="52414" y="13026"/>
                  </a:cubicBezTo>
                  <a:cubicBezTo>
                    <a:pt x="53398" y="12671"/>
                    <a:pt x="54109" y="11750"/>
                    <a:pt x="54444" y="10746"/>
                  </a:cubicBezTo>
                  <a:cubicBezTo>
                    <a:pt x="55344" y="8277"/>
                    <a:pt x="54005" y="5075"/>
                    <a:pt x="51473" y="4406"/>
                  </a:cubicBezTo>
                  <a:cubicBezTo>
                    <a:pt x="51042" y="4290"/>
                    <a:pt x="50604" y="4244"/>
                    <a:pt x="50161" y="4244"/>
                  </a:cubicBezTo>
                  <a:cubicBezTo>
                    <a:pt x="48510" y="4244"/>
                    <a:pt x="46800" y="4882"/>
                    <a:pt x="45187" y="4882"/>
                  </a:cubicBezTo>
                  <a:cubicBezTo>
                    <a:pt x="44588" y="4882"/>
                    <a:pt x="44002" y="4794"/>
                    <a:pt x="43438" y="4552"/>
                  </a:cubicBezTo>
                  <a:cubicBezTo>
                    <a:pt x="42204" y="4050"/>
                    <a:pt x="41367" y="2920"/>
                    <a:pt x="40509" y="1916"/>
                  </a:cubicBezTo>
                  <a:cubicBezTo>
                    <a:pt x="39266" y="455"/>
                    <a:pt x="38217" y="1"/>
                    <a:pt x="371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7"/>
            <p:cNvSpPr/>
            <p:nvPr/>
          </p:nvSpPr>
          <p:spPr>
            <a:xfrm>
              <a:off x="-2382925" y="126950"/>
              <a:ext cx="1727775" cy="897275"/>
            </a:xfrm>
            <a:custGeom>
              <a:avLst/>
              <a:gdLst/>
              <a:ahLst/>
              <a:cxnLst/>
              <a:rect l="l" t="t" r="r" b="b"/>
              <a:pathLst>
                <a:path w="69111" h="35891" extrusionOk="0">
                  <a:moveTo>
                    <a:pt x="65725" y="0"/>
                  </a:moveTo>
                  <a:cubicBezTo>
                    <a:pt x="65193" y="0"/>
                    <a:pt x="64653" y="98"/>
                    <a:pt x="64152" y="268"/>
                  </a:cubicBezTo>
                  <a:cubicBezTo>
                    <a:pt x="62980" y="644"/>
                    <a:pt x="61934" y="1377"/>
                    <a:pt x="60888" y="2025"/>
                  </a:cubicBezTo>
                  <a:cubicBezTo>
                    <a:pt x="59145" y="3120"/>
                    <a:pt x="57055" y="4046"/>
                    <a:pt x="55069" y="4046"/>
                  </a:cubicBezTo>
                  <a:cubicBezTo>
                    <a:pt x="54170" y="4046"/>
                    <a:pt x="53292" y="3856"/>
                    <a:pt x="52477" y="3406"/>
                  </a:cubicBezTo>
                  <a:cubicBezTo>
                    <a:pt x="51347" y="2800"/>
                    <a:pt x="50468" y="1732"/>
                    <a:pt x="49234" y="1356"/>
                  </a:cubicBezTo>
                  <a:cubicBezTo>
                    <a:pt x="48923" y="1259"/>
                    <a:pt x="48605" y="1214"/>
                    <a:pt x="48288" y="1214"/>
                  </a:cubicBezTo>
                  <a:cubicBezTo>
                    <a:pt x="46959" y="1214"/>
                    <a:pt x="45622" y="1996"/>
                    <a:pt x="44693" y="3009"/>
                  </a:cubicBezTo>
                  <a:cubicBezTo>
                    <a:pt x="43563" y="4264"/>
                    <a:pt x="42852" y="5833"/>
                    <a:pt x="41931" y="7277"/>
                  </a:cubicBezTo>
                  <a:cubicBezTo>
                    <a:pt x="40508" y="9537"/>
                    <a:pt x="38521" y="11441"/>
                    <a:pt x="36219" y="12780"/>
                  </a:cubicBezTo>
                  <a:cubicBezTo>
                    <a:pt x="35743" y="13063"/>
                    <a:pt x="35172" y="13324"/>
                    <a:pt x="34634" y="13324"/>
                  </a:cubicBezTo>
                  <a:cubicBezTo>
                    <a:pt x="34415" y="13324"/>
                    <a:pt x="34201" y="13281"/>
                    <a:pt x="34001" y="13178"/>
                  </a:cubicBezTo>
                  <a:cubicBezTo>
                    <a:pt x="33311" y="12801"/>
                    <a:pt x="33122" y="11859"/>
                    <a:pt x="33394" y="11106"/>
                  </a:cubicBezTo>
                  <a:cubicBezTo>
                    <a:pt x="33645" y="10374"/>
                    <a:pt x="34231" y="9809"/>
                    <a:pt x="34775" y="9265"/>
                  </a:cubicBezTo>
                  <a:cubicBezTo>
                    <a:pt x="35717" y="8365"/>
                    <a:pt x="36638" y="7424"/>
                    <a:pt x="37223" y="6273"/>
                  </a:cubicBezTo>
                  <a:cubicBezTo>
                    <a:pt x="37809" y="5101"/>
                    <a:pt x="37977" y="3678"/>
                    <a:pt x="37349" y="2528"/>
                  </a:cubicBezTo>
                  <a:cubicBezTo>
                    <a:pt x="36910" y="1711"/>
                    <a:pt x="35970" y="1157"/>
                    <a:pt x="35055" y="1157"/>
                  </a:cubicBezTo>
                  <a:cubicBezTo>
                    <a:pt x="34704" y="1157"/>
                    <a:pt x="34356" y="1239"/>
                    <a:pt x="34043" y="1419"/>
                  </a:cubicBezTo>
                  <a:cubicBezTo>
                    <a:pt x="32390" y="2402"/>
                    <a:pt x="32369" y="5478"/>
                    <a:pt x="30444" y="5666"/>
                  </a:cubicBezTo>
                  <a:cubicBezTo>
                    <a:pt x="30380" y="5673"/>
                    <a:pt x="30318" y="5677"/>
                    <a:pt x="30256" y="5677"/>
                  </a:cubicBezTo>
                  <a:cubicBezTo>
                    <a:pt x="29239" y="5677"/>
                    <a:pt x="28457" y="4739"/>
                    <a:pt x="27787" y="3950"/>
                  </a:cubicBezTo>
                  <a:cubicBezTo>
                    <a:pt x="27213" y="3275"/>
                    <a:pt x="26395" y="2587"/>
                    <a:pt x="25573" y="2587"/>
                  </a:cubicBezTo>
                  <a:cubicBezTo>
                    <a:pt x="25375" y="2587"/>
                    <a:pt x="25178" y="2627"/>
                    <a:pt x="24983" y="2716"/>
                  </a:cubicBezTo>
                  <a:cubicBezTo>
                    <a:pt x="24125" y="3113"/>
                    <a:pt x="23937" y="4264"/>
                    <a:pt x="24042" y="5185"/>
                  </a:cubicBezTo>
                  <a:cubicBezTo>
                    <a:pt x="24146" y="6126"/>
                    <a:pt x="24439" y="7110"/>
                    <a:pt x="24125" y="7989"/>
                  </a:cubicBezTo>
                  <a:cubicBezTo>
                    <a:pt x="23961" y="8470"/>
                    <a:pt x="23453" y="8654"/>
                    <a:pt x="22890" y="8654"/>
                  </a:cubicBezTo>
                  <a:cubicBezTo>
                    <a:pt x="22376" y="8654"/>
                    <a:pt x="21815" y="8501"/>
                    <a:pt x="21426" y="8282"/>
                  </a:cubicBezTo>
                  <a:cubicBezTo>
                    <a:pt x="20259" y="7660"/>
                    <a:pt x="19007" y="7022"/>
                    <a:pt x="17701" y="7022"/>
                  </a:cubicBezTo>
                  <a:cubicBezTo>
                    <a:pt x="17556" y="7022"/>
                    <a:pt x="17409" y="7030"/>
                    <a:pt x="17262" y="7047"/>
                  </a:cubicBezTo>
                  <a:cubicBezTo>
                    <a:pt x="15819" y="7214"/>
                    <a:pt x="14438" y="8721"/>
                    <a:pt x="14982" y="10081"/>
                  </a:cubicBezTo>
                  <a:cubicBezTo>
                    <a:pt x="15379" y="11085"/>
                    <a:pt x="16551" y="11567"/>
                    <a:pt x="17053" y="12508"/>
                  </a:cubicBezTo>
                  <a:cubicBezTo>
                    <a:pt x="17806" y="13952"/>
                    <a:pt x="16530" y="15772"/>
                    <a:pt x="14961" y="16212"/>
                  </a:cubicBezTo>
                  <a:cubicBezTo>
                    <a:pt x="14578" y="16315"/>
                    <a:pt x="14188" y="16360"/>
                    <a:pt x="13796" y="16360"/>
                  </a:cubicBezTo>
                  <a:cubicBezTo>
                    <a:pt x="12602" y="16360"/>
                    <a:pt x="11382" y="15946"/>
                    <a:pt x="10232" y="15521"/>
                  </a:cubicBezTo>
                  <a:cubicBezTo>
                    <a:pt x="8995" y="15040"/>
                    <a:pt x="7688" y="14545"/>
                    <a:pt x="6380" y="14545"/>
                  </a:cubicBezTo>
                  <a:cubicBezTo>
                    <a:pt x="6095" y="14545"/>
                    <a:pt x="5809" y="14569"/>
                    <a:pt x="5524" y="14621"/>
                  </a:cubicBezTo>
                  <a:cubicBezTo>
                    <a:pt x="4039" y="14893"/>
                    <a:pt x="2825" y="15898"/>
                    <a:pt x="1758" y="16965"/>
                  </a:cubicBezTo>
                  <a:cubicBezTo>
                    <a:pt x="1151" y="17572"/>
                    <a:pt x="565" y="18241"/>
                    <a:pt x="293" y="19057"/>
                  </a:cubicBezTo>
                  <a:cubicBezTo>
                    <a:pt x="0" y="19873"/>
                    <a:pt x="84" y="20857"/>
                    <a:pt x="691" y="21463"/>
                  </a:cubicBezTo>
                  <a:cubicBezTo>
                    <a:pt x="1074" y="21837"/>
                    <a:pt x="1584" y="21996"/>
                    <a:pt x="2118" y="21996"/>
                  </a:cubicBezTo>
                  <a:cubicBezTo>
                    <a:pt x="2749" y="21996"/>
                    <a:pt x="3412" y="21773"/>
                    <a:pt x="3934" y="21422"/>
                  </a:cubicBezTo>
                  <a:cubicBezTo>
                    <a:pt x="4896" y="20773"/>
                    <a:pt x="5587" y="19790"/>
                    <a:pt x="6487" y="19015"/>
                  </a:cubicBezTo>
                  <a:cubicBezTo>
                    <a:pt x="7135" y="18459"/>
                    <a:pt x="8000" y="18018"/>
                    <a:pt x="8829" y="18018"/>
                  </a:cubicBezTo>
                  <a:cubicBezTo>
                    <a:pt x="9124" y="18018"/>
                    <a:pt x="9414" y="18073"/>
                    <a:pt x="9688" y="18199"/>
                  </a:cubicBezTo>
                  <a:cubicBezTo>
                    <a:pt x="10776" y="18701"/>
                    <a:pt x="11194" y="19978"/>
                    <a:pt x="11927" y="20898"/>
                  </a:cubicBezTo>
                  <a:cubicBezTo>
                    <a:pt x="12501" y="21576"/>
                    <a:pt x="13317" y="22092"/>
                    <a:pt x="14217" y="22092"/>
                  </a:cubicBezTo>
                  <a:cubicBezTo>
                    <a:pt x="14235" y="22092"/>
                    <a:pt x="14252" y="22092"/>
                    <a:pt x="14270" y="22091"/>
                  </a:cubicBezTo>
                  <a:cubicBezTo>
                    <a:pt x="15170" y="22091"/>
                    <a:pt x="16070" y="21484"/>
                    <a:pt x="16258" y="20585"/>
                  </a:cubicBezTo>
                  <a:cubicBezTo>
                    <a:pt x="16300" y="20459"/>
                    <a:pt x="16300" y="20334"/>
                    <a:pt x="16300" y="20208"/>
                  </a:cubicBezTo>
                  <a:cubicBezTo>
                    <a:pt x="16187" y="18496"/>
                    <a:pt x="17495" y="17055"/>
                    <a:pt x="19128" y="17055"/>
                  </a:cubicBezTo>
                  <a:cubicBezTo>
                    <a:pt x="19312" y="17055"/>
                    <a:pt x="19499" y="17073"/>
                    <a:pt x="19689" y="17111"/>
                  </a:cubicBezTo>
                  <a:cubicBezTo>
                    <a:pt x="19710" y="17111"/>
                    <a:pt x="19731" y="17111"/>
                    <a:pt x="19752" y="17132"/>
                  </a:cubicBezTo>
                  <a:cubicBezTo>
                    <a:pt x="21552" y="17509"/>
                    <a:pt x="23079" y="18660"/>
                    <a:pt x="24251" y="20062"/>
                  </a:cubicBezTo>
                  <a:cubicBezTo>
                    <a:pt x="25464" y="21505"/>
                    <a:pt x="26301" y="23765"/>
                    <a:pt x="25067" y="25188"/>
                  </a:cubicBezTo>
                  <a:cubicBezTo>
                    <a:pt x="24293" y="26067"/>
                    <a:pt x="23016" y="26255"/>
                    <a:pt x="21865" y="26527"/>
                  </a:cubicBezTo>
                  <a:cubicBezTo>
                    <a:pt x="20715" y="26799"/>
                    <a:pt x="19438" y="27364"/>
                    <a:pt x="19166" y="28515"/>
                  </a:cubicBezTo>
                  <a:cubicBezTo>
                    <a:pt x="18811" y="29917"/>
                    <a:pt x="20317" y="31235"/>
                    <a:pt x="21761" y="31256"/>
                  </a:cubicBezTo>
                  <a:cubicBezTo>
                    <a:pt x="21779" y="31256"/>
                    <a:pt x="21798" y="31256"/>
                    <a:pt x="21816" y="31256"/>
                  </a:cubicBezTo>
                  <a:cubicBezTo>
                    <a:pt x="23258" y="31256"/>
                    <a:pt x="24538" y="30451"/>
                    <a:pt x="25757" y="29665"/>
                  </a:cubicBezTo>
                  <a:cubicBezTo>
                    <a:pt x="26552" y="29142"/>
                    <a:pt x="27368" y="28619"/>
                    <a:pt x="28373" y="28619"/>
                  </a:cubicBezTo>
                  <a:cubicBezTo>
                    <a:pt x="28812" y="28619"/>
                    <a:pt x="29272" y="28766"/>
                    <a:pt x="29628" y="29059"/>
                  </a:cubicBezTo>
                  <a:cubicBezTo>
                    <a:pt x="30486" y="29791"/>
                    <a:pt x="30193" y="30942"/>
                    <a:pt x="30256" y="31967"/>
                  </a:cubicBezTo>
                  <a:cubicBezTo>
                    <a:pt x="30376" y="34073"/>
                    <a:pt x="32361" y="35890"/>
                    <a:pt x="34460" y="35890"/>
                  </a:cubicBezTo>
                  <a:cubicBezTo>
                    <a:pt x="34551" y="35890"/>
                    <a:pt x="34642" y="35887"/>
                    <a:pt x="34733" y="35880"/>
                  </a:cubicBezTo>
                  <a:cubicBezTo>
                    <a:pt x="35926" y="35796"/>
                    <a:pt x="37182" y="34959"/>
                    <a:pt x="37161" y="33767"/>
                  </a:cubicBezTo>
                  <a:cubicBezTo>
                    <a:pt x="37140" y="32386"/>
                    <a:pt x="35591" y="31674"/>
                    <a:pt x="34503" y="30837"/>
                  </a:cubicBezTo>
                  <a:cubicBezTo>
                    <a:pt x="33436" y="30000"/>
                    <a:pt x="32683" y="28682"/>
                    <a:pt x="32704" y="27322"/>
                  </a:cubicBezTo>
                  <a:cubicBezTo>
                    <a:pt x="32746" y="25962"/>
                    <a:pt x="33687" y="24623"/>
                    <a:pt x="35005" y="24309"/>
                  </a:cubicBezTo>
                  <a:cubicBezTo>
                    <a:pt x="35238" y="24253"/>
                    <a:pt x="35470" y="24228"/>
                    <a:pt x="35701" y="24228"/>
                  </a:cubicBezTo>
                  <a:cubicBezTo>
                    <a:pt x="36928" y="24228"/>
                    <a:pt x="38140" y="24926"/>
                    <a:pt x="39337" y="25313"/>
                  </a:cubicBezTo>
                  <a:cubicBezTo>
                    <a:pt x="39755" y="25455"/>
                    <a:pt x="40228" y="25531"/>
                    <a:pt x="40695" y="25531"/>
                  </a:cubicBezTo>
                  <a:cubicBezTo>
                    <a:pt x="41816" y="25531"/>
                    <a:pt x="42902" y="25092"/>
                    <a:pt x="43124" y="24058"/>
                  </a:cubicBezTo>
                  <a:cubicBezTo>
                    <a:pt x="43459" y="22614"/>
                    <a:pt x="41785" y="21275"/>
                    <a:pt x="42120" y="19831"/>
                  </a:cubicBezTo>
                  <a:cubicBezTo>
                    <a:pt x="42331" y="18946"/>
                    <a:pt x="43226" y="18511"/>
                    <a:pt x="44163" y="18511"/>
                  </a:cubicBezTo>
                  <a:cubicBezTo>
                    <a:pt x="44710" y="18511"/>
                    <a:pt x="45271" y="18660"/>
                    <a:pt x="45718" y="18953"/>
                  </a:cubicBezTo>
                  <a:cubicBezTo>
                    <a:pt x="46911" y="19769"/>
                    <a:pt x="47539" y="21170"/>
                    <a:pt x="48334" y="22363"/>
                  </a:cubicBezTo>
                  <a:cubicBezTo>
                    <a:pt x="49078" y="23470"/>
                    <a:pt x="50204" y="24506"/>
                    <a:pt x="51476" y="24506"/>
                  </a:cubicBezTo>
                  <a:cubicBezTo>
                    <a:pt x="51599" y="24506"/>
                    <a:pt x="51723" y="24497"/>
                    <a:pt x="51849" y="24476"/>
                  </a:cubicBezTo>
                  <a:cubicBezTo>
                    <a:pt x="53272" y="24246"/>
                    <a:pt x="54172" y="22593"/>
                    <a:pt x="53920" y="21170"/>
                  </a:cubicBezTo>
                  <a:cubicBezTo>
                    <a:pt x="53648" y="19748"/>
                    <a:pt x="52498" y="18618"/>
                    <a:pt x="51200" y="17990"/>
                  </a:cubicBezTo>
                  <a:cubicBezTo>
                    <a:pt x="50217" y="17509"/>
                    <a:pt x="49066" y="17237"/>
                    <a:pt x="48418" y="16358"/>
                  </a:cubicBezTo>
                  <a:cubicBezTo>
                    <a:pt x="47772" y="15531"/>
                    <a:pt x="48158" y="13924"/>
                    <a:pt x="49162" y="13924"/>
                  </a:cubicBezTo>
                  <a:cubicBezTo>
                    <a:pt x="49199" y="13924"/>
                    <a:pt x="49237" y="13926"/>
                    <a:pt x="49275" y="13931"/>
                  </a:cubicBezTo>
                  <a:cubicBezTo>
                    <a:pt x="49898" y="13060"/>
                    <a:pt x="51261" y="12823"/>
                    <a:pt x="52440" y="12823"/>
                  </a:cubicBezTo>
                  <a:cubicBezTo>
                    <a:pt x="52648" y="12823"/>
                    <a:pt x="52850" y="12830"/>
                    <a:pt x="53042" y="12843"/>
                  </a:cubicBezTo>
                  <a:cubicBezTo>
                    <a:pt x="54297" y="12927"/>
                    <a:pt x="55511" y="13387"/>
                    <a:pt x="56745" y="13722"/>
                  </a:cubicBezTo>
                  <a:cubicBezTo>
                    <a:pt x="57450" y="13901"/>
                    <a:pt x="58196" y="14039"/>
                    <a:pt x="58924" y="14039"/>
                  </a:cubicBezTo>
                  <a:cubicBezTo>
                    <a:pt x="59471" y="14039"/>
                    <a:pt x="60009" y="13961"/>
                    <a:pt x="60511" y="13764"/>
                  </a:cubicBezTo>
                  <a:cubicBezTo>
                    <a:pt x="61704" y="13282"/>
                    <a:pt x="62646" y="11985"/>
                    <a:pt x="62311" y="10751"/>
                  </a:cubicBezTo>
                  <a:cubicBezTo>
                    <a:pt x="62081" y="9872"/>
                    <a:pt x="61265" y="9244"/>
                    <a:pt x="60386" y="9014"/>
                  </a:cubicBezTo>
                  <a:cubicBezTo>
                    <a:pt x="60044" y="8922"/>
                    <a:pt x="59689" y="8884"/>
                    <a:pt x="59330" y="8884"/>
                  </a:cubicBezTo>
                  <a:cubicBezTo>
                    <a:pt x="58788" y="8884"/>
                    <a:pt x="58236" y="8972"/>
                    <a:pt x="57708" y="9098"/>
                  </a:cubicBezTo>
                  <a:cubicBezTo>
                    <a:pt x="57160" y="9229"/>
                    <a:pt x="56543" y="9384"/>
                    <a:pt x="55974" y="9384"/>
                  </a:cubicBezTo>
                  <a:cubicBezTo>
                    <a:pt x="55457" y="9384"/>
                    <a:pt x="54981" y="9256"/>
                    <a:pt x="54632" y="8867"/>
                  </a:cubicBezTo>
                  <a:cubicBezTo>
                    <a:pt x="54234" y="8428"/>
                    <a:pt x="54172" y="7758"/>
                    <a:pt x="54381" y="7214"/>
                  </a:cubicBezTo>
                  <a:cubicBezTo>
                    <a:pt x="54611" y="6670"/>
                    <a:pt x="55071" y="6252"/>
                    <a:pt x="55615" y="6022"/>
                  </a:cubicBezTo>
                  <a:cubicBezTo>
                    <a:pt x="58545" y="4725"/>
                    <a:pt x="62457" y="5080"/>
                    <a:pt x="65638" y="4808"/>
                  </a:cubicBezTo>
                  <a:cubicBezTo>
                    <a:pt x="66621" y="4725"/>
                    <a:pt x="67709" y="4578"/>
                    <a:pt x="68316" y="3825"/>
                  </a:cubicBezTo>
                  <a:cubicBezTo>
                    <a:pt x="69111" y="2883"/>
                    <a:pt x="68713" y="1293"/>
                    <a:pt x="67709" y="582"/>
                  </a:cubicBezTo>
                  <a:cubicBezTo>
                    <a:pt x="67134" y="175"/>
                    <a:pt x="66436" y="0"/>
                    <a:pt x="65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7"/>
            <p:cNvSpPr/>
            <p:nvPr/>
          </p:nvSpPr>
          <p:spPr>
            <a:xfrm>
              <a:off x="-2287200" y="581050"/>
              <a:ext cx="1647750" cy="768800"/>
            </a:xfrm>
            <a:custGeom>
              <a:avLst/>
              <a:gdLst/>
              <a:ahLst/>
              <a:cxnLst/>
              <a:rect l="l" t="t" r="r" b="b"/>
              <a:pathLst>
                <a:path w="65910" h="30752" extrusionOk="0">
                  <a:moveTo>
                    <a:pt x="26347" y="0"/>
                  </a:moveTo>
                  <a:cubicBezTo>
                    <a:pt x="25385" y="0"/>
                    <a:pt x="24453" y="439"/>
                    <a:pt x="24083" y="1333"/>
                  </a:cubicBezTo>
                  <a:cubicBezTo>
                    <a:pt x="23163" y="3530"/>
                    <a:pt x="26092" y="5727"/>
                    <a:pt x="25715" y="8070"/>
                  </a:cubicBezTo>
                  <a:cubicBezTo>
                    <a:pt x="25255" y="10916"/>
                    <a:pt x="20443" y="11585"/>
                    <a:pt x="20338" y="14473"/>
                  </a:cubicBezTo>
                  <a:cubicBezTo>
                    <a:pt x="20317" y="15561"/>
                    <a:pt x="21008" y="16523"/>
                    <a:pt x="21489" y="17507"/>
                  </a:cubicBezTo>
                  <a:cubicBezTo>
                    <a:pt x="21949" y="18490"/>
                    <a:pt x="22117" y="19850"/>
                    <a:pt x="21238" y="20520"/>
                  </a:cubicBezTo>
                  <a:cubicBezTo>
                    <a:pt x="20974" y="20723"/>
                    <a:pt x="20683" y="20813"/>
                    <a:pt x="20384" y="20813"/>
                  </a:cubicBezTo>
                  <a:cubicBezTo>
                    <a:pt x="19425" y="20813"/>
                    <a:pt x="18393" y="19893"/>
                    <a:pt x="17995" y="18888"/>
                  </a:cubicBezTo>
                  <a:cubicBezTo>
                    <a:pt x="17492" y="17590"/>
                    <a:pt x="17451" y="16042"/>
                    <a:pt x="16530" y="14975"/>
                  </a:cubicBezTo>
                  <a:cubicBezTo>
                    <a:pt x="16530" y="14975"/>
                    <a:pt x="16509" y="14954"/>
                    <a:pt x="16509" y="14933"/>
                  </a:cubicBezTo>
                  <a:cubicBezTo>
                    <a:pt x="16224" y="14612"/>
                    <a:pt x="15875" y="14475"/>
                    <a:pt x="15533" y="14475"/>
                  </a:cubicBezTo>
                  <a:cubicBezTo>
                    <a:pt x="14673" y="14475"/>
                    <a:pt x="13866" y="15346"/>
                    <a:pt x="14270" y="16335"/>
                  </a:cubicBezTo>
                  <a:cubicBezTo>
                    <a:pt x="14396" y="16711"/>
                    <a:pt x="14459" y="17109"/>
                    <a:pt x="14396" y="17486"/>
                  </a:cubicBezTo>
                  <a:cubicBezTo>
                    <a:pt x="14175" y="18769"/>
                    <a:pt x="12897" y="19688"/>
                    <a:pt x="11612" y="19688"/>
                  </a:cubicBezTo>
                  <a:cubicBezTo>
                    <a:pt x="11556" y="19688"/>
                    <a:pt x="11501" y="19686"/>
                    <a:pt x="11446" y="19683"/>
                  </a:cubicBezTo>
                  <a:cubicBezTo>
                    <a:pt x="10106" y="19620"/>
                    <a:pt x="8914" y="18657"/>
                    <a:pt x="8349" y="17444"/>
                  </a:cubicBezTo>
                  <a:cubicBezTo>
                    <a:pt x="7784" y="16230"/>
                    <a:pt x="7721" y="14703"/>
                    <a:pt x="6696" y="13824"/>
                  </a:cubicBezTo>
                  <a:cubicBezTo>
                    <a:pt x="6233" y="13414"/>
                    <a:pt x="5643" y="13233"/>
                    <a:pt x="5030" y="13233"/>
                  </a:cubicBezTo>
                  <a:cubicBezTo>
                    <a:pt x="4174" y="13233"/>
                    <a:pt x="3274" y="13586"/>
                    <a:pt x="2616" y="14159"/>
                  </a:cubicBezTo>
                  <a:cubicBezTo>
                    <a:pt x="1486" y="15142"/>
                    <a:pt x="900" y="16586"/>
                    <a:pt x="356" y="17967"/>
                  </a:cubicBezTo>
                  <a:cubicBezTo>
                    <a:pt x="900" y="18469"/>
                    <a:pt x="1088" y="19683"/>
                    <a:pt x="754" y="20352"/>
                  </a:cubicBezTo>
                  <a:cubicBezTo>
                    <a:pt x="0" y="21754"/>
                    <a:pt x="230" y="23637"/>
                    <a:pt x="1298" y="24830"/>
                  </a:cubicBezTo>
                  <a:cubicBezTo>
                    <a:pt x="2046" y="25650"/>
                    <a:pt x="3150" y="26094"/>
                    <a:pt x="4251" y="26094"/>
                  </a:cubicBezTo>
                  <a:cubicBezTo>
                    <a:pt x="4750" y="26094"/>
                    <a:pt x="5249" y="26003"/>
                    <a:pt x="5712" y="25813"/>
                  </a:cubicBezTo>
                  <a:cubicBezTo>
                    <a:pt x="6677" y="25407"/>
                    <a:pt x="7654" y="24618"/>
                    <a:pt x="8613" y="24618"/>
                  </a:cubicBezTo>
                  <a:cubicBezTo>
                    <a:pt x="8840" y="24618"/>
                    <a:pt x="9066" y="24663"/>
                    <a:pt x="9290" y="24767"/>
                  </a:cubicBezTo>
                  <a:cubicBezTo>
                    <a:pt x="10274" y="25248"/>
                    <a:pt x="10441" y="26650"/>
                    <a:pt x="11362" y="27236"/>
                  </a:cubicBezTo>
                  <a:cubicBezTo>
                    <a:pt x="11662" y="27441"/>
                    <a:pt x="12002" y="27528"/>
                    <a:pt x="12355" y="27528"/>
                  </a:cubicBezTo>
                  <a:cubicBezTo>
                    <a:pt x="13084" y="27528"/>
                    <a:pt x="13866" y="27157"/>
                    <a:pt x="14459" y="26692"/>
                  </a:cubicBezTo>
                  <a:cubicBezTo>
                    <a:pt x="15337" y="26002"/>
                    <a:pt x="16091" y="25081"/>
                    <a:pt x="17158" y="24725"/>
                  </a:cubicBezTo>
                  <a:cubicBezTo>
                    <a:pt x="17364" y="24656"/>
                    <a:pt x="17587" y="24624"/>
                    <a:pt x="17811" y="24624"/>
                  </a:cubicBezTo>
                  <a:cubicBezTo>
                    <a:pt x="18749" y="24624"/>
                    <a:pt x="19719" y="25195"/>
                    <a:pt x="19668" y="26106"/>
                  </a:cubicBezTo>
                  <a:cubicBezTo>
                    <a:pt x="19627" y="26943"/>
                    <a:pt x="18790" y="27508"/>
                    <a:pt x="18560" y="28324"/>
                  </a:cubicBezTo>
                  <a:cubicBezTo>
                    <a:pt x="18183" y="29496"/>
                    <a:pt x="19396" y="30730"/>
                    <a:pt x="20631" y="30751"/>
                  </a:cubicBezTo>
                  <a:cubicBezTo>
                    <a:pt x="21865" y="30751"/>
                    <a:pt x="22953" y="29851"/>
                    <a:pt x="23581" y="28784"/>
                  </a:cubicBezTo>
                  <a:cubicBezTo>
                    <a:pt x="24209" y="27717"/>
                    <a:pt x="24460" y="26483"/>
                    <a:pt x="24837" y="25290"/>
                  </a:cubicBezTo>
                  <a:cubicBezTo>
                    <a:pt x="25213" y="24118"/>
                    <a:pt x="25715" y="22926"/>
                    <a:pt x="26678" y="22131"/>
                  </a:cubicBezTo>
                  <a:cubicBezTo>
                    <a:pt x="27378" y="21567"/>
                    <a:pt x="28230" y="21317"/>
                    <a:pt x="29108" y="21317"/>
                  </a:cubicBezTo>
                  <a:cubicBezTo>
                    <a:pt x="30644" y="21317"/>
                    <a:pt x="32257" y="22083"/>
                    <a:pt x="33269" y="23281"/>
                  </a:cubicBezTo>
                  <a:cubicBezTo>
                    <a:pt x="33813" y="23930"/>
                    <a:pt x="34273" y="24725"/>
                    <a:pt x="35026" y="25102"/>
                  </a:cubicBezTo>
                  <a:cubicBezTo>
                    <a:pt x="35363" y="25268"/>
                    <a:pt x="35709" y="25337"/>
                    <a:pt x="36059" y="25337"/>
                  </a:cubicBezTo>
                  <a:cubicBezTo>
                    <a:pt x="37255" y="25337"/>
                    <a:pt x="38511" y="24532"/>
                    <a:pt x="39692" y="24014"/>
                  </a:cubicBezTo>
                  <a:cubicBezTo>
                    <a:pt x="40727" y="23551"/>
                    <a:pt x="41854" y="23328"/>
                    <a:pt x="42984" y="23328"/>
                  </a:cubicBezTo>
                  <a:cubicBezTo>
                    <a:pt x="45121" y="23328"/>
                    <a:pt x="47268" y="24126"/>
                    <a:pt x="48815" y="25604"/>
                  </a:cubicBezTo>
                  <a:cubicBezTo>
                    <a:pt x="49485" y="26253"/>
                    <a:pt x="50050" y="27006"/>
                    <a:pt x="50803" y="27529"/>
                  </a:cubicBezTo>
                  <a:cubicBezTo>
                    <a:pt x="51277" y="27849"/>
                    <a:pt x="51860" y="28059"/>
                    <a:pt x="52414" y="28059"/>
                  </a:cubicBezTo>
                  <a:cubicBezTo>
                    <a:pt x="52766" y="28059"/>
                    <a:pt x="53105" y="27975"/>
                    <a:pt x="53397" y="27780"/>
                  </a:cubicBezTo>
                  <a:cubicBezTo>
                    <a:pt x="54339" y="27152"/>
                    <a:pt x="54423" y="25792"/>
                    <a:pt x="55197" y="24997"/>
                  </a:cubicBezTo>
                  <a:cubicBezTo>
                    <a:pt x="55674" y="24520"/>
                    <a:pt x="56320" y="24330"/>
                    <a:pt x="56994" y="24330"/>
                  </a:cubicBezTo>
                  <a:cubicBezTo>
                    <a:pt x="57621" y="24330"/>
                    <a:pt x="58273" y="24494"/>
                    <a:pt x="58837" y="24746"/>
                  </a:cubicBezTo>
                  <a:cubicBezTo>
                    <a:pt x="60030" y="25248"/>
                    <a:pt x="61076" y="26085"/>
                    <a:pt x="62332" y="26420"/>
                  </a:cubicBezTo>
                  <a:cubicBezTo>
                    <a:pt x="62614" y="26495"/>
                    <a:pt x="62915" y="26534"/>
                    <a:pt x="63215" y="26534"/>
                  </a:cubicBezTo>
                  <a:cubicBezTo>
                    <a:pt x="64251" y="26534"/>
                    <a:pt x="65288" y="26080"/>
                    <a:pt x="65596" y="25123"/>
                  </a:cubicBezTo>
                  <a:cubicBezTo>
                    <a:pt x="65910" y="24202"/>
                    <a:pt x="65408" y="23219"/>
                    <a:pt x="64801" y="22465"/>
                  </a:cubicBezTo>
                  <a:cubicBezTo>
                    <a:pt x="64194" y="21712"/>
                    <a:pt x="63420" y="21064"/>
                    <a:pt x="63022" y="20164"/>
                  </a:cubicBezTo>
                  <a:cubicBezTo>
                    <a:pt x="62583" y="19180"/>
                    <a:pt x="62667" y="18030"/>
                    <a:pt x="62834" y="16963"/>
                  </a:cubicBezTo>
                  <a:cubicBezTo>
                    <a:pt x="63001" y="15875"/>
                    <a:pt x="63231" y="14786"/>
                    <a:pt x="63064" y="13719"/>
                  </a:cubicBezTo>
                  <a:cubicBezTo>
                    <a:pt x="62897" y="12631"/>
                    <a:pt x="62206" y="11564"/>
                    <a:pt x="61139" y="11313"/>
                  </a:cubicBezTo>
                  <a:cubicBezTo>
                    <a:pt x="61036" y="11291"/>
                    <a:pt x="60932" y="11280"/>
                    <a:pt x="60827" y="11280"/>
                  </a:cubicBezTo>
                  <a:cubicBezTo>
                    <a:pt x="59845" y="11280"/>
                    <a:pt x="58847" y="12209"/>
                    <a:pt x="59130" y="13154"/>
                  </a:cubicBezTo>
                  <a:cubicBezTo>
                    <a:pt x="59319" y="13803"/>
                    <a:pt x="59967" y="14201"/>
                    <a:pt x="60281" y="14807"/>
                  </a:cubicBezTo>
                  <a:cubicBezTo>
                    <a:pt x="60951" y="16188"/>
                    <a:pt x="59528" y="17674"/>
                    <a:pt x="58168" y="18385"/>
                  </a:cubicBezTo>
                  <a:cubicBezTo>
                    <a:pt x="56222" y="19390"/>
                    <a:pt x="54067" y="19976"/>
                    <a:pt x="51891" y="20059"/>
                  </a:cubicBezTo>
                  <a:cubicBezTo>
                    <a:pt x="51746" y="20067"/>
                    <a:pt x="51598" y="20071"/>
                    <a:pt x="51449" y="20071"/>
                  </a:cubicBezTo>
                  <a:cubicBezTo>
                    <a:pt x="50014" y="20071"/>
                    <a:pt x="48472" y="19682"/>
                    <a:pt x="47790" y="18469"/>
                  </a:cubicBezTo>
                  <a:cubicBezTo>
                    <a:pt x="47162" y="17318"/>
                    <a:pt x="47539" y="15895"/>
                    <a:pt x="47727" y="14598"/>
                  </a:cubicBezTo>
                  <a:cubicBezTo>
                    <a:pt x="47915" y="13280"/>
                    <a:pt x="47706" y="11669"/>
                    <a:pt x="46493" y="11146"/>
                  </a:cubicBezTo>
                  <a:cubicBezTo>
                    <a:pt x="46249" y="11036"/>
                    <a:pt x="46004" y="10987"/>
                    <a:pt x="45762" y="10987"/>
                  </a:cubicBezTo>
                  <a:cubicBezTo>
                    <a:pt x="44570" y="10987"/>
                    <a:pt x="43432" y="12181"/>
                    <a:pt x="42684" y="13259"/>
                  </a:cubicBezTo>
                  <a:cubicBezTo>
                    <a:pt x="41916" y="14385"/>
                    <a:pt x="40795" y="15634"/>
                    <a:pt x="39559" y="15634"/>
                  </a:cubicBezTo>
                  <a:cubicBezTo>
                    <a:pt x="39348" y="15634"/>
                    <a:pt x="39134" y="15598"/>
                    <a:pt x="38918" y="15519"/>
                  </a:cubicBezTo>
                  <a:cubicBezTo>
                    <a:pt x="36910" y="14766"/>
                    <a:pt x="37098" y="11020"/>
                    <a:pt x="34964" y="10853"/>
                  </a:cubicBezTo>
                  <a:cubicBezTo>
                    <a:pt x="34918" y="10849"/>
                    <a:pt x="34873" y="10847"/>
                    <a:pt x="34828" y="10847"/>
                  </a:cubicBezTo>
                  <a:cubicBezTo>
                    <a:pt x="33668" y="10847"/>
                    <a:pt x="32880" y="12132"/>
                    <a:pt x="32557" y="13301"/>
                  </a:cubicBezTo>
                  <a:cubicBezTo>
                    <a:pt x="32244" y="14514"/>
                    <a:pt x="32055" y="15895"/>
                    <a:pt x="31030" y="16628"/>
                  </a:cubicBezTo>
                  <a:cubicBezTo>
                    <a:pt x="30669" y="16877"/>
                    <a:pt x="30260" y="16989"/>
                    <a:pt x="29842" y="16989"/>
                  </a:cubicBezTo>
                  <a:cubicBezTo>
                    <a:pt x="28684" y="16989"/>
                    <a:pt x="27459" y="16133"/>
                    <a:pt x="27013" y="14996"/>
                  </a:cubicBezTo>
                  <a:cubicBezTo>
                    <a:pt x="26406" y="13447"/>
                    <a:pt x="26845" y="11690"/>
                    <a:pt x="27515" y="10162"/>
                  </a:cubicBezTo>
                  <a:cubicBezTo>
                    <a:pt x="28163" y="8614"/>
                    <a:pt x="29042" y="7128"/>
                    <a:pt x="29419" y="5475"/>
                  </a:cubicBezTo>
                  <a:cubicBezTo>
                    <a:pt x="29816" y="3823"/>
                    <a:pt x="29607" y="1898"/>
                    <a:pt x="28352" y="747"/>
                  </a:cubicBezTo>
                  <a:cubicBezTo>
                    <a:pt x="27820" y="251"/>
                    <a:pt x="27075" y="0"/>
                    <a:pt x="26347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7"/>
            <p:cNvSpPr/>
            <p:nvPr/>
          </p:nvSpPr>
          <p:spPr>
            <a:xfrm>
              <a:off x="-4348700" y="2092975"/>
              <a:ext cx="1727775" cy="897550"/>
            </a:xfrm>
            <a:custGeom>
              <a:avLst/>
              <a:gdLst/>
              <a:ahLst/>
              <a:cxnLst/>
              <a:rect l="l" t="t" r="r" b="b"/>
              <a:pathLst>
                <a:path w="69111" h="35902" extrusionOk="0">
                  <a:moveTo>
                    <a:pt x="65702" y="1"/>
                  </a:moveTo>
                  <a:cubicBezTo>
                    <a:pt x="65171" y="1"/>
                    <a:pt x="64632" y="97"/>
                    <a:pt x="64131" y="258"/>
                  </a:cubicBezTo>
                  <a:cubicBezTo>
                    <a:pt x="62959" y="655"/>
                    <a:pt x="61934" y="1367"/>
                    <a:pt x="60888" y="2036"/>
                  </a:cubicBezTo>
                  <a:cubicBezTo>
                    <a:pt x="59141" y="3119"/>
                    <a:pt x="57045" y="4053"/>
                    <a:pt x="55054" y="4053"/>
                  </a:cubicBezTo>
                  <a:cubicBezTo>
                    <a:pt x="54160" y="4053"/>
                    <a:pt x="53287" y="3865"/>
                    <a:pt x="52477" y="3417"/>
                  </a:cubicBezTo>
                  <a:cubicBezTo>
                    <a:pt x="51347" y="2789"/>
                    <a:pt x="50468" y="1722"/>
                    <a:pt x="49234" y="1367"/>
                  </a:cubicBezTo>
                  <a:cubicBezTo>
                    <a:pt x="48914" y="1268"/>
                    <a:pt x="48590" y="1223"/>
                    <a:pt x="48266" y="1223"/>
                  </a:cubicBezTo>
                  <a:cubicBezTo>
                    <a:pt x="46937" y="1223"/>
                    <a:pt x="45619" y="1989"/>
                    <a:pt x="44693" y="2999"/>
                  </a:cubicBezTo>
                  <a:cubicBezTo>
                    <a:pt x="43542" y="4254"/>
                    <a:pt x="42852" y="5844"/>
                    <a:pt x="41931" y="7267"/>
                  </a:cubicBezTo>
                  <a:cubicBezTo>
                    <a:pt x="40508" y="9527"/>
                    <a:pt x="38521" y="11431"/>
                    <a:pt x="36219" y="12791"/>
                  </a:cubicBezTo>
                  <a:cubicBezTo>
                    <a:pt x="35735" y="13070"/>
                    <a:pt x="35180" y="13327"/>
                    <a:pt x="34653" y="13327"/>
                  </a:cubicBezTo>
                  <a:cubicBezTo>
                    <a:pt x="34428" y="13327"/>
                    <a:pt x="34208" y="13280"/>
                    <a:pt x="34001" y="13168"/>
                  </a:cubicBezTo>
                  <a:cubicBezTo>
                    <a:pt x="33311" y="12812"/>
                    <a:pt x="33122" y="11849"/>
                    <a:pt x="33373" y="11117"/>
                  </a:cubicBezTo>
                  <a:cubicBezTo>
                    <a:pt x="33645" y="10385"/>
                    <a:pt x="34210" y="9820"/>
                    <a:pt x="34775" y="9276"/>
                  </a:cubicBezTo>
                  <a:cubicBezTo>
                    <a:pt x="35696" y="8376"/>
                    <a:pt x="36638" y="7435"/>
                    <a:pt x="37223" y="6263"/>
                  </a:cubicBezTo>
                  <a:cubicBezTo>
                    <a:pt x="37809" y="5112"/>
                    <a:pt x="37977" y="3668"/>
                    <a:pt x="37349" y="2538"/>
                  </a:cubicBezTo>
                  <a:cubicBezTo>
                    <a:pt x="36898" y="1712"/>
                    <a:pt x="35972" y="1155"/>
                    <a:pt x="35068" y="1155"/>
                  </a:cubicBezTo>
                  <a:cubicBezTo>
                    <a:pt x="34713" y="1155"/>
                    <a:pt x="34361" y="1241"/>
                    <a:pt x="34043" y="1429"/>
                  </a:cubicBezTo>
                  <a:cubicBezTo>
                    <a:pt x="32390" y="2392"/>
                    <a:pt x="32348" y="5468"/>
                    <a:pt x="30423" y="5677"/>
                  </a:cubicBezTo>
                  <a:cubicBezTo>
                    <a:pt x="30369" y="5682"/>
                    <a:pt x="30316" y="5685"/>
                    <a:pt x="30264" y="5685"/>
                  </a:cubicBezTo>
                  <a:cubicBezTo>
                    <a:pt x="29253" y="5685"/>
                    <a:pt x="28463" y="4757"/>
                    <a:pt x="27787" y="3961"/>
                  </a:cubicBezTo>
                  <a:cubicBezTo>
                    <a:pt x="27213" y="3286"/>
                    <a:pt x="26395" y="2598"/>
                    <a:pt x="25573" y="2598"/>
                  </a:cubicBezTo>
                  <a:cubicBezTo>
                    <a:pt x="25375" y="2598"/>
                    <a:pt x="25178" y="2638"/>
                    <a:pt x="24983" y="2727"/>
                  </a:cubicBezTo>
                  <a:cubicBezTo>
                    <a:pt x="24125" y="3124"/>
                    <a:pt x="23937" y="4254"/>
                    <a:pt x="24042" y="5196"/>
                  </a:cubicBezTo>
                  <a:cubicBezTo>
                    <a:pt x="24146" y="6137"/>
                    <a:pt x="24418" y="7100"/>
                    <a:pt x="24104" y="7999"/>
                  </a:cubicBezTo>
                  <a:cubicBezTo>
                    <a:pt x="23940" y="8471"/>
                    <a:pt x="23437" y="8649"/>
                    <a:pt x="22875" y="8649"/>
                  </a:cubicBezTo>
                  <a:cubicBezTo>
                    <a:pt x="22364" y="8649"/>
                    <a:pt x="21804" y="8502"/>
                    <a:pt x="21405" y="8292"/>
                  </a:cubicBezTo>
                  <a:cubicBezTo>
                    <a:pt x="20249" y="7677"/>
                    <a:pt x="19025" y="7028"/>
                    <a:pt x="17736" y="7028"/>
                  </a:cubicBezTo>
                  <a:cubicBezTo>
                    <a:pt x="17579" y="7028"/>
                    <a:pt x="17421" y="7037"/>
                    <a:pt x="17262" y="7058"/>
                  </a:cubicBezTo>
                  <a:cubicBezTo>
                    <a:pt x="15798" y="7225"/>
                    <a:pt x="14438" y="8711"/>
                    <a:pt x="14961" y="10092"/>
                  </a:cubicBezTo>
                  <a:cubicBezTo>
                    <a:pt x="15358" y="11075"/>
                    <a:pt x="16551" y="11556"/>
                    <a:pt x="17053" y="12519"/>
                  </a:cubicBezTo>
                  <a:cubicBezTo>
                    <a:pt x="17806" y="13942"/>
                    <a:pt x="16530" y="15783"/>
                    <a:pt x="14961" y="16202"/>
                  </a:cubicBezTo>
                  <a:cubicBezTo>
                    <a:pt x="14573" y="16305"/>
                    <a:pt x="14179" y="16350"/>
                    <a:pt x="13785" y="16350"/>
                  </a:cubicBezTo>
                  <a:cubicBezTo>
                    <a:pt x="12583" y="16350"/>
                    <a:pt x="11366" y="15936"/>
                    <a:pt x="10232" y="15511"/>
                  </a:cubicBezTo>
                  <a:cubicBezTo>
                    <a:pt x="8979" y="15048"/>
                    <a:pt x="7670" y="14556"/>
                    <a:pt x="6362" y="14556"/>
                  </a:cubicBezTo>
                  <a:cubicBezTo>
                    <a:pt x="6075" y="14556"/>
                    <a:pt x="5789" y="14580"/>
                    <a:pt x="5503" y="14632"/>
                  </a:cubicBezTo>
                  <a:cubicBezTo>
                    <a:pt x="4039" y="14904"/>
                    <a:pt x="2804" y="15909"/>
                    <a:pt x="1758" y="16976"/>
                  </a:cubicBezTo>
                  <a:cubicBezTo>
                    <a:pt x="1151" y="17582"/>
                    <a:pt x="565" y="18252"/>
                    <a:pt x="272" y="19068"/>
                  </a:cubicBezTo>
                  <a:cubicBezTo>
                    <a:pt x="0" y="19863"/>
                    <a:pt x="84" y="20867"/>
                    <a:pt x="691" y="21474"/>
                  </a:cubicBezTo>
                  <a:cubicBezTo>
                    <a:pt x="1074" y="21848"/>
                    <a:pt x="1580" y="22007"/>
                    <a:pt x="2110" y="22007"/>
                  </a:cubicBezTo>
                  <a:cubicBezTo>
                    <a:pt x="2739" y="22007"/>
                    <a:pt x="3401" y="21784"/>
                    <a:pt x="3934" y="21432"/>
                  </a:cubicBezTo>
                  <a:cubicBezTo>
                    <a:pt x="4896" y="20763"/>
                    <a:pt x="5587" y="19779"/>
                    <a:pt x="6466" y="19026"/>
                  </a:cubicBezTo>
                  <a:cubicBezTo>
                    <a:pt x="7126" y="18458"/>
                    <a:pt x="7978" y="18025"/>
                    <a:pt x="8806" y="18025"/>
                  </a:cubicBezTo>
                  <a:cubicBezTo>
                    <a:pt x="9107" y="18025"/>
                    <a:pt x="9404" y="18082"/>
                    <a:pt x="9688" y="18210"/>
                  </a:cubicBezTo>
                  <a:cubicBezTo>
                    <a:pt x="10755" y="18691"/>
                    <a:pt x="11174" y="19968"/>
                    <a:pt x="11927" y="20888"/>
                  </a:cubicBezTo>
                  <a:cubicBezTo>
                    <a:pt x="12492" y="21579"/>
                    <a:pt x="13350" y="22102"/>
                    <a:pt x="14249" y="22102"/>
                  </a:cubicBezTo>
                  <a:cubicBezTo>
                    <a:pt x="15149" y="22102"/>
                    <a:pt x="16070" y="21474"/>
                    <a:pt x="16258" y="20595"/>
                  </a:cubicBezTo>
                  <a:cubicBezTo>
                    <a:pt x="16279" y="20470"/>
                    <a:pt x="16300" y="20344"/>
                    <a:pt x="16279" y="20198"/>
                  </a:cubicBezTo>
                  <a:cubicBezTo>
                    <a:pt x="16166" y="18479"/>
                    <a:pt x="17502" y="17050"/>
                    <a:pt x="19148" y="17050"/>
                  </a:cubicBezTo>
                  <a:cubicBezTo>
                    <a:pt x="19325" y="17050"/>
                    <a:pt x="19506" y="17067"/>
                    <a:pt x="19689" y="17101"/>
                  </a:cubicBezTo>
                  <a:cubicBezTo>
                    <a:pt x="19710" y="17122"/>
                    <a:pt x="19731" y="17122"/>
                    <a:pt x="19752" y="17122"/>
                  </a:cubicBezTo>
                  <a:cubicBezTo>
                    <a:pt x="21531" y="17499"/>
                    <a:pt x="23079" y="18671"/>
                    <a:pt x="24251" y="20072"/>
                  </a:cubicBezTo>
                  <a:cubicBezTo>
                    <a:pt x="25443" y="21516"/>
                    <a:pt x="26280" y="23755"/>
                    <a:pt x="25046" y="25178"/>
                  </a:cubicBezTo>
                  <a:cubicBezTo>
                    <a:pt x="24293" y="26077"/>
                    <a:pt x="23016" y="26266"/>
                    <a:pt x="21866" y="26538"/>
                  </a:cubicBezTo>
                  <a:cubicBezTo>
                    <a:pt x="20715" y="26810"/>
                    <a:pt x="19438" y="27375"/>
                    <a:pt x="19145" y="28505"/>
                  </a:cubicBezTo>
                  <a:cubicBezTo>
                    <a:pt x="18811" y="29927"/>
                    <a:pt x="20317" y="31225"/>
                    <a:pt x="21761" y="31246"/>
                  </a:cubicBezTo>
                  <a:cubicBezTo>
                    <a:pt x="21796" y="31247"/>
                    <a:pt x="21830" y="31247"/>
                    <a:pt x="21865" y="31247"/>
                  </a:cubicBezTo>
                  <a:cubicBezTo>
                    <a:pt x="23268" y="31247"/>
                    <a:pt x="24552" y="30431"/>
                    <a:pt x="25736" y="29655"/>
                  </a:cubicBezTo>
                  <a:cubicBezTo>
                    <a:pt x="26531" y="29153"/>
                    <a:pt x="27368" y="28630"/>
                    <a:pt x="28352" y="28630"/>
                  </a:cubicBezTo>
                  <a:cubicBezTo>
                    <a:pt x="28812" y="28630"/>
                    <a:pt x="29272" y="28756"/>
                    <a:pt x="29607" y="29049"/>
                  </a:cubicBezTo>
                  <a:cubicBezTo>
                    <a:pt x="30465" y="29781"/>
                    <a:pt x="30193" y="30932"/>
                    <a:pt x="30256" y="31957"/>
                  </a:cubicBezTo>
                  <a:cubicBezTo>
                    <a:pt x="30376" y="34083"/>
                    <a:pt x="32361" y="35901"/>
                    <a:pt x="34460" y="35901"/>
                  </a:cubicBezTo>
                  <a:cubicBezTo>
                    <a:pt x="34551" y="35901"/>
                    <a:pt x="34642" y="35898"/>
                    <a:pt x="34734" y="35891"/>
                  </a:cubicBezTo>
                  <a:cubicBezTo>
                    <a:pt x="35926" y="35786"/>
                    <a:pt x="37182" y="34949"/>
                    <a:pt x="37161" y="33777"/>
                  </a:cubicBezTo>
                  <a:cubicBezTo>
                    <a:pt x="37140" y="32396"/>
                    <a:pt x="35591" y="31685"/>
                    <a:pt x="34503" y="30827"/>
                  </a:cubicBezTo>
                  <a:cubicBezTo>
                    <a:pt x="33436" y="29990"/>
                    <a:pt x="32683" y="28693"/>
                    <a:pt x="32704" y="27333"/>
                  </a:cubicBezTo>
                  <a:cubicBezTo>
                    <a:pt x="32746" y="25973"/>
                    <a:pt x="33666" y="24613"/>
                    <a:pt x="35006" y="24299"/>
                  </a:cubicBezTo>
                  <a:cubicBezTo>
                    <a:pt x="35230" y="24248"/>
                    <a:pt x="35454" y="24225"/>
                    <a:pt x="35678" y="24225"/>
                  </a:cubicBezTo>
                  <a:cubicBezTo>
                    <a:pt x="36908" y="24225"/>
                    <a:pt x="38115" y="24917"/>
                    <a:pt x="39337" y="25324"/>
                  </a:cubicBezTo>
                  <a:cubicBezTo>
                    <a:pt x="39755" y="25466"/>
                    <a:pt x="40228" y="25542"/>
                    <a:pt x="40695" y="25542"/>
                  </a:cubicBezTo>
                  <a:cubicBezTo>
                    <a:pt x="41816" y="25542"/>
                    <a:pt x="42902" y="25103"/>
                    <a:pt x="43124" y="24069"/>
                  </a:cubicBezTo>
                  <a:cubicBezTo>
                    <a:pt x="43438" y="22625"/>
                    <a:pt x="41785" y="21265"/>
                    <a:pt x="42120" y="19842"/>
                  </a:cubicBezTo>
                  <a:cubicBezTo>
                    <a:pt x="42330" y="18948"/>
                    <a:pt x="43218" y="18517"/>
                    <a:pt x="44144" y="18517"/>
                  </a:cubicBezTo>
                  <a:cubicBezTo>
                    <a:pt x="44692" y="18517"/>
                    <a:pt x="45254" y="18668"/>
                    <a:pt x="45697" y="18963"/>
                  </a:cubicBezTo>
                  <a:cubicBezTo>
                    <a:pt x="46911" y="19759"/>
                    <a:pt x="47539" y="21160"/>
                    <a:pt x="48334" y="22374"/>
                  </a:cubicBezTo>
                  <a:cubicBezTo>
                    <a:pt x="49060" y="23463"/>
                    <a:pt x="50204" y="24517"/>
                    <a:pt x="51481" y="24517"/>
                  </a:cubicBezTo>
                  <a:cubicBezTo>
                    <a:pt x="51602" y="24517"/>
                    <a:pt x="51725" y="24507"/>
                    <a:pt x="51849" y="24487"/>
                  </a:cubicBezTo>
                  <a:cubicBezTo>
                    <a:pt x="53272" y="24257"/>
                    <a:pt x="54172" y="22604"/>
                    <a:pt x="53900" y="21181"/>
                  </a:cubicBezTo>
                  <a:cubicBezTo>
                    <a:pt x="53648" y="19759"/>
                    <a:pt x="52498" y="18629"/>
                    <a:pt x="51200" y="18001"/>
                  </a:cubicBezTo>
                  <a:cubicBezTo>
                    <a:pt x="50217" y="17520"/>
                    <a:pt x="49066" y="17227"/>
                    <a:pt x="48397" y="16369"/>
                  </a:cubicBezTo>
                  <a:cubicBezTo>
                    <a:pt x="47771" y="15522"/>
                    <a:pt x="48157" y="13935"/>
                    <a:pt x="49161" y="13935"/>
                  </a:cubicBezTo>
                  <a:cubicBezTo>
                    <a:pt x="49198" y="13935"/>
                    <a:pt x="49236" y="13937"/>
                    <a:pt x="49275" y="13942"/>
                  </a:cubicBezTo>
                  <a:cubicBezTo>
                    <a:pt x="49892" y="13061"/>
                    <a:pt x="51222" y="12833"/>
                    <a:pt x="52388" y="12833"/>
                  </a:cubicBezTo>
                  <a:cubicBezTo>
                    <a:pt x="52607" y="12833"/>
                    <a:pt x="52819" y="12841"/>
                    <a:pt x="53021" y="12854"/>
                  </a:cubicBezTo>
                  <a:cubicBezTo>
                    <a:pt x="54297" y="12937"/>
                    <a:pt x="55511" y="13398"/>
                    <a:pt x="56745" y="13712"/>
                  </a:cubicBezTo>
                  <a:cubicBezTo>
                    <a:pt x="57446" y="13902"/>
                    <a:pt x="58180" y="14044"/>
                    <a:pt x="58902" y="14044"/>
                  </a:cubicBezTo>
                  <a:cubicBezTo>
                    <a:pt x="59453" y="14044"/>
                    <a:pt x="59996" y="13962"/>
                    <a:pt x="60511" y="13753"/>
                  </a:cubicBezTo>
                  <a:cubicBezTo>
                    <a:pt x="61704" y="13293"/>
                    <a:pt x="62646" y="11996"/>
                    <a:pt x="62311" y="10761"/>
                  </a:cubicBezTo>
                  <a:cubicBezTo>
                    <a:pt x="62081" y="9883"/>
                    <a:pt x="61265" y="9255"/>
                    <a:pt x="60386" y="9025"/>
                  </a:cubicBezTo>
                  <a:cubicBezTo>
                    <a:pt x="60036" y="8933"/>
                    <a:pt x="59679" y="8895"/>
                    <a:pt x="59321" y="8895"/>
                  </a:cubicBezTo>
                  <a:cubicBezTo>
                    <a:pt x="58780" y="8895"/>
                    <a:pt x="58236" y="8983"/>
                    <a:pt x="57708" y="9108"/>
                  </a:cubicBezTo>
                  <a:cubicBezTo>
                    <a:pt x="57164" y="9239"/>
                    <a:pt x="56553" y="9386"/>
                    <a:pt x="55988" y="9386"/>
                  </a:cubicBezTo>
                  <a:cubicBezTo>
                    <a:pt x="55466" y="9386"/>
                    <a:pt x="54984" y="9260"/>
                    <a:pt x="54632" y="8878"/>
                  </a:cubicBezTo>
                  <a:cubicBezTo>
                    <a:pt x="54234" y="8439"/>
                    <a:pt x="54151" y="7769"/>
                    <a:pt x="54381" y="7225"/>
                  </a:cubicBezTo>
                  <a:cubicBezTo>
                    <a:pt x="54590" y="6681"/>
                    <a:pt x="55071" y="6263"/>
                    <a:pt x="55615" y="6012"/>
                  </a:cubicBezTo>
                  <a:cubicBezTo>
                    <a:pt x="58545" y="4735"/>
                    <a:pt x="62457" y="5091"/>
                    <a:pt x="65638" y="4819"/>
                  </a:cubicBezTo>
                  <a:cubicBezTo>
                    <a:pt x="66621" y="4714"/>
                    <a:pt x="67688" y="4589"/>
                    <a:pt x="68316" y="3836"/>
                  </a:cubicBezTo>
                  <a:cubicBezTo>
                    <a:pt x="69111" y="2873"/>
                    <a:pt x="68713" y="1304"/>
                    <a:pt x="67688" y="593"/>
                  </a:cubicBezTo>
                  <a:cubicBezTo>
                    <a:pt x="67113" y="173"/>
                    <a:pt x="66414" y="1"/>
                    <a:pt x="65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7"/>
            <p:cNvSpPr/>
            <p:nvPr/>
          </p:nvSpPr>
          <p:spPr>
            <a:xfrm>
              <a:off x="-2969850" y="2052800"/>
              <a:ext cx="813975" cy="555350"/>
            </a:xfrm>
            <a:custGeom>
              <a:avLst/>
              <a:gdLst/>
              <a:ahLst/>
              <a:cxnLst/>
              <a:rect l="l" t="t" r="r" b="b"/>
              <a:pathLst>
                <a:path w="32559" h="22214" extrusionOk="0">
                  <a:moveTo>
                    <a:pt x="29800" y="1"/>
                  </a:moveTo>
                  <a:cubicBezTo>
                    <a:pt x="28839" y="1"/>
                    <a:pt x="27820" y="381"/>
                    <a:pt x="27013" y="714"/>
                  </a:cubicBezTo>
                  <a:cubicBezTo>
                    <a:pt x="24848" y="1608"/>
                    <a:pt x="22462" y="1775"/>
                    <a:pt x="20062" y="1775"/>
                  </a:cubicBezTo>
                  <a:cubicBezTo>
                    <a:pt x="18637" y="1775"/>
                    <a:pt x="17206" y="1716"/>
                    <a:pt x="15814" y="1716"/>
                  </a:cubicBezTo>
                  <a:cubicBezTo>
                    <a:pt x="15655" y="1716"/>
                    <a:pt x="15496" y="1717"/>
                    <a:pt x="15338" y="1718"/>
                  </a:cubicBezTo>
                  <a:cubicBezTo>
                    <a:pt x="14375" y="1739"/>
                    <a:pt x="13225" y="1844"/>
                    <a:pt x="12702" y="2660"/>
                  </a:cubicBezTo>
                  <a:cubicBezTo>
                    <a:pt x="12179" y="3476"/>
                    <a:pt x="12534" y="4543"/>
                    <a:pt x="13036" y="5359"/>
                  </a:cubicBezTo>
                  <a:cubicBezTo>
                    <a:pt x="13559" y="6154"/>
                    <a:pt x="14229" y="6928"/>
                    <a:pt x="14355" y="7870"/>
                  </a:cubicBezTo>
                  <a:cubicBezTo>
                    <a:pt x="14543" y="9418"/>
                    <a:pt x="13162" y="10778"/>
                    <a:pt x="11655" y="11155"/>
                  </a:cubicBezTo>
                  <a:cubicBezTo>
                    <a:pt x="11206" y="11261"/>
                    <a:pt x="10751" y="11304"/>
                    <a:pt x="10292" y="11304"/>
                  </a:cubicBezTo>
                  <a:cubicBezTo>
                    <a:pt x="9216" y="11304"/>
                    <a:pt x="8124" y="11067"/>
                    <a:pt x="7052" y="10862"/>
                  </a:cubicBezTo>
                  <a:cubicBezTo>
                    <a:pt x="6228" y="10704"/>
                    <a:pt x="5374" y="10564"/>
                    <a:pt x="4539" y="10564"/>
                  </a:cubicBezTo>
                  <a:cubicBezTo>
                    <a:pt x="3825" y="10564"/>
                    <a:pt x="3125" y="10666"/>
                    <a:pt x="2470" y="10946"/>
                  </a:cubicBezTo>
                  <a:cubicBezTo>
                    <a:pt x="1047" y="11552"/>
                    <a:pt x="1" y="13310"/>
                    <a:pt x="691" y="14691"/>
                  </a:cubicBezTo>
                  <a:cubicBezTo>
                    <a:pt x="1235" y="15779"/>
                    <a:pt x="2596" y="16239"/>
                    <a:pt x="3809" y="16239"/>
                  </a:cubicBezTo>
                  <a:cubicBezTo>
                    <a:pt x="4898" y="16239"/>
                    <a:pt x="5971" y="15995"/>
                    <a:pt x="7057" y="15995"/>
                  </a:cubicBezTo>
                  <a:cubicBezTo>
                    <a:pt x="7201" y="15995"/>
                    <a:pt x="7346" y="15999"/>
                    <a:pt x="7492" y="16009"/>
                  </a:cubicBezTo>
                  <a:cubicBezTo>
                    <a:pt x="8705" y="16093"/>
                    <a:pt x="10023" y="16721"/>
                    <a:pt x="10358" y="17913"/>
                  </a:cubicBezTo>
                  <a:cubicBezTo>
                    <a:pt x="10609" y="18750"/>
                    <a:pt x="10274" y="19692"/>
                    <a:pt x="10484" y="20529"/>
                  </a:cubicBezTo>
                  <a:cubicBezTo>
                    <a:pt x="10747" y="21549"/>
                    <a:pt x="11809" y="22214"/>
                    <a:pt x="12849" y="22214"/>
                  </a:cubicBezTo>
                  <a:cubicBezTo>
                    <a:pt x="13047" y="22214"/>
                    <a:pt x="13244" y="22190"/>
                    <a:pt x="13434" y="22140"/>
                  </a:cubicBezTo>
                  <a:cubicBezTo>
                    <a:pt x="14648" y="21847"/>
                    <a:pt x="15547" y="20717"/>
                    <a:pt x="15798" y="19503"/>
                  </a:cubicBezTo>
                  <a:cubicBezTo>
                    <a:pt x="16091" y="18143"/>
                    <a:pt x="15694" y="16616"/>
                    <a:pt x="16363" y="15402"/>
                  </a:cubicBezTo>
                  <a:cubicBezTo>
                    <a:pt x="17051" y="14154"/>
                    <a:pt x="18568" y="13719"/>
                    <a:pt x="20021" y="13719"/>
                  </a:cubicBezTo>
                  <a:cubicBezTo>
                    <a:pt x="20248" y="13719"/>
                    <a:pt x="20474" y="13730"/>
                    <a:pt x="20694" y="13749"/>
                  </a:cubicBezTo>
                  <a:cubicBezTo>
                    <a:pt x="22000" y="13883"/>
                    <a:pt x="23292" y="14245"/>
                    <a:pt x="24582" y="14245"/>
                  </a:cubicBezTo>
                  <a:cubicBezTo>
                    <a:pt x="24904" y="14245"/>
                    <a:pt x="25226" y="14222"/>
                    <a:pt x="25549" y="14168"/>
                  </a:cubicBezTo>
                  <a:cubicBezTo>
                    <a:pt x="27160" y="13896"/>
                    <a:pt x="28771" y="12389"/>
                    <a:pt x="28311" y="10820"/>
                  </a:cubicBezTo>
                  <a:cubicBezTo>
                    <a:pt x="27955" y="9544"/>
                    <a:pt x="26407" y="8707"/>
                    <a:pt x="26469" y="7368"/>
                  </a:cubicBezTo>
                  <a:cubicBezTo>
                    <a:pt x="26532" y="6301"/>
                    <a:pt x="27620" y="5631"/>
                    <a:pt x="28645" y="5317"/>
                  </a:cubicBezTo>
                  <a:cubicBezTo>
                    <a:pt x="29671" y="5024"/>
                    <a:pt x="30821" y="4899"/>
                    <a:pt x="31596" y="4166"/>
                  </a:cubicBezTo>
                  <a:cubicBezTo>
                    <a:pt x="32558" y="3246"/>
                    <a:pt x="32516" y="1446"/>
                    <a:pt x="31491" y="567"/>
                  </a:cubicBezTo>
                  <a:cubicBezTo>
                    <a:pt x="30996" y="154"/>
                    <a:pt x="30410" y="1"/>
                    <a:pt x="2980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7"/>
            <p:cNvSpPr/>
            <p:nvPr/>
          </p:nvSpPr>
          <p:spPr>
            <a:xfrm>
              <a:off x="-4348700" y="126950"/>
              <a:ext cx="1727775" cy="897275"/>
            </a:xfrm>
            <a:custGeom>
              <a:avLst/>
              <a:gdLst/>
              <a:ahLst/>
              <a:cxnLst/>
              <a:rect l="l" t="t" r="r" b="b"/>
              <a:pathLst>
                <a:path w="69111" h="35891" extrusionOk="0">
                  <a:moveTo>
                    <a:pt x="65704" y="0"/>
                  </a:moveTo>
                  <a:cubicBezTo>
                    <a:pt x="65172" y="0"/>
                    <a:pt x="64632" y="98"/>
                    <a:pt x="64131" y="268"/>
                  </a:cubicBezTo>
                  <a:cubicBezTo>
                    <a:pt x="62959" y="644"/>
                    <a:pt x="61934" y="1377"/>
                    <a:pt x="60888" y="2025"/>
                  </a:cubicBezTo>
                  <a:cubicBezTo>
                    <a:pt x="59145" y="3120"/>
                    <a:pt x="57056" y="4046"/>
                    <a:pt x="55069" y="4046"/>
                  </a:cubicBezTo>
                  <a:cubicBezTo>
                    <a:pt x="54170" y="4046"/>
                    <a:pt x="53292" y="3856"/>
                    <a:pt x="52477" y="3406"/>
                  </a:cubicBezTo>
                  <a:cubicBezTo>
                    <a:pt x="51347" y="2800"/>
                    <a:pt x="50468" y="1732"/>
                    <a:pt x="49234" y="1356"/>
                  </a:cubicBezTo>
                  <a:cubicBezTo>
                    <a:pt x="48919" y="1259"/>
                    <a:pt x="48599" y="1214"/>
                    <a:pt x="48280" y="1214"/>
                  </a:cubicBezTo>
                  <a:cubicBezTo>
                    <a:pt x="46946" y="1214"/>
                    <a:pt x="45622" y="1996"/>
                    <a:pt x="44693" y="3009"/>
                  </a:cubicBezTo>
                  <a:cubicBezTo>
                    <a:pt x="43542" y="4264"/>
                    <a:pt x="42852" y="5833"/>
                    <a:pt x="41931" y="7277"/>
                  </a:cubicBezTo>
                  <a:cubicBezTo>
                    <a:pt x="40508" y="9537"/>
                    <a:pt x="38521" y="11441"/>
                    <a:pt x="36219" y="12780"/>
                  </a:cubicBezTo>
                  <a:cubicBezTo>
                    <a:pt x="35728" y="13063"/>
                    <a:pt x="35164" y="13324"/>
                    <a:pt x="34630" y="13324"/>
                  </a:cubicBezTo>
                  <a:cubicBezTo>
                    <a:pt x="34413" y="13324"/>
                    <a:pt x="34201" y="13281"/>
                    <a:pt x="34001" y="13178"/>
                  </a:cubicBezTo>
                  <a:cubicBezTo>
                    <a:pt x="33311" y="12801"/>
                    <a:pt x="33122" y="11859"/>
                    <a:pt x="33373" y="11106"/>
                  </a:cubicBezTo>
                  <a:cubicBezTo>
                    <a:pt x="33645" y="10374"/>
                    <a:pt x="34210" y="9809"/>
                    <a:pt x="34775" y="9265"/>
                  </a:cubicBezTo>
                  <a:cubicBezTo>
                    <a:pt x="35696" y="8365"/>
                    <a:pt x="36638" y="7424"/>
                    <a:pt x="37223" y="6273"/>
                  </a:cubicBezTo>
                  <a:cubicBezTo>
                    <a:pt x="37809" y="5101"/>
                    <a:pt x="37977" y="3678"/>
                    <a:pt x="37349" y="2528"/>
                  </a:cubicBezTo>
                  <a:cubicBezTo>
                    <a:pt x="36895" y="1711"/>
                    <a:pt x="35961" y="1157"/>
                    <a:pt x="35052" y="1157"/>
                  </a:cubicBezTo>
                  <a:cubicBezTo>
                    <a:pt x="34702" y="1157"/>
                    <a:pt x="34357" y="1239"/>
                    <a:pt x="34043" y="1419"/>
                  </a:cubicBezTo>
                  <a:cubicBezTo>
                    <a:pt x="32390" y="2402"/>
                    <a:pt x="32348" y="5478"/>
                    <a:pt x="30423" y="5666"/>
                  </a:cubicBezTo>
                  <a:cubicBezTo>
                    <a:pt x="30361" y="5673"/>
                    <a:pt x="30299" y="5677"/>
                    <a:pt x="30238" y="5677"/>
                  </a:cubicBezTo>
                  <a:cubicBezTo>
                    <a:pt x="29239" y="5677"/>
                    <a:pt x="28457" y="4739"/>
                    <a:pt x="27787" y="3950"/>
                  </a:cubicBezTo>
                  <a:cubicBezTo>
                    <a:pt x="27213" y="3275"/>
                    <a:pt x="26395" y="2587"/>
                    <a:pt x="25573" y="2587"/>
                  </a:cubicBezTo>
                  <a:cubicBezTo>
                    <a:pt x="25375" y="2587"/>
                    <a:pt x="25178" y="2627"/>
                    <a:pt x="24983" y="2716"/>
                  </a:cubicBezTo>
                  <a:cubicBezTo>
                    <a:pt x="24125" y="3113"/>
                    <a:pt x="23937" y="4264"/>
                    <a:pt x="24042" y="5185"/>
                  </a:cubicBezTo>
                  <a:cubicBezTo>
                    <a:pt x="24146" y="6126"/>
                    <a:pt x="24418" y="7110"/>
                    <a:pt x="24104" y="7989"/>
                  </a:cubicBezTo>
                  <a:cubicBezTo>
                    <a:pt x="23940" y="8470"/>
                    <a:pt x="23438" y="8654"/>
                    <a:pt x="22877" y="8654"/>
                  </a:cubicBezTo>
                  <a:cubicBezTo>
                    <a:pt x="22365" y="8654"/>
                    <a:pt x="21804" y="8501"/>
                    <a:pt x="21405" y="8282"/>
                  </a:cubicBezTo>
                  <a:cubicBezTo>
                    <a:pt x="20238" y="7660"/>
                    <a:pt x="19003" y="7022"/>
                    <a:pt x="17701" y="7022"/>
                  </a:cubicBezTo>
                  <a:cubicBezTo>
                    <a:pt x="17556" y="7022"/>
                    <a:pt x="17409" y="7030"/>
                    <a:pt x="17262" y="7047"/>
                  </a:cubicBezTo>
                  <a:cubicBezTo>
                    <a:pt x="15798" y="7214"/>
                    <a:pt x="14438" y="8721"/>
                    <a:pt x="14961" y="10081"/>
                  </a:cubicBezTo>
                  <a:cubicBezTo>
                    <a:pt x="15358" y="11085"/>
                    <a:pt x="16551" y="11567"/>
                    <a:pt x="17053" y="12508"/>
                  </a:cubicBezTo>
                  <a:cubicBezTo>
                    <a:pt x="17806" y="13952"/>
                    <a:pt x="16530" y="15772"/>
                    <a:pt x="14961" y="16212"/>
                  </a:cubicBezTo>
                  <a:cubicBezTo>
                    <a:pt x="14573" y="16315"/>
                    <a:pt x="14179" y="16360"/>
                    <a:pt x="13785" y="16360"/>
                  </a:cubicBezTo>
                  <a:cubicBezTo>
                    <a:pt x="12583" y="16360"/>
                    <a:pt x="11366" y="15946"/>
                    <a:pt x="10232" y="15521"/>
                  </a:cubicBezTo>
                  <a:cubicBezTo>
                    <a:pt x="8978" y="15040"/>
                    <a:pt x="7668" y="14545"/>
                    <a:pt x="6360" y="14545"/>
                  </a:cubicBezTo>
                  <a:cubicBezTo>
                    <a:pt x="6074" y="14545"/>
                    <a:pt x="5788" y="14569"/>
                    <a:pt x="5503" y="14621"/>
                  </a:cubicBezTo>
                  <a:cubicBezTo>
                    <a:pt x="4039" y="14893"/>
                    <a:pt x="2804" y="15898"/>
                    <a:pt x="1758" y="16965"/>
                  </a:cubicBezTo>
                  <a:cubicBezTo>
                    <a:pt x="1151" y="17572"/>
                    <a:pt x="565" y="18241"/>
                    <a:pt x="272" y="19057"/>
                  </a:cubicBezTo>
                  <a:cubicBezTo>
                    <a:pt x="0" y="19873"/>
                    <a:pt x="84" y="20857"/>
                    <a:pt x="691" y="21463"/>
                  </a:cubicBezTo>
                  <a:cubicBezTo>
                    <a:pt x="1074" y="21837"/>
                    <a:pt x="1580" y="21996"/>
                    <a:pt x="2110" y="21996"/>
                  </a:cubicBezTo>
                  <a:cubicBezTo>
                    <a:pt x="2739" y="21996"/>
                    <a:pt x="3401" y="21773"/>
                    <a:pt x="3934" y="21422"/>
                  </a:cubicBezTo>
                  <a:cubicBezTo>
                    <a:pt x="4896" y="20773"/>
                    <a:pt x="5587" y="19790"/>
                    <a:pt x="6466" y="19015"/>
                  </a:cubicBezTo>
                  <a:cubicBezTo>
                    <a:pt x="7130" y="18459"/>
                    <a:pt x="7987" y="18018"/>
                    <a:pt x="8820" y="18018"/>
                  </a:cubicBezTo>
                  <a:cubicBezTo>
                    <a:pt x="9116" y="18018"/>
                    <a:pt x="9408" y="18073"/>
                    <a:pt x="9688" y="18199"/>
                  </a:cubicBezTo>
                  <a:cubicBezTo>
                    <a:pt x="10755" y="18701"/>
                    <a:pt x="11174" y="19978"/>
                    <a:pt x="11927" y="20898"/>
                  </a:cubicBezTo>
                  <a:cubicBezTo>
                    <a:pt x="12481" y="21576"/>
                    <a:pt x="13316" y="22092"/>
                    <a:pt x="14197" y="22092"/>
                  </a:cubicBezTo>
                  <a:cubicBezTo>
                    <a:pt x="14214" y="22092"/>
                    <a:pt x="14232" y="22092"/>
                    <a:pt x="14249" y="22091"/>
                  </a:cubicBezTo>
                  <a:cubicBezTo>
                    <a:pt x="15149" y="22091"/>
                    <a:pt x="16070" y="21484"/>
                    <a:pt x="16258" y="20585"/>
                  </a:cubicBezTo>
                  <a:cubicBezTo>
                    <a:pt x="16279" y="20459"/>
                    <a:pt x="16300" y="20334"/>
                    <a:pt x="16279" y="20208"/>
                  </a:cubicBezTo>
                  <a:cubicBezTo>
                    <a:pt x="16166" y="18496"/>
                    <a:pt x="17491" y="17055"/>
                    <a:pt x="19128" y="17055"/>
                  </a:cubicBezTo>
                  <a:cubicBezTo>
                    <a:pt x="19311" y="17055"/>
                    <a:pt x="19499" y="17073"/>
                    <a:pt x="19689" y="17111"/>
                  </a:cubicBezTo>
                  <a:cubicBezTo>
                    <a:pt x="19710" y="17111"/>
                    <a:pt x="19731" y="17111"/>
                    <a:pt x="19752" y="17132"/>
                  </a:cubicBezTo>
                  <a:cubicBezTo>
                    <a:pt x="21531" y="17509"/>
                    <a:pt x="23079" y="18660"/>
                    <a:pt x="24251" y="20062"/>
                  </a:cubicBezTo>
                  <a:cubicBezTo>
                    <a:pt x="25443" y="21505"/>
                    <a:pt x="26280" y="23765"/>
                    <a:pt x="25046" y="25188"/>
                  </a:cubicBezTo>
                  <a:cubicBezTo>
                    <a:pt x="24293" y="26067"/>
                    <a:pt x="23016" y="26255"/>
                    <a:pt x="21866" y="26527"/>
                  </a:cubicBezTo>
                  <a:cubicBezTo>
                    <a:pt x="20715" y="26799"/>
                    <a:pt x="19438" y="27364"/>
                    <a:pt x="19145" y="28515"/>
                  </a:cubicBezTo>
                  <a:cubicBezTo>
                    <a:pt x="18811" y="29917"/>
                    <a:pt x="20317" y="31235"/>
                    <a:pt x="21761" y="31256"/>
                  </a:cubicBezTo>
                  <a:cubicBezTo>
                    <a:pt x="21779" y="31256"/>
                    <a:pt x="21797" y="31256"/>
                    <a:pt x="21815" y="31256"/>
                  </a:cubicBezTo>
                  <a:cubicBezTo>
                    <a:pt x="23238" y="31256"/>
                    <a:pt x="24538" y="30451"/>
                    <a:pt x="25736" y="29665"/>
                  </a:cubicBezTo>
                  <a:cubicBezTo>
                    <a:pt x="26531" y="29142"/>
                    <a:pt x="27368" y="28619"/>
                    <a:pt x="28352" y="28619"/>
                  </a:cubicBezTo>
                  <a:cubicBezTo>
                    <a:pt x="28812" y="28619"/>
                    <a:pt x="29272" y="28766"/>
                    <a:pt x="29607" y="29059"/>
                  </a:cubicBezTo>
                  <a:cubicBezTo>
                    <a:pt x="30465" y="29791"/>
                    <a:pt x="30193" y="30942"/>
                    <a:pt x="30256" y="31967"/>
                  </a:cubicBezTo>
                  <a:cubicBezTo>
                    <a:pt x="30376" y="34073"/>
                    <a:pt x="32361" y="35890"/>
                    <a:pt x="34460" y="35890"/>
                  </a:cubicBezTo>
                  <a:cubicBezTo>
                    <a:pt x="34551" y="35890"/>
                    <a:pt x="34642" y="35887"/>
                    <a:pt x="34734" y="35880"/>
                  </a:cubicBezTo>
                  <a:cubicBezTo>
                    <a:pt x="35926" y="35796"/>
                    <a:pt x="37182" y="34959"/>
                    <a:pt x="37161" y="33767"/>
                  </a:cubicBezTo>
                  <a:cubicBezTo>
                    <a:pt x="37140" y="32386"/>
                    <a:pt x="35591" y="31674"/>
                    <a:pt x="34503" y="30837"/>
                  </a:cubicBezTo>
                  <a:cubicBezTo>
                    <a:pt x="33436" y="30000"/>
                    <a:pt x="32683" y="28682"/>
                    <a:pt x="32704" y="27322"/>
                  </a:cubicBezTo>
                  <a:cubicBezTo>
                    <a:pt x="32746" y="25962"/>
                    <a:pt x="33666" y="24623"/>
                    <a:pt x="35006" y="24309"/>
                  </a:cubicBezTo>
                  <a:cubicBezTo>
                    <a:pt x="35238" y="24253"/>
                    <a:pt x="35469" y="24228"/>
                    <a:pt x="35700" y="24228"/>
                  </a:cubicBezTo>
                  <a:cubicBezTo>
                    <a:pt x="36922" y="24228"/>
                    <a:pt x="38122" y="24926"/>
                    <a:pt x="39337" y="25313"/>
                  </a:cubicBezTo>
                  <a:cubicBezTo>
                    <a:pt x="39755" y="25455"/>
                    <a:pt x="40228" y="25531"/>
                    <a:pt x="40695" y="25531"/>
                  </a:cubicBezTo>
                  <a:cubicBezTo>
                    <a:pt x="41816" y="25531"/>
                    <a:pt x="42902" y="25092"/>
                    <a:pt x="43124" y="24058"/>
                  </a:cubicBezTo>
                  <a:cubicBezTo>
                    <a:pt x="43438" y="22614"/>
                    <a:pt x="41785" y="21275"/>
                    <a:pt x="42120" y="19831"/>
                  </a:cubicBezTo>
                  <a:cubicBezTo>
                    <a:pt x="42331" y="18946"/>
                    <a:pt x="43226" y="18511"/>
                    <a:pt x="44158" y="18511"/>
                  </a:cubicBezTo>
                  <a:cubicBezTo>
                    <a:pt x="44702" y="18511"/>
                    <a:pt x="45258" y="18660"/>
                    <a:pt x="45697" y="18953"/>
                  </a:cubicBezTo>
                  <a:cubicBezTo>
                    <a:pt x="46911" y="19769"/>
                    <a:pt x="47539" y="21170"/>
                    <a:pt x="48334" y="22363"/>
                  </a:cubicBezTo>
                  <a:cubicBezTo>
                    <a:pt x="49059" y="23470"/>
                    <a:pt x="50201" y="24506"/>
                    <a:pt x="51475" y="24506"/>
                  </a:cubicBezTo>
                  <a:cubicBezTo>
                    <a:pt x="51599" y="24506"/>
                    <a:pt x="51723" y="24497"/>
                    <a:pt x="51849" y="24476"/>
                  </a:cubicBezTo>
                  <a:cubicBezTo>
                    <a:pt x="53272" y="24246"/>
                    <a:pt x="54172" y="22593"/>
                    <a:pt x="53900" y="21170"/>
                  </a:cubicBezTo>
                  <a:cubicBezTo>
                    <a:pt x="53648" y="19748"/>
                    <a:pt x="52498" y="18618"/>
                    <a:pt x="51200" y="17990"/>
                  </a:cubicBezTo>
                  <a:cubicBezTo>
                    <a:pt x="50217" y="17509"/>
                    <a:pt x="49066" y="17237"/>
                    <a:pt x="48397" y="16358"/>
                  </a:cubicBezTo>
                  <a:cubicBezTo>
                    <a:pt x="47771" y="15531"/>
                    <a:pt x="48158" y="13924"/>
                    <a:pt x="49162" y="13924"/>
                  </a:cubicBezTo>
                  <a:cubicBezTo>
                    <a:pt x="49199" y="13924"/>
                    <a:pt x="49237" y="13926"/>
                    <a:pt x="49275" y="13931"/>
                  </a:cubicBezTo>
                  <a:cubicBezTo>
                    <a:pt x="49898" y="13060"/>
                    <a:pt x="51246" y="12823"/>
                    <a:pt x="52420" y="12823"/>
                  </a:cubicBezTo>
                  <a:cubicBezTo>
                    <a:pt x="52627" y="12823"/>
                    <a:pt x="52829" y="12830"/>
                    <a:pt x="53021" y="12843"/>
                  </a:cubicBezTo>
                  <a:cubicBezTo>
                    <a:pt x="54297" y="12927"/>
                    <a:pt x="55511" y="13387"/>
                    <a:pt x="56745" y="13722"/>
                  </a:cubicBezTo>
                  <a:cubicBezTo>
                    <a:pt x="57450" y="13901"/>
                    <a:pt x="58189" y="14039"/>
                    <a:pt x="58915" y="14039"/>
                  </a:cubicBezTo>
                  <a:cubicBezTo>
                    <a:pt x="59461" y="14039"/>
                    <a:pt x="60000" y="13961"/>
                    <a:pt x="60511" y="13764"/>
                  </a:cubicBezTo>
                  <a:cubicBezTo>
                    <a:pt x="61704" y="13282"/>
                    <a:pt x="62646" y="11985"/>
                    <a:pt x="62311" y="10751"/>
                  </a:cubicBezTo>
                  <a:cubicBezTo>
                    <a:pt x="62081" y="9872"/>
                    <a:pt x="61265" y="9244"/>
                    <a:pt x="60386" y="9014"/>
                  </a:cubicBezTo>
                  <a:cubicBezTo>
                    <a:pt x="60036" y="8922"/>
                    <a:pt x="59679" y="8884"/>
                    <a:pt x="59321" y="8884"/>
                  </a:cubicBezTo>
                  <a:cubicBezTo>
                    <a:pt x="58780" y="8884"/>
                    <a:pt x="58236" y="8972"/>
                    <a:pt x="57708" y="9098"/>
                  </a:cubicBezTo>
                  <a:cubicBezTo>
                    <a:pt x="57160" y="9229"/>
                    <a:pt x="56543" y="9384"/>
                    <a:pt x="55974" y="9384"/>
                  </a:cubicBezTo>
                  <a:cubicBezTo>
                    <a:pt x="55457" y="9384"/>
                    <a:pt x="54981" y="9256"/>
                    <a:pt x="54632" y="8867"/>
                  </a:cubicBezTo>
                  <a:cubicBezTo>
                    <a:pt x="54234" y="8428"/>
                    <a:pt x="54151" y="7758"/>
                    <a:pt x="54381" y="7214"/>
                  </a:cubicBezTo>
                  <a:cubicBezTo>
                    <a:pt x="54590" y="6670"/>
                    <a:pt x="55071" y="6252"/>
                    <a:pt x="55615" y="6022"/>
                  </a:cubicBezTo>
                  <a:cubicBezTo>
                    <a:pt x="58545" y="4725"/>
                    <a:pt x="62457" y="5080"/>
                    <a:pt x="65638" y="4808"/>
                  </a:cubicBezTo>
                  <a:cubicBezTo>
                    <a:pt x="66621" y="4725"/>
                    <a:pt x="67688" y="4578"/>
                    <a:pt x="68316" y="3825"/>
                  </a:cubicBezTo>
                  <a:cubicBezTo>
                    <a:pt x="69111" y="2883"/>
                    <a:pt x="68713" y="1293"/>
                    <a:pt x="67688" y="582"/>
                  </a:cubicBezTo>
                  <a:cubicBezTo>
                    <a:pt x="67114" y="175"/>
                    <a:pt x="66415" y="0"/>
                    <a:pt x="6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7"/>
            <p:cNvSpPr/>
            <p:nvPr/>
          </p:nvSpPr>
          <p:spPr>
            <a:xfrm>
              <a:off x="-2969850" y="87025"/>
              <a:ext cx="813975" cy="555175"/>
            </a:xfrm>
            <a:custGeom>
              <a:avLst/>
              <a:gdLst/>
              <a:ahLst/>
              <a:cxnLst/>
              <a:rect l="l" t="t" r="r" b="b"/>
              <a:pathLst>
                <a:path w="32559" h="22207" extrusionOk="0">
                  <a:moveTo>
                    <a:pt x="29800" y="1"/>
                  </a:moveTo>
                  <a:cubicBezTo>
                    <a:pt x="28839" y="1"/>
                    <a:pt x="27820" y="381"/>
                    <a:pt x="27013" y="714"/>
                  </a:cubicBezTo>
                  <a:cubicBezTo>
                    <a:pt x="24830" y="1603"/>
                    <a:pt x="22423" y="1760"/>
                    <a:pt x="20003" y="1760"/>
                  </a:cubicBezTo>
                  <a:cubicBezTo>
                    <a:pt x="18682" y="1760"/>
                    <a:pt x="17357" y="1713"/>
                    <a:pt x="16062" y="1713"/>
                  </a:cubicBezTo>
                  <a:cubicBezTo>
                    <a:pt x="15819" y="1713"/>
                    <a:pt x="15578" y="1714"/>
                    <a:pt x="15338" y="1718"/>
                  </a:cubicBezTo>
                  <a:cubicBezTo>
                    <a:pt x="14375" y="1739"/>
                    <a:pt x="13225" y="1844"/>
                    <a:pt x="12702" y="2660"/>
                  </a:cubicBezTo>
                  <a:cubicBezTo>
                    <a:pt x="12179" y="3455"/>
                    <a:pt x="12534" y="4543"/>
                    <a:pt x="13036" y="5338"/>
                  </a:cubicBezTo>
                  <a:cubicBezTo>
                    <a:pt x="13559" y="6154"/>
                    <a:pt x="14229" y="6928"/>
                    <a:pt x="14355" y="7870"/>
                  </a:cubicBezTo>
                  <a:cubicBezTo>
                    <a:pt x="14543" y="9418"/>
                    <a:pt x="13162" y="10778"/>
                    <a:pt x="11655" y="11134"/>
                  </a:cubicBezTo>
                  <a:cubicBezTo>
                    <a:pt x="11190" y="11250"/>
                    <a:pt x="10719" y="11297"/>
                    <a:pt x="10244" y="11297"/>
                  </a:cubicBezTo>
                  <a:cubicBezTo>
                    <a:pt x="9183" y="11297"/>
                    <a:pt x="8108" y="11064"/>
                    <a:pt x="7052" y="10862"/>
                  </a:cubicBezTo>
                  <a:cubicBezTo>
                    <a:pt x="6238" y="10695"/>
                    <a:pt x="5394" y="10557"/>
                    <a:pt x="4567" y="10557"/>
                  </a:cubicBezTo>
                  <a:cubicBezTo>
                    <a:pt x="3844" y="10557"/>
                    <a:pt x="3134" y="10662"/>
                    <a:pt x="2470" y="10946"/>
                  </a:cubicBezTo>
                  <a:cubicBezTo>
                    <a:pt x="1047" y="11552"/>
                    <a:pt x="1" y="13289"/>
                    <a:pt x="691" y="14691"/>
                  </a:cubicBezTo>
                  <a:cubicBezTo>
                    <a:pt x="1235" y="15779"/>
                    <a:pt x="2596" y="16218"/>
                    <a:pt x="3809" y="16239"/>
                  </a:cubicBezTo>
                  <a:cubicBezTo>
                    <a:pt x="4898" y="16239"/>
                    <a:pt x="5971" y="15995"/>
                    <a:pt x="7057" y="15995"/>
                  </a:cubicBezTo>
                  <a:cubicBezTo>
                    <a:pt x="7201" y="15995"/>
                    <a:pt x="7346" y="15999"/>
                    <a:pt x="7492" y="16009"/>
                  </a:cubicBezTo>
                  <a:cubicBezTo>
                    <a:pt x="8705" y="16093"/>
                    <a:pt x="10023" y="16721"/>
                    <a:pt x="10358" y="17892"/>
                  </a:cubicBezTo>
                  <a:cubicBezTo>
                    <a:pt x="10609" y="18750"/>
                    <a:pt x="10274" y="19671"/>
                    <a:pt x="10484" y="20529"/>
                  </a:cubicBezTo>
                  <a:cubicBezTo>
                    <a:pt x="10749" y="21555"/>
                    <a:pt x="11822" y="22207"/>
                    <a:pt x="12868" y="22207"/>
                  </a:cubicBezTo>
                  <a:cubicBezTo>
                    <a:pt x="13059" y="22207"/>
                    <a:pt x="13250" y="22185"/>
                    <a:pt x="13434" y="22140"/>
                  </a:cubicBezTo>
                  <a:cubicBezTo>
                    <a:pt x="14648" y="21847"/>
                    <a:pt x="15547" y="20717"/>
                    <a:pt x="15798" y="19503"/>
                  </a:cubicBezTo>
                  <a:cubicBezTo>
                    <a:pt x="16091" y="18143"/>
                    <a:pt x="15694" y="16616"/>
                    <a:pt x="16363" y="15402"/>
                  </a:cubicBezTo>
                  <a:cubicBezTo>
                    <a:pt x="17044" y="14166"/>
                    <a:pt x="18537" y="13712"/>
                    <a:pt x="19977" y="13712"/>
                  </a:cubicBezTo>
                  <a:cubicBezTo>
                    <a:pt x="20219" y="13712"/>
                    <a:pt x="20460" y="13725"/>
                    <a:pt x="20694" y="13749"/>
                  </a:cubicBezTo>
                  <a:cubicBezTo>
                    <a:pt x="21999" y="13866"/>
                    <a:pt x="23290" y="14224"/>
                    <a:pt x="24578" y="14224"/>
                  </a:cubicBezTo>
                  <a:cubicBezTo>
                    <a:pt x="24902" y="14224"/>
                    <a:pt x="25225" y="14202"/>
                    <a:pt x="25549" y="14147"/>
                  </a:cubicBezTo>
                  <a:cubicBezTo>
                    <a:pt x="27160" y="13896"/>
                    <a:pt x="28771" y="12389"/>
                    <a:pt x="28311" y="10799"/>
                  </a:cubicBezTo>
                  <a:cubicBezTo>
                    <a:pt x="27955" y="9544"/>
                    <a:pt x="26407" y="8686"/>
                    <a:pt x="26469" y="7368"/>
                  </a:cubicBezTo>
                  <a:cubicBezTo>
                    <a:pt x="26532" y="6301"/>
                    <a:pt x="27620" y="5610"/>
                    <a:pt x="28645" y="5317"/>
                  </a:cubicBezTo>
                  <a:cubicBezTo>
                    <a:pt x="29671" y="5024"/>
                    <a:pt x="30821" y="4899"/>
                    <a:pt x="31596" y="4166"/>
                  </a:cubicBezTo>
                  <a:cubicBezTo>
                    <a:pt x="32558" y="3246"/>
                    <a:pt x="32516" y="1425"/>
                    <a:pt x="31491" y="568"/>
                  </a:cubicBezTo>
                  <a:cubicBezTo>
                    <a:pt x="30996" y="154"/>
                    <a:pt x="30410" y="1"/>
                    <a:pt x="29800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7"/>
            <p:cNvSpPr/>
            <p:nvPr/>
          </p:nvSpPr>
          <p:spPr>
            <a:xfrm>
              <a:off x="-3946975" y="462725"/>
              <a:ext cx="284100" cy="629275"/>
            </a:xfrm>
            <a:custGeom>
              <a:avLst/>
              <a:gdLst/>
              <a:ahLst/>
              <a:cxnLst/>
              <a:rect l="l" t="t" r="r" b="b"/>
              <a:pathLst>
                <a:path w="11364" h="25171" extrusionOk="0">
                  <a:moveTo>
                    <a:pt x="8213" y="0"/>
                  </a:moveTo>
                  <a:cubicBezTo>
                    <a:pt x="7713" y="0"/>
                    <a:pt x="7176" y="159"/>
                    <a:pt x="6633" y="521"/>
                  </a:cubicBezTo>
                  <a:cubicBezTo>
                    <a:pt x="3662" y="2467"/>
                    <a:pt x="4708" y="5710"/>
                    <a:pt x="5880" y="8283"/>
                  </a:cubicBezTo>
                  <a:cubicBezTo>
                    <a:pt x="6424" y="9518"/>
                    <a:pt x="6843" y="10962"/>
                    <a:pt x="6278" y="12196"/>
                  </a:cubicBezTo>
                  <a:cubicBezTo>
                    <a:pt x="5692" y="13493"/>
                    <a:pt x="4248" y="14100"/>
                    <a:pt x="3118" y="14979"/>
                  </a:cubicBezTo>
                  <a:cubicBezTo>
                    <a:pt x="1047" y="16590"/>
                    <a:pt x="1" y="19415"/>
                    <a:pt x="461" y="21988"/>
                  </a:cubicBezTo>
                  <a:cubicBezTo>
                    <a:pt x="649" y="22951"/>
                    <a:pt x="1047" y="23913"/>
                    <a:pt x="1800" y="24541"/>
                  </a:cubicBezTo>
                  <a:cubicBezTo>
                    <a:pt x="2271" y="24933"/>
                    <a:pt x="2889" y="25170"/>
                    <a:pt x="3490" y="25170"/>
                  </a:cubicBezTo>
                  <a:cubicBezTo>
                    <a:pt x="3851" y="25170"/>
                    <a:pt x="4206" y="25085"/>
                    <a:pt x="4520" y="24897"/>
                  </a:cubicBezTo>
                  <a:cubicBezTo>
                    <a:pt x="5462" y="24353"/>
                    <a:pt x="5755" y="23139"/>
                    <a:pt x="5713" y="22051"/>
                  </a:cubicBezTo>
                  <a:cubicBezTo>
                    <a:pt x="5650" y="20984"/>
                    <a:pt x="5336" y="19917"/>
                    <a:pt x="5378" y="18829"/>
                  </a:cubicBezTo>
                  <a:cubicBezTo>
                    <a:pt x="5420" y="17762"/>
                    <a:pt x="6006" y="16569"/>
                    <a:pt x="7052" y="16318"/>
                  </a:cubicBezTo>
                  <a:cubicBezTo>
                    <a:pt x="7238" y="16269"/>
                    <a:pt x="7430" y="16253"/>
                    <a:pt x="7625" y="16253"/>
                  </a:cubicBezTo>
                  <a:cubicBezTo>
                    <a:pt x="8057" y="16253"/>
                    <a:pt x="8502" y="16335"/>
                    <a:pt x="8928" y="16335"/>
                  </a:cubicBezTo>
                  <a:cubicBezTo>
                    <a:pt x="9214" y="16335"/>
                    <a:pt x="9492" y="16298"/>
                    <a:pt x="9751" y="16172"/>
                  </a:cubicBezTo>
                  <a:cubicBezTo>
                    <a:pt x="10755" y="15711"/>
                    <a:pt x="10839" y="14268"/>
                    <a:pt x="10400" y="13242"/>
                  </a:cubicBezTo>
                  <a:cubicBezTo>
                    <a:pt x="9960" y="12217"/>
                    <a:pt x="9186" y="11338"/>
                    <a:pt x="8956" y="10229"/>
                  </a:cubicBezTo>
                  <a:cubicBezTo>
                    <a:pt x="8747" y="9183"/>
                    <a:pt x="9082" y="8074"/>
                    <a:pt x="9542" y="7091"/>
                  </a:cubicBezTo>
                  <a:cubicBezTo>
                    <a:pt x="9981" y="6087"/>
                    <a:pt x="10567" y="5145"/>
                    <a:pt x="10839" y="4099"/>
                  </a:cubicBezTo>
                  <a:cubicBezTo>
                    <a:pt x="11364" y="2082"/>
                    <a:pt x="10025" y="0"/>
                    <a:pt x="8213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7"/>
            <p:cNvSpPr/>
            <p:nvPr/>
          </p:nvSpPr>
          <p:spPr>
            <a:xfrm>
              <a:off x="-3149250" y="1358950"/>
              <a:ext cx="512650" cy="333750"/>
            </a:xfrm>
            <a:custGeom>
              <a:avLst/>
              <a:gdLst/>
              <a:ahLst/>
              <a:cxnLst/>
              <a:rect l="l" t="t" r="r" b="b"/>
              <a:pathLst>
                <a:path w="20506" h="13350" extrusionOk="0">
                  <a:moveTo>
                    <a:pt x="8261" y="0"/>
                  </a:moveTo>
                  <a:cubicBezTo>
                    <a:pt x="7703" y="0"/>
                    <a:pt x="7141" y="141"/>
                    <a:pt x="6654" y="409"/>
                  </a:cubicBezTo>
                  <a:cubicBezTo>
                    <a:pt x="5629" y="995"/>
                    <a:pt x="4938" y="2062"/>
                    <a:pt x="4645" y="3213"/>
                  </a:cubicBezTo>
                  <a:cubicBezTo>
                    <a:pt x="4394" y="4280"/>
                    <a:pt x="4394" y="5557"/>
                    <a:pt x="3536" y="6247"/>
                  </a:cubicBezTo>
                  <a:cubicBezTo>
                    <a:pt x="2971" y="6728"/>
                    <a:pt x="2197" y="6791"/>
                    <a:pt x="1486" y="6979"/>
                  </a:cubicBezTo>
                  <a:cubicBezTo>
                    <a:pt x="795" y="7189"/>
                    <a:pt x="42" y="7670"/>
                    <a:pt x="21" y="8381"/>
                  </a:cubicBezTo>
                  <a:cubicBezTo>
                    <a:pt x="0" y="8883"/>
                    <a:pt x="335" y="9344"/>
                    <a:pt x="712" y="9679"/>
                  </a:cubicBezTo>
                  <a:cubicBezTo>
                    <a:pt x="1598" y="10483"/>
                    <a:pt x="2805" y="10914"/>
                    <a:pt x="4007" y="10914"/>
                  </a:cubicBezTo>
                  <a:cubicBezTo>
                    <a:pt x="4649" y="10914"/>
                    <a:pt x="5290" y="10791"/>
                    <a:pt x="5880" y="10536"/>
                  </a:cubicBezTo>
                  <a:cubicBezTo>
                    <a:pt x="6720" y="10169"/>
                    <a:pt x="7575" y="9537"/>
                    <a:pt x="8445" y="9537"/>
                  </a:cubicBezTo>
                  <a:cubicBezTo>
                    <a:pt x="8615" y="9537"/>
                    <a:pt x="8785" y="9561"/>
                    <a:pt x="8955" y="9616"/>
                  </a:cubicBezTo>
                  <a:cubicBezTo>
                    <a:pt x="9855" y="9909"/>
                    <a:pt x="10295" y="10913"/>
                    <a:pt x="10713" y="11771"/>
                  </a:cubicBezTo>
                  <a:cubicBezTo>
                    <a:pt x="11109" y="12543"/>
                    <a:pt x="11793" y="13350"/>
                    <a:pt x="12597" y="13350"/>
                  </a:cubicBezTo>
                  <a:cubicBezTo>
                    <a:pt x="12686" y="13350"/>
                    <a:pt x="12777" y="13340"/>
                    <a:pt x="12868" y="13319"/>
                  </a:cubicBezTo>
                  <a:cubicBezTo>
                    <a:pt x="14375" y="12984"/>
                    <a:pt x="14040" y="10892"/>
                    <a:pt x="14772" y="9909"/>
                  </a:cubicBezTo>
                  <a:cubicBezTo>
                    <a:pt x="15186" y="9345"/>
                    <a:pt x="15630" y="9169"/>
                    <a:pt x="16088" y="9169"/>
                  </a:cubicBezTo>
                  <a:cubicBezTo>
                    <a:pt x="16843" y="9169"/>
                    <a:pt x="17639" y="9645"/>
                    <a:pt x="18407" y="9645"/>
                  </a:cubicBezTo>
                  <a:cubicBezTo>
                    <a:pt x="18729" y="9645"/>
                    <a:pt x="19047" y="9561"/>
                    <a:pt x="19355" y="9323"/>
                  </a:cubicBezTo>
                  <a:cubicBezTo>
                    <a:pt x="20505" y="8423"/>
                    <a:pt x="19961" y="6038"/>
                    <a:pt x="19606" y="4929"/>
                  </a:cubicBezTo>
                  <a:cubicBezTo>
                    <a:pt x="18987" y="2958"/>
                    <a:pt x="17477" y="1380"/>
                    <a:pt x="15372" y="1380"/>
                  </a:cubicBezTo>
                  <a:cubicBezTo>
                    <a:pt x="15197" y="1380"/>
                    <a:pt x="15018" y="1391"/>
                    <a:pt x="14835" y="1414"/>
                  </a:cubicBezTo>
                  <a:cubicBezTo>
                    <a:pt x="13986" y="1516"/>
                    <a:pt x="13105" y="1855"/>
                    <a:pt x="12288" y="1855"/>
                  </a:cubicBezTo>
                  <a:cubicBezTo>
                    <a:pt x="11937" y="1855"/>
                    <a:pt x="11598" y="1792"/>
                    <a:pt x="11278" y="1623"/>
                  </a:cubicBezTo>
                  <a:cubicBezTo>
                    <a:pt x="10776" y="1372"/>
                    <a:pt x="10420" y="891"/>
                    <a:pt x="9981" y="535"/>
                  </a:cubicBezTo>
                  <a:cubicBezTo>
                    <a:pt x="9486" y="172"/>
                    <a:pt x="8877" y="0"/>
                    <a:pt x="8261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7"/>
            <p:cNvSpPr/>
            <p:nvPr/>
          </p:nvSpPr>
          <p:spPr>
            <a:xfrm>
              <a:off x="-2477075" y="646650"/>
              <a:ext cx="297125" cy="473850"/>
            </a:xfrm>
            <a:custGeom>
              <a:avLst/>
              <a:gdLst/>
              <a:ahLst/>
              <a:cxnLst/>
              <a:rect l="l" t="t" r="r" b="b"/>
              <a:pathLst>
                <a:path w="11885" h="18954" extrusionOk="0">
                  <a:moveTo>
                    <a:pt x="8013" y="0"/>
                  </a:moveTo>
                  <a:cubicBezTo>
                    <a:pt x="7335" y="0"/>
                    <a:pt x="6646" y="315"/>
                    <a:pt x="6193" y="1031"/>
                  </a:cubicBezTo>
                  <a:cubicBezTo>
                    <a:pt x="6005" y="1366"/>
                    <a:pt x="5754" y="1680"/>
                    <a:pt x="5482" y="1952"/>
                  </a:cubicBezTo>
                  <a:cubicBezTo>
                    <a:pt x="4352" y="3061"/>
                    <a:pt x="2887" y="3772"/>
                    <a:pt x="1779" y="4902"/>
                  </a:cubicBezTo>
                  <a:cubicBezTo>
                    <a:pt x="670" y="6032"/>
                    <a:pt x="0" y="7894"/>
                    <a:pt x="921" y="9170"/>
                  </a:cubicBezTo>
                  <a:cubicBezTo>
                    <a:pt x="1716" y="10321"/>
                    <a:pt x="3431" y="10572"/>
                    <a:pt x="4101" y="11786"/>
                  </a:cubicBezTo>
                  <a:cubicBezTo>
                    <a:pt x="4833" y="13083"/>
                    <a:pt x="4038" y="14673"/>
                    <a:pt x="4143" y="16138"/>
                  </a:cubicBezTo>
                  <a:cubicBezTo>
                    <a:pt x="4227" y="17310"/>
                    <a:pt x="4980" y="18460"/>
                    <a:pt x="6089" y="18837"/>
                  </a:cubicBezTo>
                  <a:cubicBezTo>
                    <a:pt x="6321" y="18916"/>
                    <a:pt x="6567" y="18954"/>
                    <a:pt x="6814" y="18954"/>
                  </a:cubicBezTo>
                  <a:cubicBezTo>
                    <a:pt x="7743" y="18954"/>
                    <a:pt x="8687" y="18421"/>
                    <a:pt x="9018" y="17561"/>
                  </a:cubicBezTo>
                  <a:cubicBezTo>
                    <a:pt x="9332" y="16703"/>
                    <a:pt x="9060" y="15740"/>
                    <a:pt x="9311" y="14862"/>
                  </a:cubicBezTo>
                  <a:cubicBezTo>
                    <a:pt x="9541" y="14004"/>
                    <a:pt x="10232" y="13376"/>
                    <a:pt x="10818" y="12706"/>
                  </a:cubicBezTo>
                  <a:cubicBezTo>
                    <a:pt x="11382" y="12037"/>
                    <a:pt x="11885" y="11137"/>
                    <a:pt x="11592" y="10279"/>
                  </a:cubicBezTo>
                  <a:cubicBezTo>
                    <a:pt x="11194" y="9087"/>
                    <a:pt x="9520" y="8794"/>
                    <a:pt x="8893" y="7706"/>
                  </a:cubicBezTo>
                  <a:cubicBezTo>
                    <a:pt x="8432" y="6932"/>
                    <a:pt x="8600" y="5969"/>
                    <a:pt x="8955" y="5153"/>
                  </a:cubicBezTo>
                  <a:cubicBezTo>
                    <a:pt x="9290" y="4337"/>
                    <a:pt x="9813" y="3605"/>
                    <a:pt x="10064" y="2747"/>
                  </a:cubicBezTo>
                  <a:cubicBezTo>
                    <a:pt x="10085" y="2663"/>
                    <a:pt x="10106" y="2579"/>
                    <a:pt x="10127" y="2475"/>
                  </a:cubicBezTo>
                  <a:cubicBezTo>
                    <a:pt x="10381" y="989"/>
                    <a:pt x="9215" y="0"/>
                    <a:pt x="8013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7"/>
            <p:cNvSpPr/>
            <p:nvPr/>
          </p:nvSpPr>
          <p:spPr>
            <a:xfrm>
              <a:off x="-2707775" y="1563425"/>
              <a:ext cx="349975" cy="369750"/>
            </a:xfrm>
            <a:custGeom>
              <a:avLst/>
              <a:gdLst/>
              <a:ahLst/>
              <a:cxnLst/>
              <a:rect l="l" t="t" r="r" b="b"/>
              <a:pathLst>
                <a:path w="13999" h="14790" extrusionOk="0">
                  <a:moveTo>
                    <a:pt x="10110" y="1"/>
                  </a:moveTo>
                  <a:cubicBezTo>
                    <a:pt x="9515" y="1"/>
                    <a:pt x="8960" y="179"/>
                    <a:pt x="8579" y="621"/>
                  </a:cubicBezTo>
                  <a:cubicBezTo>
                    <a:pt x="7533" y="1813"/>
                    <a:pt x="8454" y="4722"/>
                    <a:pt x="8140" y="6249"/>
                  </a:cubicBezTo>
                  <a:cubicBezTo>
                    <a:pt x="7784" y="8070"/>
                    <a:pt x="6675" y="9848"/>
                    <a:pt x="4939" y="10518"/>
                  </a:cubicBezTo>
                  <a:cubicBezTo>
                    <a:pt x="3955" y="10894"/>
                    <a:pt x="2867" y="10894"/>
                    <a:pt x="1884" y="11250"/>
                  </a:cubicBezTo>
                  <a:cubicBezTo>
                    <a:pt x="900" y="11627"/>
                    <a:pt x="1" y="12631"/>
                    <a:pt x="294" y="13635"/>
                  </a:cubicBezTo>
                  <a:cubicBezTo>
                    <a:pt x="521" y="14389"/>
                    <a:pt x="1351" y="14790"/>
                    <a:pt x="2155" y="14790"/>
                  </a:cubicBezTo>
                  <a:cubicBezTo>
                    <a:pt x="2311" y="14790"/>
                    <a:pt x="2466" y="14775"/>
                    <a:pt x="2616" y="14744"/>
                  </a:cubicBezTo>
                  <a:cubicBezTo>
                    <a:pt x="3537" y="14556"/>
                    <a:pt x="4311" y="13970"/>
                    <a:pt x="5106" y="13426"/>
                  </a:cubicBezTo>
                  <a:cubicBezTo>
                    <a:pt x="5821" y="12943"/>
                    <a:pt x="6625" y="12496"/>
                    <a:pt x="7485" y="12496"/>
                  </a:cubicBezTo>
                  <a:cubicBezTo>
                    <a:pt x="7556" y="12496"/>
                    <a:pt x="7628" y="12499"/>
                    <a:pt x="7701" y="12505"/>
                  </a:cubicBezTo>
                  <a:cubicBezTo>
                    <a:pt x="8286" y="12547"/>
                    <a:pt x="8830" y="12819"/>
                    <a:pt x="9395" y="12987"/>
                  </a:cubicBezTo>
                  <a:cubicBezTo>
                    <a:pt x="9609" y="13042"/>
                    <a:pt x="9837" y="13076"/>
                    <a:pt x="10061" y="13076"/>
                  </a:cubicBezTo>
                  <a:cubicBezTo>
                    <a:pt x="10430" y="13076"/>
                    <a:pt x="10788" y="12983"/>
                    <a:pt x="11048" y="12736"/>
                  </a:cubicBezTo>
                  <a:cubicBezTo>
                    <a:pt x="11592" y="12233"/>
                    <a:pt x="11488" y="11375"/>
                    <a:pt x="11237" y="10685"/>
                  </a:cubicBezTo>
                  <a:cubicBezTo>
                    <a:pt x="10986" y="9995"/>
                    <a:pt x="10588" y="9325"/>
                    <a:pt x="10651" y="8593"/>
                  </a:cubicBezTo>
                  <a:cubicBezTo>
                    <a:pt x="10776" y="7316"/>
                    <a:pt x="12199" y="6647"/>
                    <a:pt x="13015" y="5621"/>
                  </a:cubicBezTo>
                  <a:cubicBezTo>
                    <a:pt x="13999" y="4366"/>
                    <a:pt x="13957" y="2399"/>
                    <a:pt x="12890" y="1186"/>
                  </a:cubicBezTo>
                  <a:cubicBezTo>
                    <a:pt x="12317" y="547"/>
                    <a:pt x="11152" y="1"/>
                    <a:pt x="10110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7"/>
            <p:cNvSpPr/>
            <p:nvPr/>
          </p:nvSpPr>
          <p:spPr>
            <a:xfrm>
              <a:off x="-3355875" y="1740900"/>
              <a:ext cx="447775" cy="371425"/>
            </a:xfrm>
            <a:custGeom>
              <a:avLst/>
              <a:gdLst/>
              <a:ahLst/>
              <a:cxnLst/>
              <a:rect l="l" t="t" r="r" b="b"/>
              <a:pathLst>
                <a:path w="17911" h="14857" extrusionOk="0">
                  <a:moveTo>
                    <a:pt x="13761" y="0"/>
                  </a:moveTo>
                  <a:cubicBezTo>
                    <a:pt x="13367" y="0"/>
                    <a:pt x="12973" y="52"/>
                    <a:pt x="12596" y="155"/>
                  </a:cubicBezTo>
                  <a:cubicBezTo>
                    <a:pt x="8181" y="1305"/>
                    <a:pt x="10065" y="5469"/>
                    <a:pt x="7114" y="7854"/>
                  </a:cubicBezTo>
                  <a:cubicBezTo>
                    <a:pt x="6257" y="8566"/>
                    <a:pt x="5148" y="8880"/>
                    <a:pt x="4080" y="9194"/>
                  </a:cubicBezTo>
                  <a:cubicBezTo>
                    <a:pt x="3013" y="9507"/>
                    <a:pt x="1904" y="9884"/>
                    <a:pt x="1109" y="10679"/>
                  </a:cubicBezTo>
                  <a:cubicBezTo>
                    <a:pt x="335" y="11474"/>
                    <a:pt x="0" y="12813"/>
                    <a:pt x="670" y="13713"/>
                  </a:cubicBezTo>
                  <a:cubicBezTo>
                    <a:pt x="1097" y="14302"/>
                    <a:pt x="1824" y="14549"/>
                    <a:pt x="2568" y="14549"/>
                  </a:cubicBezTo>
                  <a:cubicBezTo>
                    <a:pt x="2881" y="14549"/>
                    <a:pt x="3197" y="14505"/>
                    <a:pt x="3495" y="14424"/>
                  </a:cubicBezTo>
                  <a:cubicBezTo>
                    <a:pt x="4499" y="14132"/>
                    <a:pt x="5357" y="13525"/>
                    <a:pt x="6298" y="13085"/>
                  </a:cubicBezTo>
                  <a:cubicBezTo>
                    <a:pt x="6897" y="12799"/>
                    <a:pt x="7576" y="12584"/>
                    <a:pt x="8237" y="12584"/>
                  </a:cubicBezTo>
                  <a:cubicBezTo>
                    <a:pt x="8591" y="12584"/>
                    <a:pt x="8941" y="12646"/>
                    <a:pt x="9270" y="12792"/>
                  </a:cubicBezTo>
                  <a:cubicBezTo>
                    <a:pt x="10002" y="13127"/>
                    <a:pt x="10483" y="13797"/>
                    <a:pt x="11090" y="14278"/>
                  </a:cubicBezTo>
                  <a:cubicBezTo>
                    <a:pt x="11132" y="14299"/>
                    <a:pt x="11174" y="14341"/>
                    <a:pt x="11215" y="14362"/>
                  </a:cubicBezTo>
                  <a:cubicBezTo>
                    <a:pt x="11682" y="14706"/>
                    <a:pt x="12180" y="14856"/>
                    <a:pt x="12659" y="14856"/>
                  </a:cubicBezTo>
                  <a:cubicBezTo>
                    <a:pt x="14391" y="14856"/>
                    <a:pt x="15884" y="12896"/>
                    <a:pt x="14835" y="11077"/>
                  </a:cubicBezTo>
                  <a:cubicBezTo>
                    <a:pt x="14793" y="10993"/>
                    <a:pt x="14731" y="10909"/>
                    <a:pt x="14689" y="10805"/>
                  </a:cubicBezTo>
                  <a:cubicBezTo>
                    <a:pt x="14145" y="9717"/>
                    <a:pt x="14040" y="8315"/>
                    <a:pt x="14731" y="7289"/>
                  </a:cubicBezTo>
                  <a:cubicBezTo>
                    <a:pt x="15358" y="6390"/>
                    <a:pt x="16467" y="5929"/>
                    <a:pt x="17074" y="5051"/>
                  </a:cubicBezTo>
                  <a:cubicBezTo>
                    <a:pt x="17911" y="3858"/>
                    <a:pt x="17618" y="2121"/>
                    <a:pt x="16593" y="1096"/>
                  </a:cubicBezTo>
                  <a:cubicBezTo>
                    <a:pt x="15862" y="366"/>
                    <a:pt x="14811" y="0"/>
                    <a:pt x="13761" y="0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7"/>
            <p:cNvSpPr/>
            <p:nvPr/>
          </p:nvSpPr>
          <p:spPr>
            <a:xfrm>
              <a:off x="-3394600" y="247200"/>
              <a:ext cx="357825" cy="262425"/>
            </a:xfrm>
            <a:custGeom>
              <a:avLst/>
              <a:gdLst/>
              <a:ahLst/>
              <a:cxnLst/>
              <a:rect l="l" t="t" r="r" b="b"/>
              <a:pathLst>
                <a:path w="14313" h="10497" extrusionOk="0">
                  <a:moveTo>
                    <a:pt x="3051" y="1"/>
                  </a:moveTo>
                  <a:cubicBezTo>
                    <a:pt x="2224" y="1"/>
                    <a:pt x="1438" y="247"/>
                    <a:pt x="796" y="940"/>
                  </a:cubicBezTo>
                  <a:cubicBezTo>
                    <a:pt x="85" y="1735"/>
                    <a:pt x="1" y="3095"/>
                    <a:pt x="775" y="3806"/>
                  </a:cubicBezTo>
                  <a:cubicBezTo>
                    <a:pt x="1215" y="4204"/>
                    <a:pt x="1821" y="4350"/>
                    <a:pt x="2386" y="4560"/>
                  </a:cubicBezTo>
                  <a:cubicBezTo>
                    <a:pt x="2930" y="4769"/>
                    <a:pt x="3516" y="5145"/>
                    <a:pt x="3621" y="5731"/>
                  </a:cubicBezTo>
                  <a:cubicBezTo>
                    <a:pt x="3788" y="6526"/>
                    <a:pt x="3035" y="7175"/>
                    <a:pt x="2386" y="7656"/>
                  </a:cubicBezTo>
                  <a:cubicBezTo>
                    <a:pt x="1738" y="8138"/>
                    <a:pt x="1005" y="8870"/>
                    <a:pt x="1256" y="9644"/>
                  </a:cubicBezTo>
                  <a:cubicBezTo>
                    <a:pt x="1440" y="10231"/>
                    <a:pt x="2106" y="10496"/>
                    <a:pt x="2747" y="10496"/>
                  </a:cubicBezTo>
                  <a:cubicBezTo>
                    <a:pt x="2837" y="10496"/>
                    <a:pt x="2926" y="10491"/>
                    <a:pt x="3014" y="10481"/>
                  </a:cubicBezTo>
                  <a:cubicBezTo>
                    <a:pt x="4479" y="10314"/>
                    <a:pt x="5755" y="9037"/>
                    <a:pt x="5901" y="7573"/>
                  </a:cubicBezTo>
                  <a:cubicBezTo>
                    <a:pt x="5985" y="6987"/>
                    <a:pt x="5881" y="6380"/>
                    <a:pt x="5922" y="5773"/>
                  </a:cubicBezTo>
                  <a:cubicBezTo>
                    <a:pt x="5943" y="5166"/>
                    <a:pt x="6173" y="4539"/>
                    <a:pt x="6676" y="4225"/>
                  </a:cubicBezTo>
                  <a:cubicBezTo>
                    <a:pt x="6904" y="4080"/>
                    <a:pt x="7147" y="4021"/>
                    <a:pt x="7399" y="4021"/>
                  </a:cubicBezTo>
                  <a:cubicBezTo>
                    <a:pt x="8092" y="4021"/>
                    <a:pt x="8846" y="4467"/>
                    <a:pt x="9521" y="4790"/>
                  </a:cubicBezTo>
                  <a:cubicBezTo>
                    <a:pt x="10421" y="5250"/>
                    <a:pt x="11425" y="5480"/>
                    <a:pt x="12430" y="5501"/>
                  </a:cubicBezTo>
                  <a:cubicBezTo>
                    <a:pt x="12463" y="5502"/>
                    <a:pt x="12498" y="5503"/>
                    <a:pt x="12532" y="5503"/>
                  </a:cubicBezTo>
                  <a:cubicBezTo>
                    <a:pt x="13137" y="5503"/>
                    <a:pt x="13823" y="5323"/>
                    <a:pt x="14041" y="4769"/>
                  </a:cubicBezTo>
                  <a:cubicBezTo>
                    <a:pt x="14313" y="4036"/>
                    <a:pt x="13601" y="3346"/>
                    <a:pt x="12911" y="2969"/>
                  </a:cubicBezTo>
                  <a:cubicBezTo>
                    <a:pt x="10965" y="1902"/>
                    <a:pt x="8705" y="1756"/>
                    <a:pt x="6655" y="961"/>
                  </a:cubicBezTo>
                  <a:cubicBezTo>
                    <a:pt x="5582" y="537"/>
                    <a:pt x="4271" y="1"/>
                    <a:pt x="3051" y="1"/>
                  </a:cubicBezTo>
                  <a:close/>
                </a:path>
              </a:pathLst>
            </a:custGeom>
            <a:solidFill>
              <a:srgbClr val="2A2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67"/>
          <p:cNvGrpSpPr/>
          <p:nvPr/>
        </p:nvGrpSpPr>
        <p:grpSpPr>
          <a:xfrm>
            <a:off x="711809" y="708309"/>
            <a:ext cx="7727100" cy="365154"/>
            <a:chOff x="711800" y="708300"/>
            <a:chExt cx="6628152" cy="313222"/>
          </a:xfrm>
        </p:grpSpPr>
        <p:sp>
          <p:nvSpPr>
            <p:cNvPr id="1884" name="Google Shape;1884;p67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7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7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7"/>
            <p:cNvSpPr/>
            <p:nvPr/>
          </p:nvSpPr>
          <p:spPr>
            <a:xfrm>
              <a:off x="711800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910828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1114629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67"/>
          <p:cNvSpPr/>
          <p:nvPr/>
        </p:nvSpPr>
        <p:spPr>
          <a:xfrm rot="-3511175">
            <a:off x="3158957" y="2405608"/>
            <a:ext cx="490095" cy="411924"/>
          </a:xfrm>
          <a:custGeom>
            <a:avLst/>
            <a:gdLst/>
            <a:ahLst/>
            <a:cxnLst/>
            <a:rect l="l" t="t" r="r" b="b"/>
            <a:pathLst>
              <a:path w="18539" h="15582" extrusionOk="0">
                <a:moveTo>
                  <a:pt x="13754" y="0"/>
                </a:moveTo>
                <a:cubicBezTo>
                  <a:pt x="11118" y="0"/>
                  <a:pt x="6994" y="2445"/>
                  <a:pt x="8830" y="5500"/>
                </a:cubicBezTo>
                <a:cubicBezTo>
                  <a:pt x="9290" y="6274"/>
                  <a:pt x="10127" y="6839"/>
                  <a:pt x="10358" y="7697"/>
                </a:cubicBezTo>
                <a:cubicBezTo>
                  <a:pt x="10755" y="9161"/>
                  <a:pt x="9186" y="10500"/>
                  <a:pt x="7700" y="10710"/>
                </a:cubicBezTo>
                <a:cubicBezTo>
                  <a:pt x="7376" y="10759"/>
                  <a:pt x="7050" y="10778"/>
                  <a:pt x="6724" y="10778"/>
                </a:cubicBezTo>
                <a:cubicBezTo>
                  <a:pt x="5762" y="10778"/>
                  <a:pt x="4794" y="10616"/>
                  <a:pt x="3833" y="10616"/>
                </a:cubicBezTo>
                <a:cubicBezTo>
                  <a:pt x="3608" y="10616"/>
                  <a:pt x="3384" y="10625"/>
                  <a:pt x="3160" y="10647"/>
                </a:cubicBezTo>
                <a:cubicBezTo>
                  <a:pt x="1653" y="10814"/>
                  <a:pt x="0" y="11965"/>
                  <a:pt x="231" y="13471"/>
                </a:cubicBezTo>
                <a:cubicBezTo>
                  <a:pt x="356" y="14350"/>
                  <a:pt x="1088" y="15020"/>
                  <a:pt x="1904" y="15334"/>
                </a:cubicBezTo>
                <a:cubicBezTo>
                  <a:pt x="2448" y="15524"/>
                  <a:pt x="3018" y="15582"/>
                  <a:pt x="3591" y="15582"/>
                </a:cubicBezTo>
                <a:cubicBezTo>
                  <a:pt x="3901" y="15582"/>
                  <a:pt x="4212" y="15565"/>
                  <a:pt x="4520" y="15543"/>
                </a:cubicBezTo>
                <a:cubicBezTo>
                  <a:pt x="5650" y="15459"/>
                  <a:pt x="6968" y="15145"/>
                  <a:pt x="7386" y="14099"/>
                </a:cubicBezTo>
                <a:cubicBezTo>
                  <a:pt x="7554" y="13743"/>
                  <a:pt x="7554" y="13304"/>
                  <a:pt x="7805" y="12990"/>
                </a:cubicBezTo>
                <a:cubicBezTo>
                  <a:pt x="8029" y="12687"/>
                  <a:pt x="8386" y="12565"/>
                  <a:pt x="8766" y="12565"/>
                </a:cubicBezTo>
                <a:cubicBezTo>
                  <a:pt x="9094" y="12565"/>
                  <a:pt x="9439" y="12656"/>
                  <a:pt x="9730" y="12802"/>
                </a:cubicBezTo>
                <a:cubicBezTo>
                  <a:pt x="10358" y="13137"/>
                  <a:pt x="10881" y="13681"/>
                  <a:pt x="11550" y="13932"/>
                </a:cubicBezTo>
                <a:cubicBezTo>
                  <a:pt x="11815" y="14035"/>
                  <a:pt x="12100" y="14085"/>
                  <a:pt x="12386" y="14085"/>
                </a:cubicBezTo>
                <a:cubicBezTo>
                  <a:pt x="13027" y="14085"/>
                  <a:pt x="13675" y="13836"/>
                  <a:pt x="14124" y="13388"/>
                </a:cubicBezTo>
                <a:cubicBezTo>
                  <a:pt x="14793" y="12718"/>
                  <a:pt x="15003" y="11651"/>
                  <a:pt x="14647" y="10772"/>
                </a:cubicBezTo>
                <a:cubicBezTo>
                  <a:pt x="14166" y="9622"/>
                  <a:pt x="12785" y="8743"/>
                  <a:pt x="13057" y="7508"/>
                </a:cubicBezTo>
                <a:cubicBezTo>
                  <a:pt x="13224" y="6650"/>
                  <a:pt x="14187" y="6190"/>
                  <a:pt x="15065" y="5981"/>
                </a:cubicBezTo>
                <a:cubicBezTo>
                  <a:pt x="15923" y="5792"/>
                  <a:pt x="16886" y="5709"/>
                  <a:pt x="17555" y="5144"/>
                </a:cubicBezTo>
                <a:cubicBezTo>
                  <a:pt x="18539" y="4286"/>
                  <a:pt x="18455" y="2591"/>
                  <a:pt x="17618" y="1587"/>
                </a:cubicBezTo>
                <a:cubicBezTo>
                  <a:pt x="16781" y="583"/>
                  <a:pt x="15421" y="143"/>
                  <a:pt x="14124" y="18"/>
                </a:cubicBezTo>
                <a:cubicBezTo>
                  <a:pt x="14005" y="6"/>
                  <a:pt x="13881" y="0"/>
                  <a:pt x="13754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67"/>
          <p:cNvSpPr/>
          <p:nvPr/>
        </p:nvSpPr>
        <p:spPr>
          <a:xfrm rot="-3511175">
            <a:off x="2770241" y="2110699"/>
            <a:ext cx="300444" cy="665682"/>
          </a:xfrm>
          <a:custGeom>
            <a:avLst/>
            <a:gdLst/>
            <a:ahLst/>
            <a:cxnLst/>
            <a:rect l="l" t="t" r="r" b="b"/>
            <a:pathLst>
              <a:path w="11365" h="25181" extrusionOk="0">
                <a:moveTo>
                  <a:pt x="8200" y="1"/>
                </a:moveTo>
                <a:cubicBezTo>
                  <a:pt x="7703" y="1"/>
                  <a:pt x="7172" y="156"/>
                  <a:pt x="6633" y="510"/>
                </a:cubicBezTo>
                <a:cubicBezTo>
                  <a:pt x="3662" y="2456"/>
                  <a:pt x="4708" y="5720"/>
                  <a:pt x="5880" y="8294"/>
                </a:cubicBezTo>
                <a:cubicBezTo>
                  <a:pt x="6424" y="9508"/>
                  <a:pt x="6842" y="10951"/>
                  <a:pt x="6277" y="12186"/>
                </a:cubicBezTo>
                <a:cubicBezTo>
                  <a:pt x="5692" y="13483"/>
                  <a:pt x="4248" y="14111"/>
                  <a:pt x="3118" y="14990"/>
                </a:cubicBezTo>
                <a:cubicBezTo>
                  <a:pt x="1047" y="16601"/>
                  <a:pt x="0" y="19404"/>
                  <a:pt x="461" y="21999"/>
                </a:cubicBezTo>
                <a:cubicBezTo>
                  <a:pt x="649" y="22961"/>
                  <a:pt x="1047" y="23903"/>
                  <a:pt x="1800" y="24552"/>
                </a:cubicBezTo>
                <a:cubicBezTo>
                  <a:pt x="2271" y="24944"/>
                  <a:pt x="2888" y="25181"/>
                  <a:pt x="3490" y="25181"/>
                </a:cubicBezTo>
                <a:cubicBezTo>
                  <a:pt x="3851" y="25181"/>
                  <a:pt x="4206" y="25096"/>
                  <a:pt x="4520" y="24907"/>
                </a:cubicBezTo>
                <a:cubicBezTo>
                  <a:pt x="5461" y="24342"/>
                  <a:pt x="5754" y="23129"/>
                  <a:pt x="5692" y="22062"/>
                </a:cubicBezTo>
                <a:cubicBezTo>
                  <a:pt x="5650" y="20974"/>
                  <a:pt x="5336" y="19907"/>
                  <a:pt x="5378" y="18839"/>
                </a:cubicBezTo>
                <a:cubicBezTo>
                  <a:pt x="5420" y="17751"/>
                  <a:pt x="6005" y="16580"/>
                  <a:pt x="7052" y="16308"/>
                </a:cubicBezTo>
                <a:cubicBezTo>
                  <a:pt x="7229" y="16265"/>
                  <a:pt x="7412" y="16250"/>
                  <a:pt x="7598" y="16250"/>
                </a:cubicBezTo>
                <a:cubicBezTo>
                  <a:pt x="8042" y="16250"/>
                  <a:pt x="8500" y="16336"/>
                  <a:pt x="8938" y="16336"/>
                </a:cubicBezTo>
                <a:cubicBezTo>
                  <a:pt x="9221" y="16336"/>
                  <a:pt x="9495" y="16300"/>
                  <a:pt x="9751" y="16182"/>
                </a:cubicBezTo>
                <a:cubicBezTo>
                  <a:pt x="10755" y="15701"/>
                  <a:pt x="10839" y="14257"/>
                  <a:pt x="10399" y="13232"/>
                </a:cubicBezTo>
                <a:cubicBezTo>
                  <a:pt x="9960" y="12207"/>
                  <a:pt x="9186" y="11328"/>
                  <a:pt x="8956" y="10240"/>
                </a:cubicBezTo>
                <a:cubicBezTo>
                  <a:pt x="8746" y="9173"/>
                  <a:pt x="9081" y="8064"/>
                  <a:pt x="9541" y="7080"/>
                </a:cubicBezTo>
                <a:cubicBezTo>
                  <a:pt x="9981" y="6097"/>
                  <a:pt x="10567" y="5155"/>
                  <a:pt x="10839" y="4088"/>
                </a:cubicBezTo>
                <a:cubicBezTo>
                  <a:pt x="11365" y="2083"/>
                  <a:pt x="10019" y="1"/>
                  <a:pt x="820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67"/>
          <p:cNvSpPr/>
          <p:nvPr/>
        </p:nvSpPr>
        <p:spPr>
          <a:xfrm rot="5400000">
            <a:off x="7226195" y="3546005"/>
            <a:ext cx="339947" cy="458926"/>
          </a:xfrm>
          <a:custGeom>
            <a:avLst/>
            <a:gdLst/>
            <a:ahLst/>
            <a:cxnLst/>
            <a:rect l="l" t="t" r="r" b="b"/>
            <a:pathLst>
              <a:path w="12346" h="16667" extrusionOk="0">
                <a:moveTo>
                  <a:pt x="3418" y="0"/>
                </a:moveTo>
                <a:cubicBezTo>
                  <a:pt x="3224" y="0"/>
                  <a:pt x="2991" y="37"/>
                  <a:pt x="2699" y="119"/>
                </a:cubicBezTo>
                <a:cubicBezTo>
                  <a:pt x="0" y="893"/>
                  <a:pt x="84" y="3948"/>
                  <a:pt x="1214" y="5936"/>
                </a:cubicBezTo>
                <a:cubicBezTo>
                  <a:pt x="1800" y="6961"/>
                  <a:pt x="2574" y="7903"/>
                  <a:pt x="3097" y="8991"/>
                </a:cubicBezTo>
                <a:cubicBezTo>
                  <a:pt x="3620" y="10058"/>
                  <a:pt x="3892" y="11355"/>
                  <a:pt x="3432" y="12443"/>
                </a:cubicBezTo>
                <a:cubicBezTo>
                  <a:pt x="3034" y="13448"/>
                  <a:pt x="2030" y="14347"/>
                  <a:pt x="2260" y="15393"/>
                </a:cubicBezTo>
                <a:cubicBezTo>
                  <a:pt x="2407" y="16063"/>
                  <a:pt x="3055" y="16544"/>
                  <a:pt x="3725" y="16649"/>
                </a:cubicBezTo>
                <a:cubicBezTo>
                  <a:pt x="3821" y="16661"/>
                  <a:pt x="3917" y="16666"/>
                  <a:pt x="4013" y="16666"/>
                </a:cubicBezTo>
                <a:cubicBezTo>
                  <a:pt x="4601" y="16666"/>
                  <a:pt x="5167" y="16456"/>
                  <a:pt x="5671" y="16168"/>
                </a:cubicBezTo>
                <a:cubicBezTo>
                  <a:pt x="7093" y="15310"/>
                  <a:pt x="7993" y="13678"/>
                  <a:pt x="7993" y="12025"/>
                </a:cubicBezTo>
                <a:cubicBezTo>
                  <a:pt x="7972" y="10811"/>
                  <a:pt x="7575" y="9346"/>
                  <a:pt x="8495" y="8551"/>
                </a:cubicBezTo>
                <a:cubicBezTo>
                  <a:pt x="8935" y="8175"/>
                  <a:pt x="9521" y="8091"/>
                  <a:pt x="10044" y="7861"/>
                </a:cubicBezTo>
                <a:cubicBezTo>
                  <a:pt x="11466" y="7275"/>
                  <a:pt x="12345" y="5580"/>
                  <a:pt x="11990" y="4095"/>
                </a:cubicBezTo>
                <a:cubicBezTo>
                  <a:pt x="11666" y="2640"/>
                  <a:pt x="10231" y="1517"/>
                  <a:pt x="8757" y="1517"/>
                </a:cubicBezTo>
                <a:cubicBezTo>
                  <a:pt x="8705" y="1517"/>
                  <a:pt x="8652" y="1518"/>
                  <a:pt x="8600" y="1521"/>
                </a:cubicBezTo>
                <a:cubicBezTo>
                  <a:pt x="7839" y="1561"/>
                  <a:pt x="7308" y="1668"/>
                  <a:pt x="6817" y="1668"/>
                </a:cubicBezTo>
                <a:cubicBezTo>
                  <a:pt x="6282" y="1668"/>
                  <a:pt x="5793" y="1541"/>
                  <a:pt x="5106" y="1061"/>
                </a:cubicBezTo>
                <a:cubicBezTo>
                  <a:pt x="4343" y="530"/>
                  <a:pt x="4159" y="0"/>
                  <a:pt x="3418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67"/>
          <p:cNvSpPr/>
          <p:nvPr/>
        </p:nvSpPr>
        <p:spPr>
          <a:xfrm rot="5400000">
            <a:off x="6113005" y="3560652"/>
            <a:ext cx="704648" cy="844994"/>
          </a:xfrm>
          <a:custGeom>
            <a:avLst/>
            <a:gdLst/>
            <a:ahLst/>
            <a:cxnLst/>
            <a:rect l="l" t="t" r="r" b="b"/>
            <a:pathLst>
              <a:path w="25591" h="30688" extrusionOk="0">
                <a:moveTo>
                  <a:pt x="20150" y="1"/>
                </a:moveTo>
                <a:cubicBezTo>
                  <a:pt x="17944" y="1"/>
                  <a:pt x="15746" y="1162"/>
                  <a:pt x="14585" y="3056"/>
                </a:cubicBezTo>
                <a:cubicBezTo>
                  <a:pt x="12911" y="5755"/>
                  <a:pt x="14292" y="7596"/>
                  <a:pt x="14606" y="10295"/>
                </a:cubicBezTo>
                <a:cubicBezTo>
                  <a:pt x="14899" y="12806"/>
                  <a:pt x="12785" y="15212"/>
                  <a:pt x="10735" y="16342"/>
                </a:cubicBezTo>
                <a:cubicBezTo>
                  <a:pt x="8350" y="17681"/>
                  <a:pt x="5546" y="17995"/>
                  <a:pt x="2826" y="18288"/>
                </a:cubicBezTo>
                <a:cubicBezTo>
                  <a:pt x="1654" y="18414"/>
                  <a:pt x="168" y="18832"/>
                  <a:pt x="64" y="20025"/>
                </a:cubicBezTo>
                <a:cubicBezTo>
                  <a:pt x="1" y="20883"/>
                  <a:pt x="754" y="21573"/>
                  <a:pt x="1403" y="22138"/>
                </a:cubicBezTo>
                <a:cubicBezTo>
                  <a:pt x="2679" y="23289"/>
                  <a:pt x="3830" y="25130"/>
                  <a:pt x="2972" y="26616"/>
                </a:cubicBezTo>
                <a:cubicBezTo>
                  <a:pt x="2575" y="27327"/>
                  <a:pt x="1800" y="27808"/>
                  <a:pt x="1591" y="28582"/>
                </a:cubicBezTo>
                <a:cubicBezTo>
                  <a:pt x="1302" y="29721"/>
                  <a:pt x="2542" y="30688"/>
                  <a:pt x="3721" y="30688"/>
                </a:cubicBezTo>
                <a:cubicBezTo>
                  <a:pt x="3908" y="30688"/>
                  <a:pt x="4092" y="30663"/>
                  <a:pt x="4269" y="30612"/>
                </a:cubicBezTo>
                <a:cubicBezTo>
                  <a:pt x="5567" y="30235"/>
                  <a:pt x="6404" y="29001"/>
                  <a:pt x="7031" y="27787"/>
                </a:cubicBezTo>
                <a:cubicBezTo>
                  <a:pt x="7659" y="26595"/>
                  <a:pt x="8245" y="25297"/>
                  <a:pt x="9375" y="24544"/>
                </a:cubicBezTo>
                <a:cubicBezTo>
                  <a:pt x="10243" y="23992"/>
                  <a:pt x="11278" y="23832"/>
                  <a:pt x="12310" y="23832"/>
                </a:cubicBezTo>
                <a:cubicBezTo>
                  <a:pt x="12645" y="23832"/>
                  <a:pt x="12980" y="23849"/>
                  <a:pt x="13308" y="23875"/>
                </a:cubicBezTo>
                <a:cubicBezTo>
                  <a:pt x="14047" y="23920"/>
                  <a:pt x="14791" y="23996"/>
                  <a:pt x="15525" y="23996"/>
                </a:cubicBezTo>
                <a:cubicBezTo>
                  <a:pt x="16143" y="23996"/>
                  <a:pt x="16754" y="23942"/>
                  <a:pt x="17347" y="23770"/>
                </a:cubicBezTo>
                <a:cubicBezTo>
                  <a:pt x="18644" y="23393"/>
                  <a:pt x="19837" y="22222"/>
                  <a:pt x="19711" y="20862"/>
                </a:cubicBezTo>
                <a:cubicBezTo>
                  <a:pt x="19669" y="20276"/>
                  <a:pt x="19355" y="19690"/>
                  <a:pt x="19439" y="19104"/>
                </a:cubicBezTo>
                <a:cubicBezTo>
                  <a:pt x="19544" y="18162"/>
                  <a:pt x="20506" y="17577"/>
                  <a:pt x="21406" y="17346"/>
                </a:cubicBezTo>
                <a:cubicBezTo>
                  <a:pt x="22306" y="17095"/>
                  <a:pt x="23268" y="17033"/>
                  <a:pt x="24042" y="16510"/>
                </a:cubicBezTo>
                <a:cubicBezTo>
                  <a:pt x="25591" y="15442"/>
                  <a:pt x="25549" y="13141"/>
                  <a:pt x="24963" y="11362"/>
                </a:cubicBezTo>
                <a:cubicBezTo>
                  <a:pt x="24398" y="9584"/>
                  <a:pt x="23477" y="7784"/>
                  <a:pt x="23854" y="5964"/>
                </a:cubicBezTo>
                <a:cubicBezTo>
                  <a:pt x="24042" y="5022"/>
                  <a:pt x="24544" y="4165"/>
                  <a:pt x="24544" y="3223"/>
                </a:cubicBezTo>
                <a:cubicBezTo>
                  <a:pt x="24503" y="1591"/>
                  <a:pt x="22871" y="398"/>
                  <a:pt x="21280" y="105"/>
                </a:cubicBezTo>
                <a:cubicBezTo>
                  <a:pt x="20907" y="35"/>
                  <a:pt x="20528" y="1"/>
                  <a:pt x="2015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67"/>
          <p:cNvSpPr/>
          <p:nvPr/>
        </p:nvSpPr>
        <p:spPr>
          <a:xfrm rot="5400000">
            <a:off x="6119941" y="2976147"/>
            <a:ext cx="1351638" cy="1291006"/>
          </a:xfrm>
          <a:custGeom>
            <a:avLst/>
            <a:gdLst/>
            <a:ahLst/>
            <a:cxnLst/>
            <a:rect l="l" t="t" r="r" b="b"/>
            <a:pathLst>
              <a:path w="49088" h="46886" extrusionOk="0">
                <a:moveTo>
                  <a:pt x="39459" y="0"/>
                </a:moveTo>
                <a:cubicBezTo>
                  <a:pt x="39139" y="0"/>
                  <a:pt x="38822" y="75"/>
                  <a:pt x="38521" y="244"/>
                </a:cubicBezTo>
                <a:cubicBezTo>
                  <a:pt x="37433" y="872"/>
                  <a:pt x="37266" y="2420"/>
                  <a:pt x="37663" y="3613"/>
                </a:cubicBezTo>
                <a:cubicBezTo>
                  <a:pt x="38061" y="4806"/>
                  <a:pt x="38877" y="5810"/>
                  <a:pt x="39358" y="6961"/>
                </a:cubicBezTo>
                <a:cubicBezTo>
                  <a:pt x="39818" y="8132"/>
                  <a:pt x="39860" y="9639"/>
                  <a:pt x="38919" y="10455"/>
                </a:cubicBezTo>
                <a:cubicBezTo>
                  <a:pt x="38061" y="11187"/>
                  <a:pt x="36805" y="11062"/>
                  <a:pt x="35696" y="11271"/>
                </a:cubicBezTo>
                <a:cubicBezTo>
                  <a:pt x="32851" y="11773"/>
                  <a:pt x="33541" y="15477"/>
                  <a:pt x="32997" y="17548"/>
                </a:cubicBezTo>
                <a:cubicBezTo>
                  <a:pt x="32307" y="20205"/>
                  <a:pt x="30947" y="22695"/>
                  <a:pt x="29043" y="24662"/>
                </a:cubicBezTo>
                <a:cubicBezTo>
                  <a:pt x="26155" y="27633"/>
                  <a:pt x="22075" y="29412"/>
                  <a:pt x="17932" y="29495"/>
                </a:cubicBezTo>
                <a:cubicBezTo>
                  <a:pt x="16551" y="29537"/>
                  <a:pt x="14898" y="29516"/>
                  <a:pt x="14187" y="30688"/>
                </a:cubicBezTo>
                <a:cubicBezTo>
                  <a:pt x="13643" y="31567"/>
                  <a:pt x="13936" y="32718"/>
                  <a:pt x="13831" y="33743"/>
                </a:cubicBezTo>
                <a:cubicBezTo>
                  <a:pt x="13601" y="35710"/>
                  <a:pt x="11781" y="37195"/>
                  <a:pt x="9856" y="37698"/>
                </a:cubicBezTo>
                <a:cubicBezTo>
                  <a:pt x="9034" y="37914"/>
                  <a:pt x="8189" y="37991"/>
                  <a:pt x="7335" y="37991"/>
                </a:cubicBezTo>
                <a:cubicBezTo>
                  <a:pt x="6211" y="37991"/>
                  <a:pt x="5073" y="37858"/>
                  <a:pt x="3955" y="37739"/>
                </a:cubicBezTo>
                <a:cubicBezTo>
                  <a:pt x="3697" y="37716"/>
                  <a:pt x="3423" y="37702"/>
                  <a:pt x="3147" y="37702"/>
                </a:cubicBezTo>
                <a:cubicBezTo>
                  <a:pt x="1928" y="37702"/>
                  <a:pt x="648" y="37987"/>
                  <a:pt x="273" y="39079"/>
                </a:cubicBezTo>
                <a:cubicBezTo>
                  <a:pt x="1" y="39874"/>
                  <a:pt x="357" y="40731"/>
                  <a:pt x="880" y="41359"/>
                </a:cubicBezTo>
                <a:cubicBezTo>
                  <a:pt x="1824" y="42558"/>
                  <a:pt x="3358" y="43215"/>
                  <a:pt x="4879" y="43215"/>
                </a:cubicBezTo>
                <a:cubicBezTo>
                  <a:pt x="5615" y="43215"/>
                  <a:pt x="6348" y="43061"/>
                  <a:pt x="7010" y="42740"/>
                </a:cubicBezTo>
                <a:cubicBezTo>
                  <a:pt x="7990" y="42250"/>
                  <a:pt x="9010" y="41434"/>
                  <a:pt x="10016" y="41434"/>
                </a:cubicBezTo>
                <a:cubicBezTo>
                  <a:pt x="10257" y="41434"/>
                  <a:pt x="10496" y="41480"/>
                  <a:pt x="10735" y="41589"/>
                </a:cubicBezTo>
                <a:cubicBezTo>
                  <a:pt x="11969" y="42175"/>
                  <a:pt x="11906" y="43912"/>
                  <a:pt x="12513" y="45146"/>
                </a:cubicBezTo>
                <a:cubicBezTo>
                  <a:pt x="13045" y="46227"/>
                  <a:pt x="14246" y="46885"/>
                  <a:pt x="15439" y="46885"/>
                </a:cubicBezTo>
                <a:cubicBezTo>
                  <a:pt x="15840" y="46885"/>
                  <a:pt x="16240" y="46811"/>
                  <a:pt x="16614" y="46653"/>
                </a:cubicBezTo>
                <a:cubicBezTo>
                  <a:pt x="18079" y="46025"/>
                  <a:pt x="18895" y="44142"/>
                  <a:pt x="18330" y="42636"/>
                </a:cubicBezTo>
                <a:cubicBezTo>
                  <a:pt x="18016" y="41757"/>
                  <a:pt x="17305" y="41024"/>
                  <a:pt x="17221" y="40104"/>
                </a:cubicBezTo>
                <a:cubicBezTo>
                  <a:pt x="17037" y="38553"/>
                  <a:pt x="18724" y="37360"/>
                  <a:pt x="20263" y="37360"/>
                </a:cubicBezTo>
                <a:cubicBezTo>
                  <a:pt x="20302" y="37360"/>
                  <a:pt x="20341" y="37361"/>
                  <a:pt x="20380" y="37363"/>
                </a:cubicBezTo>
                <a:cubicBezTo>
                  <a:pt x="21971" y="37426"/>
                  <a:pt x="23372" y="38325"/>
                  <a:pt x="24753" y="39120"/>
                </a:cubicBezTo>
                <a:cubicBezTo>
                  <a:pt x="25888" y="39774"/>
                  <a:pt x="27150" y="40384"/>
                  <a:pt x="28422" y="40384"/>
                </a:cubicBezTo>
                <a:cubicBezTo>
                  <a:pt x="28699" y="40384"/>
                  <a:pt x="28976" y="40356"/>
                  <a:pt x="29252" y="40292"/>
                </a:cubicBezTo>
                <a:cubicBezTo>
                  <a:pt x="30800" y="39957"/>
                  <a:pt x="32014" y="38011"/>
                  <a:pt x="31093" y="36714"/>
                </a:cubicBezTo>
                <a:cubicBezTo>
                  <a:pt x="30863" y="36400"/>
                  <a:pt x="30549" y="36149"/>
                  <a:pt x="30340" y="35814"/>
                </a:cubicBezTo>
                <a:cubicBezTo>
                  <a:pt x="29754" y="34831"/>
                  <a:pt x="30591" y="33450"/>
                  <a:pt x="31700" y="33136"/>
                </a:cubicBezTo>
                <a:cubicBezTo>
                  <a:pt x="31956" y="33064"/>
                  <a:pt x="32216" y="33032"/>
                  <a:pt x="32477" y="33032"/>
                </a:cubicBezTo>
                <a:cubicBezTo>
                  <a:pt x="33349" y="33032"/>
                  <a:pt x="34233" y="33392"/>
                  <a:pt x="35006" y="33827"/>
                </a:cubicBezTo>
                <a:cubicBezTo>
                  <a:pt x="36031" y="34392"/>
                  <a:pt x="36973" y="35103"/>
                  <a:pt x="38103" y="35396"/>
                </a:cubicBezTo>
                <a:cubicBezTo>
                  <a:pt x="38453" y="35488"/>
                  <a:pt x="38813" y="35532"/>
                  <a:pt x="39173" y="35532"/>
                </a:cubicBezTo>
                <a:cubicBezTo>
                  <a:pt x="40530" y="35532"/>
                  <a:pt x="41883" y="34902"/>
                  <a:pt x="42727" y="33827"/>
                </a:cubicBezTo>
                <a:cubicBezTo>
                  <a:pt x="43773" y="32467"/>
                  <a:pt x="43940" y="30458"/>
                  <a:pt x="43103" y="28951"/>
                </a:cubicBezTo>
                <a:cubicBezTo>
                  <a:pt x="42350" y="27571"/>
                  <a:pt x="40823" y="26545"/>
                  <a:pt x="40634" y="24976"/>
                </a:cubicBezTo>
                <a:cubicBezTo>
                  <a:pt x="40446" y="23323"/>
                  <a:pt x="41827" y="21900"/>
                  <a:pt x="43271" y="21063"/>
                </a:cubicBezTo>
                <a:cubicBezTo>
                  <a:pt x="44715" y="20247"/>
                  <a:pt x="46388" y="19682"/>
                  <a:pt x="47456" y="18427"/>
                </a:cubicBezTo>
                <a:cubicBezTo>
                  <a:pt x="48565" y="17151"/>
                  <a:pt x="48857" y="15372"/>
                  <a:pt x="48962" y="13698"/>
                </a:cubicBezTo>
                <a:cubicBezTo>
                  <a:pt x="49088" y="11669"/>
                  <a:pt x="48920" y="9430"/>
                  <a:pt x="47456" y="8007"/>
                </a:cubicBezTo>
                <a:cubicBezTo>
                  <a:pt x="46598" y="7191"/>
                  <a:pt x="45384" y="6772"/>
                  <a:pt x="44526" y="5936"/>
                </a:cubicBezTo>
                <a:cubicBezTo>
                  <a:pt x="43438" y="4847"/>
                  <a:pt x="43062" y="3257"/>
                  <a:pt x="42308" y="1939"/>
                </a:cubicBezTo>
                <a:cubicBezTo>
                  <a:pt x="41708" y="900"/>
                  <a:pt x="40566" y="0"/>
                  <a:pt x="39459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67"/>
          <p:cNvSpPr/>
          <p:nvPr/>
        </p:nvSpPr>
        <p:spPr>
          <a:xfrm rot="5400000">
            <a:off x="7662065" y="2641225"/>
            <a:ext cx="835990" cy="571819"/>
          </a:xfrm>
          <a:custGeom>
            <a:avLst/>
            <a:gdLst/>
            <a:ahLst/>
            <a:cxnLst/>
            <a:rect l="l" t="t" r="r" b="b"/>
            <a:pathLst>
              <a:path w="30361" h="20767" extrusionOk="0">
                <a:moveTo>
                  <a:pt x="21061" y="1"/>
                </a:moveTo>
                <a:cubicBezTo>
                  <a:pt x="18853" y="1"/>
                  <a:pt x="16738" y="469"/>
                  <a:pt x="14354" y="853"/>
                </a:cubicBezTo>
                <a:cubicBezTo>
                  <a:pt x="11425" y="1292"/>
                  <a:pt x="9019" y="288"/>
                  <a:pt x="6592" y="2799"/>
                </a:cubicBezTo>
                <a:cubicBezTo>
                  <a:pt x="4981" y="4452"/>
                  <a:pt x="4311" y="6962"/>
                  <a:pt x="4876" y="9201"/>
                </a:cubicBezTo>
                <a:cubicBezTo>
                  <a:pt x="5232" y="10645"/>
                  <a:pt x="6027" y="12340"/>
                  <a:pt x="5064" y="13491"/>
                </a:cubicBezTo>
                <a:cubicBezTo>
                  <a:pt x="4227" y="14495"/>
                  <a:pt x="2637" y="14307"/>
                  <a:pt x="1528" y="15018"/>
                </a:cubicBezTo>
                <a:cubicBezTo>
                  <a:pt x="273" y="15813"/>
                  <a:pt x="1" y="17717"/>
                  <a:pt x="796" y="18973"/>
                </a:cubicBezTo>
                <a:cubicBezTo>
                  <a:pt x="1505" y="20142"/>
                  <a:pt x="2917" y="20767"/>
                  <a:pt x="4291" y="20767"/>
                </a:cubicBezTo>
                <a:cubicBezTo>
                  <a:pt x="4417" y="20767"/>
                  <a:pt x="4542" y="20762"/>
                  <a:pt x="4667" y="20751"/>
                </a:cubicBezTo>
                <a:cubicBezTo>
                  <a:pt x="6152" y="20646"/>
                  <a:pt x="7533" y="19893"/>
                  <a:pt x="8684" y="18931"/>
                </a:cubicBezTo>
                <a:cubicBezTo>
                  <a:pt x="10107" y="17717"/>
                  <a:pt x="11404" y="16085"/>
                  <a:pt x="13245" y="15855"/>
                </a:cubicBezTo>
                <a:cubicBezTo>
                  <a:pt x="13394" y="15837"/>
                  <a:pt x="13541" y="15828"/>
                  <a:pt x="13686" y="15828"/>
                </a:cubicBezTo>
                <a:cubicBezTo>
                  <a:pt x="15749" y="15828"/>
                  <a:pt x="17483" y="17561"/>
                  <a:pt x="19125" y="18910"/>
                </a:cubicBezTo>
                <a:cubicBezTo>
                  <a:pt x="20276" y="19872"/>
                  <a:pt x="21657" y="20709"/>
                  <a:pt x="23163" y="20709"/>
                </a:cubicBezTo>
                <a:cubicBezTo>
                  <a:pt x="24670" y="20688"/>
                  <a:pt x="26239" y="19517"/>
                  <a:pt x="26176" y="18010"/>
                </a:cubicBezTo>
                <a:cubicBezTo>
                  <a:pt x="26092" y="15729"/>
                  <a:pt x="22724" y="14537"/>
                  <a:pt x="22849" y="12277"/>
                </a:cubicBezTo>
                <a:cubicBezTo>
                  <a:pt x="22933" y="10875"/>
                  <a:pt x="24356" y="9954"/>
                  <a:pt x="25695" y="9473"/>
                </a:cubicBezTo>
                <a:cubicBezTo>
                  <a:pt x="27013" y="9013"/>
                  <a:pt x="28520" y="8678"/>
                  <a:pt x="29377" y="7548"/>
                </a:cubicBezTo>
                <a:cubicBezTo>
                  <a:pt x="30361" y="6272"/>
                  <a:pt x="30089" y="4347"/>
                  <a:pt x="29126" y="3071"/>
                </a:cubicBezTo>
                <a:cubicBezTo>
                  <a:pt x="28143" y="1794"/>
                  <a:pt x="26616" y="1041"/>
                  <a:pt x="25067" y="581"/>
                </a:cubicBezTo>
                <a:cubicBezTo>
                  <a:pt x="23654" y="158"/>
                  <a:pt x="22342" y="1"/>
                  <a:pt x="2106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67"/>
          <p:cNvSpPr/>
          <p:nvPr/>
        </p:nvSpPr>
        <p:spPr>
          <a:xfrm rot="5400000">
            <a:off x="5496724" y="2641060"/>
            <a:ext cx="835990" cy="572150"/>
          </a:xfrm>
          <a:custGeom>
            <a:avLst/>
            <a:gdLst/>
            <a:ahLst/>
            <a:cxnLst/>
            <a:rect l="l" t="t" r="r" b="b"/>
            <a:pathLst>
              <a:path w="30361" h="20779" extrusionOk="0">
                <a:moveTo>
                  <a:pt x="21024" y="1"/>
                </a:moveTo>
                <a:cubicBezTo>
                  <a:pt x="18830" y="1"/>
                  <a:pt x="16725" y="466"/>
                  <a:pt x="14354" y="848"/>
                </a:cubicBezTo>
                <a:cubicBezTo>
                  <a:pt x="11425" y="1308"/>
                  <a:pt x="9019" y="304"/>
                  <a:pt x="6592" y="2814"/>
                </a:cubicBezTo>
                <a:cubicBezTo>
                  <a:pt x="4981" y="4467"/>
                  <a:pt x="4311" y="6957"/>
                  <a:pt x="4876" y="9196"/>
                </a:cubicBezTo>
                <a:cubicBezTo>
                  <a:pt x="5232" y="10661"/>
                  <a:pt x="6027" y="12335"/>
                  <a:pt x="5064" y="13485"/>
                </a:cubicBezTo>
                <a:cubicBezTo>
                  <a:pt x="4227" y="14490"/>
                  <a:pt x="2637" y="14322"/>
                  <a:pt x="1528" y="15013"/>
                </a:cubicBezTo>
                <a:cubicBezTo>
                  <a:pt x="273" y="15808"/>
                  <a:pt x="1" y="17712"/>
                  <a:pt x="796" y="18988"/>
                </a:cubicBezTo>
                <a:cubicBezTo>
                  <a:pt x="1514" y="20154"/>
                  <a:pt x="2954" y="20778"/>
                  <a:pt x="4345" y="20778"/>
                </a:cubicBezTo>
                <a:cubicBezTo>
                  <a:pt x="4453" y="20778"/>
                  <a:pt x="4560" y="20774"/>
                  <a:pt x="4667" y="20767"/>
                </a:cubicBezTo>
                <a:cubicBezTo>
                  <a:pt x="6152" y="20641"/>
                  <a:pt x="7533" y="19888"/>
                  <a:pt x="8684" y="18926"/>
                </a:cubicBezTo>
                <a:cubicBezTo>
                  <a:pt x="10107" y="17733"/>
                  <a:pt x="11404" y="16101"/>
                  <a:pt x="13245" y="15871"/>
                </a:cubicBezTo>
                <a:cubicBezTo>
                  <a:pt x="13404" y="15850"/>
                  <a:pt x="13561" y="15840"/>
                  <a:pt x="13716" y="15840"/>
                </a:cubicBezTo>
                <a:cubicBezTo>
                  <a:pt x="15766" y="15840"/>
                  <a:pt x="17491" y="17562"/>
                  <a:pt x="19125" y="18905"/>
                </a:cubicBezTo>
                <a:cubicBezTo>
                  <a:pt x="20276" y="19867"/>
                  <a:pt x="21657" y="20704"/>
                  <a:pt x="23163" y="20704"/>
                </a:cubicBezTo>
                <a:cubicBezTo>
                  <a:pt x="24670" y="20704"/>
                  <a:pt x="26239" y="19511"/>
                  <a:pt x="26176" y="18005"/>
                </a:cubicBezTo>
                <a:cubicBezTo>
                  <a:pt x="26092" y="15745"/>
                  <a:pt x="22724" y="14553"/>
                  <a:pt x="22849" y="12272"/>
                </a:cubicBezTo>
                <a:cubicBezTo>
                  <a:pt x="22933" y="10870"/>
                  <a:pt x="24356" y="9949"/>
                  <a:pt x="25695" y="9489"/>
                </a:cubicBezTo>
                <a:cubicBezTo>
                  <a:pt x="27013" y="9008"/>
                  <a:pt x="28520" y="8673"/>
                  <a:pt x="29377" y="7564"/>
                </a:cubicBezTo>
                <a:cubicBezTo>
                  <a:pt x="30361" y="6288"/>
                  <a:pt x="30089" y="4363"/>
                  <a:pt x="29126" y="3066"/>
                </a:cubicBezTo>
                <a:cubicBezTo>
                  <a:pt x="28143" y="1789"/>
                  <a:pt x="26616" y="1057"/>
                  <a:pt x="25067" y="597"/>
                </a:cubicBezTo>
                <a:cubicBezTo>
                  <a:pt x="23640" y="162"/>
                  <a:pt x="22317" y="1"/>
                  <a:pt x="21024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67"/>
          <p:cNvSpPr/>
          <p:nvPr/>
        </p:nvSpPr>
        <p:spPr>
          <a:xfrm rot="5400000">
            <a:off x="5881426" y="2344230"/>
            <a:ext cx="1523319" cy="1118031"/>
          </a:xfrm>
          <a:custGeom>
            <a:avLst/>
            <a:gdLst/>
            <a:ahLst/>
            <a:cxnLst/>
            <a:rect l="l" t="t" r="r" b="b"/>
            <a:pathLst>
              <a:path w="55323" h="40604" extrusionOk="0">
                <a:moveTo>
                  <a:pt x="37125" y="0"/>
                </a:moveTo>
                <a:cubicBezTo>
                  <a:pt x="35820" y="0"/>
                  <a:pt x="34468" y="661"/>
                  <a:pt x="32683" y="1016"/>
                </a:cubicBezTo>
                <a:cubicBezTo>
                  <a:pt x="32392" y="1072"/>
                  <a:pt x="32089" y="1095"/>
                  <a:pt x="31778" y="1095"/>
                </a:cubicBezTo>
                <a:cubicBezTo>
                  <a:pt x="30332" y="1095"/>
                  <a:pt x="28704" y="597"/>
                  <a:pt x="27244" y="597"/>
                </a:cubicBezTo>
                <a:cubicBezTo>
                  <a:pt x="25853" y="597"/>
                  <a:pt x="24614" y="1049"/>
                  <a:pt x="23832" y="2815"/>
                </a:cubicBezTo>
                <a:cubicBezTo>
                  <a:pt x="23226" y="4175"/>
                  <a:pt x="23560" y="5724"/>
                  <a:pt x="23477" y="7188"/>
                </a:cubicBezTo>
                <a:cubicBezTo>
                  <a:pt x="23311" y="10045"/>
                  <a:pt x="21057" y="12880"/>
                  <a:pt x="18213" y="12880"/>
                </a:cubicBezTo>
                <a:cubicBezTo>
                  <a:pt x="18182" y="12880"/>
                  <a:pt x="18151" y="12880"/>
                  <a:pt x="18120" y="12879"/>
                </a:cubicBezTo>
                <a:cubicBezTo>
                  <a:pt x="16802" y="12859"/>
                  <a:pt x="15547" y="12252"/>
                  <a:pt x="14249" y="12043"/>
                </a:cubicBezTo>
                <a:cubicBezTo>
                  <a:pt x="13898" y="11987"/>
                  <a:pt x="13546" y="11961"/>
                  <a:pt x="13196" y="11961"/>
                </a:cubicBezTo>
                <a:cubicBezTo>
                  <a:pt x="11045" y="11961"/>
                  <a:pt x="8929" y="12930"/>
                  <a:pt x="6968" y="13884"/>
                </a:cubicBezTo>
                <a:cubicBezTo>
                  <a:pt x="6006" y="14323"/>
                  <a:pt x="5022" y="14825"/>
                  <a:pt x="4478" y="15767"/>
                </a:cubicBezTo>
                <a:cubicBezTo>
                  <a:pt x="4227" y="16227"/>
                  <a:pt x="4122" y="16771"/>
                  <a:pt x="4269" y="17273"/>
                </a:cubicBezTo>
                <a:cubicBezTo>
                  <a:pt x="4729" y="19052"/>
                  <a:pt x="7407" y="18445"/>
                  <a:pt x="7910" y="20014"/>
                </a:cubicBezTo>
                <a:cubicBezTo>
                  <a:pt x="8035" y="20433"/>
                  <a:pt x="7951" y="20872"/>
                  <a:pt x="7742" y="21228"/>
                </a:cubicBezTo>
                <a:cubicBezTo>
                  <a:pt x="7261" y="22044"/>
                  <a:pt x="6403" y="22400"/>
                  <a:pt x="5629" y="22818"/>
                </a:cubicBezTo>
                <a:cubicBezTo>
                  <a:pt x="3704" y="23843"/>
                  <a:pt x="2051" y="25371"/>
                  <a:pt x="900" y="27212"/>
                </a:cubicBezTo>
                <a:cubicBezTo>
                  <a:pt x="419" y="28007"/>
                  <a:pt x="0" y="28907"/>
                  <a:pt x="63" y="29828"/>
                </a:cubicBezTo>
                <a:cubicBezTo>
                  <a:pt x="126" y="30769"/>
                  <a:pt x="796" y="31711"/>
                  <a:pt x="1737" y="31773"/>
                </a:cubicBezTo>
                <a:cubicBezTo>
                  <a:pt x="1778" y="31777"/>
                  <a:pt x="1819" y="31778"/>
                  <a:pt x="1860" y="31778"/>
                </a:cubicBezTo>
                <a:cubicBezTo>
                  <a:pt x="2885" y="31778"/>
                  <a:pt x="3650" y="30781"/>
                  <a:pt x="4394" y="30016"/>
                </a:cubicBezTo>
                <a:cubicBezTo>
                  <a:pt x="4891" y="29506"/>
                  <a:pt x="5659" y="29069"/>
                  <a:pt x="6329" y="29069"/>
                </a:cubicBezTo>
                <a:cubicBezTo>
                  <a:pt x="6676" y="29069"/>
                  <a:pt x="6997" y="29186"/>
                  <a:pt x="7240" y="29472"/>
                </a:cubicBezTo>
                <a:cubicBezTo>
                  <a:pt x="7658" y="29974"/>
                  <a:pt x="7554" y="30706"/>
                  <a:pt x="7449" y="31355"/>
                </a:cubicBezTo>
                <a:cubicBezTo>
                  <a:pt x="7052" y="33447"/>
                  <a:pt x="6319" y="35937"/>
                  <a:pt x="4248" y="36439"/>
                </a:cubicBezTo>
                <a:cubicBezTo>
                  <a:pt x="3202" y="36670"/>
                  <a:pt x="1946" y="36377"/>
                  <a:pt x="1214" y="37193"/>
                </a:cubicBezTo>
                <a:cubicBezTo>
                  <a:pt x="858" y="37632"/>
                  <a:pt x="775" y="38239"/>
                  <a:pt x="963" y="38783"/>
                </a:cubicBezTo>
                <a:cubicBezTo>
                  <a:pt x="1298" y="39745"/>
                  <a:pt x="2239" y="40248"/>
                  <a:pt x="3181" y="40478"/>
                </a:cubicBezTo>
                <a:cubicBezTo>
                  <a:pt x="3561" y="40562"/>
                  <a:pt x="3950" y="40604"/>
                  <a:pt x="4339" y="40604"/>
                </a:cubicBezTo>
                <a:cubicBezTo>
                  <a:pt x="5683" y="40604"/>
                  <a:pt x="7029" y="40110"/>
                  <a:pt x="8035" y="39201"/>
                </a:cubicBezTo>
                <a:cubicBezTo>
                  <a:pt x="9332" y="38030"/>
                  <a:pt x="10002" y="36230"/>
                  <a:pt x="9793" y="34494"/>
                </a:cubicBezTo>
                <a:cubicBezTo>
                  <a:pt x="9583" y="32778"/>
                  <a:pt x="8642" y="30769"/>
                  <a:pt x="9814" y="29493"/>
                </a:cubicBezTo>
                <a:cubicBezTo>
                  <a:pt x="10327" y="28927"/>
                  <a:pt x="11003" y="28763"/>
                  <a:pt x="11753" y="28763"/>
                </a:cubicBezTo>
                <a:cubicBezTo>
                  <a:pt x="12774" y="28763"/>
                  <a:pt x="13931" y="29066"/>
                  <a:pt x="14998" y="29066"/>
                </a:cubicBezTo>
                <a:cubicBezTo>
                  <a:pt x="15609" y="29066"/>
                  <a:pt x="16189" y="28967"/>
                  <a:pt x="16697" y="28656"/>
                </a:cubicBezTo>
                <a:cubicBezTo>
                  <a:pt x="18120" y="27798"/>
                  <a:pt x="18162" y="25622"/>
                  <a:pt x="17242" y="24241"/>
                </a:cubicBezTo>
                <a:cubicBezTo>
                  <a:pt x="17116" y="24074"/>
                  <a:pt x="16990" y="23906"/>
                  <a:pt x="16865" y="23760"/>
                </a:cubicBezTo>
                <a:cubicBezTo>
                  <a:pt x="15152" y="21810"/>
                  <a:pt x="16692" y="18956"/>
                  <a:pt x="18956" y="18956"/>
                </a:cubicBezTo>
                <a:cubicBezTo>
                  <a:pt x="19292" y="18956"/>
                  <a:pt x="19644" y="19019"/>
                  <a:pt x="20003" y="19157"/>
                </a:cubicBezTo>
                <a:cubicBezTo>
                  <a:pt x="20045" y="19177"/>
                  <a:pt x="20108" y="19198"/>
                  <a:pt x="20150" y="19219"/>
                </a:cubicBezTo>
                <a:cubicBezTo>
                  <a:pt x="21719" y="19868"/>
                  <a:pt x="22912" y="21207"/>
                  <a:pt x="24439" y="21960"/>
                </a:cubicBezTo>
                <a:cubicBezTo>
                  <a:pt x="25010" y="22234"/>
                  <a:pt x="25682" y="22385"/>
                  <a:pt x="26334" y="22385"/>
                </a:cubicBezTo>
                <a:cubicBezTo>
                  <a:pt x="27427" y="22385"/>
                  <a:pt x="28461" y="21960"/>
                  <a:pt x="28854" y="20977"/>
                </a:cubicBezTo>
                <a:cubicBezTo>
                  <a:pt x="29775" y="18717"/>
                  <a:pt x="26448" y="16248"/>
                  <a:pt x="27494" y="14072"/>
                </a:cubicBezTo>
                <a:cubicBezTo>
                  <a:pt x="27909" y="13227"/>
                  <a:pt x="28849" y="12823"/>
                  <a:pt x="29801" y="12823"/>
                </a:cubicBezTo>
                <a:cubicBezTo>
                  <a:pt x="30193" y="12823"/>
                  <a:pt x="30587" y="12892"/>
                  <a:pt x="30946" y="13026"/>
                </a:cubicBezTo>
                <a:cubicBezTo>
                  <a:pt x="32181" y="13486"/>
                  <a:pt x="33123" y="14491"/>
                  <a:pt x="34085" y="15411"/>
                </a:cubicBezTo>
                <a:cubicBezTo>
                  <a:pt x="35027" y="16332"/>
                  <a:pt x="36115" y="17211"/>
                  <a:pt x="37433" y="17357"/>
                </a:cubicBezTo>
                <a:cubicBezTo>
                  <a:pt x="37548" y="17370"/>
                  <a:pt x="37664" y="17377"/>
                  <a:pt x="37779" y="17377"/>
                </a:cubicBezTo>
                <a:cubicBezTo>
                  <a:pt x="39127" y="17377"/>
                  <a:pt x="40436" y="16500"/>
                  <a:pt x="41053" y="15286"/>
                </a:cubicBezTo>
                <a:cubicBezTo>
                  <a:pt x="41722" y="13988"/>
                  <a:pt x="41638" y="12356"/>
                  <a:pt x="40969" y="11038"/>
                </a:cubicBezTo>
                <a:cubicBezTo>
                  <a:pt x="40571" y="10222"/>
                  <a:pt x="39965" y="9448"/>
                  <a:pt x="39965" y="8548"/>
                </a:cubicBezTo>
                <a:cubicBezTo>
                  <a:pt x="39965" y="7313"/>
                  <a:pt x="41258" y="6406"/>
                  <a:pt x="42499" y="6406"/>
                </a:cubicBezTo>
                <a:cubicBezTo>
                  <a:pt x="42624" y="6406"/>
                  <a:pt x="42750" y="6416"/>
                  <a:pt x="42873" y="6435"/>
                </a:cubicBezTo>
                <a:cubicBezTo>
                  <a:pt x="44233" y="6623"/>
                  <a:pt x="45321" y="7628"/>
                  <a:pt x="46158" y="8695"/>
                </a:cubicBezTo>
                <a:cubicBezTo>
                  <a:pt x="46995" y="9783"/>
                  <a:pt x="47664" y="10996"/>
                  <a:pt x="48669" y="11917"/>
                </a:cubicBezTo>
                <a:cubicBezTo>
                  <a:pt x="49438" y="12638"/>
                  <a:pt x="50464" y="13162"/>
                  <a:pt x="51485" y="13162"/>
                </a:cubicBezTo>
                <a:cubicBezTo>
                  <a:pt x="51797" y="13162"/>
                  <a:pt x="52110" y="13113"/>
                  <a:pt x="52414" y="13005"/>
                </a:cubicBezTo>
                <a:cubicBezTo>
                  <a:pt x="53398" y="12649"/>
                  <a:pt x="54088" y="11729"/>
                  <a:pt x="54444" y="10745"/>
                </a:cubicBezTo>
                <a:cubicBezTo>
                  <a:pt x="55322" y="8276"/>
                  <a:pt x="54004" y="5075"/>
                  <a:pt x="51452" y="4384"/>
                </a:cubicBezTo>
                <a:cubicBezTo>
                  <a:pt x="51031" y="4274"/>
                  <a:pt x="50604" y="4230"/>
                  <a:pt x="50171" y="4230"/>
                </a:cubicBezTo>
                <a:cubicBezTo>
                  <a:pt x="48517" y="4230"/>
                  <a:pt x="46794" y="4873"/>
                  <a:pt x="45163" y="4873"/>
                </a:cubicBezTo>
                <a:cubicBezTo>
                  <a:pt x="44566" y="4873"/>
                  <a:pt x="43981" y="4787"/>
                  <a:pt x="43417" y="4552"/>
                </a:cubicBezTo>
                <a:cubicBezTo>
                  <a:pt x="42203" y="4029"/>
                  <a:pt x="41366" y="2920"/>
                  <a:pt x="40488" y="1915"/>
                </a:cubicBezTo>
                <a:cubicBezTo>
                  <a:pt x="39255" y="455"/>
                  <a:pt x="38206" y="0"/>
                  <a:pt x="37125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67"/>
          <p:cNvSpPr/>
          <p:nvPr/>
        </p:nvSpPr>
        <p:spPr>
          <a:xfrm rot="5400000">
            <a:off x="6395516" y="2552617"/>
            <a:ext cx="1814832" cy="846453"/>
          </a:xfrm>
          <a:custGeom>
            <a:avLst/>
            <a:gdLst/>
            <a:ahLst/>
            <a:cxnLst/>
            <a:rect l="l" t="t" r="r" b="b"/>
            <a:pathLst>
              <a:path w="65910" h="30741" extrusionOk="0">
                <a:moveTo>
                  <a:pt x="26359" y="0"/>
                </a:moveTo>
                <a:cubicBezTo>
                  <a:pt x="25391" y="0"/>
                  <a:pt x="24452" y="441"/>
                  <a:pt x="24083" y="1322"/>
                </a:cubicBezTo>
                <a:cubicBezTo>
                  <a:pt x="23163" y="3519"/>
                  <a:pt x="26113" y="5716"/>
                  <a:pt x="25736" y="8060"/>
                </a:cubicBezTo>
                <a:cubicBezTo>
                  <a:pt x="25276" y="10926"/>
                  <a:pt x="20463" y="11575"/>
                  <a:pt x="20359" y="14483"/>
                </a:cubicBezTo>
                <a:cubicBezTo>
                  <a:pt x="20317" y="15571"/>
                  <a:pt x="21028" y="16513"/>
                  <a:pt x="21489" y="17496"/>
                </a:cubicBezTo>
                <a:cubicBezTo>
                  <a:pt x="21949" y="18479"/>
                  <a:pt x="22116" y="19860"/>
                  <a:pt x="21259" y="20509"/>
                </a:cubicBezTo>
                <a:cubicBezTo>
                  <a:pt x="20990" y="20713"/>
                  <a:pt x="20694" y="20802"/>
                  <a:pt x="20392" y="20802"/>
                </a:cubicBezTo>
                <a:cubicBezTo>
                  <a:pt x="19425" y="20802"/>
                  <a:pt x="18398" y="19887"/>
                  <a:pt x="18015" y="18898"/>
                </a:cubicBezTo>
                <a:cubicBezTo>
                  <a:pt x="17492" y="17580"/>
                  <a:pt x="17450" y="16052"/>
                  <a:pt x="16551" y="14964"/>
                </a:cubicBezTo>
                <a:cubicBezTo>
                  <a:pt x="16530" y="14964"/>
                  <a:pt x="16530" y="14943"/>
                  <a:pt x="16509" y="14943"/>
                </a:cubicBezTo>
                <a:cubicBezTo>
                  <a:pt x="16228" y="14620"/>
                  <a:pt x="15878" y="14482"/>
                  <a:pt x="15535" y="14482"/>
                </a:cubicBezTo>
                <a:cubicBezTo>
                  <a:pt x="14679" y="14482"/>
                  <a:pt x="13867" y="15344"/>
                  <a:pt x="14270" y="16345"/>
                </a:cubicBezTo>
                <a:cubicBezTo>
                  <a:pt x="14417" y="16701"/>
                  <a:pt x="14479" y="17099"/>
                  <a:pt x="14396" y="17496"/>
                </a:cubicBezTo>
                <a:cubicBezTo>
                  <a:pt x="14193" y="18773"/>
                  <a:pt x="12891" y="19696"/>
                  <a:pt x="11593" y="19696"/>
                </a:cubicBezTo>
                <a:cubicBezTo>
                  <a:pt x="11551" y="19696"/>
                  <a:pt x="11509" y="19695"/>
                  <a:pt x="11466" y="19693"/>
                </a:cubicBezTo>
                <a:cubicBezTo>
                  <a:pt x="10127" y="19609"/>
                  <a:pt x="8935" y="18647"/>
                  <a:pt x="8349" y="17433"/>
                </a:cubicBezTo>
                <a:cubicBezTo>
                  <a:pt x="7784" y="16220"/>
                  <a:pt x="7721" y="14692"/>
                  <a:pt x="6717" y="13814"/>
                </a:cubicBezTo>
                <a:cubicBezTo>
                  <a:pt x="6245" y="13403"/>
                  <a:pt x="5650" y="13222"/>
                  <a:pt x="5034" y="13222"/>
                </a:cubicBezTo>
                <a:cubicBezTo>
                  <a:pt x="4174" y="13222"/>
                  <a:pt x="3274" y="13575"/>
                  <a:pt x="2616" y="14148"/>
                </a:cubicBezTo>
                <a:cubicBezTo>
                  <a:pt x="1486" y="15132"/>
                  <a:pt x="900" y="16575"/>
                  <a:pt x="356" y="17977"/>
                </a:cubicBezTo>
                <a:cubicBezTo>
                  <a:pt x="921" y="18459"/>
                  <a:pt x="1109" y="19693"/>
                  <a:pt x="753" y="20342"/>
                </a:cubicBezTo>
                <a:cubicBezTo>
                  <a:pt x="0" y="21764"/>
                  <a:pt x="230" y="23648"/>
                  <a:pt x="1318" y="24819"/>
                </a:cubicBezTo>
                <a:cubicBezTo>
                  <a:pt x="2052" y="25639"/>
                  <a:pt x="3161" y="26093"/>
                  <a:pt x="4265" y="26093"/>
                </a:cubicBezTo>
                <a:cubicBezTo>
                  <a:pt x="4767" y="26093"/>
                  <a:pt x="5269" y="25999"/>
                  <a:pt x="5733" y="25803"/>
                </a:cubicBezTo>
                <a:cubicBezTo>
                  <a:pt x="6677" y="25415"/>
                  <a:pt x="7661" y="24621"/>
                  <a:pt x="8609" y="24621"/>
                </a:cubicBezTo>
                <a:cubicBezTo>
                  <a:pt x="8839" y="24621"/>
                  <a:pt x="9066" y="24667"/>
                  <a:pt x="9290" y="24777"/>
                </a:cubicBezTo>
                <a:cubicBezTo>
                  <a:pt x="10274" y="25259"/>
                  <a:pt x="10462" y="26640"/>
                  <a:pt x="11362" y="27246"/>
                </a:cubicBezTo>
                <a:cubicBezTo>
                  <a:pt x="11669" y="27451"/>
                  <a:pt x="12012" y="27538"/>
                  <a:pt x="12364" y="27538"/>
                </a:cubicBezTo>
                <a:cubicBezTo>
                  <a:pt x="13094" y="27538"/>
                  <a:pt x="13866" y="27168"/>
                  <a:pt x="14458" y="26702"/>
                </a:cubicBezTo>
                <a:cubicBezTo>
                  <a:pt x="15337" y="25991"/>
                  <a:pt x="16111" y="25070"/>
                  <a:pt x="17178" y="24715"/>
                </a:cubicBezTo>
                <a:cubicBezTo>
                  <a:pt x="17381" y="24647"/>
                  <a:pt x="17599" y="24615"/>
                  <a:pt x="17819" y="24615"/>
                </a:cubicBezTo>
                <a:cubicBezTo>
                  <a:pt x="18755" y="24615"/>
                  <a:pt x="19723" y="25198"/>
                  <a:pt x="19689" y="26096"/>
                </a:cubicBezTo>
                <a:cubicBezTo>
                  <a:pt x="19647" y="26933"/>
                  <a:pt x="18810" y="27518"/>
                  <a:pt x="18559" y="28314"/>
                </a:cubicBezTo>
                <a:cubicBezTo>
                  <a:pt x="18204" y="29485"/>
                  <a:pt x="19396" y="30741"/>
                  <a:pt x="20631" y="30741"/>
                </a:cubicBezTo>
                <a:cubicBezTo>
                  <a:pt x="21865" y="30741"/>
                  <a:pt x="22953" y="29841"/>
                  <a:pt x="23581" y="28774"/>
                </a:cubicBezTo>
                <a:cubicBezTo>
                  <a:pt x="24209" y="27707"/>
                  <a:pt x="24481" y="26472"/>
                  <a:pt x="24836" y="25301"/>
                </a:cubicBezTo>
                <a:cubicBezTo>
                  <a:pt x="25213" y="24108"/>
                  <a:pt x="25715" y="22915"/>
                  <a:pt x="26678" y="22141"/>
                </a:cubicBezTo>
                <a:cubicBezTo>
                  <a:pt x="27381" y="21575"/>
                  <a:pt x="28239" y="21322"/>
                  <a:pt x="29121" y="21322"/>
                </a:cubicBezTo>
                <a:cubicBezTo>
                  <a:pt x="30653" y="21322"/>
                  <a:pt x="32260" y="22084"/>
                  <a:pt x="33269" y="23292"/>
                </a:cubicBezTo>
                <a:cubicBezTo>
                  <a:pt x="33813" y="23941"/>
                  <a:pt x="34273" y="24736"/>
                  <a:pt x="35026" y="25112"/>
                </a:cubicBezTo>
                <a:cubicBezTo>
                  <a:pt x="35362" y="25278"/>
                  <a:pt x="35708" y="25347"/>
                  <a:pt x="36060" y="25347"/>
                </a:cubicBezTo>
                <a:cubicBezTo>
                  <a:pt x="37261" y="25347"/>
                  <a:pt x="38527" y="24538"/>
                  <a:pt x="39692" y="24003"/>
                </a:cubicBezTo>
                <a:cubicBezTo>
                  <a:pt x="40725" y="23541"/>
                  <a:pt x="41852" y="23318"/>
                  <a:pt x="42982" y="23318"/>
                </a:cubicBezTo>
                <a:cubicBezTo>
                  <a:pt x="45126" y="23318"/>
                  <a:pt x="47280" y="24121"/>
                  <a:pt x="48815" y="25614"/>
                </a:cubicBezTo>
                <a:cubicBezTo>
                  <a:pt x="49484" y="26263"/>
                  <a:pt x="50049" y="27016"/>
                  <a:pt x="50803" y="27539"/>
                </a:cubicBezTo>
                <a:cubicBezTo>
                  <a:pt x="51274" y="27845"/>
                  <a:pt x="51855" y="28050"/>
                  <a:pt x="52411" y="28050"/>
                </a:cubicBezTo>
                <a:cubicBezTo>
                  <a:pt x="52768" y="28050"/>
                  <a:pt x="53116" y="27966"/>
                  <a:pt x="53418" y="27770"/>
                </a:cubicBezTo>
                <a:cubicBezTo>
                  <a:pt x="54339" y="27163"/>
                  <a:pt x="54422" y="25803"/>
                  <a:pt x="55218" y="25008"/>
                </a:cubicBezTo>
                <a:cubicBezTo>
                  <a:pt x="55691" y="24524"/>
                  <a:pt x="56343" y="24329"/>
                  <a:pt x="57028" y="24329"/>
                </a:cubicBezTo>
                <a:cubicBezTo>
                  <a:pt x="57647" y="24329"/>
                  <a:pt x="58293" y="24488"/>
                  <a:pt x="58858" y="24736"/>
                </a:cubicBezTo>
                <a:cubicBezTo>
                  <a:pt x="60030" y="25259"/>
                  <a:pt x="61097" y="26096"/>
                  <a:pt x="62332" y="26430"/>
                </a:cubicBezTo>
                <a:cubicBezTo>
                  <a:pt x="62614" y="26506"/>
                  <a:pt x="62914" y="26544"/>
                  <a:pt x="63215" y="26544"/>
                </a:cubicBezTo>
                <a:cubicBezTo>
                  <a:pt x="64252" y="26544"/>
                  <a:pt x="65292" y="26090"/>
                  <a:pt x="65617" y="25133"/>
                </a:cubicBezTo>
                <a:cubicBezTo>
                  <a:pt x="65910" y="24213"/>
                  <a:pt x="65428" y="23208"/>
                  <a:pt x="64801" y="22455"/>
                </a:cubicBezTo>
                <a:cubicBezTo>
                  <a:pt x="64194" y="21702"/>
                  <a:pt x="63420" y="21053"/>
                  <a:pt x="63043" y="20174"/>
                </a:cubicBezTo>
                <a:cubicBezTo>
                  <a:pt x="62583" y="19170"/>
                  <a:pt x="62687" y="18040"/>
                  <a:pt x="62834" y="16952"/>
                </a:cubicBezTo>
                <a:cubicBezTo>
                  <a:pt x="63001" y="15885"/>
                  <a:pt x="63252" y="14797"/>
                  <a:pt x="63064" y="13709"/>
                </a:cubicBezTo>
                <a:cubicBezTo>
                  <a:pt x="62897" y="12642"/>
                  <a:pt x="62206" y="11554"/>
                  <a:pt x="61139" y="11324"/>
                </a:cubicBezTo>
                <a:cubicBezTo>
                  <a:pt x="61028" y="11298"/>
                  <a:pt x="60916" y="11285"/>
                  <a:pt x="60804" y="11285"/>
                </a:cubicBezTo>
                <a:cubicBezTo>
                  <a:pt x="59832" y="11285"/>
                  <a:pt x="58868" y="12206"/>
                  <a:pt x="59130" y="13144"/>
                </a:cubicBezTo>
                <a:cubicBezTo>
                  <a:pt x="59340" y="13793"/>
                  <a:pt x="59988" y="14190"/>
                  <a:pt x="60281" y="14797"/>
                </a:cubicBezTo>
                <a:cubicBezTo>
                  <a:pt x="60951" y="16178"/>
                  <a:pt x="59528" y="17684"/>
                  <a:pt x="58168" y="18396"/>
                </a:cubicBezTo>
                <a:cubicBezTo>
                  <a:pt x="56222" y="19400"/>
                  <a:pt x="54067" y="19965"/>
                  <a:pt x="51891" y="20070"/>
                </a:cubicBezTo>
                <a:cubicBezTo>
                  <a:pt x="51775" y="20074"/>
                  <a:pt x="51658" y="20077"/>
                  <a:pt x="51540" y="20077"/>
                </a:cubicBezTo>
                <a:cubicBezTo>
                  <a:pt x="50082" y="20077"/>
                  <a:pt x="48508" y="19698"/>
                  <a:pt x="47811" y="18459"/>
                </a:cubicBezTo>
                <a:cubicBezTo>
                  <a:pt x="47162" y="17308"/>
                  <a:pt x="47539" y="15885"/>
                  <a:pt x="47727" y="14588"/>
                </a:cubicBezTo>
                <a:cubicBezTo>
                  <a:pt x="47915" y="13290"/>
                  <a:pt x="47706" y="11658"/>
                  <a:pt x="46492" y="11135"/>
                </a:cubicBezTo>
                <a:cubicBezTo>
                  <a:pt x="46253" y="11031"/>
                  <a:pt x="46012" y="10984"/>
                  <a:pt x="45774" y="10984"/>
                </a:cubicBezTo>
                <a:cubicBezTo>
                  <a:pt x="44578" y="10984"/>
                  <a:pt x="43435" y="12170"/>
                  <a:pt x="42684" y="13270"/>
                </a:cubicBezTo>
                <a:cubicBezTo>
                  <a:pt x="41918" y="14374"/>
                  <a:pt x="40803" y="15630"/>
                  <a:pt x="39572" y="15630"/>
                </a:cubicBezTo>
                <a:cubicBezTo>
                  <a:pt x="39357" y="15630"/>
                  <a:pt x="39139" y="15592"/>
                  <a:pt x="38918" y="15508"/>
                </a:cubicBezTo>
                <a:cubicBezTo>
                  <a:pt x="36930" y="14755"/>
                  <a:pt x="37098" y="11010"/>
                  <a:pt x="34984" y="10842"/>
                </a:cubicBezTo>
                <a:cubicBezTo>
                  <a:pt x="34939" y="10839"/>
                  <a:pt x="34893" y="10837"/>
                  <a:pt x="34849" y="10837"/>
                </a:cubicBezTo>
                <a:cubicBezTo>
                  <a:pt x="33669" y="10837"/>
                  <a:pt x="32881" y="12141"/>
                  <a:pt x="32578" y="13290"/>
                </a:cubicBezTo>
                <a:cubicBezTo>
                  <a:pt x="32243" y="14504"/>
                  <a:pt x="32055" y="15906"/>
                  <a:pt x="31051" y="16617"/>
                </a:cubicBezTo>
                <a:cubicBezTo>
                  <a:pt x="30685" y="16876"/>
                  <a:pt x="30269" y="16991"/>
                  <a:pt x="29843" y="16991"/>
                </a:cubicBezTo>
                <a:cubicBezTo>
                  <a:pt x="28683" y="16991"/>
                  <a:pt x="27456" y="16138"/>
                  <a:pt x="27013" y="15006"/>
                </a:cubicBezTo>
                <a:cubicBezTo>
                  <a:pt x="26406" y="13458"/>
                  <a:pt x="26866" y="11679"/>
                  <a:pt x="27515" y="10152"/>
                </a:cubicBezTo>
                <a:cubicBezTo>
                  <a:pt x="28184" y="8604"/>
                  <a:pt x="29042" y="7118"/>
                  <a:pt x="29440" y="5465"/>
                </a:cubicBezTo>
                <a:cubicBezTo>
                  <a:pt x="29816" y="3833"/>
                  <a:pt x="29607" y="1908"/>
                  <a:pt x="28373" y="757"/>
                </a:cubicBezTo>
                <a:cubicBezTo>
                  <a:pt x="27841" y="252"/>
                  <a:pt x="27092" y="0"/>
                  <a:pt x="26359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67"/>
          <p:cNvSpPr/>
          <p:nvPr/>
        </p:nvSpPr>
        <p:spPr>
          <a:xfrm rot="5400000">
            <a:off x="7065671" y="3298877"/>
            <a:ext cx="930050" cy="730972"/>
          </a:xfrm>
          <a:custGeom>
            <a:avLst/>
            <a:gdLst/>
            <a:ahLst/>
            <a:cxnLst/>
            <a:rect l="l" t="t" r="r" b="b"/>
            <a:pathLst>
              <a:path w="33777" h="26547" extrusionOk="0">
                <a:moveTo>
                  <a:pt x="30307" y="1"/>
                </a:moveTo>
                <a:cubicBezTo>
                  <a:pt x="30040" y="1"/>
                  <a:pt x="29782" y="30"/>
                  <a:pt x="29544" y="90"/>
                </a:cubicBezTo>
                <a:cubicBezTo>
                  <a:pt x="27368" y="613"/>
                  <a:pt x="27138" y="2078"/>
                  <a:pt x="26092" y="3668"/>
                </a:cubicBezTo>
                <a:cubicBezTo>
                  <a:pt x="24496" y="6143"/>
                  <a:pt x="21230" y="7326"/>
                  <a:pt x="18144" y="7326"/>
                </a:cubicBezTo>
                <a:cubicBezTo>
                  <a:pt x="16819" y="7326"/>
                  <a:pt x="15528" y="7108"/>
                  <a:pt x="14417" y="6681"/>
                </a:cubicBezTo>
                <a:cubicBezTo>
                  <a:pt x="13780" y="6439"/>
                  <a:pt x="13027" y="6151"/>
                  <a:pt x="12365" y="6151"/>
                </a:cubicBezTo>
                <a:cubicBezTo>
                  <a:pt x="11940" y="6151"/>
                  <a:pt x="11552" y="6270"/>
                  <a:pt x="11257" y="6597"/>
                </a:cubicBezTo>
                <a:cubicBezTo>
                  <a:pt x="10378" y="7581"/>
                  <a:pt x="11445" y="9108"/>
                  <a:pt x="11320" y="10426"/>
                </a:cubicBezTo>
                <a:cubicBezTo>
                  <a:pt x="11173" y="12017"/>
                  <a:pt x="9311" y="12854"/>
                  <a:pt x="7721" y="12854"/>
                </a:cubicBezTo>
                <a:cubicBezTo>
                  <a:pt x="7688" y="12854"/>
                  <a:pt x="7656" y="12854"/>
                  <a:pt x="7623" y="12854"/>
                </a:cubicBezTo>
                <a:cubicBezTo>
                  <a:pt x="6483" y="12854"/>
                  <a:pt x="5333" y="12600"/>
                  <a:pt x="4196" y="12600"/>
                </a:cubicBezTo>
                <a:cubicBezTo>
                  <a:pt x="3779" y="12600"/>
                  <a:pt x="3363" y="12634"/>
                  <a:pt x="2950" y="12728"/>
                </a:cubicBezTo>
                <a:cubicBezTo>
                  <a:pt x="1402" y="13084"/>
                  <a:pt x="0" y="14862"/>
                  <a:pt x="837" y="16222"/>
                </a:cubicBezTo>
                <a:cubicBezTo>
                  <a:pt x="1800" y="17750"/>
                  <a:pt x="4792" y="17478"/>
                  <a:pt x="5085" y="19256"/>
                </a:cubicBezTo>
                <a:cubicBezTo>
                  <a:pt x="5273" y="20428"/>
                  <a:pt x="4018" y="21265"/>
                  <a:pt x="3494" y="22311"/>
                </a:cubicBezTo>
                <a:cubicBezTo>
                  <a:pt x="2825" y="23650"/>
                  <a:pt x="3474" y="25450"/>
                  <a:pt x="4792" y="26161"/>
                </a:cubicBezTo>
                <a:cubicBezTo>
                  <a:pt x="5265" y="26424"/>
                  <a:pt x="5794" y="26546"/>
                  <a:pt x="6327" y="26546"/>
                </a:cubicBezTo>
                <a:cubicBezTo>
                  <a:pt x="7280" y="26546"/>
                  <a:pt x="8243" y="26155"/>
                  <a:pt x="8914" y="25471"/>
                </a:cubicBezTo>
                <a:cubicBezTo>
                  <a:pt x="9981" y="24403"/>
                  <a:pt x="10295" y="22730"/>
                  <a:pt x="9897" y="21307"/>
                </a:cubicBezTo>
                <a:cubicBezTo>
                  <a:pt x="9500" y="19863"/>
                  <a:pt x="8453" y="18231"/>
                  <a:pt x="9395" y="17080"/>
                </a:cubicBezTo>
                <a:cubicBezTo>
                  <a:pt x="9788" y="16591"/>
                  <a:pt x="10370" y="16421"/>
                  <a:pt x="10999" y="16421"/>
                </a:cubicBezTo>
                <a:cubicBezTo>
                  <a:pt x="11608" y="16421"/>
                  <a:pt x="12260" y="16581"/>
                  <a:pt x="12826" y="16766"/>
                </a:cubicBezTo>
                <a:cubicBezTo>
                  <a:pt x="13446" y="16954"/>
                  <a:pt x="14142" y="17137"/>
                  <a:pt x="14787" y="17137"/>
                </a:cubicBezTo>
                <a:cubicBezTo>
                  <a:pt x="15361" y="17137"/>
                  <a:pt x="15896" y="16992"/>
                  <a:pt x="16300" y="16578"/>
                </a:cubicBezTo>
                <a:cubicBezTo>
                  <a:pt x="17178" y="15657"/>
                  <a:pt x="16739" y="14088"/>
                  <a:pt x="17283" y="12937"/>
                </a:cubicBezTo>
                <a:cubicBezTo>
                  <a:pt x="17771" y="11895"/>
                  <a:pt x="18974" y="11433"/>
                  <a:pt x="20166" y="11433"/>
                </a:cubicBezTo>
                <a:cubicBezTo>
                  <a:pt x="20458" y="11433"/>
                  <a:pt x="20749" y="11461"/>
                  <a:pt x="21028" y="11514"/>
                </a:cubicBezTo>
                <a:cubicBezTo>
                  <a:pt x="22451" y="11766"/>
                  <a:pt x="23728" y="12519"/>
                  <a:pt x="25109" y="12874"/>
                </a:cubicBezTo>
                <a:cubicBezTo>
                  <a:pt x="25549" y="12986"/>
                  <a:pt x="26017" y="13050"/>
                  <a:pt x="26481" y="13050"/>
                </a:cubicBezTo>
                <a:cubicBezTo>
                  <a:pt x="27494" y="13050"/>
                  <a:pt x="28481" y="12743"/>
                  <a:pt x="29084" y="11954"/>
                </a:cubicBezTo>
                <a:cubicBezTo>
                  <a:pt x="30256" y="10385"/>
                  <a:pt x="29210" y="7937"/>
                  <a:pt x="30214" y="6263"/>
                </a:cubicBezTo>
                <a:cubicBezTo>
                  <a:pt x="31030" y="4924"/>
                  <a:pt x="32934" y="4380"/>
                  <a:pt x="33311" y="2873"/>
                </a:cubicBezTo>
                <a:cubicBezTo>
                  <a:pt x="33776" y="1046"/>
                  <a:pt x="31895" y="1"/>
                  <a:pt x="30307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67"/>
          <p:cNvSpPr/>
          <p:nvPr/>
        </p:nvSpPr>
        <p:spPr>
          <a:xfrm rot="5400000">
            <a:off x="6102677" y="2674745"/>
            <a:ext cx="905131" cy="844691"/>
          </a:xfrm>
          <a:custGeom>
            <a:avLst/>
            <a:gdLst/>
            <a:ahLst/>
            <a:cxnLst/>
            <a:rect l="l" t="t" r="r" b="b"/>
            <a:pathLst>
              <a:path w="32872" h="30677" extrusionOk="0">
                <a:moveTo>
                  <a:pt x="22621" y="1"/>
                </a:moveTo>
                <a:cubicBezTo>
                  <a:pt x="21880" y="1"/>
                  <a:pt x="21217" y="621"/>
                  <a:pt x="21217" y="1461"/>
                </a:cubicBezTo>
                <a:cubicBezTo>
                  <a:pt x="21196" y="2215"/>
                  <a:pt x="20694" y="3010"/>
                  <a:pt x="19920" y="3114"/>
                </a:cubicBezTo>
                <a:cubicBezTo>
                  <a:pt x="19867" y="3121"/>
                  <a:pt x="19814" y="3124"/>
                  <a:pt x="19762" y="3124"/>
                </a:cubicBezTo>
                <a:cubicBezTo>
                  <a:pt x="19156" y="3124"/>
                  <a:pt x="18620" y="2690"/>
                  <a:pt x="18351" y="2131"/>
                </a:cubicBezTo>
                <a:cubicBezTo>
                  <a:pt x="18110" y="1617"/>
                  <a:pt x="17597" y="1312"/>
                  <a:pt x="17060" y="1312"/>
                </a:cubicBezTo>
                <a:cubicBezTo>
                  <a:pt x="16897" y="1312"/>
                  <a:pt x="16733" y="1340"/>
                  <a:pt x="16572" y="1399"/>
                </a:cubicBezTo>
                <a:cubicBezTo>
                  <a:pt x="16342" y="1482"/>
                  <a:pt x="16133" y="1566"/>
                  <a:pt x="16049" y="1608"/>
                </a:cubicBezTo>
                <a:cubicBezTo>
                  <a:pt x="15087" y="2026"/>
                  <a:pt x="14208" y="1964"/>
                  <a:pt x="13810" y="3198"/>
                </a:cubicBezTo>
                <a:cubicBezTo>
                  <a:pt x="13517" y="4140"/>
                  <a:pt x="13769" y="5186"/>
                  <a:pt x="14082" y="6106"/>
                </a:cubicBezTo>
                <a:cubicBezTo>
                  <a:pt x="14396" y="7048"/>
                  <a:pt x="14794" y="7990"/>
                  <a:pt x="14815" y="8994"/>
                </a:cubicBezTo>
                <a:cubicBezTo>
                  <a:pt x="14815" y="10605"/>
                  <a:pt x="13748" y="12111"/>
                  <a:pt x="12346" y="12907"/>
                </a:cubicBezTo>
                <a:cubicBezTo>
                  <a:pt x="11226" y="13559"/>
                  <a:pt x="9919" y="13810"/>
                  <a:pt x="8617" y="13810"/>
                </a:cubicBezTo>
                <a:cubicBezTo>
                  <a:pt x="8289" y="13810"/>
                  <a:pt x="7962" y="13794"/>
                  <a:pt x="7638" y="13764"/>
                </a:cubicBezTo>
                <a:cubicBezTo>
                  <a:pt x="6698" y="13684"/>
                  <a:pt x="5696" y="13528"/>
                  <a:pt x="4746" y="13528"/>
                </a:cubicBezTo>
                <a:cubicBezTo>
                  <a:pt x="3708" y="13528"/>
                  <a:pt x="2732" y="13715"/>
                  <a:pt x="1968" y="14392"/>
                </a:cubicBezTo>
                <a:cubicBezTo>
                  <a:pt x="1110" y="15166"/>
                  <a:pt x="796" y="16380"/>
                  <a:pt x="775" y="17531"/>
                </a:cubicBezTo>
                <a:cubicBezTo>
                  <a:pt x="691" y="19623"/>
                  <a:pt x="1424" y="21736"/>
                  <a:pt x="2763" y="23347"/>
                </a:cubicBezTo>
                <a:cubicBezTo>
                  <a:pt x="3223" y="23933"/>
                  <a:pt x="3788" y="24456"/>
                  <a:pt x="4123" y="25126"/>
                </a:cubicBezTo>
                <a:cubicBezTo>
                  <a:pt x="4478" y="25796"/>
                  <a:pt x="4541" y="26674"/>
                  <a:pt x="4081" y="27260"/>
                </a:cubicBezTo>
                <a:cubicBezTo>
                  <a:pt x="3516" y="27909"/>
                  <a:pt x="2533" y="27930"/>
                  <a:pt x="1716" y="28160"/>
                </a:cubicBezTo>
                <a:cubicBezTo>
                  <a:pt x="859" y="28432"/>
                  <a:pt x="1" y="29478"/>
                  <a:pt x="712" y="30148"/>
                </a:cubicBezTo>
                <a:cubicBezTo>
                  <a:pt x="838" y="30252"/>
                  <a:pt x="984" y="30336"/>
                  <a:pt x="1131" y="30399"/>
                </a:cubicBezTo>
                <a:cubicBezTo>
                  <a:pt x="1671" y="30586"/>
                  <a:pt x="2241" y="30677"/>
                  <a:pt x="2812" y="30677"/>
                </a:cubicBezTo>
                <a:cubicBezTo>
                  <a:pt x="4343" y="30677"/>
                  <a:pt x="5885" y="30029"/>
                  <a:pt x="6906" y="28871"/>
                </a:cubicBezTo>
                <a:cubicBezTo>
                  <a:pt x="8266" y="27365"/>
                  <a:pt x="8642" y="25042"/>
                  <a:pt x="7847" y="23159"/>
                </a:cubicBezTo>
                <a:cubicBezTo>
                  <a:pt x="7429" y="22197"/>
                  <a:pt x="6717" y="21255"/>
                  <a:pt x="6843" y="20209"/>
                </a:cubicBezTo>
                <a:cubicBezTo>
                  <a:pt x="7024" y="18981"/>
                  <a:pt x="8348" y="18218"/>
                  <a:pt x="9585" y="18218"/>
                </a:cubicBezTo>
                <a:cubicBezTo>
                  <a:pt x="9634" y="18218"/>
                  <a:pt x="9682" y="18219"/>
                  <a:pt x="9730" y="18221"/>
                </a:cubicBezTo>
                <a:cubicBezTo>
                  <a:pt x="11007" y="18284"/>
                  <a:pt x="12157" y="18974"/>
                  <a:pt x="13287" y="19602"/>
                </a:cubicBezTo>
                <a:cubicBezTo>
                  <a:pt x="14311" y="20163"/>
                  <a:pt x="15443" y="20723"/>
                  <a:pt x="16615" y="20723"/>
                </a:cubicBezTo>
                <a:cubicBezTo>
                  <a:pt x="16712" y="20723"/>
                  <a:pt x="16809" y="20719"/>
                  <a:pt x="16907" y="20711"/>
                </a:cubicBezTo>
                <a:cubicBezTo>
                  <a:pt x="18183" y="20606"/>
                  <a:pt x="19460" y="19518"/>
                  <a:pt x="19292" y="18242"/>
                </a:cubicBezTo>
                <a:cubicBezTo>
                  <a:pt x="19083" y="16777"/>
                  <a:pt x="17200" y="16003"/>
                  <a:pt x="16970" y="14539"/>
                </a:cubicBezTo>
                <a:cubicBezTo>
                  <a:pt x="16782" y="13325"/>
                  <a:pt x="17890" y="12237"/>
                  <a:pt x="19083" y="11923"/>
                </a:cubicBezTo>
                <a:cubicBezTo>
                  <a:pt x="19443" y="11832"/>
                  <a:pt x="19806" y="11791"/>
                  <a:pt x="20167" y="11791"/>
                </a:cubicBezTo>
                <a:cubicBezTo>
                  <a:pt x="21550" y="11791"/>
                  <a:pt x="22928" y="12385"/>
                  <a:pt x="24188" y="13032"/>
                </a:cubicBezTo>
                <a:cubicBezTo>
                  <a:pt x="25744" y="13830"/>
                  <a:pt x="27359" y="14728"/>
                  <a:pt x="29093" y="14728"/>
                </a:cubicBezTo>
                <a:cubicBezTo>
                  <a:pt x="29132" y="14728"/>
                  <a:pt x="29171" y="14728"/>
                  <a:pt x="29210" y="14727"/>
                </a:cubicBezTo>
                <a:cubicBezTo>
                  <a:pt x="30989" y="14664"/>
                  <a:pt x="32872" y="13158"/>
                  <a:pt x="32537" y="11400"/>
                </a:cubicBezTo>
                <a:cubicBezTo>
                  <a:pt x="32286" y="10082"/>
                  <a:pt x="30947" y="9245"/>
                  <a:pt x="29650" y="8910"/>
                </a:cubicBezTo>
                <a:cubicBezTo>
                  <a:pt x="28352" y="8575"/>
                  <a:pt x="26950" y="8575"/>
                  <a:pt x="25695" y="8094"/>
                </a:cubicBezTo>
                <a:cubicBezTo>
                  <a:pt x="24440" y="7613"/>
                  <a:pt x="23289" y="6420"/>
                  <a:pt x="23498" y="5102"/>
                </a:cubicBezTo>
                <a:cubicBezTo>
                  <a:pt x="23624" y="4265"/>
                  <a:pt x="24272" y="3596"/>
                  <a:pt x="24460" y="2759"/>
                </a:cubicBezTo>
                <a:cubicBezTo>
                  <a:pt x="24691" y="1838"/>
                  <a:pt x="24272" y="792"/>
                  <a:pt x="23477" y="269"/>
                </a:cubicBezTo>
                <a:cubicBezTo>
                  <a:pt x="23393" y="227"/>
                  <a:pt x="23310" y="185"/>
                  <a:pt x="23226" y="143"/>
                </a:cubicBezTo>
                <a:cubicBezTo>
                  <a:pt x="23026" y="46"/>
                  <a:pt x="22821" y="1"/>
                  <a:pt x="226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67"/>
          <p:cNvSpPr/>
          <p:nvPr/>
        </p:nvSpPr>
        <p:spPr>
          <a:xfrm rot="5400000">
            <a:off x="6733662" y="2461713"/>
            <a:ext cx="510471" cy="429050"/>
          </a:xfrm>
          <a:custGeom>
            <a:avLst/>
            <a:gdLst/>
            <a:ahLst/>
            <a:cxnLst/>
            <a:rect l="l" t="t" r="r" b="b"/>
            <a:pathLst>
              <a:path w="18539" h="15582" extrusionOk="0">
                <a:moveTo>
                  <a:pt x="13734" y="0"/>
                </a:moveTo>
                <a:cubicBezTo>
                  <a:pt x="11099" y="0"/>
                  <a:pt x="6994" y="2445"/>
                  <a:pt x="8830" y="5500"/>
                </a:cubicBezTo>
                <a:cubicBezTo>
                  <a:pt x="9290" y="6274"/>
                  <a:pt x="10107" y="6839"/>
                  <a:pt x="10358" y="7697"/>
                </a:cubicBezTo>
                <a:cubicBezTo>
                  <a:pt x="10755" y="9161"/>
                  <a:pt x="9186" y="10500"/>
                  <a:pt x="7679" y="10710"/>
                </a:cubicBezTo>
                <a:cubicBezTo>
                  <a:pt x="7359" y="10759"/>
                  <a:pt x="7037" y="10778"/>
                  <a:pt x="6712" y="10778"/>
                </a:cubicBezTo>
                <a:cubicBezTo>
                  <a:pt x="5753" y="10778"/>
                  <a:pt x="4778" y="10616"/>
                  <a:pt x="3813" y="10616"/>
                </a:cubicBezTo>
                <a:cubicBezTo>
                  <a:pt x="3588" y="10616"/>
                  <a:pt x="3363" y="10625"/>
                  <a:pt x="3139" y="10647"/>
                </a:cubicBezTo>
                <a:cubicBezTo>
                  <a:pt x="1632" y="10814"/>
                  <a:pt x="0" y="11965"/>
                  <a:pt x="210" y="13471"/>
                </a:cubicBezTo>
                <a:cubicBezTo>
                  <a:pt x="335" y="14350"/>
                  <a:pt x="1088" y="15020"/>
                  <a:pt x="1904" y="15334"/>
                </a:cubicBezTo>
                <a:cubicBezTo>
                  <a:pt x="2434" y="15524"/>
                  <a:pt x="3008" y="15582"/>
                  <a:pt x="3587" y="15582"/>
                </a:cubicBezTo>
                <a:cubicBezTo>
                  <a:pt x="3899" y="15582"/>
                  <a:pt x="4212" y="15565"/>
                  <a:pt x="4520" y="15543"/>
                </a:cubicBezTo>
                <a:cubicBezTo>
                  <a:pt x="5629" y="15459"/>
                  <a:pt x="6968" y="15145"/>
                  <a:pt x="7386" y="14099"/>
                </a:cubicBezTo>
                <a:cubicBezTo>
                  <a:pt x="7533" y="13743"/>
                  <a:pt x="7554" y="13304"/>
                  <a:pt x="7784" y="12990"/>
                </a:cubicBezTo>
                <a:cubicBezTo>
                  <a:pt x="8008" y="12687"/>
                  <a:pt x="8371" y="12565"/>
                  <a:pt x="8756" y="12565"/>
                </a:cubicBezTo>
                <a:cubicBezTo>
                  <a:pt x="9089" y="12565"/>
                  <a:pt x="9439" y="12656"/>
                  <a:pt x="9730" y="12802"/>
                </a:cubicBezTo>
                <a:cubicBezTo>
                  <a:pt x="10358" y="13137"/>
                  <a:pt x="10881" y="13681"/>
                  <a:pt x="11529" y="13932"/>
                </a:cubicBezTo>
                <a:cubicBezTo>
                  <a:pt x="11801" y="14035"/>
                  <a:pt x="12090" y="14085"/>
                  <a:pt x="12379" y="14085"/>
                </a:cubicBezTo>
                <a:cubicBezTo>
                  <a:pt x="13027" y="14085"/>
                  <a:pt x="13675" y="13836"/>
                  <a:pt x="14124" y="13388"/>
                </a:cubicBezTo>
                <a:cubicBezTo>
                  <a:pt x="14772" y="12718"/>
                  <a:pt x="14982" y="11651"/>
                  <a:pt x="14626" y="10772"/>
                </a:cubicBezTo>
                <a:cubicBezTo>
                  <a:pt x="14166" y="9622"/>
                  <a:pt x="12785" y="8743"/>
                  <a:pt x="13036" y="7508"/>
                </a:cubicBezTo>
                <a:cubicBezTo>
                  <a:pt x="13224" y="6650"/>
                  <a:pt x="14187" y="6190"/>
                  <a:pt x="15044" y="5981"/>
                </a:cubicBezTo>
                <a:cubicBezTo>
                  <a:pt x="15923" y="5792"/>
                  <a:pt x="16865" y="5709"/>
                  <a:pt x="17555" y="5144"/>
                </a:cubicBezTo>
                <a:cubicBezTo>
                  <a:pt x="18539" y="4286"/>
                  <a:pt x="18434" y="2591"/>
                  <a:pt x="17597" y="1587"/>
                </a:cubicBezTo>
                <a:cubicBezTo>
                  <a:pt x="16760" y="583"/>
                  <a:pt x="15421" y="143"/>
                  <a:pt x="14103" y="18"/>
                </a:cubicBezTo>
                <a:cubicBezTo>
                  <a:pt x="13984" y="6"/>
                  <a:pt x="13860" y="0"/>
                  <a:pt x="13734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67"/>
          <p:cNvSpPr/>
          <p:nvPr/>
        </p:nvSpPr>
        <p:spPr>
          <a:xfrm rot="5400000">
            <a:off x="4615071" y="2420645"/>
            <a:ext cx="1903550" cy="988259"/>
          </a:xfrm>
          <a:custGeom>
            <a:avLst/>
            <a:gdLst/>
            <a:ahLst/>
            <a:cxnLst/>
            <a:rect l="l" t="t" r="r" b="b"/>
            <a:pathLst>
              <a:path w="69132" h="35891" extrusionOk="0">
                <a:moveTo>
                  <a:pt x="65725" y="1"/>
                </a:moveTo>
                <a:cubicBezTo>
                  <a:pt x="65193" y="1"/>
                  <a:pt x="64653" y="98"/>
                  <a:pt x="64152" y="268"/>
                </a:cubicBezTo>
                <a:cubicBezTo>
                  <a:pt x="62980" y="645"/>
                  <a:pt x="61955" y="1377"/>
                  <a:pt x="60909" y="2026"/>
                </a:cubicBezTo>
                <a:cubicBezTo>
                  <a:pt x="59166" y="3120"/>
                  <a:pt x="57066" y="4046"/>
                  <a:pt x="55074" y="4046"/>
                </a:cubicBezTo>
                <a:cubicBezTo>
                  <a:pt x="54172" y="4046"/>
                  <a:pt x="53292" y="3857"/>
                  <a:pt x="52477" y="3407"/>
                </a:cubicBezTo>
                <a:cubicBezTo>
                  <a:pt x="51368" y="2800"/>
                  <a:pt x="50489" y="1733"/>
                  <a:pt x="49254" y="1356"/>
                </a:cubicBezTo>
                <a:cubicBezTo>
                  <a:pt x="48939" y="1259"/>
                  <a:pt x="48620" y="1215"/>
                  <a:pt x="48301" y="1215"/>
                </a:cubicBezTo>
                <a:cubicBezTo>
                  <a:pt x="46966" y="1215"/>
                  <a:pt x="45643" y="1996"/>
                  <a:pt x="44714" y="3009"/>
                </a:cubicBezTo>
                <a:cubicBezTo>
                  <a:pt x="43563" y="4265"/>
                  <a:pt x="42852" y="5834"/>
                  <a:pt x="41952" y="7278"/>
                </a:cubicBezTo>
                <a:cubicBezTo>
                  <a:pt x="40508" y="9537"/>
                  <a:pt x="38541" y="11441"/>
                  <a:pt x="36240" y="12801"/>
                </a:cubicBezTo>
                <a:cubicBezTo>
                  <a:pt x="35755" y="13081"/>
                  <a:pt x="35198" y="13329"/>
                  <a:pt x="34670" y="13329"/>
                </a:cubicBezTo>
                <a:cubicBezTo>
                  <a:pt x="34446" y="13329"/>
                  <a:pt x="34228" y="13284"/>
                  <a:pt x="34022" y="13178"/>
                </a:cubicBezTo>
                <a:cubicBezTo>
                  <a:pt x="33331" y="12801"/>
                  <a:pt x="33143" y="11860"/>
                  <a:pt x="33394" y="11128"/>
                </a:cubicBezTo>
                <a:cubicBezTo>
                  <a:pt x="33645" y="10374"/>
                  <a:pt x="34231" y="9809"/>
                  <a:pt x="34796" y="9265"/>
                </a:cubicBezTo>
                <a:cubicBezTo>
                  <a:pt x="35717" y="8366"/>
                  <a:pt x="36658" y="7424"/>
                  <a:pt x="37244" y="6273"/>
                </a:cubicBezTo>
                <a:cubicBezTo>
                  <a:pt x="37809" y="5102"/>
                  <a:pt x="37997" y="3679"/>
                  <a:pt x="37370" y="2528"/>
                </a:cubicBezTo>
                <a:cubicBezTo>
                  <a:pt x="36916" y="1712"/>
                  <a:pt x="35971" y="1157"/>
                  <a:pt x="35063" y="1157"/>
                </a:cubicBezTo>
                <a:cubicBezTo>
                  <a:pt x="34715" y="1157"/>
                  <a:pt x="34371" y="1239"/>
                  <a:pt x="34064" y="1419"/>
                </a:cubicBezTo>
                <a:cubicBezTo>
                  <a:pt x="32390" y="2402"/>
                  <a:pt x="32369" y="5478"/>
                  <a:pt x="30444" y="5666"/>
                </a:cubicBezTo>
                <a:cubicBezTo>
                  <a:pt x="30381" y="5674"/>
                  <a:pt x="30320" y="5677"/>
                  <a:pt x="30259" y="5677"/>
                </a:cubicBezTo>
                <a:cubicBezTo>
                  <a:pt x="29260" y="5677"/>
                  <a:pt x="28478" y="4740"/>
                  <a:pt x="27808" y="3951"/>
                </a:cubicBezTo>
                <a:cubicBezTo>
                  <a:pt x="27234" y="3276"/>
                  <a:pt x="26415" y="2587"/>
                  <a:pt x="25593" y="2587"/>
                </a:cubicBezTo>
                <a:cubicBezTo>
                  <a:pt x="25396" y="2587"/>
                  <a:pt x="25198" y="2627"/>
                  <a:pt x="25004" y="2716"/>
                </a:cubicBezTo>
                <a:cubicBezTo>
                  <a:pt x="24146" y="3114"/>
                  <a:pt x="23937" y="4265"/>
                  <a:pt x="24041" y="5185"/>
                </a:cubicBezTo>
                <a:cubicBezTo>
                  <a:pt x="24146" y="6127"/>
                  <a:pt x="24439" y="7110"/>
                  <a:pt x="24125" y="7989"/>
                </a:cubicBezTo>
                <a:cubicBezTo>
                  <a:pt x="23960" y="8463"/>
                  <a:pt x="23451" y="8647"/>
                  <a:pt x="22884" y="8647"/>
                </a:cubicBezTo>
                <a:cubicBezTo>
                  <a:pt x="22376" y="8647"/>
                  <a:pt x="21822" y="8500"/>
                  <a:pt x="21426" y="8282"/>
                </a:cubicBezTo>
                <a:cubicBezTo>
                  <a:pt x="20259" y="7661"/>
                  <a:pt x="19007" y="7023"/>
                  <a:pt x="17717" y="7023"/>
                </a:cubicBezTo>
                <a:cubicBezTo>
                  <a:pt x="17573" y="7023"/>
                  <a:pt x="17428" y="7031"/>
                  <a:pt x="17283" y="7047"/>
                </a:cubicBezTo>
                <a:cubicBezTo>
                  <a:pt x="15818" y="7215"/>
                  <a:pt x="14437" y="8721"/>
                  <a:pt x="14981" y="10081"/>
                </a:cubicBezTo>
                <a:cubicBezTo>
                  <a:pt x="15379" y="11086"/>
                  <a:pt x="16572" y="11567"/>
                  <a:pt x="17053" y="12509"/>
                </a:cubicBezTo>
                <a:cubicBezTo>
                  <a:pt x="17827" y="13952"/>
                  <a:pt x="16551" y="15773"/>
                  <a:pt x="14981" y="16212"/>
                </a:cubicBezTo>
                <a:cubicBezTo>
                  <a:pt x="14593" y="16315"/>
                  <a:pt x="14200" y="16360"/>
                  <a:pt x="13805" y="16360"/>
                </a:cubicBezTo>
                <a:cubicBezTo>
                  <a:pt x="12604" y="16360"/>
                  <a:pt x="11387" y="15947"/>
                  <a:pt x="10253" y="15522"/>
                </a:cubicBezTo>
                <a:cubicBezTo>
                  <a:pt x="8999" y="15041"/>
                  <a:pt x="7689" y="14546"/>
                  <a:pt x="6380" y="14546"/>
                </a:cubicBezTo>
                <a:cubicBezTo>
                  <a:pt x="6095" y="14546"/>
                  <a:pt x="5809" y="14569"/>
                  <a:pt x="5524" y="14622"/>
                </a:cubicBezTo>
                <a:cubicBezTo>
                  <a:pt x="4059" y="14894"/>
                  <a:pt x="2825" y="15898"/>
                  <a:pt x="1779" y="16965"/>
                </a:cubicBezTo>
                <a:cubicBezTo>
                  <a:pt x="1172" y="17572"/>
                  <a:pt x="586" y="18242"/>
                  <a:pt x="293" y="19058"/>
                </a:cubicBezTo>
                <a:cubicBezTo>
                  <a:pt x="0" y="19874"/>
                  <a:pt x="84" y="20878"/>
                  <a:pt x="712" y="21464"/>
                </a:cubicBezTo>
                <a:cubicBezTo>
                  <a:pt x="1092" y="21845"/>
                  <a:pt x="1595" y="22005"/>
                  <a:pt x="2120" y="22005"/>
                </a:cubicBezTo>
                <a:cubicBezTo>
                  <a:pt x="2748" y="22005"/>
                  <a:pt x="3409" y="21775"/>
                  <a:pt x="3934" y="21422"/>
                </a:cubicBezTo>
                <a:cubicBezTo>
                  <a:pt x="4917" y="20773"/>
                  <a:pt x="5608" y="19790"/>
                  <a:pt x="6486" y="19016"/>
                </a:cubicBezTo>
                <a:cubicBezTo>
                  <a:pt x="7150" y="18460"/>
                  <a:pt x="8008" y="18018"/>
                  <a:pt x="8841" y="18018"/>
                </a:cubicBezTo>
                <a:cubicBezTo>
                  <a:pt x="9137" y="18018"/>
                  <a:pt x="9429" y="18074"/>
                  <a:pt x="9709" y="18200"/>
                </a:cubicBezTo>
                <a:cubicBezTo>
                  <a:pt x="10776" y="18702"/>
                  <a:pt x="11194" y="19978"/>
                  <a:pt x="11948" y="20899"/>
                </a:cubicBezTo>
                <a:cubicBezTo>
                  <a:pt x="12502" y="21576"/>
                  <a:pt x="13337" y="22092"/>
                  <a:pt x="14218" y="22092"/>
                </a:cubicBezTo>
                <a:cubicBezTo>
                  <a:pt x="14235" y="22092"/>
                  <a:pt x="14253" y="22092"/>
                  <a:pt x="14270" y="22092"/>
                </a:cubicBezTo>
                <a:cubicBezTo>
                  <a:pt x="15170" y="22092"/>
                  <a:pt x="16090" y="21485"/>
                  <a:pt x="16279" y="20585"/>
                </a:cubicBezTo>
                <a:cubicBezTo>
                  <a:pt x="16300" y="20459"/>
                  <a:pt x="16300" y="20334"/>
                  <a:pt x="16300" y="20208"/>
                </a:cubicBezTo>
                <a:cubicBezTo>
                  <a:pt x="16187" y="18497"/>
                  <a:pt x="17511" y="17055"/>
                  <a:pt x="19133" y="17055"/>
                </a:cubicBezTo>
                <a:cubicBezTo>
                  <a:pt x="19315" y="17055"/>
                  <a:pt x="19501" y="17074"/>
                  <a:pt x="19689" y="17112"/>
                </a:cubicBezTo>
                <a:cubicBezTo>
                  <a:pt x="19731" y="17112"/>
                  <a:pt x="19752" y="17112"/>
                  <a:pt x="19773" y="17133"/>
                </a:cubicBezTo>
                <a:cubicBezTo>
                  <a:pt x="21551" y="17509"/>
                  <a:pt x="23100" y="18660"/>
                  <a:pt x="24251" y="20062"/>
                </a:cubicBezTo>
                <a:cubicBezTo>
                  <a:pt x="25464" y="21506"/>
                  <a:pt x="26301" y="23765"/>
                  <a:pt x="25067" y="25188"/>
                </a:cubicBezTo>
                <a:cubicBezTo>
                  <a:pt x="24292" y="26067"/>
                  <a:pt x="23016" y="26255"/>
                  <a:pt x="21865" y="26527"/>
                </a:cubicBezTo>
                <a:cubicBezTo>
                  <a:pt x="20735" y="26799"/>
                  <a:pt x="19459" y="27364"/>
                  <a:pt x="19166" y="28515"/>
                </a:cubicBezTo>
                <a:cubicBezTo>
                  <a:pt x="18810" y="29917"/>
                  <a:pt x="20338" y="31235"/>
                  <a:pt x="21782" y="31256"/>
                </a:cubicBezTo>
                <a:cubicBezTo>
                  <a:pt x="21800" y="31256"/>
                  <a:pt x="21818" y="31256"/>
                  <a:pt x="21836" y="31256"/>
                </a:cubicBezTo>
                <a:cubicBezTo>
                  <a:pt x="23258" y="31256"/>
                  <a:pt x="24559" y="30451"/>
                  <a:pt x="25757" y="29666"/>
                </a:cubicBezTo>
                <a:cubicBezTo>
                  <a:pt x="26552" y="29143"/>
                  <a:pt x="27389" y="28620"/>
                  <a:pt x="28373" y="28620"/>
                </a:cubicBezTo>
                <a:cubicBezTo>
                  <a:pt x="28833" y="28620"/>
                  <a:pt x="29272" y="28766"/>
                  <a:pt x="29628" y="29059"/>
                </a:cubicBezTo>
                <a:cubicBezTo>
                  <a:pt x="30486" y="29791"/>
                  <a:pt x="30214" y="30942"/>
                  <a:pt x="30256" y="31967"/>
                </a:cubicBezTo>
                <a:cubicBezTo>
                  <a:pt x="30396" y="34073"/>
                  <a:pt x="32362" y="35891"/>
                  <a:pt x="34478" y="35891"/>
                </a:cubicBezTo>
                <a:cubicBezTo>
                  <a:pt x="34570" y="35891"/>
                  <a:pt x="34662" y="35887"/>
                  <a:pt x="34754" y="35880"/>
                </a:cubicBezTo>
                <a:cubicBezTo>
                  <a:pt x="35926" y="35796"/>
                  <a:pt x="37202" y="34960"/>
                  <a:pt x="37181" y="33767"/>
                </a:cubicBezTo>
                <a:cubicBezTo>
                  <a:pt x="37160" y="32386"/>
                  <a:pt x="35591" y="31675"/>
                  <a:pt x="34524" y="30838"/>
                </a:cubicBezTo>
                <a:cubicBezTo>
                  <a:pt x="33457" y="30001"/>
                  <a:pt x="32683" y="28682"/>
                  <a:pt x="32725" y="27322"/>
                </a:cubicBezTo>
                <a:cubicBezTo>
                  <a:pt x="32767" y="25962"/>
                  <a:pt x="33687" y="24623"/>
                  <a:pt x="35026" y="24309"/>
                </a:cubicBezTo>
                <a:cubicBezTo>
                  <a:pt x="35259" y="24253"/>
                  <a:pt x="35490" y="24228"/>
                  <a:pt x="35720" y="24228"/>
                </a:cubicBezTo>
                <a:cubicBezTo>
                  <a:pt x="36943" y="24228"/>
                  <a:pt x="38143" y="24926"/>
                  <a:pt x="39357" y="25314"/>
                </a:cubicBezTo>
                <a:cubicBezTo>
                  <a:pt x="39776" y="25455"/>
                  <a:pt x="40247" y="25532"/>
                  <a:pt x="40712" y="25532"/>
                </a:cubicBezTo>
                <a:cubicBezTo>
                  <a:pt x="41828" y="25532"/>
                  <a:pt x="42908" y="25092"/>
                  <a:pt x="43145" y="24058"/>
                </a:cubicBezTo>
                <a:cubicBezTo>
                  <a:pt x="43458" y="22615"/>
                  <a:pt x="41806" y="21275"/>
                  <a:pt x="42140" y="19832"/>
                </a:cubicBezTo>
                <a:cubicBezTo>
                  <a:pt x="42350" y="18952"/>
                  <a:pt x="43236" y="18517"/>
                  <a:pt x="44162" y="18517"/>
                </a:cubicBezTo>
                <a:cubicBezTo>
                  <a:pt x="44711" y="18517"/>
                  <a:pt x="45274" y="18670"/>
                  <a:pt x="45718" y="18974"/>
                </a:cubicBezTo>
                <a:cubicBezTo>
                  <a:pt x="46911" y="19769"/>
                  <a:pt x="47539" y="21171"/>
                  <a:pt x="48355" y="22364"/>
                </a:cubicBezTo>
                <a:cubicBezTo>
                  <a:pt x="49080" y="23470"/>
                  <a:pt x="50204" y="24507"/>
                  <a:pt x="51476" y="24507"/>
                </a:cubicBezTo>
                <a:cubicBezTo>
                  <a:pt x="51599" y="24507"/>
                  <a:pt x="51723" y="24497"/>
                  <a:pt x="51849" y="24477"/>
                </a:cubicBezTo>
                <a:cubicBezTo>
                  <a:pt x="53293" y="24247"/>
                  <a:pt x="54171" y="22594"/>
                  <a:pt x="53920" y="21171"/>
                </a:cubicBezTo>
                <a:cubicBezTo>
                  <a:pt x="53669" y="19748"/>
                  <a:pt x="52518" y="18618"/>
                  <a:pt x="51221" y="17990"/>
                </a:cubicBezTo>
                <a:cubicBezTo>
                  <a:pt x="50238" y="17509"/>
                  <a:pt x="49087" y="17237"/>
                  <a:pt x="48417" y="16358"/>
                </a:cubicBezTo>
                <a:cubicBezTo>
                  <a:pt x="47775" y="15536"/>
                  <a:pt x="48172" y="13943"/>
                  <a:pt x="49166" y="13943"/>
                </a:cubicBezTo>
                <a:cubicBezTo>
                  <a:pt x="49208" y="13943"/>
                  <a:pt x="49252" y="13946"/>
                  <a:pt x="49296" y="13952"/>
                </a:cubicBezTo>
                <a:cubicBezTo>
                  <a:pt x="49919" y="13062"/>
                  <a:pt x="51269" y="12823"/>
                  <a:pt x="52444" y="12823"/>
                </a:cubicBezTo>
                <a:cubicBezTo>
                  <a:pt x="52650" y="12823"/>
                  <a:pt x="52851" y="12831"/>
                  <a:pt x="53041" y="12843"/>
                </a:cubicBezTo>
                <a:cubicBezTo>
                  <a:pt x="54318" y="12927"/>
                  <a:pt x="55531" y="13387"/>
                  <a:pt x="56766" y="13722"/>
                </a:cubicBezTo>
                <a:cubicBezTo>
                  <a:pt x="57471" y="13901"/>
                  <a:pt x="58210" y="14040"/>
                  <a:pt x="58936" y="14040"/>
                </a:cubicBezTo>
                <a:cubicBezTo>
                  <a:pt x="59482" y="14040"/>
                  <a:pt x="60020" y="13961"/>
                  <a:pt x="60532" y="13764"/>
                </a:cubicBezTo>
                <a:cubicBezTo>
                  <a:pt x="61725" y="13283"/>
                  <a:pt x="62645" y="11985"/>
                  <a:pt x="62332" y="10751"/>
                </a:cubicBezTo>
                <a:cubicBezTo>
                  <a:pt x="62080" y="9893"/>
                  <a:pt x="61285" y="9244"/>
                  <a:pt x="60407" y="9014"/>
                </a:cubicBezTo>
                <a:cubicBezTo>
                  <a:pt x="60057" y="8923"/>
                  <a:pt x="59700" y="8884"/>
                  <a:pt x="59342" y="8884"/>
                </a:cubicBezTo>
                <a:cubicBezTo>
                  <a:pt x="58801" y="8884"/>
                  <a:pt x="58257" y="8972"/>
                  <a:pt x="57728" y="9098"/>
                </a:cubicBezTo>
                <a:cubicBezTo>
                  <a:pt x="57169" y="9229"/>
                  <a:pt x="56547" y="9384"/>
                  <a:pt x="55976" y="9384"/>
                </a:cubicBezTo>
                <a:cubicBezTo>
                  <a:pt x="55457" y="9384"/>
                  <a:pt x="54980" y="9256"/>
                  <a:pt x="54632" y="8868"/>
                </a:cubicBezTo>
                <a:cubicBezTo>
                  <a:pt x="54234" y="8449"/>
                  <a:pt x="54171" y="7759"/>
                  <a:pt x="54402" y="7215"/>
                </a:cubicBezTo>
                <a:cubicBezTo>
                  <a:pt x="54611" y="6671"/>
                  <a:pt x="55092" y="6252"/>
                  <a:pt x="55636" y="6022"/>
                </a:cubicBezTo>
                <a:cubicBezTo>
                  <a:pt x="58565" y="4725"/>
                  <a:pt x="62457" y="5102"/>
                  <a:pt x="65658" y="4809"/>
                </a:cubicBezTo>
                <a:cubicBezTo>
                  <a:pt x="66621" y="4725"/>
                  <a:pt x="67709" y="4578"/>
                  <a:pt x="68337" y="3825"/>
                </a:cubicBezTo>
                <a:cubicBezTo>
                  <a:pt x="69132" y="2884"/>
                  <a:pt x="68713" y="1314"/>
                  <a:pt x="67709" y="582"/>
                </a:cubicBezTo>
                <a:cubicBezTo>
                  <a:pt x="67134" y="175"/>
                  <a:pt x="66436" y="1"/>
                  <a:pt x="65725" y="1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67"/>
          <p:cNvSpPr/>
          <p:nvPr/>
        </p:nvSpPr>
        <p:spPr>
          <a:xfrm rot="5400000">
            <a:off x="5351067" y="3624580"/>
            <a:ext cx="896485" cy="611718"/>
          </a:xfrm>
          <a:custGeom>
            <a:avLst/>
            <a:gdLst/>
            <a:ahLst/>
            <a:cxnLst/>
            <a:rect l="l" t="t" r="r" b="b"/>
            <a:pathLst>
              <a:path w="32558" h="22216" extrusionOk="0">
                <a:moveTo>
                  <a:pt x="29804" y="0"/>
                </a:moveTo>
                <a:cubicBezTo>
                  <a:pt x="28839" y="0"/>
                  <a:pt x="27813" y="389"/>
                  <a:pt x="26992" y="722"/>
                </a:cubicBezTo>
                <a:cubicBezTo>
                  <a:pt x="24809" y="1611"/>
                  <a:pt x="22402" y="1768"/>
                  <a:pt x="19986" y="1768"/>
                </a:cubicBezTo>
                <a:cubicBezTo>
                  <a:pt x="18668" y="1768"/>
                  <a:pt x="17347" y="1721"/>
                  <a:pt x="16058" y="1721"/>
                </a:cubicBezTo>
                <a:cubicBezTo>
                  <a:pt x="15817" y="1721"/>
                  <a:pt x="15576" y="1723"/>
                  <a:pt x="15338" y="1727"/>
                </a:cubicBezTo>
                <a:cubicBezTo>
                  <a:pt x="14354" y="1748"/>
                  <a:pt x="13224" y="1852"/>
                  <a:pt x="12701" y="2668"/>
                </a:cubicBezTo>
                <a:cubicBezTo>
                  <a:pt x="12178" y="3463"/>
                  <a:pt x="12534" y="4551"/>
                  <a:pt x="13036" y="5347"/>
                </a:cubicBezTo>
                <a:cubicBezTo>
                  <a:pt x="13559" y="6163"/>
                  <a:pt x="14229" y="6937"/>
                  <a:pt x="14354" y="7878"/>
                </a:cubicBezTo>
                <a:cubicBezTo>
                  <a:pt x="14543" y="9406"/>
                  <a:pt x="13141" y="10787"/>
                  <a:pt x="11634" y="11142"/>
                </a:cubicBezTo>
                <a:cubicBezTo>
                  <a:pt x="11178" y="11258"/>
                  <a:pt x="10712" y="11305"/>
                  <a:pt x="10242" y="11305"/>
                </a:cubicBezTo>
                <a:cubicBezTo>
                  <a:pt x="9180" y="11305"/>
                  <a:pt x="8096" y="11067"/>
                  <a:pt x="7052" y="10849"/>
                </a:cubicBezTo>
                <a:cubicBezTo>
                  <a:pt x="6245" y="10695"/>
                  <a:pt x="5409" y="10563"/>
                  <a:pt x="4589" y="10563"/>
                </a:cubicBezTo>
                <a:cubicBezTo>
                  <a:pt x="3858" y="10563"/>
                  <a:pt x="3141" y="10668"/>
                  <a:pt x="2470" y="10954"/>
                </a:cubicBezTo>
                <a:cubicBezTo>
                  <a:pt x="1047" y="11540"/>
                  <a:pt x="1" y="13297"/>
                  <a:pt x="691" y="14678"/>
                </a:cubicBezTo>
                <a:cubicBezTo>
                  <a:pt x="1235" y="15787"/>
                  <a:pt x="2595" y="16227"/>
                  <a:pt x="3809" y="16248"/>
                </a:cubicBezTo>
                <a:cubicBezTo>
                  <a:pt x="4898" y="16248"/>
                  <a:pt x="5971" y="16003"/>
                  <a:pt x="7042" y="16003"/>
                </a:cubicBezTo>
                <a:cubicBezTo>
                  <a:pt x="7185" y="16003"/>
                  <a:pt x="7328" y="16008"/>
                  <a:pt x="7470" y="16018"/>
                </a:cubicBezTo>
                <a:cubicBezTo>
                  <a:pt x="8705" y="16101"/>
                  <a:pt x="10023" y="16729"/>
                  <a:pt x="10358" y="17901"/>
                </a:cubicBezTo>
                <a:cubicBezTo>
                  <a:pt x="10588" y="18759"/>
                  <a:pt x="10274" y="19679"/>
                  <a:pt x="10483" y="20537"/>
                </a:cubicBezTo>
                <a:cubicBezTo>
                  <a:pt x="10749" y="21563"/>
                  <a:pt x="11807" y="22215"/>
                  <a:pt x="12861" y="22215"/>
                </a:cubicBezTo>
                <a:cubicBezTo>
                  <a:pt x="13054" y="22215"/>
                  <a:pt x="13246" y="22193"/>
                  <a:pt x="13434" y="22148"/>
                </a:cubicBezTo>
                <a:cubicBezTo>
                  <a:pt x="14647" y="21834"/>
                  <a:pt x="15547" y="20725"/>
                  <a:pt x="15798" y="19512"/>
                </a:cubicBezTo>
                <a:cubicBezTo>
                  <a:pt x="16091" y="18152"/>
                  <a:pt x="15693" y="16624"/>
                  <a:pt x="16363" y="15390"/>
                </a:cubicBezTo>
                <a:cubicBezTo>
                  <a:pt x="17043" y="14172"/>
                  <a:pt x="18536" y="13721"/>
                  <a:pt x="19975" y="13721"/>
                </a:cubicBezTo>
                <a:cubicBezTo>
                  <a:pt x="20218" y="13721"/>
                  <a:pt x="20459" y="13734"/>
                  <a:pt x="20694" y="13758"/>
                </a:cubicBezTo>
                <a:cubicBezTo>
                  <a:pt x="21982" y="13875"/>
                  <a:pt x="23283" y="14233"/>
                  <a:pt x="24576" y="14233"/>
                </a:cubicBezTo>
                <a:cubicBezTo>
                  <a:pt x="24901" y="14233"/>
                  <a:pt x="25225" y="14210"/>
                  <a:pt x="25548" y="14155"/>
                </a:cubicBezTo>
                <a:cubicBezTo>
                  <a:pt x="27160" y="13883"/>
                  <a:pt x="28750" y="12377"/>
                  <a:pt x="28310" y="10808"/>
                </a:cubicBezTo>
                <a:cubicBezTo>
                  <a:pt x="27955" y="9531"/>
                  <a:pt x="26406" y="8694"/>
                  <a:pt x="26469" y="7376"/>
                </a:cubicBezTo>
                <a:cubicBezTo>
                  <a:pt x="26511" y="6309"/>
                  <a:pt x="27620" y="5619"/>
                  <a:pt x="28645" y="5326"/>
                </a:cubicBezTo>
                <a:cubicBezTo>
                  <a:pt x="29670" y="5033"/>
                  <a:pt x="30821" y="4886"/>
                  <a:pt x="31595" y="4175"/>
                </a:cubicBezTo>
                <a:cubicBezTo>
                  <a:pt x="32558" y="3254"/>
                  <a:pt x="32516" y="1434"/>
                  <a:pt x="31491" y="576"/>
                </a:cubicBezTo>
                <a:cubicBezTo>
                  <a:pt x="30997" y="155"/>
                  <a:pt x="30412" y="0"/>
                  <a:pt x="2980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67"/>
          <p:cNvSpPr/>
          <p:nvPr/>
        </p:nvSpPr>
        <p:spPr>
          <a:xfrm rot="5400000">
            <a:off x="6780371" y="2420384"/>
            <a:ext cx="1903550" cy="988782"/>
          </a:xfrm>
          <a:custGeom>
            <a:avLst/>
            <a:gdLst/>
            <a:ahLst/>
            <a:cxnLst/>
            <a:rect l="l" t="t" r="r" b="b"/>
            <a:pathLst>
              <a:path w="69132" h="35910" extrusionOk="0">
                <a:moveTo>
                  <a:pt x="65711" y="1"/>
                </a:moveTo>
                <a:cubicBezTo>
                  <a:pt x="65184" y="1"/>
                  <a:pt x="64649" y="98"/>
                  <a:pt x="64152" y="266"/>
                </a:cubicBezTo>
                <a:cubicBezTo>
                  <a:pt x="62980" y="664"/>
                  <a:pt x="61955" y="1375"/>
                  <a:pt x="60909" y="2045"/>
                </a:cubicBezTo>
                <a:cubicBezTo>
                  <a:pt x="59161" y="3128"/>
                  <a:pt x="57054" y="4052"/>
                  <a:pt x="55056" y="4052"/>
                </a:cubicBezTo>
                <a:cubicBezTo>
                  <a:pt x="54160" y="4052"/>
                  <a:pt x="53286" y="3866"/>
                  <a:pt x="52477" y="3426"/>
                </a:cubicBezTo>
                <a:cubicBezTo>
                  <a:pt x="51368" y="2798"/>
                  <a:pt x="50489" y="1731"/>
                  <a:pt x="49254" y="1354"/>
                </a:cubicBezTo>
                <a:cubicBezTo>
                  <a:pt x="48944" y="1263"/>
                  <a:pt x="48630" y="1221"/>
                  <a:pt x="48316" y="1221"/>
                </a:cubicBezTo>
                <a:cubicBezTo>
                  <a:pt x="46976" y="1221"/>
                  <a:pt x="45646" y="1990"/>
                  <a:pt x="44714" y="3007"/>
                </a:cubicBezTo>
                <a:cubicBezTo>
                  <a:pt x="43563" y="4263"/>
                  <a:pt x="42852" y="5853"/>
                  <a:pt x="41952" y="7276"/>
                </a:cubicBezTo>
                <a:cubicBezTo>
                  <a:pt x="40508" y="9535"/>
                  <a:pt x="38541" y="11440"/>
                  <a:pt x="36240" y="12800"/>
                </a:cubicBezTo>
                <a:cubicBezTo>
                  <a:pt x="35756" y="13078"/>
                  <a:pt x="35200" y="13336"/>
                  <a:pt x="34674" y="13336"/>
                </a:cubicBezTo>
                <a:cubicBezTo>
                  <a:pt x="34449" y="13336"/>
                  <a:pt x="34229" y="13289"/>
                  <a:pt x="34022" y="13176"/>
                </a:cubicBezTo>
                <a:cubicBezTo>
                  <a:pt x="33331" y="12820"/>
                  <a:pt x="33143" y="11858"/>
                  <a:pt x="33394" y="11126"/>
                </a:cubicBezTo>
                <a:cubicBezTo>
                  <a:pt x="33645" y="10393"/>
                  <a:pt x="34231" y="9828"/>
                  <a:pt x="34796" y="9284"/>
                </a:cubicBezTo>
                <a:cubicBezTo>
                  <a:pt x="35717" y="8364"/>
                  <a:pt x="36658" y="7443"/>
                  <a:pt x="37244" y="6271"/>
                </a:cubicBezTo>
                <a:cubicBezTo>
                  <a:pt x="37809" y="5121"/>
                  <a:pt x="37997" y="3677"/>
                  <a:pt x="37370" y="2547"/>
                </a:cubicBezTo>
                <a:cubicBezTo>
                  <a:pt x="36919" y="1720"/>
                  <a:pt x="35982" y="1164"/>
                  <a:pt x="35079" y="1164"/>
                </a:cubicBezTo>
                <a:cubicBezTo>
                  <a:pt x="34725" y="1164"/>
                  <a:pt x="34376" y="1249"/>
                  <a:pt x="34064" y="1438"/>
                </a:cubicBezTo>
                <a:cubicBezTo>
                  <a:pt x="32390" y="2401"/>
                  <a:pt x="32369" y="5476"/>
                  <a:pt x="30444" y="5686"/>
                </a:cubicBezTo>
                <a:cubicBezTo>
                  <a:pt x="30390" y="5691"/>
                  <a:pt x="30337" y="5693"/>
                  <a:pt x="30284" y="5693"/>
                </a:cubicBezTo>
                <a:cubicBezTo>
                  <a:pt x="29273" y="5693"/>
                  <a:pt x="28484" y="4765"/>
                  <a:pt x="27808" y="3970"/>
                </a:cubicBezTo>
                <a:cubicBezTo>
                  <a:pt x="27234" y="3295"/>
                  <a:pt x="26415" y="2606"/>
                  <a:pt x="25593" y="2606"/>
                </a:cubicBezTo>
                <a:cubicBezTo>
                  <a:pt x="25396" y="2606"/>
                  <a:pt x="25198" y="2646"/>
                  <a:pt x="25004" y="2735"/>
                </a:cubicBezTo>
                <a:cubicBezTo>
                  <a:pt x="24146" y="3133"/>
                  <a:pt x="23937" y="4263"/>
                  <a:pt x="24041" y="5204"/>
                </a:cubicBezTo>
                <a:cubicBezTo>
                  <a:pt x="24146" y="6146"/>
                  <a:pt x="24439" y="7108"/>
                  <a:pt x="24125" y="8008"/>
                </a:cubicBezTo>
                <a:cubicBezTo>
                  <a:pt x="23961" y="8479"/>
                  <a:pt x="23458" y="8658"/>
                  <a:pt x="22895" y="8658"/>
                </a:cubicBezTo>
                <a:cubicBezTo>
                  <a:pt x="22384" y="8658"/>
                  <a:pt x="21824" y="8510"/>
                  <a:pt x="21426" y="8301"/>
                </a:cubicBezTo>
                <a:cubicBezTo>
                  <a:pt x="20269" y="7685"/>
                  <a:pt x="19030" y="7036"/>
                  <a:pt x="17751" y="7036"/>
                </a:cubicBezTo>
                <a:cubicBezTo>
                  <a:pt x="17596" y="7036"/>
                  <a:pt x="17440" y="7046"/>
                  <a:pt x="17283" y="7066"/>
                </a:cubicBezTo>
                <a:cubicBezTo>
                  <a:pt x="15818" y="7234"/>
                  <a:pt x="14437" y="8740"/>
                  <a:pt x="14981" y="10100"/>
                </a:cubicBezTo>
                <a:cubicBezTo>
                  <a:pt x="15379" y="11084"/>
                  <a:pt x="16572" y="11565"/>
                  <a:pt x="17053" y="12507"/>
                </a:cubicBezTo>
                <a:cubicBezTo>
                  <a:pt x="17827" y="13950"/>
                  <a:pt x="16551" y="15792"/>
                  <a:pt x="14981" y="16210"/>
                </a:cubicBezTo>
                <a:cubicBezTo>
                  <a:pt x="14593" y="16314"/>
                  <a:pt x="14200" y="16358"/>
                  <a:pt x="13805" y="16358"/>
                </a:cubicBezTo>
                <a:cubicBezTo>
                  <a:pt x="12604" y="16358"/>
                  <a:pt x="11387" y="15945"/>
                  <a:pt x="10253" y="15520"/>
                </a:cubicBezTo>
                <a:cubicBezTo>
                  <a:pt x="9008" y="15059"/>
                  <a:pt x="7707" y="14557"/>
                  <a:pt x="6408" y="14557"/>
                </a:cubicBezTo>
                <a:cubicBezTo>
                  <a:pt x="6113" y="14557"/>
                  <a:pt x="5818" y="14583"/>
                  <a:pt x="5524" y="14641"/>
                </a:cubicBezTo>
                <a:cubicBezTo>
                  <a:pt x="4059" y="14913"/>
                  <a:pt x="2825" y="15917"/>
                  <a:pt x="1779" y="16963"/>
                </a:cubicBezTo>
                <a:cubicBezTo>
                  <a:pt x="1172" y="17591"/>
                  <a:pt x="586" y="18261"/>
                  <a:pt x="293" y="19056"/>
                </a:cubicBezTo>
                <a:cubicBezTo>
                  <a:pt x="0" y="19872"/>
                  <a:pt x="84" y="20876"/>
                  <a:pt x="712" y="21483"/>
                </a:cubicBezTo>
                <a:cubicBezTo>
                  <a:pt x="1092" y="21854"/>
                  <a:pt x="1594" y="22013"/>
                  <a:pt x="2119" y="22013"/>
                </a:cubicBezTo>
                <a:cubicBezTo>
                  <a:pt x="2748" y="22013"/>
                  <a:pt x="3409" y="21785"/>
                  <a:pt x="3934" y="21420"/>
                </a:cubicBezTo>
                <a:cubicBezTo>
                  <a:pt x="4917" y="20771"/>
                  <a:pt x="5608" y="19788"/>
                  <a:pt x="6486" y="19035"/>
                </a:cubicBezTo>
                <a:cubicBezTo>
                  <a:pt x="7147" y="18467"/>
                  <a:pt x="7999" y="18034"/>
                  <a:pt x="8827" y="18034"/>
                </a:cubicBezTo>
                <a:cubicBezTo>
                  <a:pt x="9127" y="18034"/>
                  <a:pt x="9425" y="18091"/>
                  <a:pt x="9709" y="18219"/>
                </a:cubicBezTo>
                <a:cubicBezTo>
                  <a:pt x="10776" y="18700"/>
                  <a:pt x="11194" y="19976"/>
                  <a:pt x="11948" y="20897"/>
                </a:cubicBezTo>
                <a:cubicBezTo>
                  <a:pt x="12512" y="21587"/>
                  <a:pt x="13370" y="22111"/>
                  <a:pt x="14270" y="22111"/>
                </a:cubicBezTo>
                <a:cubicBezTo>
                  <a:pt x="15170" y="22090"/>
                  <a:pt x="16090" y="21483"/>
                  <a:pt x="16279" y="20604"/>
                </a:cubicBezTo>
                <a:cubicBezTo>
                  <a:pt x="16300" y="20479"/>
                  <a:pt x="16300" y="20353"/>
                  <a:pt x="16300" y="20207"/>
                </a:cubicBezTo>
                <a:cubicBezTo>
                  <a:pt x="16186" y="18488"/>
                  <a:pt x="17522" y="17059"/>
                  <a:pt x="19153" y="17059"/>
                </a:cubicBezTo>
                <a:cubicBezTo>
                  <a:pt x="19329" y="17059"/>
                  <a:pt x="19508" y="17075"/>
                  <a:pt x="19689" y="17110"/>
                </a:cubicBezTo>
                <a:cubicBezTo>
                  <a:pt x="19731" y="17131"/>
                  <a:pt x="19752" y="17131"/>
                  <a:pt x="19773" y="17131"/>
                </a:cubicBezTo>
                <a:cubicBezTo>
                  <a:pt x="21551" y="17507"/>
                  <a:pt x="23100" y="18679"/>
                  <a:pt x="24251" y="20081"/>
                </a:cubicBezTo>
                <a:cubicBezTo>
                  <a:pt x="25464" y="21525"/>
                  <a:pt x="26301" y="23764"/>
                  <a:pt x="25067" y="25186"/>
                </a:cubicBezTo>
                <a:cubicBezTo>
                  <a:pt x="24292" y="26065"/>
                  <a:pt x="23016" y="26274"/>
                  <a:pt x="21865" y="26546"/>
                </a:cubicBezTo>
                <a:cubicBezTo>
                  <a:pt x="20735" y="26818"/>
                  <a:pt x="19459" y="27383"/>
                  <a:pt x="19166" y="28513"/>
                </a:cubicBezTo>
                <a:cubicBezTo>
                  <a:pt x="18810" y="29936"/>
                  <a:pt x="20338" y="31233"/>
                  <a:pt x="21782" y="31254"/>
                </a:cubicBezTo>
                <a:cubicBezTo>
                  <a:pt x="21816" y="31255"/>
                  <a:pt x="21851" y="31256"/>
                  <a:pt x="21886" y="31256"/>
                </a:cubicBezTo>
                <a:cubicBezTo>
                  <a:pt x="23289" y="31256"/>
                  <a:pt x="24573" y="30440"/>
                  <a:pt x="25757" y="29664"/>
                </a:cubicBezTo>
                <a:cubicBezTo>
                  <a:pt x="26552" y="29162"/>
                  <a:pt x="27389" y="28639"/>
                  <a:pt x="28373" y="28639"/>
                </a:cubicBezTo>
                <a:cubicBezTo>
                  <a:pt x="28833" y="28639"/>
                  <a:pt x="29272" y="28764"/>
                  <a:pt x="29628" y="29057"/>
                </a:cubicBezTo>
                <a:cubicBezTo>
                  <a:pt x="30486" y="29790"/>
                  <a:pt x="30214" y="30940"/>
                  <a:pt x="30256" y="31966"/>
                </a:cubicBezTo>
                <a:cubicBezTo>
                  <a:pt x="30396" y="34091"/>
                  <a:pt x="32362" y="35910"/>
                  <a:pt x="34478" y="35910"/>
                </a:cubicBezTo>
                <a:cubicBezTo>
                  <a:pt x="34570" y="35910"/>
                  <a:pt x="34662" y="35906"/>
                  <a:pt x="34754" y="35899"/>
                </a:cubicBezTo>
                <a:cubicBezTo>
                  <a:pt x="35926" y="35795"/>
                  <a:pt x="37202" y="34958"/>
                  <a:pt x="37181" y="33786"/>
                </a:cubicBezTo>
                <a:cubicBezTo>
                  <a:pt x="37160" y="32405"/>
                  <a:pt x="35591" y="31694"/>
                  <a:pt x="34524" y="30836"/>
                </a:cubicBezTo>
                <a:cubicBezTo>
                  <a:pt x="33457" y="29999"/>
                  <a:pt x="32683" y="28702"/>
                  <a:pt x="32725" y="27341"/>
                </a:cubicBezTo>
                <a:cubicBezTo>
                  <a:pt x="32767" y="25981"/>
                  <a:pt x="33687" y="24621"/>
                  <a:pt x="35026" y="24308"/>
                </a:cubicBezTo>
                <a:cubicBezTo>
                  <a:pt x="35251" y="24256"/>
                  <a:pt x="35475" y="24233"/>
                  <a:pt x="35698" y="24233"/>
                </a:cubicBezTo>
                <a:cubicBezTo>
                  <a:pt x="36928" y="24233"/>
                  <a:pt x="38135" y="24925"/>
                  <a:pt x="39357" y="25333"/>
                </a:cubicBezTo>
                <a:cubicBezTo>
                  <a:pt x="39776" y="25474"/>
                  <a:pt x="40247" y="25551"/>
                  <a:pt x="40712" y="25551"/>
                </a:cubicBezTo>
                <a:cubicBezTo>
                  <a:pt x="41828" y="25551"/>
                  <a:pt x="42908" y="25111"/>
                  <a:pt x="43145" y="24077"/>
                </a:cubicBezTo>
                <a:cubicBezTo>
                  <a:pt x="43458" y="22634"/>
                  <a:pt x="41806" y="21274"/>
                  <a:pt x="42140" y="19851"/>
                </a:cubicBezTo>
                <a:cubicBezTo>
                  <a:pt x="42351" y="18957"/>
                  <a:pt x="43238" y="18525"/>
                  <a:pt x="44165" y="18525"/>
                </a:cubicBezTo>
                <a:cubicBezTo>
                  <a:pt x="44713" y="18525"/>
                  <a:pt x="45275" y="18676"/>
                  <a:pt x="45718" y="18972"/>
                </a:cubicBezTo>
                <a:cubicBezTo>
                  <a:pt x="46911" y="19767"/>
                  <a:pt x="47539" y="21169"/>
                  <a:pt x="48355" y="22383"/>
                </a:cubicBezTo>
                <a:cubicBezTo>
                  <a:pt x="49081" y="23471"/>
                  <a:pt x="50208" y="24525"/>
                  <a:pt x="51481" y="24525"/>
                </a:cubicBezTo>
                <a:cubicBezTo>
                  <a:pt x="51602" y="24525"/>
                  <a:pt x="51725" y="24516"/>
                  <a:pt x="51849" y="24496"/>
                </a:cubicBezTo>
                <a:cubicBezTo>
                  <a:pt x="53293" y="24266"/>
                  <a:pt x="54171" y="22613"/>
                  <a:pt x="53920" y="21190"/>
                </a:cubicBezTo>
                <a:cubicBezTo>
                  <a:pt x="53669" y="19767"/>
                  <a:pt x="52518" y="18637"/>
                  <a:pt x="51221" y="18010"/>
                </a:cubicBezTo>
                <a:cubicBezTo>
                  <a:pt x="50238" y="17528"/>
                  <a:pt x="49087" y="17235"/>
                  <a:pt x="48417" y="16378"/>
                </a:cubicBezTo>
                <a:cubicBezTo>
                  <a:pt x="47772" y="15530"/>
                  <a:pt x="48177" y="13944"/>
                  <a:pt x="49182" y="13944"/>
                </a:cubicBezTo>
                <a:cubicBezTo>
                  <a:pt x="49219" y="13944"/>
                  <a:pt x="49257" y="13946"/>
                  <a:pt x="49296" y="13950"/>
                </a:cubicBezTo>
                <a:cubicBezTo>
                  <a:pt x="49913" y="13069"/>
                  <a:pt x="51242" y="12841"/>
                  <a:pt x="52409" y="12841"/>
                </a:cubicBezTo>
                <a:cubicBezTo>
                  <a:pt x="52627" y="12841"/>
                  <a:pt x="52840" y="12849"/>
                  <a:pt x="53041" y="12862"/>
                </a:cubicBezTo>
                <a:cubicBezTo>
                  <a:pt x="54318" y="12946"/>
                  <a:pt x="55531" y="13406"/>
                  <a:pt x="56766" y="13720"/>
                </a:cubicBezTo>
                <a:cubicBezTo>
                  <a:pt x="57467" y="13910"/>
                  <a:pt x="58201" y="14053"/>
                  <a:pt x="58923" y="14053"/>
                </a:cubicBezTo>
                <a:cubicBezTo>
                  <a:pt x="59473" y="14053"/>
                  <a:pt x="60016" y="13970"/>
                  <a:pt x="60532" y="13762"/>
                </a:cubicBezTo>
                <a:cubicBezTo>
                  <a:pt x="61725" y="13302"/>
                  <a:pt x="62645" y="11984"/>
                  <a:pt x="62332" y="10770"/>
                </a:cubicBezTo>
                <a:cubicBezTo>
                  <a:pt x="62080" y="9891"/>
                  <a:pt x="61285" y="9263"/>
                  <a:pt x="60407" y="9033"/>
                </a:cubicBezTo>
                <a:cubicBezTo>
                  <a:pt x="60061" y="8934"/>
                  <a:pt x="59708" y="8894"/>
                  <a:pt x="59355" y="8894"/>
                </a:cubicBezTo>
                <a:cubicBezTo>
                  <a:pt x="58810" y="8894"/>
                  <a:pt x="58261" y="8990"/>
                  <a:pt x="57728" y="9117"/>
                </a:cubicBezTo>
                <a:cubicBezTo>
                  <a:pt x="57174" y="9247"/>
                  <a:pt x="56557" y="9395"/>
                  <a:pt x="55990" y="9395"/>
                </a:cubicBezTo>
                <a:cubicBezTo>
                  <a:pt x="55466" y="9395"/>
                  <a:pt x="54984" y="9269"/>
                  <a:pt x="54632" y="8887"/>
                </a:cubicBezTo>
                <a:cubicBezTo>
                  <a:pt x="54234" y="8447"/>
                  <a:pt x="54171" y="7778"/>
                  <a:pt x="54402" y="7234"/>
                </a:cubicBezTo>
                <a:cubicBezTo>
                  <a:pt x="54611" y="6690"/>
                  <a:pt x="55092" y="6271"/>
                  <a:pt x="55636" y="6020"/>
                </a:cubicBezTo>
                <a:cubicBezTo>
                  <a:pt x="58565" y="4744"/>
                  <a:pt x="62457" y="5100"/>
                  <a:pt x="65658" y="4807"/>
                </a:cubicBezTo>
                <a:cubicBezTo>
                  <a:pt x="66621" y="4723"/>
                  <a:pt x="67709" y="4598"/>
                  <a:pt x="68337" y="3844"/>
                </a:cubicBezTo>
                <a:cubicBezTo>
                  <a:pt x="69132" y="2882"/>
                  <a:pt x="68713" y="1312"/>
                  <a:pt x="67709" y="601"/>
                </a:cubicBezTo>
                <a:cubicBezTo>
                  <a:pt x="67131" y="179"/>
                  <a:pt x="66428" y="1"/>
                  <a:pt x="65711" y="1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67"/>
          <p:cNvSpPr/>
          <p:nvPr/>
        </p:nvSpPr>
        <p:spPr>
          <a:xfrm rot="5400000">
            <a:off x="7516284" y="3624428"/>
            <a:ext cx="896485" cy="612020"/>
          </a:xfrm>
          <a:custGeom>
            <a:avLst/>
            <a:gdLst/>
            <a:ahLst/>
            <a:cxnLst/>
            <a:rect l="l" t="t" r="r" b="b"/>
            <a:pathLst>
              <a:path w="32558" h="22227" extrusionOk="0">
                <a:moveTo>
                  <a:pt x="29799" y="1"/>
                </a:moveTo>
                <a:cubicBezTo>
                  <a:pt x="28835" y="1"/>
                  <a:pt x="27812" y="381"/>
                  <a:pt x="26992" y="714"/>
                </a:cubicBezTo>
                <a:cubicBezTo>
                  <a:pt x="24795" y="1620"/>
                  <a:pt x="22372" y="1779"/>
                  <a:pt x="19941" y="1779"/>
                </a:cubicBezTo>
                <a:cubicBezTo>
                  <a:pt x="18638" y="1779"/>
                  <a:pt x="17333" y="1733"/>
                  <a:pt x="16059" y="1733"/>
                </a:cubicBezTo>
                <a:cubicBezTo>
                  <a:pt x="15817" y="1733"/>
                  <a:pt x="15577" y="1735"/>
                  <a:pt x="15338" y="1739"/>
                </a:cubicBezTo>
                <a:cubicBezTo>
                  <a:pt x="14354" y="1739"/>
                  <a:pt x="13224" y="1843"/>
                  <a:pt x="12701" y="2659"/>
                </a:cubicBezTo>
                <a:cubicBezTo>
                  <a:pt x="12178" y="3475"/>
                  <a:pt x="12534" y="4543"/>
                  <a:pt x="13036" y="5359"/>
                </a:cubicBezTo>
                <a:cubicBezTo>
                  <a:pt x="13559" y="6175"/>
                  <a:pt x="14229" y="6928"/>
                  <a:pt x="14354" y="7890"/>
                </a:cubicBezTo>
                <a:cubicBezTo>
                  <a:pt x="14543" y="9418"/>
                  <a:pt x="13141" y="10778"/>
                  <a:pt x="11634" y="11154"/>
                </a:cubicBezTo>
                <a:cubicBezTo>
                  <a:pt x="11185" y="11261"/>
                  <a:pt x="10729" y="11303"/>
                  <a:pt x="10272" y="11303"/>
                </a:cubicBezTo>
                <a:cubicBezTo>
                  <a:pt x="9197" y="11303"/>
                  <a:pt x="8109" y="11067"/>
                  <a:pt x="7052" y="10861"/>
                </a:cubicBezTo>
                <a:cubicBezTo>
                  <a:pt x="6228" y="10703"/>
                  <a:pt x="5374" y="10564"/>
                  <a:pt x="4538" y="10564"/>
                </a:cubicBezTo>
                <a:cubicBezTo>
                  <a:pt x="3825" y="10564"/>
                  <a:pt x="3125" y="10666"/>
                  <a:pt x="2470" y="10945"/>
                </a:cubicBezTo>
                <a:cubicBezTo>
                  <a:pt x="1047" y="11552"/>
                  <a:pt x="1" y="13310"/>
                  <a:pt x="691" y="14690"/>
                </a:cubicBezTo>
                <a:cubicBezTo>
                  <a:pt x="1235" y="15799"/>
                  <a:pt x="2595" y="16239"/>
                  <a:pt x="3809" y="16239"/>
                </a:cubicBezTo>
                <a:cubicBezTo>
                  <a:pt x="4898" y="16239"/>
                  <a:pt x="5971" y="15994"/>
                  <a:pt x="7042" y="15994"/>
                </a:cubicBezTo>
                <a:cubicBezTo>
                  <a:pt x="7185" y="15994"/>
                  <a:pt x="7328" y="15999"/>
                  <a:pt x="7470" y="16009"/>
                </a:cubicBezTo>
                <a:cubicBezTo>
                  <a:pt x="8705" y="16092"/>
                  <a:pt x="10023" y="16720"/>
                  <a:pt x="10358" y="17913"/>
                </a:cubicBezTo>
                <a:cubicBezTo>
                  <a:pt x="10588" y="18750"/>
                  <a:pt x="10274" y="19691"/>
                  <a:pt x="10483" y="20549"/>
                </a:cubicBezTo>
                <a:cubicBezTo>
                  <a:pt x="10750" y="21561"/>
                  <a:pt x="11814" y="22226"/>
                  <a:pt x="12871" y="22226"/>
                </a:cubicBezTo>
                <a:cubicBezTo>
                  <a:pt x="13060" y="22226"/>
                  <a:pt x="13249" y="22205"/>
                  <a:pt x="13434" y="22160"/>
                </a:cubicBezTo>
                <a:cubicBezTo>
                  <a:pt x="14647" y="21846"/>
                  <a:pt x="15547" y="20737"/>
                  <a:pt x="15798" y="19524"/>
                </a:cubicBezTo>
                <a:cubicBezTo>
                  <a:pt x="16091" y="18143"/>
                  <a:pt x="15693" y="16615"/>
                  <a:pt x="16363" y="15402"/>
                </a:cubicBezTo>
                <a:cubicBezTo>
                  <a:pt x="17054" y="14166"/>
                  <a:pt x="18581" y="13719"/>
                  <a:pt x="20040" y="13719"/>
                </a:cubicBezTo>
                <a:cubicBezTo>
                  <a:pt x="20261" y="13719"/>
                  <a:pt x="20480" y="13730"/>
                  <a:pt x="20694" y="13749"/>
                </a:cubicBezTo>
                <a:cubicBezTo>
                  <a:pt x="21983" y="13883"/>
                  <a:pt x="23285" y="14244"/>
                  <a:pt x="24580" y="14244"/>
                </a:cubicBezTo>
                <a:cubicBezTo>
                  <a:pt x="24903" y="14244"/>
                  <a:pt x="25226" y="14222"/>
                  <a:pt x="25548" y="14167"/>
                </a:cubicBezTo>
                <a:cubicBezTo>
                  <a:pt x="27160" y="13895"/>
                  <a:pt x="28750" y="12389"/>
                  <a:pt x="28310" y="10820"/>
                </a:cubicBezTo>
                <a:cubicBezTo>
                  <a:pt x="27955" y="9543"/>
                  <a:pt x="26406" y="8706"/>
                  <a:pt x="26469" y="7388"/>
                </a:cubicBezTo>
                <a:cubicBezTo>
                  <a:pt x="26511" y="6321"/>
                  <a:pt x="27620" y="5631"/>
                  <a:pt x="28645" y="5338"/>
                </a:cubicBezTo>
                <a:cubicBezTo>
                  <a:pt x="29670" y="5045"/>
                  <a:pt x="30821" y="4898"/>
                  <a:pt x="31595" y="4166"/>
                </a:cubicBezTo>
                <a:cubicBezTo>
                  <a:pt x="32558" y="3245"/>
                  <a:pt x="32516" y="1446"/>
                  <a:pt x="31491" y="567"/>
                </a:cubicBezTo>
                <a:cubicBezTo>
                  <a:pt x="30996" y="153"/>
                  <a:pt x="30409" y="1"/>
                  <a:pt x="29799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67"/>
          <p:cNvSpPr/>
          <p:nvPr/>
        </p:nvSpPr>
        <p:spPr>
          <a:xfrm rot="5400000">
            <a:off x="7353041" y="2215523"/>
            <a:ext cx="313514" cy="693359"/>
          </a:xfrm>
          <a:custGeom>
            <a:avLst/>
            <a:gdLst/>
            <a:ahLst/>
            <a:cxnLst/>
            <a:rect l="l" t="t" r="r" b="b"/>
            <a:pathLst>
              <a:path w="11386" h="25181" extrusionOk="0">
                <a:moveTo>
                  <a:pt x="8211" y="1"/>
                </a:moveTo>
                <a:cubicBezTo>
                  <a:pt x="7712" y="1"/>
                  <a:pt x="7176" y="156"/>
                  <a:pt x="6633" y="510"/>
                </a:cubicBezTo>
                <a:cubicBezTo>
                  <a:pt x="3683" y="2456"/>
                  <a:pt x="4729" y="5720"/>
                  <a:pt x="5880" y="8294"/>
                </a:cubicBezTo>
                <a:cubicBezTo>
                  <a:pt x="6445" y="9508"/>
                  <a:pt x="6863" y="10951"/>
                  <a:pt x="6298" y="12186"/>
                </a:cubicBezTo>
                <a:cubicBezTo>
                  <a:pt x="5713" y="13483"/>
                  <a:pt x="4248" y="14111"/>
                  <a:pt x="3139" y="14990"/>
                </a:cubicBezTo>
                <a:cubicBezTo>
                  <a:pt x="1068" y="16601"/>
                  <a:pt x="0" y="19404"/>
                  <a:pt x="482" y="21999"/>
                </a:cubicBezTo>
                <a:cubicBezTo>
                  <a:pt x="670" y="22961"/>
                  <a:pt x="1068" y="23903"/>
                  <a:pt x="1821" y="24552"/>
                </a:cubicBezTo>
                <a:cubicBezTo>
                  <a:pt x="2279" y="24944"/>
                  <a:pt x="2900" y="25181"/>
                  <a:pt x="3506" y="25181"/>
                </a:cubicBezTo>
                <a:cubicBezTo>
                  <a:pt x="3869" y="25181"/>
                  <a:pt x="4227" y="25096"/>
                  <a:pt x="4541" y="24907"/>
                </a:cubicBezTo>
                <a:cubicBezTo>
                  <a:pt x="5482" y="24342"/>
                  <a:pt x="5775" y="23129"/>
                  <a:pt x="5713" y="22062"/>
                </a:cubicBezTo>
                <a:cubicBezTo>
                  <a:pt x="5671" y="20974"/>
                  <a:pt x="5336" y="19907"/>
                  <a:pt x="5399" y="18839"/>
                </a:cubicBezTo>
                <a:cubicBezTo>
                  <a:pt x="5441" y="17751"/>
                  <a:pt x="6006" y="16580"/>
                  <a:pt x="7052" y="16308"/>
                </a:cubicBezTo>
                <a:cubicBezTo>
                  <a:pt x="7234" y="16265"/>
                  <a:pt x="7419" y="16250"/>
                  <a:pt x="7606" y="16250"/>
                </a:cubicBezTo>
                <a:cubicBezTo>
                  <a:pt x="8054" y="16250"/>
                  <a:pt x="8510" y="16336"/>
                  <a:pt x="8949" y="16336"/>
                </a:cubicBezTo>
                <a:cubicBezTo>
                  <a:pt x="9233" y="16336"/>
                  <a:pt x="9509" y="16300"/>
                  <a:pt x="9772" y="16182"/>
                </a:cubicBezTo>
                <a:cubicBezTo>
                  <a:pt x="10776" y="15701"/>
                  <a:pt x="10839" y="14257"/>
                  <a:pt x="10420" y="13232"/>
                </a:cubicBezTo>
                <a:cubicBezTo>
                  <a:pt x="9981" y="12207"/>
                  <a:pt x="9207" y="11328"/>
                  <a:pt x="8977" y="10240"/>
                </a:cubicBezTo>
                <a:cubicBezTo>
                  <a:pt x="8767" y="9173"/>
                  <a:pt x="9102" y="8064"/>
                  <a:pt x="9563" y="7080"/>
                </a:cubicBezTo>
                <a:cubicBezTo>
                  <a:pt x="10002" y="6097"/>
                  <a:pt x="10567" y="5155"/>
                  <a:pt x="10860" y="4088"/>
                </a:cubicBezTo>
                <a:cubicBezTo>
                  <a:pt x="11386" y="2083"/>
                  <a:pt x="10040" y="1"/>
                  <a:pt x="8211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67"/>
          <p:cNvSpPr/>
          <p:nvPr/>
        </p:nvSpPr>
        <p:spPr>
          <a:xfrm rot="5400000">
            <a:off x="6402949" y="3382594"/>
            <a:ext cx="565211" cy="368033"/>
          </a:xfrm>
          <a:custGeom>
            <a:avLst/>
            <a:gdLst/>
            <a:ahLst/>
            <a:cxnLst/>
            <a:rect l="l" t="t" r="r" b="b"/>
            <a:pathLst>
              <a:path w="20527" h="13366" extrusionOk="0">
                <a:moveTo>
                  <a:pt x="8272" y="1"/>
                </a:moveTo>
                <a:cubicBezTo>
                  <a:pt x="7711" y="1"/>
                  <a:pt x="7142" y="147"/>
                  <a:pt x="6655" y="426"/>
                </a:cubicBezTo>
                <a:cubicBezTo>
                  <a:pt x="5629" y="991"/>
                  <a:pt x="4939" y="2058"/>
                  <a:pt x="4667" y="3209"/>
                </a:cubicBezTo>
                <a:cubicBezTo>
                  <a:pt x="4395" y="4276"/>
                  <a:pt x="4395" y="5552"/>
                  <a:pt x="3558" y="6264"/>
                </a:cubicBezTo>
                <a:cubicBezTo>
                  <a:pt x="2993" y="6724"/>
                  <a:pt x="2219" y="6787"/>
                  <a:pt x="1507" y="6996"/>
                </a:cubicBezTo>
                <a:cubicBezTo>
                  <a:pt x="817" y="7184"/>
                  <a:pt x="64" y="7665"/>
                  <a:pt x="22" y="8398"/>
                </a:cubicBezTo>
                <a:cubicBezTo>
                  <a:pt x="1" y="8900"/>
                  <a:pt x="336" y="9339"/>
                  <a:pt x="712" y="9674"/>
                </a:cubicBezTo>
                <a:cubicBezTo>
                  <a:pt x="1608" y="10488"/>
                  <a:pt x="2811" y="10915"/>
                  <a:pt x="4008" y="10915"/>
                </a:cubicBezTo>
                <a:cubicBezTo>
                  <a:pt x="4658" y="10915"/>
                  <a:pt x="5305" y="10789"/>
                  <a:pt x="5901" y="10532"/>
                </a:cubicBezTo>
                <a:cubicBezTo>
                  <a:pt x="6739" y="10166"/>
                  <a:pt x="7591" y="9552"/>
                  <a:pt x="8445" y="9552"/>
                </a:cubicBezTo>
                <a:cubicBezTo>
                  <a:pt x="8615" y="9552"/>
                  <a:pt x="8786" y="9577"/>
                  <a:pt x="8956" y="9632"/>
                </a:cubicBezTo>
                <a:cubicBezTo>
                  <a:pt x="9877" y="9925"/>
                  <a:pt x="10295" y="10929"/>
                  <a:pt x="10735" y="11787"/>
                </a:cubicBezTo>
                <a:cubicBezTo>
                  <a:pt x="11131" y="12543"/>
                  <a:pt x="11800" y="13366"/>
                  <a:pt x="12619" y="13366"/>
                </a:cubicBezTo>
                <a:cubicBezTo>
                  <a:pt x="12707" y="13366"/>
                  <a:pt x="12798" y="13356"/>
                  <a:pt x="12890" y="13336"/>
                </a:cubicBezTo>
                <a:cubicBezTo>
                  <a:pt x="14396" y="13001"/>
                  <a:pt x="14062" y="10888"/>
                  <a:pt x="14773" y="9904"/>
                </a:cubicBezTo>
                <a:cubicBezTo>
                  <a:pt x="15190" y="9343"/>
                  <a:pt x="15634" y="9169"/>
                  <a:pt x="16091" y="9169"/>
                </a:cubicBezTo>
                <a:cubicBezTo>
                  <a:pt x="16847" y="9169"/>
                  <a:pt x="17641" y="9649"/>
                  <a:pt x="18413" y="9649"/>
                </a:cubicBezTo>
                <a:cubicBezTo>
                  <a:pt x="18739" y="9649"/>
                  <a:pt x="19062" y="9563"/>
                  <a:pt x="19376" y="9318"/>
                </a:cubicBezTo>
                <a:cubicBezTo>
                  <a:pt x="20527" y="8440"/>
                  <a:pt x="19983" y="6054"/>
                  <a:pt x="19627" y="4924"/>
                </a:cubicBezTo>
                <a:cubicBezTo>
                  <a:pt x="18989" y="2972"/>
                  <a:pt x="17494" y="1376"/>
                  <a:pt x="15372" y="1376"/>
                </a:cubicBezTo>
                <a:cubicBezTo>
                  <a:pt x="15197" y="1376"/>
                  <a:pt x="15019" y="1387"/>
                  <a:pt x="14836" y="1409"/>
                </a:cubicBezTo>
                <a:cubicBezTo>
                  <a:pt x="13994" y="1513"/>
                  <a:pt x="13109" y="1867"/>
                  <a:pt x="12280" y="1867"/>
                </a:cubicBezTo>
                <a:cubicBezTo>
                  <a:pt x="11934" y="1867"/>
                  <a:pt x="11598" y="1805"/>
                  <a:pt x="11279" y="1639"/>
                </a:cubicBezTo>
                <a:cubicBezTo>
                  <a:pt x="10777" y="1367"/>
                  <a:pt x="10442" y="886"/>
                  <a:pt x="9982" y="551"/>
                </a:cubicBezTo>
                <a:cubicBezTo>
                  <a:pt x="9499" y="178"/>
                  <a:pt x="8890" y="1"/>
                  <a:pt x="8272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67"/>
          <p:cNvSpPr/>
          <p:nvPr/>
        </p:nvSpPr>
        <p:spPr>
          <a:xfrm rot="5400000">
            <a:off x="7229347" y="3927282"/>
            <a:ext cx="326703" cy="521926"/>
          </a:xfrm>
          <a:custGeom>
            <a:avLst/>
            <a:gdLst/>
            <a:ahLst/>
            <a:cxnLst/>
            <a:rect l="l" t="t" r="r" b="b"/>
            <a:pathLst>
              <a:path w="11865" h="18955" extrusionOk="0">
                <a:moveTo>
                  <a:pt x="8007" y="1"/>
                </a:moveTo>
                <a:cubicBezTo>
                  <a:pt x="7328" y="1"/>
                  <a:pt x="6640" y="315"/>
                  <a:pt x="6194" y="1033"/>
                </a:cubicBezTo>
                <a:cubicBezTo>
                  <a:pt x="6006" y="1367"/>
                  <a:pt x="5755" y="1660"/>
                  <a:pt x="5462" y="1953"/>
                </a:cubicBezTo>
                <a:cubicBezTo>
                  <a:pt x="4353" y="3062"/>
                  <a:pt x="2867" y="3774"/>
                  <a:pt x="1779" y="4903"/>
                </a:cubicBezTo>
                <a:cubicBezTo>
                  <a:pt x="670" y="6012"/>
                  <a:pt x="1" y="7875"/>
                  <a:pt x="900" y="9172"/>
                </a:cubicBezTo>
                <a:cubicBezTo>
                  <a:pt x="1716" y="10302"/>
                  <a:pt x="3411" y="10574"/>
                  <a:pt x="4102" y="11787"/>
                </a:cubicBezTo>
                <a:cubicBezTo>
                  <a:pt x="4834" y="13064"/>
                  <a:pt x="4039" y="14654"/>
                  <a:pt x="4144" y="16118"/>
                </a:cubicBezTo>
                <a:cubicBezTo>
                  <a:pt x="4206" y="17290"/>
                  <a:pt x="4960" y="18462"/>
                  <a:pt x="6090" y="18839"/>
                </a:cubicBezTo>
                <a:cubicBezTo>
                  <a:pt x="6322" y="18917"/>
                  <a:pt x="6566" y="18955"/>
                  <a:pt x="6812" y="18955"/>
                </a:cubicBezTo>
                <a:cubicBezTo>
                  <a:pt x="7742" y="18955"/>
                  <a:pt x="8688" y="18418"/>
                  <a:pt x="9019" y="17541"/>
                </a:cubicBezTo>
                <a:cubicBezTo>
                  <a:pt x="9333" y="16704"/>
                  <a:pt x="9040" y="15721"/>
                  <a:pt x="9291" y="14863"/>
                </a:cubicBezTo>
                <a:cubicBezTo>
                  <a:pt x="9542" y="14005"/>
                  <a:pt x="10232" y="13377"/>
                  <a:pt x="10818" y="12687"/>
                </a:cubicBezTo>
                <a:cubicBezTo>
                  <a:pt x="11383" y="12017"/>
                  <a:pt x="11864" y="11118"/>
                  <a:pt x="11592" y="10281"/>
                </a:cubicBezTo>
                <a:cubicBezTo>
                  <a:pt x="11195" y="9067"/>
                  <a:pt x="9521" y="8795"/>
                  <a:pt x="8872" y="7686"/>
                </a:cubicBezTo>
                <a:cubicBezTo>
                  <a:pt x="8433" y="6933"/>
                  <a:pt x="8600" y="5950"/>
                  <a:pt x="8956" y="5134"/>
                </a:cubicBezTo>
                <a:cubicBezTo>
                  <a:pt x="9291" y="4338"/>
                  <a:pt x="9814" y="3585"/>
                  <a:pt x="10065" y="2748"/>
                </a:cubicBezTo>
                <a:cubicBezTo>
                  <a:pt x="10086" y="2665"/>
                  <a:pt x="10107" y="2560"/>
                  <a:pt x="10128" y="2455"/>
                </a:cubicBezTo>
                <a:cubicBezTo>
                  <a:pt x="10382" y="985"/>
                  <a:pt x="9209" y="1"/>
                  <a:pt x="8007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67"/>
          <p:cNvSpPr/>
          <p:nvPr/>
        </p:nvSpPr>
        <p:spPr>
          <a:xfrm rot="5400000">
            <a:off x="6247466" y="3759451"/>
            <a:ext cx="386041" cy="407656"/>
          </a:xfrm>
          <a:custGeom>
            <a:avLst/>
            <a:gdLst/>
            <a:ahLst/>
            <a:cxnLst/>
            <a:rect l="l" t="t" r="r" b="b"/>
            <a:pathLst>
              <a:path w="14020" h="14805" extrusionOk="0">
                <a:moveTo>
                  <a:pt x="10108" y="1"/>
                </a:moveTo>
                <a:cubicBezTo>
                  <a:pt x="9516" y="1"/>
                  <a:pt x="8964" y="177"/>
                  <a:pt x="8579" y="614"/>
                </a:cubicBezTo>
                <a:cubicBezTo>
                  <a:pt x="7533" y="1828"/>
                  <a:pt x="8475" y="4736"/>
                  <a:pt x="8161" y="6264"/>
                </a:cubicBezTo>
                <a:cubicBezTo>
                  <a:pt x="7805" y="8084"/>
                  <a:pt x="6696" y="9863"/>
                  <a:pt x="4959" y="10511"/>
                </a:cubicBezTo>
                <a:cubicBezTo>
                  <a:pt x="3976" y="10888"/>
                  <a:pt x="2888" y="10888"/>
                  <a:pt x="1905" y="11264"/>
                </a:cubicBezTo>
                <a:cubicBezTo>
                  <a:pt x="921" y="11641"/>
                  <a:pt x="1" y="12645"/>
                  <a:pt x="314" y="13650"/>
                </a:cubicBezTo>
                <a:cubicBezTo>
                  <a:pt x="542" y="14403"/>
                  <a:pt x="1371" y="14804"/>
                  <a:pt x="2176" y="14804"/>
                </a:cubicBezTo>
                <a:cubicBezTo>
                  <a:pt x="2332" y="14804"/>
                  <a:pt x="2487" y="14789"/>
                  <a:pt x="2637" y="14759"/>
                </a:cubicBezTo>
                <a:cubicBezTo>
                  <a:pt x="3558" y="14570"/>
                  <a:pt x="4332" y="13964"/>
                  <a:pt x="5106" y="13440"/>
                </a:cubicBezTo>
                <a:cubicBezTo>
                  <a:pt x="5842" y="12956"/>
                  <a:pt x="6650" y="12490"/>
                  <a:pt x="7513" y="12490"/>
                </a:cubicBezTo>
                <a:cubicBezTo>
                  <a:pt x="7582" y="12490"/>
                  <a:pt x="7652" y="12493"/>
                  <a:pt x="7721" y="12499"/>
                </a:cubicBezTo>
                <a:cubicBezTo>
                  <a:pt x="8307" y="12562"/>
                  <a:pt x="8851" y="12834"/>
                  <a:pt x="9416" y="12980"/>
                </a:cubicBezTo>
                <a:cubicBezTo>
                  <a:pt x="9641" y="13038"/>
                  <a:pt x="9883" y="13077"/>
                  <a:pt x="10118" y="13077"/>
                </a:cubicBezTo>
                <a:cubicBezTo>
                  <a:pt x="10475" y="13077"/>
                  <a:pt x="10817" y="12989"/>
                  <a:pt x="11069" y="12750"/>
                </a:cubicBezTo>
                <a:cubicBezTo>
                  <a:pt x="11613" y="12248"/>
                  <a:pt x="11508" y="11369"/>
                  <a:pt x="11257" y="10679"/>
                </a:cubicBezTo>
                <a:cubicBezTo>
                  <a:pt x="10985" y="10009"/>
                  <a:pt x="10609" y="9339"/>
                  <a:pt x="10672" y="8607"/>
                </a:cubicBezTo>
                <a:cubicBezTo>
                  <a:pt x="10797" y="7310"/>
                  <a:pt x="12220" y="6640"/>
                  <a:pt x="13015" y="5636"/>
                </a:cubicBezTo>
                <a:cubicBezTo>
                  <a:pt x="14019" y="4381"/>
                  <a:pt x="13977" y="2393"/>
                  <a:pt x="12910" y="1200"/>
                </a:cubicBezTo>
                <a:cubicBezTo>
                  <a:pt x="12335" y="558"/>
                  <a:pt x="11160" y="1"/>
                  <a:pt x="10108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67"/>
          <p:cNvSpPr/>
          <p:nvPr/>
        </p:nvSpPr>
        <p:spPr>
          <a:xfrm rot="5400000">
            <a:off x="5997798" y="3098674"/>
            <a:ext cx="492601" cy="409335"/>
          </a:xfrm>
          <a:custGeom>
            <a:avLst/>
            <a:gdLst/>
            <a:ahLst/>
            <a:cxnLst/>
            <a:rect l="l" t="t" r="r" b="b"/>
            <a:pathLst>
              <a:path w="17890" h="14866" extrusionOk="0">
                <a:moveTo>
                  <a:pt x="13735" y="0"/>
                </a:moveTo>
                <a:cubicBezTo>
                  <a:pt x="13344" y="0"/>
                  <a:pt x="12953" y="49"/>
                  <a:pt x="12575" y="145"/>
                </a:cubicBezTo>
                <a:cubicBezTo>
                  <a:pt x="8181" y="1317"/>
                  <a:pt x="10043" y="5481"/>
                  <a:pt x="7114" y="7866"/>
                </a:cubicBezTo>
                <a:cubicBezTo>
                  <a:pt x="6256" y="8577"/>
                  <a:pt x="5147" y="8870"/>
                  <a:pt x="4059" y="9184"/>
                </a:cubicBezTo>
                <a:cubicBezTo>
                  <a:pt x="2992" y="9498"/>
                  <a:pt x="1883" y="9875"/>
                  <a:pt x="1109" y="10670"/>
                </a:cubicBezTo>
                <a:cubicBezTo>
                  <a:pt x="335" y="11465"/>
                  <a:pt x="0" y="12825"/>
                  <a:pt x="649" y="13724"/>
                </a:cubicBezTo>
                <a:cubicBezTo>
                  <a:pt x="1084" y="14305"/>
                  <a:pt x="1801" y="14553"/>
                  <a:pt x="2535" y="14553"/>
                </a:cubicBezTo>
                <a:cubicBezTo>
                  <a:pt x="2859" y="14553"/>
                  <a:pt x="3186" y="14505"/>
                  <a:pt x="3494" y="14415"/>
                </a:cubicBezTo>
                <a:cubicBezTo>
                  <a:pt x="4478" y="14143"/>
                  <a:pt x="5357" y="13536"/>
                  <a:pt x="6277" y="13097"/>
                </a:cubicBezTo>
                <a:cubicBezTo>
                  <a:pt x="6884" y="12800"/>
                  <a:pt x="7561" y="12581"/>
                  <a:pt x="8218" y="12581"/>
                </a:cubicBezTo>
                <a:cubicBezTo>
                  <a:pt x="8579" y="12581"/>
                  <a:pt x="8935" y="12648"/>
                  <a:pt x="9269" y="12804"/>
                </a:cubicBezTo>
                <a:cubicBezTo>
                  <a:pt x="9981" y="13118"/>
                  <a:pt x="10483" y="13787"/>
                  <a:pt x="11090" y="14268"/>
                </a:cubicBezTo>
                <a:cubicBezTo>
                  <a:pt x="11131" y="14310"/>
                  <a:pt x="11173" y="14331"/>
                  <a:pt x="11215" y="14373"/>
                </a:cubicBezTo>
                <a:cubicBezTo>
                  <a:pt x="11680" y="14716"/>
                  <a:pt x="12175" y="14865"/>
                  <a:pt x="12651" y="14865"/>
                </a:cubicBezTo>
                <a:cubicBezTo>
                  <a:pt x="14387" y="14865"/>
                  <a:pt x="15885" y="12889"/>
                  <a:pt x="14835" y="11067"/>
                </a:cubicBezTo>
                <a:cubicBezTo>
                  <a:pt x="14772" y="10983"/>
                  <a:pt x="14730" y="10900"/>
                  <a:pt x="14688" y="10816"/>
                </a:cubicBezTo>
                <a:cubicBezTo>
                  <a:pt x="14144" y="9707"/>
                  <a:pt x="14040" y="8305"/>
                  <a:pt x="14730" y="7301"/>
                </a:cubicBezTo>
                <a:cubicBezTo>
                  <a:pt x="15337" y="6401"/>
                  <a:pt x="16446" y="5941"/>
                  <a:pt x="17074" y="5041"/>
                </a:cubicBezTo>
                <a:cubicBezTo>
                  <a:pt x="17890" y="3869"/>
                  <a:pt x="17618" y="2112"/>
                  <a:pt x="16592" y="1108"/>
                </a:cubicBezTo>
                <a:cubicBezTo>
                  <a:pt x="15844" y="359"/>
                  <a:pt x="14793" y="0"/>
                  <a:pt x="13735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67"/>
          <p:cNvSpPr/>
          <p:nvPr/>
        </p:nvSpPr>
        <p:spPr>
          <a:xfrm rot="5400000">
            <a:off x="7751920" y="3066597"/>
            <a:ext cx="394687" cy="289118"/>
          </a:xfrm>
          <a:custGeom>
            <a:avLst/>
            <a:gdLst/>
            <a:ahLst/>
            <a:cxnLst/>
            <a:rect l="l" t="t" r="r" b="b"/>
            <a:pathLst>
              <a:path w="14334" h="10500" extrusionOk="0">
                <a:moveTo>
                  <a:pt x="3073" y="0"/>
                </a:moveTo>
                <a:cubicBezTo>
                  <a:pt x="2246" y="0"/>
                  <a:pt x="1459" y="247"/>
                  <a:pt x="817" y="949"/>
                </a:cubicBezTo>
                <a:cubicBezTo>
                  <a:pt x="105" y="1723"/>
                  <a:pt x="1" y="3104"/>
                  <a:pt x="796" y="3816"/>
                </a:cubicBezTo>
                <a:cubicBezTo>
                  <a:pt x="1235" y="4213"/>
                  <a:pt x="1842" y="4339"/>
                  <a:pt x="2407" y="4548"/>
                </a:cubicBezTo>
                <a:cubicBezTo>
                  <a:pt x="2951" y="4757"/>
                  <a:pt x="3516" y="5134"/>
                  <a:pt x="3642" y="5720"/>
                </a:cubicBezTo>
                <a:cubicBezTo>
                  <a:pt x="3809" y="6515"/>
                  <a:pt x="3056" y="7164"/>
                  <a:pt x="2407" y="7666"/>
                </a:cubicBezTo>
                <a:cubicBezTo>
                  <a:pt x="1737" y="8147"/>
                  <a:pt x="1026" y="8858"/>
                  <a:pt x="1277" y="9633"/>
                </a:cubicBezTo>
                <a:cubicBezTo>
                  <a:pt x="1466" y="10236"/>
                  <a:pt x="2165" y="10500"/>
                  <a:pt x="2822" y="10500"/>
                </a:cubicBezTo>
                <a:cubicBezTo>
                  <a:pt x="2894" y="10500"/>
                  <a:pt x="2965" y="10497"/>
                  <a:pt x="3035" y="10490"/>
                </a:cubicBezTo>
                <a:cubicBezTo>
                  <a:pt x="4499" y="10323"/>
                  <a:pt x="5755" y="9047"/>
                  <a:pt x="5922" y="7582"/>
                </a:cubicBezTo>
                <a:cubicBezTo>
                  <a:pt x="5985" y="6975"/>
                  <a:pt x="5901" y="6368"/>
                  <a:pt x="5922" y="5762"/>
                </a:cubicBezTo>
                <a:cubicBezTo>
                  <a:pt x="5964" y="5176"/>
                  <a:pt x="6173" y="4527"/>
                  <a:pt x="6696" y="4213"/>
                </a:cubicBezTo>
                <a:cubicBezTo>
                  <a:pt x="6922" y="4075"/>
                  <a:pt x="7163" y="4019"/>
                  <a:pt x="7411" y="4019"/>
                </a:cubicBezTo>
                <a:cubicBezTo>
                  <a:pt x="8105" y="4019"/>
                  <a:pt x="8858" y="4460"/>
                  <a:pt x="9521" y="4799"/>
                </a:cubicBezTo>
                <a:cubicBezTo>
                  <a:pt x="10442" y="5239"/>
                  <a:pt x="11446" y="5490"/>
                  <a:pt x="12450" y="5511"/>
                </a:cubicBezTo>
                <a:cubicBezTo>
                  <a:pt x="13078" y="5511"/>
                  <a:pt x="13831" y="5343"/>
                  <a:pt x="14061" y="4757"/>
                </a:cubicBezTo>
                <a:cubicBezTo>
                  <a:pt x="14333" y="4046"/>
                  <a:pt x="13601" y="3335"/>
                  <a:pt x="12932" y="2979"/>
                </a:cubicBezTo>
                <a:cubicBezTo>
                  <a:pt x="10986" y="1891"/>
                  <a:pt x="8726" y="1744"/>
                  <a:pt x="6675" y="949"/>
                </a:cubicBezTo>
                <a:cubicBezTo>
                  <a:pt x="5603" y="538"/>
                  <a:pt x="4293" y="0"/>
                  <a:pt x="3073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67"/>
          <p:cNvSpPr/>
          <p:nvPr/>
        </p:nvSpPr>
        <p:spPr>
          <a:xfrm rot="5400000">
            <a:off x="5060936" y="3546005"/>
            <a:ext cx="339947" cy="458926"/>
          </a:xfrm>
          <a:custGeom>
            <a:avLst/>
            <a:gdLst/>
            <a:ahLst/>
            <a:cxnLst/>
            <a:rect l="l" t="t" r="r" b="b"/>
            <a:pathLst>
              <a:path w="12346" h="16667" extrusionOk="0">
                <a:moveTo>
                  <a:pt x="3407" y="0"/>
                </a:moveTo>
                <a:cubicBezTo>
                  <a:pt x="3215" y="0"/>
                  <a:pt x="2986" y="34"/>
                  <a:pt x="2699" y="111"/>
                </a:cubicBezTo>
                <a:cubicBezTo>
                  <a:pt x="0" y="885"/>
                  <a:pt x="84" y="3940"/>
                  <a:pt x="1214" y="5928"/>
                </a:cubicBezTo>
                <a:cubicBezTo>
                  <a:pt x="1800" y="6974"/>
                  <a:pt x="2574" y="7916"/>
                  <a:pt x="3097" y="8983"/>
                </a:cubicBezTo>
                <a:cubicBezTo>
                  <a:pt x="3620" y="10050"/>
                  <a:pt x="3892" y="11347"/>
                  <a:pt x="3432" y="12456"/>
                </a:cubicBezTo>
                <a:cubicBezTo>
                  <a:pt x="3034" y="13460"/>
                  <a:pt x="2030" y="14339"/>
                  <a:pt x="2260" y="15406"/>
                </a:cubicBezTo>
                <a:cubicBezTo>
                  <a:pt x="2407" y="16055"/>
                  <a:pt x="3055" y="16536"/>
                  <a:pt x="3725" y="16641"/>
                </a:cubicBezTo>
                <a:cubicBezTo>
                  <a:pt x="3838" y="16658"/>
                  <a:pt x="3952" y="16666"/>
                  <a:pt x="4064" y="16666"/>
                </a:cubicBezTo>
                <a:cubicBezTo>
                  <a:pt x="4634" y="16666"/>
                  <a:pt x="5181" y="16457"/>
                  <a:pt x="5671" y="16160"/>
                </a:cubicBezTo>
                <a:cubicBezTo>
                  <a:pt x="7093" y="15302"/>
                  <a:pt x="7993" y="13670"/>
                  <a:pt x="7993" y="12017"/>
                </a:cubicBezTo>
                <a:cubicBezTo>
                  <a:pt x="7972" y="10803"/>
                  <a:pt x="7575" y="9338"/>
                  <a:pt x="8495" y="8543"/>
                </a:cubicBezTo>
                <a:cubicBezTo>
                  <a:pt x="8935" y="8167"/>
                  <a:pt x="9521" y="8083"/>
                  <a:pt x="10044" y="7874"/>
                </a:cubicBezTo>
                <a:cubicBezTo>
                  <a:pt x="11466" y="7267"/>
                  <a:pt x="12345" y="5593"/>
                  <a:pt x="11990" y="4087"/>
                </a:cubicBezTo>
                <a:cubicBezTo>
                  <a:pt x="11666" y="2633"/>
                  <a:pt x="10233" y="1530"/>
                  <a:pt x="8760" y="1530"/>
                </a:cubicBezTo>
                <a:cubicBezTo>
                  <a:pt x="8707" y="1530"/>
                  <a:pt x="8653" y="1531"/>
                  <a:pt x="8600" y="1534"/>
                </a:cubicBezTo>
                <a:cubicBezTo>
                  <a:pt x="7847" y="1574"/>
                  <a:pt x="7319" y="1679"/>
                  <a:pt x="6833" y="1679"/>
                </a:cubicBezTo>
                <a:cubicBezTo>
                  <a:pt x="6291" y="1679"/>
                  <a:pt x="5800" y="1549"/>
                  <a:pt x="5106" y="1053"/>
                </a:cubicBezTo>
                <a:cubicBezTo>
                  <a:pt x="4340" y="520"/>
                  <a:pt x="4157" y="0"/>
                  <a:pt x="3407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67"/>
          <p:cNvSpPr/>
          <p:nvPr/>
        </p:nvSpPr>
        <p:spPr>
          <a:xfrm rot="5400000">
            <a:off x="3947870" y="3560584"/>
            <a:ext cx="704648" cy="845132"/>
          </a:xfrm>
          <a:custGeom>
            <a:avLst/>
            <a:gdLst/>
            <a:ahLst/>
            <a:cxnLst/>
            <a:rect l="l" t="t" r="r" b="b"/>
            <a:pathLst>
              <a:path w="25591" h="30693" extrusionOk="0">
                <a:moveTo>
                  <a:pt x="20162" y="1"/>
                </a:moveTo>
                <a:cubicBezTo>
                  <a:pt x="17951" y="1"/>
                  <a:pt x="15748" y="1176"/>
                  <a:pt x="14585" y="3055"/>
                </a:cubicBezTo>
                <a:cubicBezTo>
                  <a:pt x="12911" y="5754"/>
                  <a:pt x="14292" y="7616"/>
                  <a:pt x="14606" y="10315"/>
                </a:cubicBezTo>
                <a:cubicBezTo>
                  <a:pt x="14899" y="12805"/>
                  <a:pt x="12785" y="15211"/>
                  <a:pt x="10735" y="16362"/>
                </a:cubicBezTo>
                <a:cubicBezTo>
                  <a:pt x="8350" y="17680"/>
                  <a:pt x="5546" y="17994"/>
                  <a:pt x="2826" y="18308"/>
                </a:cubicBezTo>
                <a:cubicBezTo>
                  <a:pt x="1654" y="18433"/>
                  <a:pt x="168" y="18852"/>
                  <a:pt x="64" y="20024"/>
                </a:cubicBezTo>
                <a:cubicBezTo>
                  <a:pt x="1" y="20882"/>
                  <a:pt x="754" y="21572"/>
                  <a:pt x="1403" y="22158"/>
                </a:cubicBezTo>
                <a:cubicBezTo>
                  <a:pt x="2679" y="23309"/>
                  <a:pt x="3830" y="25129"/>
                  <a:pt x="2972" y="26636"/>
                </a:cubicBezTo>
                <a:cubicBezTo>
                  <a:pt x="2575" y="27326"/>
                  <a:pt x="1800" y="27807"/>
                  <a:pt x="1591" y="28581"/>
                </a:cubicBezTo>
                <a:cubicBezTo>
                  <a:pt x="1303" y="29714"/>
                  <a:pt x="2531" y="30693"/>
                  <a:pt x="3705" y="30693"/>
                </a:cubicBezTo>
                <a:cubicBezTo>
                  <a:pt x="3897" y="30693"/>
                  <a:pt x="4087" y="30667"/>
                  <a:pt x="4269" y="30611"/>
                </a:cubicBezTo>
                <a:cubicBezTo>
                  <a:pt x="5567" y="30234"/>
                  <a:pt x="6404" y="29000"/>
                  <a:pt x="7031" y="27807"/>
                </a:cubicBezTo>
                <a:cubicBezTo>
                  <a:pt x="7659" y="26594"/>
                  <a:pt x="8245" y="25296"/>
                  <a:pt x="9375" y="24543"/>
                </a:cubicBezTo>
                <a:cubicBezTo>
                  <a:pt x="10253" y="23984"/>
                  <a:pt x="11301" y="23840"/>
                  <a:pt x="12344" y="23840"/>
                </a:cubicBezTo>
                <a:cubicBezTo>
                  <a:pt x="12668" y="23840"/>
                  <a:pt x="12991" y="23854"/>
                  <a:pt x="13308" y="23874"/>
                </a:cubicBezTo>
                <a:cubicBezTo>
                  <a:pt x="14042" y="23930"/>
                  <a:pt x="14782" y="24011"/>
                  <a:pt x="15512" y="24011"/>
                </a:cubicBezTo>
                <a:cubicBezTo>
                  <a:pt x="16134" y="24011"/>
                  <a:pt x="16749" y="23952"/>
                  <a:pt x="17347" y="23769"/>
                </a:cubicBezTo>
                <a:cubicBezTo>
                  <a:pt x="18644" y="23392"/>
                  <a:pt x="19837" y="22221"/>
                  <a:pt x="19711" y="20861"/>
                </a:cubicBezTo>
                <a:cubicBezTo>
                  <a:pt x="19669" y="20275"/>
                  <a:pt x="19355" y="19689"/>
                  <a:pt x="19439" y="19103"/>
                </a:cubicBezTo>
                <a:cubicBezTo>
                  <a:pt x="19544" y="18182"/>
                  <a:pt x="20506" y="17597"/>
                  <a:pt x="21406" y="17345"/>
                </a:cubicBezTo>
                <a:cubicBezTo>
                  <a:pt x="22306" y="17094"/>
                  <a:pt x="23268" y="17032"/>
                  <a:pt x="24042" y="16508"/>
                </a:cubicBezTo>
                <a:cubicBezTo>
                  <a:pt x="25591" y="15462"/>
                  <a:pt x="25549" y="13161"/>
                  <a:pt x="24963" y="11382"/>
                </a:cubicBezTo>
                <a:cubicBezTo>
                  <a:pt x="24398" y="9604"/>
                  <a:pt x="23477" y="7783"/>
                  <a:pt x="23854" y="5963"/>
                </a:cubicBezTo>
                <a:cubicBezTo>
                  <a:pt x="24042" y="5042"/>
                  <a:pt x="24544" y="4164"/>
                  <a:pt x="24544" y="3222"/>
                </a:cubicBezTo>
                <a:cubicBezTo>
                  <a:pt x="24503" y="1590"/>
                  <a:pt x="22871" y="397"/>
                  <a:pt x="21280" y="104"/>
                </a:cubicBezTo>
                <a:cubicBezTo>
                  <a:pt x="20911" y="35"/>
                  <a:pt x="20536" y="1"/>
                  <a:pt x="20162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67"/>
          <p:cNvSpPr/>
          <p:nvPr/>
        </p:nvSpPr>
        <p:spPr>
          <a:xfrm rot="5400000">
            <a:off x="3954613" y="2976188"/>
            <a:ext cx="1351638" cy="1290923"/>
          </a:xfrm>
          <a:custGeom>
            <a:avLst/>
            <a:gdLst/>
            <a:ahLst/>
            <a:cxnLst/>
            <a:rect l="l" t="t" r="r" b="b"/>
            <a:pathLst>
              <a:path w="49088" h="46883" extrusionOk="0">
                <a:moveTo>
                  <a:pt x="39468" y="0"/>
                </a:moveTo>
                <a:cubicBezTo>
                  <a:pt x="39145" y="0"/>
                  <a:pt x="38824" y="78"/>
                  <a:pt x="38521" y="253"/>
                </a:cubicBezTo>
                <a:cubicBezTo>
                  <a:pt x="37433" y="881"/>
                  <a:pt x="37266" y="2429"/>
                  <a:pt x="37663" y="3601"/>
                </a:cubicBezTo>
                <a:cubicBezTo>
                  <a:pt x="38061" y="4794"/>
                  <a:pt x="38877" y="5798"/>
                  <a:pt x="39358" y="6970"/>
                </a:cubicBezTo>
                <a:cubicBezTo>
                  <a:pt x="39818" y="8120"/>
                  <a:pt x="39860" y="9648"/>
                  <a:pt x="38919" y="10464"/>
                </a:cubicBezTo>
                <a:cubicBezTo>
                  <a:pt x="38061" y="11196"/>
                  <a:pt x="36805" y="11071"/>
                  <a:pt x="35696" y="11259"/>
                </a:cubicBezTo>
                <a:cubicBezTo>
                  <a:pt x="32851" y="11782"/>
                  <a:pt x="33541" y="15465"/>
                  <a:pt x="32997" y="17536"/>
                </a:cubicBezTo>
                <a:cubicBezTo>
                  <a:pt x="32307" y="20214"/>
                  <a:pt x="30947" y="22683"/>
                  <a:pt x="29043" y="24671"/>
                </a:cubicBezTo>
                <a:cubicBezTo>
                  <a:pt x="26155" y="27642"/>
                  <a:pt x="22075" y="29421"/>
                  <a:pt x="17932" y="29504"/>
                </a:cubicBezTo>
                <a:cubicBezTo>
                  <a:pt x="16551" y="29525"/>
                  <a:pt x="14898" y="29525"/>
                  <a:pt x="14187" y="30697"/>
                </a:cubicBezTo>
                <a:cubicBezTo>
                  <a:pt x="13643" y="31576"/>
                  <a:pt x="13936" y="32706"/>
                  <a:pt x="13831" y="33752"/>
                </a:cubicBezTo>
                <a:cubicBezTo>
                  <a:pt x="13601" y="35719"/>
                  <a:pt x="11781" y="37183"/>
                  <a:pt x="9856" y="37686"/>
                </a:cubicBezTo>
                <a:cubicBezTo>
                  <a:pt x="9025" y="37905"/>
                  <a:pt x="8169" y="37980"/>
                  <a:pt x="7306" y="37980"/>
                </a:cubicBezTo>
                <a:cubicBezTo>
                  <a:pt x="6192" y="37980"/>
                  <a:pt x="5064" y="37854"/>
                  <a:pt x="3955" y="37748"/>
                </a:cubicBezTo>
                <a:cubicBezTo>
                  <a:pt x="3685" y="37720"/>
                  <a:pt x="3399" y="37703"/>
                  <a:pt x="3110" y="37703"/>
                </a:cubicBezTo>
                <a:cubicBezTo>
                  <a:pt x="1902" y="37703"/>
                  <a:pt x="644" y="38007"/>
                  <a:pt x="273" y="39087"/>
                </a:cubicBezTo>
                <a:cubicBezTo>
                  <a:pt x="1" y="39862"/>
                  <a:pt x="357" y="40719"/>
                  <a:pt x="880" y="41368"/>
                </a:cubicBezTo>
                <a:cubicBezTo>
                  <a:pt x="1823" y="42551"/>
                  <a:pt x="3354" y="43213"/>
                  <a:pt x="4873" y="43213"/>
                </a:cubicBezTo>
                <a:cubicBezTo>
                  <a:pt x="5611" y="43213"/>
                  <a:pt x="6347" y="43056"/>
                  <a:pt x="7010" y="42728"/>
                </a:cubicBezTo>
                <a:cubicBezTo>
                  <a:pt x="7986" y="42257"/>
                  <a:pt x="9002" y="41434"/>
                  <a:pt x="10005" y="41434"/>
                </a:cubicBezTo>
                <a:cubicBezTo>
                  <a:pt x="10249" y="41434"/>
                  <a:pt x="10493" y="41483"/>
                  <a:pt x="10735" y="41598"/>
                </a:cubicBezTo>
                <a:cubicBezTo>
                  <a:pt x="11969" y="42184"/>
                  <a:pt x="11906" y="43921"/>
                  <a:pt x="12513" y="45134"/>
                </a:cubicBezTo>
                <a:cubicBezTo>
                  <a:pt x="13044" y="46212"/>
                  <a:pt x="14241" y="46882"/>
                  <a:pt x="15431" y="46882"/>
                </a:cubicBezTo>
                <a:cubicBezTo>
                  <a:pt x="15835" y="46882"/>
                  <a:pt x="16238" y="46805"/>
                  <a:pt x="16614" y="46641"/>
                </a:cubicBezTo>
                <a:cubicBezTo>
                  <a:pt x="18079" y="46013"/>
                  <a:pt x="18895" y="44151"/>
                  <a:pt x="18330" y="42644"/>
                </a:cubicBezTo>
                <a:cubicBezTo>
                  <a:pt x="18016" y="41766"/>
                  <a:pt x="17305" y="41033"/>
                  <a:pt x="17221" y="40092"/>
                </a:cubicBezTo>
                <a:cubicBezTo>
                  <a:pt x="17037" y="38561"/>
                  <a:pt x="18725" y="37348"/>
                  <a:pt x="20265" y="37348"/>
                </a:cubicBezTo>
                <a:cubicBezTo>
                  <a:pt x="20304" y="37348"/>
                  <a:pt x="20342" y="37349"/>
                  <a:pt x="20380" y="37351"/>
                </a:cubicBezTo>
                <a:cubicBezTo>
                  <a:pt x="21971" y="37413"/>
                  <a:pt x="23372" y="38313"/>
                  <a:pt x="24753" y="39108"/>
                </a:cubicBezTo>
                <a:cubicBezTo>
                  <a:pt x="25899" y="39768"/>
                  <a:pt x="27174" y="40384"/>
                  <a:pt x="28459" y="40384"/>
                </a:cubicBezTo>
                <a:cubicBezTo>
                  <a:pt x="28723" y="40384"/>
                  <a:pt x="28988" y="40358"/>
                  <a:pt x="29252" y="40301"/>
                </a:cubicBezTo>
                <a:cubicBezTo>
                  <a:pt x="30800" y="39945"/>
                  <a:pt x="32014" y="38020"/>
                  <a:pt x="31093" y="36723"/>
                </a:cubicBezTo>
                <a:cubicBezTo>
                  <a:pt x="30863" y="36388"/>
                  <a:pt x="30549" y="36158"/>
                  <a:pt x="30340" y="35823"/>
                </a:cubicBezTo>
                <a:cubicBezTo>
                  <a:pt x="29754" y="34819"/>
                  <a:pt x="30591" y="33459"/>
                  <a:pt x="31700" y="33145"/>
                </a:cubicBezTo>
                <a:cubicBezTo>
                  <a:pt x="31956" y="33073"/>
                  <a:pt x="32216" y="33040"/>
                  <a:pt x="32477" y="33040"/>
                </a:cubicBezTo>
                <a:cubicBezTo>
                  <a:pt x="33349" y="33040"/>
                  <a:pt x="34233" y="33401"/>
                  <a:pt x="35006" y="33836"/>
                </a:cubicBezTo>
                <a:cubicBezTo>
                  <a:pt x="36031" y="34400"/>
                  <a:pt x="36973" y="35112"/>
                  <a:pt x="38103" y="35405"/>
                </a:cubicBezTo>
                <a:cubicBezTo>
                  <a:pt x="38442" y="35490"/>
                  <a:pt x="38791" y="35531"/>
                  <a:pt x="39139" y="35531"/>
                </a:cubicBezTo>
                <a:cubicBezTo>
                  <a:pt x="40507" y="35531"/>
                  <a:pt x="41876" y="34899"/>
                  <a:pt x="42727" y="33815"/>
                </a:cubicBezTo>
                <a:cubicBezTo>
                  <a:pt x="43773" y="32455"/>
                  <a:pt x="43940" y="30467"/>
                  <a:pt x="43103" y="28960"/>
                </a:cubicBezTo>
                <a:cubicBezTo>
                  <a:pt x="42350" y="27558"/>
                  <a:pt x="40823" y="26533"/>
                  <a:pt x="40634" y="24964"/>
                </a:cubicBezTo>
                <a:cubicBezTo>
                  <a:pt x="40446" y="23311"/>
                  <a:pt x="41827" y="21888"/>
                  <a:pt x="43271" y="21072"/>
                </a:cubicBezTo>
                <a:cubicBezTo>
                  <a:pt x="44715" y="20256"/>
                  <a:pt x="46388" y="19691"/>
                  <a:pt x="47456" y="18415"/>
                </a:cubicBezTo>
                <a:cubicBezTo>
                  <a:pt x="48565" y="17139"/>
                  <a:pt x="48857" y="15360"/>
                  <a:pt x="48962" y="13686"/>
                </a:cubicBezTo>
                <a:cubicBezTo>
                  <a:pt x="49088" y="11677"/>
                  <a:pt x="48920" y="9418"/>
                  <a:pt x="47456" y="8016"/>
                </a:cubicBezTo>
                <a:cubicBezTo>
                  <a:pt x="46598" y="7179"/>
                  <a:pt x="45384" y="6760"/>
                  <a:pt x="44526" y="5923"/>
                </a:cubicBezTo>
                <a:cubicBezTo>
                  <a:pt x="43438" y="4856"/>
                  <a:pt x="43062" y="3245"/>
                  <a:pt x="42308" y="1927"/>
                </a:cubicBezTo>
                <a:cubicBezTo>
                  <a:pt x="41709" y="907"/>
                  <a:pt x="40572" y="0"/>
                  <a:pt x="39468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67"/>
          <p:cNvSpPr/>
          <p:nvPr/>
        </p:nvSpPr>
        <p:spPr>
          <a:xfrm rot="5400000">
            <a:off x="5496724" y="2641060"/>
            <a:ext cx="835990" cy="572150"/>
          </a:xfrm>
          <a:custGeom>
            <a:avLst/>
            <a:gdLst/>
            <a:ahLst/>
            <a:cxnLst/>
            <a:rect l="l" t="t" r="r" b="b"/>
            <a:pathLst>
              <a:path w="30361" h="20779" extrusionOk="0">
                <a:moveTo>
                  <a:pt x="21024" y="1"/>
                </a:moveTo>
                <a:cubicBezTo>
                  <a:pt x="18830" y="1"/>
                  <a:pt x="16725" y="466"/>
                  <a:pt x="14354" y="848"/>
                </a:cubicBezTo>
                <a:cubicBezTo>
                  <a:pt x="11425" y="1308"/>
                  <a:pt x="9019" y="304"/>
                  <a:pt x="6592" y="2814"/>
                </a:cubicBezTo>
                <a:cubicBezTo>
                  <a:pt x="4981" y="4467"/>
                  <a:pt x="4311" y="6957"/>
                  <a:pt x="4876" y="9196"/>
                </a:cubicBezTo>
                <a:cubicBezTo>
                  <a:pt x="5232" y="10661"/>
                  <a:pt x="6027" y="12335"/>
                  <a:pt x="5064" y="13485"/>
                </a:cubicBezTo>
                <a:cubicBezTo>
                  <a:pt x="4227" y="14490"/>
                  <a:pt x="2637" y="14322"/>
                  <a:pt x="1528" y="15013"/>
                </a:cubicBezTo>
                <a:cubicBezTo>
                  <a:pt x="273" y="15808"/>
                  <a:pt x="1" y="17712"/>
                  <a:pt x="796" y="18988"/>
                </a:cubicBezTo>
                <a:cubicBezTo>
                  <a:pt x="1514" y="20154"/>
                  <a:pt x="2954" y="20778"/>
                  <a:pt x="4345" y="20778"/>
                </a:cubicBezTo>
                <a:cubicBezTo>
                  <a:pt x="4453" y="20778"/>
                  <a:pt x="4560" y="20774"/>
                  <a:pt x="4667" y="20767"/>
                </a:cubicBezTo>
                <a:cubicBezTo>
                  <a:pt x="6152" y="20641"/>
                  <a:pt x="7533" y="19888"/>
                  <a:pt x="8684" y="18926"/>
                </a:cubicBezTo>
                <a:cubicBezTo>
                  <a:pt x="10107" y="17733"/>
                  <a:pt x="11404" y="16101"/>
                  <a:pt x="13245" y="15871"/>
                </a:cubicBezTo>
                <a:cubicBezTo>
                  <a:pt x="13404" y="15850"/>
                  <a:pt x="13561" y="15840"/>
                  <a:pt x="13716" y="15840"/>
                </a:cubicBezTo>
                <a:cubicBezTo>
                  <a:pt x="15766" y="15840"/>
                  <a:pt x="17491" y="17562"/>
                  <a:pt x="19125" y="18905"/>
                </a:cubicBezTo>
                <a:cubicBezTo>
                  <a:pt x="20276" y="19867"/>
                  <a:pt x="21657" y="20704"/>
                  <a:pt x="23163" y="20704"/>
                </a:cubicBezTo>
                <a:cubicBezTo>
                  <a:pt x="24670" y="20704"/>
                  <a:pt x="26239" y="19511"/>
                  <a:pt x="26176" y="18005"/>
                </a:cubicBezTo>
                <a:cubicBezTo>
                  <a:pt x="26092" y="15745"/>
                  <a:pt x="22724" y="14553"/>
                  <a:pt x="22849" y="12272"/>
                </a:cubicBezTo>
                <a:cubicBezTo>
                  <a:pt x="22933" y="10870"/>
                  <a:pt x="24356" y="9949"/>
                  <a:pt x="25695" y="9489"/>
                </a:cubicBezTo>
                <a:cubicBezTo>
                  <a:pt x="27013" y="9008"/>
                  <a:pt x="28520" y="8673"/>
                  <a:pt x="29377" y="7564"/>
                </a:cubicBezTo>
                <a:cubicBezTo>
                  <a:pt x="30361" y="6288"/>
                  <a:pt x="30089" y="4363"/>
                  <a:pt x="29126" y="3066"/>
                </a:cubicBezTo>
                <a:cubicBezTo>
                  <a:pt x="28143" y="1789"/>
                  <a:pt x="26616" y="1057"/>
                  <a:pt x="25067" y="597"/>
                </a:cubicBezTo>
                <a:cubicBezTo>
                  <a:pt x="23640" y="162"/>
                  <a:pt x="22317" y="1"/>
                  <a:pt x="21024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67"/>
          <p:cNvSpPr/>
          <p:nvPr/>
        </p:nvSpPr>
        <p:spPr>
          <a:xfrm rot="5400000">
            <a:off x="3716388" y="2344230"/>
            <a:ext cx="1523319" cy="1118031"/>
          </a:xfrm>
          <a:custGeom>
            <a:avLst/>
            <a:gdLst/>
            <a:ahLst/>
            <a:cxnLst/>
            <a:rect l="l" t="t" r="r" b="b"/>
            <a:pathLst>
              <a:path w="55323" h="40604" extrusionOk="0">
                <a:moveTo>
                  <a:pt x="37125" y="0"/>
                </a:moveTo>
                <a:cubicBezTo>
                  <a:pt x="35820" y="0"/>
                  <a:pt x="34468" y="661"/>
                  <a:pt x="32683" y="1016"/>
                </a:cubicBezTo>
                <a:cubicBezTo>
                  <a:pt x="32384" y="1076"/>
                  <a:pt x="32072" y="1100"/>
                  <a:pt x="31751" y="1100"/>
                </a:cubicBezTo>
                <a:cubicBezTo>
                  <a:pt x="30312" y="1100"/>
                  <a:pt x="28695" y="608"/>
                  <a:pt x="27245" y="608"/>
                </a:cubicBezTo>
                <a:cubicBezTo>
                  <a:pt x="25853" y="608"/>
                  <a:pt x="24614" y="1061"/>
                  <a:pt x="23832" y="2836"/>
                </a:cubicBezTo>
                <a:cubicBezTo>
                  <a:pt x="23226" y="4175"/>
                  <a:pt x="23560" y="5724"/>
                  <a:pt x="23477" y="7188"/>
                </a:cubicBezTo>
                <a:cubicBezTo>
                  <a:pt x="23311" y="10045"/>
                  <a:pt x="21057" y="12901"/>
                  <a:pt x="18213" y="12901"/>
                </a:cubicBezTo>
                <a:cubicBezTo>
                  <a:pt x="18182" y="12901"/>
                  <a:pt x="18151" y="12901"/>
                  <a:pt x="18120" y="12900"/>
                </a:cubicBezTo>
                <a:cubicBezTo>
                  <a:pt x="16802" y="12858"/>
                  <a:pt x="15547" y="12252"/>
                  <a:pt x="14249" y="12042"/>
                </a:cubicBezTo>
                <a:cubicBezTo>
                  <a:pt x="13898" y="11987"/>
                  <a:pt x="13546" y="11961"/>
                  <a:pt x="13196" y="11961"/>
                </a:cubicBezTo>
                <a:cubicBezTo>
                  <a:pt x="11045" y="11961"/>
                  <a:pt x="8929" y="12930"/>
                  <a:pt x="6968" y="13884"/>
                </a:cubicBezTo>
                <a:cubicBezTo>
                  <a:pt x="6006" y="14344"/>
                  <a:pt x="5022" y="14825"/>
                  <a:pt x="4478" y="15767"/>
                </a:cubicBezTo>
                <a:cubicBezTo>
                  <a:pt x="4227" y="16227"/>
                  <a:pt x="4122" y="16771"/>
                  <a:pt x="4269" y="17273"/>
                </a:cubicBezTo>
                <a:cubicBezTo>
                  <a:pt x="4729" y="19073"/>
                  <a:pt x="7407" y="18445"/>
                  <a:pt x="7910" y="20035"/>
                </a:cubicBezTo>
                <a:cubicBezTo>
                  <a:pt x="8035" y="20433"/>
                  <a:pt x="7951" y="20872"/>
                  <a:pt x="7742" y="21228"/>
                </a:cubicBezTo>
                <a:cubicBezTo>
                  <a:pt x="7261" y="22044"/>
                  <a:pt x="6403" y="22400"/>
                  <a:pt x="5629" y="22818"/>
                </a:cubicBezTo>
                <a:cubicBezTo>
                  <a:pt x="3704" y="23843"/>
                  <a:pt x="2051" y="25371"/>
                  <a:pt x="900" y="27212"/>
                </a:cubicBezTo>
                <a:cubicBezTo>
                  <a:pt x="419" y="28007"/>
                  <a:pt x="0" y="28907"/>
                  <a:pt x="63" y="29848"/>
                </a:cubicBezTo>
                <a:cubicBezTo>
                  <a:pt x="126" y="30769"/>
                  <a:pt x="796" y="31711"/>
                  <a:pt x="1737" y="31773"/>
                </a:cubicBezTo>
                <a:cubicBezTo>
                  <a:pt x="1779" y="31777"/>
                  <a:pt x="1821" y="31778"/>
                  <a:pt x="1862" y="31778"/>
                </a:cubicBezTo>
                <a:cubicBezTo>
                  <a:pt x="2887" y="31778"/>
                  <a:pt x="3650" y="30801"/>
                  <a:pt x="4394" y="30037"/>
                </a:cubicBezTo>
                <a:cubicBezTo>
                  <a:pt x="4888" y="29516"/>
                  <a:pt x="5651" y="29075"/>
                  <a:pt x="6319" y="29075"/>
                </a:cubicBezTo>
                <a:cubicBezTo>
                  <a:pt x="6670" y="29075"/>
                  <a:pt x="6995" y="29197"/>
                  <a:pt x="7240" y="29493"/>
                </a:cubicBezTo>
                <a:cubicBezTo>
                  <a:pt x="7658" y="29974"/>
                  <a:pt x="7554" y="30727"/>
                  <a:pt x="7449" y="31355"/>
                </a:cubicBezTo>
                <a:cubicBezTo>
                  <a:pt x="7052" y="33447"/>
                  <a:pt x="6319" y="35958"/>
                  <a:pt x="4248" y="36439"/>
                </a:cubicBezTo>
                <a:cubicBezTo>
                  <a:pt x="3202" y="36690"/>
                  <a:pt x="1946" y="36377"/>
                  <a:pt x="1214" y="37214"/>
                </a:cubicBezTo>
                <a:cubicBezTo>
                  <a:pt x="858" y="37632"/>
                  <a:pt x="775" y="38239"/>
                  <a:pt x="963" y="38783"/>
                </a:cubicBezTo>
                <a:cubicBezTo>
                  <a:pt x="1298" y="39745"/>
                  <a:pt x="2239" y="40268"/>
                  <a:pt x="3181" y="40478"/>
                </a:cubicBezTo>
                <a:cubicBezTo>
                  <a:pt x="3561" y="40562"/>
                  <a:pt x="3950" y="40603"/>
                  <a:pt x="4339" y="40603"/>
                </a:cubicBezTo>
                <a:cubicBezTo>
                  <a:pt x="5683" y="40603"/>
                  <a:pt x="7029" y="40110"/>
                  <a:pt x="8035" y="39201"/>
                </a:cubicBezTo>
                <a:cubicBezTo>
                  <a:pt x="9332" y="38051"/>
                  <a:pt x="10002" y="36230"/>
                  <a:pt x="9793" y="34514"/>
                </a:cubicBezTo>
                <a:cubicBezTo>
                  <a:pt x="9583" y="32778"/>
                  <a:pt x="8642" y="30790"/>
                  <a:pt x="9814" y="29493"/>
                </a:cubicBezTo>
                <a:cubicBezTo>
                  <a:pt x="10327" y="28926"/>
                  <a:pt x="11003" y="28763"/>
                  <a:pt x="11753" y="28763"/>
                </a:cubicBezTo>
                <a:cubicBezTo>
                  <a:pt x="12774" y="28763"/>
                  <a:pt x="13931" y="29066"/>
                  <a:pt x="14998" y="29066"/>
                </a:cubicBezTo>
                <a:cubicBezTo>
                  <a:pt x="15609" y="29066"/>
                  <a:pt x="16189" y="28967"/>
                  <a:pt x="16697" y="28656"/>
                </a:cubicBezTo>
                <a:cubicBezTo>
                  <a:pt x="18120" y="27798"/>
                  <a:pt x="18162" y="25622"/>
                  <a:pt x="17242" y="24241"/>
                </a:cubicBezTo>
                <a:cubicBezTo>
                  <a:pt x="17116" y="24074"/>
                  <a:pt x="16990" y="23906"/>
                  <a:pt x="16865" y="23760"/>
                </a:cubicBezTo>
                <a:cubicBezTo>
                  <a:pt x="15149" y="21807"/>
                  <a:pt x="16697" y="18962"/>
                  <a:pt x="18968" y="18962"/>
                </a:cubicBezTo>
                <a:cubicBezTo>
                  <a:pt x="19300" y="18962"/>
                  <a:pt x="19648" y="19023"/>
                  <a:pt x="20003" y="19156"/>
                </a:cubicBezTo>
                <a:cubicBezTo>
                  <a:pt x="20045" y="19177"/>
                  <a:pt x="20108" y="19198"/>
                  <a:pt x="20150" y="19219"/>
                </a:cubicBezTo>
                <a:cubicBezTo>
                  <a:pt x="21719" y="19868"/>
                  <a:pt x="22912" y="21207"/>
                  <a:pt x="24439" y="21960"/>
                </a:cubicBezTo>
                <a:cubicBezTo>
                  <a:pt x="25009" y="22241"/>
                  <a:pt x="25680" y="22394"/>
                  <a:pt x="26330" y="22394"/>
                </a:cubicBezTo>
                <a:cubicBezTo>
                  <a:pt x="27425" y="22394"/>
                  <a:pt x="28460" y="21961"/>
                  <a:pt x="28854" y="20977"/>
                </a:cubicBezTo>
                <a:cubicBezTo>
                  <a:pt x="29775" y="18717"/>
                  <a:pt x="26448" y="16269"/>
                  <a:pt x="27494" y="14072"/>
                </a:cubicBezTo>
                <a:cubicBezTo>
                  <a:pt x="27906" y="13234"/>
                  <a:pt x="28835" y="12840"/>
                  <a:pt x="29779" y="12840"/>
                </a:cubicBezTo>
                <a:cubicBezTo>
                  <a:pt x="30178" y="12840"/>
                  <a:pt x="30580" y="12910"/>
                  <a:pt x="30946" y="13047"/>
                </a:cubicBezTo>
                <a:cubicBezTo>
                  <a:pt x="32181" y="13507"/>
                  <a:pt x="33123" y="14511"/>
                  <a:pt x="34085" y="15411"/>
                </a:cubicBezTo>
                <a:cubicBezTo>
                  <a:pt x="35027" y="16332"/>
                  <a:pt x="36115" y="17232"/>
                  <a:pt x="37433" y="17357"/>
                </a:cubicBezTo>
                <a:cubicBezTo>
                  <a:pt x="37548" y="17370"/>
                  <a:pt x="37664" y="17377"/>
                  <a:pt x="37780" y="17377"/>
                </a:cubicBezTo>
                <a:cubicBezTo>
                  <a:pt x="39127" y="17377"/>
                  <a:pt x="40436" y="16501"/>
                  <a:pt x="41053" y="15307"/>
                </a:cubicBezTo>
                <a:cubicBezTo>
                  <a:pt x="41722" y="13988"/>
                  <a:pt x="41638" y="12356"/>
                  <a:pt x="40969" y="11038"/>
                </a:cubicBezTo>
                <a:cubicBezTo>
                  <a:pt x="40571" y="10222"/>
                  <a:pt x="39965" y="9469"/>
                  <a:pt x="39965" y="8548"/>
                </a:cubicBezTo>
                <a:cubicBezTo>
                  <a:pt x="39965" y="7305"/>
                  <a:pt x="41277" y="6411"/>
                  <a:pt x="42525" y="6411"/>
                </a:cubicBezTo>
                <a:cubicBezTo>
                  <a:pt x="42642" y="6411"/>
                  <a:pt x="42758" y="6419"/>
                  <a:pt x="42873" y="6435"/>
                </a:cubicBezTo>
                <a:cubicBezTo>
                  <a:pt x="44233" y="6623"/>
                  <a:pt x="45321" y="7628"/>
                  <a:pt x="46158" y="8695"/>
                </a:cubicBezTo>
                <a:cubicBezTo>
                  <a:pt x="46995" y="9783"/>
                  <a:pt x="47664" y="10996"/>
                  <a:pt x="48669" y="11917"/>
                </a:cubicBezTo>
                <a:cubicBezTo>
                  <a:pt x="49438" y="12638"/>
                  <a:pt x="50464" y="13162"/>
                  <a:pt x="51485" y="13162"/>
                </a:cubicBezTo>
                <a:cubicBezTo>
                  <a:pt x="51797" y="13162"/>
                  <a:pt x="52110" y="13113"/>
                  <a:pt x="52414" y="13005"/>
                </a:cubicBezTo>
                <a:cubicBezTo>
                  <a:pt x="53398" y="12649"/>
                  <a:pt x="54088" y="11729"/>
                  <a:pt x="54444" y="10745"/>
                </a:cubicBezTo>
                <a:cubicBezTo>
                  <a:pt x="55322" y="8276"/>
                  <a:pt x="54004" y="5075"/>
                  <a:pt x="51452" y="4405"/>
                </a:cubicBezTo>
                <a:cubicBezTo>
                  <a:pt x="51020" y="4288"/>
                  <a:pt x="50581" y="4242"/>
                  <a:pt x="50137" y="4242"/>
                </a:cubicBezTo>
                <a:cubicBezTo>
                  <a:pt x="48494" y="4242"/>
                  <a:pt x="46784" y="4873"/>
                  <a:pt x="45165" y="4873"/>
                </a:cubicBezTo>
                <a:cubicBezTo>
                  <a:pt x="44567" y="4873"/>
                  <a:pt x="43982" y="4787"/>
                  <a:pt x="43417" y="4552"/>
                </a:cubicBezTo>
                <a:cubicBezTo>
                  <a:pt x="42203" y="4050"/>
                  <a:pt x="41366" y="2920"/>
                  <a:pt x="40488" y="1915"/>
                </a:cubicBezTo>
                <a:cubicBezTo>
                  <a:pt x="39255" y="455"/>
                  <a:pt x="38206" y="0"/>
                  <a:pt x="37125" y="0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67"/>
          <p:cNvSpPr/>
          <p:nvPr/>
        </p:nvSpPr>
        <p:spPr>
          <a:xfrm rot="5400000">
            <a:off x="4230051" y="2552466"/>
            <a:ext cx="1814832" cy="846756"/>
          </a:xfrm>
          <a:custGeom>
            <a:avLst/>
            <a:gdLst/>
            <a:ahLst/>
            <a:cxnLst/>
            <a:rect l="l" t="t" r="r" b="b"/>
            <a:pathLst>
              <a:path w="65910" h="30752" extrusionOk="0">
                <a:moveTo>
                  <a:pt x="26360" y="0"/>
                </a:moveTo>
                <a:cubicBezTo>
                  <a:pt x="25392" y="0"/>
                  <a:pt x="24453" y="439"/>
                  <a:pt x="24083" y="1333"/>
                </a:cubicBezTo>
                <a:cubicBezTo>
                  <a:pt x="23163" y="3530"/>
                  <a:pt x="26113" y="5727"/>
                  <a:pt x="25736" y="8070"/>
                </a:cubicBezTo>
                <a:cubicBezTo>
                  <a:pt x="25276" y="10916"/>
                  <a:pt x="20463" y="11586"/>
                  <a:pt x="20359" y="14473"/>
                </a:cubicBezTo>
                <a:cubicBezTo>
                  <a:pt x="20317" y="15561"/>
                  <a:pt x="21028" y="16524"/>
                  <a:pt x="21489" y="17507"/>
                </a:cubicBezTo>
                <a:cubicBezTo>
                  <a:pt x="21949" y="18490"/>
                  <a:pt x="22116" y="19850"/>
                  <a:pt x="21259" y="20520"/>
                </a:cubicBezTo>
                <a:cubicBezTo>
                  <a:pt x="20990" y="20724"/>
                  <a:pt x="20695" y="20813"/>
                  <a:pt x="20393" y="20813"/>
                </a:cubicBezTo>
                <a:cubicBezTo>
                  <a:pt x="19426" y="20813"/>
                  <a:pt x="18398" y="19893"/>
                  <a:pt x="18015" y="18888"/>
                </a:cubicBezTo>
                <a:cubicBezTo>
                  <a:pt x="17492" y="17591"/>
                  <a:pt x="17450" y="16042"/>
                  <a:pt x="16551" y="14975"/>
                </a:cubicBezTo>
                <a:cubicBezTo>
                  <a:pt x="16530" y="14975"/>
                  <a:pt x="16530" y="14954"/>
                  <a:pt x="16509" y="14933"/>
                </a:cubicBezTo>
                <a:cubicBezTo>
                  <a:pt x="16230" y="14613"/>
                  <a:pt x="15883" y="14476"/>
                  <a:pt x="15542" y="14476"/>
                </a:cubicBezTo>
                <a:cubicBezTo>
                  <a:pt x="14684" y="14476"/>
                  <a:pt x="13866" y="15346"/>
                  <a:pt x="14270" y="16335"/>
                </a:cubicBezTo>
                <a:cubicBezTo>
                  <a:pt x="14417" y="16712"/>
                  <a:pt x="14479" y="17109"/>
                  <a:pt x="14396" y="17486"/>
                </a:cubicBezTo>
                <a:cubicBezTo>
                  <a:pt x="14195" y="18770"/>
                  <a:pt x="12918" y="19688"/>
                  <a:pt x="11632" y="19688"/>
                </a:cubicBezTo>
                <a:cubicBezTo>
                  <a:pt x="11577" y="19688"/>
                  <a:pt x="11522" y="19686"/>
                  <a:pt x="11466" y="19683"/>
                </a:cubicBezTo>
                <a:cubicBezTo>
                  <a:pt x="10127" y="19620"/>
                  <a:pt x="8935" y="18658"/>
                  <a:pt x="8349" y="17444"/>
                </a:cubicBezTo>
                <a:cubicBezTo>
                  <a:pt x="7784" y="16231"/>
                  <a:pt x="7721" y="14703"/>
                  <a:pt x="6717" y="13824"/>
                </a:cubicBezTo>
                <a:cubicBezTo>
                  <a:pt x="6245" y="13414"/>
                  <a:pt x="5650" y="13233"/>
                  <a:pt x="5034" y="13233"/>
                </a:cubicBezTo>
                <a:cubicBezTo>
                  <a:pt x="4174" y="13233"/>
                  <a:pt x="3274" y="13586"/>
                  <a:pt x="2616" y="14159"/>
                </a:cubicBezTo>
                <a:cubicBezTo>
                  <a:pt x="1486" y="15143"/>
                  <a:pt x="900" y="16586"/>
                  <a:pt x="356" y="17967"/>
                </a:cubicBezTo>
                <a:cubicBezTo>
                  <a:pt x="921" y="18469"/>
                  <a:pt x="1109" y="19683"/>
                  <a:pt x="753" y="20353"/>
                </a:cubicBezTo>
                <a:cubicBezTo>
                  <a:pt x="0" y="21754"/>
                  <a:pt x="230" y="23638"/>
                  <a:pt x="1318" y="24830"/>
                </a:cubicBezTo>
                <a:cubicBezTo>
                  <a:pt x="2052" y="25650"/>
                  <a:pt x="3162" y="26095"/>
                  <a:pt x="4267" y="26095"/>
                </a:cubicBezTo>
                <a:cubicBezTo>
                  <a:pt x="4769" y="26095"/>
                  <a:pt x="5269" y="26003"/>
                  <a:pt x="5733" y="25814"/>
                </a:cubicBezTo>
                <a:cubicBezTo>
                  <a:pt x="6680" y="25408"/>
                  <a:pt x="7669" y="24619"/>
                  <a:pt x="8621" y="24619"/>
                </a:cubicBezTo>
                <a:cubicBezTo>
                  <a:pt x="8846" y="24619"/>
                  <a:pt x="9070" y="24663"/>
                  <a:pt x="9290" y="24767"/>
                </a:cubicBezTo>
                <a:cubicBezTo>
                  <a:pt x="10274" y="25249"/>
                  <a:pt x="10462" y="26651"/>
                  <a:pt x="11362" y="27236"/>
                </a:cubicBezTo>
                <a:cubicBezTo>
                  <a:pt x="11669" y="27441"/>
                  <a:pt x="12012" y="27528"/>
                  <a:pt x="12364" y="27528"/>
                </a:cubicBezTo>
                <a:cubicBezTo>
                  <a:pt x="13094" y="27528"/>
                  <a:pt x="13866" y="27158"/>
                  <a:pt x="14458" y="26692"/>
                </a:cubicBezTo>
                <a:cubicBezTo>
                  <a:pt x="15337" y="26002"/>
                  <a:pt x="16111" y="25081"/>
                  <a:pt x="17178" y="24726"/>
                </a:cubicBezTo>
                <a:cubicBezTo>
                  <a:pt x="17385" y="24657"/>
                  <a:pt x="17607" y="24624"/>
                  <a:pt x="17830" y="24624"/>
                </a:cubicBezTo>
                <a:cubicBezTo>
                  <a:pt x="18763" y="24624"/>
                  <a:pt x="19723" y="25195"/>
                  <a:pt x="19689" y="26107"/>
                </a:cubicBezTo>
                <a:cubicBezTo>
                  <a:pt x="19647" y="26943"/>
                  <a:pt x="18810" y="27508"/>
                  <a:pt x="18559" y="28324"/>
                </a:cubicBezTo>
                <a:cubicBezTo>
                  <a:pt x="18204" y="29496"/>
                  <a:pt x="19396" y="30731"/>
                  <a:pt x="20631" y="30752"/>
                </a:cubicBezTo>
                <a:cubicBezTo>
                  <a:pt x="21865" y="30752"/>
                  <a:pt x="22953" y="29852"/>
                  <a:pt x="23581" y="28785"/>
                </a:cubicBezTo>
                <a:cubicBezTo>
                  <a:pt x="24209" y="27718"/>
                  <a:pt x="24481" y="26483"/>
                  <a:pt x="24836" y="25291"/>
                </a:cubicBezTo>
                <a:cubicBezTo>
                  <a:pt x="25213" y="24119"/>
                  <a:pt x="25715" y="22926"/>
                  <a:pt x="26678" y="22131"/>
                </a:cubicBezTo>
                <a:cubicBezTo>
                  <a:pt x="27378" y="21568"/>
                  <a:pt x="28230" y="21318"/>
                  <a:pt x="29108" y="21318"/>
                </a:cubicBezTo>
                <a:cubicBezTo>
                  <a:pt x="30644" y="21318"/>
                  <a:pt x="32257" y="22084"/>
                  <a:pt x="33269" y="23282"/>
                </a:cubicBezTo>
                <a:cubicBezTo>
                  <a:pt x="33813" y="23930"/>
                  <a:pt x="34273" y="24726"/>
                  <a:pt x="35026" y="25102"/>
                </a:cubicBezTo>
                <a:cubicBezTo>
                  <a:pt x="35363" y="25268"/>
                  <a:pt x="35710" y="25337"/>
                  <a:pt x="36062" y="25337"/>
                </a:cubicBezTo>
                <a:cubicBezTo>
                  <a:pt x="37262" y="25337"/>
                  <a:pt x="38527" y="24532"/>
                  <a:pt x="39692" y="24014"/>
                </a:cubicBezTo>
                <a:cubicBezTo>
                  <a:pt x="40727" y="23551"/>
                  <a:pt x="41857" y="23328"/>
                  <a:pt x="42989" y="23328"/>
                </a:cubicBezTo>
                <a:cubicBezTo>
                  <a:pt x="45131" y="23328"/>
                  <a:pt x="47282" y="24126"/>
                  <a:pt x="48815" y="25604"/>
                </a:cubicBezTo>
                <a:cubicBezTo>
                  <a:pt x="49484" y="26253"/>
                  <a:pt x="50049" y="27006"/>
                  <a:pt x="50803" y="27529"/>
                </a:cubicBezTo>
                <a:cubicBezTo>
                  <a:pt x="51276" y="27849"/>
                  <a:pt x="51860" y="28060"/>
                  <a:pt x="52419" y="28060"/>
                </a:cubicBezTo>
                <a:cubicBezTo>
                  <a:pt x="52773" y="28060"/>
                  <a:pt x="53118" y="27975"/>
                  <a:pt x="53418" y="27780"/>
                </a:cubicBezTo>
                <a:cubicBezTo>
                  <a:pt x="54339" y="27153"/>
                  <a:pt x="54422" y="25793"/>
                  <a:pt x="55218" y="24998"/>
                </a:cubicBezTo>
                <a:cubicBezTo>
                  <a:pt x="55684" y="24520"/>
                  <a:pt x="56324" y="24330"/>
                  <a:pt x="56999" y="24330"/>
                </a:cubicBezTo>
                <a:cubicBezTo>
                  <a:pt x="57627" y="24330"/>
                  <a:pt x="58284" y="24495"/>
                  <a:pt x="58858" y="24747"/>
                </a:cubicBezTo>
                <a:cubicBezTo>
                  <a:pt x="60030" y="25249"/>
                  <a:pt x="61097" y="26086"/>
                  <a:pt x="62332" y="26420"/>
                </a:cubicBezTo>
                <a:cubicBezTo>
                  <a:pt x="62614" y="26496"/>
                  <a:pt x="62914" y="26534"/>
                  <a:pt x="63215" y="26534"/>
                </a:cubicBezTo>
                <a:cubicBezTo>
                  <a:pt x="64252" y="26534"/>
                  <a:pt x="65292" y="26080"/>
                  <a:pt x="65617" y="25123"/>
                </a:cubicBezTo>
                <a:cubicBezTo>
                  <a:pt x="65910" y="24203"/>
                  <a:pt x="65428" y="23219"/>
                  <a:pt x="64801" y="22466"/>
                </a:cubicBezTo>
                <a:cubicBezTo>
                  <a:pt x="64194" y="21713"/>
                  <a:pt x="63420" y="21064"/>
                  <a:pt x="63043" y="20164"/>
                </a:cubicBezTo>
                <a:cubicBezTo>
                  <a:pt x="62583" y="19181"/>
                  <a:pt x="62687" y="18030"/>
                  <a:pt x="62834" y="16963"/>
                </a:cubicBezTo>
                <a:cubicBezTo>
                  <a:pt x="63001" y="15875"/>
                  <a:pt x="63252" y="14787"/>
                  <a:pt x="63064" y="13720"/>
                </a:cubicBezTo>
                <a:cubicBezTo>
                  <a:pt x="62897" y="12632"/>
                  <a:pt x="62206" y="11565"/>
                  <a:pt x="61139" y="11314"/>
                </a:cubicBezTo>
                <a:cubicBezTo>
                  <a:pt x="61036" y="11291"/>
                  <a:pt x="60932" y="11281"/>
                  <a:pt x="60828" y="11281"/>
                </a:cubicBezTo>
                <a:cubicBezTo>
                  <a:pt x="59848" y="11281"/>
                  <a:pt x="58866" y="12209"/>
                  <a:pt x="59130" y="13155"/>
                </a:cubicBezTo>
                <a:cubicBezTo>
                  <a:pt x="59340" y="13803"/>
                  <a:pt x="59988" y="14201"/>
                  <a:pt x="60281" y="14808"/>
                </a:cubicBezTo>
                <a:cubicBezTo>
                  <a:pt x="60951" y="16189"/>
                  <a:pt x="59528" y="17674"/>
                  <a:pt x="58168" y="18386"/>
                </a:cubicBezTo>
                <a:cubicBezTo>
                  <a:pt x="56222" y="19390"/>
                  <a:pt x="54067" y="19976"/>
                  <a:pt x="51891" y="20060"/>
                </a:cubicBezTo>
                <a:cubicBezTo>
                  <a:pt x="51745" y="20067"/>
                  <a:pt x="51598" y="20072"/>
                  <a:pt x="51450" y="20072"/>
                </a:cubicBezTo>
                <a:cubicBezTo>
                  <a:pt x="50018" y="20072"/>
                  <a:pt x="48493" y="19683"/>
                  <a:pt x="47811" y="18469"/>
                </a:cubicBezTo>
                <a:cubicBezTo>
                  <a:pt x="47162" y="17319"/>
                  <a:pt x="47539" y="15896"/>
                  <a:pt x="47727" y="14599"/>
                </a:cubicBezTo>
                <a:cubicBezTo>
                  <a:pt x="47915" y="13280"/>
                  <a:pt x="47706" y="11669"/>
                  <a:pt x="46492" y="11146"/>
                </a:cubicBezTo>
                <a:cubicBezTo>
                  <a:pt x="46249" y="11037"/>
                  <a:pt x="46004" y="10987"/>
                  <a:pt x="45762" y="10987"/>
                </a:cubicBezTo>
                <a:cubicBezTo>
                  <a:pt x="44570" y="10987"/>
                  <a:pt x="43432" y="12181"/>
                  <a:pt x="42684" y="13259"/>
                </a:cubicBezTo>
                <a:cubicBezTo>
                  <a:pt x="41915" y="14386"/>
                  <a:pt x="40795" y="15635"/>
                  <a:pt x="39559" y="15635"/>
                </a:cubicBezTo>
                <a:cubicBezTo>
                  <a:pt x="39348" y="15635"/>
                  <a:pt x="39134" y="15598"/>
                  <a:pt x="38918" y="15519"/>
                </a:cubicBezTo>
                <a:cubicBezTo>
                  <a:pt x="36930" y="14766"/>
                  <a:pt x="37098" y="11021"/>
                  <a:pt x="34984" y="10853"/>
                </a:cubicBezTo>
                <a:cubicBezTo>
                  <a:pt x="34938" y="10849"/>
                  <a:pt x="34892" y="10847"/>
                  <a:pt x="34847" y="10847"/>
                </a:cubicBezTo>
                <a:cubicBezTo>
                  <a:pt x="33668" y="10847"/>
                  <a:pt x="32880" y="12133"/>
                  <a:pt x="32578" y="13301"/>
                </a:cubicBezTo>
                <a:cubicBezTo>
                  <a:pt x="32243" y="14515"/>
                  <a:pt x="32055" y="15896"/>
                  <a:pt x="31051" y="16628"/>
                </a:cubicBezTo>
                <a:cubicBezTo>
                  <a:pt x="30690" y="16878"/>
                  <a:pt x="30279" y="16989"/>
                  <a:pt x="29859" y="16989"/>
                </a:cubicBezTo>
                <a:cubicBezTo>
                  <a:pt x="28695" y="16989"/>
                  <a:pt x="27458" y="16134"/>
                  <a:pt x="27013" y="14996"/>
                </a:cubicBezTo>
                <a:cubicBezTo>
                  <a:pt x="26406" y="13448"/>
                  <a:pt x="26866" y="11690"/>
                  <a:pt x="27515" y="10163"/>
                </a:cubicBezTo>
                <a:cubicBezTo>
                  <a:pt x="28184" y="8614"/>
                  <a:pt x="29042" y="7129"/>
                  <a:pt x="29440" y="5476"/>
                </a:cubicBezTo>
                <a:cubicBezTo>
                  <a:pt x="29816" y="3823"/>
                  <a:pt x="29607" y="1898"/>
                  <a:pt x="28373" y="747"/>
                </a:cubicBezTo>
                <a:cubicBezTo>
                  <a:pt x="27841" y="252"/>
                  <a:pt x="27092" y="0"/>
                  <a:pt x="26360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67"/>
          <p:cNvSpPr/>
          <p:nvPr/>
        </p:nvSpPr>
        <p:spPr>
          <a:xfrm rot="5400000">
            <a:off x="4900413" y="3298959"/>
            <a:ext cx="930132" cy="730889"/>
          </a:xfrm>
          <a:custGeom>
            <a:avLst/>
            <a:gdLst/>
            <a:ahLst/>
            <a:cxnLst/>
            <a:rect l="l" t="t" r="r" b="b"/>
            <a:pathLst>
              <a:path w="33780" h="26544" extrusionOk="0">
                <a:moveTo>
                  <a:pt x="30278" y="0"/>
                </a:moveTo>
                <a:cubicBezTo>
                  <a:pt x="30021" y="0"/>
                  <a:pt x="29773" y="27"/>
                  <a:pt x="29544" y="82"/>
                </a:cubicBezTo>
                <a:cubicBezTo>
                  <a:pt x="27368" y="605"/>
                  <a:pt x="27138" y="2070"/>
                  <a:pt x="26092" y="3660"/>
                </a:cubicBezTo>
                <a:cubicBezTo>
                  <a:pt x="24497" y="6133"/>
                  <a:pt x="21233" y="7327"/>
                  <a:pt x="18147" y="7327"/>
                </a:cubicBezTo>
                <a:cubicBezTo>
                  <a:pt x="16822" y="7327"/>
                  <a:pt x="15530" y="7107"/>
                  <a:pt x="14417" y="6673"/>
                </a:cubicBezTo>
                <a:cubicBezTo>
                  <a:pt x="13780" y="6431"/>
                  <a:pt x="13027" y="6143"/>
                  <a:pt x="12365" y="6143"/>
                </a:cubicBezTo>
                <a:cubicBezTo>
                  <a:pt x="11940" y="6143"/>
                  <a:pt x="11552" y="6262"/>
                  <a:pt x="11257" y="6589"/>
                </a:cubicBezTo>
                <a:cubicBezTo>
                  <a:pt x="10378" y="7573"/>
                  <a:pt x="11445" y="9100"/>
                  <a:pt x="11320" y="10418"/>
                </a:cubicBezTo>
                <a:cubicBezTo>
                  <a:pt x="11173" y="12009"/>
                  <a:pt x="9311" y="12846"/>
                  <a:pt x="7721" y="12866"/>
                </a:cubicBezTo>
                <a:cubicBezTo>
                  <a:pt x="6560" y="12866"/>
                  <a:pt x="5388" y="12610"/>
                  <a:pt x="4229" y="12610"/>
                </a:cubicBezTo>
                <a:cubicBezTo>
                  <a:pt x="3800" y="12610"/>
                  <a:pt x="3374" y="12645"/>
                  <a:pt x="2950" y="12741"/>
                </a:cubicBezTo>
                <a:cubicBezTo>
                  <a:pt x="1402" y="13097"/>
                  <a:pt x="0" y="14875"/>
                  <a:pt x="837" y="16214"/>
                </a:cubicBezTo>
                <a:cubicBezTo>
                  <a:pt x="1800" y="17763"/>
                  <a:pt x="4792" y="17470"/>
                  <a:pt x="5085" y="19269"/>
                </a:cubicBezTo>
                <a:cubicBezTo>
                  <a:pt x="5273" y="20420"/>
                  <a:pt x="4018" y="21278"/>
                  <a:pt x="3494" y="22324"/>
                </a:cubicBezTo>
                <a:cubicBezTo>
                  <a:pt x="2825" y="23663"/>
                  <a:pt x="3474" y="25462"/>
                  <a:pt x="4792" y="26174"/>
                </a:cubicBezTo>
                <a:cubicBezTo>
                  <a:pt x="5259" y="26426"/>
                  <a:pt x="5781" y="26544"/>
                  <a:pt x="6307" y="26544"/>
                </a:cubicBezTo>
                <a:cubicBezTo>
                  <a:pt x="7266" y="26544"/>
                  <a:pt x="8238" y="26152"/>
                  <a:pt x="8914" y="25462"/>
                </a:cubicBezTo>
                <a:cubicBezTo>
                  <a:pt x="9981" y="24395"/>
                  <a:pt x="10295" y="22742"/>
                  <a:pt x="9897" y="21299"/>
                </a:cubicBezTo>
                <a:cubicBezTo>
                  <a:pt x="9500" y="19876"/>
                  <a:pt x="8453" y="18223"/>
                  <a:pt x="9395" y="17072"/>
                </a:cubicBezTo>
                <a:cubicBezTo>
                  <a:pt x="9791" y="16590"/>
                  <a:pt x="10380" y="16421"/>
                  <a:pt x="11014" y="16421"/>
                </a:cubicBezTo>
                <a:cubicBezTo>
                  <a:pt x="11619" y="16421"/>
                  <a:pt x="12265" y="16574"/>
                  <a:pt x="12826" y="16758"/>
                </a:cubicBezTo>
                <a:cubicBezTo>
                  <a:pt x="13441" y="16956"/>
                  <a:pt x="14130" y="17136"/>
                  <a:pt x="14771" y="17136"/>
                </a:cubicBezTo>
                <a:cubicBezTo>
                  <a:pt x="15351" y="17136"/>
                  <a:pt x="15892" y="16988"/>
                  <a:pt x="16300" y="16570"/>
                </a:cubicBezTo>
                <a:cubicBezTo>
                  <a:pt x="17178" y="15649"/>
                  <a:pt x="16739" y="14080"/>
                  <a:pt x="17283" y="12929"/>
                </a:cubicBezTo>
                <a:cubicBezTo>
                  <a:pt x="17774" y="11880"/>
                  <a:pt x="18989" y="11433"/>
                  <a:pt x="20189" y="11433"/>
                </a:cubicBezTo>
                <a:cubicBezTo>
                  <a:pt x="20473" y="11433"/>
                  <a:pt x="20756" y="11458"/>
                  <a:pt x="21028" y="11506"/>
                </a:cubicBezTo>
                <a:cubicBezTo>
                  <a:pt x="22451" y="11778"/>
                  <a:pt x="23728" y="12511"/>
                  <a:pt x="25109" y="12866"/>
                </a:cubicBezTo>
                <a:cubicBezTo>
                  <a:pt x="25549" y="12985"/>
                  <a:pt x="26019" y="13052"/>
                  <a:pt x="26484" y="13052"/>
                </a:cubicBezTo>
                <a:cubicBezTo>
                  <a:pt x="27496" y="13052"/>
                  <a:pt x="28482" y="12735"/>
                  <a:pt x="29084" y="11946"/>
                </a:cubicBezTo>
                <a:cubicBezTo>
                  <a:pt x="30256" y="10377"/>
                  <a:pt x="29210" y="7949"/>
                  <a:pt x="30214" y="6255"/>
                </a:cubicBezTo>
                <a:cubicBezTo>
                  <a:pt x="31030" y="4936"/>
                  <a:pt x="32934" y="4371"/>
                  <a:pt x="33311" y="2865"/>
                </a:cubicBezTo>
                <a:cubicBezTo>
                  <a:pt x="33779" y="1044"/>
                  <a:pt x="31872" y="0"/>
                  <a:pt x="30278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67"/>
          <p:cNvSpPr/>
          <p:nvPr/>
        </p:nvSpPr>
        <p:spPr>
          <a:xfrm rot="5400000">
            <a:off x="3937597" y="2674758"/>
            <a:ext cx="905131" cy="844664"/>
          </a:xfrm>
          <a:custGeom>
            <a:avLst/>
            <a:gdLst/>
            <a:ahLst/>
            <a:cxnLst/>
            <a:rect l="l" t="t" r="r" b="b"/>
            <a:pathLst>
              <a:path w="32872" h="30676" extrusionOk="0">
                <a:moveTo>
                  <a:pt x="22630" y="1"/>
                </a:moveTo>
                <a:cubicBezTo>
                  <a:pt x="21885" y="1"/>
                  <a:pt x="21217" y="632"/>
                  <a:pt x="21217" y="1459"/>
                </a:cubicBezTo>
                <a:cubicBezTo>
                  <a:pt x="21196" y="2213"/>
                  <a:pt x="20694" y="3008"/>
                  <a:pt x="19920" y="3112"/>
                </a:cubicBezTo>
                <a:cubicBezTo>
                  <a:pt x="19867" y="3119"/>
                  <a:pt x="19814" y="3122"/>
                  <a:pt x="19762" y="3122"/>
                </a:cubicBezTo>
                <a:cubicBezTo>
                  <a:pt x="19156" y="3122"/>
                  <a:pt x="18620" y="2689"/>
                  <a:pt x="18351" y="2150"/>
                </a:cubicBezTo>
                <a:cubicBezTo>
                  <a:pt x="18108" y="1631"/>
                  <a:pt x="17588" y="1313"/>
                  <a:pt x="17045" y="1313"/>
                </a:cubicBezTo>
                <a:cubicBezTo>
                  <a:pt x="16887" y="1313"/>
                  <a:pt x="16728" y="1340"/>
                  <a:pt x="16572" y="1397"/>
                </a:cubicBezTo>
                <a:cubicBezTo>
                  <a:pt x="16342" y="1501"/>
                  <a:pt x="16133" y="1564"/>
                  <a:pt x="16049" y="1606"/>
                </a:cubicBezTo>
                <a:cubicBezTo>
                  <a:pt x="15087" y="2045"/>
                  <a:pt x="14208" y="1982"/>
                  <a:pt x="13810" y="3217"/>
                </a:cubicBezTo>
                <a:cubicBezTo>
                  <a:pt x="13517" y="4158"/>
                  <a:pt x="13769" y="5184"/>
                  <a:pt x="14082" y="6125"/>
                </a:cubicBezTo>
                <a:cubicBezTo>
                  <a:pt x="14396" y="7067"/>
                  <a:pt x="14794" y="8008"/>
                  <a:pt x="14815" y="8992"/>
                </a:cubicBezTo>
                <a:cubicBezTo>
                  <a:pt x="14815" y="10603"/>
                  <a:pt x="13748" y="12109"/>
                  <a:pt x="12346" y="12925"/>
                </a:cubicBezTo>
                <a:cubicBezTo>
                  <a:pt x="11202" y="13574"/>
                  <a:pt x="9863" y="13819"/>
                  <a:pt x="8534" y="13819"/>
                </a:cubicBezTo>
                <a:cubicBezTo>
                  <a:pt x="8234" y="13819"/>
                  <a:pt x="7935" y="13806"/>
                  <a:pt x="7638" y="13783"/>
                </a:cubicBezTo>
                <a:cubicBezTo>
                  <a:pt x="6690" y="13703"/>
                  <a:pt x="5679" y="13539"/>
                  <a:pt x="4722" y="13539"/>
                </a:cubicBezTo>
                <a:cubicBezTo>
                  <a:pt x="3693" y="13539"/>
                  <a:pt x="2726" y="13728"/>
                  <a:pt x="1968" y="14411"/>
                </a:cubicBezTo>
                <a:cubicBezTo>
                  <a:pt x="1110" y="15164"/>
                  <a:pt x="796" y="16378"/>
                  <a:pt x="775" y="17529"/>
                </a:cubicBezTo>
                <a:cubicBezTo>
                  <a:pt x="691" y="19621"/>
                  <a:pt x="1424" y="21734"/>
                  <a:pt x="2763" y="23366"/>
                </a:cubicBezTo>
                <a:cubicBezTo>
                  <a:pt x="3223" y="23931"/>
                  <a:pt x="3788" y="24475"/>
                  <a:pt x="4123" y="25124"/>
                </a:cubicBezTo>
                <a:cubicBezTo>
                  <a:pt x="4478" y="25793"/>
                  <a:pt x="4541" y="26672"/>
                  <a:pt x="4081" y="27258"/>
                </a:cubicBezTo>
                <a:cubicBezTo>
                  <a:pt x="3516" y="27928"/>
                  <a:pt x="2533" y="27928"/>
                  <a:pt x="1716" y="28179"/>
                </a:cubicBezTo>
                <a:cubicBezTo>
                  <a:pt x="859" y="28430"/>
                  <a:pt x="1" y="29476"/>
                  <a:pt x="712" y="30146"/>
                </a:cubicBezTo>
                <a:cubicBezTo>
                  <a:pt x="838" y="30271"/>
                  <a:pt x="984" y="30334"/>
                  <a:pt x="1131" y="30397"/>
                </a:cubicBezTo>
                <a:cubicBezTo>
                  <a:pt x="1672" y="30585"/>
                  <a:pt x="2244" y="30675"/>
                  <a:pt x="2816" y="30675"/>
                </a:cubicBezTo>
                <a:cubicBezTo>
                  <a:pt x="4345" y="30675"/>
                  <a:pt x="5886" y="30032"/>
                  <a:pt x="6906" y="28890"/>
                </a:cubicBezTo>
                <a:cubicBezTo>
                  <a:pt x="8266" y="27363"/>
                  <a:pt x="8642" y="25040"/>
                  <a:pt x="7847" y="23178"/>
                </a:cubicBezTo>
                <a:cubicBezTo>
                  <a:pt x="7429" y="22195"/>
                  <a:pt x="6717" y="21253"/>
                  <a:pt x="6843" y="20207"/>
                </a:cubicBezTo>
                <a:cubicBezTo>
                  <a:pt x="7024" y="18979"/>
                  <a:pt x="8348" y="18216"/>
                  <a:pt x="9585" y="18216"/>
                </a:cubicBezTo>
                <a:cubicBezTo>
                  <a:pt x="9634" y="18216"/>
                  <a:pt x="9682" y="18217"/>
                  <a:pt x="9730" y="18219"/>
                </a:cubicBezTo>
                <a:cubicBezTo>
                  <a:pt x="11007" y="18303"/>
                  <a:pt x="12157" y="18972"/>
                  <a:pt x="13287" y="19600"/>
                </a:cubicBezTo>
                <a:cubicBezTo>
                  <a:pt x="14309" y="20178"/>
                  <a:pt x="15437" y="20721"/>
                  <a:pt x="16607" y="20721"/>
                </a:cubicBezTo>
                <a:cubicBezTo>
                  <a:pt x="16706" y="20721"/>
                  <a:pt x="16807" y="20717"/>
                  <a:pt x="16907" y="20709"/>
                </a:cubicBezTo>
                <a:cubicBezTo>
                  <a:pt x="18183" y="20604"/>
                  <a:pt x="19460" y="19516"/>
                  <a:pt x="19292" y="18240"/>
                </a:cubicBezTo>
                <a:cubicBezTo>
                  <a:pt x="19083" y="16775"/>
                  <a:pt x="17200" y="16001"/>
                  <a:pt x="16970" y="14537"/>
                </a:cubicBezTo>
                <a:cubicBezTo>
                  <a:pt x="16782" y="13323"/>
                  <a:pt x="17890" y="12235"/>
                  <a:pt x="19083" y="11921"/>
                </a:cubicBezTo>
                <a:cubicBezTo>
                  <a:pt x="19438" y="11831"/>
                  <a:pt x="19795" y="11791"/>
                  <a:pt x="20151" y="11791"/>
                </a:cubicBezTo>
                <a:cubicBezTo>
                  <a:pt x="21539" y="11791"/>
                  <a:pt x="22923" y="12397"/>
                  <a:pt x="24188" y="13030"/>
                </a:cubicBezTo>
                <a:cubicBezTo>
                  <a:pt x="25744" y="13828"/>
                  <a:pt x="27359" y="14726"/>
                  <a:pt x="29093" y="14726"/>
                </a:cubicBezTo>
                <a:cubicBezTo>
                  <a:pt x="29132" y="14726"/>
                  <a:pt x="29171" y="14726"/>
                  <a:pt x="29210" y="14725"/>
                </a:cubicBezTo>
                <a:cubicBezTo>
                  <a:pt x="30989" y="14662"/>
                  <a:pt x="32872" y="13156"/>
                  <a:pt x="32537" y="11398"/>
                </a:cubicBezTo>
                <a:cubicBezTo>
                  <a:pt x="32286" y="10080"/>
                  <a:pt x="30947" y="9243"/>
                  <a:pt x="29650" y="8908"/>
                </a:cubicBezTo>
                <a:cubicBezTo>
                  <a:pt x="28352" y="8573"/>
                  <a:pt x="26950" y="8573"/>
                  <a:pt x="25695" y="8092"/>
                </a:cubicBezTo>
                <a:cubicBezTo>
                  <a:pt x="24440" y="7632"/>
                  <a:pt x="23289" y="6418"/>
                  <a:pt x="23498" y="5100"/>
                </a:cubicBezTo>
                <a:cubicBezTo>
                  <a:pt x="23624" y="4263"/>
                  <a:pt x="24272" y="3594"/>
                  <a:pt x="24460" y="2777"/>
                </a:cubicBezTo>
                <a:cubicBezTo>
                  <a:pt x="24691" y="1836"/>
                  <a:pt x="24272" y="790"/>
                  <a:pt x="23477" y="267"/>
                </a:cubicBezTo>
                <a:cubicBezTo>
                  <a:pt x="23393" y="225"/>
                  <a:pt x="23310" y="183"/>
                  <a:pt x="23226" y="141"/>
                </a:cubicBezTo>
                <a:cubicBezTo>
                  <a:pt x="23029" y="45"/>
                  <a:pt x="22827" y="1"/>
                  <a:pt x="2263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67"/>
          <p:cNvSpPr/>
          <p:nvPr/>
        </p:nvSpPr>
        <p:spPr>
          <a:xfrm rot="5400000">
            <a:off x="4568334" y="2462002"/>
            <a:ext cx="510471" cy="428472"/>
          </a:xfrm>
          <a:custGeom>
            <a:avLst/>
            <a:gdLst/>
            <a:ahLst/>
            <a:cxnLst/>
            <a:rect l="l" t="t" r="r" b="b"/>
            <a:pathLst>
              <a:path w="18539" h="15561" extrusionOk="0">
                <a:moveTo>
                  <a:pt x="13731" y="0"/>
                </a:moveTo>
                <a:cubicBezTo>
                  <a:pt x="11097" y="0"/>
                  <a:pt x="6994" y="2426"/>
                  <a:pt x="8830" y="5499"/>
                </a:cubicBezTo>
                <a:cubicBezTo>
                  <a:pt x="9290" y="6274"/>
                  <a:pt x="10107" y="6818"/>
                  <a:pt x="10358" y="7696"/>
                </a:cubicBezTo>
                <a:cubicBezTo>
                  <a:pt x="10755" y="9140"/>
                  <a:pt x="9186" y="10479"/>
                  <a:pt x="7679" y="10688"/>
                </a:cubicBezTo>
                <a:cubicBezTo>
                  <a:pt x="7358" y="10738"/>
                  <a:pt x="7033" y="10757"/>
                  <a:pt x="6706" y="10757"/>
                </a:cubicBezTo>
                <a:cubicBezTo>
                  <a:pt x="5777" y="10757"/>
                  <a:pt x="4833" y="10608"/>
                  <a:pt x="3899" y="10608"/>
                </a:cubicBezTo>
                <a:cubicBezTo>
                  <a:pt x="3645" y="10608"/>
                  <a:pt x="3391" y="10619"/>
                  <a:pt x="3139" y="10647"/>
                </a:cubicBezTo>
                <a:cubicBezTo>
                  <a:pt x="1632" y="10793"/>
                  <a:pt x="0" y="11965"/>
                  <a:pt x="210" y="13450"/>
                </a:cubicBezTo>
                <a:cubicBezTo>
                  <a:pt x="335" y="14329"/>
                  <a:pt x="1088" y="15020"/>
                  <a:pt x="1904" y="15313"/>
                </a:cubicBezTo>
                <a:cubicBezTo>
                  <a:pt x="2434" y="15503"/>
                  <a:pt x="3008" y="15561"/>
                  <a:pt x="3587" y="15561"/>
                </a:cubicBezTo>
                <a:cubicBezTo>
                  <a:pt x="3899" y="15561"/>
                  <a:pt x="4212" y="15544"/>
                  <a:pt x="4520" y="15522"/>
                </a:cubicBezTo>
                <a:cubicBezTo>
                  <a:pt x="5629" y="15438"/>
                  <a:pt x="6968" y="15145"/>
                  <a:pt x="7386" y="14099"/>
                </a:cubicBezTo>
                <a:cubicBezTo>
                  <a:pt x="7533" y="13722"/>
                  <a:pt x="7554" y="13304"/>
                  <a:pt x="7784" y="12969"/>
                </a:cubicBezTo>
                <a:cubicBezTo>
                  <a:pt x="8006" y="12670"/>
                  <a:pt x="8362" y="12547"/>
                  <a:pt x="8741" y="12547"/>
                </a:cubicBezTo>
                <a:cubicBezTo>
                  <a:pt x="9079" y="12547"/>
                  <a:pt x="9434" y="12644"/>
                  <a:pt x="9730" y="12802"/>
                </a:cubicBezTo>
                <a:cubicBezTo>
                  <a:pt x="10358" y="13137"/>
                  <a:pt x="10881" y="13660"/>
                  <a:pt x="11529" y="13911"/>
                </a:cubicBezTo>
                <a:cubicBezTo>
                  <a:pt x="11807" y="14023"/>
                  <a:pt x="12104" y="14077"/>
                  <a:pt x="12400" y="14077"/>
                </a:cubicBezTo>
                <a:cubicBezTo>
                  <a:pt x="13041" y="14077"/>
                  <a:pt x="13680" y="13825"/>
                  <a:pt x="14124" y="13367"/>
                </a:cubicBezTo>
                <a:cubicBezTo>
                  <a:pt x="14772" y="12697"/>
                  <a:pt x="14982" y="11630"/>
                  <a:pt x="14626" y="10772"/>
                </a:cubicBezTo>
                <a:cubicBezTo>
                  <a:pt x="14166" y="9621"/>
                  <a:pt x="12785" y="8722"/>
                  <a:pt x="13036" y="7508"/>
                </a:cubicBezTo>
                <a:cubicBezTo>
                  <a:pt x="13224" y="6629"/>
                  <a:pt x="14187" y="6169"/>
                  <a:pt x="15044" y="5981"/>
                </a:cubicBezTo>
                <a:cubicBezTo>
                  <a:pt x="15923" y="5771"/>
                  <a:pt x="16865" y="5709"/>
                  <a:pt x="17555" y="5123"/>
                </a:cubicBezTo>
                <a:cubicBezTo>
                  <a:pt x="18539" y="4265"/>
                  <a:pt x="18434" y="2591"/>
                  <a:pt x="17597" y="1587"/>
                </a:cubicBezTo>
                <a:cubicBezTo>
                  <a:pt x="16760" y="561"/>
                  <a:pt x="15421" y="143"/>
                  <a:pt x="14103" y="17"/>
                </a:cubicBezTo>
                <a:cubicBezTo>
                  <a:pt x="13983" y="6"/>
                  <a:pt x="13859" y="0"/>
                  <a:pt x="13731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67"/>
          <p:cNvSpPr/>
          <p:nvPr/>
        </p:nvSpPr>
        <p:spPr>
          <a:xfrm rot="5400000">
            <a:off x="4615071" y="2420645"/>
            <a:ext cx="1903550" cy="988259"/>
          </a:xfrm>
          <a:custGeom>
            <a:avLst/>
            <a:gdLst/>
            <a:ahLst/>
            <a:cxnLst/>
            <a:rect l="l" t="t" r="r" b="b"/>
            <a:pathLst>
              <a:path w="69132" h="35891" extrusionOk="0">
                <a:moveTo>
                  <a:pt x="65725" y="1"/>
                </a:moveTo>
                <a:cubicBezTo>
                  <a:pt x="65193" y="1"/>
                  <a:pt x="64653" y="98"/>
                  <a:pt x="64152" y="268"/>
                </a:cubicBezTo>
                <a:cubicBezTo>
                  <a:pt x="62980" y="645"/>
                  <a:pt x="61955" y="1377"/>
                  <a:pt x="60909" y="2026"/>
                </a:cubicBezTo>
                <a:cubicBezTo>
                  <a:pt x="59166" y="3120"/>
                  <a:pt x="57066" y="4046"/>
                  <a:pt x="55074" y="4046"/>
                </a:cubicBezTo>
                <a:cubicBezTo>
                  <a:pt x="54172" y="4046"/>
                  <a:pt x="53292" y="3857"/>
                  <a:pt x="52477" y="3407"/>
                </a:cubicBezTo>
                <a:cubicBezTo>
                  <a:pt x="51368" y="2800"/>
                  <a:pt x="50489" y="1733"/>
                  <a:pt x="49254" y="1356"/>
                </a:cubicBezTo>
                <a:cubicBezTo>
                  <a:pt x="48939" y="1259"/>
                  <a:pt x="48620" y="1215"/>
                  <a:pt x="48301" y="1215"/>
                </a:cubicBezTo>
                <a:cubicBezTo>
                  <a:pt x="46966" y="1215"/>
                  <a:pt x="45643" y="1996"/>
                  <a:pt x="44714" y="3009"/>
                </a:cubicBezTo>
                <a:cubicBezTo>
                  <a:pt x="43563" y="4265"/>
                  <a:pt x="42852" y="5834"/>
                  <a:pt x="41952" y="7278"/>
                </a:cubicBezTo>
                <a:cubicBezTo>
                  <a:pt x="40508" y="9537"/>
                  <a:pt x="38541" y="11441"/>
                  <a:pt x="36240" y="12781"/>
                </a:cubicBezTo>
                <a:cubicBezTo>
                  <a:pt x="35749" y="13063"/>
                  <a:pt x="35185" y="13324"/>
                  <a:pt x="34651" y="13324"/>
                </a:cubicBezTo>
                <a:cubicBezTo>
                  <a:pt x="34434" y="13324"/>
                  <a:pt x="34222" y="13281"/>
                  <a:pt x="34022" y="13178"/>
                </a:cubicBezTo>
                <a:cubicBezTo>
                  <a:pt x="33331" y="12801"/>
                  <a:pt x="33143" y="11860"/>
                  <a:pt x="33394" y="11107"/>
                </a:cubicBezTo>
                <a:cubicBezTo>
                  <a:pt x="33645" y="10374"/>
                  <a:pt x="34231" y="9809"/>
                  <a:pt x="34796" y="9265"/>
                </a:cubicBezTo>
                <a:cubicBezTo>
                  <a:pt x="35717" y="8366"/>
                  <a:pt x="36658" y="7424"/>
                  <a:pt x="37244" y="6273"/>
                </a:cubicBezTo>
                <a:cubicBezTo>
                  <a:pt x="37809" y="5102"/>
                  <a:pt x="37997" y="3658"/>
                  <a:pt x="37370" y="2528"/>
                </a:cubicBezTo>
                <a:cubicBezTo>
                  <a:pt x="36916" y="1712"/>
                  <a:pt x="35971" y="1157"/>
                  <a:pt x="35063" y="1157"/>
                </a:cubicBezTo>
                <a:cubicBezTo>
                  <a:pt x="34715" y="1157"/>
                  <a:pt x="34371" y="1239"/>
                  <a:pt x="34064" y="1419"/>
                </a:cubicBezTo>
                <a:cubicBezTo>
                  <a:pt x="32390" y="2402"/>
                  <a:pt x="32369" y="5478"/>
                  <a:pt x="30444" y="5666"/>
                </a:cubicBezTo>
                <a:cubicBezTo>
                  <a:pt x="30381" y="5674"/>
                  <a:pt x="30320" y="5677"/>
                  <a:pt x="30259" y="5677"/>
                </a:cubicBezTo>
                <a:cubicBezTo>
                  <a:pt x="29260" y="5677"/>
                  <a:pt x="28478" y="4740"/>
                  <a:pt x="27808" y="3951"/>
                </a:cubicBezTo>
                <a:cubicBezTo>
                  <a:pt x="27234" y="3276"/>
                  <a:pt x="26415" y="2587"/>
                  <a:pt x="25593" y="2587"/>
                </a:cubicBezTo>
                <a:cubicBezTo>
                  <a:pt x="25396" y="2587"/>
                  <a:pt x="25198" y="2627"/>
                  <a:pt x="25004" y="2716"/>
                </a:cubicBezTo>
                <a:cubicBezTo>
                  <a:pt x="24146" y="3114"/>
                  <a:pt x="23937" y="4265"/>
                  <a:pt x="24041" y="5185"/>
                </a:cubicBezTo>
                <a:cubicBezTo>
                  <a:pt x="24146" y="6127"/>
                  <a:pt x="24439" y="7110"/>
                  <a:pt x="24125" y="7989"/>
                </a:cubicBezTo>
                <a:cubicBezTo>
                  <a:pt x="23960" y="8463"/>
                  <a:pt x="23451" y="8647"/>
                  <a:pt x="22884" y="8647"/>
                </a:cubicBezTo>
                <a:cubicBezTo>
                  <a:pt x="22376" y="8647"/>
                  <a:pt x="21822" y="8500"/>
                  <a:pt x="21426" y="8282"/>
                </a:cubicBezTo>
                <a:cubicBezTo>
                  <a:pt x="20259" y="7661"/>
                  <a:pt x="19007" y="7023"/>
                  <a:pt x="17717" y="7023"/>
                </a:cubicBezTo>
                <a:cubicBezTo>
                  <a:pt x="17573" y="7023"/>
                  <a:pt x="17428" y="7031"/>
                  <a:pt x="17283" y="7047"/>
                </a:cubicBezTo>
                <a:cubicBezTo>
                  <a:pt x="15818" y="7215"/>
                  <a:pt x="14437" y="8721"/>
                  <a:pt x="14981" y="10081"/>
                </a:cubicBezTo>
                <a:cubicBezTo>
                  <a:pt x="15379" y="11086"/>
                  <a:pt x="16572" y="11567"/>
                  <a:pt x="17053" y="12509"/>
                </a:cubicBezTo>
                <a:cubicBezTo>
                  <a:pt x="17827" y="13952"/>
                  <a:pt x="16551" y="15773"/>
                  <a:pt x="14981" y="16191"/>
                </a:cubicBezTo>
                <a:cubicBezTo>
                  <a:pt x="14582" y="16303"/>
                  <a:pt x="14178" y="16351"/>
                  <a:pt x="13771" y="16351"/>
                </a:cubicBezTo>
                <a:cubicBezTo>
                  <a:pt x="12581" y="16351"/>
                  <a:pt x="11376" y="15937"/>
                  <a:pt x="10253" y="15501"/>
                </a:cubicBezTo>
                <a:cubicBezTo>
                  <a:pt x="9000" y="15037"/>
                  <a:pt x="7690" y="14546"/>
                  <a:pt x="6383" y="14546"/>
                </a:cubicBezTo>
                <a:cubicBezTo>
                  <a:pt x="6096" y="14546"/>
                  <a:pt x="5810" y="14569"/>
                  <a:pt x="5524" y="14622"/>
                </a:cubicBezTo>
                <a:cubicBezTo>
                  <a:pt x="4059" y="14894"/>
                  <a:pt x="2825" y="15898"/>
                  <a:pt x="1779" y="16965"/>
                </a:cubicBezTo>
                <a:cubicBezTo>
                  <a:pt x="1172" y="17572"/>
                  <a:pt x="586" y="18242"/>
                  <a:pt x="293" y="19058"/>
                </a:cubicBezTo>
                <a:cubicBezTo>
                  <a:pt x="0" y="19874"/>
                  <a:pt x="84" y="20857"/>
                  <a:pt x="712" y="21464"/>
                </a:cubicBezTo>
                <a:cubicBezTo>
                  <a:pt x="1095" y="21837"/>
                  <a:pt x="1601" y="21996"/>
                  <a:pt x="2129" y="21996"/>
                </a:cubicBezTo>
                <a:cubicBezTo>
                  <a:pt x="2755" y="21996"/>
                  <a:pt x="3412" y="21774"/>
                  <a:pt x="3934" y="21422"/>
                </a:cubicBezTo>
                <a:cubicBezTo>
                  <a:pt x="4917" y="20773"/>
                  <a:pt x="5608" y="19790"/>
                  <a:pt x="6486" y="19016"/>
                </a:cubicBezTo>
                <a:cubicBezTo>
                  <a:pt x="7150" y="18460"/>
                  <a:pt x="8008" y="18018"/>
                  <a:pt x="8841" y="18018"/>
                </a:cubicBezTo>
                <a:cubicBezTo>
                  <a:pt x="9137" y="18018"/>
                  <a:pt x="9429" y="18074"/>
                  <a:pt x="9709" y="18200"/>
                </a:cubicBezTo>
                <a:cubicBezTo>
                  <a:pt x="10776" y="18681"/>
                  <a:pt x="11194" y="19978"/>
                  <a:pt x="11948" y="20878"/>
                </a:cubicBezTo>
                <a:cubicBezTo>
                  <a:pt x="12512" y="21589"/>
                  <a:pt x="13370" y="22092"/>
                  <a:pt x="14270" y="22092"/>
                </a:cubicBezTo>
                <a:cubicBezTo>
                  <a:pt x="15170" y="22092"/>
                  <a:pt x="16090" y="21464"/>
                  <a:pt x="16279" y="20585"/>
                </a:cubicBezTo>
                <a:cubicBezTo>
                  <a:pt x="16300" y="20459"/>
                  <a:pt x="16300" y="20334"/>
                  <a:pt x="16300" y="20208"/>
                </a:cubicBezTo>
                <a:cubicBezTo>
                  <a:pt x="16187" y="18480"/>
                  <a:pt x="17508" y="17055"/>
                  <a:pt x="19128" y="17055"/>
                </a:cubicBezTo>
                <a:cubicBezTo>
                  <a:pt x="19311" y="17055"/>
                  <a:pt x="19499" y="17073"/>
                  <a:pt x="19689" y="17112"/>
                </a:cubicBezTo>
                <a:lnTo>
                  <a:pt x="19773" y="17112"/>
                </a:lnTo>
                <a:cubicBezTo>
                  <a:pt x="21551" y="17488"/>
                  <a:pt x="23100" y="18660"/>
                  <a:pt x="24251" y="20062"/>
                </a:cubicBezTo>
                <a:cubicBezTo>
                  <a:pt x="25464" y="21506"/>
                  <a:pt x="26301" y="23744"/>
                  <a:pt x="25067" y="25167"/>
                </a:cubicBezTo>
                <a:cubicBezTo>
                  <a:pt x="24292" y="26067"/>
                  <a:pt x="23016" y="26255"/>
                  <a:pt x="21865" y="26527"/>
                </a:cubicBezTo>
                <a:cubicBezTo>
                  <a:pt x="20735" y="26799"/>
                  <a:pt x="19459" y="27364"/>
                  <a:pt x="19166" y="28515"/>
                </a:cubicBezTo>
                <a:cubicBezTo>
                  <a:pt x="18810" y="29917"/>
                  <a:pt x="20338" y="31235"/>
                  <a:pt x="21782" y="31256"/>
                </a:cubicBezTo>
                <a:cubicBezTo>
                  <a:pt x="21800" y="31256"/>
                  <a:pt x="21818" y="31256"/>
                  <a:pt x="21836" y="31256"/>
                </a:cubicBezTo>
                <a:cubicBezTo>
                  <a:pt x="23258" y="31256"/>
                  <a:pt x="24559" y="30451"/>
                  <a:pt x="25757" y="29666"/>
                </a:cubicBezTo>
                <a:cubicBezTo>
                  <a:pt x="26552" y="29143"/>
                  <a:pt x="27389" y="28620"/>
                  <a:pt x="28373" y="28620"/>
                </a:cubicBezTo>
                <a:cubicBezTo>
                  <a:pt x="28833" y="28620"/>
                  <a:pt x="29272" y="28745"/>
                  <a:pt x="29628" y="29059"/>
                </a:cubicBezTo>
                <a:cubicBezTo>
                  <a:pt x="30486" y="29791"/>
                  <a:pt x="30214" y="30942"/>
                  <a:pt x="30256" y="31967"/>
                </a:cubicBezTo>
                <a:cubicBezTo>
                  <a:pt x="30396" y="34073"/>
                  <a:pt x="32362" y="35891"/>
                  <a:pt x="34478" y="35891"/>
                </a:cubicBezTo>
                <a:cubicBezTo>
                  <a:pt x="34570" y="35891"/>
                  <a:pt x="34662" y="35887"/>
                  <a:pt x="34754" y="35880"/>
                </a:cubicBezTo>
                <a:cubicBezTo>
                  <a:pt x="35926" y="35796"/>
                  <a:pt x="37202" y="34960"/>
                  <a:pt x="37181" y="33767"/>
                </a:cubicBezTo>
                <a:cubicBezTo>
                  <a:pt x="37160" y="32386"/>
                  <a:pt x="35591" y="31675"/>
                  <a:pt x="34524" y="30838"/>
                </a:cubicBezTo>
                <a:cubicBezTo>
                  <a:pt x="33457" y="30001"/>
                  <a:pt x="32683" y="28682"/>
                  <a:pt x="32725" y="27322"/>
                </a:cubicBezTo>
                <a:cubicBezTo>
                  <a:pt x="32767" y="25962"/>
                  <a:pt x="33687" y="24623"/>
                  <a:pt x="35026" y="24309"/>
                </a:cubicBezTo>
                <a:cubicBezTo>
                  <a:pt x="35259" y="24253"/>
                  <a:pt x="35490" y="24228"/>
                  <a:pt x="35720" y="24228"/>
                </a:cubicBezTo>
                <a:cubicBezTo>
                  <a:pt x="36943" y="24228"/>
                  <a:pt x="38143" y="24926"/>
                  <a:pt x="39357" y="25314"/>
                </a:cubicBezTo>
                <a:cubicBezTo>
                  <a:pt x="39776" y="25455"/>
                  <a:pt x="40247" y="25532"/>
                  <a:pt x="40712" y="25532"/>
                </a:cubicBezTo>
                <a:cubicBezTo>
                  <a:pt x="41828" y="25532"/>
                  <a:pt x="42908" y="25092"/>
                  <a:pt x="43145" y="24058"/>
                </a:cubicBezTo>
                <a:cubicBezTo>
                  <a:pt x="43458" y="22615"/>
                  <a:pt x="41806" y="21275"/>
                  <a:pt x="42140" y="19832"/>
                </a:cubicBezTo>
                <a:cubicBezTo>
                  <a:pt x="42352" y="18947"/>
                  <a:pt x="43247" y="18512"/>
                  <a:pt x="44179" y="18512"/>
                </a:cubicBezTo>
                <a:cubicBezTo>
                  <a:pt x="44723" y="18512"/>
                  <a:pt x="45279" y="18660"/>
                  <a:pt x="45718" y="18953"/>
                </a:cubicBezTo>
                <a:cubicBezTo>
                  <a:pt x="46911" y="19769"/>
                  <a:pt x="47539" y="21171"/>
                  <a:pt x="48355" y="22364"/>
                </a:cubicBezTo>
                <a:cubicBezTo>
                  <a:pt x="49080" y="23470"/>
                  <a:pt x="50204" y="24507"/>
                  <a:pt x="51476" y="24507"/>
                </a:cubicBezTo>
                <a:cubicBezTo>
                  <a:pt x="51599" y="24507"/>
                  <a:pt x="51723" y="24497"/>
                  <a:pt x="51849" y="24477"/>
                </a:cubicBezTo>
                <a:cubicBezTo>
                  <a:pt x="53293" y="24247"/>
                  <a:pt x="54171" y="22594"/>
                  <a:pt x="53920" y="21171"/>
                </a:cubicBezTo>
                <a:cubicBezTo>
                  <a:pt x="53669" y="19748"/>
                  <a:pt x="52518" y="18618"/>
                  <a:pt x="51221" y="17990"/>
                </a:cubicBezTo>
                <a:cubicBezTo>
                  <a:pt x="50238" y="17509"/>
                  <a:pt x="49087" y="17237"/>
                  <a:pt x="48417" y="16358"/>
                </a:cubicBezTo>
                <a:cubicBezTo>
                  <a:pt x="47772" y="15531"/>
                  <a:pt x="48177" y="13925"/>
                  <a:pt x="49183" y="13925"/>
                </a:cubicBezTo>
                <a:cubicBezTo>
                  <a:pt x="49220" y="13925"/>
                  <a:pt x="49258" y="13927"/>
                  <a:pt x="49296" y="13931"/>
                </a:cubicBezTo>
                <a:cubicBezTo>
                  <a:pt x="49919" y="13060"/>
                  <a:pt x="51266" y="12823"/>
                  <a:pt x="52441" y="12823"/>
                </a:cubicBezTo>
                <a:cubicBezTo>
                  <a:pt x="52648" y="12823"/>
                  <a:pt x="52850" y="12831"/>
                  <a:pt x="53041" y="12843"/>
                </a:cubicBezTo>
                <a:cubicBezTo>
                  <a:pt x="54318" y="12927"/>
                  <a:pt x="55531" y="13387"/>
                  <a:pt x="56766" y="13722"/>
                </a:cubicBezTo>
                <a:cubicBezTo>
                  <a:pt x="57471" y="13901"/>
                  <a:pt x="58210" y="14040"/>
                  <a:pt x="58936" y="14040"/>
                </a:cubicBezTo>
                <a:cubicBezTo>
                  <a:pt x="59482" y="14040"/>
                  <a:pt x="60020" y="13961"/>
                  <a:pt x="60532" y="13764"/>
                </a:cubicBezTo>
                <a:cubicBezTo>
                  <a:pt x="61725" y="13283"/>
                  <a:pt x="62645" y="11985"/>
                  <a:pt x="62332" y="10751"/>
                </a:cubicBezTo>
                <a:cubicBezTo>
                  <a:pt x="62080" y="9872"/>
                  <a:pt x="61285" y="9244"/>
                  <a:pt x="60407" y="9014"/>
                </a:cubicBezTo>
                <a:cubicBezTo>
                  <a:pt x="60057" y="8923"/>
                  <a:pt x="59700" y="8884"/>
                  <a:pt x="59342" y="8884"/>
                </a:cubicBezTo>
                <a:cubicBezTo>
                  <a:pt x="58801" y="8884"/>
                  <a:pt x="58257" y="8972"/>
                  <a:pt x="57728" y="9098"/>
                </a:cubicBezTo>
                <a:cubicBezTo>
                  <a:pt x="57169" y="9229"/>
                  <a:pt x="56547" y="9384"/>
                  <a:pt x="55976" y="9384"/>
                </a:cubicBezTo>
                <a:cubicBezTo>
                  <a:pt x="55457" y="9384"/>
                  <a:pt x="54980" y="9256"/>
                  <a:pt x="54632" y="8868"/>
                </a:cubicBezTo>
                <a:cubicBezTo>
                  <a:pt x="54234" y="8428"/>
                  <a:pt x="54171" y="7759"/>
                  <a:pt x="54402" y="7215"/>
                </a:cubicBezTo>
                <a:cubicBezTo>
                  <a:pt x="54611" y="6671"/>
                  <a:pt x="55092" y="6252"/>
                  <a:pt x="55636" y="6022"/>
                </a:cubicBezTo>
                <a:cubicBezTo>
                  <a:pt x="58565" y="4725"/>
                  <a:pt x="62457" y="5081"/>
                  <a:pt x="65658" y="4809"/>
                </a:cubicBezTo>
                <a:cubicBezTo>
                  <a:pt x="66621" y="4725"/>
                  <a:pt x="67709" y="4578"/>
                  <a:pt x="68337" y="3825"/>
                </a:cubicBezTo>
                <a:cubicBezTo>
                  <a:pt x="69132" y="2884"/>
                  <a:pt x="68713" y="1293"/>
                  <a:pt x="67709" y="582"/>
                </a:cubicBezTo>
                <a:cubicBezTo>
                  <a:pt x="67134" y="175"/>
                  <a:pt x="66436" y="1"/>
                  <a:pt x="65725" y="1"/>
                </a:cubicBezTo>
                <a:close/>
              </a:path>
            </a:pathLst>
          </a:custGeom>
          <a:solidFill>
            <a:srgbClr val="767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67"/>
          <p:cNvSpPr/>
          <p:nvPr/>
        </p:nvSpPr>
        <p:spPr>
          <a:xfrm rot="5400000">
            <a:off x="5351067" y="3624580"/>
            <a:ext cx="896485" cy="611718"/>
          </a:xfrm>
          <a:custGeom>
            <a:avLst/>
            <a:gdLst/>
            <a:ahLst/>
            <a:cxnLst/>
            <a:rect l="l" t="t" r="r" b="b"/>
            <a:pathLst>
              <a:path w="32558" h="22216" extrusionOk="0">
                <a:moveTo>
                  <a:pt x="29804" y="0"/>
                </a:moveTo>
                <a:cubicBezTo>
                  <a:pt x="28839" y="0"/>
                  <a:pt x="27813" y="389"/>
                  <a:pt x="26992" y="722"/>
                </a:cubicBezTo>
                <a:cubicBezTo>
                  <a:pt x="24809" y="1611"/>
                  <a:pt x="22402" y="1768"/>
                  <a:pt x="19986" y="1768"/>
                </a:cubicBezTo>
                <a:cubicBezTo>
                  <a:pt x="18668" y="1768"/>
                  <a:pt x="17347" y="1721"/>
                  <a:pt x="16058" y="1721"/>
                </a:cubicBezTo>
                <a:cubicBezTo>
                  <a:pt x="15817" y="1721"/>
                  <a:pt x="15576" y="1723"/>
                  <a:pt x="15338" y="1727"/>
                </a:cubicBezTo>
                <a:cubicBezTo>
                  <a:pt x="14354" y="1748"/>
                  <a:pt x="13224" y="1852"/>
                  <a:pt x="12701" y="2668"/>
                </a:cubicBezTo>
                <a:cubicBezTo>
                  <a:pt x="12178" y="3463"/>
                  <a:pt x="12534" y="4551"/>
                  <a:pt x="13036" y="5347"/>
                </a:cubicBezTo>
                <a:cubicBezTo>
                  <a:pt x="13559" y="6163"/>
                  <a:pt x="14229" y="6937"/>
                  <a:pt x="14354" y="7878"/>
                </a:cubicBezTo>
                <a:cubicBezTo>
                  <a:pt x="14543" y="9406"/>
                  <a:pt x="13141" y="10787"/>
                  <a:pt x="11634" y="11142"/>
                </a:cubicBezTo>
                <a:cubicBezTo>
                  <a:pt x="11178" y="11258"/>
                  <a:pt x="10712" y="11305"/>
                  <a:pt x="10242" y="11305"/>
                </a:cubicBezTo>
                <a:cubicBezTo>
                  <a:pt x="9180" y="11305"/>
                  <a:pt x="8096" y="11067"/>
                  <a:pt x="7052" y="10849"/>
                </a:cubicBezTo>
                <a:cubicBezTo>
                  <a:pt x="6245" y="10695"/>
                  <a:pt x="5409" y="10563"/>
                  <a:pt x="4589" y="10563"/>
                </a:cubicBezTo>
                <a:cubicBezTo>
                  <a:pt x="3858" y="10563"/>
                  <a:pt x="3141" y="10668"/>
                  <a:pt x="2470" y="10954"/>
                </a:cubicBezTo>
                <a:cubicBezTo>
                  <a:pt x="1047" y="11540"/>
                  <a:pt x="1" y="13297"/>
                  <a:pt x="691" y="14678"/>
                </a:cubicBezTo>
                <a:cubicBezTo>
                  <a:pt x="1235" y="15787"/>
                  <a:pt x="2595" y="16227"/>
                  <a:pt x="3809" y="16248"/>
                </a:cubicBezTo>
                <a:cubicBezTo>
                  <a:pt x="4898" y="16248"/>
                  <a:pt x="5971" y="16003"/>
                  <a:pt x="7042" y="16003"/>
                </a:cubicBezTo>
                <a:cubicBezTo>
                  <a:pt x="7185" y="16003"/>
                  <a:pt x="7328" y="16008"/>
                  <a:pt x="7470" y="16018"/>
                </a:cubicBezTo>
                <a:cubicBezTo>
                  <a:pt x="8705" y="16101"/>
                  <a:pt x="10023" y="16729"/>
                  <a:pt x="10358" y="17901"/>
                </a:cubicBezTo>
                <a:cubicBezTo>
                  <a:pt x="10588" y="18759"/>
                  <a:pt x="10274" y="19679"/>
                  <a:pt x="10483" y="20537"/>
                </a:cubicBezTo>
                <a:cubicBezTo>
                  <a:pt x="10749" y="21563"/>
                  <a:pt x="11807" y="22215"/>
                  <a:pt x="12861" y="22215"/>
                </a:cubicBezTo>
                <a:cubicBezTo>
                  <a:pt x="13054" y="22215"/>
                  <a:pt x="13246" y="22193"/>
                  <a:pt x="13434" y="22148"/>
                </a:cubicBezTo>
                <a:cubicBezTo>
                  <a:pt x="14647" y="21834"/>
                  <a:pt x="15547" y="20725"/>
                  <a:pt x="15798" y="19512"/>
                </a:cubicBezTo>
                <a:cubicBezTo>
                  <a:pt x="16091" y="18152"/>
                  <a:pt x="15693" y="16624"/>
                  <a:pt x="16363" y="15390"/>
                </a:cubicBezTo>
                <a:cubicBezTo>
                  <a:pt x="17043" y="14172"/>
                  <a:pt x="18536" y="13721"/>
                  <a:pt x="19975" y="13721"/>
                </a:cubicBezTo>
                <a:cubicBezTo>
                  <a:pt x="20218" y="13721"/>
                  <a:pt x="20459" y="13734"/>
                  <a:pt x="20694" y="13758"/>
                </a:cubicBezTo>
                <a:cubicBezTo>
                  <a:pt x="21982" y="13875"/>
                  <a:pt x="23283" y="14233"/>
                  <a:pt x="24576" y="14233"/>
                </a:cubicBezTo>
                <a:cubicBezTo>
                  <a:pt x="24901" y="14233"/>
                  <a:pt x="25225" y="14210"/>
                  <a:pt x="25548" y="14155"/>
                </a:cubicBezTo>
                <a:cubicBezTo>
                  <a:pt x="27160" y="13883"/>
                  <a:pt x="28750" y="12377"/>
                  <a:pt x="28310" y="10808"/>
                </a:cubicBezTo>
                <a:cubicBezTo>
                  <a:pt x="27955" y="9531"/>
                  <a:pt x="26406" y="8694"/>
                  <a:pt x="26469" y="7376"/>
                </a:cubicBezTo>
                <a:cubicBezTo>
                  <a:pt x="26511" y="6309"/>
                  <a:pt x="27620" y="5619"/>
                  <a:pt x="28645" y="5326"/>
                </a:cubicBezTo>
                <a:cubicBezTo>
                  <a:pt x="29670" y="5033"/>
                  <a:pt x="30821" y="4886"/>
                  <a:pt x="31595" y="4175"/>
                </a:cubicBezTo>
                <a:cubicBezTo>
                  <a:pt x="32558" y="3254"/>
                  <a:pt x="32516" y="1434"/>
                  <a:pt x="31491" y="576"/>
                </a:cubicBezTo>
                <a:cubicBezTo>
                  <a:pt x="30997" y="155"/>
                  <a:pt x="30412" y="0"/>
                  <a:pt x="2980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67"/>
          <p:cNvSpPr/>
          <p:nvPr/>
        </p:nvSpPr>
        <p:spPr>
          <a:xfrm rot="5400000">
            <a:off x="5188003" y="2215523"/>
            <a:ext cx="313514" cy="693359"/>
          </a:xfrm>
          <a:custGeom>
            <a:avLst/>
            <a:gdLst/>
            <a:ahLst/>
            <a:cxnLst/>
            <a:rect l="l" t="t" r="r" b="b"/>
            <a:pathLst>
              <a:path w="11386" h="25181" extrusionOk="0">
                <a:moveTo>
                  <a:pt x="8210" y="1"/>
                </a:moveTo>
                <a:cubicBezTo>
                  <a:pt x="7711" y="1"/>
                  <a:pt x="7176" y="156"/>
                  <a:pt x="6633" y="510"/>
                </a:cubicBezTo>
                <a:cubicBezTo>
                  <a:pt x="3683" y="2477"/>
                  <a:pt x="4729" y="5720"/>
                  <a:pt x="5880" y="8294"/>
                </a:cubicBezTo>
                <a:cubicBezTo>
                  <a:pt x="6445" y="9528"/>
                  <a:pt x="6863" y="10972"/>
                  <a:pt x="6298" y="12207"/>
                </a:cubicBezTo>
                <a:cubicBezTo>
                  <a:pt x="5713" y="13504"/>
                  <a:pt x="4248" y="14111"/>
                  <a:pt x="3139" y="14989"/>
                </a:cubicBezTo>
                <a:cubicBezTo>
                  <a:pt x="1068" y="16601"/>
                  <a:pt x="0" y="19425"/>
                  <a:pt x="482" y="21999"/>
                </a:cubicBezTo>
                <a:cubicBezTo>
                  <a:pt x="670" y="22961"/>
                  <a:pt x="1068" y="23924"/>
                  <a:pt x="1821" y="24552"/>
                </a:cubicBezTo>
                <a:cubicBezTo>
                  <a:pt x="2279" y="24944"/>
                  <a:pt x="2900" y="25181"/>
                  <a:pt x="3506" y="25181"/>
                </a:cubicBezTo>
                <a:cubicBezTo>
                  <a:pt x="3869" y="25181"/>
                  <a:pt x="4227" y="25096"/>
                  <a:pt x="4541" y="24907"/>
                </a:cubicBezTo>
                <a:cubicBezTo>
                  <a:pt x="5482" y="24342"/>
                  <a:pt x="5775" y="23129"/>
                  <a:pt x="5713" y="22062"/>
                </a:cubicBezTo>
                <a:cubicBezTo>
                  <a:pt x="5671" y="20974"/>
                  <a:pt x="5336" y="19927"/>
                  <a:pt x="5399" y="18839"/>
                </a:cubicBezTo>
                <a:cubicBezTo>
                  <a:pt x="5441" y="17751"/>
                  <a:pt x="6006" y="16580"/>
                  <a:pt x="7052" y="16329"/>
                </a:cubicBezTo>
                <a:cubicBezTo>
                  <a:pt x="7242" y="16280"/>
                  <a:pt x="7437" y="16263"/>
                  <a:pt x="7633" y="16263"/>
                </a:cubicBezTo>
                <a:cubicBezTo>
                  <a:pt x="8068" y="16263"/>
                  <a:pt x="8512" y="16346"/>
                  <a:pt x="8938" y="16346"/>
                </a:cubicBezTo>
                <a:cubicBezTo>
                  <a:pt x="9226" y="16346"/>
                  <a:pt x="9506" y="16308"/>
                  <a:pt x="9772" y="16182"/>
                </a:cubicBezTo>
                <a:cubicBezTo>
                  <a:pt x="10776" y="15722"/>
                  <a:pt x="10839" y="14278"/>
                  <a:pt x="10420" y="13253"/>
                </a:cubicBezTo>
                <a:cubicBezTo>
                  <a:pt x="9981" y="12228"/>
                  <a:pt x="9207" y="11328"/>
                  <a:pt x="8977" y="10240"/>
                </a:cubicBezTo>
                <a:cubicBezTo>
                  <a:pt x="8767" y="9194"/>
                  <a:pt x="9102" y="8085"/>
                  <a:pt x="9563" y="7101"/>
                </a:cubicBezTo>
                <a:cubicBezTo>
                  <a:pt x="10002" y="6097"/>
                  <a:pt x="10567" y="5155"/>
                  <a:pt x="10860" y="4109"/>
                </a:cubicBezTo>
                <a:cubicBezTo>
                  <a:pt x="11386" y="2087"/>
                  <a:pt x="10039" y="1"/>
                  <a:pt x="8210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67"/>
          <p:cNvSpPr/>
          <p:nvPr/>
        </p:nvSpPr>
        <p:spPr>
          <a:xfrm rot="5400000">
            <a:off x="4237773" y="3382705"/>
            <a:ext cx="565211" cy="367813"/>
          </a:xfrm>
          <a:custGeom>
            <a:avLst/>
            <a:gdLst/>
            <a:ahLst/>
            <a:cxnLst/>
            <a:rect l="l" t="t" r="r" b="b"/>
            <a:pathLst>
              <a:path w="20527" h="13358" extrusionOk="0">
                <a:moveTo>
                  <a:pt x="8285" y="0"/>
                </a:moveTo>
                <a:cubicBezTo>
                  <a:pt x="7720" y="0"/>
                  <a:pt x="7146" y="146"/>
                  <a:pt x="6655" y="417"/>
                </a:cubicBezTo>
                <a:cubicBezTo>
                  <a:pt x="5629" y="1003"/>
                  <a:pt x="4939" y="2070"/>
                  <a:pt x="4667" y="3200"/>
                </a:cubicBezTo>
                <a:cubicBezTo>
                  <a:pt x="4395" y="4288"/>
                  <a:pt x="4395" y="5564"/>
                  <a:pt x="3558" y="6254"/>
                </a:cubicBezTo>
                <a:cubicBezTo>
                  <a:pt x="2993" y="6715"/>
                  <a:pt x="2219" y="6798"/>
                  <a:pt x="1507" y="6987"/>
                </a:cubicBezTo>
                <a:cubicBezTo>
                  <a:pt x="817" y="7196"/>
                  <a:pt x="64" y="7677"/>
                  <a:pt x="22" y="8389"/>
                </a:cubicBezTo>
                <a:cubicBezTo>
                  <a:pt x="1" y="8891"/>
                  <a:pt x="336" y="9351"/>
                  <a:pt x="712" y="9686"/>
                </a:cubicBezTo>
                <a:cubicBezTo>
                  <a:pt x="1612" y="10491"/>
                  <a:pt x="2824" y="10922"/>
                  <a:pt x="4027" y="10922"/>
                </a:cubicBezTo>
                <a:cubicBezTo>
                  <a:pt x="4670" y="10922"/>
                  <a:pt x="5311" y="10799"/>
                  <a:pt x="5901" y="10544"/>
                </a:cubicBezTo>
                <a:cubicBezTo>
                  <a:pt x="6742" y="10176"/>
                  <a:pt x="7597" y="9545"/>
                  <a:pt x="8455" y="9545"/>
                </a:cubicBezTo>
                <a:cubicBezTo>
                  <a:pt x="8622" y="9545"/>
                  <a:pt x="8789" y="9569"/>
                  <a:pt x="8956" y="9623"/>
                </a:cubicBezTo>
                <a:cubicBezTo>
                  <a:pt x="9877" y="9916"/>
                  <a:pt x="10295" y="10920"/>
                  <a:pt x="10735" y="11778"/>
                </a:cubicBezTo>
                <a:cubicBezTo>
                  <a:pt x="11130" y="12551"/>
                  <a:pt x="11798" y="13357"/>
                  <a:pt x="12614" y="13357"/>
                </a:cubicBezTo>
                <a:cubicBezTo>
                  <a:pt x="12704" y="13357"/>
                  <a:pt x="12796" y="13347"/>
                  <a:pt x="12890" y="13327"/>
                </a:cubicBezTo>
                <a:cubicBezTo>
                  <a:pt x="14396" y="12992"/>
                  <a:pt x="14062" y="10900"/>
                  <a:pt x="14773" y="9916"/>
                </a:cubicBezTo>
                <a:cubicBezTo>
                  <a:pt x="15193" y="9352"/>
                  <a:pt x="15639" y="9177"/>
                  <a:pt x="16099" y="9177"/>
                </a:cubicBezTo>
                <a:cubicBezTo>
                  <a:pt x="16855" y="9177"/>
                  <a:pt x="17648" y="9653"/>
                  <a:pt x="18420" y="9653"/>
                </a:cubicBezTo>
                <a:cubicBezTo>
                  <a:pt x="18744" y="9653"/>
                  <a:pt x="19064" y="9569"/>
                  <a:pt x="19376" y="9330"/>
                </a:cubicBezTo>
                <a:cubicBezTo>
                  <a:pt x="20527" y="8431"/>
                  <a:pt x="19983" y="6045"/>
                  <a:pt x="19627" y="4936"/>
                </a:cubicBezTo>
                <a:cubicBezTo>
                  <a:pt x="18986" y="2955"/>
                  <a:pt x="17480" y="1371"/>
                  <a:pt x="15343" y="1371"/>
                </a:cubicBezTo>
                <a:cubicBezTo>
                  <a:pt x="15178" y="1371"/>
                  <a:pt x="15009" y="1381"/>
                  <a:pt x="14836" y="1400"/>
                </a:cubicBezTo>
                <a:cubicBezTo>
                  <a:pt x="13994" y="1504"/>
                  <a:pt x="13109" y="1858"/>
                  <a:pt x="12280" y="1858"/>
                </a:cubicBezTo>
                <a:cubicBezTo>
                  <a:pt x="11934" y="1858"/>
                  <a:pt x="11598" y="1796"/>
                  <a:pt x="11279" y="1630"/>
                </a:cubicBezTo>
                <a:cubicBezTo>
                  <a:pt x="10777" y="1379"/>
                  <a:pt x="10442" y="898"/>
                  <a:pt x="9982" y="542"/>
                </a:cubicBezTo>
                <a:cubicBezTo>
                  <a:pt x="9502" y="172"/>
                  <a:pt x="8898" y="0"/>
                  <a:pt x="8285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67"/>
          <p:cNvSpPr/>
          <p:nvPr/>
        </p:nvSpPr>
        <p:spPr>
          <a:xfrm rot="5400000">
            <a:off x="5064295" y="3927296"/>
            <a:ext cx="326703" cy="521898"/>
          </a:xfrm>
          <a:custGeom>
            <a:avLst/>
            <a:gdLst/>
            <a:ahLst/>
            <a:cxnLst/>
            <a:rect l="l" t="t" r="r" b="b"/>
            <a:pathLst>
              <a:path w="11865" h="18954" extrusionOk="0">
                <a:moveTo>
                  <a:pt x="8004" y="1"/>
                </a:moveTo>
                <a:cubicBezTo>
                  <a:pt x="7326" y="1"/>
                  <a:pt x="6639" y="315"/>
                  <a:pt x="6194" y="1032"/>
                </a:cubicBezTo>
                <a:cubicBezTo>
                  <a:pt x="6006" y="1366"/>
                  <a:pt x="5755" y="1680"/>
                  <a:pt x="5462" y="1952"/>
                </a:cubicBezTo>
                <a:cubicBezTo>
                  <a:pt x="4353" y="3061"/>
                  <a:pt x="2867" y="3773"/>
                  <a:pt x="1779" y="4902"/>
                </a:cubicBezTo>
                <a:cubicBezTo>
                  <a:pt x="670" y="6032"/>
                  <a:pt x="1" y="7894"/>
                  <a:pt x="900" y="9171"/>
                </a:cubicBezTo>
                <a:cubicBezTo>
                  <a:pt x="1716" y="10322"/>
                  <a:pt x="3411" y="10573"/>
                  <a:pt x="4102" y="11786"/>
                </a:cubicBezTo>
                <a:cubicBezTo>
                  <a:pt x="4834" y="13063"/>
                  <a:pt x="4039" y="14674"/>
                  <a:pt x="4144" y="16138"/>
                </a:cubicBezTo>
                <a:cubicBezTo>
                  <a:pt x="4206" y="17310"/>
                  <a:pt x="4960" y="18461"/>
                  <a:pt x="6090" y="18838"/>
                </a:cubicBezTo>
                <a:cubicBezTo>
                  <a:pt x="6322" y="18916"/>
                  <a:pt x="6566" y="18954"/>
                  <a:pt x="6812" y="18954"/>
                </a:cubicBezTo>
                <a:cubicBezTo>
                  <a:pt x="7742" y="18954"/>
                  <a:pt x="8688" y="18417"/>
                  <a:pt x="9019" y="17540"/>
                </a:cubicBezTo>
                <a:cubicBezTo>
                  <a:pt x="9333" y="16703"/>
                  <a:pt x="9040" y="15720"/>
                  <a:pt x="9291" y="14862"/>
                </a:cubicBezTo>
                <a:cubicBezTo>
                  <a:pt x="9542" y="14004"/>
                  <a:pt x="10232" y="13376"/>
                  <a:pt x="10818" y="12707"/>
                </a:cubicBezTo>
                <a:cubicBezTo>
                  <a:pt x="11383" y="12016"/>
                  <a:pt x="11864" y="11117"/>
                  <a:pt x="11592" y="10280"/>
                </a:cubicBezTo>
                <a:cubicBezTo>
                  <a:pt x="11195" y="9087"/>
                  <a:pt x="9521" y="8794"/>
                  <a:pt x="8872" y="7685"/>
                </a:cubicBezTo>
                <a:cubicBezTo>
                  <a:pt x="8433" y="6932"/>
                  <a:pt x="8600" y="5949"/>
                  <a:pt x="8956" y="5153"/>
                </a:cubicBezTo>
                <a:cubicBezTo>
                  <a:pt x="9291" y="4337"/>
                  <a:pt x="9814" y="3605"/>
                  <a:pt x="10065" y="2747"/>
                </a:cubicBezTo>
                <a:cubicBezTo>
                  <a:pt x="10086" y="2664"/>
                  <a:pt x="10107" y="2559"/>
                  <a:pt x="10128" y="2475"/>
                </a:cubicBezTo>
                <a:cubicBezTo>
                  <a:pt x="10382" y="990"/>
                  <a:pt x="9207" y="1"/>
                  <a:pt x="8004" y="1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67"/>
          <p:cNvSpPr/>
          <p:nvPr/>
        </p:nvSpPr>
        <p:spPr>
          <a:xfrm rot="5400000">
            <a:off x="4082221" y="3759657"/>
            <a:ext cx="386041" cy="407243"/>
          </a:xfrm>
          <a:custGeom>
            <a:avLst/>
            <a:gdLst/>
            <a:ahLst/>
            <a:cxnLst/>
            <a:rect l="l" t="t" r="r" b="b"/>
            <a:pathLst>
              <a:path w="14020" h="14790" extrusionOk="0">
                <a:moveTo>
                  <a:pt x="10126" y="0"/>
                </a:moveTo>
                <a:cubicBezTo>
                  <a:pt x="9527" y="0"/>
                  <a:pt x="8967" y="179"/>
                  <a:pt x="8579" y="620"/>
                </a:cubicBezTo>
                <a:cubicBezTo>
                  <a:pt x="7533" y="1813"/>
                  <a:pt x="8475" y="4721"/>
                  <a:pt x="8161" y="6249"/>
                </a:cubicBezTo>
                <a:cubicBezTo>
                  <a:pt x="7805" y="8069"/>
                  <a:pt x="6696" y="9847"/>
                  <a:pt x="4959" y="10517"/>
                </a:cubicBezTo>
                <a:cubicBezTo>
                  <a:pt x="3976" y="10894"/>
                  <a:pt x="2888" y="10873"/>
                  <a:pt x="1905" y="11249"/>
                </a:cubicBezTo>
                <a:cubicBezTo>
                  <a:pt x="921" y="11626"/>
                  <a:pt x="1" y="12630"/>
                  <a:pt x="314" y="13635"/>
                </a:cubicBezTo>
                <a:cubicBezTo>
                  <a:pt x="542" y="14388"/>
                  <a:pt x="1371" y="14789"/>
                  <a:pt x="2176" y="14789"/>
                </a:cubicBezTo>
                <a:cubicBezTo>
                  <a:pt x="2332" y="14789"/>
                  <a:pt x="2487" y="14774"/>
                  <a:pt x="2637" y="14744"/>
                </a:cubicBezTo>
                <a:cubicBezTo>
                  <a:pt x="3558" y="14555"/>
                  <a:pt x="4332" y="13969"/>
                  <a:pt x="5106" y="13425"/>
                </a:cubicBezTo>
                <a:cubicBezTo>
                  <a:pt x="5840" y="12942"/>
                  <a:pt x="6645" y="12495"/>
                  <a:pt x="7505" y="12495"/>
                </a:cubicBezTo>
                <a:cubicBezTo>
                  <a:pt x="7577" y="12495"/>
                  <a:pt x="7649" y="12498"/>
                  <a:pt x="7721" y="12505"/>
                </a:cubicBezTo>
                <a:cubicBezTo>
                  <a:pt x="8307" y="12547"/>
                  <a:pt x="8851" y="12819"/>
                  <a:pt x="9416" y="12986"/>
                </a:cubicBezTo>
                <a:cubicBezTo>
                  <a:pt x="9630" y="13041"/>
                  <a:pt x="9858" y="13076"/>
                  <a:pt x="10082" y="13076"/>
                </a:cubicBezTo>
                <a:cubicBezTo>
                  <a:pt x="10451" y="13076"/>
                  <a:pt x="10809" y="12982"/>
                  <a:pt x="11069" y="12735"/>
                </a:cubicBezTo>
                <a:cubicBezTo>
                  <a:pt x="11613" y="12233"/>
                  <a:pt x="11508" y="11375"/>
                  <a:pt x="11257" y="10684"/>
                </a:cubicBezTo>
                <a:cubicBezTo>
                  <a:pt x="10985" y="9994"/>
                  <a:pt x="10609" y="9324"/>
                  <a:pt x="10672" y="8592"/>
                </a:cubicBezTo>
                <a:cubicBezTo>
                  <a:pt x="10797" y="7316"/>
                  <a:pt x="12220" y="6625"/>
                  <a:pt x="13015" y="5621"/>
                </a:cubicBezTo>
                <a:cubicBezTo>
                  <a:pt x="14019" y="4365"/>
                  <a:pt x="13977" y="2399"/>
                  <a:pt x="12910" y="1185"/>
                </a:cubicBezTo>
                <a:cubicBezTo>
                  <a:pt x="12338" y="546"/>
                  <a:pt x="11173" y="0"/>
                  <a:pt x="10126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67"/>
          <p:cNvSpPr/>
          <p:nvPr/>
        </p:nvSpPr>
        <p:spPr>
          <a:xfrm rot="5400000">
            <a:off x="3832622" y="3098757"/>
            <a:ext cx="492601" cy="409170"/>
          </a:xfrm>
          <a:custGeom>
            <a:avLst/>
            <a:gdLst/>
            <a:ahLst/>
            <a:cxnLst/>
            <a:rect l="l" t="t" r="r" b="b"/>
            <a:pathLst>
              <a:path w="17890" h="14860" extrusionOk="0">
                <a:moveTo>
                  <a:pt x="13770" y="0"/>
                </a:moveTo>
                <a:cubicBezTo>
                  <a:pt x="13368" y="0"/>
                  <a:pt x="12964" y="53"/>
                  <a:pt x="12575" y="158"/>
                </a:cubicBezTo>
                <a:cubicBezTo>
                  <a:pt x="8181" y="1309"/>
                  <a:pt x="10043" y="5473"/>
                  <a:pt x="7114" y="7858"/>
                </a:cubicBezTo>
                <a:cubicBezTo>
                  <a:pt x="6256" y="8569"/>
                  <a:pt x="5147" y="8862"/>
                  <a:pt x="4059" y="9197"/>
                </a:cubicBezTo>
                <a:cubicBezTo>
                  <a:pt x="2992" y="9511"/>
                  <a:pt x="1883" y="9887"/>
                  <a:pt x="1109" y="10683"/>
                </a:cubicBezTo>
                <a:cubicBezTo>
                  <a:pt x="335" y="11478"/>
                  <a:pt x="0" y="12817"/>
                  <a:pt x="649" y="13716"/>
                </a:cubicBezTo>
                <a:cubicBezTo>
                  <a:pt x="1090" y="14305"/>
                  <a:pt x="1822" y="14552"/>
                  <a:pt x="2567" y="14552"/>
                </a:cubicBezTo>
                <a:cubicBezTo>
                  <a:pt x="2880" y="14552"/>
                  <a:pt x="3197" y="14508"/>
                  <a:pt x="3494" y="14428"/>
                </a:cubicBezTo>
                <a:cubicBezTo>
                  <a:pt x="4478" y="14135"/>
                  <a:pt x="5357" y="13528"/>
                  <a:pt x="6277" y="13089"/>
                </a:cubicBezTo>
                <a:cubicBezTo>
                  <a:pt x="6890" y="12803"/>
                  <a:pt x="7574" y="12588"/>
                  <a:pt x="8236" y="12588"/>
                </a:cubicBezTo>
                <a:cubicBezTo>
                  <a:pt x="8591" y="12588"/>
                  <a:pt x="8940" y="12650"/>
                  <a:pt x="9269" y="12796"/>
                </a:cubicBezTo>
                <a:cubicBezTo>
                  <a:pt x="9981" y="13131"/>
                  <a:pt x="10483" y="13779"/>
                  <a:pt x="11090" y="14281"/>
                </a:cubicBezTo>
                <a:cubicBezTo>
                  <a:pt x="11131" y="14302"/>
                  <a:pt x="11173" y="14344"/>
                  <a:pt x="11215" y="14365"/>
                </a:cubicBezTo>
                <a:cubicBezTo>
                  <a:pt x="11682" y="14710"/>
                  <a:pt x="12180" y="14860"/>
                  <a:pt x="12659" y="14860"/>
                </a:cubicBezTo>
                <a:cubicBezTo>
                  <a:pt x="14391" y="14860"/>
                  <a:pt x="15884" y="12899"/>
                  <a:pt x="14835" y="11080"/>
                </a:cubicBezTo>
                <a:cubicBezTo>
                  <a:pt x="14772" y="10975"/>
                  <a:pt x="14730" y="10892"/>
                  <a:pt x="14688" y="10808"/>
                </a:cubicBezTo>
                <a:cubicBezTo>
                  <a:pt x="14144" y="9720"/>
                  <a:pt x="14040" y="8318"/>
                  <a:pt x="14730" y="7293"/>
                </a:cubicBezTo>
                <a:cubicBezTo>
                  <a:pt x="15337" y="6393"/>
                  <a:pt x="16446" y="5933"/>
                  <a:pt x="17074" y="5033"/>
                </a:cubicBezTo>
                <a:cubicBezTo>
                  <a:pt x="17890" y="3861"/>
                  <a:pt x="17618" y="2104"/>
                  <a:pt x="16592" y="1099"/>
                </a:cubicBezTo>
                <a:cubicBezTo>
                  <a:pt x="15852" y="359"/>
                  <a:pt x="14816" y="0"/>
                  <a:pt x="13770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67"/>
          <p:cNvSpPr/>
          <p:nvPr/>
        </p:nvSpPr>
        <p:spPr>
          <a:xfrm rot="5400000">
            <a:off x="5586675" y="3066639"/>
            <a:ext cx="394687" cy="289035"/>
          </a:xfrm>
          <a:custGeom>
            <a:avLst/>
            <a:gdLst/>
            <a:ahLst/>
            <a:cxnLst/>
            <a:rect l="l" t="t" r="r" b="b"/>
            <a:pathLst>
              <a:path w="14334" h="10497" extrusionOk="0">
                <a:moveTo>
                  <a:pt x="3079" y="0"/>
                </a:moveTo>
                <a:cubicBezTo>
                  <a:pt x="2249" y="0"/>
                  <a:pt x="1461" y="245"/>
                  <a:pt x="817" y="940"/>
                </a:cubicBezTo>
                <a:cubicBezTo>
                  <a:pt x="105" y="1735"/>
                  <a:pt x="1" y="3095"/>
                  <a:pt x="796" y="3807"/>
                </a:cubicBezTo>
                <a:cubicBezTo>
                  <a:pt x="1235" y="4204"/>
                  <a:pt x="1842" y="4351"/>
                  <a:pt x="2407" y="4560"/>
                </a:cubicBezTo>
                <a:cubicBezTo>
                  <a:pt x="2951" y="4769"/>
                  <a:pt x="3516" y="5146"/>
                  <a:pt x="3642" y="5711"/>
                </a:cubicBezTo>
                <a:cubicBezTo>
                  <a:pt x="3809" y="6527"/>
                  <a:pt x="3056" y="7175"/>
                  <a:pt x="2407" y="7657"/>
                </a:cubicBezTo>
                <a:cubicBezTo>
                  <a:pt x="1737" y="8138"/>
                  <a:pt x="1026" y="8849"/>
                  <a:pt x="1277" y="9623"/>
                </a:cubicBezTo>
                <a:cubicBezTo>
                  <a:pt x="1462" y="10215"/>
                  <a:pt x="2136" y="10496"/>
                  <a:pt x="2781" y="10496"/>
                </a:cubicBezTo>
                <a:cubicBezTo>
                  <a:pt x="2867" y="10496"/>
                  <a:pt x="2952" y="10491"/>
                  <a:pt x="3035" y="10481"/>
                </a:cubicBezTo>
                <a:cubicBezTo>
                  <a:pt x="4499" y="10314"/>
                  <a:pt x="5755" y="9038"/>
                  <a:pt x="5922" y="7573"/>
                </a:cubicBezTo>
                <a:cubicBezTo>
                  <a:pt x="5985" y="6966"/>
                  <a:pt x="5901" y="6380"/>
                  <a:pt x="5922" y="5774"/>
                </a:cubicBezTo>
                <a:cubicBezTo>
                  <a:pt x="5964" y="5167"/>
                  <a:pt x="6173" y="4518"/>
                  <a:pt x="6696" y="4204"/>
                </a:cubicBezTo>
                <a:cubicBezTo>
                  <a:pt x="6919" y="4069"/>
                  <a:pt x="7156" y="4013"/>
                  <a:pt x="7400" y="4013"/>
                </a:cubicBezTo>
                <a:cubicBezTo>
                  <a:pt x="8097" y="4013"/>
                  <a:pt x="8855" y="4465"/>
                  <a:pt x="9521" y="4790"/>
                </a:cubicBezTo>
                <a:cubicBezTo>
                  <a:pt x="10442" y="5250"/>
                  <a:pt x="11446" y="5481"/>
                  <a:pt x="12450" y="5502"/>
                </a:cubicBezTo>
                <a:cubicBezTo>
                  <a:pt x="12484" y="5503"/>
                  <a:pt x="12518" y="5503"/>
                  <a:pt x="12553" y="5503"/>
                </a:cubicBezTo>
                <a:cubicBezTo>
                  <a:pt x="13158" y="5503"/>
                  <a:pt x="13844" y="5324"/>
                  <a:pt x="14061" y="4769"/>
                </a:cubicBezTo>
                <a:cubicBezTo>
                  <a:pt x="14333" y="4037"/>
                  <a:pt x="13601" y="3346"/>
                  <a:pt x="12932" y="2970"/>
                </a:cubicBezTo>
                <a:cubicBezTo>
                  <a:pt x="10986" y="1882"/>
                  <a:pt x="8726" y="1756"/>
                  <a:pt x="6675" y="940"/>
                </a:cubicBezTo>
                <a:cubicBezTo>
                  <a:pt x="5605" y="529"/>
                  <a:pt x="4297" y="0"/>
                  <a:pt x="3079" y="0"/>
                </a:cubicBezTo>
                <a:close/>
              </a:path>
            </a:pathLst>
          </a:custGeom>
          <a:solidFill>
            <a:srgbClr val="2A2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5" name="Google Shape;6495;p79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F6454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5F6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7" name="Google Shape;6497;p79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5F6454"/>
          </a:solidFill>
        </p:grpSpPr>
        <p:sp>
          <p:nvSpPr>
            <p:cNvPr id="6498" name="Google Shape;6498;p79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9" name="Google Shape;6499;p79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0" name="Google Shape;6500;p79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1" name="Google Shape;6501;p79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2" name="Google Shape;6502;p79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3" name="Google Shape;6503;p79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4" name="Google Shape;6504;p79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5F6454"/>
          </a:solidFill>
        </p:grpSpPr>
        <p:sp>
          <p:nvSpPr>
            <p:cNvPr id="6505" name="Google Shape;6505;p79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6" name="Google Shape;6506;p79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7" name="Google Shape;6507;p79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5F6454"/>
          </a:solidFill>
        </p:grpSpPr>
        <p:sp>
          <p:nvSpPr>
            <p:cNvPr id="6508" name="Google Shape;6508;p79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09" name="Google Shape;6509;p79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10" name="Google Shape;6510;p79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5F6454"/>
          </a:solidFill>
        </p:grpSpPr>
        <p:sp>
          <p:nvSpPr>
            <p:cNvPr id="6511" name="Google Shape;6511;p79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2" name="Google Shape;6512;p79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13" name="Google Shape;6513;p79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5F6454"/>
          </a:solidFill>
        </p:grpSpPr>
        <p:sp>
          <p:nvSpPr>
            <p:cNvPr id="6514" name="Google Shape;6514;p79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5" name="Google Shape;6515;p79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6" name="Google Shape;6516;p79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7" name="Google Shape;6517;p79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8" name="Google Shape;6518;p79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19" name="Google Shape;6519;p79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20" name="Google Shape;6520;p79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5F6454"/>
          </a:solidFill>
        </p:grpSpPr>
        <p:sp>
          <p:nvSpPr>
            <p:cNvPr id="6521" name="Google Shape;6521;p79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2" name="Google Shape;6522;p79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3" name="Google Shape;6523;p79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4" name="Google Shape;6524;p79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5" name="Google Shape;6525;p79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6" name="Google Shape;6526;p79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7" name="Google Shape;6527;p79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28" name="Google Shape;6528;p79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29" name="Google Shape;6529;p79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5F6454"/>
          </a:solidFill>
        </p:grpSpPr>
        <p:sp>
          <p:nvSpPr>
            <p:cNvPr id="6530" name="Google Shape;6530;p79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1" name="Google Shape;6531;p79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2" name="Google Shape;6532;p79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5F6454"/>
          </a:solidFill>
        </p:grpSpPr>
        <p:sp>
          <p:nvSpPr>
            <p:cNvPr id="6533" name="Google Shape;6533;p79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4" name="Google Shape;6534;p79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5" name="Google Shape;6535;p79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5F6454"/>
          </a:solidFill>
        </p:grpSpPr>
        <p:sp>
          <p:nvSpPr>
            <p:cNvPr id="6536" name="Google Shape;6536;p7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37" name="Google Shape;6537;p7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38" name="Google Shape;6538;p79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5F6454"/>
          </a:solidFill>
        </p:grpSpPr>
        <p:sp>
          <p:nvSpPr>
            <p:cNvPr id="6539" name="Google Shape;6539;p79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0" name="Google Shape;6540;p79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1" name="Google Shape;6541;p79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2" name="Google Shape;6542;p79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3" name="Google Shape;6543;p79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44" name="Google Shape;6544;p79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5F6454"/>
          </a:solidFill>
        </p:grpSpPr>
        <p:sp>
          <p:nvSpPr>
            <p:cNvPr id="6545" name="Google Shape;6545;p79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6" name="Google Shape;6546;p79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7" name="Google Shape;6547;p79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48" name="Google Shape;6548;p79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49" name="Google Shape;6549;p79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50" name="Google Shape;6550;p79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5F6454"/>
          </a:solidFill>
        </p:grpSpPr>
        <p:sp>
          <p:nvSpPr>
            <p:cNvPr id="6551" name="Google Shape;6551;p79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2" name="Google Shape;6552;p79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3" name="Google Shape;6553;p79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4" name="Google Shape;6554;p79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5F6454"/>
          </a:solidFill>
        </p:grpSpPr>
        <p:sp>
          <p:nvSpPr>
            <p:cNvPr id="6555" name="Google Shape;6555;p79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6" name="Google Shape;6556;p79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57" name="Google Shape;6557;p79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5F6454"/>
          </a:solidFill>
        </p:grpSpPr>
        <p:sp>
          <p:nvSpPr>
            <p:cNvPr id="6558" name="Google Shape;6558;p79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59" name="Google Shape;6559;p79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0" name="Google Shape;6560;p79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561" name="Google Shape;6561;p79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562" name="Google Shape;6562;p79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5F6454"/>
          </a:solidFill>
        </p:grpSpPr>
        <p:sp>
          <p:nvSpPr>
            <p:cNvPr id="6563" name="Google Shape;6563;p79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4" name="Google Shape;6564;p79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5" name="Google Shape;6565;p79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6" name="Google Shape;6566;p79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67" name="Google Shape;6567;p79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5F6454"/>
          </a:solidFill>
        </p:grpSpPr>
        <p:sp>
          <p:nvSpPr>
            <p:cNvPr id="6568" name="Google Shape;6568;p7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9" name="Google Shape;6569;p7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0" name="Google Shape;6570;p79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5F6454"/>
          </a:solidFill>
        </p:grpSpPr>
        <p:sp>
          <p:nvSpPr>
            <p:cNvPr id="6571" name="Google Shape;6571;p79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2" name="Google Shape;6572;p79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3" name="Google Shape;6573;p79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4" name="Google Shape;6574;p79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5" name="Google Shape;6575;p79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6" name="Google Shape;6576;p79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77" name="Google Shape;6577;p79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5F6454"/>
          </a:solidFill>
        </p:grpSpPr>
        <p:sp>
          <p:nvSpPr>
            <p:cNvPr id="6578" name="Google Shape;6578;p79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79" name="Google Shape;6579;p79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0" name="Google Shape;6580;p79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1" name="Google Shape;6581;p79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2" name="Google Shape;6582;p79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3" name="Google Shape;6583;p79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4" name="Google Shape;6584;p79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5" name="Google Shape;6585;p79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5F6454"/>
          </a:solidFill>
        </p:grpSpPr>
        <p:sp>
          <p:nvSpPr>
            <p:cNvPr id="6586" name="Google Shape;6586;p79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7" name="Google Shape;6587;p79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8" name="Google Shape;6588;p79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89" name="Google Shape;6589;p79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0" name="Google Shape;6590;p79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5F6454"/>
          </a:solidFill>
        </p:grpSpPr>
        <p:sp>
          <p:nvSpPr>
            <p:cNvPr id="6591" name="Google Shape;6591;p79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2" name="Google Shape;6592;p79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3" name="Google Shape;6593;p79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5F6454"/>
          </a:solidFill>
        </p:grpSpPr>
        <p:sp>
          <p:nvSpPr>
            <p:cNvPr id="6594" name="Google Shape;6594;p79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5" name="Google Shape;6595;p79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6" name="Google Shape;6596;p79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97" name="Google Shape;6597;p79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5F6454"/>
          </a:solidFill>
        </p:grpSpPr>
        <p:sp>
          <p:nvSpPr>
            <p:cNvPr id="6598" name="Google Shape;6598;p79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99" name="Google Shape;6599;p79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0" name="Google Shape;6600;p79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01" name="Google Shape;6601;p79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5F6454"/>
          </a:solidFill>
        </p:grpSpPr>
        <p:sp>
          <p:nvSpPr>
            <p:cNvPr id="6602" name="Google Shape;6602;p79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3" name="Google Shape;6603;p79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04" name="Google Shape;6604;p79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5F6454"/>
          </a:solidFill>
        </p:grpSpPr>
        <p:sp>
          <p:nvSpPr>
            <p:cNvPr id="6605" name="Google Shape;6605;p79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6" name="Google Shape;6606;p79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7" name="Google Shape;6607;p79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8" name="Google Shape;6608;p79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09" name="Google Shape;6609;p79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10" name="Google Shape;6610;p79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5F6454"/>
          </a:solidFill>
        </p:grpSpPr>
        <p:sp>
          <p:nvSpPr>
            <p:cNvPr id="6611" name="Google Shape;6611;p79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2" name="Google Shape;6612;p79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3" name="Google Shape;6613;p79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4" name="Google Shape;6614;p79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5" name="Google Shape;6615;p79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6" name="Google Shape;6616;p79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7" name="Google Shape;6617;p79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8" name="Google Shape;6618;p79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19" name="Google Shape;6619;p79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0" name="Google Shape;6620;p79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1" name="Google Shape;6621;p79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2" name="Google Shape;6622;p79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3" name="Google Shape;6623;p79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4" name="Google Shape;6624;p79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5" name="Google Shape;6625;p79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6" name="Google Shape;6626;p79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7" name="Google Shape;6627;p79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8" name="Google Shape;6628;p79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29" name="Google Shape;6629;p79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0" name="Google Shape;6630;p79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5F6454"/>
          </a:solidFill>
        </p:grpSpPr>
        <p:sp>
          <p:nvSpPr>
            <p:cNvPr id="6631" name="Google Shape;6631;p79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2" name="Google Shape;6632;p79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3" name="Google Shape;6633;p79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4" name="Google Shape;6634;p79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5" name="Google Shape;6635;p79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5F6454"/>
          </a:solidFill>
        </p:grpSpPr>
        <p:sp>
          <p:nvSpPr>
            <p:cNvPr id="6636" name="Google Shape;6636;p79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7" name="Google Shape;6637;p79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38" name="Google Shape;6638;p79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39" name="Google Shape;6639;p79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5F6454"/>
          </a:solidFill>
        </p:grpSpPr>
        <p:sp>
          <p:nvSpPr>
            <p:cNvPr id="6640" name="Google Shape;6640;p7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1" name="Google Shape;6641;p7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2" name="Google Shape;6642;p7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3" name="Google Shape;6643;p7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4" name="Google Shape;6644;p7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45" name="Google Shape;6645;p79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5F6454"/>
          </a:solidFill>
        </p:grpSpPr>
        <p:sp>
          <p:nvSpPr>
            <p:cNvPr id="6646" name="Google Shape;6646;p79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7" name="Google Shape;6647;p79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48" name="Google Shape;6648;p79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49" name="Google Shape;6649;p79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5F6454"/>
          </a:solidFill>
        </p:grpSpPr>
        <p:sp>
          <p:nvSpPr>
            <p:cNvPr id="6650" name="Google Shape;6650;p79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1" name="Google Shape;6651;p79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2" name="Google Shape;6652;p79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3" name="Google Shape;6653;p79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5F6454"/>
          </a:solidFill>
        </p:grpSpPr>
        <p:sp>
          <p:nvSpPr>
            <p:cNvPr id="6654" name="Google Shape;6654;p79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5" name="Google Shape;6655;p79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6" name="Google Shape;6656;p79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7" name="Google Shape;6657;p79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58" name="Google Shape;6658;p79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59" name="Google Shape;6659;p79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5F6454"/>
          </a:solidFill>
        </p:grpSpPr>
        <p:sp>
          <p:nvSpPr>
            <p:cNvPr id="6660" name="Google Shape;6660;p79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1" name="Google Shape;6661;p79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2" name="Google Shape;6662;p79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663" name="Google Shape;6663;p79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664" name="Google Shape;6664;p79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5F6454"/>
          </a:solidFill>
        </p:grpSpPr>
        <p:sp>
          <p:nvSpPr>
            <p:cNvPr id="6665" name="Google Shape;6665;p79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6" name="Google Shape;6666;p79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67" name="Google Shape;6667;p79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5F6454"/>
          </a:solidFill>
        </p:grpSpPr>
        <p:sp>
          <p:nvSpPr>
            <p:cNvPr id="6668" name="Google Shape;6668;p79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69" name="Google Shape;6669;p79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0" name="Google Shape;6670;p79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1" name="Google Shape;6671;p79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2" name="Google Shape;6672;p79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3" name="Google Shape;6673;p79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4" name="Google Shape;6674;p79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5" name="Google Shape;6675;p79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76" name="Google Shape;6676;p79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5F6454"/>
          </a:solidFill>
        </p:grpSpPr>
        <p:sp>
          <p:nvSpPr>
            <p:cNvPr id="6677" name="Google Shape;6677;p79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8" name="Google Shape;6678;p79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79" name="Google Shape;6679;p79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80" name="Google Shape;6680;p79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5F6454"/>
          </a:solidFill>
        </p:grpSpPr>
        <p:sp>
          <p:nvSpPr>
            <p:cNvPr id="6681" name="Google Shape;6681;p79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2" name="Google Shape;6682;p79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83" name="Google Shape;6683;p79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5F6454"/>
          </a:solidFill>
        </p:grpSpPr>
        <p:sp>
          <p:nvSpPr>
            <p:cNvPr id="6684" name="Google Shape;6684;p79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5" name="Google Shape;6685;p79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6" name="Google Shape;6686;p79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87" name="Google Shape;6687;p79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5F6454"/>
          </a:solidFill>
        </p:grpSpPr>
        <p:sp>
          <p:nvSpPr>
            <p:cNvPr id="6688" name="Google Shape;6688;p79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89" name="Google Shape;6689;p79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0" name="Google Shape;6690;p79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1" name="Google Shape;6691;p79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2" name="Google Shape;6692;p79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693" name="Google Shape;6693;p79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5F6454"/>
          </a:solidFill>
        </p:grpSpPr>
        <p:sp>
          <p:nvSpPr>
            <p:cNvPr id="6694" name="Google Shape;6694;p79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5" name="Google Shape;6695;p79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696" name="Google Shape;6696;p79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697" name="Google Shape;6697;p79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5F6454"/>
          </a:solidFill>
        </p:grpSpPr>
        <p:sp>
          <p:nvSpPr>
            <p:cNvPr id="6698" name="Google Shape;6698;p79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699" name="Google Shape;6699;p79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0" name="Google Shape;6700;p79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1" name="Google Shape;6701;p79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2" name="Google Shape;6702;p79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3" name="Google Shape;6703;p79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4" name="Google Shape;6704;p79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05" name="Google Shape;6705;p79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5F6454"/>
          </a:solidFill>
        </p:grpSpPr>
        <p:sp>
          <p:nvSpPr>
            <p:cNvPr id="6706" name="Google Shape;6706;p79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7" name="Google Shape;6707;p79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08" name="Google Shape;6708;p79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09" name="Google Shape;6709;p79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5F6454"/>
          </a:solidFill>
        </p:grpSpPr>
        <p:sp>
          <p:nvSpPr>
            <p:cNvPr id="6710" name="Google Shape;6710;p79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1" name="Google Shape;6711;p79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2" name="Google Shape;6712;p79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3" name="Google Shape;6713;p79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14" name="Google Shape;6714;p79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5F6454"/>
          </a:solidFill>
        </p:grpSpPr>
        <p:sp>
          <p:nvSpPr>
            <p:cNvPr id="6715" name="Google Shape;6715;p79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6" name="Google Shape;6716;p79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7" name="Google Shape;6717;p79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8" name="Google Shape;6718;p79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19" name="Google Shape;6719;p79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0" name="Google Shape;6720;p79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21" name="Google Shape;6721;p79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5F6454"/>
          </a:solidFill>
        </p:grpSpPr>
        <p:sp>
          <p:nvSpPr>
            <p:cNvPr id="6722" name="Google Shape;6722;p79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3" name="Google Shape;6723;p79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4" name="Google Shape;6724;p79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25" name="Google Shape;6725;p79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5F6454"/>
          </a:solidFill>
        </p:grpSpPr>
        <p:sp>
          <p:nvSpPr>
            <p:cNvPr id="6726" name="Google Shape;6726;p79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7" name="Google Shape;6727;p79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8" name="Google Shape;6728;p79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29" name="Google Shape;6729;p79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0" name="Google Shape;6730;p79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1" name="Google Shape;6731;p79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2" name="Google Shape;6732;p79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33" name="Google Shape;6733;p79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5F6454"/>
          </a:solidFill>
        </p:grpSpPr>
        <p:sp>
          <p:nvSpPr>
            <p:cNvPr id="6734" name="Google Shape;6734;p79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5" name="Google Shape;6735;p79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6" name="Google Shape;6736;p79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7" name="Google Shape;6737;p79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38" name="Google Shape;6738;p79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739" name="Google Shape;6739;p79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740" name="Google Shape;6740;p79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5F6454"/>
          </a:solidFill>
        </p:grpSpPr>
        <p:sp>
          <p:nvSpPr>
            <p:cNvPr id="6741" name="Google Shape;6741;p79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42" name="Google Shape;6742;p79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43" name="Google Shape;6743;p79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44" name="Google Shape;6744;p79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5F6454"/>
          </a:solidFill>
        </p:grpSpPr>
        <p:sp>
          <p:nvSpPr>
            <p:cNvPr id="6745" name="Google Shape;6745;p79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46" name="Google Shape;6746;p79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747" name="Google Shape;6747;p79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748" name="Google Shape;6748;p79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5F6454"/>
          </a:solidFill>
        </p:grpSpPr>
        <p:sp>
          <p:nvSpPr>
            <p:cNvPr id="6749" name="Google Shape;6749;p79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50" name="Google Shape;6750;p79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51" name="Google Shape;6751;p79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5F6454"/>
          </a:solidFill>
        </p:grpSpPr>
        <p:sp>
          <p:nvSpPr>
            <p:cNvPr id="6752" name="Google Shape;6752;p79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53" name="Google Shape;6753;p79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754" name="Google Shape;6754;p79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6755" name="Google Shape;6755;p79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756" name="Google Shape;6756;p79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5F6454"/>
          </a:solidFill>
        </p:grpSpPr>
        <p:sp>
          <p:nvSpPr>
            <p:cNvPr id="6757" name="Google Shape;6757;p79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58" name="Google Shape;6758;p79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59" name="Google Shape;6759;p79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0" name="Google Shape;6760;p79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1" name="Google Shape;6761;p79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62" name="Google Shape;6762;p79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5F6454"/>
          </a:solidFill>
        </p:grpSpPr>
        <p:sp>
          <p:nvSpPr>
            <p:cNvPr id="6763" name="Google Shape;6763;p79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4" name="Google Shape;6764;p79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5" name="Google Shape;6765;p79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6" name="Google Shape;6766;p79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7" name="Google Shape;6767;p79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68" name="Google Shape;6768;p79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69" name="Google Shape;6769;p79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5F6454"/>
          </a:solidFill>
        </p:grpSpPr>
        <p:sp>
          <p:nvSpPr>
            <p:cNvPr id="6770" name="Google Shape;6770;p79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1" name="Google Shape;6771;p79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2" name="Google Shape;6772;p79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3" name="Google Shape;6773;p79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4" name="Google Shape;6774;p79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75" name="Google Shape;6775;p79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5F6454"/>
          </a:solidFill>
        </p:grpSpPr>
        <p:sp>
          <p:nvSpPr>
            <p:cNvPr id="6776" name="Google Shape;6776;p79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7" name="Google Shape;6777;p79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8" name="Google Shape;6778;p79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79" name="Google Shape;6779;p79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80" name="Google Shape;6780;p79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5F6454"/>
          </a:solidFill>
        </p:grpSpPr>
        <p:sp>
          <p:nvSpPr>
            <p:cNvPr id="6781" name="Google Shape;6781;p79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82" name="Google Shape;6782;p79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83" name="Google Shape;6783;p79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5F6454"/>
          </a:solidFill>
        </p:grpSpPr>
        <p:sp>
          <p:nvSpPr>
            <p:cNvPr id="6784" name="Google Shape;6784;p79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85" name="Google Shape;6785;p79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86" name="Google Shape;6786;p79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5F6454"/>
          </a:solidFill>
        </p:grpSpPr>
        <p:sp>
          <p:nvSpPr>
            <p:cNvPr id="6787" name="Google Shape;6787;p79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88" name="Google Shape;6788;p79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89" name="Google Shape;6789;p79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5F6454"/>
          </a:solidFill>
        </p:grpSpPr>
        <p:sp>
          <p:nvSpPr>
            <p:cNvPr id="6790" name="Google Shape;6790;p79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1" name="Google Shape;6791;p79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92" name="Google Shape;6792;p79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5F6454"/>
          </a:solidFill>
        </p:grpSpPr>
        <p:sp>
          <p:nvSpPr>
            <p:cNvPr id="6793" name="Google Shape;6793;p79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4" name="Google Shape;6794;p79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5" name="Google Shape;6795;p79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6" name="Google Shape;6796;p79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7" name="Google Shape;6797;p79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98" name="Google Shape;6798;p79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799" name="Google Shape;6799;p79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5F6454"/>
          </a:solidFill>
        </p:grpSpPr>
        <p:sp>
          <p:nvSpPr>
            <p:cNvPr id="6800" name="Google Shape;6800;p79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1" name="Google Shape;6801;p79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9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03" name="Google Shape;6803;p79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5F6454"/>
          </a:solidFill>
        </p:grpSpPr>
        <p:sp>
          <p:nvSpPr>
            <p:cNvPr id="6804" name="Google Shape;6804;p79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9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6" name="Google Shape;6806;p79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7" name="Google Shape;6807;p79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08" name="Google Shape;6808;p79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5F6454"/>
          </a:solidFill>
        </p:grpSpPr>
        <p:sp>
          <p:nvSpPr>
            <p:cNvPr id="6809" name="Google Shape;6809;p79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0" name="Google Shape;6810;p79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1" name="Google Shape;6811;p79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12" name="Google Shape;6812;p79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5F6454"/>
          </a:solidFill>
        </p:grpSpPr>
        <p:sp>
          <p:nvSpPr>
            <p:cNvPr id="6813" name="Google Shape;6813;p79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4" name="Google Shape;6814;p79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5" name="Google Shape;6815;p79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6" name="Google Shape;6816;p79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7" name="Google Shape;6817;p79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8" name="Google Shape;6818;p79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9" name="Google Shape;6819;p79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0" name="Google Shape;6820;p79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21" name="Google Shape;6821;p79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5F6454"/>
          </a:solidFill>
        </p:grpSpPr>
        <p:sp>
          <p:nvSpPr>
            <p:cNvPr id="6822" name="Google Shape;6822;p79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3" name="Google Shape;6823;p79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4" name="Google Shape;6824;p79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5" name="Google Shape;6825;p79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6" name="Google Shape;6826;p79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27" name="Google Shape;6827;p79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5F6454"/>
          </a:solidFill>
        </p:grpSpPr>
        <p:sp>
          <p:nvSpPr>
            <p:cNvPr id="6828" name="Google Shape;6828;p79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29" name="Google Shape;6829;p79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0" name="Google Shape;6830;p79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1" name="Google Shape;6831;p79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2" name="Google Shape;6832;p79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3" name="Google Shape;6833;p79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34" name="Google Shape;6834;p79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5F6454"/>
          </a:solidFill>
        </p:grpSpPr>
        <p:sp>
          <p:nvSpPr>
            <p:cNvPr id="6835" name="Google Shape;6835;p79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6" name="Google Shape;6836;p79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7" name="Google Shape;6837;p79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8" name="Google Shape;6838;p79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39" name="Google Shape;6839;p79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0" name="Google Shape;6840;p79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1" name="Google Shape;6841;p79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2" name="Google Shape;6842;p79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3" name="Google Shape;6843;p79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4" name="Google Shape;6844;p79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5" name="Google Shape;6845;p79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6" name="Google Shape;6846;p79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47" name="Google Shape;6847;p79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5F6454"/>
          </a:solidFill>
        </p:grpSpPr>
        <p:sp>
          <p:nvSpPr>
            <p:cNvPr id="6848" name="Google Shape;6848;p79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49" name="Google Shape;6849;p79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0" name="Google Shape;6850;p79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1" name="Google Shape;6851;p79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2" name="Google Shape;6852;p79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3" name="Google Shape;6853;p79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4" name="Google Shape;6854;p79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55" name="Google Shape;6855;p79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5F6454"/>
          </a:solidFill>
        </p:grpSpPr>
        <p:sp>
          <p:nvSpPr>
            <p:cNvPr id="6856" name="Google Shape;6856;p79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7" name="Google Shape;6857;p79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8" name="Google Shape;6858;p79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59" name="Google Shape;6859;p79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60" name="Google Shape;6860;p79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61" name="Google Shape;6861;p79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5F6454"/>
          </a:solidFill>
        </p:grpSpPr>
        <p:sp>
          <p:nvSpPr>
            <p:cNvPr id="6862" name="Google Shape;6862;p79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63" name="Google Shape;6863;p79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64" name="Google Shape;6864;p79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6865" name="Google Shape;6865;p79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5F6454"/>
          </a:solidFill>
        </p:grpSpPr>
        <p:sp>
          <p:nvSpPr>
            <p:cNvPr id="6866" name="Google Shape;6866;p79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67" name="Google Shape;6867;p79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68" name="Google Shape;6868;p79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5F6454"/>
          </a:solidFill>
        </p:grpSpPr>
        <p:sp>
          <p:nvSpPr>
            <p:cNvPr id="6869" name="Google Shape;6869;p79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0" name="Google Shape;6870;p79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1" name="Google Shape;6871;p79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72" name="Google Shape;6872;p79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5F6454"/>
          </a:solidFill>
        </p:grpSpPr>
        <p:sp>
          <p:nvSpPr>
            <p:cNvPr id="6873" name="Google Shape;6873;p79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4" name="Google Shape;6874;p79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5" name="Google Shape;6875;p79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76" name="Google Shape;6876;p79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5F6454"/>
          </a:solidFill>
        </p:grpSpPr>
        <p:sp>
          <p:nvSpPr>
            <p:cNvPr id="6877" name="Google Shape;6877;p79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78" name="Google Shape;6878;p79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79" name="Google Shape;6879;p79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5F6454"/>
          </a:solidFill>
        </p:grpSpPr>
        <p:sp>
          <p:nvSpPr>
            <p:cNvPr id="6880" name="Google Shape;6880;p7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1" name="Google Shape;6881;p7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82" name="Google Shape;6882;p79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5F6454"/>
          </a:solidFill>
        </p:grpSpPr>
        <p:sp>
          <p:nvSpPr>
            <p:cNvPr id="6883" name="Google Shape;6883;p79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4" name="Google Shape;6884;p79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9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86" name="Google Shape;6886;p79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5F6454"/>
          </a:solidFill>
        </p:grpSpPr>
        <p:sp>
          <p:nvSpPr>
            <p:cNvPr id="6887" name="Google Shape;6887;p79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9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9" name="Google Shape;6889;p79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90" name="Google Shape;6890;p79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5F6454"/>
          </a:solidFill>
        </p:grpSpPr>
        <p:sp>
          <p:nvSpPr>
            <p:cNvPr id="6891" name="Google Shape;6891;p79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2" name="Google Shape;6892;p79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3" name="Google Shape;6893;p79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4" name="Google Shape;6894;p79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95" name="Google Shape;6895;p79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5F6454"/>
          </a:solidFill>
        </p:grpSpPr>
        <p:sp>
          <p:nvSpPr>
            <p:cNvPr id="6896" name="Google Shape;6896;p79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7" name="Google Shape;6897;p79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8" name="Google Shape;6898;p79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99" name="Google Shape;6899;p79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900" name="Google Shape;6900;p79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5F6454"/>
          </a:solidFill>
        </p:grpSpPr>
        <p:sp>
          <p:nvSpPr>
            <p:cNvPr id="6901" name="Google Shape;6901;p79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02" name="Google Shape;6902;p79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03" name="Google Shape;6903;p79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04" name="Google Shape;6904;p79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9" name="Google Shape;6909;p80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F6454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rgbClr val="5F6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0" name="Google Shape;6910;p80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F6454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5F64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11" name="Google Shape;6911;p80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5F6454"/>
          </a:solidFill>
        </p:grpSpPr>
        <p:sp>
          <p:nvSpPr>
            <p:cNvPr id="6912" name="Google Shape;6912;p80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80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80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5" name="Google Shape;6915;p80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5F6454"/>
          </a:solidFill>
        </p:grpSpPr>
        <p:sp>
          <p:nvSpPr>
            <p:cNvPr id="6916" name="Google Shape;6916;p80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80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80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9" name="Google Shape;6919;p80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5F6454"/>
          </a:solidFill>
        </p:grpSpPr>
        <p:sp>
          <p:nvSpPr>
            <p:cNvPr id="6920" name="Google Shape;6920;p80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80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80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3" name="Google Shape;6923;p80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5F6454"/>
          </a:solidFill>
        </p:grpSpPr>
        <p:sp>
          <p:nvSpPr>
            <p:cNvPr id="6924" name="Google Shape;6924;p80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80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80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80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8" name="Google Shape;6928;p80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5F6454"/>
          </a:solidFill>
        </p:grpSpPr>
        <p:sp>
          <p:nvSpPr>
            <p:cNvPr id="6929" name="Google Shape;6929;p80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80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80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2" name="Google Shape;6932;p80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3" name="Google Shape;6933;p80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5F6454"/>
          </a:solidFill>
        </p:grpSpPr>
        <p:sp>
          <p:nvSpPr>
            <p:cNvPr id="6934" name="Google Shape;6934;p80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80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6" name="Google Shape;6936;p80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5F6454"/>
          </a:solidFill>
        </p:grpSpPr>
        <p:sp>
          <p:nvSpPr>
            <p:cNvPr id="6937" name="Google Shape;6937;p80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80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9" name="Google Shape;6939;p80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0" name="Google Shape;6940;p80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41" name="Google Shape;6941;p80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5F6454"/>
          </a:solidFill>
        </p:grpSpPr>
        <p:sp>
          <p:nvSpPr>
            <p:cNvPr id="6942" name="Google Shape;6942;p80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80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80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80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6" name="Google Shape;6946;p80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5F6454"/>
          </a:solidFill>
        </p:grpSpPr>
        <p:sp>
          <p:nvSpPr>
            <p:cNvPr id="6947" name="Google Shape;6947;p80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80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9" name="Google Shape;6949;p80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0" name="Google Shape;6950;p80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5F6454"/>
          </a:solidFill>
        </p:grpSpPr>
        <p:sp>
          <p:nvSpPr>
            <p:cNvPr id="6951" name="Google Shape;6951;p80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80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80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80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80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80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7" name="Google Shape;6957;p80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5F6454"/>
          </a:solidFill>
        </p:grpSpPr>
        <p:sp>
          <p:nvSpPr>
            <p:cNvPr id="6958" name="Google Shape;6958;p80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80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80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80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80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80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80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5" name="Google Shape;6965;p80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5F6454"/>
          </a:solidFill>
        </p:grpSpPr>
        <p:sp>
          <p:nvSpPr>
            <p:cNvPr id="6966" name="Google Shape;6966;p80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80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8" name="Google Shape;6968;p80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5F6454"/>
          </a:solidFill>
        </p:grpSpPr>
        <p:sp>
          <p:nvSpPr>
            <p:cNvPr id="6969" name="Google Shape;6969;p80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80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80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80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3" name="Google Shape;6973;p80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5F6454"/>
          </a:solidFill>
        </p:grpSpPr>
        <p:sp>
          <p:nvSpPr>
            <p:cNvPr id="6974" name="Google Shape;6974;p80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80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80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7" name="Google Shape;6977;p80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78" name="Google Shape;6978;p80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5F6454"/>
          </a:solidFill>
        </p:grpSpPr>
        <p:sp>
          <p:nvSpPr>
            <p:cNvPr id="6979" name="Google Shape;6979;p80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80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1" name="Google Shape;6981;p80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2" name="Google Shape;6982;p80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83" name="Google Shape;6983;p80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5F6454"/>
          </a:solidFill>
        </p:grpSpPr>
        <p:sp>
          <p:nvSpPr>
            <p:cNvPr id="6984" name="Google Shape;6984;p80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80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6" name="Google Shape;6986;p80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5F6454"/>
          </a:solidFill>
        </p:grpSpPr>
        <p:sp>
          <p:nvSpPr>
            <p:cNvPr id="6987" name="Google Shape;6987;p80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80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80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80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1" name="Google Shape;6991;p80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5F6454"/>
          </a:solidFill>
        </p:grpSpPr>
        <p:sp>
          <p:nvSpPr>
            <p:cNvPr id="6992" name="Google Shape;6992;p8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8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8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5" name="Google Shape;6995;p80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6" name="Google Shape;6996;p80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5F6454"/>
          </a:solidFill>
        </p:grpSpPr>
        <p:sp>
          <p:nvSpPr>
            <p:cNvPr id="6997" name="Google Shape;6997;p80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80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80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0" name="Google Shape;7000;p80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5F6454"/>
          </a:solidFill>
        </p:grpSpPr>
        <p:sp>
          <p:nvSpPr>
            <p:cNvPr id="7001" name="Google Shape;7001;p80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80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80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80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5" name="Google Shape;7005;p80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5F6454"/>
          </a:solidFill>
        </p:grpSpPr>
        <p:sp>
          <p:nvSpPr>
            <p:cNvPr id="7006" name="Google Shape;7006;p80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80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8" name="Google Shape;7008;p80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5F6454"/>
          </a:solidFill>
        </p:grpSpPr>
        <p:sp>
          <p:nvSpPr>
            <p:cNvPr id="7009" name="Google Shape;7009;p80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80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1" name="Google Shape;7011;p80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5F6454"/>
          </a:solidFill>
        </p:grpSpPr>
        <p:sp>
          <p:nvSpPr>
            <p:cNvPr id="7012" name="Google Shape;7012;p80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80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80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80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80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7" name="Google Shape;7017;p80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5F6454"/>
          </a:solidFill>
        </p:grpSpPr>
        <p:sp>
          <p:nvSpPr>
            <p:cNvPr id="7018" name="Google Shape;7018;p80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80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80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80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2" name="Google Shape;7022;p80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3" name="Google Shape;7023;p80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4" name="Google Shape;7024;p80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5F6454"/>
          </a:solidFill>
        </p:grpSpPr>
        <p:sp>
          <p:nvSpPr>
            <p:cNvPr id="7025" name="Google Shape;7025;p80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80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7" name="Google Shape;7027;p80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5F6454"/>
          </a:solidFill>
        </p:grpSpPr>
        <p:sp>
          <p:nvSpPr>
            <p:cNvPr id="7028" name="Google Shape;7028;p80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80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0" name="Google Shape;7030;p80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5F6454"/>
          </a:solidFill>
        </p:grpSpPr>
        <p:sp>
          <p:nvSpPr>
            <p:cNvPr id="7031" name="Google Shape;7031;p80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80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3" name="Google Shape;7033;p80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5F6454"/>
          </a:solidFill>
        </p:grpSpPr>
        <p:sp>
          <p:nvSpPr>
            <p:cNvPr id="7034" name="Google Shape;7034;p80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80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80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80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80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80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80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80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2" name="Google Shape;7042;p80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5F6454"/>
          </a:solidFill>
        </p:grpSpPr>
        <p:sp>
          <p:nvSpPr>
            <p:cNvPr id="7043" name="Google Shape;7043;p80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80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45" name="Google Shape;7045;p80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6" name="Google Shape;7046;p80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5F6454"/>
          </a:solidFill>
        </p:grpSpPr>
        <p:sp>
          <p:nvSpPr>
            <p:cNvPr id="7047" name="Google Shape;7047;p80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80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9" name="Google Shape;7049;p80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5F6454"/>
          </a:solidFill>
        </p:grpSpPr>
        <p:sp>
          <p:nvSpPr>
            <p:cNvPr id="7050" name="Google Shape;7050;p80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80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80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5F6454"/>
          </a:solidFill>
        </p:grpSpPr>
        <p:sp>
          <p:nvSpPr>
            <p:cNvPr id="7053" name="Google Shape;7053;p80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80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80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6" name="Google Shape;7056;p80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5F6454"/>
          </a:solidFill>
        </p:grpSpPr>
        <p:sp>
          <p:nvSpPr>
            <p:cNvPr id="7057" name="Google Shape;7057;p80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80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9" name="Google Shape;7059;p80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0" name="Google Shape;7060;p80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5F6454"/>
          </a:solidFill>
        </p:grpSpPr>
        <p:sp>
          <p:nvSpPr>
            <p:cNvPr id="7061" name="Google Shape;7061;p80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80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80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4" name="Google Shape;7064;p80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5F6454"/>
          </a:solidFill>
        </p:grpSpPr>
        <p:sp>
          <p:nvSpPr>
            <p:cNvPr id="7065" name="Google Shape;7065;p80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80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7" name="Google Shape;7067;p80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5F6454"/>
          </a:solidFill>
        </p:grpSpPr>
        <p:sp>
          <p:nvSpPr>
            <p:cNvPr id="7068" name="Google Shape;7068;p80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80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0" name="Google Shape;7070;p80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5F6454"/>
          </a:solidFill>
        </p:grpSpPr>
        <p:sp>
          <p:nvSpPr>
            <p:cNvPr id="7071" name="Google Shape;7071;p80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80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80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4" name="Google Shape;7074;p80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5" name="Google Shape;7075;p80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5F6454"/>
          </a:solidFill>
        </p:grpSpPr>
        <p:sp>
          <p:nvSpPr>
            <p:cNvPr id="7076" name="Google Shape;7076;p8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8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8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9" name="Google Shape;7079;p80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5F6454"/>
          </a:solidFill>
        </p:grpSpPr>
        <p:sp>
          <p:nvSpPr>
            <p:cNvPr id="7080" name="Google Shape;7080;p80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80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80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80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80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80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6" name="Google Shape;7086;p80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5F6454"/>
          </a:solidFill>
        </p:grpSpPr>
        <p:sp>
          <p:nvSpPr>
            <p:cNvPr id="7087" name="Google Shape;7087;p80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80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9" name="Google Shape;7089;p80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5F6454"/>
          </a:solidFill>
        </p:grpSpPr>
        <p:sp>
          <p:nvSpPr>
            <p:cNvPr id="7090" name="Google Shape;7090;p80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80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2" name="Google Shape;7092;p80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5F6454"/>
          </a:solidFill>
        </p:grpSpPr>
        <p:sp>
          <p:nvSpPr>
            <p:cNvPr id="7093" name="Google Shape;7093;p80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80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80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80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80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8" name="Google Shape;7098;p80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5F6454"/>
          </a:solidFill>
        </p:grpSpPr>
        <p:sp>
          <p:nvSpPr>
            <p:cNvPr id="7099" name="Google Shape;7099;p80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80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80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80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3" name="Google Shape;7103;p80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4" name="Google Shape;7104;p80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5F6454"/>
          </a:solidFill>
        </p:grpSpPr>
        <p:sp>
          <p:nvSpPr>
            <p:cNvPr id="7105" name="Google Shape;7105;p80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80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80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80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9" name="Google Shape;7109;p80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5F6454"/>
          </a:solidFill>
        </p:grpSpPr>
        <p:sp>
          <p:nvSpPr>
            <p:cNvPr id="7110" name="Google Shape;7110;p80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80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80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3" name="Google Shape;7113;p80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5F6454"/>
          </a:solidFill>
        </p:grpSpPr>
        <p:sp>
          <p:nvSpPr>
            <p:cNvPr id="7114" name="Google Shape;7114;p80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80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80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7" name="Google Shape;7117;p80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5F6454"/>
          </a:solidFill>
        </p:grpSpPr>
        <p:sp>
          <p:nvSpPr>
            <p:cNvPr id="7118" name="Google Shape;7118;p80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80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80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80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80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80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80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80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80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7" name="Google Shape;7127;p80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8" name="Google Shape;7128;p80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5F6454"/>
          </a:solidFill>
        </p:grpSpPr>
        <p:sp>
          <p:nvSpPr>
            <p:cNvPr id="7129" name="Google Shape;7129;p80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80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80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2" name="Google Shape;7132;p80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5F6454"/>
          </a:solidFill>
        </p:grpSpPr>
        <p:sp>
          <p:nvSpPr>
            <p:cNvPr id="7133" name="Google Shape;7133;p80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80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5" name="Google Shape;7135;p80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5F6454"/>
          </a:solidFill>
        </p:grpSpPr>
        <p:sp>
          <p:nvSpPr>
            <p:cNvPr id="7136" name="Google Shape;7136;p80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80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8" name="Google Shape;7138;p80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9" name="Google Shape;7139;p80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5F6454"/>
          </a:solidFill>
        </p:grpSpPr>
        <p:sp>
          <p:nvSpPr>
            <p:cNvPr id="7140" name="Google Shape;7140;p80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80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2" name="Google Shape;7142;p80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5F6454"/>
          </a:solidFill>
        </p:grpSpPr>
        <p:sp>
          <p:nvSpPr>
            <p:cNvPr id="7143" name="Google Shape;7143;p8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8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5" name="Google Shape;7145;p80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5F6454"/>
          </a:solidFill>
        </p:grpSpPr>
        <p:sp>
          <p:nvSpPr>
            <p:cNvPr id="7146" name="Google Shape;7146;p80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80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8" name="Google Shape;7148;p80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5F6454"/>
          </a:solidFill>
        </p:grpSpPr>
        <p:sp>
          <p:nvSpPr>
            <p:cNvPr id="7149" name="Google Shape;7149;p8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8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1" name="Google Shape;7151;p80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5F6454"/>
          </a:solidFill>
        </p:grpSpPr>
        <p:sp>
          <p:nvSpPr>
            <p:cNvPr id="7152" name="Google Shape;7152;p8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8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8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8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6" name="Google Shape;7156;p80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5F6454"/>
          </a:solidFill>
        </p:grpSpPr>
        <p:sp>
          <p:nvSpPr>
            <p:cNvPr id="7157" name="Google Shape;7157;p80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80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9" name="Google Shape;7159;p80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5F6454"/>
          </a:solidFill>
        </p:grpSpPr>
        <p:sp>
          <p:nvSpPr>
            <p:cNvPr id="7160" name="Google Shape;7160;p80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80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2" name="Google Shape;7162;p80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5F6454"/>
          </a:solidFill>
        </p:grpSpPr>
        <p:sp>
          <p:nvSpPr>
            <p:cNvPr id="7163" name="Google Shape;7163;p80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80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80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80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80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8" name="Google Shape;7168;p80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5F6454"/>
          </a:solidFill>
        </p:grpSpPr>
        <p:sp>
          <p:nvSpPr>
            <p:cNvPr id="7169" name="Google Shape;7169;p8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8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8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8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8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8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8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8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7" name="Google Shape;7177;p80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5F6454"/>
          </a:solidFill>
        </p:grpSpPr>
        <p:sp>
          <p:nvSpPr>
            <p:cNvPr id="7178" name="Google Shape;7178;p80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80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80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1" name="Google Shape;7181;p80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5F6454"/>
          </a:solidFill>
        </p:grpSpPr>
        <p:sp>
          <p:nvSpPr>
            <p:cNvPr id="7182" name="Google Shape;7182;p8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8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8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8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6" name="Google Shape;7186;p80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5F6454"/>
          </a:solidFill>
        </p:grpSpPr>
        <p:sp>
          <p:nvSpPr>
            <p:cNvPr id="7187" name="Google Shape;7187;p80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80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9" name="Google Shape;7189;p80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0" name="Google Shape;7190;p80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5F6454"/>
          </a:solidFill>
        </p:grpSpPr>
        <p:sp>
          <p:nvSpPr>
            <p:cNvPr id="7191" name="Google Shape;7191;p80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80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80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80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5" name="Google Shape;7195;p80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5F6454"/>
          </a:solidFill>
        </p:grpSpPr>
        <p:sp>
          <p:nvSpPr>
            <p:cNvPr id="7196" name="Google Shape;7196;p8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8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8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8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0" name="Google Shape;7200;p80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5F6454"/>
          </a:solidFill>
        </p:grpSpPr>
        <p:sp>
          <p:nvSpPr>
            <p:cNvPr id="7201" name="Google Shape;7201;p80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80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80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4" name="Google Shape;7204;p80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5F6454"/>
          </a:solidFill>
        </p:grpSpPr>
        <p:sp>
          <p:nvSpPr>
            <p:cNvPr id="7205" name="Google Shape;7205;p80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80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7" name="Google Shape;7207;p80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5F6454"/>
          </a:solidFill>
        </p:grpSpPr>
        <p:sp>
          <p:nvSpPr>
            <p:cNvPr id="7208" name="Google Shape;7208;p80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80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80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1" name="Google Shape;7211;p80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5F6454"/>
          </a:solidFill>
        </p:grpSpPr>
        <p:sp>
          <p:nvSpPr>
            <p:cNvPr id="7212" name="Google Shape;7212;p80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80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4" name="Google Shape;7214;p80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5F6454"/>
          </a:solidFill>
        </p:grpSpPr>
        <p:sp>
          <p:nvSpPr>
            <p:cNvPr id="7215" name="Google Shape;7215;p80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80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7" name="Google Shape;7217;p80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5F6454"/>
          </a:solidFill>
        </p:grpSpPr>
        <p:sp>
          <p:nvSpPr>
            <p:cNvPr id="7218" name="Google Shape;7218;p8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8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8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8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2" name="Google Shape;7222;p80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3" name="Google Shape;7223;p80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5F6454"/>
          </a:solidFill>
        </p:grpSpPr>
        <p:sp>
          <p:nvSpPr>
            <p:cNvPr id="7224" name="Google Shape;7224;p80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80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80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7" name="Google Shape;7227;p80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8" name="Google Shape;7228;p80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5F6454"/>
          </a:solidFill>
        </p:grpSpPr>
        <p:sp>
          <p:nvSpPr>
            <p:cNvPr id="7229" name="Google Shape;7229;p80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80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80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2" name="Google Shape;7232;p80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3" name="Google Shape;7233;p80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5F6454"/>
          </a:solidFill>
        </p:grpSpPr>
        <p:sp>
          <p:nvSpPr>
            <p:cNvPr id="7234" name="Google Shape;7234;p80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80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80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7" name="Google Shape;7237;p80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5F6454"/>
          </a:solidFill>
        </p:grpSpPr>
        <p:sp>
          <p:nvSpPr>
            <p:cNvPr id="7238" name="Google Shape;7238;p80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80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80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1" name="Google Shape;7241;p80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5F6454"/>
          </a:solidFill>
        </p:grpSpPr>
        <p:sp>
          <p:nvSpPr>
            <p:cNvPr id="7242" name="Google Shape;7242;p80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80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80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80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80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7" name="Google Shape;7247;p80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8" name="Google Shape;7248;p80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5F6454"/>
          </a:solidFill>
        </p:grpSpPr>
        <p:sp>
          <p:nvSpPr>
            <p:cNvPr id="7249" name="Google Shape;7249;p8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8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8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2" name="Google Shape;7252;p80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3" name="Google Shape;7253;p80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5F6454"/>
          </a:solidFill>
        </p:grpSpPr>
        <p:sp>
          <p:nvSpPr>
            <p:cNvPr id="7254" name="Google Shape;7254;p80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80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80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80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80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80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80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80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80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80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80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5" name="Google Shape;7265;p80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6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30913"/>
            <a:ext cx="3827494" cy="264698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51" y="0"/>
            <a:ext cx="3841549" cy="2656703"/>
          </a:xfrm>
          <a:prstGeom prst="rect">
            <a:avLst/>
          </a:prstGeom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95828" y="868574"/>
            <a:ext cx="4435691" cy="1075381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Hello!</a:t>
            </a:r>
            <a:endParaRPr sz="66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895829" y="2388312"/>
            <a:ext cx="56952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</a:rPr>
              <a:t>I am Jayden Smith</a:t>
            </a:r>
            <a:endParaRPr sz="16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tx1"/>
                </a:solidFill>
              </a:rPr>
              <a:t>I am here because I love to give presentations. You can find me at @username</a:t>
            </a:r>
            <a:endParaRPr sz="1600" b="1" dirty="0">
              <a:solidFill>
                <a:schemeClr val="tx1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4294967295"/>
          </p:nvPr>
        </p:nvSpPr>
        <p:spPr>
          <a:xfrm>
            <a:off x="8458200" y="0"/>
            <a:ext cx="6858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659563" y="866775"/>
            <a:ext cx="1531937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894" y="866775"/>
            <a:ext cx="1818123" cy="37561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9"/>
          <p:cNvSpPr txBox="1">
            <a:spLocks noGrp="1"/>
          </p:cNvSpPr>
          <p:nvPr>
            <p:ph type="title"/>
          </p:nvPr>
        </p:nvSpPr>
        <p:spPr>
          <a:xfrm>
            <a:off x="2046325" y="2157196"/>
            <a:ext cx="5051400" cy="841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INTRODUCTION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15" name="Google Shape;815;p39"/>
          <p:cNvSpPr txBox="1">
            <a:spLocks noGrp="1"/>
          </p:cNvSpPr>
          <p:nvPr>
            <p:ph type="subTitle" idx="1"/>
          </p:nvPr>
        </p:nvSpPr>
        <p:spPr>
          <a:xfrm>
            <a:off x="2549400" y="2924346"/>
            <a:ext cx="4045200" cy="433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add here a subtitle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9"/>
          <p:cNvGrpSpPr/>
          <p:nvPr/>
        </p:nvGrpSpPr>
        <p:grpSpPr>
          <a:xfrm>
            <a:off x="3566240" y="708302"/>
            <a:ext cx="331882" cy="1035289"/>
            <a:chOff x="3436340" y="708302"/>
            <a:chExt cx="331882" cy="1035289"/>
          </a:xfrm>
        </p:grpSpPr>
        <p:sp>
          <p:nvSpPr>
            <p:cNvPr id="817" name="Google Shape;817;p39"/>
            <p:cNvSpPr/>
            <p:nvPr/>
          </p:nvSpPr>
          <p:spPr>
            <a:xfrm>
              <a:off x="3436340" y="104195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4126115" y="708302"/>
            <a:ext cx="331882" cy="701639"/>
            <a:chOff x="3436340" y="708302"/>
            <a:chExt cx="331882" cy="701639"/>
          </a:xfrm>
        </p:grpSpPr>
        <p:sp>
          <p:nvSpPr>
            <p:cNvPr id="821" name="Google Shape;821;p39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9"/>
          <p:cNvGrpSpPr/>
          <p:nvPr/>
        </p:nvGrpSpPr>
        <p:grpSpPr>
          <a:xfrm>
            <a:off x="4685990" y="708302"/>
            <a:ext cx="331882" cy="701639"/>
            <a:chOff x="3436340" y="708302"/>
            <a:chExt cx="331882" cy="701639"/>
          </a:xfrm>
        </p:grpSpPr>
        <p:sp>
          <p:nvSpPr>
            <p:cNvPr id="825" name="Google Shape;825;p39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39"/>
          <p:cNvGrpSpPr/>
          <p:nvPr/>
        </p:nvGrpSpPr>
        <p:grpSpPr>
          <a:xfrm>
            <a:off x="5245865" y="708302"/>
            <a:ext cx="331882" cy="701639"/>
            <a:chOff x="3436340" y="708302"/>
            <a:chExt cx="331882" cy="701639"/>
          </a:xfrm>
        </p:grpSpPr>
        <p:sp>
          <p:nvSpPr>
            <p:cNvPr id="829" name="Google Shape;829;p39"/>
            <p:cNvSpPr/>
            <p:nvPr/>
          </p:nvSpPr>
          <p:spPr>
            <a:xfrm>
              <a:off x="3436340" y="708302"/>
              <a:ext cx="331882" cy="701639"/>
            </a:xfrm>
            <a:custGeom>
              <a:avLst/>
              <a:gdLst/>
              <a:ahLst/>
              <a:cxnLst/>
              <a:rect l="l" t="t" r="r" b="b"/>
              <a:pathLst>
                <a:path w="5407" h="11432" extrusionOk="0">
                  <a:moveTo>
                    <a:pt x="2406" y="0"/>
                  </a:moveTo>
                  <a:lnTo>
                    <a:pt x="2406" y="6478"/>
                  </a:lnTo>
                  <a:lnTo>
                    <a:pt x="2358" y="6478"/>
                  </a:lnTo>
                  <a:lnTo>
                    <a:pt x="2358" y="6978"/>
                  </a:lnTo>
                  <a:lnTo>
                    <a:pt x="1882" y="7978"/>
                  </a:lnTo>
                  <a:lnTo>
                    <a:pt x="1" y="8264"/>
                  </a:lnTo>
                  <a:lnTo>
                    <a:pt x="1358" y="9574"/>
                  </a:lnTo>
                  <a:lnTo>
                    <a:pt x="1048" y="11431"/>
                  </a:lnTo>
                  <a:lnTo>
                    <a:pt x="2715" y="10550"/>
                  </a:lnTo>
                  <a:lnTo>
                    <a:pt x="4382" y="11431"/>
                  </a:lnTo>
                  <a:lnTo>
                    <a:pt x="4049" y="9574"/>
                  </a:lnTo>
                  <a:lnTo>
                    <a:pt x="5406" y="8264"/>
                  </a:lnTo>
                  <a:lnTo>
                    <a:pt x="3525" y="7978"/>
                  </a:lnTo>
                  <a:lnTo>
                    <a:pt x="3049" y="6978"/>
                  </a:lnTo>
                  <a:lnTo>
                    <a:pt x="3049" y="6478"/>
                  </a:lnTo>
                  <a:lnTo>
                    <a:pt x="3001" y="6478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3661474" y="708302"/>
              <a:ext cx="93604" cy="385926"/>
            </a:xfrm>
            <a:custGeom>
              <a:avLst/>
              <a:gdLst/>
              <a:ahLst/>
              <a:cxnLst/>
              <a:rect l="l" t="t" r="r" b="b"/>
              <a:pathLst>
                <a:path w="1525" h="6288" extrusionOk="0">
                  <a:moveTo>
                    <a:pt x="0" y="0"/>
                  </a:moveTo>
                  <a:lnTo>
                    <a:pt x="0" y="5549"/>
                  </a:lnTo>
                  <a:lnTo>
                    <a:pt x="0" y="5930"/>
                  </a:lnTo>
                  <a:lnTo>
                    <a:pt x="0" y="6287"/>
                  </a:lnTo>
                  <a:cubicBezTo>
                    <a:pt x="905" y="5930"/>
                    <a:pt x="1524" y="5025"/>
                    <a:pt x="1524" y="4001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3449475" y="708302"/>
              <a:ext cx="93666" cy="387399"/>
            </a:xfrm>
            <a:custGeom>
              <a:avLst/>
              <a:gdLst/>
              <a:ahLst/>
              <a:cxnLst/>
              <a:rect l="l" t="t" r="r" b="b"/>
              <a:pathLst>
                <a:path w="1526" h="6312" extrusionOk="0">
                  <a:moveTo>
                    <a:pt x="1" y="0"/>
                  </a:moveTo>
                  <a:lnTo>
                    <a:pt x="1" y="4001"/>
                  </a:lnTo>
                  <a:cubicBezTo>
                    <a:pt x="1" y="5025"/>
                    <a:pt x="620" y="5930"/>
                    <a:pt x="1525" y="6311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9"/>
          <p:cNvGrpSpPr/>
          <p:nvPr/>
        </p:nvGrpSpPr>
        <p:grpSpPr>
          <a:xfrm>
            <a:off x="713169" y="2270424"/>
            <a:ext cx="1614488" cy="609403"/>
            <a:chOff x="713169" y="2267050"/>
            <a:chExt cx="1614488" cy="609403"/>
          </a:xfrm>
          <a:solidFill>
            <a:schemeClr val="accent3">
              <a:lumMod val="75000"/>
            </a:schemeClr>
          </a:solidFill>
        </p:grpSpPr>
        <p:sp>
          <p:nvSpPr>
            <p:cNvPr id="833" name="Google Shape;833;p39"/>
            <p:cNvSpPr/>
            <p:nvPr/>
          </p:nvSpPr>
          <p:spPr>
            <a:xfrm>
              <a:off x="713169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1100392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1496904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9"/>
          <p:cNvGrpSpPr/>
          <p:nvPr/>
        </p:nvGrpSpPr>
        <p:grpSpPr>
          <a:xfrm>
            <a:off x="6821219" y="2270424"/>
            <a:ext cx="1614488" cy="609403"/>
            <a:chOff x="6285919" y="2267050"/>
            <a:chExt cx="1614488" cy="609403"/>
          </a:xfrm>
          <a:solidFill>
            <a:schemeClr val="accent3">
              <a:lumMod val="75000"/>
            </a:schemeClr>
          </a:solidFill>
        </p:grpSpPr>
        <p:sp>
          <p:nvSpPr>
            <p:cNvPr id="837" name="Google Shape;837;p39"/>
            <p:cNvSpPr/>
            <p:nvPr/>
          </p:nvSpPr>
          <p:spPr>
            <a:xfrm flipH="1">
              <a:off x="6285997" y="2267050"/>
              <a:ext cx="1614411" cy="734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 flipH="1">
              <a:off x="6285958" y="2518150"/>
              <a:ext cx="1227226" cy="80861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 flipH="1">
              <a:off x="6285919" y="2795592"/>
              <a:ext cx="830753" cy="80861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0"/>
          <p:cNvSpPr txBox="1">
            <a:spLocks noGrp="1"/>
          </p:cNvSpPr>
          <p:nvPr>
            <p:ph type="subTitle" idx="1"/>
          </p:nvPr>
        </p:nvSpPr>
        <p:spPr>
          <a:xfrm>
            <a:off x="609378" y="1730853"/>
            <a:ext cx="3018300" cy="16818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Venus is a planet with a beautiful name and is the second one from the Sun. It’s terribly hot—even hotter than Mercury—and its atmosphere is extremely poisonous</a:t>
            </a:r>
            <a:endParaRPr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bg1"/>
              </a:solidFill>
            </a:endParaRPr>
          </a:p>
        </p:txBody>
      </p:sp>
      <p:sp>
        <p:nvSpPr>
          <p:cNvPr id="845" name="Google Shape;845;p40"/>
          <p:cNvSpPr txBox="1">
            <a:spLocks noGrp="1"/>
          </p:cNvSpPr>
          <p:nvPr>
            <p:ph type="title"/>
          </p:nvPr>
        </p:nvSpPr>
        <p:spPr>
          <a:xfrm>
            <a:off x="609375" y="550525"/>
            <a:ext cx="407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INTRODUCTION</a:t>
            </a:r>
            <a:endParaRPr>
              <a:solidFill>
                <a:srgbClr val="FFC000"/>
              </a:solidFill>
            </a:endParaRPr>
          </a:p>
        </p:txBody>
      </p:sp>
      <p:grpSp>
        <p:nvGrpSpPr>
          <p:cNvPr id="847" name="Google Shape;847;p40"/>
          <p:cNvGrpSpPr/>
          <p:nvPr/>
        </p:nvGrpSpPr>
        <p:grpSpPr>
          <a:xfrm>
            <a:off x="3614300" y="708309"/>
            <a:ext cx="962435" cy="365154"/>
            <a:chOff x="6514395" y="708300"/>
            <a:chExt cx="825557" cy="313222"/>
          </a:xfrm>
          <a:solidFill>
            <a:schemeClr val="bg1">
              <a:lumMod val="25000"/>
            </a:schemeClr>
          </a:solidFill>
        </p:grpSpPr>
        <p:sp>
          <p:nvSpPr>
            <p:cNvPr id="848" name="Google Shape;848;p40"/>
            <p:cNvSpPr/>
            <p:nvPr/>
          </p:nvSpPr>
          <p:spPr>
            <a:xfrm>
              <a:off x="6514395" y="708300"/>
              <a:ext cx="825557" cy="37752"/>
            </a:xfrm>
            <a:custGeom>
              <a:avLst/>
              <a:gdLst/>
              <a:ahLst/>
              <a:cxnLst/>
              <a:rect l="l" t="t" r="r" b="b"/>
              <a:pathLst>
                <a:path w="90621" h="4144" extrusionOk="0">
                  <a:moveTo>
                    <a:pt x="0" y="0"/>
                  </a:moveTo>
                  <a:lnTo>
                    <a:pt x="0" y="4143"/>
                  </a:lnTo>
                  <a:lnTo>
                    <a:pt x="84783" y="4143"/>
                  </a:lnTo>
                  <a:lnTo>
                    <a:pt x="90620" y="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6514395" y="837361"/>
              <a:ext cx="627506" cy="41560"/>
            </a:xfrm>
            <a:custGeom>
              <a:avLst/>
              <a:gdLst/>
              <a:ahLst/>
              <a:cxnLst/>
              <a:rect l="l" t="t" r="r" b="b"/>
              <a:pathLst>
                <a:path w="68881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64445" y="4562"/>
                  </a:lnTo>
                  <a:lnTo>
                    <a:pt x="68881" y="356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6514395" y="979962"/>
              <a:ext cx="424690" cy="41560"/>
            </a:xfrm>
            <a:custGeom>
              <a:avLst/>
              <a:gdLst/>
              <a:ahLst/>
              <a:cxnLst/>
              <a:rect l="l" t="t" r="r" b="b"/>
              <a:pathLst>
                <a:path w="46618" h="4562" extrusionOk="0">
                  <a:moveTo>
                    <a:pt x="0" y="1"/>
                  </a:moveTo>
                  <a:lnTo>
                    <a:pt x="0" y="4562"/>
                  </a:lnTo>
                  <a:lnTo>
                    <a:pt x="43626" y="4562"/>
                  </a:lnTo>
                  <a:lnTo>
                    <a:pt x="46618" y="33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grpSp>
        <p:nvGrpSpPr>
          <p:cNvPr id="851" name="Google Shape;851;p40"/>
          <p:cNvGrpSpPr/>
          <p:nvPr/>
        </p:nvGrpSpPr>
        <p:grpSpPr>
          <a:xfrm>
            <a:off x="-277008" y="3313685"/>
            <a:ext cx="9526843" cy="3350823"/>
            <a:chOff x="-277008" y="3313685"/>
            <a:chExt cx="9526843" cy="3350823"/>
          </a:xfrm>
        </p:grpSpPr>
        <p:sp>
          <p:nvSpPr>
            <p:cNvPr id="852" name="Google Shape;852;p40"/>
            <p:cNvSpPr/>
            <p:nvPr/>
          </p:nvSpPr>
          <p:spPr>
            <a:xfrm rot="616009">
              <a:off x="-238708" y="4044092"/>
              <a:ext cx="567564" cy="48088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 rot="-530239">
              <a:off x="5586696" y="4669566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 rot="-530239">
              <a:off x="5733121" y="4106391"/>
              <a:ext cx="3475118" cy="810022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 rot="-710848">
              <a:off x="529401" y="3692151"/>
              <a:ext cx="3834489" cy="1423169"/>
            </a:xfrm>
            <a:custGeom>
              <a:avLst/>
              <a:gdLst/>
              <a:ahLst/>
              <a:cxnLst/>
              <a:rect l="l" t="t" r="r" b="b"/>
              <a:pathLst>
                <a:path w="172642" h="64076" extrusionOk="0">
                  <a:moveTo>
                    <a:pt x="12101" y="1"/>
                  </a:moveTo>
                  <a:cubicBezTo>
                    <a:pt x="11956" y="1"/>
                    <a:pt x="11807" y="2"/>
                    <a:pt x="11655" y="6"/>
                  </a:cubicBezTo>
                  <a:cubicBezTo>
                    <a:pt x="0" y="257"/>
                    <a:pt x="13705" y="10740"/>
                    <a:pt x="14270" y="15573"/>
                  </a:cubicBezTo>
                  <a:cubicBezTo>
                    <a:pt x="14542" y="17854"/>
                    <a:pt x="11613" y="19549"/>
                    <a:pt x="11906" y="22164"/>
                  </a:cubicBezTo>
                  <a:cubicBezTo>
                    <a:pt x="12220" y="24717"/>
                    <a:pt x="13894" y="27060"/>
                    <a:pt x="16405" y="29341"/>
                  </a:cubicBezTo>
                  <a:cubicBezTo>
                    <a:pt x="21991" y="34404"/>
                    <a:pt x="30381" y="37899"/>
                    <a:pt x="37454" y="40096"/>
                  </a:cubicBezTo>
                  <a:cubicBezTo>
                    <a:pt x="52540" y="44782"/>
                    <a:pt x="67835" y="45578"/>
                    <a:pt x="82942" y="51687"/>
                  </a:cubicBezTo>
                  <a:cubicBezTo>
                    <a:pt x="90579" y="54784"/>
                    <a:pt x="99095" y="60663"/>
                    <a:pt x="106920" y="61542"/>
                  </a:cubicBezTo>
                  <a:cubicBezTo>
                    <a:pt x="108625" y="61735"/>
                    <a:pt x="110310" y="61807"/>
                    <a:pt x="111983" y="61807"/>
                  </a:cubicBezTo>
                  <a:cubicBezTo>
                    <a:pt x="117169" y="61807"/>
                    <a:pt x="122249" y="61110"/>
                    <a:pt x="127496" y="61110"/>
                  </a:cubicBezTo>
                  <a:cubicBezTo>
                    <a:pt x="128663" y="61110"/>
                    <a:pt x="129838" y="61144"/>
                    <a:pt x="131024" y="61228"/>
                  </a:cubicBezTo>
                  <a:cubicBezTo>
                    <a:pt x="139426" y="61828"/>
                    <a:pt x="149726" y="64075"/>
                    <a:pt x="158329" y="64075"/>
                  </a:cubicBezTo>
                  <a:cubicBezTo>
                    <a:pt x="160524" y="64075"/>
                    <a:pt x="162609" y="63929"/>
                    <a:pt x="164523" y="63572"/>
                  </a:cubicBezTo>
                  <a:cubicBezTo>
                    <a:pt x="170026" y="62567"/>
                    <a:pt x="171114" y="58027"/>
                    <a:pt x="163770" y="54742"/>
                  </a:cubicBezTo>
                  <a:cubicBezTo>
                    <a:pt x="159836" y="52964"/>
                    <a:pt x="147344" y="53173"/>
                    <a:pt x="144436" y="49971"/>
                  </a:cubicBezTo>
                  <a:cubicBezTo>
                    <a:pt x="143034" y="48444"/>
                    <a:pt x="145440" y="45619"/>
                    <a:pt x="146466" y="45054"/>
                  </a:cubicBezTo>
                  <a:cubicBezTo>
                    <a:pt x="147509" y="44477"/>
                    <a:pt x="148942" y="44285"/>
                    <a:pt x="150500" y="44285"/>
                  </a:cubicBezTo>
                  <a:cubicBezTo>
                    <a:pt x="152440" y="44285"/>
                    <a:pt x="154573" y="44583"/>
                    <a:pt x="156384" y="44803"/>
                  </a:cubicBezTo>
                  <a:cubicBezTo>
                    <a:pt x="159071" y="45124"/>
                    <a:pt x="163596" y="46317"/>
                    <a:pt x="167003" y="46317"/>
                  </a:cubicBezTo>
                  <a:cubicBezTo>
                    <a:pt x="168928" y="46317"/>
                    <a:pt x="170497" y="45936"/>
                    <a:pt x="171176" y="44803"/>
                  </a:cubicBezTo>
                  <a:cubicBezTo>
                    <a:pt x="172641" y="42355"/>
                    <a:pt x="169126" y="38463"/>
                    <a:pt x="165946" y="36476"/>
                  </a:cubicBezTo>
                  <a:cubicBezTo>
                    <a:pt x="160020" y="32787"/>
                    <a:pt x="147529" y="29307"/>
                    <a:pt x="140500" y="29307"/>
                  </a:cubicBezTo>
                  <a:cubicBezTo>
                    <a:pt x="139835" y="29307"/>
                    <a:pt x="139219" y="29338"/>
                    <a:pt x="138661" y="29404"/>
                  </a:cubicBezTo>
                  <a:cubicBezTo>
                    <a:pt x="134121" y="29927"/>
                    <a:pt x="131652" y="33295"/>
                    <a:pt x="127028" y="33588"/>
                  </a:cubicBezTo>
                  <a:cubicBezTo>
                    <a:pt x="126832" y="33600"/>
                    <a:pt x="126640" y="33605"/>
                    <a:pt x="126452" y="33605"/>
                  </a:cubicBezTo>
                  <a:cubicBezTo>
                    <a:pt x="121819" y="33605"/>
                    <a:pt x="119473" y="30240"/>
                    <a:pt x="114808" y="28671"/>
                  </a:cubicBezTo>
                  <a:cubicBezTo>
                    <a:pt x="112621" y="27934"/>
                    <a:pt x="110690" y="27626"/>
                    <a:pt x="108943" y="27626"/>
                  </a:cubicBezTo>
                  <a:cubicBezTo>
                    <a:pt x="100192" y="27626"/>
                    <a:pt x="96064" y="35343"/>
                    <a:pt x="87486" y="35343"/>
                  </a:cubicBezTo>
                  <a:cubicBezTo>
                    <a:pt x="86410" y="35343"/>
                    <a:pt x="85264" y="35222"/>
                    <a:pt x="84030" y="34948"/>
                  </a:cubicBezTo>
                  <a:cubicBezTo>
                    <a:pt x="74949" y="32940"/>
                    <a:pt x="66893" y="27646"/>
                    <a:pt x="58545" y="23189"/>
                  </a:cubicBezTo>
                  <a:cubicBezTo>
                    <a:pt x="49757" y="18502"/>
                    <a:pt x="42496" y="16724"/>
                    <a:pt x="33666" y="15908"/>
                  </a:cubicBezTo>
                  <a:cubicBezTo>
                    <a:pt x="28854" y="15447"/>
                    <a:pt x="23749" y="15615"/>
                    <a:pt x="21050" y="10363"/>
                  </a:cubicBezTo>
                  <a:cubicBezTo>
                    <a:pt x="18766" y="5940"/>
                    <a:pt x="20609" y="1"/>
                    <a:pt x="12101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3714616" y="4137747"/>
              <a:ext cx="1833882" cy="568269"/>
            </a:xfrm>
            <a:custGeom>
              <a:avLst/>
              <a:gdLst/>
              <a:ahLst/>
              <a:cxnLst/>
              <a:rect l="l" t="t" r="r" b="b"/>
              <a:pathLst>
                <a:path w="89240" h="27653" extrusionOk="0">
                  <a:moveTo>
                    <a:pt x="35580" y="1"/>
                  </a:moveTo>
                  <a:cubicBezTo>
                    <a:pt x="33678" y="1"/>
                    <a:pt x="31801" y="169"/>
                    <a:pt x="30172" y="226"/>
                  </a:cubicBezTo>
                  <a:cubicBezTo>
                    <a:pt x="22891" y="498"/>
                    <a:pt x="9290" y="1858"/>
                    <a:pt x="5357" y="6503"/>
                  </a:cubicBezTo>
                  <a:cubicBezTo>
                    <a:pt x="0" y="12843"/>
                    <a:pt x="17200" y="20961"/>
                    <a:pt x="24355" y="21882"/>
                  </a:cubicBezTo>
                  <a:cubicBezTo>
                    <a:pt x="25184" y="21988"/>
                    <a:pt x="25990" y="22036"/>
                    <a:pt x="26776" y="22036"/>
                  </a:cubicBezTo>
                  <a:cubicBezTo>
                    <a:pt x="34606" y="22036"/>
                    <a:pt x="40541" y="17275"/>
                    <a:pt x="47941" y="17275"/>
                  </a:cubicBezTo>
                  <a:cubicBezTo>
                    <a:pt x="49356" y="17275"/>
                    <a:pt x="50826" y="17449"/>
                    <a:pt x="52372" y="17865"/>
                  </a:cubicBezTo>
                  <a:cubicBezTo>
                    <a:pt x="60352" y="20024"/>
                    <a:pt x="70522" y="27652"/>
                    <a:pt x="78155" y="27652"/>
                  </a:cubicBezTo>
                  <a:cubicBezTo>
                    <a:pt x="79989" y="27652"/>
                    <a:pt x="81676" y="27212"/>
                    <a:pt x="83151" y="26150"/>
                  </a:cubicBezTo>
                  <a:cubicBezTo>
                    <a:pt x="85703" y="24309"/>
                    <a:pt x="89240" y="21568"/>
                    <a:pt x="86645" y="17969"/>
                  </a:cubicBezTo>
                  <a:cubicBezTo>
                    <a:pt x="84489" y="15007"/>
                    <a:pt x="75771" y="9113"/>
                    <a:pt x="71786" y="9113"/>
                  </a:cubicBezTo>
                  <a:cubicBezTo>
                    <a:pt x="71633" y="9113"/>
                    <a:pt x="71488" y="9122"/>
                    <a:pt x="71350" y="9139"/>
                  </a:cubicBezTo>
                  <a:cubicBezTo>
                    <a:pt x="68304" y="9534"/>
                    <a:pt x="67114" y="12583"/>
                    <a:pt x="63957" y="12583"/>
                  </a:cubicBezTo>
                  <a:cubicBezTo>
                    <a:pt x="63428" y="12583"/>
                    <a:pt x="62843" y="12497"/>
                    <a:pt x="62185" y="12299"/>
                  </a:cubicBezTo>
                  <a:cubicBezTo>
                    <a:pt x="58942" y="11336"/>
                    <a:pt x="58189" y="8805"/>
                    <a:pt x="56034" y="6943"/>
                  </a:cubicBezTo>
                  <a:cubicBezTo>
                    <a:pt x="52623" y="3971"/>
                    <a:pt x="51263" y="4599"/>
                    <a:pt x="47225" y="3344"/>
                  </a:cubicBezTo>
                  <a:cubicBezTo>
                    <a:pt x="44777" y="2590"/>
                    <a:pt x="42684" y="1147"/>
                    <a:pt x="40278" y="519"/>
                  </a:cubicBezTo>
                  <a:cubicBezTo>
                    <a:pt x="38782" y="119"/>
                    <a:pt x="37172" y="1"/>
                    <a:pt x="35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2366670" y="4868407"/>
              <a:ext cx="4133427" cy="791483"/>
            </a:xfrm>
            <a:custGeom>
              <a:avLst/>
              <a:gdLst/>
              <a:ahLst/>
              <a:cxnLst/>
              <a:rect l="l" t="t" r="r" b="b"/>
              <a:pathLst>
                <a:path w="201140" h="38515" extrusionOk="0">
                  <a:moveTo>
                    <a:pt x="94289" y="0"/>
                  </a:moveTo>
                  <a:cubicBezTo>
                    <a:pt x="93661" y="0"/>
                    <a:pt x="93005" y="36"/>
                    <a:pt x="92316" y="108"/>
                  </a:cubicBezTo>
                  <a:cubicBezTo>
                    <a:pt x="85725" y="799"/>
                    <a:pt x="82837" y="5402"/>
                    <a:pt x="77251" y="7222"/>
                  </a:cubicBezTo>
                  <a:cubicBezTo>
                    <a:pt x="76396" y="7499"/>
                    <a:pt x="75529" y="7610"/>
                    <a:pt x="74646" y="7610"/>
                  </a:cubicBezTo>
                  <a:cubicBezTo>
                    <a:pt x="71787" y="7610"/>
                    <a:pt x="68759" y="6447"/>
                    <a:pt x="65450" y="5967"/>
                  </a:cubicBezTo>
                  <a:cubicBezTo>
                    <a:pt x="64317" y="5805"/>
                    <a:pt x="63263" y="5728"/>
                    <a:pt x="62280" y="5728"/>
                  </a:cubicBezTo>
                  <a:cubicBezTo>
                    <a:pt x="53007" y="5728"/>
                    <a:pt x="50007" y="12505"/>
                    <a:pt x="45656" y="17538"/>
                  </a:cubicBezTo>
                  <a:cubicBezTo>
                    <a:pt x="42985" y="20641"/>
                    <a:pt x="39728" y="21499"/>
                    <a:pt x="35969" y="21499"/>
                  </a:cubicBezTo>
                  <a:cubicBezTo>
                    <a:pt x="31541" y="21499"/>
                    <a:pt x="26417" y="20308"/>
                    <a:pt x="20736" y="20195"/>
                  </a:cubicBezTo>
                  <a:cubicBezTo>
                    <a:pt x="20655" y="20194"/>
                    <a:pt x="20573" y="20193"/>
                    <a:pt x="20489" y="20193"/>
                  </a:cubicBezTo>
                  <a:cubicBezTo>
                    <a:pt x="14088" y="20193"/>
                    <a:pt x="1" y="24142"/>
                    <a:pt x="4813" y="31598"/>
                  </a:cubicBezTo>
                  <a:cubicBezTo>
                    <a:pt x="8346" y="37109"/>
                    <a:pt x="20900" y="38514"/>
                    <a:pt x="27035" y="38514"/>
                  </a:cubicBezTo>
                  <a:cubicBezTo>
                    <a:pt x="27585" y="38514"/>
                    <a:pt x="28084" y="38503"/>
                    <a:pt x="28520" y="38482"/>
                  </a:cubicBezTo>
                  <a:cubicBezTo>
                    <a:pt x="38937" y="37951"/>
                    <a:pt x="46622" y="33851"/>
                    <a:pt x="57494" y="33851"/>
                  </a:cubicBezTo>
                  <a:cubicBezTo>
                    <a:pt x="57759" y="33851"/>
                    <a:pt x="58025" y="33853"/>
                    <a:pt x="58294" y="33858"/>
                  </a:cubicBezTo>
                  <a:cubicBezTo>
                    <a:pt x="61740" y="33934"/>
                    <a:pt x="65436" y="34342"/>
                    <a:pt x="68904" y="34342"/>
                  </a:cubicBezTo>
                  <a:cubicBezTo>
                    <a:pt x="71205" y="34342"/>
                    <a:pt x="73406" y="34162"/>
                    <a:pt x="75367" y="33586"/>
                  </a:cubicBezTo>
                  <a:cubicBezTo>
                    <a:pt x="82816" y="31410"/>
                    <a:pt x="84699" y="25049"/>
                    <a:pt x="87733" y="19798"/>
                  </a:cubicBezTo>
                  <a:cubicBezTo>
                    <a:pt x="89443" y="16843"/>
                    <a:pt x="91468" y="15635"/>
                    <a:pt x="93535" y="15635"/>
                  </a:cubicBezTo>
                  <a:cubicBezTo>
                    <a:pt x="96300" y="15635"/>
                    <a:pt x="99143" y="17794"/>
                    <a:pt x="101417" y="20823"/>
                  </a:cubicBezTo>
                  <a:cubicBezTo>
                    <a:pt x="104535" y="24966"/>
                    <a:pt x="106502" y="27309"/>
                    <a:pt x="112632" y="28816"/>
                  </a:cubicBezTo>
                  <a:cubicBezTo>
                    <a:pt x="118282" y="30197"/>
                    <a:pt x="125521" y="32666"/>
                    <a:pt x="131338" y="32958"/>
                  </a:cubicBezTo>
                  <a:cubicBezTo>
                    <a:pt x="131643" y="32975"/>
                    <a:pt x="131944" y="32983"/>
                    <a:pt x="132242" y="32983"/>
                  </a:cubicBezTo>
                  <a:cubicBezTo>
                    <a:pt x="139924" y="32983"/>
                    <a:pt x="145406" y="27661"/>
                    <a:pt x="150441" y="23773"/>
                  </a:cubicBezTo>
                  <a:cubicBezTo>
                    <a:pt x="154720" y="20461"/>
                    <a:pt x="158798" y="19588"/>
                    <a:pt x="163415" y="19588"/>
                  </a:cubicBezTo>
                  <a:cubicBezTo>
                    <a:pt x="165797" y="19588"/>
                    <a:pt x="168323" y="19820"/>
                    <a:pt x="171093" y="20070"/>
                  </a:cubicBezTo>
                  <a:cubicBezTo>
                    <a:pt x="171617" y="20116"/>
                    <a:pt x="172117" y="20138"/>
                    <a:pt x="172598" y="20138"/>
                  </a:cubicBezTo>
                  <a:cubicBezTo>
                    <a:pt x="180600" y="20138"/>
                    <a:pt x="182890" y="14032"/>
                    <a:pt x="189799" y="12098"/>
                  </a:cubicBezTo>
                  <a:cubicBezTo>
                    <a:pt x="192351" y="11386"/>
                    <a:pt x="197708" y="12516"/>
                    <a:pt x="198796" y="10235"/>
                  </a:cubicBezTo>
                  <a:cubicBezTo>
                    <a:pt x="201139" y="5339"/>
                    <a:pt x="184944" y="2661"/>
                    <a:pt x="181283" y="2473"/>
                  </a:cubicBezTo>
                  <a:cubicBezTo>
                    <a:pt x="181061" y="2463"/>
                    <a:pt x="180845" y="2458"/>
                    <a:pt x="180633" y="2458"/>
                  </a:cubicBezTo>
                  <a:cubicBezTo>
                    <a:pt x="174226" y="2458"/>
                    <a:pt x="172216" y="6981"/>
                    <a:pt x="166397" y="6981"/>
                  </a:cubicBezTo>
                  <a:cubicBezTo>
                    <a:pt x="165309" y="6981"/>
                    <a:pt x="164089" y="6823"/>
                    <a:pt x="162682" y="6448"/>
                  </a:cubicBezTo>
                  <a:cubicBezTo>
                    <a:pt x="157365" y="5011"/>
                    <a:pt x="149639" y="2854"/>
                    <a:pt x="143763" y="2854"/>
                  </a:cubicBezTo>
                  <a:cubicBezTo>
                    <a:pt x="141684" y="2854"/>
                    <a:pt x="139837" y="3124"/>
                    <a:pt x="138410" y="3791"/>
                  </a:cubicBezTo>
                  <a:cubicBezTo>
                    <a:pt x="132447" y="6569"/>
                    <a:pt x="128648" y="15464"/>
                    <a:pt x="121495" y="15464"/>
                  </a:cubicBezTo>
                  <a:cubicBezTo>
                    <a:pt x="118357" y="15464"/>
                    <a:pt x="114575" y="13752"/>
                    <a:pt x="109682" y="9064"/>
                  </a:cubicBezTo>
                  <a:cubicBezTo>
                    <a:pt x="104493" y="4085"/>
                    <a:pt x="101056" y="0"/>
                    <a:pt x="94289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959833" y="4415941"/>
              <a:ext cx="2646963" cy="844420"/>
            </a:xfrm>
            <a:custGeom>
              <a:avLst/>
              <a:gdLst/>
              <a:ahLst/>
              <a:cxnLst/>
              <a:rect l="l" t="t" r="r" b="b"/>
              <a:pathLst>
                <a:path w="128806" h="41091" extrusionOk="0">
                  <a:moveTo>
                    <a:pt x="3109" y="1"/>
                  </a:moveTo>
                  <a:cubicBezTo>
                    <a:pt x="2683" y="1"/>
                    <a:pt x="2241" y="18"/>
                    <a:pt x="1779" y="56"/>
                  </a:cubicBezTo>
                  <a:cubicBezTo>
                    <a:pt x="0" y="7525"/>
                    <a:pt x="8014" y="8027"/>
                    <a:pt x="13726" y="10245"/>
                  </a:cubicBezTo>
                  <a:cubicBezTo>
                    <a:pt x="27305" y="15476"/>
                    <a:pt x="36888" y="24808"/>
                    <a:pt x="51828" y="28679"/>
                  </a:cubicBezTo>
                  <a:cubicBezTo>
                    <a:pt x="55169" y="29545"/>
                    <a:pt x="58053" y="29794"/>
                    <a:pt x="60773" y="29794"/>
                  </a:cubicBezTo>
                  <a:cubicBezTo>
                    <a:pt x="64442" y="29794"/>
                    <a:pt x="67813" y="29342"/>
                    <a:pt x="71607" y="29342"/>
                  </a:cubicBezTo>
                  <a:cubicBezTo>
                    <a:pt x="72610" y="29342"/>
                    <a:pt x="73643" y="29373"/>
                    <a:pt x="74718" y="29453"/>
                  </a:cubicBezTo>
                  <a:cubicBezTo>
                    <a:pt x="82753" y="30060"/>
                    <a:pt x="86666" y="36442"/>
                    <a:pt x="93591" y="39580"/>
                  </a:cubicBezTo>
                  <a:cubicBezTo>
                    <a:pt x="95884" y="40620"/>
                    <a:pt x="98098" y="41090"/>
                    <a:pt x="100017" y="41090"/>
                  </a:cubicBezTo>
                  <a:cubicBezTo>
                    <a:pt x="105824" y="41090"/>
                    <a:pt x="108940" y="36788"/>
                    <a:pt x="103405" y="30939"/>
                  </a:cubicBezTo>
                  <a:cubicBezTo>
                    <a:pt x="101647" y="29077"/>
                    <a:pt x="99555" y="27382"/>
                    <a:pt x="97420" y="25771"/>
                  </a:cubicBezTo>
                  <a:cubicBezTo>
                    <a:pt x="95893" y="24641"/>
                    <a:pt x="94721" y="22967"/>
                    <a:pt x="93152" y="21963"/>
                  </a:cubicBezTo>
                  <a:cubicBezTo>
                    <a:pt x="91729" y="21084"/>
                    <a:pt x="88946" y="21460"/>
                    <a:pt x="89762" y="19410"/>
                  </a:cubicBezTo>
                  <a:cubicBezTo>
                    <a:pt x="90414" y="19313"/>
                    <a:pt x="91012" y="19269"/>
                    <a:pt x="91569" y="19269"/>
                  </a:cubicBezTo>
                  <a:cubicBezTo>
                    <a:pt x="95819" y="19269"/>
                    <a:pt x="97592" y="21864"/>
                    <a:pt x="101459" y="23511"/>
                  </a:cubicBezTo>
                  <a:cubicBezTo>
                    <a:pt x="107694" y="26147"/>
                    <a:pt x="114034" y="28972"/>
                    <a:pt x="121273" y="29411"/>
                  </a:cubicBezTo>
                  <a:cubicBezTo>
                    <a:pt x="121489" y="29426"/>
                    <a:pt x="121715" y="29434"/>
                    <a:pt x="121946" y="29434"/>
                  </a:cubicBezTo>
                  <a:cubicBezTo>
                    <a:pt x="124291" y="29434"/>
                    <a:pt x="127291" y="28653"/>
                    <a:pt x="128262" y="26901"/>
                  </a:cubicBezTo>
                  <a:cubicBezTo>
                    <a:pt x="128534" y="26440"/>
                    <a:pt x="128806" y="25812"/>
                    <a:pt x="128638" y="25289"/>
                  </a:cubicBezTo>
                  <a:cubicBezTo>
                    <a:pt x="128492" y="24829"/>
                    <a:pt x="128094" y="24724"/>
                    <a:pt x="127697" y="24411"/>
                  </a:cubicBezTo>
                  <a:cubicBezTo>
                    <a:pt x="126630" y="23553"/>
                    <a:pt x="126379" y="22297"/>
                    <a:pt x="125123" y="21565"/>
                  </a:cubicBezTo>
                  <a:cubicBezTo>
                    <a:pt x="124328" y="21105"/>
                    <a:pt x="123094" y="21209"/>
                    <a:pt x="122152" y="21042"/>
                  </a:cubicBezTo>
                  <a:cubicBezTo>
                    <a:pt x="121627" y="20951"/>
                    <a:pt x="121150" y="20845"/>
                    <a:pt x="120597" y="20845"/>
                  </a:cubicBezTo>
                  <a:cubicBezTo>
                    <a:pt x="120511" y="20845"/>
                    <a:pt x="120422" y="20848"/>
                    <a:pt x="120332" y="20854"/>
                  </a:cubicBezTo>
                  <a:cubicBezTo>
                    <a:pt x="119731" y="20897"/>
                    <a:pt x="119226" y="20930"/>
                    <a:pt x="118715" y="20930"/>
                  </a:cubicBezTo>
                  <a:cubicBezTo>
                    <a:pt x="118247" y="20930"/>
                    <a:pt x="117774" y="20903"/>
                    <a:pt x="117214" y="20833"/>
                  </a:cubicBezTo>
                  <a:cubicBezTo>
                    <a:pt x="115206" y="20540"/>
                    <a:pt x="112527" y="20058"/>
                    <a:pt x="112632" y="18217"/>
                  </a:cubicBezTo>
                  <a:cubicBezTo>
                    <a:pt x="116817" y="17255"/>
                    <a:pt x="117528" y="15183"/>
                    <a:pt x="113176" y="14304"/>
                  </a:cubicBezTo>
                  <a:cubicBezTo>
                    <a:pt x="112623" y="14189"/>
                    <a:pt x="112098" y="14141"/>
                    <a:pt x="111594" y="14141"/>
                  </a:cubicBezTo>
                  <a:cubicBezTo>
                    <a:pt x="109349" y="14141"/>
                    <a:pt x="107517" y="15098"/>
                    <a:pt x="105518" y="15372"/>
                  </a:cubicBezTo>
                  <a:cubicBezTo>
                    <a:pt x="105154" y="15422"/>
                    <a:pt x="104806" y="15446"/>
                    <a:pt x="104470" y="15446"/>
                  </a:cubicBezTo>
                  <a:cubicBezTo>
                    <a:pt x="100514" y="15446"/>
                    <a:pt x="98346" y="12156"/>
                    <a:pt x="94951" y="10999"/>
                  </a:cubicBezTo>
                  <a:cubicBezTo>
                    <a:pt x="91131" y="9668"/>
                    <a:pt x="86087" y="9269"/>
                    <a:pt x="81576" y="9269"/>
                  </a:cubicBezTo>
                  <a:cubicBezTo>
                    <a:pt x="80553" y="9269"/>
                    <a:pt x="79558" y="9290"/>
                    <a:pt x="78610" y="9325"/>
                  </a:cubicBezTo>
                  <a:cubicBezTo>
                    <a:pt x="72132" y="9574"/>
                    <a:pt x="66097" y="10948"/>
                    <a:pt x="59492" y="10948"/>
                  </a:cubicBezTo>
                  <a:cubicBezTo>
                    <a:pt x="56689" y="10948"/>
                    <a:pt x="53784" y="10701"/>
                    <a:pt x="50698" y="10015"/>
                  </a:cubicBezTo>
                  <a:cubicBezTo>
                    <a:pt x="46597" y="9115"/>
                    <a:pt x="41764" y="9806"/>
                    <a:pt x="37788" y="8571"/>
                  </a:cubicBezTo>
                  <a:cubicBezTo>
                    <a:pt x="32976" y="7065"/>
                    <a:pt x="33896" y="5224"/>
                    <a:pt x="31344" y="3257"/>
                  </a:cubicBezTo>
                  <a:cubicBezTo>
                    <a:pt x="28603" y="1144"/>
                    <a:pt x="32327" y="1227"/>
                    <a:pt x="27075" y="390"/>
                  </a:cubicBezTo>
                  <a:cubicBezTo>
                    <a:pt x="26830" y="352"/>
                    <a:pt x="26572" y="334"/>
                    <a:pt x="26305" y="334"/>
                  </a:cubicBezTo>
                  <a:cubicBezTo>
                    <a:pt x="23952" y="334"/>
                    <a:pt x="20852" y="1691"/>
                    <a:pt x="18748" y="2085"/>
                  </a:cubicBezTo>
                  <a:cubicBezTo>
                    <a:pt x="17590" y="2306"/>
                    <a:pt x="16552" y="2399"/>
                    <a:pt x="15600" y="2399"/>
                  </a:cubicBezTo>
                  <a:cubicBezTo>
                    <a:pt x="10754" y="2399"/>
                    <a:pt x="8125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3428" y="4632093"/>
              <a:ext cx="5560090" cy="2032416"/>
            </a:xfrm>
            <a:custGeom>
              <a:avLst/>
              <a:gdLst/>
              <a:ahLst/>
              <a:cxnLst/>
              <a:rect l="l" t="t" r="r" b="b"/>
              <a:pathLst>
                <a:path w="270564" h="98901" extrusionOk="0">
                  <a:moveTo>
                    <a:pt x="72002" y="30578"/>
                  </a:moveTo>
                  <a:cubicBezTo>
                    <a:pt x="78739" y="30578"/>
                    <a:pt x="86723" y="31864"/>
                    <a:pt x="89240" y="36239"/>
                  </a:cubicBezTo>
                  <a:cubicBezTo>
                    <a:pt x="92148" y="41323"/>
                    <a:pt x="80452" y="39670"/>
                    <a:pt x="82000" y="44860"/>
                  </a:cubicBezTo>
                  <a:cubicBezTo>
                    <a:pt x="82940" y="48036"/>
                    <a:pt x="86490" y="48905"/>
                    <a:pt x="91020" y="48905"/>
                  </a:cubicBezTo>
                  <a:cubicBezTo>
                    <a:pt x="96489" y="48905"/>
                    <a:pt x="103386" y="47639"/>
                    <a:pt x="108843" y="47639"/>
                  </a:cubicBezTo>
                  <a:cubicBezTo>
                    <a:pt x="115567" y="47639"/>
                    <a:pt x="120105" y="49562"/>
                    <a:pt x="117089" y="58146"/>
                  </a:cubicBezTo>
                  <a:cubicBezTo>
                    <a:pt x="115688" y="62119"/>
                    <a:pt x="109920" y="63249"/>
                    <a:pt x="103298" y="63249"/>
                  </a:cubicBezTo>
                  <a:cubicBezTo>
                    <a:pt x="95483" y="63249"/>
                    <a:pt x="86480" y="61676"/>
                    <a:pt x="82063" y="61347"/>
                  </a:cubicBezTo>
                  <a:cubicBezTo>
                    <a:pt x="76058" y="60908"/>
                    <a:pt x="69948" y="60008"/>
                    <a:pt x="64424" y="58209"/>
                  </a:cubicBezTo>
                  <a:cubicBezTo>
                    <a:pt x="62290" y="57518"/>
                    <a:pt x="60281" y="56702"/>
                    <a:pt x="58377" y="55740"/>
                  </a:cubicBezTo>
                  <a:cubicBezTo>
                    <a:pt x="55678" y="54359"/>
                    <a:pt x="53230" y="52685"/>
                    <a:pt x="51159" y="50614"/>
                  </a:cubicBezTo>
                  <a:cubicBezTo>
                    <a:pt x="50531" y="49986"/>
                    <a:pt x="49966" y="49379"/>
                    <a:pt x="49380" y="48751"/>
                  </a:cubicBezTo>
                  <a:cubicBezTo>
                    <a:pt x="45949" y="45069"/>
                    <a:pt x="42601" y="41449"/>
                    <a:pt x="37370" y="38896"/>
                  </a:cubicBezTo>
                  <a:cubicBezTo>
                    <a:pt x="35864" y="38143"/>
                    <a:pt x="30905" y="35214"/>
                    <a:pt x="32662" y="33498"/>
                  </a:cubicBezTo>
                  <a:cubicBezTo>
                    <a:pt x="33238" y="32933"/>
                    <a:pt x="34404" y="32781"/>
                    <a:pt x="35612" y="32781"/>
                  </a:cubicBezTo>
                  <a:cubicBezTo>
                    <a:pt x="36821" y="32781"/>
                    <a:pt x="38071" y="32933"/>
                    <a:pt x="38814" y="32975"/>
                  </a:cubicBezTo>
                  <a:cubicBezTo>
                    <a:pt x="41555" y="33142"/>
                    <a:pt x="52058" y="33435"/>
                    <a:pt x="48815" y="37578"/>
                  </a:cubicBezTo>
                  <a:cubicBezTo>
                    <a:pt x="47832" y="38834"/>
                    <a:pt x="46597" y="38729"/>
                    <a:pt x="44986" y="39147"/>
                  </a:cubicBezTo>
                  <a:cubicBezTo>
                    <a:pt x="44024" y="39419"/>
                    <a:pt x="42706" y="40591"/>
                    <a:pt x="43647" y="41386"/>
                  </a:cubicBezTo>
                  <a:cubicBezTo>
                    <a:pt x="44149" y="41805"/>
                    <a:pt x="45300" y="41742"/>
                    <a:pt x="45949" y="41763"/>
                  </a:cubicBezTo>
                  <a:cubicBezTo>
                    <a:pt x="46566" y="41784"/>
                    <a:pt x="47194" y="41799"/>
                    <a:pt x="47821" y="41799"/>
                  </a:cubicBezTo>
                  <a:cubicBezTo>
                    <a:pt x="48449" y="41799"/>
                    <a:pt x="49077" y="41784"/>
                    <a:pt x="49694" y="41742"/>
                  </a:cubicBezTo>
                  <a:cubicBezTo>
                    <a:pt x="51389" y="41616"/>
                    <a:pt x="52937" y="40947"/>
                    <a:pt x="54590" y="40800"/>
                  </a:cubicBezTo>
                  <a:cubicBezTo>
                    <a:pt x="56139" y="40654"/>
                    <a:pt x="57540" y="40675"/>
                    <a:pt x="58900" y="39963"/>
                  </a:cubicBezTo>
                  <a:cubicBezTo>
                    <a:pt x="62604" y="38038"/>
                    <a:pt x="57750" y="33331"/>
                    <a:pt x="62499" y="31636"/>
                  </a:cubicBezTo>
                  <a:cubicBezTo>
                    <a:pt x="64111" y="31075"/>
                    <a:pt x="67816" y="30578"/>
                    <a:pt x="72002" y="30578"/>
                  </a:cubicBezTo>
                  <a:close/>
                  <a:moveTo>
                    <a:pt x="10905" y="1"/>
                  </a:moveTo>
                  <a:cubicBezTo>
                    <a:pt x="7592" y="1"/>
                    <a:pt x="4185" y="346"/>
                    <a:pt x="1088" y="711"/>
                  </a:cubicBezTo>
                  <a:cubicBezTo>
                    <a:pt x="796" y="753"/>
                    <a:pt x="419" y="794"/>
                    <a:pt x="21" y="836"/>
                  </a:cubicBezTo>
                  <a:lnTo>
                    <a:pt x="21" y="4038"/>
                  </a:lnTo>
                  <a:cubicBezTo>
                    <a:pt x="461" y="4038"/>
                    <a:pt x="900" y="4022"/>
                    <a:pt x="1306" y="4022"/>
                  </a:cubicBezTo>
                  <a:cubicBezTo>
                    <a:pt x="1711" y="4022"/>
                    <a:pt x="2082" y="4038"/>
                    <a:pt x="2386" y="4100"/>
                  </a:cubicBezTo>
                  <a:cubicBezTo>
                    <a:pt x="4457" y="4498"/>
                    <a:pt x="5566" y="5293"/>
                    <a:pt x="7805" y="5356"/>
                  </a:cubicBezTo>
                  <a:cubicBezTo>
                    <a:pt x="7925" y="5359"/>
                    <a:pt x="8046" y="5361"/>
                    <a:pt x="8166" y="5361"/>
                  </a:cubicBezTo>
                  <a:cubicBezTo>
                    <a:pt x="9513" y="5361"/>
                    <a:pt x="10875" y="5161"/>
                    <a:pt x="12220" y="5084"/>
                  </a:cubicBezTo>
                  <a:cubicBezTo>
                    <a:pt x="13333" y="5022"/>
                    <a:pt x="14407" y="4989"/>
                    <a:pt x="15460" y="4989"/>
                  </a:cubicBezTo>
                  <a:cubicBezTo>
                    <a:pt x="18658" y="4989"/>
                    <a:pt x="21656" y="5291"/>
                    <a:pt x="24962" y="5983"/>
                  </a:cubicBezTo>
                  <a:cubicBezTo>
                    <a:pt x="30842" y="7260"/>
                    <a:pt x="36638" y="10357"/>
                    <a:pt x="42475" y="10775"/>
                  </a:cubicBezTo>
                  <a:cubicBezTo>
                    <a:pt x="42852" y="11507"/>
                    <a:pt x="43061" y="12156"/>
                    <a:pt x="43040" y="12846"/>
                  </a:cubicBezTo>
                  <a:cubicBezTo>
                    <a:pt x="42978" y="15985"/>
                    <a:pt x="28729" y="15608"/>
                    <a:pt x="38395" y="23141"/>
                  </a:cubicBezTo>
                  <a:cubicBezTo>
                    <a:pt x="40529" y="24815"/>
                    <a:pt x="56724" y="29523"/>
                    <a:pt x="46639" y="30757"/>
                  </a:cubicBezTo>
                  <a:cubicBezTo>
                    <a:pt x="46215" y="30808"/>
                    <a:pt x="45776" y="30831"/>
                    <a:pt x="45326" y="30831"/>
                  </a:cubicBezTo>
                  <a:cubicBezTo>
                    <a:pt x="42064" y="30831"/>
                    <a:pt x="38189" y="29622"/>
                    <a:pt x="34880" y="28979"/>
                  </a:cubicBezTo>
                  <a:cubicBezTo>
                    <a:pt x="31972" y="28414"/>
                    <a:pt x="29147" y="28393"/>
                    <a:pt x="26301" y="28058"/>
                  </a:cubicBezTo>
                  <a:cubicBezTo>
                    <a:pt x="26134" y="27556"/>
                    <a:pt x="26029" y="27033"/>
                    <a:pt x="26008" y="26510"/>
                  </a:cubicBezTo>
                  <a:cubicBezTo>
                    <a:pt x="25695" y="21613"/>
                    <a:pt x="27536" y="18956"/>
                    <a:pt x="18267" y="18015"/>
                  </a:cubicBezTo>
                  <a:cubicBezTo>
                    <a:pt x="17865" y="17975"/>
                    <a:pt x="17480" y="17955"/>
                    <a:pt x="17110" y="17955"/>
                  </a:cubicBezTo>
                  <a:cubicBezTo>
                    <a:pt x="12247" y="17955"/>
                    <a:pt x="9975" y="21270"/>
                    <a:pt x="8244" y="24459"/>
                  </a:cubicBezTo>
                  <a:cubicBezTo>
                    <a:pt x="6664" y="27426"/>
                    <a:pt x="5551" y="30277"/>
                    <a:pt x="3330" y="30277"/>
                  </a:cubicBezTo>
                  <a:cubicBezTo>
                    <a:pt x="2435" y="30277"/>
                    <a:pt x="1359" y="29813"/>
                    <a:pt x="0" y="28707"/>
                  </a:cubicBezTo>
                  <a:lnTo>
                    <a:pt x="0" y="45152"/>
                  </a:lnTo>
                  <a:cubicBezTo>
                    <a:pt x="499" y="45234"/>
                    <a:pt x="1026" y="45276"/>
                    <a:pt x="1586" y="45276"/>
                  </a:cubicBezTo>
                  <a:cubicBezTo>
                    <a:pt x="3046" y="45276"/>
                    <a:pt x="4738" y="44987"/>
                    <a:pt x="6780" y="44336"/>
                  </a:cubicBezTo>
                  <a:cubicBezTo>
                    <a:pt x="7868" y="48605"/>
                    <a:pt x="6884" y="59632"/>
                    <a:pt x="14291" y="62770"/>
                  </a:cubicBezTo>
                  <a:cubicBezTo>
                    <a:pt x="15452" y="63262"/>
                    <a:pt x="16483" y="63469"/>
                    <a:pt x="17414" y="63469"/>
                  </a:cubicBezTo>
                  <a:cubicBezTo>
                    <a:pt x="20008" y="63469"/>
                    <a:pt x="21831" y="61862"/>
                    <a:pt x="23540" y="60322"/>
                  </a:cubicBezTo>
                  <a:cubicBezTo>
                    <a:pt x="24125" y="59799"/>
                    <a:pt x="24690" y="59276"/>
                    <a:pt x="25276" y="58837"/>
                  </a:cubicBezTo>
                  <a:cubicBezTo>
                    <a:pt x="28452" y="57309"/>
                    <a:pt x="32135" y="54823"/>
                    <a:pt x="35908" y="54823"/>
                  </a:cubicBezTo>
                  <a:cubicBezTo>
                    <a:pt x="36734" y="54823"/>
                    <a:pt x="37565" y="54942"/>
                    <a:pt x="38395" y="55217"/>
                  </a:cubicBezTo>
                  <a:cubicBezTo>
                    <a:pt x="39169" y="55426"/>
                    <a:pt x="39944" y="55656"/>
                    <a:pt x="40718" y="55928"/>
                  </a:cubicBezTo>
                  <a:cubicBezTo>
                    <a:pt x="46137" y="57288"/>
                    <a:pt x="54172" y="57958"/>
                    <a:pt x="58670" y="60803"/>
                  </a:cubicBezTo>
                  <a:cubicBezTo>
                    <a:pt x="60428" y="61912"/>
                    <a:pt x="60951" y="64109"/>
                    <a:pt x="62939" y="64967"/>
                  </a:cubicBezTo>
                  <a:cubicBezTo>
                    <a:pt x="63621" y="65263"/>
                    <a:pt x="64372" y="65355"/>
                    <a:pt x="65152" y="65355"/>
                  </a:cubicBezTo>
                  <a:cubicBezTo>
                    <a:pt x="66442" y="65355"/>
                    <a:pt x="67811" y="65103"/>
                    <a:pt x="69078" y="65103"/>
                  </a:cubicBezTo>
                  <a:cubicBezTo>
                    <a:pt x="69324" y="65103"/>
                    <a:pt x="69565" y="65112"/>
                    <a:pt x="69802" y="65135"/>
                  </a:cubicBezTo>
                  <a:cubicBezTo>
                    <a:pt x="78338" y="65888"/>
                    <a:pt x="85829" y="69277"/>
                    <a:pt x="94178" y="70365"/>
                  </a:cubicBezTo>
                  <a:cubicBezTo>
                    <a:pt x="95352" y="70522"/>
                    <a:pt x="96458" y="70589"/>
                    <a:pt x="97515" y="70589"/>
                  </a:cubicBezTo>
                  <a:cubicBezTo>
                    <a:pt x="103372" y="70589"/>
                    <a:pt x="107745" y="68526"/>
                    <a:pt x="114055" y="68189"/>
                  </a:cubicBezTo>
                  <a:cubicBezTo>
                    <a:pt x="114675" y="68154"/>
                    <a:pt x="115274" y="68138"/>
                    <a:pt x="115856" y="68138"/>
                  </a:cubicBezTo>
                  <a:cubicBezTo>
                    <a:pt x="124329" y="68138"/>
                    <a:pt x="128995" y="71687"/>
                    <a:pt x="136318" y="74174"/>
                  </a:cubicBezTo>
                  <a:cubicBezTo>
                    <a:pt x="138507" y="74911"/>
                    <a:pt x="140214" y="75240"/>
                    <a:pt x="141675" y="75240"/>
                  </a:cubicBezTo>
                  <a:cubicBezTo>
                    <a:pt x="145266" y="75240"/>
                    <a:pt x="147367" y="73252"/>
                    <a:pt x="151487" y="70470"/>
                  </a:cubicBezTo>
                  <a:cubicBezTo>
                    <a:pt x="154856" y="68189"/>
                    <a:pt x="159543" y="62080"/>
                    <a:pt x="164523" y="61891"/>
                  </a:cubicBezTo>
                  <a:cubicBezTo>
                    <a:pt x="164623" y="61888"/>
                    <a:pt x="164722" y="61886"/>
                    <a:pt x="164820" y="61886"/>
                  </a:cubicBezTo>
                  <a:cubicBezTo>
                    <a:pt x="170434" y="61886"/>
                    <a:pt x="173760" y="67670"/>
                    <a:pt x="179107" y="69068"/>
                  </a:cubicBezTo>
                  <a:cubicBezTo>
                    <a:pt x="184170" y="70407"/>
                    <a:pt x="189234" y="72416"/>
                    <a:pt x="194172" y="73881"/>
                  </a:cubicBezTo>
                  <a:cubicBezTo>
                    <a:pt x="198984" y="75324"/>
                    <a:pt x="204048" y="75868"/>
                    <a:pt x="208379" y="78128"/>
                  </a:cubicBezTo>
                  <a:cubicBezTo>
                    <a:pt x="212166" y="80074"/>
                    <a:pt x="214363" y="83485"/>
                    <a:pt x="218338" y="85242"/>
                  </a:cubicBezTo>
                  <a:cubicBezTo>
                    <a:pt x="225222" y="88297"/>
                    <a:pt x="233801" y="86581"/>
                    <a:pt x="240727" y="89929"/>
                  </a:cubicBezTo>
                  <a:cubicBezTo>
                    <a:pt x="241689" y="90410"/>
                    <a:pt x="242652" y="90912"/>
                    <a:pt x="243593" y="91436"/>
                  </a:cubicBezTo>
                  <a:cubicBezTo>
                    <a:pt x="247150" y="93381"/>
                    <a:pt x="249807" y="95683"/>
                    <a:pt x="252800" y="97901"/>
                  </a:cubicBezTo>
                  <a:cubicBezTo>
                    <a:pt x="253782" y="98628"/>
                    <a:pt x="254618" y="98900"/>
                    <a:pt x="255401" y="98900"/>
                  </a:cubicBezTo>
                  <a:cubicBezTo>
                    <a:pt x="257120" y="98900"/>
                    <a:pt x="258592" y="97593"/>
                    <a:pt x="260834" y="96918"/>
                  </a:cubicBezTo>
                  <a:cubicBezTo>
                    <a:pt x="262989" y="96269"/>
                    <a:pt x="269685" y="97629"/>
                    <a:pt x="268702" y="94093"/>
                  </a:cubicBezTo>
                  <a:cubicBezTo>
                    <a:pt x="266902" y="93800"/>
                    <a:pt x="266630" y="91687"/>
                    <a:pt x="265563" y="90724"/>
                  </a:cubicBezTo>
                  <a:cubicBezTo>
                    <a:pt x="265040" y="90264"/>
                    <a:pt x="264182" y="90368"/>
                    <a:pt x="263617" y="89824"/>
                  </a:cubicBezTo>
                  <a:cubicBezTo>
                    <a:pt x="262152" y="88360"/>
                    <a:pt x="260960" y="87732"/>
                    <a:pt x="259202" y="86456"/>
                  </a:cubicBezTo>
                  <a:cubicBezTo>
                    <a:pt x="257884" y="85514"/>
                    <a:pt x="257591" y="84238"/>
                    <a:pt x="256524" y="83213"/>
                  </a:cubicBezTo>
                  <a:cubicBezTo>
                    <a:pt x="255185" y="81955"/>
                    <a:pt x="253615" y="81779"/>
                    <a:pt x="251959" y="81779"/>
                  </a:cubicBezTo>
                  <a:cubicBezTo>
                    <a:pt x="251316" y="81779"/>
                    <a:pt x="250660" y="81805"/>
                    <a:pt x="249999" y="81805"/>
                  </a:cubicBezTo>
                  <a:cubicBezTo>
                    <a:pt x="248853" y="81805"/>
                    <a:pt x="247693" y="81725"/>
                    <a:pt x="246564" y="81288"/>
                  </a:cubicBezTo>
                  <a:cubicBezTo>
                    <a:pt x="242882" y="79865"/>
                    <a:pt x="242317" y="77500"/>
                    <a:pt x="237797" y="76245"/>
                  </a:cubicBezTo>
                  <a:cubicBezTo>
                    <a:pt x="236295" y="75820"/>
                    <a:pt x="234940" y="75682"/>
                    <a:pt x="233633" y="75682"/>
                  </a:cubicBezTo>
                  <a:cubicBezTo>
                    <a:pt x="231464" y="75682"/>
                    <a:pt x="229427" y="76062"/>
                    <a:pt x="227064" y="76140"/>
                  </a:cubicBezTo>
                  <a:cubicBezTo>
                    <a:pt x="224944" y="76205"/>
                    <a:pt x="223255" y="77140"/>
                    <a:pt x="221534" y="77140"/>
                  </a:cubicBezTo>
                  <a:cubicBezTo>
                    <a:pt x="220469" y="77140"/>
                    <a:pt x="219392" y="76782"/>
                    <a:pt x="218192" y="75638"/>
                  </a:cubicBezTo>
                  <a:cubicBezTo>
                    <a:pt x="214700" y="72314"/>
                    <a:pt x="218145" y="71245"/>
                    <a:pt x="223978" y="71245"/>
                  </a:cubicBezTo>
                  <a:cubicBezTo>
                    <a:pt x="233418" y="71245"/>
                    <a:pt x="249110" y="74044"/>
                    <a:pt x="251774" y="74613"/>
                  </a:cubicBezTo>
                  <a:cubicBezTo>
                    <a:pt x="254544" y="75199"/>
                    <a:pt x="259134" y="77047"/>
                    <a:pt x="262840" y="77047"/>
                  </a:cubicBezTo>
                  <a:cubicBezTo>
                    <a:pt x="264959" y="77047"/>
                    <a:pt x="266788" y="76443"/>
                    <a:pt x="267823" y="74655"/>
                  </a:cubicBezTo>
                  <a:cubicBezTo>
                    <a:pt x="270564" y="69884"/>
                    <a:pt x="260458" y="65679"/>
                    <a:pt x="255813" y="64883"/>
                  </a:cubicBezTo>
                  <a:cubicBezTo>
                    <a:pt x="254856" y="64719"/>
                    <a:pt x="254008" y="64649"/>
                    <a:pt x="253236" y="64649"/>
                  </a:cubicBezTo>
                  <a:cubicBezTo>
                    <a:pt x="249584" y="64649"/>
                    <a:pt x="247639" y="66217"/>
                    <a:pt x="244012" y="66787"/>
                  </a:cubicBezTo>
                  <a:cubicBezTo>
                    <a:pt x="243575" y="66855"/>
                    <a:pt x="243045" y="66887"/>
                    <a:pt x="242442" y="66887"/>
                  </a:cubicBezTo>
                  <a:cubicBezTo>
                    <a:pt x="234204" y="66887"/>
                    <a:pt x="212246" y="60931"/>
                    <a:pt x="225620" y="57246"/>
                  </a:cubicBezTo>
                  <a:cubicBezTo>
                    <a:pt x="228353" y="56495"/>
                    <a:pt x="232509" y="55464"/>
                    <a:pt x="236186" y="55464"/>
                  </a:cubicBezTo>
                  <a:cubicBezTo>
                    <a:pt x="237013" y="55464"/>
                    <a:pt x="237815" y="55516"/>
                    <a:pt x="238572" y="55635"/>
                  </a:cubicBezTo>
                  <a:cubicBezTo>
                    <a:pt x="240831" y="56012"/>
                    <a:pt x="243740" y="57874"/>
                    <a:pt x="246209" y="58439"/>
                  </a:cubicBezTo>
                  <a:cubicBezTo>
                    <a:pt x="247603" y="58755"/>
                    <a:pt x="249950" y="59320"/>
                    <a:pt x="251910" y="59320"/>
                  </a:cubicBezTo>
                  <a:cubicBezTo>
                    <a:pt x="253714" y="59320"/>
                    <a:pt x="255189" y="58841"/>
                    <a:pt x="255289" y="57246"/>
                  </a:cubicBezTo>
                  <a:cubicBezTo>
                    <a:pt x="255331" y="56388"/>
                    <a:pt x="251565" y="56075"/>
                    <a:pt x="250875" y="55970"/>
                  </a:cubicBezTo>
                  <a:cubicBezTo>
                    <a:pt x="248845" y="55677"/>
                    <a:pt x="246983" y="54735"/>
                    <a:pt x="245037" y="54505"/>
                  </a:cubicBezTo>
                  <a:cubicBezTo>
                    <a:pt x="243823" y="54380"/>
                    <a:pt x="242610" y="54275"/>
                    <a:pt x="241522" y="53815"/>
                  </a:cubicBezTo>
                  <a:cubicBezTo>
                    <a:pt x="240476" y="53396"/>
                    <a:pt x="239660" y="52706"/>
                    <a:pt x="238446" y="52455"/>
                  </a:cubicBezTo>
                  <a:cubicBezTo>
                    <a:pt x="237667" y="52291"/>
                    <a:pt x="236726" y="52234"/>
                    <a:pt x="235736" y="52234"/>
                  </a:cubicBezTo>
                  <a:cubicBezTo>
                    <a:pt x="233694" y="52234"/>
                    <a:pt x="231437" y="52475"/>
                    <a:pt x="229930" y="52518"/>
                  </a:cubicBezTo>
                  <a:cubicBezTo>
                    <a:pt x="223151" y="52748"/>
                    <a:pt x="217188" y="54380"/>
                    <a:pt x="210848" y="55300"/>
                  </a:cubicBezTo>
                  <a:cubicBezTo>
                    <a:pt x="208265" y="55675"/>
                    <a:pt x="205825" y="55856"/>
                    <a:pt x="203469" y="55856"/>
                  </a:cubicBezTo>
                  <a:cubicBezTo>
                    <a:pt x="192808" y="55856"/>
                    <a:pt x="183873" y="52151"/>
                    <a:pt x="171260" y="45948"/>
                  </a:cubicBezTo>
                  <a:cubicBezTo>
                    <a:pt x="167599" y="44148"/>
                    <a:pt x="164000" y="42683"/>
                    <a:pt x="161029" y="40256"/>
                  </a:cubicBezTo>
                  <a:cubicBezTo>
                    <a:pt x="154354" y="34816"/>
                    <a:pt x="145148" y="27786"/>
                    <a:pt x="135041" y="26970"/>
                  </a:cubicBezTo>
                  <a:cubicBezTo>
                    <a:pt x="134477" y="26923"/>
                    <a:pt x="133925" y="26901"/>
                    <a:pt x="133386" y="26901"/>
                  </a:cubicBezTo>
                  <a:cubicBezTo>
                    <a:pt x="127725" y="26901"/>
                    <a:pt x="123378" y="29272"/>
                    <a:pt x="118594" y="29272"/>
                  </a:cubicBezTo>
                  <a:cubicBezTo>
                    <a:pt x="116351" y="29272"/>
                    <a:pt x="114013" y="28751"/>
                    <a:pt x="111398" y="27221"/>
                  </a:cubicBezTo>
                  <a:cubicBezTo>
                    <a:pt x="106125" y="24145"/>
                    <a:pt x="104347" y="18454"/>
                    <a:pt x="99597" y="14960"/>
                  </a:cubicBezTo>
                  <a:cubicBezTo>
                    <a:pt x="90150" y="7977"/>
                    <a:pt x="81062" y="6365"/>
                    <a:pt x="72214" y="6365"/>
                  </a:cubicBezTo>
                  <a:cubicBezTo>
                    <a:pt x="65659" y="6365"/>
                    <a:pt x="59235" y="7250"/>
                    <a:pt x="52895" y="7490"/>
                  </a:cubicBezTo>
                  <a:cubicBezTo>
                    <a:pt x="50651" y="7580"/>
                    <a:pt x="48556" y="7688"/>
                    <a:pt x="46484" y="7688"/>
                  </a:cubicBezTo>
                  <a:cubicBezTo>
                    <a:pt x="42761" y="7688"/>
                    <a:pt x="39111" y="7338"/>
                    <a:pt x="34796" y="5900"/>
                  </a:cubicBezTo>
                  <a:cubicBezTo>
                    <a:pt x="28624" y="3828"/>
                    <a:pt x="22368" y="1213"/>
                    <a:pt x="15693" y="292"/>
                  </a:cubicBezTo>
                  <a:cubicBezTo>
                    <a:pt x="14152" y="85"/>
                    <a:pt x="12540" y="1"/>
                    <a:pt x="1090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858" y="4101419"/>
              <a:ext cx="1142366" cy="604610"/>
            </a:xfrm>
            <a:custGeom>
              <a:avLst/>
              <a:gdLst/>
              <a:ahLst/>
              <a:cxnLst/>
              <a:rect l="l" t="t" r="r" b="b"/>
              <a:pathLst>
                <a:path w="34295" h="18151" extrusionOk="0">
                  <a:moveTo>
                    <a:pt x="16889" y="1"/>
                  </a:moveTo>
                  <a:cubicBezTo>
                    <a:pt x="16568" y="1"/>
                    <a:pt x="16220" y="46"/>
                    <a:pt x="15840" y="148"/>
                  </a:cubicBezTo>
                  <a:cubicBezTo>
                    <a:pt x="14459" y="504"/>
                    <a:pt x="12785" y="1194"/>
                    <a:pt x="13078" y="2450"/>
                  </a:cubicBezTo>
                  <a:cubicBezTo>
                    <a:pt x="13225" y="3035"/>
                    <a:pt x="13350" y="3308"/>
                    <a:pt x="12576" y="3621"/>
                  </a:cubicBezTo>
                  <a:cubicBezTo>
                    <a:pt x="12053" y="3831"/>
                    <a:pt x="11446" y="3747"/>
                    <a:pt x="10923" y="3956"/>
                  </a:cubicBezTo>
                  <a:cubicBezTo>
                    <a:pt x="10337" y="4186"/>
                    <a:pt x="9940" y="4626"/>
                    <a:pt x="9396" y="4877"/>
                  </a:cubicBezTo>
                  <a:cubicBezTo>
                    <a:pt x="9013" y="5049"/>
                    <a:pt x="8653" y="5115"/>
                    <a:pt x="8301" y="5115"/>
                  </a:cubicBezTo>
                  <a:cubicBezTo>
                    <a:pt x="7709" y="5115"/>
                    <a:pt x="7138" y="4927"/>
                    <a:pt x="6508" y="4730"/>
                  </a:cubicBezTo>
                  <a:cubicBezTo>
                    <a:pt x="4395" y="4061"/>
                    <a:pt x="2365" y="4270"/>
                    <a:pt x="147" y="4061"/>
                  </a:cubicBezTo>
                  <a:lnTo>
                    <a:pt x="147" y="4919"/>
                  </a:lnTo>
                  <a:cubicBezTo>
                    <a:pt x="147" y="7241"/>
                    <a:pt x="1" y="9585"/>
                    <a:pt x="168" y="11907"/>
                  </a:cubicBezTo>
                  <a:cubicBezTo>
                    <a:pt x="981" y="11498"/>
                    <a:pt x="1704" y="11333"/>
                    <a:pt x="2372" y="11333"/>
                  </a:cubicBezTo>
                  <a:cubicBezTo>
                    <a:pt x="4299" y="11333"/>
                    <a:pt x="5768" y="12711"/>
                    <a:pt x="7617" y="13581"/>
                  </a:cubicBezTo>
                  <a:cubicBezTo>
                    <a:pt x="7973" y="13748"/>
                    <a:pt x="8308" y="13895"/>
                    <a:pt x="8684" y="13999"/>
                  </a:cubicBezTo>
                  <a:cubicBezTo>
                    <a:pt x="9626" y="14292"/>
                    <a:pt x="10609" y="14313"/>
                    <a:pt x="11593" y="14334"/>
                  </a:cubicBezTo>
                  <a:cubicBezTo>
                    <a:pt x="11748" y="14334"/>
                    <a:pt x="11915" y="14327"/>
                    <a:pt x="12083" y="14327"/>
                  </a:cubicBezTo>
                  <a:cubicBezTo>
                    <a:pt x="12479" y="14327"/>
                    <a:pt x="12872" y="14368"/>
                    <a:pt x="13078" y="14648"/>
                  </a:cubicBezTo>
                  <a:cubicBezTo>
                    <a:pt x="13371" y="14983"/>
                    <a:pt x="13162" y="15590"/>
                    <a:pt x="13434" y="15987"/>
                  </a:cubicBezTo>
                  <a:cubicBezTo>
                    <a:pt x="13915" y="16782"/>
                    <a:pt x="15066" y="17159"/>
                    <a:pt x="16070" y="17431"/>
                  </a:cubicBezTo>
                  <a:cubicBezTo>
                    <a:pt x="17556" y="17808"/>
                    <a:pt x="19167" y="18017"/>
                    <a:pt x="20736" y="18101"/>
                  </a:cubicBezTo>
                  <a:cubicBezTo>
                    <a:pt x="21068" y="18117"/>
                    <a:pt x="21514" y="18150"/>
                    <a:pt x="21973" y="18150"/>
                  </a:cubicBezTo>
                  <a:cubicBezTo>
                    <a:pt x="22672" y="18150"/>
                    <a:pt x="23399" y="18073"/>
                    <a:pt x="23791" y="17745"/>
                  </a:cubicBezTo>
                  <a:cubicBezTo>
                    <a:pt x="25193" y="16594"/>
                    <a:pt x="21678" y="15171"/>
                    <a:pt x="20736" y="14836"/>
                  </a:cubicBezTo>
                  <a:cubicBezTo>
                    <a:pt x="20255" y="14669"/>
                    <a:pt x="19606" y="14606"/>
                    <a:pt x="19816" y="14209"/>
                  </a:cubicBezTo>
                  <a:cubicBezTo>
                    <a:pt x="20046" y="13811"/>
                    <a:pt x="21364" y="13518"/>
                    <a:pt x="21761" y="13183"/>
                  </a:cubicBezTo>
                  <a:cubicBezTo>
                    <a:pt x="23226" y="11991"/>
                    <a:pt x="20213" y="11677"/>
                    <a:pt x="19313" y="11238"/>
                  </a:cubicBezTo>
                  <a:cubicBezTo>
                    <a:pt x="18811" y="10986"/>
                    <a:pt x="18707" y="10652"/>
                    <a:pt x="18309" y="10338"/>
                  </a:cubicBezTo>
                  <a:cubicBezTo>
                    <a:pt x="17786" y="9919"/>
                    <a:pt x="17012" y="9898"/>
                    <a:pt x="16279" y="9815"/>
                  </a:cubicBezTo>
                  <a:cubicBezTo>
                    <a:pt x="15359" y="9731"/>
                    <a:pt x="13894" y="9773"/>
                    <a:pt x="13225" y="9145"/>
                  </a:cubicBezTo>
                  <a:cubicBezTo>
                    <a:pt x="12639" y="8622"/>
                    <a:pt x="12994" y="7409"/>
                    <a:pt x="13518" y="6948"/>
                  </a:cubicBezTo>
                  <a:cubicBezTo>
                    <a:pt x="14145" y="6425"/>
                    <a:pt x="15066" y="6300"/>
                    <a:pt x="15924" y="6258"/>
                  </a:cubicBezTo>
                  <a:cubicBezTo>
                    <a:pt x="16213" y="6241"/>
                    <a:pt x="16502" y="6232"/>
                    <a:pt x="16789" y="6232"/>
                  </a:cubicBezTo>
                  <a:cubicBezTo>
                    <a:pt x="18245" y="6232"/>
                    <a:pt x="19673" y="6442"/>
                    <a:pt x="21071" y="6739"/>
                  </a:cubicBezTo>
                  <a:cubicBezTo>
                    <a:pt x="22619" y="7074"/>
                    <a:pt x="24105" y="8015"/>
                    <a:pt x="25486" y="8622"/>
                  </a:cubicBezTo>
                  <a:cubicBezTo>
                    <a:pt x="26281" y="8978"/>
                    <a:pt x="27223" y="9522"/>
                    <a:pt x="28122" y="9710"/>
                  </a:cubicBezTo>
                  <a:cubicBezTo>
                    <a:pt x="28260" y="9740"/>
                    <a:pt x="28391" y="9753"/>
                    <a:pt x="28517" y="9753"/>
                  </a:cubicBezTo>
                  <a:cubicBezTo>
                    <a:pt x="29195" y="9753"/>
                    <a:pt x="29729" y="9375"/>
                    <a:pt x="30382" y="9145"/>
                  </a:cubicBezTo>
                  <a:cubicBezTo>
                    <a:pt x="30568" y="9084"/>
                    <a:pt x="30736" y="9059"/>
                    <a:pt x="30892" y="9059"/>
                  </a:cubicBezTo>
                  <a:cubicBezTo>
                    <a:pt x="31658" y="9059"/>
                    <a:pt x="32116" y="9673"/>
                    <a:pt x="32913" y="9673"/>
                  </a:cubicBezTo>
                  <a:cubicBezTo>
                    <a:pt x="32954" y="9673"/>
                    <a:pt x="32996" y="9672"/>
                    <a:pt x="33039" y="9668"/>
                  </a:cubicBezTo>
                  <a:cubicBezTo>
                    <a:pt x="34295" y="9585"/>
                    <a:pt x="33960" y="8204"/>
                    <a:pt x="33479" y="7660"/>
                  </a:cubicBezTo>
                  <a:cubicBezTo>
                    <a:pt x="32515" y="6597"/>
                    <a:pt x="30645" y="6275"/>
                    <a:pt x="29068" y="6275"/>
                  </a:cubicBezTo>
                  <a:cubicBezTo>
                    <a:pt x="28968" y="6275"/>
                    <a:pt x="28868" y="6276"/>
                    <a:pt x="28771" y="6279"/>
                  </a:cubicBezTo>
                  <a:cubicBezTo>
                    <a:pt x="28280" y="6291"/>
                    <a:pt x="27748" y="6357"/>
                    <a:pt x="27233" y="6357"/>
                  </a:cubicBezTo>
                  <a:cubicBezTo>
                    <a:pt x="26849" y="6357"/>
                    <a:pt x="26474" y="6320"/>
                    <a:pt x="26134" y="6195"/>
                  </a:cubicBezTo>
                  <a:cubicBezTo>
                    <a:pt x="25026" y="5776"/>
                    <a:pt x="24921" y="4709"/>
                    <a:pt x="23938" y="4291"/>
                  </a:cubicBezTo>
                  <a:cubicBezTo>
                    <a:pt x="22724" y="3789"/>
                    <a:pt x="21636" y="2994"/>
                    <a:pt x="20715" y="2219"/>
                  </a:cubicBezTo>
                  <a:cubicBezTo>
                    <a:pt x="19523" y="1220"/>
                    <a:pt x="18551" y="1"/>
                    <a:pt x="16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8445490" y="5642117"/>
              <a:ext cx="135034" cy="77926"/>
            </a:xfrm>
            <a:custGeom>
              <a:avLst/>
              <a:gdLst/>
              <a:ahLst/>
              <a:cxnLst/>
              <a:rect l="l" t="t" r="r" b="b"/>
              <a:pathLst>
                <a:path w="6571" h="3792" extrusionOk="0">
                  <a:moveTo>
                    <a:pt x="1" y="1"/>
                  </a:moveTo>
                  <a:cubicBezTo>
                    <a:pt x="1922" y="1847"/>
                    <a:pt x="4178" y="3791"/>
                    <a:pt x="5508" y="3791"/>
                  </a:cubicBezTo>
                  <a:cubicBezTo>
                    <a:pt x="6031" y="3791"/>
                    <a:pt x="6411" y="3490"/>
                    <a:pt x="6571" y="2763"/>
                  </a:cubicBezTo>
                  <a:cubicBezTo>
                    <a:pt x="4437" y="1717"/>
                    <a:pt x="2240" y="796"/>
                    <a:pt x="1" y="1"/>
                  </a:cubicBezTo>
                  <a:close/>
                </a:path>
              </a:pathLst>
            </a:custGeom>
            <a:solidFill>
              <a:srgbClr val="757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7008034" y="5132317"/>
              <a:ext cx="1708753" cy="794895"/>
            </a:xfrm>
            <a:custGeom>
              <a:avLst/>
              <a:gdLst/>
              <a:ahLst/>
              <a:cxnLst/>
              <a:rect l="l" t="t" r="r" b="b"/>
              <a:pathLst>
                <a:path w="83151" h="38681" extrusionOk="0">
                  <a:moveTo>
                    <a:pt x="10315" y="1"/>
                  </a:moveTo>
                  <a:cubicBezTo>
                    <a:pt x="6373" y="1"/>
                    <a:pt x="3442" y="1507"/>
                    <a:pt x="0" y="2985"/>
                  </a:cubicBezTo>
                  <a:cubicBezTo>
                    <a:pt x="6779" y="6437"/>
                    <a:pt x="3055" y="11082"/>
                    <a:pt x="9646" y="15476"/>
                  </a:cubicBezTo>
                  <a:cubicBezTo>
                    <a:pt x="12136" y="17129"/>
                    <a:pt x="16425" y="17045"/>
                    <a:pt x="19292" y="18070"/>
                  </a:cubicBezTo>
                  <a:cubicBezTo>
                    <a:pt x="23100" y="19451"/>
                    <a:pt x="24878" y="21063"/>
                    <a:pt x="29147" y="21544"/>
                  </a:cubicBezTo>
                  <a:cubicBezTo>
                    <a:pt x="29766" y="21612"/>
                    <a:pt x="30331" y="21642"/>
                    <a:pt x="30853" y="21642"/>
                  </a:cubicBezTo>
                  <a:cubicBezTo>
                    <a:pt x="34035" y="21642"/>
                    <a:pt x="35662" y="20528"/>
                    <a:pt x="38772" y="20079"/>
                  </a:cubicBezTo>
                  <a:cubicBezTo>
                    <a:pt x="39854" y="19928"/>
                    <a:pt x="40889" y="19856"/>
                    <a:pt x="41882" y="19856"/>
                  </a:cubicBezTo>
                  <a:cubicBezTo>
                    <a:pt x="53366" y="19856"/>
                    <a:pt x="59336" y="29396"/>
                    <a:pt x="70429" y="34788"/>
                  </a:cubicBezTo>
                  <a:cubicBezTo>
                    <a:pt x="74112" y="36567"/>
                    <a:pt x="77606" y="37822"/>
                    <a:pt x="80933" y="38680"/>
                  </a:cubicBezTo>
                  <a:cubicBezTo>
                    <a:pt x="81477" y="37697"/>
                    <a:pt x="81979" y="36651"/>
                    <a:pt x="82481" y="35604"/>
                  </a:cubicBezTo>
                  <a:cubicBezTo>
                    <a:pt x="82690" y="35165"/>
                    <a:pt x="82920" y="34663"/>
                    <a:pt x="83151" y="34140"/>
                  </a:cubicBezTo>
                  <a:cubicBezTo>
                    <a:pt x="79196" y="32340"/>
                    <a:pt x="75283" y="30122"/>
                    <a:pt x="71601" y="27591"/>
                  </a:cubicBezTo>
                  <a:cubicBezTo>
                    <a:pt x="68399" y="25394"/>
                    <a:pt x="64884" y="23218"/>
                    <a:pt x="62206" y="20309"/>
                  </a:cubicBezTo>
                  <a:cubicBezTo>
                    <a:pt x="61829" y="19891"/>
                    <a:pt x="61495" y="19493"/>
                    <a:pt x="61223" y="19075"/>
                  </a:cubicBezTo>
                  <a:cubicBezTo>
                    <a:pt x="59486" y="18594"/>
                    <a:pt x="57728" y="18008"/>
                    <a:pt x="55866" y="17359"/>
                  </a:cubicBezTo>
                  <a:cubicBezTo>
                    <a:pt x="47413" y="15853"/>
                    <a:pt x="33059" y="16710"/>
                    <a:pt x="27473" y="10036"/>
                  </a:cubicBezTo>
                  <a:cubicBezTo>
                    <a:pt x="23832" y="5684"/>
                    <a:pt x="22807" y="3152"/>
                    <a:pt x="16530" y="1101"/>
                  </a:cubicBezTo>
                  <a:cubicBezTo>
                    <a:pt x="14147" y="318"/>
                    <a:pt x="12125" y="1"/>
                    <a:pt x="10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7476473" y="4128527"/>
              <a:ext cx="1677090" cy="413733"/>
            </a:xfrm>
            <a:custGeom>
              <a:avLst/>
              <a:gdLst/>
              <a:ahLst/>
              <a:cxnLst/>
              <a:rect l="l" t="t" r="r" b="b"/>
              <a:pathLst>
                <a:path w="68839" h="20133" extrusionOk="0">
                  <a:moveTo>
                    <a:pt x="41565" y="1"/>
                  </a:moveTo>
                  <a:cubicBezTo>
                    <a:pt x="29348" y="1"/>
                    <a:pt x="19053" y="6517"/>
                    <a:pt x="11132" y="10436"/>
                  </a:cubicBezTo>
                  <a:cubicBezTo>
                    <a:pt x="7324" y="12340"/>
                    <a:pt x="0" y="15186"/>
                    <a:pt x="1528" y="18848"/>
                  </a:cubicBezTo>
                  <a:cubicBezTo>
                    <a:pt x="1653" y="19141"/>
                    <a:pt x="1821" y="19434"/>
                    <a:pt x="2009" y="19685"/>
                  </a:cubicBezTo>
                  <a:cubicBezTo>
                    <a:pt x="6277" y="17529"/>
                    <a:pt x="10357" y="15186"/>
                    <a:pt x="14772" y="13073"/>
                  </a:cubicBezTo>
                  <a:cubicBezTo>
                    <a:pt x="19185" y="10956"/>
                    <a:pt x="22486" y="10122"/>
                    <a:pt x="25328" y="10122"/>
                  </a:cubicBezTo>
                  <a:cubicBezTo>
                    <a:pt x="32122" y="10122"/>
                    <a:pt x="36297" y="14884"/>
                    <a:pt x="46785" y="18262"/>
                  </a:cubicBezTo>
                  <a:cubicBezTo>
                    <a:pt x="50950" y="19605"/>
                    <a:pt x="56037" y="20133"/>
                    <a:pt x="61223" y="20133"/>
                  </a:cubicBezTo>
                  <a:cubicBezTo>
                    <a:pt x="61613" y="20133"/>
                    <a:pt x="62004" y="20130"/>
                    <a:pt x="62395" y="20124"/>
                  </a:cubicBezTo>
                  <a:cubicBezTo>
                    <a:pt x="61641" y="18366"/>
                    <a:pt x="58126" y="15584"/>
                    <a:pt x="59716" y="14328"/>
                  </a:cubicBezTo>
                  <a:cubicBezTo>
                    <a:pt x="60184" y="13963"/>
                    <a:pt x="61076" y="13842"/>
                    <a:pt x="62166" y="13842"/>
                  </a:cubicBezTo>
                  <a:cubicBezTo>
                    <a:pt x="64194" y="13842"/>
                    <a:pt x="66906" y="14259"/>
                    <a:pt x="68839" y="14286"/>
                  </a:cubicBezTo>
                  <a:lnTo>
                    <a:pt x="68839" y="9390"/>
                  </a:lnTo>
                  <a:cubicBezTo>
                    <a:pt x="65952" y="5896"/>
                    <a:pt x="57708" y="3385"/>
                    <a:pt x="51472" y="1481"/>
                  </a:cubicBezTo>
                  <a:cubicBezTo>
                    <a:pt x="48045" y="441"/>
                    <a:pt x="44740" y="1"/>
                    <a:pt x="41565" y="1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3623548" y="4220135"/>
              <a:ext cx="5529984" cy="838399"/>
            </a:xfrm>
            <a:custGeom>
              <a:avLst/>
              <a:gdLst/>
              <a:ahLst/>
              <a:cxnLst/>
              <a:rect l="l" t="t" r="r" b="b"/>
              <a:pathLst>
                <a:path w="269099" h="40798" extrusionOk="0">
                  <a:moveTo>
                    <a:pt x="158294" y="34430"/>
                  </a:moveTo>
                  <a:lnTo>
                    <a:pt x="158294" y="34430"/>
                  </a:lnTo>
                  <a:cubicBezTo>
                    <a:pt x="158306" y="34434"/>
                    <a:pt x="158318" y="34437"/>
                    <a:pt x="158329" y="34441"/>
                  </a:cubicBezTo>
                  <a:cubicBezTo>
                    <a:pt x="158318" y="34437"/>
                    <a:pt x="158306" y="34434"/>
                    <a:pt x="158294" y="34430"/>
                  </a:cubicBezTo>
                  <a:close/>
                  <a:moveTo>
                    <a:pt x="225588" y="0"/>
                  </a:moveTo>
                  <a:cubicBezTo>
                    <a:pt x="222746" y="0"/>
                    <a:pt x="219445" y="834"/>
                    <a:pt x="215032" y="2951"/>
                  </a:cubicBezTo>
                  <a:cubicBezTo>
                    <a:pt x="210617" y="5064"/>
                    <a:pt x="206537" y="7428"/>
                    <a:pt x="202269" y="9563"/>
                  </a:cubicBezTo>
                  <a:cubicBezTo>
                    <a:pt x="195783" y="12848"/>
                    <a:pt x="188836" y="15651"/>
                    <a:pt x="179546" y="16467"/>
                  </a:cubicBezTo>
                  <a:cubicBezTo>
                    <a:pt x="176950" y="16692"/>
                    <a:pt x="174289" y="16785"/>
                    <a:pt x="171584" y="16785"/>
                  </a:cubicBezTo>
                  <a:cubicBezTo>
                    <a:pt x="158244" y="16785"/>
                    <a:pt x="143795" y="14518"/>
                    <a:pt x="130419" y="14518"/>
                  </a:cubicBezTo>
                  <a:cubicBezTo>
                    <a:pt x="128797" y="14518"/>
                    <a:pt x="127191" y="14551"/>
                    <a:pt x="125605" y="14626"/>
                  </a:cubicBezTo>
                  <a:cubicBezTo>
                    <a:pt x="120332" y="14877"/>
                    <a:pt x="114871" y="15400"/>
                    <a:pt x="109933" y="16802"/>
                  </a:cubicBezTo>
                  <a:cubicBezTo>
                    <a:pt x="106408" y="17801"/>
                    <a:pt x="102525" y="20407"/>
                    <a:pt x="98711" y="20407"/>
                  </a:cubicBezTo>
                  <a:cubicBezTo>
                    <a:pt x="98608" y="20407"/>
                    <a:pt x="98506" y="20405"/>
                    <a:pt x="98404" y="20401"/>
                  </a:cubicBezTo>
                  <a:cubicBezTo>
                    <a:pt x="96025" y="20311"/>
                    <a:pt x="94172" y="20193"/>
                    <a:pt x="92356" y="20193"/>
                  </a:cubicBezTo>
                  <a:cubicBezTo>
                    <a:pt x="90353" y="20193"/>
                    <a:pt x="88396" y="20337"/>
                    <a:pt x="85829" y="20819"/>
                  </a:cubicBezTo>
                  <a:cubicBezTo>
                    <a:pt x="80577" y="21803"/>
                    <a:pt x="75786" y="23268"/>
                    <a:pt x="70994" y="25109"/>
                  </a:cubicBezTo>
                  <a:cubicBezTo>
                    <a:pt x="68348" y="26130"/>
                    <a:pt x="65124" y="26496"/>
                    <a:pt x="61631" y="26496"/>
                  </a:cubicBezTo>
                  <a:cubicBezTo>
                    <a:pt x="52779" y="26496"/>
                    <a:pt x="42201" y="24145"/>
                    <a:pt x="34921" y="24145"/>
                  </a:cubicBezTo>
                  <a:cubicBezTo>
                    <a:pt x="34830" y="24145"/>
                    <a:pt x="34740" y="24146"/>
                    <a:pt x="34650" y="24146"/>
                  </a:cubicBezTo>
                  <a:cubicBezTo>
                    <a:pt x="33248" y="24167"/>
                    <a:pt x="31741" y="24607"/>
                    <a:pt x="30423" y="24941"/>
                  </a:cubicBezTo>
                  <a:cubicBezTo>
                    <a:pt x="26239" y="26029"/>
                    <a:pt x="21970" y="27348"/>
                    <a:pt x="18099" y="29001"/>
                  </a:cubicBezTo>
                  <a:cubicBezTo>
                    <a:pt x="16237" y="29796"/>
                    <a:pt x="14291" y="30444"/>
                    <a:pt x="12701" y="31574"/>
                  </a:cubicBezTo>
                  <a:cubicBezTo>
                    <a:pt x="10713" y="32955"/>
                    <a:pt x="8140" y="33520"/>
                    <a:pt x="6047" y="34755"/>
                  </a:cubicBezTo>
                  <a:cubicBezTo>
                    <a:pt x="4959" y="35403"/>
                    <a:pt x="3850" y="35968"/>
                    <a:pt x="2616" y="36449"/>
                  </a:cubicBezTo>
                  <a:cubicBezTo>
                    <a:pt x="1925" y="36721"/>
                    <a:pt x="231" y="37119"/>
                    <a:pt x="105" y="37851"/>
                  </a:cubicBezTo>
                  <a:cubicBezTo>
                    <a:pt x="0" y="38625"/>
                    <a:pt x="1549" y="39065"/>
                    <a:pt x="2281" y="39190"/>
                  </a:cubicBezTo>
                  <a:cubicBezTo>
                    <a:pt x="2593" y="39247"/>
                    <a:pt x="2900" y="39275"/>
                    <a:pt x="3202" y="39275"/>
                  </a:cubicBezTo>
                  <a:cubicBezTo>
                    <a:pt x="4014" y="39275"/>
                    <a:pt x="4786" y="39075"/>
                    <a:pt x="5503" y="38709"/>
                  </a:cubicBezTo>
                  <a:cubicBezTo>
                    <a:pt x="6319" y="38312"/>
                    <a:pt x="6905" y="37914"/>
                    <a:pt x="7889" y="37830"/>
                  </a:cubicBezTo>
                  <a:cubicBezTo>
                    <a:pt x="8977" y="37726"/>
                    <a:pt x="10065" y="37851"/>
                    <a:pt x="11132" y="37517"/>
                  </a:cubicBezTo>
                  <a:cubicBezTo>
                    <a:pt x="12345" y="37119"/>
                    <a:pt x="12994" y="36073"/>
                    <a:pt x="14228" y="35696"/>
                  </a:cubicBezTo>
                  <a:cubicBezTo>
                    <a:pt x="14835" y="35529"/>
                    <a:pt x="15484" y="35508"/>
                    <a:pt x="16091" y="35340"/>
                  </a:cubicBezTo>
                  <a:cubicBezTo>
                    <a:pt x="16907" y="35131"/>
                    <a:pt x="17744" y="34922"/>
                    <a:pt x="18581" y="34755"/>
                  </a:cubicBezTo>
                  <a:cubicBezTo>
                    <a:pt x="19095" y="34666"/>
                    <a:pt x="19689" y="34596"/>
                    <a:pt x="20281" y="34596"/>
                  </a:cubicBezTo>
                  <a:cubicBezTo>
                    <a:pt x="21084" y="34596"/>
                    <a:pt x="21882" y="34725"/>
                    <a:pt x="22472" y="35110"/>
                  </a:cubicBezTo>
                  <a:cubicBezTo>
                    <a:pt x="23602" y="35864"/>
                    <a:pt x="22807" y="36868"/>
                    <a:pt x="22138" y="37621"/>
                  </a:cubicBezTo>
                  <a:cubicBezTo>
                    <a:pt x="21614" y="38228"/>
                    <a:pt x="20254" y="39693"/>
                    <a:pt x="21301" y="40467"/>
                  </a:cubicBezTo>
                  <a:cubicBezTo>
                    <a:pt x="21624" y="40702"/>
                    <a:pt x="22025" y="40797"/>
                    <a:pt x="22463" y="40797"/>
                  </a:cubicBezTo>
                  <a:cubicBezTo>
                    <a:pt x="23894" y="40797"/>
                    <a:pt x="25724" y="39781"/>
                    <a:pt x="26573" y="39316"/>
                  </a:cubicBezTo>
                  <a:cubicBezTo>
                    <a:pt x="31511" y="36575"/>
                    <a:pt x="35989" y="32516"/>
                    <a:pt x="41806" y="30905"/>
                  </a:cubicBezTo>
                  <a:cubicBezTo>
                    <a:pt x="42949" y="30594"/>
                    <a:pt x="44232" y="30424"/>
                    <a:pt x="45477" y="30424"/>
                  </a:cubicBezTo>
                  <a:cubicBezTo>
                    <a:pt x="45827" y="30424"/>
                    <a:pt x="46174" y="30438"/>
                    <a:pt x="46514" y="30465"/>
                  </a:cubicBezTo>
                  <a:cubicBezTo>
                    <a:pt x="48167" y="30612"/>
                    <a:pt x="49380" y="30863"/>
                    <a:pt x="50217" y="31219"/>
                  </a:cubicBezTo>
                  <a:cubicBezTo>
                    <a:pt x="53962" y="33039"/>
                    <a:pt x="49317" y="37349"/>
                    <a:pt x="52268" y="38270"/>
                  </a:cubicBezTo>
                  <a:cubicBezTo>
                    <a:pt x="53380" y="38600"/>
                    <a:pt x="54511" y="38734"/>
                    <a:pt x="55659" y="38734"/>
                  </a:cubicBezTo>
                  <a:cubicBezTo>
                    <a:pt x="60255" y="38734"/>
                    <a:pt x="65126" y="36588"/>
                    <a:pt x="70199" y="36303"/>
                  </a:cubicBezTo>
                  <a:cubicBezTo>
                    <a:pt x="71078" y="36303"/>
                    <a:pt x="71894" y="36345"/>
                    <a:pt x="72689" y="36345"/>
                  </a:cubicBezTo>
                  <a:cubicBezTo>
                    <a:pt x="75535" y="36303"/>
                    <a:pt x="78171" y="35320"/>
                    <a:pt x="80975" y="35110"/>
                  </a:cubicBezTo>
                  <a:cubicBezTo>
                    <a:pt x="94180" y="34136"/>
                    <a:pt x="108002" y="33126"/>
                    <a:pt x="121343" y="33126"/>
                  </a:cubicBezTo>
                  <a:cubicBezTo>
                    <a:pt x="122334" y="33126"/>
                    <a:pt x="123322" y="33132"/>
                    <a:pt x="124308" y="33143"/>
                  </a:cubicBezTo>
                  <a:cubicBezTo>
                    <a:pt x="124458" y="33145"/>
                    <a:pt x="124607" y="33146"/>
                    <a:pt x="124756" y="33146"/>
                  </a:cubicBezTo>
                  <a:cubicBezTo>
                    <a:pt x="129223" y="33146"/>
                    <a:pt x="133277" y="32539"/>
                    <a:pt x="137469" y="31365"/>
                  </a:cubicBezTo>
                  <a:cubicBezTo>
                    <a:pt x="138384" y="31104"/>
                    <a:pt x="139342" y="30992"/>
                    <a:pt x="140319" y="30992"/>
                  </a:cubicBezTo>
                  <a:cubicBezTo>
                    <a:pt x="143808" y="30992"/>
                    <a:pt x="147534" y="32418"/>
                    <a:pt x="150378" y="33562"/>
                  </a:cubicBezTo>
                  <a:cubicBezTo>
                    <a:pt x="151571" y="34064"/>
                    <a:pt x="152910" y="34336"/>
                    <a:pt x="154249" y="34483"/>
                  </a:cubicBezTo>
                  <a:cubicBezTo>
                    <a:pt x="154388" y="34499"/>
                    <a:pt x="154546" y="34506"/>
                    <a:pt x="154716" y="34506"/>
                  </a:cubicBezTo>
                  <a:cubicBezTo>
                    <a:pt x="155535" y="34506"/>
                    <a:pt x="156657" y="34350"/>
                    <a:pt x="157500" y="34350"/>
                  </a:cubicBezTo>
                  <a:cubicBezTo>
                    <a:pt x="157813" y="34350"/>
                    <a:pt x="158087" y="34372"/>
                    <a:pt x="158294" y="34430"/>
                  </a:cubicBezTo>
                  <a:lnTo>
                    <a:pt x="158294" y="34430"/>
                  </a:lnTo>
                  <a:cubicBezTo>
                    <a:pt x="158097" y="34371"/>
                    <a:pt x="157898" y="34312"/>
                    <a:pt x="157681" y="34252"/>
                  </a:cubicBezTo>
                  <a:cubicBezTo>
                    <a:pt x="156216" y="30214"/>
                    <a:pt x="160108" y="28938"/>
                    <a:pt x="164565" y="28938"/>
                  </a:cubicBezTo>
                  <a:cubicBezTo>
                    <a:pt x="160987" y="28938"/>
                    <a:pt x="161510" y="23435"/>
                    <a:pt x="162661" y="22096"/>
                  </a:cubicBezTo>
                  <a:cubicBezTo>
                    <a:pt x="163752" y="20816"/>
                    <a:pt x="165054" y="20388"/>
                    <a:pt x="166476" y="20388"/>
                  </a:cubicBezTo>
                  <a:cubicBezTo>
                    <a:pt x="167890" y="20388"/>
                    <a:pt x="169424" y="20810"/>
                    <a:pt x="170988" y="21238"/>
                  </a:cubicBezTo>
                  <a:cubicBezTo>
                    <a:pt x="172892" y="21761"/>
                    <a:pt x="174733" y="22514"/>
                    <a:pt x="176679" y="22912"/>
                  </a:cubicBezTo>
                  <a:cubicBezTo>
                    <a:pt x="177457" y="23075"/>
                    <a:pt x="178022" y="23141"/>
                    <a:pt x="178499" y="23141"/>
                  </a:cubicBezTo>
                  <a:cubicBezTo>
                    <a:pt x="179549" y="23141"/>
                    <a:pt x="180169" y="22823"/>
                    <a:pt x="181680" y="22535"/>
                  </a:cubicBezTo>
                  <a:cubicBezTo>
                    <a:pt x="182873" y="22303"/>
                    <a:pt x="184222" y="22180"/>
                    <a:pt x="185594" y="22180"/>
                  </a:cubicBezTo>
                  <a:cubicBezTo>
                    <a:pt x="187689" y="22180"/>
                    <a:pt x="189837" y="22468"/>
                    <a:pt x="191556" y="23100"/>
                  </a:cubicBezTo>
                  <a:cubicBezTo>
                    <a:pt x="193983" y="23979"/>
                    <a:pt x="195385" y="25025"/>
                    <a:pt x="198210" y="25255"/>
                  </a:cubicBezTo>
                  <a:cubicBezTo>
                    <a:pt x="198567" y="25284"/>
                    <a:pt x="198910" y="25297"/>
                    <a:pt x="199241" y="25297"/>
                  </a:cubicBezTo>
                  <a:cubicBezTo>
                    <a:pt x="202048" y="25297"/>
                    <a:pt x="203995" y="24355"/>
                    <a:pt x="206747" y="24000"/>
                  </a:cubicBezTo>
                  <a:cubicBezTo>
                    <a:pt x="207196" y="23939"/>
                    <a:pt x="207942" y="23898"/>
                    <a:pt x="208812" y="23898"/>
                  </a:cubicBezTo>
                  <a:cubicBezTo>
                    <a:pt x="211227" y="23898"/>
                    <a:pt x="214601" y="24209"/>
                    <a:pt x="215263" y="25255"/>
                  </a:cubicBezTo>
                  <a:cubicBezTo>
                    <a:pt x="217020" y="28017"/>
                    <a:pt x="208379" y="29649"/>
                    <a:pt x="211371" y="32955"/>
                  </a:cubicBezTo>
                  <a:cubicBezTo>
                    <a:pt x="212117" y="33789"/>
                    <a:pt x="213506" y="33976"/>
                    <a:pt x="215007" y="33976"/>
                  </a:cubicBezTo>
                  <a:cubicBezTo>
                    <a:pt x="216226" y="33976"/>
                    <a:pt x="217518" y="33853"/>
                    <a:pt x="218600" y="33853"/>
                  </a:cubicBezTo>
                  <a:cubicBezTo>
                    <a:pt x="219061" y="33853"/>
                    <a:pt x="219483" y="33875"/>
                    <a:pt x="219845" y="33939"/>
                  </a:cubicBezTo>
                  <a:cubicBezTo>
                    <a:pt x="222460" y="34399"/>
                    <a:pt x="224427" y="35905"/>
                    <a:pt x="226896" y="36659"/>
                  </a:cubicBezTo>
                  <a:cubicBezTo>
                    <a:pt x="228630" y="37192"/>
                    <a:pt x="230855" y="37506"/>
                    <a:pt x="233129" y="37506"/>
                  </a:cubicBezTo>
                  <a:cubicBezTo>
                    <a:pt x="237634" y="37506"/>
                    <a:pt x="242328" y="36272"/>
                    <a:pt x="243760" y="33060"/>
                  </a:cubicBezTo>
                  <a:cubicBezTo>
                    <a:pt x="245443" y="29294"/>
                    <a:pt x="243971" y="24815"/>
                    <a:pt x="248728" y="24815"/>
                  </a:cubicBezTo>
                  <a:cubicBezTo>
                    <a:pt x="250182" y="24815"/>
                    <a:pt x="252217" y="25233"/>
                    <a:pt x="255101" y="26218"/>
                  </a:cubicBezTo>
                  <a:cubicBezTo>
                    <a:pt x="259914" y="27850"/>
                    <a:pt x="264496" y="29817"/>
                    <a:pt x="269099" y="31763"/>
                  </a:cubicBezTo>
                  <a:lnTo>
                    <a:pt x="269099" y="9646"/>
                  </a:lnTo>
                  <a:cubicBezTo>
                    <a:pt x="267404" y="9793"/>
                    <a:pt x="265688" y="9897"/>
                    <a:pt x="263952" y="9960"/>
                  </a:cubicBezTo>
                  <a:cubicBezTo>
                    <a:pt x="263533" y="9981"/>
                    <a:pt x="263094" y="9981"/>
                    <a:pt x="262655" y="10002"/>
                  </a:cubicBezTo>
                  <a:cubicBezTo>
                    <a:pt x="262264" y="10008"/>
                    <a:pt x="261873" y="10011"/>
                    <a:pt x="261483" y="10011"/>
                  </a:cubicBezTo>
                  <a:cubicBezTo>
                    <a:pt x="256297" y="10011"/>
                    <a:pt x="251210" y="9483"/>
                    <a:pt x="247045" y="8140"/>
                  </a:cubicBezTo>
                  <a:cubicBezTo>
                    <a:pt x="236557" y="4762"/>
                    <a:pt x="232382" y="0"/>
                    <a:pt x="225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5909725" y="4804904"/>
              <a:ext cx="3249058" cy="1126284"/>
            </a:xfrm>
            <a:custGeom>
              <a:avLst/>
              <a:gdLst/>
              <a:ahLst/>
              <a:cxnLst/>
              <a:rect l="l" t="t" r="r" b="b"/>
              <a:pathLst>
                <a:path w="158105" h="54807" extrusionOk="0">
                  <a:moveTo>
                    <a:pt x="51970" y="0"/>
                  </a:moveTo>
                  <a:cubicBezTo>
                    <a:pt x="49709" y="0"/>
                    <a:pt x="47663" y="445"/>
                    <a:pt x="46225" y="1571"/>
                  </a:cubicBezTo>
                  <a:cubicBezTo>
                    <a:pt x="45368" y="2240"/>
                    <a:pt x="44991" y="3391"/>
                    <a:pt x="43840" y="3831"/>
                  </a:cubicBezTo>
                  <a:cubicBezTo>
                    <a:pt x="43517" y="3949"/>
                    <a:pt x="43180" y="3986"/>
                    <a:pt x="42839" y="3986"/>
                  </a:cubicBezTo>
                  <a:cubicBezTo>
                    <a:pt x="42274" y="3986"/>
                    <a:pt x="41694" y="3885"/>
                    <a:pt x="41135" y="3885"/>
                  </a:cubicBezTo>
                  <a:cubicBezTo>
                    <a:pt x="40895" y="3885"/>
                    <a:pt x="40659" y="3903"/>
                    <a:pt x="40430" y="3956"/>
                  </a:cubicBezTo>
                  <a:cubicBezTo>
                    <a:pt x="36161" y="4898"/>
                    <a:pt x="39802" y="6509"/>
                    <a:pt x="42627" y="6593"/>
                  </a:cubicBezTo>
                  <a:cubicBezTo>
                    <a:pt x="42785" y="6597"/>
                    <a:pt x="42949" y="6599"/>
                    <a:pt x="43118" y="6599"/>
                  </a:cubicBezTo>
                  <a:cubicBezTo>
                    <a:pt x="44100" y="6599"/>
                    <a:pt x="45248" y="6536"/>
                    <a:pt x="46388" y="6536"/>
                  </a:cubicBezTo>
                  <a:cubicBezTo>
                    <a:pt x="47902" y="6536"/>
                    <a:pt x="49405" y="6646"/>
                    <a:pt x="50494" y="7157"/>
                  </a:cubicBezTo>
                  <a:cubicBezTo>
                    <a:pt x="52733" y="8246"/>
                    <a:pt x="50452" y="10547"/>
                    <a:pt x="48569" y="10735"/>
                  </a:cubicBezTo>
                  <a:cubicBezTo>
                    <a:pt x="48485" y="10743"/>
                    <a:pt x="48403" y="10746"/>
                    <a:pt x="48322" y="10746"/>
                  </a:cubicBezTo>
                  <a:cubicBezTo>
                    <a:pt x="47453" y="10746"/>
                    <a:pt x="46737" y="10360"/>
                    <a:pt x="45933" y="10150"/>
                  </a:cubicBezTo>
                  <a:cubicBezTo>
                    <a:pt x="44363" y="9710"/>
                    <a:pt x="42752" y="9626"/>
                    <a:pt x="41120" y="9501"/>
                  </a:cubicBezTo>
                  <a:cubicBezTo>
                    <a:pt x="40776" y="9470"/>
                    <a:pt x="40436" y="9456"/>
                    <a:pt x="40101" y="9456"/>
                  </a:cubicBezTo>
                  <a:cubicBezTo>
                    <a:pt x="36772" y="9456"/>
                    <a:pt x="33867" y="10854"/>
                    <a:pt x="30616" y="11405"/>
                  </a:cubicBezTo>
                  <a:cubicBezTo>
                    <a:pt x="28932" y="11691"/>
                    <a:pt x="27464" y="12168"/>
                    <a:pt x="25820" y="12168"/>
                  </a:cubicBezTo>
                  <a:cubicBezTo>
                    <a:pt x="25423" y="12168"/>
                    <a:pt x="25014" y="12140"/>
                    <a:pt x="24590" y="12075"/>
                  </a:cubicBezTo>
                  <a:cubicBezTo>
                    <a:pt x="21241" y="11545"/>
                    <a:pt x="12413" y="8689"/>
                    <a:pt x="6619" y="8689"/>
                  </a:cubicBezTo>
                  <a:cubicBezTo>
                    <a:pt x="2568" y="8689"/>
                    <a:pt x="0" y="10085"/>
                    <a:pt x="1826" y="14648"/>
                  </a:cubicBezTo>
                  <a:cubicBezTo>
                    <a:pt x="2597" y="14833"/>
                    <a:pt x="3317" y="14907"/>
                    <a:pt x="4003" y="14907"/>
                  </a:cubicBezTo>
                  <a:cubicBezTo>
                    <a:pt x="6749" y="14907"/>
                    <a:pt x="8961" y="13723"/>
                    <a:pt x="11839" y="13723"/>
                  </a:cubicBezTo>
                  <a:cubicBezTo>
                    <a:pt x="12317" y="13723"/>
                    <a:pt x="12813" y="13756"/>
                    <a:pt x="13334" y="13832"/>
                  </a:cubicBezTo>
                  <a:cubicBezTo>
                    <a:pt x="17330" y="14397"/>
                    <a:pt x="21013" y="15841"/>
                    <a:pt x="24925" y="16636"/>
                  </a:cubicBezTo>
                  <a:cubicBezTo>
                    <a:pt x="28524" y="17368"/>
                    <a:pt x="29026" y="19963"/>
                    <a:pt x="30386" y="22202"/>
                  </a:cubicBezTo>
                  <a:cubicBezTo>
                    <a:pt x="32123" y="25089"/>
                    <a:pt x="34676" y="26261"/>
                    <a:pt x="38735" y="26407"/>
                  </a:cubicBezTo>
                  <a:cubicBezTo>
                    <a:pt x="39249" y="26423"/>
                    <a:pt x="39791" y="26431"/>
                    <a:pt x="40353" y="26431"/>
                  </a:cubicBezTo>
                  <a:cubicBezTo>
                    <a:pt x="44299" y="26431"/>
                    <a:pt x="49243" y="26013"/>
                    <a:pt x="52503" y="24712"/>
                  </a:cubicBezTo>
                  <a:cubicBezTo>
                    <a:pt x="53967" y="24106"/>
                    <a:pt x="55264" y="23206"/>
                    <a:pt x="56645" y="22411"/>
                  </a:cubicBezTo>
                  <a:cubicBezTo>
                    <a:pt x="58495" y="21348"/>
                    <a:pt x="61233" y="19712"/>
                    <a:pt x="63710" y="19712"/>
                  </a:cubicBezTo>
                  <a:cubicBezTo>
                    <a:pt x="63867" y="19712"/>
                    <a:pt x="64023" y="19719"/>
                    <a:pt x="64178" y="19733"/>
                  </a:cubicBezTo>
                  <a:cubicBezTo>
                    <a:pt x="65433" y="19837"/>
                    <a:pt x="66605" y="20298"/>
                    <a:pt x="67923" y="20402"/>
                  </a:cubicBezTo>
                  <a:cubicBezTo>
                    <a:pt x="69765" y="20549"/>
                    <a:pt x="71459" y="20883"/>
                    <a:pt x="73196" y="21448"/>
                  </a:cubicBezTo>
                  <a:cubicBezTo>
                    <a:pt x="79473" y="23499"/>
                    <a:pt x="80477" y="26031"/>
                    <a:pt x="84118" y="30383"/>
                  </a:cubicBezTo>
                  <a:cubicBezTo>
                    <a:pt x="86148" y="32789"/>
                    <a:pt x="89203" y="34065"/>
                    <a:pt x="92592" y="34860"/>
                  </a:cubicBezTo>
                  <a:cubicBezTo>
                    <a:pt x="95542" y="35551"/>
                    <a:pt x="97384" y="36932"/>
                    <a:pt x="100187" y="38104"/>
                  </a:cubicBezTo>
                  <a:cubicBezTo>
                    <a:pt x="103159" y="39338"/>
                    <a:pt x="105502" y="40970"/>
                    <a:pt x="108243" y="42456"/>
                  </a:cubicBezTo>
                  <a:cubicBezTo>
                    <a:pt x="110566" y="43711"/>
                    <a:pt x="113369" y="43899"/>
                    <a:pt x="115671" y="45134"/>
                  </a:cubicBezTo>
                  <a:cubicBezTo>
                    <a:pt x="117617" y="46159"/>
                    <a:pt x="119542" y="46598"/>
                    <a:pt x="121843" y="46891"/>
                  </a:cubicBezTo>
                  <a:cubicBezTo>
                    <a:pt x="125087" y="47310"/>
                    <a:pt x="128393" y="47289"/>
                    <a:pt x="131406" y="48063"/>
                  </a:cubicBezTo>
                  <a:cubicBezTo>
                    <a:pt x="131782" y="48168"/>
                    <a:pt x="132180" y="48272"/>
                    <a:pt x="132556" y="48398"/>
                  </a:cubicBezTo>
                  <a:cubicBezTo>
                    <a:pt x="134774" y="49172"/>
                    <a:pt x="136846" y="49402"/>
                    <a:pt x="139147" y="49904"/>
                  </a:cubicBezTo>
                  <a:cubicBezTo>
                    <a:pt x="142468" y="50625"/>
                    <a:pt x="145196" y="54807"/>
                    <a:pt x="148410" y="54807"/>
                  </a:cubicBezTo>
                  <a:cubicBezTo>
                    <a:pt x="148558" y="54807"/>
                    <a:pt x="148706" y="54798"/>
                    <a:pt x="148856" y="54780"/>
                  </a:cubicBezTo>
                  <a:cubicBezTo>
                    <a:pt x="152245" y="54382"/>
                    <a:pt x="155761" y="49256"/>
                    <a:pt x="157058" y="47038"/>
                  </a:cubicBezTo>
                  <a:cubicBezTo>
                    <a:pt x="158041" y="45385"/>
                    <a:pt x="157874" y="43627"/>
                    <a:pt x="157853" y="41828"/>
                  </a:cubicBezTo>
                  <a:cubicBezTo>
                    <a:pt x="157811" y="36953"/>
                    <a:pt x="157853" y="32057"/>
                    <a:pt x="157853" y="27181"/>
                  </a:cubicBezTo>
                  <a:cubicBezTo>
                    <a:pt x="157853" y="26888"/>
                    <a:pt x="158104" y="23352"/>
                    <a:pt x="157853" y="23290"/>
                  </a:cubicBezTo>
                  <a:cubicBezTo>
                    <a:pt x="154003" y="22306"/>
                    <a:pt x="150111" y="20883"/>
                    <a:pt x="146240" y="19858"/>
                  </a:cubicBezTo>
                  <a:cubicBezTo>
                    <a:pt x="142564" y="18894"/>
                    <a:pt x="139181" y="18329"/>
                    <a:pt x="136142" y="18329"/>
                  </a:cubicBezTo>
                  <a:cubicBezTo>
                    <a:pt x="132193" y="18329"/>
                    <a:pt x="128826" y="19283"/>
                    <a:pt x="126154" y="21553"/>
                  </a:cubicBezTo>
                  <a:cubicBezTo>
                    <a:pt x="122717" y="24498"/>
                    <a:pt x="120853" y="27091"/>
                    <a:pt x="115551" y="27091"/>
                  </a:cubicBezTo>
                  <a:cubicBezTo>
                    <a:pt x="114525" y="27091"/>
                    <a:pt x="113370" y="26994"/>
                    <a:pt x="112051" y="26784"/>
                  </a:cubicBezTo>
                  <a:cubicBezTo>
                    <a:pt x="102782" y="25277"/>
                    <a:pt x="92822" y="21386"/>
                    <a:pt x="83804" y="17075"/>
                  </a:cubicBezTo>
                  <a:cubicBezTo>
                    <a:pt x="76083" y="13414"/>
                    <a:pt x="72547" y="7932"/>
                    <a:pt x="65684" y="3831"/>
                  </a:cubicBezTo>
                  <a:cubicBezTo>
                    <a:pt x="62739" y="2072"/>
                    <a:pt x="56852" y="0"/>
                    <a:pt x="51970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5419202" y="4974816"/>
              <a:ext cx="1440267" cy="370229"/>
            </a:xfrm>
            <a:custGeom>
              <a:avLst/>
              <a:gdLst/>
              <a:ahLst/>
              <a:cxnLst/>
              <a:rect l="l" t="t" r="r" b="b"/>
              <a:pathLst>
                <a:path w="70086" h="18016" extrusionOk="0">
                  <a:moveTo>
                    <a:pt x="14556" y="1"/>
                  </a:moveTo>
                  <a:cubicBezTo>
                    <a:pt x="12352" y="1"/>
                    <a:pt x="10156" y="472"/>
                    <a:pt x="8098" y="1254"/>
                  </a:cubicBezTo>
                  <a:cubicBezTo>
                    <a:pt x="6591" y="1840"/>
                    <a:pt x="0" y="2405"/>
                    <a:pt x="1193" y="4560"/>
                  </a:cubicBezTo>
                  <a:cubicBezTo>
                    <a:pt x="1492" y="5108"/>
                    <a:pt x="2262" y="5276"/>
                    <a:pt x="3216" y="5276"/>
                  </a:cubicBezTo>
                  <a:cubicBezTo>
                    <a:pt x="4717" y="5276"/>
                    <a:pt x="6675" y="4860"/>
                    <a:pt x="7971" y="4860"/>
                  </a:cubicBezTo>
                  <a:cubicBezTo>
                    <a:pt x="8269" y="4860"/>
                    <a:pt x="8532" y="4882"/>
                    <a:pt x="8746" y="4936"/>
                  </a:cubicBezTo>
                  <a:cubicBezTo>
                    <a:pt x="9855" y="5208"/>
                    <a:pt x="10274" y="6045"/>
                    <a:pt x="11362" y="6296"/>
                  </a:cubicBezTo>
                  <a:cubicBezTo>
                    <a:pt x="11531" y="6332"/>
                    <a:pt x="11707" y="6347"/>
                    <a:pt x="11888" y="6347"/>
                  </a:cubicBezTo>
                  <a:cubicBezTo>
                    <a:pt x="12670" y="6347"/>
                    <a:pt x="13536" y="6071"/>
                    <a:pt x="14249" y="6004"/>
                  </a:cubicBezTo>
                  <a:cubicBezTo>
                    <a:pt x="14464" y="5982"/>
                    <a:pt x="14665" y="5971"/>
                    <a:pt x="14855" y="5971"/>
                  </a:cubicBezTo>
                  <a:cubicBezTo>
                    <a:pt x="16111" y="5971"/>
                    <a:pt x="16905" y="6411"/>
                    <a:pt x="18141" y="6757"/>
                  </a:cubicBezTo>
                  <a:cubicBezTo>
                    <a:pt x="19250" y="7050"/>
                    <a:pt x="20275" y="7133"/>
                    <a:pt x="21301" y="7510"/>
                  </a:cubicBezTo>
                  <a:cubicBezTo>
                    <a:pt x="22138" y="7803"/>
                    <a:pt x="22933" y="8117"/>
                    <a:pt x="23728" y="8431"/>
                  </a:cubicBezTo>
                  <a:cubicBezTo>
                    <a:pt x="24502" y="8724"/>
                    <a:pt x="25255" y="9017"/>
                    <a:pt x="26071" y="9268"/>
                  </a:cubicBezTo>
                  <a:cubicBezTo>
                    <a:pt x="31197" y="10879"/>
                    <a:pt x="36554" y="11925"/>
                    <a:pt x="41743" y="13390"/>
                  </a:cubicBezTo>
                  <a:cubicBezTo>
                    <a:pt x="44296" y="14122"/>
                    <a:pt x="46890" y="14917"/>
                    <a:pt x="49213" y="16026"/>
                  </a:cubicBezTo>
                  <a:cubicBezTo>
                    <a:pt x="50721" y="16725"/>
                    <a:pt x="52616" y="17701"/>
                    <a:pt x="54484" y="17701"/>
                  </a:cubicBezTo>
                  <a:cubicBezTo>
                    <a:pt x="55077" y="17701"/>
                    <a:pt x="55668" y="17602"/>
                    <a:pt x="56243" y="17365"/>
                  </a:cubicBezTo>
                  <a:cubicBezTo>
                    <a:pt x="57247" y="16967"/>
                    <a:pt x="57457" y="15942"/>
                    <a:pt x="58377" y="15503"/>
                  </a:cubicBezTo>
                  <a:cubicBezTo>
                    <a:pt x="58735" y="15333"/>
                    <a:pt x="59107" y="15261"/>
                    <a:pt x="59482" y="15261"/>
                  </a:cubicBezTo>
                  <a:cubicBezTo>
                    <a:pt x="60490" y="15261"/>
                    <a:pt x="61512" y="15779"/>
                    <a:pt x="62290" y="16298"/>
                  </a:cubicBezTo>
                  <a:cubicBezTo>
                    <a:pt x="63252" y="16926"/>
                    <a:pt x="63943" y="17909"/>
                    <a:pt x="65324" y="17993"/>
                  </a:cubicBezTo>
                  <a:cubicBezTo>
                    <a:pt x="65535" y="18008"/>
                    <a:pt x="65733" y="18015"/>
                    <a:pt x="65919" y="18015"/>
                  </a:cubicBezTo>
                  <a:cubicBezTo>
                    <a:pt x="70085" y="18015"/>
                    <a:pt x="68353" y="14340"/>
                    <a:pt x="66851" y="12678"/>
                  </a:cubicBezTo>
                  <a:cubicBezTo>
                    <a:pt x="66119" y="11883"/>
                    <a:pt x="65282" y="11067"/>
                    <a:pt x="64529" y="10356"/>
                  </a:cubicBezTo>
                  <a:cubicBezTo>
                    <a:pt x="61657" y="8342"/>
                    <a:pt x="57980" y="5699"/>
                    <a:pt x="54367" y="5699"/>
                  </a:cubicBezTo>
                  <a:cubicBezTo>
                    <a:pt x="53663" y="5699"/>
                    <a:pt x="52961" y="5799"/>
                    <a:pt x="52268" y="6024"/>
                  </a:cubicBezTo>
                  <a:cubicBezTo>
                    <a:pt x="49470" y="6731"/>
                    <a:pt x="46585" y="7048"/>
                    <a:pt x="43693" y="7048"/>
                  </a:cubicBezTo>
                  <a:cubicBezTo>
                    <a:pt x="40592" y="7048"/>
                    <a:pt x="37482" y="6684"/>
                    <a:pt x="34462" y="6045"/>
                  </a:cubicBezTo>
                  <a:cubicBezTo>
                    <a:pt x="31595" y="5439"/>
                    <a:pt x="28854" y="4623"/>
                    <a:pt x="26113" y="3723"/>
                  </a:cubicBezTo>
                  <a:cubicBezTo>
                    <a:pt x="23686" y="2928"/>
                    <a:pt x="21719" y="1693"/>
                    <a:pt x="19397" y="835"/>
                  </a:cubicBezTo>
                  <a:cubicBezTo>
                    <a:pt x="17814" y="258"/>
                    <a:pt x="16183" y="1"/>
                    <a:pt x="1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4592326" y="4392000"/>
              <a:ext cx="1786658" cy="433461"/>
            </a:xfrm>
            <a:custGeom>
              <a:avLst/>
              <a:gdLst/>
              <a:ahLst/>
              <a:cxnLst/>
              <a:rect l="l" t="t" r="r" b="b"/>
              <a:pathLst>
                <a:path w="86942" h="21093" extrusionOk="0">
                  <a:moveTo>
                    <a:pt x="37198" y="0"/>
                  </a:moveTo>
                  <a:cubicBezTo>
                    <a:pt x="34498" y="0"/>
                    <a:pt x="31728" y="377"/>
                    <a:pt x="29189" y="718"/>
                  </a:cubicBezTo>
                  <a:cubicBezTo>
                    <a:pt x="25548" y="1221"/>
                    <a:pt x="14605" y="5133"/>
                    <a:pt x="7909" y="9297"/>
                  </a:cubicBezTo>
                  <a:cubicBezTo>
                    <a:pt x="2825" y="12456"/>
                    <a:pt x="0" y="16348"/>
                    <a:pt x="7240" y="18524"/>
                  </a:cubicBezTo>
                  <a:cubicBezTo>
                    <a:pt x="11694" y="19868"/>
                    <a:pt x="16154" y="21092"/>
                    <a:pt x="20529" y="21092"/>
                  </a:cubicBezTo>
                  <a:cubicBezTo>
                    <a:pt x="23717" y="21092"/>
                    <a:pt x="26860" y="20442"/>
                    <a:pt x="29921" y="18713"/>
                  </a:cubicBezTo>
                  <a:cubicBezTo>
                    <a:pt x="35196" y="15733"/>
                    <a:pt x="39987" y="12123"/>
                    <a:pt x="46322" y="12123"/>
                  </a:cubicBezTo>
                  <a:cubicBezTo>
                    <a:pt x="47550" y="12123"/>
                    <a:pt x="48837" y="12259"/>
                    <a:pt x="50196" y="12561"/>
                  </a:cubicBezTo>
                  <a:cubicBezTo>
                    <a:pt x="53970" y="13396"/>
                    <a:pt x="56580" y="14325"/>
                    <a:pt x="60359" y="14325"/>
                  </a:cubicBezTo>
                  <a:cubicBezTo>
                    <a:pt x="60938" y="14325"/>
                    <a:pt x="61544" y="14303"/>
                    <a:pt x="62185" y="14256"/>
                  </a:cubicBezTo>
                  <a:cubicBezTo>
                    <a:pt x="66566" y="13916"/>
                    <a:pt x="70775" y="12868"/>
                    <a:pt x="75177" y="12868"/>
                  </a:cubicBezTo>
                  <a:cubicBezTo>
                    <a:pt x="75380" y="12868"/>
                    <a:pt x="75582" y="12870"/>
                    <a:pt x="75786" y="12875"/>
                  </a:cubicBezTo>
                  <a:cubicBezTo>
                    <a:pt x="75953" y="12877"/>
                    <a:pt x="76189" y="12879"/>
                    <a:pt x="76474" y="12879"/>
                  </a:cubicBezTo>
                  <a:cubicBezTo>
                    <a:pt x="79285" y="12879"/>
                    <a:pt x="86941" y="12640"/>
                    <a:pt x="82439" y="9297"/>
                  </a:cubicBezTo>
                  <a:cubicBezTo>
                    <a:pt x="82385" y="9255"/>
                    <a:pt x="82204" y="9237"/>
                    <a:pt x="81923" y="9237"/>
                  </a:cubicBezTo>
                  <a:cubicBezTo>
                    <a:pt x="80267" y="9237"/>
                    <a:pt x="75111" y="9856"/>
                    <a:pt x="71535" y="9856"/>
                  </a:cubicBezTo>
                  <a:cubicBezTo>
                    <a:pt x="67804" y="9856"/>
                    <a:pt x="65792" y="9183"/>
                    <a:pt x="71266" y="6430"/>
                  </a:cubicBezTo>
                  <a:cubicBezTo>
                    <a:pt x="73526" y="5301"/>
                    <a:pt x="79322" y="4736"/>
                    <a:pt x="75555" y="2246"/>
                  </a:cubicBezTo>
                  <a:cubicBezTo>
                    <a:pt x="74781" y="1733"/>
                    <a:pt x="72961" y="1629"/>
                    <a:pt x="71080" y="1629"/>
                  </a:cubicBezTo>
                  <a:cubicBezTo>
                    <a:pt x="69783" y="1629"/>
                    <a:pt x="68458" y="1678"/>
                    <a:pt x="67427" y="1678"/>
                  </a:cubicBezTo>
                  <a:cubicBezTo>
                    <a:pt x="66963" y="1678"/>
                    <a:pt x="66559" y="1668"/>
                    <a:pt x="66244" y="1639"/>
                  </a:cubicBezTo>
                  <a:cubicBezTo>
                    <a:pt x="64085" y="1424"/>
                    <a:pt x="62306" y="958"/>
                    <a:pt x="60486" y="958"/>
                  </a:cubicBezTo>
                  <a:cubicBezTo>
                    <a:pt x="59290" y="958"/>
                    <a:pt x="58076" y="1159"/>
                    <a:pt x="56724" y="1765"/>
                  </a:cubicBezTo>
                  <a:cubicBezTo>
                    <a:pt x="54627" y="2701"/>
                    <a:pt x="54021" y="4961"/>
                    <a:pt x="51443" y="4961"/>
                  </a:cubicBezTo>
                  <a:cubicBezTo>
                    <a:pt x="51140" y="4961"/>
                    <a:pt x="50810" y="4929"/>
                    <a:pt x="50447" y="4861"/>
                  </a:cubicBezTo>
                  <a:cubicBezTo>
                    <a:pt x="46890" y="4192"/>
                    <a:pt x="45195" y="1137"/>
                    <a:pt x="41408" y="384"/>
                  </a:cubicBezTo>
                  <a:cubicBezTo>
                    <a:pt x="40055" y="107"/>
                    <a:pt x="38637" y="0"/>
                    <a:pt x="37198" y="0"/>
                  </a:cubicBezTo>
                  <a:close/>
                </a:path>
              </a:pathLst>
            </a:custGeom>
            <a:solidFill>
              <a:srgbClr val="5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849663" y="4552768"/>
              <a:ext cx="4259440" cy="1106987"/>
            </a:xfrm>
            <a:custGeom>
              <a:avLst/>
              <a:gdLst/>
              <a:ahLst/>
              <a:cxnLst/>
              <a:rect l="l" t="t" r="r" b="b"/>
              <a:pathLst>
                <a:path w="207272" h="53868" extrusionOk="0">
                  <a:moveTo>
                    <a:pt x="5019" y="1"/>
                  </a:moveTo>
                  <a:cubicBezTo>
                    <a:pt x="4943" y="1"/>
                    <a:pt x="4867" y="3"/>
                    <a:pt x="4792" y="9"/>
                  </a:cubicBezTo>
                  <a:cubicBezTo>
                    <a:pt x="0" y="365"/>
                    <a:pt x="6110" y="2269"/>
                    <a:pt x="7554" y="2750"/>
                  </a:cubicBezTo>
                  <a:cubicBezTo>
                    <a:pt x="10550" y="3749"/>
                    <a:pt x="13282" y="4152"/>
                    <a:pt x="15960" y="5276"/>
                  </a:cubicBezTo>
                  <a:lnTo>
                    <a:pt x="15960" y="5276"/>
                  </a:lnTo>
                  <a:cubicBezTo>
                    <a:pt x="16259" y="6096"/>
                    <a:pt x="17026" y="6165"/>
                    <a:pt x="18748" y="7040"/>
                  </a:cubicBezTo>
                  <a:cubicBezTo>
                    <a:pt x="19372" y="7361"/>
                    <a:pt x="19898" y="7715"/>
                    <a:pt x="20381" y="8070"/>
                  </a:cubicBezTo>
                  <a:lnTo>
                    <a:pt x="20381" y="8070"/>
                  </a:lnTo>
                  <a:cubicBezTo>
                    <a:pt x="20951" y="8563"/>
                    <a:pt x="21482" y="9033"/>
                    <a:pt x="22075" y="9425"/>
                  </a:cubicBezTo>
                  <a:lnTo>
                    <a:pt x="21660" y="9035"/>
                  </a:lnTo>
                  <a:lnTo>
                    <a:pt x="21660" y="9035"/>
                  </a:lnTo>
                  <a:cubicBezTo>
                    <a:pt x="22727" y="9813"/>
                    <a:pt x="23834" y="10422"/>
                    <a:pt x="25709" y="10422"/>
                  </a:cubicBezTo>
                  <a:cubicBezTo>
                    <a:pt x="25962" y="10422"/>
                    <a:pt x="26228" y="10411"/>
                    <a:pt x="26510" y="10387"/>
                  </a:cubicBezTo>
                  <a:cubicBezTo>
                    <a:pt x="26970" y="10348"/>
                    <a:pt x="27443" y="10328"/>
                    <a:pt x="27926" y="10328"/>
                  </a:cubicBezTo>
                  <a:cubicBezTo>
                    <a:pt x="35317" y="10328"/>
                    <a:pt x="45193" y="14826"/>
                    <a:pt x="49317" y="19029"/>
                  </a:cubicBezTo>
                  <a:cubicBezTo>
                    <a:pt x="55866" y="25724"/>
                    <a:pt x="69739" y="33927"/>
                    <a:pt x="80933" y="35140"/>
                  </a:cubicBezTo>
                  <a:cubicBezTo>
                    <a:pt x="81553" y="35208"/>
                    <a:pt x="82117" y="35238"/>
                    <a:pt x="82639" y="35238"/>
                  </a:cubicBezTo>
                  <a:cubicBezTo>
                    <a:pt x="85816" y="35238"/>
                    <a:pt x="87431" y="34128"/>
                    <a:pt x="90558" y="33696"/>
                  </a:cubicBezTo>
                  <a:cubicBezTo>
                    <a:pt x="91651" y="33542"/>
                    <a:pt x="92695" y="33469"/>
                    <a:pt x="93697" y="33469"/>
                  </a:cubicBezTo>
                  <a:cubicBezTo>
                    <a:pt x="105162" y="33469"/>
                    <a:pt x="111132" y="42997"/>
                    <a:pt x="122215" y="48385"/>
                  </a:cubicBezTo>
                  <a:cubicBezTo>
                    <a:pt x="130937" y="52618"/>
                    <a:pt x="138558" y="53868"/>
                    <a:pt x="145740" y="53868"/>
                  </a:cubicBezTo>
                  <a:cubicBezTo>
                    <a:pt x="156087" y="53868"/>
                    <a:pt x="165520" y="51275"/>
                    <a:pt x="176015" y="51275"/>
                  </a:cubicBezTo>
                  <a:cubicBezTo>
                    <a:pt x="179190" y="51275"/>
                    <a:pt x="182462" y="51512"/>
                    <a:pt x="185886" y="52130"/>
                  </a:cubicBezTo>
                  <a:cubicBezTo>
                    <a:pt x="189010" y="52699"/>
                    <a:pt x="193835" y="53512"/>
                    <a:pt x="197692" y="53512"/>
                  </a:cubicBezTo>
                  <a:cubicBezTo>
                    <a:pt x="203625" y="53512"/>
                    <a:pt x="207272" y="51590"/>
                    <a:pt x="198942" y="43907"/>
                  </a:cubicBezTo>
                  <a:cubicBezTo>
                    <a:pt x="194917" y="40181"/>
                    <a:pt x="190922" y="39019"/>
                    <a:pt x="186983" y="39019"/>
                  </a:cubicBezTo>
                  <a:cubicBezTo>
                    <a:pt x="180443" y="39019"/>
                    <a:pt x="174056" y="42224"/>
                    <a:pt x="167946" y="42224"/>
                  </a:cubicBezTo>
                  <a:cubicBezTo>
                    <a:pt x="167424" y="42224"/>
                    <a:pt x="166903" y="42200"/>
                    <a:pt x="166385" y="42150"/>
                  </a:cubicBezTo>
                  <a:cubicBezTo>
                    <a:pt x="153673" y="40856"/>
                    <a:pt x="142777" y="34488"/>
                    <a:pt x="129907" y="34488"/>
                  </a:cubicBezTo>
                  <a:cubicBezTo>
                    <a:pt x="129452" y="34488"/>
                    <a:pt x="128994" y="34496"/>
                    <a:pt x="128534" y="34512"/>
                  </a:cubicBezTo>
                  <a:cubicBezTo>
                    <a:pt x="127967" y="34531"/>
                    <a:pt x="127402" y="34541"/>
                    <a:pt x="126840" y="34541"/>
                  </a:cubicBezTo>
                  <a:cubicBezTo>
                    <a:pt x="121188" y="34541"/>
                    <a:pt x="115813" y="33595"/>
                    <a:pt x="110561" y="31939"/>
                  </a:cubicBezTo>
                  <a:cubicBezTo>
                    <a:pt x="105120" y="30202"/>
                    <a:pt x="100559" y="27147"/>
                    <a:pt x="95244" y="25515"/>
                  </a:cubicBezTo>
                  <a:cubicBezTo>
                    <a:pt x="93571" y="25013"/>
                    <a:pt x="91164" y="25473"/>
                    <a:pt x="89574" y="24657"/>
                  </a:cubicBezTo>
                  <a:cubicBezTo>
                    <a:pt x="88612" y="24176"/>
                    <a:pt x="88758" y="23276"/>
                    <a:pt x="87733" y="22837"/>
                  </a:cubicBezTo>
                  <a:cubicBezTo>
                    <a:pt x="87379" y="22688"/>
                    <a:pt x="86902" y="22663"/>
                    <a:pt x="86402" y="22663"/>
                  </a:cubicBezTo>
                  <a:cubicBezTo>
                    <a:pt x="86152" y="22663"/>
                    <a:pt x="85896" y="22670"/>
                    <a:pt x="85647" y="22670"/>
                  </a:cubicBezTo>
                  <a:cubicBezTo>
                    <a:pt x="85273" y="22670"/>
                    <a:pt x="84915" y="22656"/>
                    <a:pt x="84615" y="22586"/>
                  </a:cubicBezTo>
                  <a:cubicBezTo>
                    <a:pt x="81958" y="22000"/>
                    <a:pt x="78171" y="21519"/>
                    <a:pt x="76999" y="19426"/>
                  </a:cubicBezTo>
                  <a:cubicBezTo>
                    <a:pt x="75409" y="16602"/>
                    <a:pt x="75911" y="13965"/>
                    <a:pt x="72187" y="12082"/>
                  </a:cubicBezTo>
                  <a:cubicBezTo>
                    <a:pt x="72103" y="12040"/>
                    <a:pt x="72019" y="11999"/>
                    <a:pt x="71956" y="11957"/>
                  </a:cubicBezTo>
                  <a:cubicBezTo>
                    <a:pt x="69016" y="10581"/>
                    <a:pt x="65980" y="8752"/>
                    <a:pt x="62921" y="8752"/>
                  </a:cubicBezTo>
                  <a:cubicBezTo>
                    <a:pt x="61931" y="8752"/>
                    <a:pt x="60939" y="8944"/>
                    <a:pt x="59946" y="9404"/>
                  </a:cubicBezTo>
                  <a:cubicBezTo>
                    <a:pt x="57711" y="10460"/>
                    <a:pt x="55440" y="10950"/>
                    <a:pt x="52991" y="10950"/>
                  </a:cubicBezTo>
                  <a:cubicBezTo>
                    <a:pt x="51704" y="10950"/>
                    <a:pt x="50367" y="10814"/>
                    <a:pt x="48961" y="10555"/>
                  </a:cubicBezTo>
                  <a:cubicBezTo>
                    <a:pt x="46785" y="10136"/>
                    <a:pt x="45195" y="8818"/>
                    <a:pt x="42935" y="8651"/>
                  </a:cubicBezTo>
                  <a:cubicBezTo>
                    <a:pt x="42687" y="8629"/>
                    <a:pt x="42444" y="8620"/>
                    <a:pt x="42205" y="8620"/>
                  </a:cubicBezTo>
                  <a:cubicBezTo>
                    <a:pt x="40780" y="8620"/>
                    <a:pt x="39485" y="8944"/>
                    <a:pt x="38134" y="8944"/>
                  </a:cubicBezTo>
                  <a:cubicBezTo>
                    <a:pt x="37488" y="8944"/>
                    <a:pt x="36828" y="8870"/>
                    <a:pt x="36135" y="8651"/>
                  </a:cubicBezTo>
                  <a:cubicBezTo>
                    <a:pt x="34545" y="8170"/>
                    <a:pt x="33603" y="6726"/>
                    <a:pt x="32034" y="6328"/>
                  </a:cubicBezTo>
                  <a:cubicBezTo>
                    <a:pt x="31753" y="6259"/>
                    <a:pt x="31476" y="6231"/>
                    <a:pt x="31202" y="6231"/>
                  </a:cubicBezTo>
                  <a:cubicBezTo>
                    <a:pt x="30187" y="6231"/>
                    <a:pt x="29214" y="6608"/>
                    <a:pt x="28205" y="6608"/>
                  </a:cubicBezTo>
                  <a:cubicBezTo>
                    <a:pt x="27848" y="6608"/>
                    <a:pt x="27487" y="6561"/>
                    <a:pt x="27117" y="6433"/>
                  </a:cubicBezTo>
                  <a:cubicBezTo>
                    <a:pt x="26531" y="6224"/>
                    <a:pt x="24418" y="4445"/>
                    <a:pt x="24104" y="4006"/>
                  </a:cubicBezTo>
                  <a:cubicBezTo>
                    <a:pt x="23476" y="3190"/>
                    <a:pt x="24585" y="1495"/>
                    <a:pt x="23937" y="825"/>
                  </a:cubicBezTo>
                  <a:cubicBezTo>
                    <a:pt x="23491" y="379"/>
                    <a:pt x="23088" y="204"/>
                    <a:pt x="22715" y="204"/>
                  </a:cubicBezTo>
                  <a:cubicBezTo>
                    <a:pt x="21496" y="204"/>
                    <a:pt x="20590" y="2073"/>
                    <a:pt x="19501" y="2457"/>
                  </a:cubicBezTo>
                  <a:cubicBezTo>
                    <a:pt x="19083" y="2601"/>
                    <a:pt x="18607" y="2655"/>
                    <a:pt x="18103" y="2655"/>
                  </a:cubicBezTo>
                  <a:cubicBezTo>
                    <a:pt x="16914" y="2655"/>
                    <a:pt x="15573" y="2353"/>
                    <a:pt x="14500" y="2206"/>
                  </a:cubicBezTo>
                  <a:cubicBezTo>
                    <a:pt x="13975" y="2145"/>
                    <a:pt x="13442" y="2137"/>
                    <a:pt x="12908" y="2137"/>
                  </a:cubicBezTo>
                  <a:cubicBezTo>
                    <a:pt x="12708" y="2137"/>
                    <a:pt x="12508" y="2138"/>
                    <a:pt x="12308" y="2138"/>
                  </a:cubicBezTo>
                  <a:cubicBezTo>
                    <a:pt x="11576" y="2138"/>
                    <a:pt x="10849" y="2123"/>
                    <a:pt x="10148" y="1976"/>
                  </a:cubicBezTo>
                  <a:cubicBezTo>
                    <a:pt x="8481" y="1615"/>
                    <a:pt x="6815" y="1"/>
                    <a:pt x="5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2" y="4817025"/>
              <a:ext cx="932727" cy="351917"/>
            </a:xfrm>
            <a:custGeom>
              <a:avLst/>
              <a:gdLst/>
              <a:ahLst/>
              <a:cxnLst/>
              <a:rect l="l" t="t" r="r" b="b"/>
              <a:pathLst>
                <a:path w="27620" h="10421" extrusionOk="0">
                  <a:moveTo>
                    <a:pt x="25454" y="0"/>
                  </a:moveTo>
                  <a:cubicBezTo>
                    <a:pt x="24457" y="0"/>
                    <a:pt x="23293" y="429"/>
                    <a:pt x="22451" y="545"/>
                  </a:cubicBezTo>
                  <a:cubicBezTo>
                    <a:pt x="21468" y="691"/>
                    <a:pt x="20986" y="942"/>
                    <a:pt x="20108" y="1319"/>
                  </a:cubicBezTo>
                  <a:cubicBezTo>
                    <a:pt x="19354" y="1654"/>
                    <a:pt x="18308" y="1675"/>
                    <a:pt x="17492" y="1905"/>
                  </a:cubicBezTo>
                  <a:cubicBezTo>
                    <a:pt x="16111" y="2282"/>
                    <a:pt x="14751" y="2658"/>
                    <a:pt x="13370" y="3077"/>
                  </a:cubicBezTo>
                  <a:cubicBezTo>
                    <a:pt x="10378" y="3976"/>
                    <a:pt x="7428" y="5127"/>
                    <a:pt x="4268" y="5650"/>
                  </a:cubicBezTo>
                  <a:cubicBezTo>
                    <a:pt x="2929" y="5859"/>
                    <a:pt x="1548" y="6090"/>
                    <a:pt x="188" y="6320"/>
                  </a:cubicBezTo>
                  <a:cubicBezTo>
                    <a:pt x="0" y="6362"/>
                    <a:pt x="188" y="10002"/>
                    <a:pt x="188" y="10421"/>
                  </a:cubicBezTo>
                  <a:cubicBezTo>
                    <a:pt x="274" y="10327"/>
                    <a:pt x="534" y="10301"/>
                    <a:pt x="851" y="10301"/>
                  </a:cubicBezTo>
                  <a:cubicBezTo>
                    <a:pt x="1276" y="10301"/>
                    <a:pt x="1803" y="10348"/>
                    <a:pt x="2153" y="10348"/>
                  </a:cubicBezTo>
                  <a:cubicBezTo>
                    <a:pt x="2244" y="10348"/>
                    <a:pt x="2323" y="10345"/>
                    <a:pt x="2385" y="10337"/>
                  </a:cubicBezTo>
                  <a:cubicBezTo>
                    <a:pt x="3285" y="10232"/>
                    <a:pt x="4143" y="10002"/>
                    <a:pt x="5022" y="9856"/>
                  </a:cubicBezTo>
                  <a:cubicBezTo>
                    <a:pt x="5608" y="9730"/>
                    <a:pt x="6193" y="9521"/>
                    <a:pt x="6779" y="9396"/>
                  </a:cubicBezTo>
                  <a:cubicBezTo>
                    <a:pt x="6842" y="9396"/>
                    <a:pt x="6905" y="9375"/>
                    <a:pt x="6968" y="9375"/>
                  </a:cubicBezTo>
                  <a:cubicBezTo>
                    <a:pt x="7112" y="9349"/>
                    <a:pt x="7246" y="9338"/>
                    <a:pt x="7375" y="9338"/>
                  </a:cubicBezTo>
                  <a:cubicBezTo>
                    <a:pt x="7768" y="9338"/>
                    <a:pt x="8111" y="9437"/>
                    <a:pt x="8537" y="9500"/>
                  </a:cubicBezTo>
                  <a:cubicBezTo>
                    <a:pt x="9127" y="9575"/>
                    <a:pt x="9809" y="9642"/>
                    <a:pt x="10492" y="9642"/>
                  </a:cubicBezTo>
                  <a:cubicBezTo>
                    <a:pt x="11334" y="9642"/>
                    <a:pt x="12177" y="9540"/>
                    <a:pt x="12847" y="9228"/>
                  </a:cubicBezTo>
                  <a:cubicBezTo>
                    <a:pt x="13328" y="9019"/>
                    <a:pt x="13559" y="8789"/>
                    <a:pt x="14165" y="8684"/>
                  </a:cubicBezTo>
                  <a:cubicBezTo>
                    <a:pt x="14919" y="8538"/>
                    <a:pt x="15735" y="8517"/>
                    <a:pt x="16488" y="8412"/>
                  </a:cubicBezTo>
                  <a:cubicBezTo>
                    <a:pt x="19124" y="8098"/>
                    <a:pt x="21028" y="7115"/>
                    <a:pt x="23267" y="6131"/>
                  </a:cubicBezTo>
                  <a:cubicBezTo>
                    <a:pt x="24857" y="5462"/>
                    <a:pt x="27473" y="4499"/>
                    <a:pt x="27577" y="2888"/>
                  </a:cubicBezTo>
                  <a:cubicBezTo>
                    <a:pt x="27619" y="2177"/>
                    <a:pt x="27326" y="817"/>
                    <a:pt x="26636" y="315"/>
                  </a:cubicBezTo>
                  <a:cubicBezTo>
                    <a:pt x="26303" y="84"/>
                    <a:pt x="25895" y="0"/>
                    <a:pt x="25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99" y="873390"/>
            <a:ext cx="2017701" cy="29500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35322"/>
            <a:ext cx="8680450" cy="544513"/>
          </a:xfrm>
        </p:spPr>
        <p:txBody>
          <a:bodyPr/>
          <a:lstStyle/>
          <a:p>
            <a:r>
              <a:rPr lang="en-US" sz="4400" b="1" dirty="0">
                <a:solidFill>
                  <a:srgbClr val="FFC00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-69448" y="2095260"/>
            <a:ext cx="8161427" cy="762240"/>
            <a:chOff x="-3475307" y="2023474"/>
            <a:chExt cx="14906937" cy="1405526"/>
          </a:xfrm>
          <a:solidFill>
            <a:schemeClr val="bg1">
              <a:lumMod val="75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868DC2-3C61-4296-84C5-E1EEEC083381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4832137" y="2952676"/>
            <a:ext cx="4392885" cy="764982"/>
            <a:chOff x="3467638" y="2023474"/>
            <a:chExt cx="7963992" cy="1410582"/>
          </a:xfrm>
          <a:solidFill>
            <a:schemeClr val="bg1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316569" y="3040123"/>
            <a:ext cx="1405139" cy="1004121"/>
            <a:chOff x="668191" y="4873645"/>
            <a:chExt cx="1873519" cy="13388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1960736" y="3040123"/>
            <a:ext cx="1405139" cy="1004121"/>
            <a:chOff x="2860414" y="4873645"/>
            <a:chExt cx="1873519" cy="13388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3604903" y="3040123"/>
            <a:ext cx="1405139" cy="1004121"/>
            <a:chOff x="5052637" y="4873645"/>
            <a:chExt cx="1873519" cy="13388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501144" y="125688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18" y="639757"/>
            <a:ext cx="1617569" cy="34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 txBox="1">
            <a:spLocks noGrp="1"/>
          </p:cNvSpPr>
          <p:nvPr>
            <p:ph type="title" idx="4"/>
          </p:nvPr>
        </p:nvSpPr>
        <p:spPr>
          <a:xfrm>
            <a:off x="3023388" y="1549087"/>
            <a:ext cx="3092400" cy="5727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000"/>
                </a:solidFill>
              </a:rPr>
              <a:t>TWO COLUMNS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75" name="Google Shape;875;p41"/>
          <p:cNvSpPr txBox="1">
            <a:spLocks noGrp="1"/>
          </p:cNvSpPr>
          <p:nvPr>
            <p:ph type="title"/>
          </p:nvPr>
        </p:nvSpPr>
        <p:spPr>
          <a:xfrm>
            <a:off x="1037678" y="3598370"/>
            <a:ext cx="32754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876" name="Google Shape;876;p41"/>
          <p:cNvSpPr txBox="1">
            <a:spLocks noGrp="1"/>
          </p:cNvSpPr>
          <p:nvPr>
            <p:ph type="subTitle" idx="1"/>
          </p:nvPr>
        </p:nvSpPr>
        <p:spPr>
          <a:xfrm>
            <a:off x="1037678" y="4007164"/>
            <a:ext cx="3275400" cy="8028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Mercury is the closest planet to the Sun and the smallest one in the Solar System. It was named after a god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7" name="Google Shape;877;p41"/>
          <p:cNvSpPr txBox="1">
            <a:spLocks noGrp="1"/>
          </p:cNvSpPr>
          <p:nvPr>
            <p:ph type="title" idx="2"/>
          </p:nvPr>
        </p:nvSpPr>
        <p:spPr>
          <a:xfrm>
            <a:off x="4899309" y="3598270"/>
            <a:ext cx="32754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878" name="Google Shape;878;p41"/>
          <p:cNvSpPr txBox="1">
            <a:spLocks noGrp="1"/>
          </p:cNvSpPr>
          <p:nvPr>
            <p:ph type="subTitle" idx="3"/>
          </p:nvPr>
        </p:nvSpPr>
        <p:spPr>
          <a:xfrm>
            <a:off x="4899309" y="4007064"/>
            <a:ext cx="3275400" cy="802800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bg1"/>
                </a:solidFill>
              </a:rPr>
              <a:t>Venus has a beautiful name and is the second planet from the Sun. Its atmosphere is poisonous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879" name="Google Shape;879;p41"/>
          <p:cNvGrpSpPr/>
          <p:nvPr/>
        </p:nvGrpSpPr>
        <p:grpSpPr>
          <a:xfrm>
            <a:off x="2040799" y="1706871"/>
            <a:ext cx="967388" cy="365154"/>
            <a:chOff x="4023003" y="708300"/>
            <a:chExt cx="829806" cy="313222"/>
          </a:xfrm>
          <a:solidFill>
            <a:schemeClr val="accent3">
              <a:lumMod val="75000"/>
            </a:schemeClr>
          </a:solidFill>
        </p:grpSpPr>
        <p:sp>
          <p:nvSpPr>
            <p:cNvPr id="880" name="Google Shape;880;p41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" name="Google Shape;883;p41"/>
          <p:cNvGrpSpPr/>
          <p:nvPr/>
        </p:nvGrpSpPr>
        <p:grpSpPr>
          <a:xfrm flipH="1">
            <a:off x="6133099" y="1706871"/>
            <a:ext cx="967388" cy="365154"/>
            <a:chOff x="4023003" y="708300"/>
            <a:chExt cx="829806" cy="313222"/>
          </a:xfrm>
          <a:solidFill>
            <a:schemeClr val="accent3">
              <a:lumMod val="75000"/>
            </a:schemeClr>
          </a:solidFill>
        </p:grpSpPr>
        <p:sp>
          <p:nvSpPr>
            <p:cNvPr id="884" name="Google Shape;884;p41"/>
            <p:cNvSpPr/>
            <p:nvPr/>
          </p:nvSpPr>
          <p:spPr>
            <a:xfrm>
              <a:off x="4023003" y="708300"/>
              <a:ext cx="829748" cy="37752"/>
            </a:xfrm>
            <a:custGeom>
              <a:avLst/>
              <a:gdLst/>
              <a:ahLst/>
              <a:cxnLst/>
              <a:rect l="l" t="t" r="r" b="b"/>
              <a:pathLst>
                <a:path w="91081" h="4144" extrusionOk="0">
                  <a:moveTo>
                    <a:pt x="91081" y="0"/>
                  </a:moveTo>
                  <a:lnTo>
                    <a:pt x="1" y="314"/>
                  </a:lnTo>
                  <a:lnTo>
                    <a:pt x="5880" y="4143"/>
                  </a:lnTo>
                  <a:lnTo>
                    <a:pt x="91081" y="4143"/>
                  </a:lnTo>
                  <a:lnTo>
                    <a:pt x="910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4222030" y="837361"/>
              <a:ext cx="630749" cy="41560"/>
            </a:xfrm>
            <a:custGeom>
              <a:avLst/>
              <a:gdLst/>
              <a:ahLst/>
              <a:cxnLst/>
              <a:rect l="l" t="t" r="r" b="b"/>
              <a:pathLst>
                <a:path w="69237" h="4562" extrusionOk="0">
                  <a:moveTo>
                    <a:pt x="69237" y="1"/>
                  </a:moveTo>
                  <a:lnTo>
                    <a:pt x="1" y="356"/>
                  </a:lnTo>
                  <a:lnTo>
                    <a:pt x="4458" y="4562"/>
                  </a:lnTo>
                  <a:lnTo>
                    <a:pt x="69237" y="4562"/>
                  </a:lnTo>
                  <a:lnTo>
                    <a:pt x="692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4425832" y="979962"/>
              <a:ext cx="426977" cy="41560"/>
            </a:xfrm>
            <a:custGeom>
              <a:avLst/>
              <a:gdLst/>
              <a:ahLst/>
              <a:cxnLst/>
              <a:rect l="l" t="t" r="r" b="b"/>
              <a:pathLst>
                <a:path w="46869" h="4562" extrusionOk="0">
                  <a:moveTo>
                    <a:pt x="46869" y="1"/>
                  </a:moveTo>
                  <a:lnTo>
                    <a:pt x="0" y="335"/>
                  </a:lnTo>
                  <a:lnTo>
                    <a:pt x="3013" y="4562"/>
                  </a:lnTo>
                  <a:lnTo>
                    <a:pt x="46869" y="4562"/>
                  </a:lnTo>
                  <a:lnTo>
                    <a:pt x="468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18" y="2261247"/>
            <a:ext cx="1374158" cy="12987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475" y="2249902"/>
            <a:ext cx="1287654" cy="12987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litary Background by Slidesgo">
  <a:themeElements>
    <a:clrScheme name="Personalizado 427">
      <a:dk1>
        <a:srgbClr val="2A2D32"/>
      </a:dk1>
      <a:lt1>
        <a:srgbClr val="DBDDD3"/>
      </a:lt1>
      <a:dk2>
        <a:srgbClr val="2A2D32"/>
      </a:dk2>
      <a:lt2>
        <a:srgbClr val="2A2D32"/>
      </a:lt2>
      <a:accent1>
        <a:srgbClr val="757A65"/>
      </a:accent1>
      <a:accent2>
        <a:srgbClr val="5F6454"/>
      </a:accent2>
      <a:accent3>
        <a:srgbClr val="3D5D4B"/>
      </a:accent3>
      <a:accent4>
        <a:srgbClr val="2A2D32"/>
      </a:accent4>
      <a:accent5>
        <a:srgbClr val="2A2D32"/>
      </a:accent5>
      <a:accent6>
        <a:srgbClr val="2A2D32"/>
      </a:accent6>
      <a:hlink>
        <a:srgbClr val="2A2D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Personalizado 428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1383</Words>
  <Application>Microsoft Office PowerPoint</Application>
  <PresentationFormat>Presentación en pantalla (16:9)</PresentationFormat>
  <Paragraphs>230</Paragraphs>
  <Slides>44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Proxima Nova Semibold</vt:lpstr>
      <vt:lpstr>Arial Black</vt:lpstr>
      <vt:lpstr>Proxima Nova</vt:lpstr>
      <vt:lpstr>Arial</vt:lpstr>
      <vt:lpstr>맑은 고딕</vt:lpstr>
      <vt:lpstr>Wingdings</vt:lpstr>
      <vt:lpstr>Nunito Sans</vt:lpstr>
      <vt:lpstr>Staatliches</vt:lpstr>
      <vt:lpstr>Lexend Deca</vt:lpstr>
      <vt:lpstr>Oswald</vt:lpstr>
      <vt:lpstr>Red Hat Display Black</vt:lpstr>
      <vt:lpstr>Military Background by Slidesgo</vt:lpstr>
      <vt:lpstr>Slidesgo Final Pages</vt:lpstr>
      <vt:lpstr>CAMOUFLAGE  Free Template</vt:lpstr>
      <vt:lpstr>Presentación de PowerPoint</vt:lpstr>
      <vt:lpstr>BANG!</vt:lpstr>
      <vt:lpstr>TABLE OF CONTENTS</vt:lpstr>
      <vt:lpstr>Hello!</vt:lpstr>
      <vt:lpstr>INTRODUCTION</vt:lpstr>
      <vt:lpstr>INTRODUCTION</vt:lpstr>
      <vt:lpstr>Presentación de PowerPoint</vt:lpstr>
      <vt:lpstr>TWO COLUMNS</vt:lpstr>
      <vt:lpstr>This is a slide title</vt:lpstr>
      <vt:lpstr>LIST OF REQUIREMENTS TO JOIN THE ARMY</vt:lpstr>
      <vt:lpstr>Big concept</vt:lpstr>
      <vt:lpstr>EQUIPMENT FOR MISSIONS</vt:lpstr>
      <vt:lpstr>Presentación de PowerPoint</vt:lpstr>
      <vt:lpstr>TYPES OF MILITARY HELMETS</vt:lpstr>
      <vt:lpstr>COVERAGE COLORS </vt:lpstr>
      <vt:lpstr>OUR MEANS OF TRANSPORT</vt:lpstr>
      <vt:lpstr>PERCENTAGES</vt:lpstr>
      <vt:lpstr>OUR MISSIONS</vt:lpstr>
      <vt:lpstr>In two or three columns</vt:lpstr>
      <vt:lpstr>MISSIONS AROUND THE WORLD</vt:lpstr>
      <vt:lpstr>TIMELINE OF MISSIONS</vt:lpstr>
      <vt:lpstr>A PICTURE IS WORTH A THOUSAND WORDS </vt:lpstr>
      <vt:lpstr>TWO MILITARY CONCEPTS</vt:lpstr>
      <vt:lpstr>—SOMEONE FAMOUS</vt:lpstr>
      <vt:lpstr>SPECIAL AWARDS</vt:lpstr>
      <vt:lpstr>558,098,300</vt:lpstr>
      <vt:lpstr>Presentación de PowerPoint</vt:lpstr>
      <vt:lpstr>38,000h</vt:lpstr>
      <vt:lpstr>OUR MILITARY TEAM</vt:lpstr>
      <vt:lpstr>Choose the tone</vt:lpstr>
      <vt:lpstr>ARMY</vt:lpstr>
      <vt:lpstr>ARMY RANKS</vt:lpstr>
      <vt:lpstr>AWESOME WORDS</vt:lpstr>
      <vt:lpstr>ARMY CONCLUSIONS</vt:lpstr>
      <vt:lpstr>THANK YOU</vt:lpstr>
      <vt:lpstr>https://plantillaspowerpoint.org</vt:lpstr>
      <vt:lpstr>ALTERNATIVE RESOURCES</vt:lpstr>
      <vt:lpstr>ALTERNATIVE RESOURCES</vt:lpstr>
      <vt:lpstr>ALTERNATIVE RESOURCES</vt:lpstr>
      <vt:lpstr>ALTERNATIVE ICONS</vt:lpstr>
      <vt:lpstr>ALTERNATIVE RESOURCES</vt:lpstr>
      <vt:lpstr>...and our sets of editable icons</vt:lpstr>
      <vt:lpstr>Educational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I L I T A R Y BACKGROUND</dc:title>
  <dc:creator>Sr GRYM</dc:creator>
  <cp:lastModifiedBy>eduardo</cp:lastModifiedBy>
  <cp:revision>25</cp:revision>
  <dcterms:modified xsi:type="dcterms:W3CDTF">2023-11-30T07:11:35Z</dcterms:modified>
</cp:coreProperties>
</file>