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9" r:id="rId3"/>
    <p:sldId id="284" r:id="rId4"/>
    <p:sldId id="292" r:id="rId5"/>
    <p:sldId id="295" r:id="rId6"/>
    <p:sldId id="297" r:id="rId7"/>
    <p:sldId id="294" r:id="rId8"/>
    <p:sldId id="296" r:id="rId9"/>
    <p:sldId id="2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3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70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6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9237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264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2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8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20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96358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1E51FBF-C29D-44CC-ACAD-203681F9CF3D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34017-7ED8-4369-BECC-9008E39C9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0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 </a:t>
            </a:r>
            <a:r>
              <a:rPr lang="en-US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 TRỜI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727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13938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</a:t>
            </a:r>
            <a:r>
              <a:rPr lang="en-US" sz="5400" b="1" dirty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Ánh muôn tia bình minh bừng lấp lánh chiếu lên áng mây huy hoàng. Chúa từ nơi dương gian ngự lên chốn thiên cung sang tươi rỡ rang.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208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4"/>
            <a:ext cx="110363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000" b="1" dirty="0"/>
              <a:t>Với muôn cung đàn tơ nổi réo rắt rước Con Chúa lên ngai vàng. Chúa ngự nơi cao sang khắp thiên cung âm vang điệu ca du dương.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239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13938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1</a:t>
            </a:r>
            <a:r>
              <a:rPr lang="en-US" sz="5400" b="1" dirty="0">
                <a:solidFill>
                  <a:srgbClr val="FF0000"/>
                </a:solidFill>
              </a:rPr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Cứu</a:t>
            </a:r>
            <a:r>
              <a:rPr lang="en-US" sz="6600" b="1" dirty="0"/>
              <a:t> </a:t>
            </a:r>
            <a:r>
              <a:rPr lang="en-US" sz="6600" b="1" dirty="0" err="1"/>
              <a:t>Thế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khải</a:t>
            </a:r>
            <a:r>
              <a:rPr lang="en-US" sz="6600" b="1" dirty="0"/>
              <a:t> </a:t>
            </a:r>
            <a:r>
              <a:rPr lang="en-US" sz="6600" b="1" dirty="0" err="1"/>
              <a:t>hoàn</a:t>
            </a:r>
            <a:r>
              <a:rPr lang="en-US" sz="6600" b="1" dirty="0"/>
              <a:t>!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cất</a:t>
            </a:r>
            <a:r>
              <a:rPr lang="en-US" sz="6600" b="1" dirty="0"/>
              <a:t> </a:t>
            </a:r>
            <a:r>
              <a:rPr lang="en-US" sz="6600" b="1" dirty="0" err="1"/>
              <a:t>tiếng</a:t>
            </a:r>
            <a:r>
              <a:rPr lang="en-US" sz="6600" b="1" dirty="0"/>
              <a:t> </a:t>
            </a:r>
            <a:r>
              <a:rPr lang="en-US" sz="6600" b="1" dirty="0" err="1"/>
              <a:t>hát</a:t>
            </a:r>
            <a:r>
              <a:rPr lang="en-US" sz="6600" b="1" dirty="0"/>
              <a:t> </a:t>
            </a:r>
            <a:r>
              <a:rPr lang="en-US" sz="6600" b="1" dirty="0" err="1"/>
              <a:t>nhân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. </a:t>
            </a:r>
            <a:r>
              <a:rPr lang="en-US" sz="6600" b="1" dirty="0" err="1"/>
              <a:t>Thiết</a:t>
            </a:r>
            <a:r>
              <a:rPr lang="en-US" sz="6600" b="1" dirty="0"/>
              <a:t> </a:t>
            </a:r>
            <a:r>
              <a:rPr lang="en-US" sz="6600" b="1" dirty="0" err="1"/>
              <a:t>tha</a:t>
            </a:r>
            <a:r>
              <a:rPr lang="en-US" sz="6600" b="1" dirty="0"/>
              <a:t>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lời</a:t>
            </a:r>
            <a:r>
              <a:rPr lang="en-US" sz="6600" b="1" dirty="0"/>
              <a:t> </a:t>
            </a:r>
            <a:r>
              <a:rPr lang="en-US" sz="6600" b="1" dirty="0" err="1"/>
              <a:t>khấn</a:t>
            </a:r>
            <a:r>
              <a:rPr lang="en-US" sz="6600" b="1" dirty="0"/>
              <a:t> </a:t>
            </a:r>
            <a:r>
              <a:rPr lang="en-US" sz="6600" b="1" dirty="0" err="1"/>
              <a:t>cầu</a:t>
            </a:r>
            <a:r>
              <a:rPr lang="en-US" sz="6600" b="1" dirty="0"/>
              <a:t> </a:t>
            </a:r>
            <a:r>
              <a:rPr lang="en-US" sz="6600" b="1" dirty="0" err="1"/>
              <a:t>Chúa</a:t>
            </a:r>
            <a:r>
              <a:rPr lang="en-US" sz="6600" b="1" dirty="0"/>
              <a:t> ban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ngàn</a:t>
            </a:r>
            <a:r>
              <a:rPr lang="en-US" sz="6600" b="1" dirty="0"/>
              <a:t> </a:t>
            </a:r>
            <a:r>
              <a:rPr lang="en-US" sz="6600" b="1" dirty="0" err="1"/>
              <a:t>ân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xuống</a:t>
            </a:r>
            <a:r>
              <a:rPr lang="en-US" sz="6600" b="1" dirty="0"/>
              <a:t> </a:t>
            </a:r>
            <a:r>
              <a:rPr lang="en-US" sz="6600" b="1" dirty="0" err="1"/>
              <a:t>cõi</a:t>
            </a:r>
            <a:r>
              <a:rPr lang="en-US" sz="6600" b="1" dirty="0"/>
              <a:t> </a:t>
            </a:r>
            <a:r>
              <a:rPr lang="en-US" sz="6600" b="1" dirty="0" err="1"/>
              <a:t>trần</a:t>
            </a:r>
            <a:r>
              <a:rPr lang="en-US" sz="6600" b="1" dirty="0"/>
              <a:t>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964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13938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</a:t>
            </a:r>
            <a:r>
              <a:rPr lang="en-US" sz="5400" b="1" dirty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Ánh muôn tia bình minh bừng lấp lánh chiếu lên áng mây huy hoàng. Chúa từ nơi dương gian ngự lên chốn thiên cung sang tươi rỡ rang.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068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4"/>
            <a:ext cx="110363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000" b="1" dirty="0"/>
              <a:t>Với muôn cung đàn tơ nổi réo rắt rước Con Chúa lên ngai vàng. Chúa ngự nơi cao sang khắp thiên cung âm vang điệu ca du dương.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076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13938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2</a:t>
            </a:r>
            <a:r>
              <a:rPr lang="en-US" sz="5400" b="1" dirty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Chúa Cứu Thế đã khải hoàn! Hãy cất tiếng hát nhân trần. Chúa nay trên trời đoái nhìn thế nhân. Cho trần gian hưởng phúc bình an.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090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425003"/>
            <a:ext cx="1113938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</a:t>
            </a:r>
            <a:r>
              <a:rPr lang="en-US" sz="5400" b="1" dirty="0">
                <a:solidFill>
                  <a:srgbClr val="FF0000"/>
                </a:solidFill>
              </a:rPr>
              <a:t>. </a:t>
            </a:r>
            <a:r>
              <a:rPr lang="vi-VN" sz="6000" b="1" dirty="0"/>
              <a:t>Ánh muôn tia bình minh bừng lấp lánh chiếu lên áng mây huy hoàng. Chúa từ nơi dương gian ngự lên chốn thiên cung sang tươi rỡ rang. 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964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642594"/>
            <a:ext cx="1103634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</a:rPr>
              <a:t>ĐK. </a:t>
            </a:r>
            <a:r>
              <a:rPr lang="vi-VN" dirty="0"/>
              <a:t> </a:t>
            </a:r>
            <a:r>
              <a:rPr lang="vi-VN" sz="6000" b="1" dirty="0"/>
              <a:t>Với muôn cung đàn tơ nổi réo rắt rước Con Chúa lên ngai vàng. Chúa ngự nơi cao sang khắp thiên cung âm vang điệu ca du dương.</a:t>
            </a:r>
            <a:br>
              <a:rPr lang="vi-VN" sz="6000" b="1" dirty="0"/>
            </a:b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873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200</TotalTime>
  <Words>263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Garamond</vt:lpstr>
      <vt:lpstr>Savon</vt:lpstr>
      <vt:lpstr>CHÚA LÊN TRỜI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VẬT DÂNG CHÚA</dc:title>
  <dc:creator>Admin</dc:creator>
  <cp:lastModifiedBy>Phúc Đinh</cp:lastModifiedBy>
  <cp:revision>50</cp:revision>
  <dcterms:created xsi:type="dcterms:W3CDTF">2024-12-09T09:23:25Z</dcterms:created>
  <dcterms:modified xsi:type="dcterms:W3CDTF">2025-05-05T09:26:31Z</dcterms:modified>
</cp:coreProperties>
</file>