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2"/>
  </p:notesMasterIdLst>
  <p:sldIdLst>
    <p:sldId id="2134808908" r:id="rId4"/>
    <p:sldId id="2134808909" r:id="rId5"/>
    <p:sldId id="2134808910" r:id="rId6"/>
    <p:sldId id="2134808911" r:id="rId7"/>
    <p:sldId id="2134808912" r:id="rId8"/>
    <p:sldId id="2134808913" r:id="rId9"/>
    <p:sldId id="2134808914" r:id="rId10"/>
    <p:sldId id="2134808915" r:id="rId11"/>
    <p:sldId id="2134806282" r:id="rId12"/>
    <p:sldId id="2147482392" r:id="rId13"/>
    <p:sldId id="2147482393" r:id="rId14"/>
    <p:sldId id="2147482395" r:id="rId15"/>
    <p:sldId id="2134808919" r:id="rId16"/>
    <p:sldId id="2134808278" r:id="rId17"/>
    <p:sldId id="2134807223" r:id="rId18"/>
    <p:sldId id="2134808487" r:id="rId19"/>
    <p:sldId id="2134807776" r:id="rId20"/>
    <p:sldId id="2134808277" r:id="rId21"/>
    <p:sldId id="2134808925" r:id="rId22"/>
    <p:sldId id="2134808517" r:id="rId23"/>
    <p:sldId id="2134808515" r:id="rId24"/>
    <p:sldId id="2134808516" r:id="rId25"/>
    <p:sldId id="2134808490" r:id="rId26"/>
    <p:sldId id="2134808498" r:id="rId27"/>
    <p:sldId id="2134808514" r:id="rId28"/>
    <p:sldId id="2134808489" r:id="rId29"/>
    <p:sldId id="2134808492" r:id="rId30"/>
    <p:sldId id="2134808493" r:id="rId31"/>
    <p:sldId id="2134808874" r:id="rId32"/>
    <p:sldId id="2134808900" r:id="rId33"/>
    <p:sldId id="2134808240" r:id="rId34"/>
    <p:sldId id="2134808499" r:id="rId35"/>
    <p:sldId id="2134808500" r:id="rId36"/>
    <p:sldId id="2134809114" r:id="rId37"/>
    <p:sldId id="2134809117" r:id="rId38"/>
    <p:sldId id="2147482390" r:id="rId39"/>
    <p:sldId id="2147482391" r:id="rId40"/>
    <p:sldId id="2134808486" r:id="rId41"/>
    <p:sldId id="2134808504" r:id="rId42"/>
    <p:sldId id="2134807357" r:id="rId43"/>
    <p:sldId id="2134808505" r:id="rId44"/>
    <p:sldId id="2134807000" r:id="rId45"/>
    <p:sldId id="2134808508" r:id="rId46"/>
    <p:sldId id="2134808875" r:id="rId47"/>
    <p:sldId id="2134808950" r:id="rId48"/>
    <p:sldId id="2134808971" r:id="rId49"/>
    <p:sldId id="2134808972" r:id="rId50"/>
    <p:sldId id="2134806115" r:id="rId51"/>
    <p:sldId id="2134808979" r:id="rId52"/>
    <p:sldId id="2134808980" r:id="rId53"/>
    <p:sldId id="2134808506" r:id="rId54"/>
    <p:sldId id="2134808507" r:id="rId55"/>
    <p:sldId id="2134808431" r:id="rId56"/>
    <p:sldId id="2134807507" r:id="rId57"/>
    <p:sldId id="2134807508" r:id="rId58"/>
    <p:sldId id="2134808958" r:id="rId59"/>
    <p:sldId id="2147482379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ndara" panose="020E0502030303020204" pitchFamily="34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pitchFamily="2" charset="0"/>
      <p:regular r:id="rId74"/>
      <p:bold r:id="rId75"/>
    </p:embeddedFont>
    <p:embeddedFont>
      <p:font typeface="KG Primary Penmanship 2" panose="020B0604020202020204" charset="0"/>
      <p:regular r:id="rId7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42C"/>
    <a:srgbClr val="106584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8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334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79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0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5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4.fntdata"/><Relationship Id="rId7" Type="http://schemas.openxmlformats.org/officeDocument/2006/relationships/slide" Target="slides/slide4.xml"/><Relationship Id="rId71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31/07/2025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4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41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20.png"/><Relationship Id="rId2" Type="http://schemas.openxmlformats.org/officeDocument/2006/relationships/tags" Target="../tags/tag179.xml"/><Relationship Id="rId16" Type="http://schemas.openxmlformats.org/officeDocument/2006/relationships/image" Target="../media/image44.png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16.svg"/><Relationship Id="rId5" Type="http://schemas.openxmlformats.org/officeDocument/2006/relationships/tags" Target="../tags/tag182.xml"/><Relationship Id="rId15" Type="http://schemas.openxmlformats.org/officeDocument/2006/relationships/image" Target="../media/image43.png"/><Relationship Id="rId10" Type="http://schemas.openxmlformats.org/officeDocument/2006/relationships/image" Target="../media/image15.png"/><Relationship Id="rId4" Type="http://schemas.openxmlformats.org/officeDocument/2006/relationships/tags" Target="../tags/tag18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6.png"/><Relationship Id="rId3" Type="http://schemas.openxmlformats.org/officeDocument/2006/relationships/tags" Target="../tags/tag188.xml"/><Relationship Id="rId7" Type="http://schemas.openxmlformats.org/officeDocument/2006/relationships/tags" Target="../tags/tag192.xml"/><Relationship Id="rId12" Type="http://schemas.openxmlformats.org/officeDocument/2006/relationships/image" Target="../media/image45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image" Target="../media/image20.png"/><Relationship Id="rId5" Type="http://schemas.openxmlformats.org/officeDocument/2006/relationships/tags" Target="../tags/tag190.xml"/><Relationship Id="rId15" Type="http://schemas.openxmlformats.org/officeDocument/2006/relationships/image" Target="../media/image48.png"/><Relationship Id="rId10" Type="http://schemas.openxmlformats.org/officeDocument/2006/relationships/image" Target="../media/image16.svg"/><Relationship Id="rId4" Type="http://schemas.openxmlformats.org/officeDocument/2006/relationships/tags" Target="../tags/tag189.xml"/><Relationship Id="rId9" Type="http://schemas.openxmlformats.org/officeDocument/2006/relationships/image" Target="../media/image15.png"/><Relationship Id="rId1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5.pn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6" Type="http://schemas.openxmlformats.org/officeDocument/2006/relationships/image" Target="../media/image4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5" Type="http://schemas.openxmlformats.org/officeDocument/2006/relationships/tags" Target="../tags/tag197.xml"/><Relationship Id="rId15" Type="http://schemas.openxmlformats.org/officeDocument/2006/relationships/image" Target="../media/image20.png"/><Relationship Id="rId10" Type="http://schemas.openxmlformats.org/officeDocument/2006/relationships/tags" Target="../tags/tag202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06.xml"/><Relationship Id="rId7" Type="http://schemas.openxmlformats.org/officeDocument/2006/relationships/image" Target="../media/image16.svg"/><Relationship Id="rId12" Type="http://schemas.openxmlformats.org/officeDocument/2006/relationships/image" Target="../media/image44.pn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207.xml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10.xml"/><Relationship Id="rId7" Type="http://schemas.openxmlformats.org/officeDocument/2006/relationships/image" Target="../media/image16.svg"/><Relationship Id="rId12" Type="http://schemas.openxmlformats.org/officeDocument/2006/relationships/image" Target="../media/image44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15.png"/><Relationship Id="rId11" Type="http://schemas.openxmlformats.org/officeDocument/2006/relationships/image" Target="../media/image4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211.xml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png"/><Relationship Id="rId3" Type="http://schemas.openxmlformats.org/officeDocument/2006/relationships/tags" Target="../tags/tag21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3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41.png"/><Relationship Id="rId5" Type="http://schemas.openxmlformats.org/officeDocument/2006/relationships/tags" Target="../tags/tag216.xml"/><Relationship Id="rId10" Type="http://schemas.openxmlformats.org/officeDocument/2006/relationships/image" Target="../media/image20.png"/><Relationship Id="rId4" Type="http://schemas.openxmlformats.org/officeDocument/2006/relationships/tags" Target="../tags/tag215.xml"/><Relationship Id="rId9" Type="http://schemas.openxmlformats.org/officeDocument/2006/relationships/image" Target="../media/image16.svg"/><Relationship Id="rId1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24.png"/><Relationship Id="rId5" Type="http://schemas.openxmlformats.org/officeDocument/2006/relationships/tags" Target="../tags/tag222.xml"/><Relationship Id="rId10" Type="http://schemas.openxmlformats.org/officeDocument/2006/relationships/image" Target="../media/image20.png"/><Relationship Id="rId4" Type="http://schemas.openxmlformats.org/officeDocument/2006/relationships/tags" Target="../tags/tag221.xml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26.xml"/><Relationship Id="rId7" Type="http://schemas.openxmlformats.org/officeDocument/2006/relationships/image" Target="../media/image16.svg"/><Relationship Id="rId12" Type="http://schemas.openxmlformats.org/officeDocument/2006/relationships/image" Target="../media/image48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227.xml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0.xml"/><Relationship Id="rId7" Type="http://schemas.openxmlformats.org/officeDocument/2006/relationships/image" Target="../media/image15.png"/><Relationship Id="rId12" Type="http://schemas.openxmlformats.org/officeDocument/2006/relationships/image" Target="../media/image4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32.xml"/><Relationship Id="rId10" Type="http://schemas.openxmlformats.org/officeDocument/2006/relationships/image" Target="../media/image45.png"/><Relationship Id="rId4" Type="http://schemas.openxmlformats.org/officeDocument/2006/relationships/tags" Target="../tags/tag231.xml"/><Relationship Id="rId9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8.png"/><Relationship Id="rId3" Type="http://schemas.openxmlformats.org/officeDocument/2006/relationships/tags" Target="../tags/tag235.xml"/><Relationship Id="rId7" Type="http://schemas.openxmlformats.org/officeDocument/2006/relationships/image" Target="../media/image15.png"/><Relationship Id="rId12" Type="http://schemas.openxmlformats.org/officeDocument/2006/relationships/image" Target="../media/image47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37.xml"/><Relationship Id="rId10" Type="http://schemas.openxmlformats.org/officeDocument/2006/relationships/image" Target="../media/image45.png"/><Relationship Id="rId4" Type="http://schemas.openxmlformats.org/officeDocument/2006/relationships/tags" Target="../tags/tag236.xml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0.xml"/><Relationship Id="rId7" Type="http://schemas.openxmlformats.org/officeDocument/2006/relationships/image" Target="../media/image16.svg"/><Relationship Id="rId12" Type="http://schemas.openxmlformats.org/officeDocument/2006/relationships/image" Target="../media/image44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241.xml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4.xml"/><Relationship Id="rId7" Type="http://schemas.openxmlformats.org/officeDocument/2006/relationships/image" Target="../media/image16.svg"/><Relationship Id="rId12" Type="http://schemas.openxmlformats.org/officeDocument/2006/relationships/image" Target="../media/image48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245.xml"/><Relationship Id="rId9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8.xml"/><Relationship Id="rId7" Type="http://schemas.openxmlformats.org/officeDocument/2006/relationships/image" Target="../media/image15.pn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50.xml"/><Relationship Id="rId10" Type="http://schemas.openxmlformats.org/officeDocument/2006/relationships/image" Target="../media/image45.png"/><Relationship Id="rId4" Type="http://schemas.openxmlformats.org/officeDocument/2006/relationships/tags" Target="../tags/tag249.xml"/><Relationship Id="rId9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5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5.png"/><Relationship Id="rId5" Type="http://schemas.openxmlformats.org/officeDocument/2006/relationships/tags" Target="../tags/tag255.xml"/><Relationship Id="rId10" Type="http://schemas.openxmlformats.org/officeDocument/2006/relationships/image" Target="../media/image4.svg"/><Relationship Id="rId4" Type="http://schemas.openxmlformats.org/officeDocument/2006/relationships/tags" Target="../tags/tag254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26.svg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image" Target="../media/image12.png"/><Relationship Id="rId2" Type="http://schemas.openxmlformats.org/officeDocument/2006/relationships/tags" Target="../tags/tag258.xml"/><Relationship Id="rId16" Type="http://schemas.openxmlformats.org/officeDocument/2006/relationships/image" Target="../media/image39.png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image" Target="../media/image2.jpeg"/><Relationship Id="rId5" Type="http://schemas.openxmlformats.org/officeDocument/2006/relationships/tags" Target="../tags/tag261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268.xml"/><Relationship Id="rId7" Type="http://schemas.openxmlformats.org/officeDocument/2006/relationships/image" Target="../media/image16.sv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6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2.xml"/><Relationship Id="rId7" Type="http://schemas.openxmlformats.org/officeDocument/2006/relationships/image" Target="../media/image15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74.xml"/><Relationship Id="rId10" Type="http://schemas.openxmlformats.org/officeDocument/2006/relationships/image" Target="../media/image51.png"/><Relationship Id="rId4" Type="http://schemas.openxmlformats.org/officeDocument/2006/relationships/tags" Target="../tags/tag273.xml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7.xml"/><Relationship Id="rId7" Type="http://schemas.openxmlformats.org/officeDocument/2006/relationships/image" Target="../media/image15.pn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79.xml"/><Relationship Id="rId10" Type="http://schemas.openxmlformats.org/officeDocument/2006/relationships/image" Target="../media/image52.png"/><Relationship Id="rId4" Type="http://schemas.openxmlformats.org/officeDocument/2006/relationships/tags" Target="../tags/tag278.xml"/><Relationship Id="rId9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2.xml"/><Relationship Id="rId7" Type="http://schemas.openxmlformats.org/officeDocument/2006/relationships/image" Target="../media/image15.pn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4.xml"/><Relationship Id="rId10" Type="http://schemas.openxmlformats.org/officeDocument/2006/relationships/image" Target="../media/image53.png"/><Relationship Id="rId4" Type="http://schemas.openxmlformats.org/officeDocument/2006/relationships/tags" Target="../tags/tag283.xml"/><Relationship Id="rId9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7.xml"/><Relationship Id="rId7" Type="http://schemas.openxmlformats.org/officeDocument/2006/relationships/image" Target="../media/image15.pn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9.xml"/><Relationship Id="rId10" Type="http://schemas.openxmlformats.org/officeDocument/2006/relationships/image" Target="../media/image55.png"/><Relationship Id="rId4" Type="http://schemas.openxmlformats.org/officeDocument/2006/relationships/tags" Target="../tags/tag288.xml"/><Relationship Id="rId9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5.png"/><Relationship Id="rId5" Type="http://schemas.openxmlformats.org/officeDocument/2006/relationships/tags" Target="../tags/tag294.xml"/><Relationship Id="rId10" Type="http://schemas.openxmlformats.org/officeDocument/2006/relationships/image" Target="../media/image4.svg"/><Relationship Id="rId4" Type="http://schemas.openxmlformats.org/officeDocument/2006/relationships/tags" Target="../tags/tag293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3.png"/><Relationship Id="rId3" Type="http://schemas.openxmlformats.org/officeDocument/2006/relationships/tags" Target="../tags/tag29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2.pn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51.png"/><Relationship Id="rId5" Type="http://schemas.openxmlformats.org/officeDocument/2006/relationships/tags" Target="../tags/tag300.xml"/><Relationship Id="rId10" Type="http://schemas.openxmlformats.org/officeDocument/2006/relationships/image" Target="../media/image54.png"/><Relationship Id="rId4" Type="http://schemas.openxmlformats.org/officeDocument/2006/relationships/tags" Target="../tags/tag299.xml"/><Relationship Id="rId9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303.xml"/><Relationship Id="rId16" Type="http://schemas.openxmlformats.org/officeDocument/2006/relationships/image" Target="../media/image37.png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5" Type="http://schemas.openxmlformats.org/officeDocument/2006/relationships/tags" Target="../tags/tag306.xml"/><Relationship Id="rId15" Type="http://schemas.openxmlformats.org/officeDocument/2006/relationships/image" Target="../media/image26.svg"/><Relationship Id="rId10" Type="http://schemas.openxmlformats.org/officeDocument/2006/relationships/tags" Target="../tags/tag311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0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9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9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0.xml"/><Relationship Id="rId7" Type="http://schemas.openxmlformats.org/officeDocument/2006/relationships/image" Target="../media/image1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2.xml"/><Relationship Id="rId4" Type="http://schemas.openxmlformats.org/officeDocument/2006/relationships/tags" Target="../tags/tag331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7" Type="http://schemas.openxmlformats.org/officeDocument/2006/relationships/image" Target="../media/image55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7" Type="http://schemas.openxmlformats.org/officeDocument/2006/relationships/image" Target="../media/image20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41.xml"/><Relationship Id="rId7" Type="http://schemas.openxmlformats.org/officeDocument/2006/relationships/image" Target="../media/image35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9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7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7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50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image" Target="../media/image5.png"/><Relationship Id="rId5" Type="http://schemas.openxmlformats.org/officeDocument/2006/relationships/tags" Target="../tags/tag352.xml"/><Relationship Id="rId10" Type="http://schemas.openxmlformats.org/officeDocument/2006/relationships/image" Target="../media/image4.svg"/><Relationship Id="rId4" Type="http://schemas.openxmlformats.org/officeDocument/2006/relationships/tags" Target="../tags/tag351.xml"/><Relationship Id="rId9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image" Target="../media/image26.svg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12.png"/><Relationship Id="rId2" Type="http://schemas.openxmlformats.org/officeDocument/2006/relationships/tags" Target="../tags/tag355.xml"/><Relationship Id="rId16" Type="http://schemas.openxmlformats.org/officeDocument/2006/relationships/image" Target="../media/image39.png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2.jpeg"/><Relationship Id="rId5" Type="http://schemas.openxmlformats.org/officeDocument/2006/relationships/tags" Target="../tags/tag358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65.xml"/><Relationship Id="rId7" Type="http://schemas.openxmlformats.org/officeDocument/2006/relationships/image" Target="../media/image59.jpe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68.xml"/><Relationship Id="rId7" Type="http://schemas.openxmlformats.org/officeDocument/2006/relationships/image" Target="../media/image16.sv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2.png"/><Relationship Id="rId4" Type="http://schemas.openxmlformats.org/officeDocument/2006/relationships/tags" Target="../tags/tag369.xml"/><Relationship Id="rId9" Type="http://schemas.microsoft.com/office/2007/relationships/hdphoto" Target="../media/hdphoto1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72.xml"/><Relationship Id="rId7" Type="http://schemas.openxmlformats.org/officeDocument/2006/relationships/image" Target="../media/image16.sv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73.xml"/><Relationship Id="rId9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13" Type="http://schemas.openxmlformats.org/officeDocument/2006/relationships/tags" Target="../tags/tag384.xml"/><Relationship Id="rId18" Type="http://schemas.openxmlformats.org/officeDocument/2006/relationships/image" Target="../media/image65.png"/><Relationship Id="rId3" Type="http://schemas.openxmlformats.org/officeDocument/2006/relationships/tags" Target="../tags/tag376.xml"/><Relationship Id="rId7" Type="http://schemas.openxmlformats.org/officeDocument/2006/relationships/audio" Target="../media/media1.mp3"/><Relationship Id="rId12" Type="http://schemas.openxmlformats.org/officeDocument/2006/relationships/tags" Target="../tags/tag383.xml"/><Relationship Id="rId17" Type="http://schemas.openxmlformats.org/officeDocument/2006/relationships/image" Target="../media/image64.gif"/><Relationship Id="rId2" Type="http://schemas.openxmlformats.org/officeDocument/2006/relationships/tags" Target="../tags/tag375.xml"/><Relationship Id="rId16" Type="http://schemas.openxmlformats.org/officeDocument/2006/relationships/image" Target="../media/image16.svg"/><Relationship Id="rId1" Type="http://schemas.openxmlformats.org/officeDocument/2006/relationships/tags" Target="../tags/tag374.xml"/><Relationship Id="rId6" Type="http://schemas.microsoft.com/office/2007/relationships/media" Target="../media/media1.mp3"/><Relationship Id="rId11" Type="http://schemas.openxmlformats.org/officeDocument/2006/relationships/tags" Target="../tags/tag382.xml"/><Relationship Id="rId5" Type="http://schemas.openxmlformats.org/officeDocument/2006/relationships/tags" Target="../tags/tag378.xml"/><Relationship Id="rId15" Type="http://schemas.openxmlformats.org/officeDocument/2006/relationships/image" Target="../media/image15.png"/><Relationship Id="rId10" Type="http://schemas.openxmlformats.org/officeDocument/2006/relationships/tags" Target="../tags/tag381.xml"/><Relationship Id="rId4" Type="http://schemas.openxmlformats.org/officeDocument/2006/relationships/tags" Target="../tags/tag377.xml"/><Relationship Id="rId9" Type="http://schemas.openxmlformats.org/officeDocument/2006/relationships/tags" Target="../tags/tag380.xml"/><Relationship Id="rId14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tags" Target="../tags/tag397.xml"/><Relationship Id="rId18" Type="http://schemas.openxmlformats.org/officeDocument/2006/relationships/image" Target="../media/image67.jpeg"/><Relationship Id="rId3" Type="http://schemas.openxmlformats.org/officeDocument/2006/relationships/tags" Target="../tags/tag387.xml"/><Relationship Id="rId21" Type="http://schemas.microsoft.com/office/2007/relationships/hdphoto" Target="../media/hdphoto2.wdp"/><Relationship Id="rId7" Type="http://schemas.openxmlformats.org/officeDocument/2006/relationships/tags" Target="../tags/tag391.xml"/><Relationship Id="rId12" Type="http://schemas.openxmlformats.org/officeDocument/2006/relationships/tags" Target="../tags/tag396.xml"/><Relationship Id="rId17" Type="http://schemas.openxmlformats.org/officeDocument/2006/relationships/image" Target="../media/image66.jpg"/><Relationship Id="rId2" Type="http://schemas.openxmlformats.org/officeDocument/2006/relationships/tags" Target="../tags/tag386.xml"/><Relationship Id="rId16" Type="http://schemas.openxmlformats.org/officeDocument/2006/relationships/image" Target="../media/image16.svg"/><Relationship Id="rId20" Type="http://schemas.openxmlformats.org/officeDocument/2006/relationships/image" Target="../media/image69.png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395.xml"/><Relationship Id="rId5" Type="http://schemas.openxmlformats.org/officeDocument/2006/relationships/tags" Target="../tags/tag389.xml"/><Relationship Id="rId15" Type="http://schemas.openxmlformats.org/officeDocument/2006/relationships/image" Target="../media/image15.png"/><Relationship Id="rId10" Type="http://schemas.openxmlformats.org/officeDocument/2006/relationships/tags" Target="../tags/tag394.xml"/><Relationship Id="rId19" Type="http://schemas.openxmlformats.org/officeDocument/2006/relationships/image" Target="../media/image68.jpg"/><Relationship Id="rId4" Type="http://schemas.openxmlformats.org/officeDocument/2006/relationships/tags" Target="../tags/tag388.xml"/><Relationship Id="rId9" Type="http://schemas.openxmlformats.org/officeDocument/2006/relationships/tags" Target="../tags/tag39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400.xml"/><Relationship Id="rId7" Type="http://schemas.openxmlformats.org/officeDocument/2006/relationships/image" Target="../media/image40.pn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6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8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125670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7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3832635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88153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830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19BBC9E-9D93-0C27-B1CD-EF1F0F3BCD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286" y="3039561"/>
            <a:ext cx="3768670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4BFF9F-2916-0FCF-3EBC-E82922425C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0439" y="3039561"/>
            <a:ext cx="3775122" cy="5349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26D249D-C3D6-F609-9056-BAB52027A3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6044" y="3039561"/>
            <a:ext cx="3770575" cy="534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0394-7175-CD69-49C4-F54DA84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CEE426-3FE1-4D38-9918-25C02392BB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E18A7-BEFB-9EAD-5F34-E5E272C889A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312A846-1533-3614-2D44-84D270828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3AA473-7CE1-0A96-B353-C3D7D2E9CFE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2179F8A-ED94-FD91-2D2A-C40BFC24F88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64385" y="6214292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midi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CC1FE5-B575-C9A8-19FF-D3D736D65B1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92841" y="6221257"/>
            <a:ext cx="234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matin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71CCE63-F253-6DC8-D75C-62F4F017112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616482" y="6221257"/>
            <a:ext cx="361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L’après-midi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2B89E8-6ECD-DD33-6F8E-710C27A6E6E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321927" y="6214292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soir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3FABB-C06C-8C59-6A02-B79760BBA0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4385" y="4310487"/>
            <a:ext cx="2349061" cy="16732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666E287-65CB-22BD-08B0-887FB1D08B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2842" y="4297724"/>
            <a:ext cx="2349061" cy="16765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F423BB4-1CA9-46C2-6CCA-F6BF2F7DBE3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5928" y="4310487"/>
            <a:ext cx="2363517" cy="16660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3B82C29-D940-9CAD-B09D-24BFD7A8DB2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1927" y="4297724"/>
            <a:ext cx="2349061" cy="1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17114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3A0EEF0-D516-8D5B-2A66-792EC81CEB2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07976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réveiller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4B7B6BA-8744-1111-5E34-1383C7E8127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229601" y="6221257"/>
            <a:ext cx="2380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farine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D72EF5-119D-A0E5-0AF6-37FBDB77513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62794" y="6214294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café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E126BE-A58C-52A6-E015-DE5210D06050}"/>
              </a:ext>
            </a:extLst>
          </p:cNvPr>
          <p:cNvSpPr txBox="1"/>
          <p:nvPr/>
        </p:nvSpPr>
        <p:spPr>
          <a:xfrm>
            <a:off x="4141169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coucher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6E0917-885D-0A0F-4CEF-7E23B4507C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7976" y="4357530"/>
            <a:ext cx="2416790" cy="167655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8BFEB48-C4B2-BEF8-013B-A50C029027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1169" y="4357530"/>
            <a:ext cx="2416790" cy="16765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C694A1-F9E8-363A-1A42-30D53FBC9A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4362" y="4357530"/>
            <a:ext cx="2435544" cy="16765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8A7155A-AF35-113E-0D73-F613C7AB899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31366" y="4357530"/>
            <a:ext cx="2435545" cy="167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6513FB7-994B-84D5-C8FD-43CC9C4D82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4385" y="4581959"/>
            <a:ext cx="2349061" cy="16732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E0491C-3AED-4EBE-4D69-D9681FC704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842" y="4569196"/>
            <a:ext cx="2349061" cy="16765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7A90581-FCF8-88B6-5A9B-832DD6762D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5928" y="4581959"/>
            <a:ext cx="2363517" cy="16660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056FD04-9646-FF10-473A-26C9A14660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21927" y="4569196"/>
            <a:ext cx="2349061" cy="1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F87E1BB-EB63-B979-6F82-2476423D59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4385" y="4581959"/>
            <a:ext cx="2349061" cy="16732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C744EE-6FB8-F81D-9CC7-F6F80EDC3D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5928" y="4581959"/>
            <a:ext cx="2363517" cy="16660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D6E646-6E7B-46C5-0345-941CBB37F4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81325" y="4571428"/>
            <a:ext cx="2349061" cy="16765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972630E-9CD8-E237-7FED-453D1E352D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5614" y="4581959"/>
            <a:ext cx="2349061" cy="1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</a:t>
            </a:r>
            <a:r>
              <a:rPr lang="ar-MA" sz="2400" b="1" dirty="0">
                <a:solidFill>
                  <a:srgbClr val="A6A6A6"/>
                </a:solidFill>
                <a:latin typeface="Calibri"/>
              </a:rPr>
              <a:t> </a:t>
            </a:r>
            <a:r>
              <a:rPr lang="fr-MA" sz="2400" b="1" dirty="0">
                <a:solidFill>
                  <a:srgbClr val="A6A6A6"/>
                </a:solidFill>
                <a:latin typeface="Calibri"/>
              </a:rPr>
              <a:t>le matin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» et « le soir 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603DFCE-A8D0-2E85-25C6-0313E6BEC4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4385" y="4581959"/>
            <a:ext cx="2349061" cy="16732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F4A26E-DC8C-8357-3A3A-755786C647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5928" y="4581959"/>
            <a:ext cx="2363517" cy="16660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2C4868D-36A0-F37B-55C4-7956158738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81325" y="4571428"/>
            <a:ext cx="2349061" cy="16765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0BF7224-F7B9-BC7F-C7EA-8AB93BDCBF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5614" y="4581959"/>
            <a:ext cx="2349061" cy="1666026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3A6AB05-76B7-7862-E1EE-D143F7F1B56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051376" y="4013281"/>
            <a:ext cx="2779267" cy="263363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7B21CE-C1BF-CA9D-F5CC-3112D981B8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70510" y="4013281"/>
            <a:ext cx="2779267" cy="263363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77B06E-57F0-FC65-2570-B8CA762A0A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976" y="4771879"/>
            <a:ext cx="2416790" cy="16765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045926-CB91-65EA-9A25-E40C56884C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1169" y="4771879"/>
            <a:ext cx="2416790" cy="16765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CF3814-426F-FC97-F570-CEFFA43B95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74362" y="4771879"/>
            <a:ext cx="2435544" cy="16765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DC06E3-79E5-3AC4-EA76-EA33A86928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1366" y="4771879"/>
            <a:ext cx="2435545" cy="167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6C8BD779-35DE-F102-AC1B-B78F8675084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650265" y="4032802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516A3AC-D32C-409B-DC17-E18E515585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7976" y="4771879"/>
            <a:ext cx="2416790" cy="16765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87D79C-122A-41C6-AA5B-0732750266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1169" y="4771879"/>
            <a:ext cx="2416790" cy="16765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DA4BADA-3F06-B98C-A493-1883B22EFB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1366" y="4771879"/>
            <a:ext cx="2435545" cy="167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la farine 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6B03A67-69D8-968E-383F-E809A928A1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7976" y="4771879"/>
            <a:ext cx="2416790" cy="16765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B4A4A99-B6AD-4BFB-4583-33FD49EFBE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1169" y="4771879"/>
            <a:ext cx="2416790" cy="16765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5C132A-81F2-D766-D11A-88B6234CBB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74362" y="4771879"/>
            <a:ext cx="2435544" cy="16765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527E5C-8049-8652-FDFE-8FED167415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31366" y="4771879"/>
            <a:ext cx="2435545" cy="1676556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87648" y="4224227"/>
            <a:ext cx="2808971" cy="27718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A7350A-C7AC-3833-F03A-C514A8FED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4385" y="4581959"/>
            <a:ext cx="2349061" cy="16732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E20D15-D056-47AA-DE4F-22172814FE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842" y="4569196"/>
            <a:ext cx="2349061" cy="16765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8FB305-B8BB-DD8C-BC07-D527C70CB2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5928" y="4581959"/>
            <a:ext cx="2363517" cy="1666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72642E-5D4C-C56F-0523-D2B56F3C73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21927" y="4569196"/>
            <a:ext cx="2349061" cy="16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376479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CDBE-A984-03F5-139C-FC55F2DA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831EFF4-D596-6FD3-28F2-816751E0CC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CAC401-8A4D-FC7F-63F7-3C924D37E8A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BCD998-FD59-9732-2C44-6C43CD4B67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6240CD-8DA3-CF14-DEE5-348C08C423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3CA6584-53BF-A2D1-C917-DFB0266FC9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976" y="4771879"/>
            <a:ext cx="2416790" cy="16765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FD8543-F967-4CFF-6470-04EEEF2D24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1169" y="4771879"/>
            <a:ext cx="2416790" cy="16765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EC7176-9B37-6C57-B9D8-9512E26F5C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74362" y="4771879"/>
            <a:ext cx="2435544" cy="16765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026972-C69F-137C-2088-55555E0C8E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1366" y="4771879"/>
            <a:ext cx="2435545" cy="167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2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matin, le garçon se réveille.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9827179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A04A82A-00DE-C0C1-EA78-02CBEE113DE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matin, le garçon se réveille.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4BD6852-6C6A-3BCA-323B-2795A35E8B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8125" y="4637424"/>
            <a:ext cx="3779416" cy="26218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EA6E656-8ECC-8ED0-926F-AFDE9317E5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8461" y="4637424"/>
            <a:ext cx="3779416" cy="262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97182" y="5351924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7971" y="532817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F599-4439-DD6F-23E6-45DB29D5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5ADC600-D8AA-4659-3368-EF1ECECBAC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FC1205-CFC0-64F6-B4F9-056CFA57F8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8" y="633591"/>
            <a:ext cx="1151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Vous devez répondre avec des phrases.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CBE7C3C-A5A1-DF64-0AC8-EE6680CD55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32" y="2958837"/>
            <a:ext cx="6917654" cy="518183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140915B-A545-E00E-EB0B-AC3CC562A7C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982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fais le matin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le matin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AC3639C-DE1A-2192-54B0-3A7BE82BD25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FE5296-7CD8-912D-0FA7-81B4A501E3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753" y="4719736"/>
            <a:ext cx="3223539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03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1D49-5234-06FA-B635-B15C3172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838D7C-C193-6C7E-DF68-B4A83385C3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300C16-7AC2-6195-90E9-B332AEBAB5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fais à midi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3F9617-E51F-B764-8DD3-650962F8E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à midi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C57E8D6-C072-51F7-9964-05BBE553470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45D5CAB-0D22-CEB3-6EA7-31EA0717464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D05561D-8FC2-00BF-A760-16CFCCD009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753" y="4719737"/>
            <a:ext cx="3223539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21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1E82-76BA-B681-09A0-51456DD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FB22677-B00A-9261-D0FB-9A535E4DE8B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3D403F-B1F0-D28B-6FD7-B806DB4242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tu fais le soir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57BC83-DE60-7993-A70E-2060FEB904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dans le soir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CE36C8-9CA7-FC87-B8DC-8D003FC3E00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F952EF5-14EF-09F6-BD70-882D379F5A1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5A3263A-9524-6DE8-D08C-7236406427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3851" y="4719737"/>
            <a:ext cx="3208298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02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59C789D-4680-93D3-F5B1-AFD1D481768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4527036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95558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ce que tu fais le matin, à midi et le soir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0549" y="3413487"/>
            <a:ext cx="89011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le matin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Le matin, je ….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à midi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 midi, je ….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Et le soir, qu’est-ce que tu fais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Le soir, je ….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BF96B9-ABB2-E549-BB3C-43595A3F9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2631" y="3422463"/>
            <a:ext cx="923168" cy="91662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B6ACA37-EE07-0828-12E7-4D4FB0D73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2631" y="5007968"/>
            <a:ext cx="923168" cy="9253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FD96F5-2EDA-43C9-3C22-59D3D9C30D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6996" y="6602203"/>
            <a:ext cx="918803" cy="91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2167870"/>
            <a:ext cx="129540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00362" y="4823826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f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728347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3C63AF3-FE72-26BA-18DF-C42BF14F2F0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00362" y="5781465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syllabes, des mots et des phrases simples.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625EF1-4EC3-4FAC-FBCB-3A37516DFA9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5685986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f. Elle fait le son « f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B589BC4-28F7-F35E-9184-85FF90E3AA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f   F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F - f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141A741-2F6E-CC1E-4E84-265DB646F14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f   F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64AD2D-6D97-1152-5995-8169864DF8E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358670"/>
            <a:ext cx="1297304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Fa   fi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fé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fo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fu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fe</a:t>
            </a:r>
            <a:endParaRPr lang="fr-MA" sz="88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fou   if   of   ouf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af</a:t>
            </a:r>
            <a:endParaRPr lang="fr-MA" sz="88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A6F7-4B52-658D-B9CD-C1236618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9BD96F6-CB53-6DC6-3E5D-694D0A28D2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mots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44F4294-18FF-D898-CAA5-7794B446FC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D28FCC-2523-CD58-6F33-B9FD59D6F1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75F7CAF-65D1-DCC3-767A-59EEDE166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CD9E5C-6F43-B0E8-C9DB-E26C845FC8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5143500"/>
            <a:ext cx="12973049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Farid   fini</a:t>
            </a:r>
            <a:r>
              <a:rPr lang="fr-MA" sz="88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café   for</a:t>
            </a:r>
            <a:r>
              <a:rPr lang="fr-MA" sz="88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024179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6" y="672435"/>
            <a:ext cx="9558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Farid. Finit. Sa. soupe. Farid finit sa soupe.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B20A8F5-381D-406D-7AE0-60A6E36A858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4F312957-9D8D-D061-A7C0-489A15E6D3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Farid fini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 sa soup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r>
              <a:rPr lang="fr-MA" sz="9600" b="1" dirty="0">
                <a:solidFill>
                  <a:schemeClr val="bg1"/>
                </a:solidFill>
                <a:latin typeface="KG Primary Penmanship 2" panose="020B0604020202020204" charset="0"/>
              </a:rPr>
              <a:t>.</a:t>
            </a: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D707ADB2-9027-1091-7870-489FBA2D0C2E}"/>
              </a:ext>
            </a:extLst>
          </p:cNvPr>
          <p:cNvSpPr/>
          <p:nvPr/>
        </p:nvSpPr>
        <p:spPr>
          <a:xfrm rot="16200000">
            <a:off x="3779239" y="5549570"/>
            <a:ext cx="257094" cy="11855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EA8DC36A-354D-DB24-9AB7-4CEDD2DC8182}"/>
              </a:ext>
            </a:extLst>
          </p:cNvPr>
          <p:cNvSpPr/>
          <p:nvPr/>
        </p:nvSpPr>
        <p:spPr>
          <a:xfrm rot="16200000">
            <a:off x="9519410" y="5161861"/>
            <a:ext cx="280485" cy="19467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1B712361-09E6-75DC-A182-E889FA1BF3AD}"/>
              </a:ext>
            </a:extLst>
          </p:cNvPr>
          <p:cNvSpPr/>
          <p:nvPr/>
        </p:nvSpPr>
        <p:spPr>
          <a:xfrm rot="16200000">
            <a:off x="2564647" y="5663721"/>
            <a:ext cx="271389" cy="9715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BFFBFB9A-59CE-8323-CB0F-55286FC33323}"/>
              </a:ext>
            </a:extLst>
          </p:cNvPr>
          <p:cNvSpPr/>
          <p:nvPr/>
        </p:nvSpPr>
        <p:spPr>
          <a:xfrm rot="16200000">
            <a:off x="7583779" y="5751154"/>
            <a:ext cx="250284" cy="8177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B863BAF5-8D52-4672-066C-263E0E91DCE0}"/>
              </a:ext>
            </a:extLst>
          </p:cNvPr>
          <p:cNvSpPr/>
          <p:nvPr/>
        </p:nvSpPr>
        <p:spPr>
          <a:xfrm rot="16200000">
            <a:off x="5985249" y="5711414"/>
            <a:ext cx="250288" cy="8173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EB9C0DB8-5D47-F84C-810B-ADF736C9A22C}"/>
              </a:ext>
            </a:extLst>
          </p:cNvPr>
          <p:cNvSpPr/>
          <p:nvPr/>
        </p:nvSpPr>
        <p:spPr>
          <a:xfrm rot="16200000">
            <a:off x="5155795" y="5814600"/>
            <a:ext cx="217811" cy="61622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Farid finit sa soupe.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FDABCC-813D-FD88-DFA5-A0706C67B3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6335CE6-A6A0-FD0F-09FC-9CDCB08EA26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Farid fini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 sa soup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r>
              <a:rPr lang="fr-MA" sz="9600" b="1" dirty="0">
                <a:solidFill>
                  <a:schemeClr val="bg1"/>
                </a:solidFill>
                <a:latin typeface="KG Primary Penmanship 2" panose="020B0604020202020204" charset="0"/>
              </a:rPr>
              <a:t>.</a:t>
            </a: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7FCB2C97-8D9C-58B2-98EA-0919219DB4DA}"/>
              </a:ext>
            </a:extLst>
          </p:cNvPr>
          <p:cNvSpPr/>
          <p:nvPr/>
        </p:nvSpPr>
        <p:spPr>
          <a:xfrm rot="16200000">
            <a:off x="3779239" y="5549570"/>
            <a:ext cx="257094" cy="11855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7E52947D-5ACB-8089-27D5-F36C6D5B4E62}"/>
              </a:ext>
            </a:extLst>
          </p:cNvPr>
          <p:cNvSpPr/>
          <p:nvPr/>
        </p:nvSpPr>
        <p:spPr>
          <a:xfrm rot="16200000">
            <a:off x="9519410" y="5161861"/>
            <a:ext cx="280485" cy="19467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19C1EB07-8AAD-2BC4-1238-6BBF768E62B7}"/>
              </a:ext>
            </a:extLst>
          </p:cNvPr>
          <p:cNvSpPr/>
          <p:nvPr/>
        </p:nvSpPr>
        <p:spPr>
          <a:xfrm rot="16200000">
            <a:off x="2564647" y="5663721"/>
            <a:ext cx="271389" cy="9715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20D8F2A1-1CDD-226A-CBEA-16B33E8A13DA}"/>
              </a:ext>
            </a:extLst>
          </p:cNvPr>
          <p:cNvSpPr/>
          <p:nvPr/>
        </p:nvSpPr>
        <p:spPr>
          <a:xfrm rot="16200000">
            <a:off x="7583779" y="5751154"/>
            <a:ext cx="250284" cy="8177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72F0AA6-0FC6-5782-4153-E1C814DBD393}"/>
              </a:ext>
            </a:extLst>
          </p:cNvPr>
          <p:cNvSpPr/>
          <p:nvPr/>
        </p:nvSpPr>
        <p:spPr>
          <a:xfrm rot="16200000">
            <a:off x="5985249" y="5711414"/>
            <a:ext cx="250288" cy="8173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10CBA7BD-6313-F521-98FE-7D477F1D839F}"/>
              </a:ext>
            </a:extLst>
          </p:cNvPr>
          <p:cNvSpPr/>
          <p:nvPr/>
        </p:nvSpPr>
        <p:spPr>
          <a:xfrm rot="16200000">
            <a:off x="5155795" y="5814600"/>
            <a:ext cx="217811" cy="61622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9310FC6-14A9-2696-2219-3F2C84AD5F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4757" y="1661402"/>
            <a:ext cx="5715819" cy="80998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46424" y="1092330"/>
            <a:ext cx="991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phrases affichées.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livrets. Allez à la page 27.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5D0AA5E-FC88-3905-C84C-E3FBE254FB7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4030321-7C00-E285-24E0-82B39F772C0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42727" y="8653579"/>
            <a:ext cx="5701442" cy="714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6. Je vais lire des phrases. Répétez après moi.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FC199B-B8EF-D090-3F78-99E594674B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88F2851-5E2F-E27E-A085-20D427123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22" y="4323367"/>
            <a:ext cx="11598383" cy="164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40376771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4E51BC-0C5F-F2ED-9231-98D14B7D260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1C226EE-B2F3-7164-4B17-33A84906B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22" y="4323367"/>
            <a:ext cx="11598383" cy="164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86075" y="5234952"/>
            <a:ext cx="9523640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correctement, sous dictée, des syllabes.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A1BD46-EFEE-E8B8-F931-ABD212C5F0B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5162EE6-F7E1-863A-7436-EE166EA4446C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cahiers. Nous allons faire une dictée.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1603823-7C3A-8190-4146-9688108A63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6004"/>
          <a:stretch/>
        </p:blipFill>
        <p:spPr>
          <a:xfrm>
            <a:off x="4509506" y="3501370"/>
            <a:ext cx="4696988" cy="471074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Écris les syllabes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Fa – fi –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fo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fu –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fe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D4F501-E497-73CC-FD18-E461AAA6FD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1603D0F-DAD8-1D31-A10D-A4102FA3DE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412" y="3806138"/>
            <a:ext cx="12722085" cy="267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55315-7E6C-66A1-441C-2484E6735A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2BBE0D2-CD86-3534-D932-2EA584F734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604" y="3982837"/>
            <a:ext cx="12813761" cy="252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003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2D173DCE-2958-5D72-2B18-59C53D423EB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51588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12121</TotalTime>
  <Words>1731</Words>
  <PresentationFormat>Personnalisé</PresentationFormat>
  <Paragraphs>341</Paragraphs>
  <Slides>58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58</vt:i4>
      </vt:variant>
    </vt:vector>
  </HeadingPairs>
  <TitlesOfParts>
    <vt:vector size="70" baseType="lpstr">
      <vt:lpstr>Dosis</vt:lpstr>
      <vt:lpstr>Calibri </vt:lpstr>
      <vt:lpstr>Candara</vt:lpstr>
      <vt:lpstr>Dosis Bold</vt:lpstr>
      <vt:lpstr>Arial</vt:lpstr>
      <vt:lpstr>KG Primary Penmanship 2</vt:lpstr>
      <vt:lpstr>Carelia</vt:lpstr>
      <vt:lpstr>Calibri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2025-07-31T19:36:56Z</dcterms:modified>
</cp:coreProperties>
</file>