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292" r:id="rId4"/>
    <p:sldId id="286" r:id="rId5"/>
    <p:sldId id="293" r:id="rId6"/>
    <p:sldId id="29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 CÁC BẠN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7200" b="1" dirty="0" err="1" smtClean="0"/>
              <a:t>Này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cá</a:t>
            </a:r>
            <a:r>
              <a:rPr lang="en-US" sz="7200" b="1" dirty="0" err="1" smtClean="0"/>
              <a:t>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miền</a:t>
            </a:r>
            <a:r>
              <a:rPr lang="en-US" sz="7200" b="1" dirty="0" smtClean="0"/>
              <a:t> Ga-li-</a:t>
            </a:r>
            <a:r>
              <a:rPr lang="en-US" sz="7200" b="1" dirty="0" err="1" smtClean="0"/>
              <a:t>lê</a:t>
            </a:r>
            <a:r>
              <a:rPr lang="vi-VN" sz="7200" b="1" dirty="0" smtClean="0"/>
              <a:t>.</a:t>
            </a:r>
            <a:r>
              <a:rPr lang="en-US" sz="7200" b="1" dirty="0" smtClean="0"/>
              <a:t> Sao </a:t>
            </a:r>
            <a:r>
              <a:rPr lang="en-US" sz="7200" b="1" dirty="0" err="1" smtClean="0"/>
              <a:t>còn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đứng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ngước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nhìn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trời</a:t>
            </a:r>
            <a:r>
              <a:rPr lang="en-US" sz="7200" b="1" dirty="0"/>
              <a:t>?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Đức</a:t>
            </a:r>
            <a:r>
              <a:rPr lang="en-US" sz="7200" b="1" dirty="0" smtClean="0"/>
              <a:t> Ki-</a:t>
            </a:r>
            <a:r>
              <a:rPr lang="en-US" sz="7200" b="1" dirty="0" err="1" smtClean="0"/>
              <a:t>tô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Đấng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được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rước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trời</a:t>
            </a:r>
            <a:r>
              <a:rPr lang="en-US" sz="7200" b="1" dirty="0" smtClean="0"/>
              <a:t>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1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8000" b="1" dirty="0" err="1" smtClean="0"/>
              <a:t>Người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sẽ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ngự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giá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quang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lâm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như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các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bạn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vừa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chứng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kiến</a:t>
            </a:r>
            <a:r>
              <a:rPr lang="en-US" sz="8000" b="1" dirty="0" smtClean="0"/>
              <a:t>. Ha-</a:t>
            </a:r>
            <a:r>
              <a:rPr lang="en-US" sz="8000" b="1" dirty="0" err="1" smtClean="0"/>
              <a:t>lê</a:t>
            </a:r>
            <a:r>
              <a:rPr lang="en-US" sz="8000" b="1" dirty="0" smtClean="0"/>
              <a:t>-</a:t>
            </a:r>
            <a:r>
              <a:rPr lang="en-US" sz="8000" b="1" dirty="0" err="1" smtClean="0"/>
              <a:t>lui</a:t>
            </a:r>
            <a:r>
              <a:rPr lang="en-US" sz="8000" b="1" dirty="0" smtClean="0"/>
              <a:t>-a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13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8000" b="1" dirty="0" err="1" smtClean="0"/>
              <a:t>Vỗ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tay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nào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muôn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dân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hỡi</a:t>
            </a:r>
            <a:r>
              <a:rPr lang="en-US" sz="8000" b="1" dirty="0" smtClean="0"/>
              <a:t>. </a:t>
            </a:r>
            <a:r>
              <a:rPr lang="en-US" sz="8000" b="1" dirty="0" err="1" smtClean="0"/>
              <a:t>Mừng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Thiên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Chúa</a:t>
            </a:r>
            <a:r>
              <a:rPr lang="en-US" sz="8000" b="1" dirty="0" smtClean="0"/>
              <a:t>, </a:t>
            </a:r>
            <a:r>
              <a:rPr lang="en-US" sz="8000" b="1" dirty="0" err="1" smtClean="0"/>
              <a:t>hãy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cất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tiếng</a:t>
            </a:r>
            <a:r>
              <a:rPr lang="en-US" sz="8000" b="1" dirty="0" smtClean="0"/>
              <a:t> reo </a:t>
            </a:r>
            <a:r>
              <a:rPr lang="en-US" sz="8000" b="1" dirty="0" err="1" smtClean="0"/>
              <a:t>hò</a:t>
            </a:r>
            <a:r>
              <a:rPr lang="en-US" sz="8000" b="1" dirty="0" smtClean="0"/>
              <a:t>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3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7200" b="1" dirty="0" err="1" smtClean="0"/>
              <a:t>Này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cá</a:t>
            </a:r>
            <a:r>
              <a:rPr lang="en-US" sz="7200" b="1" dirty="0" err="1" smtClean="0"/>
              <a:t>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miền</a:t>
            </a:r>
            <a:r>
              <a:rPr lang="en-US" sz="7200" b="1" dirty="0" smtClean="0"/>
              <a:t> Ga-li-</a:t>
            </a:r>
            <a:r>
              <a:rPr lang="en-US" sz="7200" b="1" dirty="0" err="1" smtClean="0"/>
              <a:t>lê</a:t>
            </a:r>
            <a:r>
              <a:rPr lang="vi-VN" sz="7200" b="1" dirty="0" smtClean="0"/>
              <a:t>.</a:t>
            </a:r>
            <a:r>
              <a:rPr lang="en-US" sz="7200" b="1" dirty="0" smtClean="0"/>
              <a:t> Sao </a:t>
            </a:r>
            <a:r>
              <a:rPr lang="en-US" sz="7200" b="1" dirty="0" err="1" smtClean="0"/>
              <a:t>còn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đứng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ngước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nhìn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trời</a:t>
            </a:r>
            <a:r>
              <a:rPr lang="en-US" sz="7200" b="1" dirty="0"/>
              <a:t>?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Đức</a:t>
            </a:r>
            <a:r>
              <a:rPr lang="en-US" sz="7200" b="1" dirty="0" smtClean="0"/>
              <a:t> Ki-</a:t>
            </a:r>
            <a:r>
              <a:rPr lang="en-US" sz="7200" b="1" dirty="0" err="1" smtClean="0"/>
              <a:t>tô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Đấng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được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rước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trời</a:t>
            </a:r>
            <a:r>
              <a:rPr lang="en-US" sz="7200" b="1" dirty="0" smtClean="0"/>
              <a:t>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61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8000" b="1" dirty="0" err="1" smtClean="0"/>
              <a:t>Người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sẽ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ngự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giá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quang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lâm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như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các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bạn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vừa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chứng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kiến</a:t>
            </a:r>
            <a:r>
              <a:rPr lang="en-US" sz="8000" b="1" dirty="0" smtClean="0"/>
              <a:t>. Ha-</a:t>
            </a:r>
            <a:r>
              <a:rPr lang="en-US" sz="8000" b="1" dirty="0" err="1" smtClean="0"/>
              <a:t>lê</a:t>
            </a:r>
            <a:r>
              <a:rPr lang="en-US" sz="8000" b="1" dirty="0" smtClean="0"/>
              <a:t>-</a:t>
            </a:r>
            <a:r>
              <a:rPr lang="en-US" sz="8000" b="1" dirty="0" err="1" smtClean="0"/>
              <a:t>lui</a:t>
            </a:r>
            <a:r>
              <a:rPr lang="en-US" sz="8000" b="1" dirty="0" smtClean="0"/>
              <a:t>-a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41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218</TotalTime>
  <Words>13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Verdana</vt:lpstr>
      <vt:lpstr>Savon</vt:lpstr>
      <vt:lpstr>NÀY CÁC BẠN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38</cp:revision>
  <dcterms:created xsi:type="dcterms:W3CDTF">2024-12-09T02:06:03Z</dcterms:created>
  <dcterms:modified xsi:type="dcterms:W3CDTF">2025-05-02T02:33:26Z</dcterms:modified>
</cp:coreProperties>
</file>