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61" r:id="rId4"/>
    <p:sldId id="280" r:id="rId5"/>
    <p:sldId id="274" r:id="rId6"/>
    <p:sldId id="276" r:id="rId7"/>
    <p:sldId id="268" r:id="rId8"/>
    <p:sldId id="281" r:id="rId9"/>
    <p:sldId id="262" r:id="rId10"/>
    <p:sldId id="278" r:id="rId11"/>
    <p:sldId id="285" r:id="rId12"/>
    <p:sldId id="277" r:id="rId13"/>
    <p:sldId id="270" r:id="rId14"/>
    <p:sldId id="263" r:id="rId15"/>
    <p:sldId id="265" r:id="rId16"/>
    <p:sldId id="275" r:id="rId17"/>
    <p:sldId id="279" r:id="rId18"/>
    <p:sldId id="271" r:id="rId19"/>
    <p:sldId id="283" r:id="rId20"/>
    <p:sldId id="264" r:id="rId21"/>
    <p:sldId id="269" r:id="rId22"/>
    <p:sldId id="273" r:id="rId23"/>
    <p:sldId id="266" r:id="rId24"/>
    <p:sldId id="272" r:id="rId25"/>
    <p:sldId id="284" r:id="rId26"/>
    <p:sldId id="286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2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8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___erebilen_Microsoft_Excel__al__ma_Sayfas_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___erebilen_Microsoft_Excel__al__ma_Sayfas_1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akro___erebilen_Microsoft_Excel__al__ma_Sayfas_2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B0F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A7-400F-9659-380D32280B7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D73-4108-93C5-71C6B6F45688}"/>
              </c:ext>
            </c:extLst>
          </c:dPt>
          <c:dPt>
            <c:idx val="2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D73-4108-93C5-71C6B6F45688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63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73-4108-93C5-71C6B6F45688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D73-4108-93C5-71C6B6F4568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73-4108-93C5-71C6B6F456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0.13</c:v>
                </c:pt>
                <c:pt idx="1">
                  <c:v>0.22</c:v>
                </c:pt>
                <c:pt idx="2">
                  <c:v>0.24</c:v>
                </c:pt>
                <c:pt idx="3">
                  <c:v>0.41000000000000003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73-4108-93C5-71C6B6F456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D0E2-4726-A03B-3A1B6F66E00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0E2-4726-A03B-3A1B6F66E007}"/>
              </c:ext>
            </c:extLst>
          </c:dPt>
          <c:cat>
            <c:strRef>
              <c:f>Sheet1!$A$2:$A$3</c:f>
              <c:strCache>
                <c:ptCount val="2"/>
                <c:pt idx="0">
                  <c:v>数据</c:v>
                </c:pt>
                <c:pt idx="1">
                  <c:v>辅助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E2-4726-A03B-3A1B6F66E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D0E2-4726-A03B-3A1B6F66E00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0E2-4726-A03B-3A1B6F66E007}"/>
              </c:ext>
            </c:extLst>
          </c:dPt>
          <c:cat>
            <c:strRef>
              <c:f>Sheet1!$A$2:$A$3</c:f>
              <c:strCache>
                <c:ptCount val="2"/>
                <c:pt idx="0">
                  <c:v>数据</c:v>
                </c:pt>
                <c:pt idx="1">
                  <c:v>辅助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E2-4726-A03B-3A1B6F66E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D0E2-4726-A03B-3A1B6F66E00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0E2-4726-A03B-3A1B6F66E007}"/>
              </c:ext>
            </c:extLst>
          </c:dPt>
          <c:cat>
            <c:strRef>
              <c:f>Sheet1!$A$2:$A$3</c:f>
              <c:strCache>
                <c:ptCount val="2"/>
                <c:pt idx="0">
                  <c:v>数据</c:v>
                </c:pt>
                <c:pt idx="1">
                  <c:v>辅助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</c:v>
                </c:pt>
                <c:pt idx="1">
                  <c:v>9.9999999999999978E-2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E2-4726-A03B-3A1B6F66E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336D7-5AAF-4696-BC28-A17AD4F53D3B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8C7A8-3CC6-4214-B585-5C646D54D7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258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9BF40-9E9B-4C77-8C21-F20C9F8AC26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89563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03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9BF40-9E9B-4C77-8C21-F20C9F8AC26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03165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4213" fontAlgn="base">
              <a:spcBef>
                <a:spcPct val="0"/>
              </a:spcBef>
              <a:spcAft>
                <a:spcPct val="0"/>
              </a:spcAft>
            </a:pPr>
            <a:fld id="{810BEF18-CF58-4AEF-949D-E42C6D57CBAE}" type="slidenum">
              <a:rPr lang="en-US" altLang="zh-CN" sz="1200">
                <a:latin typeface="Calibri" panose="020F0502020204030204" pitchFamily="34" charset="0"/>
              </a:rPr>
              <a:pPr defTabSz="684213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zh-CN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40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87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9BF40-9E9B-4C77-8C21-F20C9F8AC26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67953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82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429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19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9BF40-9E9B-4C77-8C21-F20C9F8AC26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6133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91943-51BD-4131-B271-DC25003004B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137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45301-0E45-4BCD-971D-85A91F21A96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627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84213" fontAlgn="base">
              <a:spcBef>
                <a:spcPct val="0"/>
              </a:spcBef>
              <a:spcAft>
                <a:spcPct val="0"/>
              </a:spcAft>
            </a:pPr>
            <a:fld id="{E4261658-2137-4EEA-9477-6482D3ABED27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 defTabSz="684213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7192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85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91943-51BD-4131-B271-DC25003004B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808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9BF40-9E9B-4C77-8C21-F20C9F8AC26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82973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12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fld id="{7466E35B-BE3C-454C-B5D3-271CA8A2557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8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51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01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2001520" y="2369845"/>
            <a:ext cx="8188960" cy="228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 userDrawn="1"/>
        </p:nvSpPr>
        <p:spPr>
          <a:xfrm>
            <a:off x="5100320" y="2171675"/>
            <a:ext cx="1991360" cy="39671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2001520" y="2974365"/>
            <a:ext cx="8188960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2" hasCustomPrompt="1"/>
          </p:nvPr>
        </p:nvSpPr>
        <p:spPr>
          <a:xfrm>
            <a:off x="5100320" y="2182841"/>
            <a:ext cx="1991360" cy="37438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148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build="p">
        <p:tmplLst>
          <p:tmpl lvl="1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" y="0"/>
            <a:ext cx="12191821" cy="6858000"/>
          </a:xfrm>
          <a:prstGeom prst="rect">
            <a:avLst/>
          </a:prstGeom>
        </p:spPr>
      </p:pic>
      <p:sp>
        <p:nvSpPr>
          <p:cNvPr id="3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850640" y="431164"/>
            <a:ext cx="4490720" cy="53361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pPr lvl="0"/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3850640" y="925629"/>
            <a:ext cx="4490720" cy="23785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spc="250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zh-CN" dirty="0"/>
              <a:t>Design &amp; Creativity Space Studio</a:t>
            </a: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979090" y="813869"/>
            <a:ext cx="310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>
            <a:off x="8103950" y="813869"/>
            <a:ext cx="310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24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6" presetClass="entr" presetSubtype="37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574600" y="6573414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srgbClr val="002060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srgbClr val="002060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srgbClr val="002060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3958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" y="0"/>
            <a:ext cx="12191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5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49447" y="2200944"/>
            <a:ext cx="58913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UI Gothic" panose="020B0600070205080204" pitchFamily="34" charset="-128"/>
              </a:rPr>
              <a:t>CREATIVITY</a:t>
            </a:r>
            <a:endParaRPr lang="zh-CN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UI Gothic" panose="020B0600070205080204" pitchFamily="34" charset="-128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49447" y="3016094"/>
            <a:ext cx="40254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66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UI Gothic" panose="020B0600070205080204" pitchFamily="34" charset="-128"/>
              </a:rPr>
              <a:t>STUDIO</a:t>
            </a:r>
            <a:endParaRPr lang="zh-CN" altLang="en-US" sz="6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UI Gothic" panose="020B0600070205080204" pitchFamily="34" charset="-128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62181" y="3976651"/>
            <a:ext cx="3894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2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UI Gothic" panose="020B0600070205080204" pitchFamily="34" charset="-128"/>
              </a:rPr>
              <a:t>PRESENTATION</a:t>
            </a:r>
            <a:endParaRPr lang="zh-CN" altLang="en-US" sz="2800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UI Gothic" panose="020B0600070205080204" pitchFamily="34" charset="-128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591365" y="501713"/>
            <a:ext cx="16289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UI Gothic" panose="020B0600070205080204" pitchFamily="34" charset="-128"/>
              </a:rPr>
              <a:t>LOGO</a:t>
            </a:r>
            <a:endParaRPr lang="zh-CN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UI 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733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46757" y="2179908"/>
            <a:ext cx="5452949" cy="340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19146" y="1981201"/>
            <a:ext cx="5452949" cy="340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28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Design &amp; Creativity Space Studio</a:t>
            </a:r>
            <a:endParaRPr lang="zh-CN" altLang="en-US" dirty="0">
              <a:latin typeface="+mj-lt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7223804" y="2031891"/>
            <a:ext cx="19231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B0F0"/>
                </a:solidFill>
                <a:latin typeface="+mj-lt"/>
                <a:sym typeface="Arial" pitchFamily="34" charset="0"/>
              </a:rPr>
              <a:t>STEP HERE</a:t>
            </a:r>
            <a:endParaRPr lang="zh-CN" altLang="en-US" sz="2400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grpSp>
        <p:nvGrpSpPr>
          <p:cNvPr id="10" name="Group 109"/>
          <p:cNvGrpSpPr>
            <a:grpSpLocks/>
          </p:cNvGrpSpPr>
          <p:nvPr/>
        </p:nvGrpSpPr>
        <p:grpSpPr bwMode="auto">
          <a:xfrm>
            <a:off x="7346446" y="4850625"/>
            <a:ext cx="452894" cy="452895"/>
            <a:chOff x="0" y="0"/>
            <a:chExt cx="827310" cy="827310"/>
          </a:xfrm>
        </p:grpSpPr>
        <p:sp>
          <p:nvSpPr>
            <p:cNvPr id="11" name="椭圆 3"/>
            <p:cNvSpPr>
              <a:spLocks noChangeArrowheads="1"/>
            </p:cNvSpPr>
            <p:nvPr/>
          </p:nvSpPr>
          <p:spPr bwMode="auto">
            <a:xfrm>
              <a:off x="0" y="0"/>
              <a:ext cx="827310" cy="8273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+mj-lt"/>
                <a:sym typeface="宋体" pitchFamily="2" charset="-122"/>
              </a:endParaRPr>
            </a:p>
          </p:txBody>
        </p:sp>
        <p:sp>
          <p:nvSpPr>
            <p:cNvPr id="14" name="Freeform 272"/>
            <p:cNvSpPr>
              <a:spLocks noEditPoints="1" noChangeArrowheads="1"/>
            </p:cNvSpPr>
            <p:nvPr/>
          </p:nvSpPr>
          <p:spPr bwMode="auto">
            <a:xfrm>
              <a:off x="295386" y="234197"/>
              <a:ext cx="236538" cy="373063"/>
            </a:xfrm>
            <a:custGeom>
              <a:avLst/>
              <a:gdLst>
                <a:gd name="T0" fmla="*/ 2147483647 w 67"/>
                <a:gd name="T1" fmla="*/ 2147483647 h 106"/>
                <a:gd name="T2" fmla="*/ 2147483647 w 67"/>
                <a:gd name="T3" fmla="*/ 2147483647 h 106"/>
                <a:gd name="T4" fmla="*/ 2147483647 w 67"/>
                <a:gd name="T5" fmla="*/ 2147483647 h 106"/>
                <a:gd name="T6" fmla="*/ 2147483647 w 67"/>
                <a:gd name="T7" fmla="*/ 2147483647 h 106"/>
                <a:gd name="T8" fmla="*/ 2147483647 w 67"/>
                <a:gd name="T9" fmla="*/ 2147483647 h 106"/>
                <a:gd name="T10" fmla="*/ 2147483647 w 67"/>
                <a:gd name="T11" fmla="*/ 2147483647 h 106"/>
                <a:gd name="T12" fmla="*/ 2147483647 w 67"/>
                <a:gd name="T13" fmla="*/ 2147483647 h 106"/>
                <a:gd name="T14" fmla="*/ 2147483647 w 67"/>
                <a:gd name="T15" fmla="*/ 2147483647 h 106"/>
                <a:gd name="T16" fmla="*/ 2147483647 w 67"/>
                <a:gd name="T17" fmla="*/ 2147483647 h 106"/>
                <a:gd name="T18" fmla="*/ 2147483647 w 67"/>
                <a:gd name="T19" fmla="*/ 2147483647 h 106"/>
                <a:gd name="T20" fmla="*/ 2147483647 w 67"/>
                <a:gd name="T21" fmla="*/ 2147483647 h 106"/>
                <a:gd name="T22" fmla="*/ 2147483647 w 67"/>
                <a:gd name="T23" fmla="*/ 2147483647 h 106"/>
                <a:gd name="T24" fmla="*/ 2147483647 w 67"/>
                <a:gd name="T25" fmla="*/ 2147483647 h 106"/>
                <a:gd name="T26" fmla="*/ 2147483647 w 67"/>
                <a:gd name="T27" fmla="*/ 2147483647 h 106"/>
                <a:gd name="T28" fmla="*/ 2147483647 w 67"/>
                <a:gd name="T29" fmla="*/ 2147483647 h 106"/>
                <a:gd name="T30" fmla="*/ 0 w 67"/>
                <a:gd name="T31" fmla="*/ 2147483647 h 106"/>
                <a:gd name="T32" fmla="*/ 2147483647 w 67"/>
                <a:gd name="T33" fmla="*/ 0 h 106"/>
                <a:gd name="T34" fmla="*/ 2147483647 w 67"/>
                <a:gd name="T35" fmla="*/ 2147483647 h 106"/>
                <a:gd name="T36" fmla="*/ 2147483647 w 67"/>
                <a:gd name="T37" fmla="*/ 2147483647 h 106"/>
                <a:gd name="T38" fmla="*/ 2147483647 w 67"/>
                <a:gd name="T39" fmla="*/ 2147483647 h 106"/>
                <a:gd name="T40" fmla="*/ 2147483647 w 67"/>
                <a:gd name="T41" fmla="*/ 2147483647 h 106"/>
                <a:gd name="T42" fmla="*/ 2147483647 w 67"/>
                <a:gd name="T43" fmla="*/ 2147483647 h 106"/>
                <a:gd name="T44" fmla="*/ 2147483647 w 67"/>
                <a:gd name="T45" fmla="*/ 2147483647 h 106"/>
                <a:gd name="T46" fmla="*/ 2147483647 w 67"/>
                <a:gd name="T47" fmla="*/ 2147483647 h 106"/>
                <a:gd name="T48" fmla="*/ 2147483647 w 67"/>
                <a:gd name="T49" fmla="*/ 2147483647 h 106"/>
                <a:gd name="T50" fmla="*/ 2147483647 w 67"/>
                <a:gd name="T51" fmla="*/ 2147483647 h 106"/>
                <a:gd name="T52" fmla="*/ 2147483647 w 67"/>
                <a:gd name="T53" fmla="*/ 2147483647 h 106"/>
                <a:gd name="T54" fmla="*/ 2147483647 w 67"/>
                <a:gd name="T55" fmla="*/ 2147483647 h 106"/>
                <a:gd name="T56" fmla="*/ 2147483647 w 67"/>
                <a:gd name="T57" fmla="*/ 2147483647 h 106"/>
                <a:gd name="T58" fmla="*/ 2147483647 w 67"/>
                <a:gd name="T59" fmla="*/ 2147483647 h 106"/>
                <a:gd name="T60" fmla="*/ 2147483647 w 67"/>
                <a:gd name="T61" fmla="*/ 2147483647 h 106"/>
                <a:gd name="T62" fmla="*/ 2147483647 w 67"/>
                <a:gd name="T63" fmla="*/ 2147483647 h 106"/>
                <a:gd name="T64" fmla="*/ 2147483647 w 67"/>
                <a:gd name="T65" fmla="*/ 2147483647 h 106"/>
                <a:gd name="T66" fmla="*/ 2147483647 w 67"/>
                <a:gd name="T67" fmla="*/ 2147483647 h 106"/>
                <a:gd name="T68" fmla="*/ 2147483647 w 67"/>
                <a:gd name="T69" fmla="*/ 2147483647 h 106"/>
                <a:gd name="T70" fmla="*/ 2147483647 w 67"/>
                <a:gd name="T71" fmla="*/ 2147483647 h 106"/>
                <a:gd name="T72" fmla="*/ 2147483647 w 67"/>
                <a:gd name="T73" fmla="*/ 2147483647 h 106"/>
                <a:gd name="T74" fmla="*/ 2147483647 w 67"/>
                <a:gd name="T75" fmla="*/ 2147483647 h 106"/>
                <a:gd name="T76" fmla="*/ 2147483647 w 67"/>
                <a:gd name="T77" fmla="*/ 2147483647 h 106"/>
                <a:gd name="T78" fmla="*/ 2147483647 w 67"/>
                <a:gd name="T79" fmla="*/ 2147483647 h 106"/>
                <a:gd name="T80" fmla="*/ 2147483647 w 67"/>
                <a:gd name="T81" fmla="*/ 2147483647 h 106"/>
                <a:gd name="T82" fmla="*/ 2147483647 w 67"/>
                <a:gd name="T83" fmla="*/ 2147483647 h 106"/>
                <a:gd name="T84" fmla="*/ 2147483647 w 67"/>
                <a:gd name="T85" fmla="*/ 2147483647 h 106"/>
                <a:gd name="T86" fmla="*/ 2147483647 w 67"/>
                <a:gd name="T87" fmla="*/ 2147483647 h 106"/>
                <a:gd name="T88" fmla="*/ 2147483647 w 67"/>
                <a:gd name="T89" fmla="*/ 2147483647 h 106"/>
                <a:gd name="T90" fmla="*/ 2147483647 w 67"/>
                <a:gd name="T91" fmla="*/ 2147483647 h 106"/>
                <a:gd name="T92" fmla="*/ 2147483647 w 67"/>
                <a:gd name="T93" fmla="*/ 2147483647 h 106"/>
                <a:gd name="T94" fmla="*/ 2147483647 w 67"/>
                <a:gd name="T95" fmla="*/ 2147483647 h 106"/>
                <a:gd name="T96" fmla="*/ 2147483647 w 67"/>
                <a:gd name="T97" fmla="*/ 2147483647 h 106"/>
                <a:gd name="T98" fmla="*/ 2147483647 w 67"/>
                <a:gd name="T99" fmla="*/ 2147483647 h 106"/>
                <a:gd name="T100" fmla="*/ 2147483647 w 67"/>
                <a:gd name="T101" fmla="*/ 2147483647 h 106"/>
                <a:gd name="T102" fmla="*/ 2147483647 w 67"/>
                <a:gd name="T103" fmla="*/ 2147483647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7"/>
                <a:gd name="T157" fmla="*/ 0 h 106"/>
                <a:gd name="T158" fmla="*/ 67 w 67"/>
                <a:gd name="T159" fmla="*/ 106 h 1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4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5"/>
                    <a:pt x="56" y="59"/>
                    <a:pt x="51" y="62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7" y="69"/>
                    <a:pt x="57" y="71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89"/>
                    <a:pt x="56" y="91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1" y="93"/>
                    <a:pt x="10" y="91"/>
                    <a:pt x="10" y="89"/>
                  </a:cubicBezTo>
                  <a:cubicBezTo>
                    <a:pt x="10" y="87"/>
                    <a:pt x="11" y="85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0"/>
                    <a:pt x="10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1" y="46"/>
                    <a:pt x="0" y="40"/>
                    <a:pt x="0" y="34"/>
                  </a:cubicBezTo>
                  <a:cubicBezTo>
                    <a:pt x="0" y="24"/>
                    <a:pt x="3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6" y="40"/>
                    <a:pt x="27" y="40"/>
                    <a:pt x="28" y="40"/>
                  </a:cubicBezTo>
                  <a:cubicBezTo>
                    <a:pt x="28" y="40"/>
                    <a:pt x="29" y="40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41"/>
                    <a:pt x="33" y="41"/>
                  </a:cubicBezTo>
                  <a:cubicBezTo>
                    <a:pt x="34" y="41"/>
                    <a:pt x="35" y="40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0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1"/>
                    <a:pt x="56" y="47"/>
                  </a:cubicBezTo>
                  <a:cubicBezTo>
                    <a:pt x="58" y="43"/>
                    <a:pt x="60" y="39"/>
                    <a:pt x="60" y="34"/>
                  </a:cubicBezTo>
                  <a:cubicBezTo>
                    <a:pt x="60" y="26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4" y="15"/>
                  </a:cubicBezTo>
                  <a:cubicBezTo>
                    <a:pt x="10" y="20"/>
                    <a:pt x="7" y="26"/>
                    <a:pt x="7" y="34"/>
                  </a:cubicBezTo>
                  <a:cubicBezTo>
                    <a:pt x="7" y="39"/>
                    <a:pt x="8" y="43"/>
                    <a:pt x="11" y="47"/>
                  </a:cubicBezTo>
                  <a:cubicBezTo>
                    <a:pt x="13" y="52"/>
                    <a:pt x="17" y="55"/>
                    <a:pt x="21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2"/>
                  </a:moveTo>
                  <a:cubicBezTo>
                    <a:pt x="40" y="42"/>
                    <a:pt x="40" y="42"/>
                    <a:pt x="39" y="42"/>
                  </a:cubicBezTo>
                  <a:cubicBezTo>
                    <a:pt x="38" y="43"/>
                    <a:pt x="37" y="42"/>
                    <a:pt x="36" y="41"/>
                  </a:cubicBezTo>
                  <a:cubicBezTo>
                    <a:pt x="35" y="42"/>
                    <a:pt x="34" y="43"/>
                    <a:pt x="33" y="42"/>
                  </a:cubicBezTo>
                  <a:cubicBezTo>
                    <a:pt x="32" y="42"/>
                    <a:pt x="31" y="42"/>
                    <a:pt x="30" y="41"/>
                  </a:cubicBezTo>
                  <a:cubicBezTo>
                    <a:pt x="29" y="42"/>
                    <a:pt x="28" y="42"/>
                    <a:pt x="28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2"/>
                    <a:pt x="40" y="42"/>
                    <a:pt x="40" y="42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6"/>
                    <a:pt x="43" y="96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8"/>
                    <a:pt x="17" y="89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5"/>
                    <a:pt x="17" y="75"/>
                    <a:pt x="17" y="75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3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15" name="Group 112"/>
          <p:cNvGrpSpPr>
            <a:grpSpLocks/>
          </p:cNvGrpSpPr>
          <p:nvPr/>
        </p:nvGrpSpPr>
        <p:grpSpPr bwMode="auto">
          <a:xfrm>
            <a:off x="8015347" y="4850625"/>
            <a:ext cx="452894" cy="452895"/>
            <a:chOff x="0" y="0"/>
            <a:chExt cx="827310" cy="827310"/>
          </a:xfrm>
        </p:grpSpPr>
        <p:sp>
          <p:nvSpPr>
            <p:cNvPr id="16" name="椭圆 190"/>
            <p:cNvSpPr>
              <a:spLocks noChangeArrowheads="1"/>
            </p:cNvSpPr>
            <p:nvPr/>
          </p:nvSpPr>
          <p:spPr bwMode="auto">
            <a:xfrm>
              <a:off x="0" y="0"/>
              <a:ext cx="827310" cy="8273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+mj-lt"/>
                <a:sym typeface="宋体" pitchFamily="2" charset="-122"/>
              </a:endParaRPr>
            </a:p>
          </p:txBody>
        </p:sp>
        <p:sp>
          <p:nvSpPr>
            <p:cNvPr id="18" name="Freeform 253"/>
            <p:cNvSpPr>
              <a:spLocks noEditPoints="1" noChangeArrowheads="1"/>
            </p:cNvSpPr>
            <p:nvPr/>
          </p:nvSpPr>
          <p:spPr bwMode="auto">
            <a:xfrm>
              <a:off x="241069" y="228711"/>
              <a:ext cx="379413" cy="309563"/>
            </a:xfrm>
            <a:custGeom>
              <a:avLst/>
              <a:gdLst>
                <a:gd name="T0" fmla="*/ 2147483647 w 108"/>
                <a:gd name="T1" fmla="*/ 2147483647 h 88"/>
                <a:gd name="T2" fmla="*/ 2147483647 w 108"/>
                <a:gd name="T3" fmla="*/ 2147483647 h 88"/>
                <a:gd name="T4" fmla="*/ 2147483647 w 108"/>
                <a:gd name="T5" fmla="*/ 2147483647 h 88"/>
                <a:gd name="T6" fmla="*/ 2147483647 w 108"/>
                <a:gd name="T7" fmla="*/ 0 h 88"/>
                <a:gd name="T8" fmla="*/ 2147483647 w 108"/>
                <a:gd name="T9" fmla="*/ 2147483647 h 88"/>
                <a:gd name="T10" fmla="*/ 2147483647 w 108"/>
                <a:gd name="T11" fmla="*/ 2147483647 h 88"/>
                <a:gd name="T12" fmla="*/ 2147483647 w 108"/>
                <a:gd name="T13" fmla="*/ 2147483647 h 88"/>
                <a:gd name="T14" fmla="*/ 2147483647 w 108"/>
                <a:gd name="T15" fmla="*/ 2147483647 h 88"/>
                <a:gd name="T16" fmla="*/ 2147483647 w 108"/>
                <a:gd name="T17" fmla="*/ 2147483647 h 88"/>
                <a:gd name="T18" fmla="*/ 0 w 108"/>
                <a:gd name="T19" fmla="*/ 2147483647 h 88"/>
                <a:gd name="T20" fmla="*/ 2147483647 w 108"/>
                <a:gd name="T21" fmla="*/ 2147483647 h 88"/>
                <a:gd name="T22" fmla="*/ 2147483647 w 108"/>
                <a:gd name="T23" fmla="*/ 2147483647 h 88"/>
                <a:gd name="T24" fmla="*/ 2147483647 w 108"/>
                <a:gd name="T25" fmla="*/ 2147483647 h 88"/>
                <a:gd name="T26" fmla="*/ 2147483647 w 108"/>
                <a:gd name="T27" fmla="*/ 2147483647 h 88"/>
                <a:gd name="T28" fmla="*/ 2147483647 w 108"/>
                <a:gd name="T29" fmla="*/ 2147483647 h 88"/>
                <a:gd name="T30" fmla="*/ 2147483647 w 108"/>
                <a:gd name="T31" fmla="*/ 2147483647 h 88"/>
                <a:gd name="T32" fmla="*/ 2147483647 w 108"/>
                <a:gd name="T33" fmla="*/ 0 h 88"/>
                <a:gd name="T34" fmla="*/ 2147483647 w 108"/>
                <a:gd name="T35" fmla="*/ 2147483647 h 88"/>
                <a:gd name="T36" fmla="*/ 2147483647 w 108"/>
                <a:gd name="T37" fmla="*/ 2147483647 h 88"/>
                <a:gd name="T38" fmla="*/ 2147483647 w 108"/>
                <a:gd name="T39" fmla="*/ 2147483647 h 88"/>
                <a:gd name="T40" fmla="*/ 2147483647 w 108"/>
                <a:gd name="T41" fmla="*/ 2147483647 h 88"/>
                <a:gd name="T42" fmla="*/ 2147483647 w 108"/>
                <a:gd name="T43" fmla="*/ 2147483647 h 88"/>
                <a:gd name="T44" fmla="*/ 2147483647 w 108"/>
                <a:gd name="T45" fmla="*/ 2147483647 h 88"/>
                <a:gd name="T46" fmla="*/ 2147483647 w 108"/>
                <a:gd name="T47" fmla="*/ 2147483647 h 88"/>
                <a:gd name="T48" fmla="*/ 2147483647 w 108"/>
                <a:gd name="T49" fmla="*/ 2147483647 h 88"/>
                <a:gd name="T50" fmla="*/ 2147483647 w 108"/>
                <a:gd name="T51" fmla="*/ 2147483647 h 88"/>
                <a:gd name="T52" fmla="*/ 2147483647 w 108"/>
                <a:gd name="T53" fmla="*/ 2147483647 h 88"/>
                <a:gd name="T54" fmla="*/ 2147483647 w 108"/>
                <a:gd name="T55" fmla="*/ 2147483647 h 88"/>
                <a:gd name="T56" fmla="*/ 2147483647 w 108"/>
                <a:gd name="T57" fmla="*/ 2147483647 h 88"/>
                <a:gd name="T58" fmla="*/ 2147483647 w 108"/>
                <a:gd name="T59" fmla="*/ 2147483647 h 88"/>
                <a:gd name="T60" fmla="*/ 2147483647 w 108"/>
                <a:gd name="T61" fmla="*/ 2147483647 h 88"/>
                <a:gd name="T62" fmla="*/ 2147483647 w 108"/>
                <a:gd name="T63" fmla="*/ 2147483647 h 88"/>
                <a:gd name="T64" fmla="*/ 2147483647 w 108"/>
                <a:gd name="T65" fmla="*/ 2147483647 h 88"/>
                <a:gd name="T66" fmla="*/ 2147483647 w 108"/>
                <a:gd name="T67" fmla="*/ 2147483647 h 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8"/>
                <a:gd name="T103" fmla="*/ 0 h 88"/>
                <a:gd name="T104" fmla="*/ 108 w 108"/>
                <a:gd name="T105" fmla="*/ 88 h 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8" h="88">
                  <a:moveTo>
                    <a:pt x="79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88"/>
                    <a:pt x="79" y="88"/>
                    <a:pt x="79" y="88"/>
                  </a:cubicBezTo>
                  <a:close/>
                  <a:moveTo>
                    <a:pt x="108" y="0"/>
                  </a:moveTo>
                  <a:cubicBezTo>
                    <a:pt x="100" y="16"/>
                    <a:pt x="100" y="16"/>
                    <a:pt x="100" y="16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08" y="0"/>
                    <a:pt x="108" y="0"/>
                    <a:pt x="108" y="0"/>
                  </a:cubicBezTo>
                  <a:close/>
                  <a:moveTo>
                    <a:pt x="22" y="88"/>
                  </a:moveTo>
                  <a:cubicBezTo>
                    <a:pt x="24" y="88"/>
                    <a:pt x="26" y="88"/>
                    <a:pt x="28" y="88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0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0" y="88"/>
                    <a:pt x="10" y="88"/>
                    <a:pt x="10" y="88"/>
                  </a:cubicBezTo>
                  <a:close/>
                  <a:moveTo>
                    <a:pt x="33" y="88"/>
                  </a:moveTo>
                  <a:cubicBezTo>
                    <a:pt x="35" y="88"/>
                    <a:pt x="38" y="88"/>
                    <a:pt x="40" y="8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3" y="88"/>
                    <a:pt x="33" y="88"/>
                    <a:pt x="33" y="88"/>
                  </a:cubicBezTo>
                  <a:close/>
                  <a:moveTo>
                    <a:pt x="45" y="88"/>
                  </a:moveTo>
                  <a:cubicBezTo>
                    <a:pt x="47" y="88"/>
                    <a:pt x="49" y="88"/>
                    <a:pt x="51" y="88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6" y="88"/>
                  </a:moveTo>
                  <a:cubicBezTo>
                    <a:pt x="58" y="88"/>
                    <a:pt x="60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6" y="88"/>
                    <a:pt x="56" y="88"/>
                    <a:pt x="56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2" y="88"/>
                    <a:pt x="74" y="88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19" name="Group 115"/>
          <p:cNvGrpSpPr>
            <a:grpSpLocks/>
          </p:cNvGrpSpPr>
          <p:nvPr/>
        </p:nvGrpSpPr>
        <p:grpSpPr bwMode="auto">
          <a:xfrm>
            <a:off x="8684248" y="4850625"/>
            <a:ext cx="453764" cy="452895"/>
            <a:chOff x="0" y="0"/>
            <a:chExt cx="827310" cy="827310"/>
          </a:xfrm>
        </p:grpSpPr>
        <p:sp>
          <p:nvSpPr>
            <p:cNvPr id="20" name="椭圆 193"/>
            <p:cNvSpPr>
              <a:spLocks noChangeArrowheads="1"/>
            </p:cNvSpPr>
            <p:nvPr/>
          </p:nvSpPr>
          <p:spPr bwMode="auto">
            <a:xfrm>
              <a:off x="0" y="0"/>
              <a:ext cx="827310" cy="8273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+mj-lt"/>
                <a:sym typeface="宋体" pitchFamily="2" charset="-122"/>
              </a:endParaRPr>
            </a:p>
          </p:txBody>
        </p:sp>
        <p:sp>
          <p:nvSpPr>
            <p:cNvPr id="21" name="Freeform 266"/>
            <p:cNvSpPr>
              <a:spLocks noEditPoints="1" noChangeArrowheads="1"/>
            </p:cNvSpPr>
            <p:nvPr/>
          </p:nvSpPr>
          <p:spPr bwMode="auto">
            <a:xfrm>
              <a:off x="219623" y="276324"/>
              <a:ext cx="381000" cy="285750"/>
            </a:xfrm>
            <a:custGeom>
              <a:avLst/>
              <a:gdLst>
                <a:gd name="T0" fmla="*/ 2147483647 w 108"/>
                <a:gd name="T1" fmla="*/ 2147483647 h 81"/>
                <a:gd name="T2" fmla="*/ 2147483647 w 108"/>
                <a:gd name="T3" fmla="*/ 2147483647 h 81"/>
                <a:gd name="T4" fmla="*/ 2147483647 w 108"/>
                <a:gd name="T5" fmla="*/ 2147483647 h 81"/>
                <a:gd name="T6" fmla="*/ 2147483647 w 108"/>
                <a:gd name="T7" fmla="*/ 2147483647 h 81"/>
                <a:gd name="T8" fmla="*/ 2147483647 w 108"/>
                <a:gd name="T9" fmla="*/ 2147483647 h 81"/>
                <a:gd name="T10" fmla="*/ 2147483647 w 108"/>
                <a:gd name="T11" fmla="*/ 2147483647 h 81"/>
                <a:gd name="T12" fmla="*/ 2147483647 w 108"/>
                <a:gd name="T13" fmla="*/ 2147483647 h 81"/>
                <a:gd name="T14" fmla="*/ 2147483647 w 108"/>
                <a:gd name="T15" fmla="*/ 2147483647 h 81"/>
                <a:gd name="T16" fmla="*/ 2147483647 w 108"/>
                <a:gd name="T17" fmla="*/ 2147483647 h 81"/>
                <a:gd name="T18" fmla="*/ 2147483647 w 108"/>
                <a:gd name="T19" fmla="*/ 2147483647 h 81"/>
                <a:gd name="T20" fmla="*/ 2147483647 w 108"/>
                <a:gd name="T21" fmla="*/ 2147483647 h 81"/>
                <a:gd name="T22" fmla="*/ 2147483647 w 108"/>
                <a:gd name="T23" fmla="*/ 2147483647 h 81"/>
                <a:gd name="T24" fmla="*/ 2147483647 w 108"/>
                <a:gd name="T25" fmla="*/ 2147483647 h 81"/>
                <a:gd name="T26" fmla="*/ 2147483647 w 108"/>
                <a:gd name="T27" fmla="*/ 2147483647 h 81"/>
                <a:gd name="T28" fmla="*/ 2147483647 w 108"/>
                <a:gd name="T29" fmla="*/ 2147483647 h 81"/>
                <a:gd name="T30" fmla="*/ 0 w 108"/>
                <a:gd name="T31" fmla="*/ 2147483647 h 81"/>
                <a:gd name="T32" fmla="*/ 2147483647 w 108"/>
                <a:gd name="T33" fmla="*/ 2147483647 h 81"/>
                <a:gd name="T34" fmla="*/ 2147483647 w 108"/>
                <a:gd name="T35" fmla="*/ 2147483647 h 81"/>
                <a:gd name="T36" fmla="*/ 2147483647 w 108"/>
                <a:gd name="T37" fmla="*/ 2147483647 h 81"/>
                <a:gd name="T38" fmla="*/ 2147483647 w 108"/>
                <a:gd name="T39" fmla="*/ 2147483647 h 81"/>
                <a:gd name="T40" fmla="*/ 2147483647 w 108"/>
                <a:gd name="T41" fmla="*/ 2147483647 h 81"/>
                <a:gd name="T42" fmla="*/ 2147483647 w 108"/>
                <a:gd name="T43" fmla="*/ 2147483647 h 81"/>
                <a:gd name="T44" fmla="*/ 2147483647 w 108"/>
                <a:gd name="T45" fmla="*/ 2147483647 h 81"/>
                <a:gd name="T46" fmla="*/ 2147483647 w 108"/>
                <a:gd name="T47" fmla="*/ 2147483647 h 81"/>
                <a:gd name="T48" fmla="*/ 2147483647 w 108"/>
                <a:gd name="T49" fmla="*/ 2147483647 h 81"/>
                <a:gd name="T50" fmla="*/ 2147483647 w 108"/>
                <a:gd name="T51" fmla="*/ 2147483647 h 81"/>
                <a:gd name="T52" fmla="*/ 2147483647 w 108"/>
                <a:gd name="T53" fmla="*/ 2147483647 h 81"/>
                <a:gd name="T54" fmla="*/ 2147483647 w 108"/>
                <a:gd name="T55" fmla="*/ 2147483647 h 81"/>
                <a:gd name="T56" fmla="*/ 2147483647 w 108"/>
                <a:gd name="T57" fmla="*/ 2147483647 h 81"/>
                <a:gd name="T58" fmla="*/ 2147483647 w 108"/>
                <a:gd name="T59" fmla="*/ 2147483647 h 81"/>
                <a:gd name="T60" fmla="*/ 2147483647 w 108"/>
                <a:gd name="T61" fmla="*/ 2147483647 h 81"/>
                <a:gd name="T62" fmla="*/ 2147483647 w 108"/>
                <a:gd name="T63" fmla="*/ 2147483647 h 81"/>
                <a:gd name="T64" fmla="*/ 2147483647 w 108"/>
                <a:gd name="T65" fmla="*/ 2147483647 h 81"/>
                <a:gd name="T66" fmla="*/ 2147483647 w 108"/>
                <a:gd name="T67" fmla="*/ 2147483647 h 81"/>
                <a:gd name="T68" fmla="*/ 2147483647 w 108"/>
                <a:gd name="T69" fmla="*/ 2147483647 h 81"/>
                <a:gd name="T70" fmla="*/ 2147483647 w 108"/>
                <a:gd name="T71" fmla="*/ 2147483647 h 81"/>
                <a:gd name="T72" fmla="*/ 2147483647 w 108"/>
                <a:gd name="T73" fmla="*/ 2147483647 h 81"/>
                <a:gd name="T74" fmla="*/ 2147483647 w 108"/>
                <a:gd name="T75" fmla="*/ 2147483647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8"/>
                <a:gd name="T115" fmla="*/ 0 h 81"/>
                <a:gd name="T116" fmla="*/ 108 w 108"/>
                <a:gd name="T117" fmla="*/ 81 h 8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8" h="81">
                  <a:moveTo>
                    <a:pt x="3" y="54"/>
                  </a:moveTo>
                  <a:cubicBezTo>
                    <a:pt x="9" y="51"/>
                    <a:pt x="15" y="49"/>
                    <a:pt x="21" y="47"/>
                  </a:cubicBezTo>
                  <a:cubicBezTo>
                    <a:pt x="23" y="45"/>
                    <a:pt x="24" y="44"/>
                    <a:pt x="26" y="43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5" y="44"/>
                    <a:pt x="46" y="46"/>
                    <a:pt x="48" y="47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0" y="51"/>
                    <a:pt x="61" y="50"/>
                    <a:pt x="61" y="50"/>
                  </a:cubicBezTo>
                  <a:cubicBezTo>
                    <a:pt x="65" y="48"/>
                    <a:pt x="69" y="47"/>
                    <a:pt x="72" y="46"/>
                  </a:cubicBezTo>
                  <a:cubicBezTo>
                    <a:pt x="75" y="52"/>
                    <a:pt x="79" y="57"/>
                    <a:pt x="84" y="60"/>
                  </a:cubicBezTo>
                  <a:cubicBezTo>
                    <a:pt x="89" y="57"/>
                    <a:pt x="93" y="52"/>
                    <a:pt x="96" y="46"/>
                  </a:cubicBezTo>
                  <a:cubicBezTo>
                    <a:pt x="99" y="47"/>
                    <a:pt x="102" y="48"/>
                    <a:pt x="105" y="48"/>
                  </a:cubicBezTo>
                  <a:cubicBezTo>
                    <a:pt x="108" y="53"/>
                    <a:pt x="108" y="64"/>
                    <a:pt x="108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4"/>
                    <a:pt x="70" y="77"/>
                    <a:pt x="70" y="81"/>
                  </a:cubicBezTo>
                  <a:cubicBezTo>
                    <a:pt x="47" y="81"/>
                    <a:pt x="24" y="81"/>
                    <a:pt x="0" y="81"/>
                  </a:cubicBezTo>
                  <a:cubicBezTo>
                    <a:pt x="0" y="68"/>
                    <a:pt x="1" y="58"/>
                    <a:pt x="3" y="54"/>
                  </a:cubicBezTo>
                  <a:close/>
                  <a:moveTo>
                    <a:pt x="74" y="26"/>
                  </a:moveTo>
                  <a:cubicBezTo>
                    <a:pt x="79" y="27"/>
                    <a:pt x="89" y="26"/>
                    <a:pt x="94" y="24"/>
                  </a:cubicBezTo>
                  <a:cubicBezTo>
                    <a:pt x="94" y="27"/>
                    <a:pt x="94" y="32"/>
                    <a:pt x="92" y="37"/>
                  </a:cubicBezTo>
                  <a:cubicBezTo>
                    <a:pt x="91" y="39"/>
                    <a:pt x="90" y="40"/>
                    <a:pt x="89" y="41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98" y="33"/>
                    <a:pt x="98" y="31"/>
                  </a:cubicBezTo>
                  <a:cubicBezTo>
                    <a:pt x="102" y="2"/>
                    <a:pt x="65" y="2"/>
                    <a:pt x="69" y="31"/>
                  </a:cubicBezTo>
                  <a:cubicBezTo>
                    <a:pt x="69" y="33"/>
                    <a:pt x="68" y="42"/>
                    <a:pt x="68" y="42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7" y="40"/>
                    <a:pt x="76" y="39"/>
                    <a:pt x="75" y="37"/>
                  </a:cubicBezTo>
                  <a:cubicBezTo>
                    <a:pt x="74" y="33"/>
                    <a:pt x="73" y="29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lose/>
                  <a:moveTo>
                    <a:pt x="22" y="30"/>
                  </a:moveTo>
                  <a:cubicBezTo>
                    <a:pt x="21" y="25"/>
                    <a:pt x="21" y="21"/>
                    <a:pt x="23" y="15"/>
                  </a:cubicBezTo>
                  <a:cubicBezTo>
                    <a:pt x="29" y="11"/>
                    <a:pt x="37" y="17"/>
                    <a:pt x="47" y="15"/>
                  </a:cubicBezTo>
                  <a:cubicBezTo>
                    <a:pt x="48" y="20"/>
                    <a:pt x="48" y="24"/>
                    <a:pt x="48" y="31"/>
                  </a:cubicBezTo>
                  <a:cubicBezTo>
                    <a:pt x="48" y="31"/>
                    <a:pt x="52" y="27"/>
                    <a:pt x="52" y="25"/>
                  </a:cubicBezTo>
                  <a:cubicBezTo>
                    <a:pt x="53" y="22"/>
                    <a:pt x="52" y="10"/>
                    <a:pt x="50" y="8"/>
                  </a:cubicBezTo>
                  <a:cubicBezTo>
                    <a:pt x="45" y="0"/>
                    <a:pt x="26" y="0"/>
                    <a:pt x="20" y="6"/>
                  </a:cubicBezTo>
                  <a:cubicBezTo>
                    <a:pt x="18" y="8"/>
                    <a:pt x="16" y="25"/>
                    <a:pt x="18" y="27"/>
                  </a:cubicBezTo>
                  <a:cubicBezTo>
                    <a:pt x="20" y="29"/>
                    <a:pt x="22" y="30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grpSp>
        <p:nvGrpSpPr>
          <p:cNvPr id="22" name="Group 118"/>
          <p:cNvGrpSpPr>
            <a:grpSpLocks/>
          </p:cNvGrpSpPr>
          <p:nvPr/>
        </p:nvGrpSpPr>
        <p:grpSpPr bwMode="auto">
          <a:xfrm>
            <a:off x="9354018" y="4850625"/>
            <a:ext cx="453764" cy="452895"/>
            <a:chOff x="0" y="0"/>
            <a:chExt cx="827310" cy="827310"/>
          </a:xfrm>
        </p:grpSpPr>
        <p:sp>
          <p:nvSpPr>
            <p:cNvPr id="23" name="椭圆 196"/>
            <p:cNvSpPr>
              <a:spLocks noChangeArrowheads="1"/>
            </p:cNvSpPr>
            <p:nvPr/>
          </p:nvSpPr>
          <p:spPr bwMode="auto">
            <a:xfrm>
              <a:off x="0" y="0"/>
              <a:ext cx="827310" cy="8273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latin typeface="+mj-lt"/>
                <a:sym typeface="宋体" pitchFamily="2" charset="-122"/>
              </a:endParaRPr>
            </a:p>
          </p:txBody>
        </p:sp>
        <p:sp>
          <p:nvSpPr>
            <p:cNvPr id="24" name="Freeform 335"/>
            <p:cNvSpPr>
              <a:spLocks noEditPoints="1" noChangeArrowheads="1"/>
            </p:cNvSpPr>
            <p:nvPr/>
          </p:nvSpPr>
          <p:spPr bwMode="auto">
            <a:xfrm>
              <a:off x="250516" y="235659"/>
              <a:ext cx="369888" cy="331788"/>
            </a:xfrm>
            <a:custGeom>
              <a:avLst/>
              <a:gdLst>
                <a:gd name="T0" fmla="*/ 2147483647 w 105"/>
                <a:gd name="T1" fmla="*/ 2147483647 h 94"/>
                <a:gd name="T2" fmla="*/ 2147483647 w 105"/>
                <a:gd name="T3" fmla="*/ 2147483647 h 94"/>
                <a:gd name="T4" fmla="*/ 2147483647 w 105"/>
                <a:gd name="T5" fmla="*/ 2147483647 h 94"/>
                <a:gd name="T6" fmla="*/ 2147483647 w 105"/>
                <a:gd name="T7" fmla="*/ 2147483647 h 94"/>
                <a:gd name="T8" fmla="*/ 2147483647 w 105"/>
                <a:gd name="T9" fmla="*/ 2147483647 h 94"/>
                <a:gd name="T10" fmla="*/ 2147483647 w 105"/>
                <a:gd name="T11" fmla="*/ 2147483647 h 94"/>
                <a:gd name="T12" fmla="*/ 2147483647 w 105"/>
                <a:gd name="T13" fmla="*/ 2147483647 h 94"/>
                <a:gd name="T14" fmla="*/ 0 w 105"/>
                <a:gd name="T15" fmla="*/ 2147483647 h 94"/>
                <a:gd name="T16" fmla="*/ 2147483647 w 105"/>
                <a:gd name="T17" fmla="*/ 2147483647 h 94"/>
                <a:gd name="T18" fmla="*/ 2147483647 w 105"/>
                <a:gd name="T19" fmla="*/ 2147483647 h 94"/>
                <a:gd name="T20" fmla="*/ 2147483647 w 105"/>
                <a:gd name="T21" fmla="*/ 2147483647 h 94"/>
                <a:gd name="T22" fmla="*/ 2147483647 w 105"/>
                <a:gd name="T23" fmla="*/ 2147483647 h 94"/>
                <a:gd name="T24" fmla="*/ 2147483647 w 105"/>
                <a:gd name="T25" fmla="*/ 2147483647 h 94"/>
                <a:gd name="T26" fmla="*/ 2147483647 w 105"/>
                <a:gd name="T27" fmla="*/ 2147483647 h 94"/>
                <a:gd name="T28" fmla="*/ 2147483647 w 105"/>
                <a:gd name="T29" fmla="*/ 2147483647 h 94"/>
                <a:gd name="T30" fmla="*/ 2147483647 w 105"/>
                <a:gd name="T31" fmla="*/ 2147483647 h 94"/>
                <a:gd name="T32" fmla="*/ 2147483647 w 105"/>
                <a:gd name="T33" fmla="*/ 2147483647 h 94"/>
                <a:gd name="T34" fmla="*/ 2147483647 w 105"/>
                <a:gd name="T35" fmla="*/ 2147483647 h 94"/>
                <a:gd name="T36" fmla="*/ 2147483647 w 105"/>
                <a:gd name="T37" fmla="*/ 2147483647 h 94"/>
                <a:gd name="T38" fmla="*/ 2147483647 w 105"/>
                <a:gd name="T39" fmla="*/ 2147483647 h 94"/>
                <a:gd name="T40" fmla="*/ 2147483647 w 105"/>
                <a:gd name="T41" fmla="*/ 2147483647 h 94"/>
                <a:gd name="T42" fmla="*/ 2147483647 w 105"/>
                <a:gd name="T43" fmla="*/ 2147483647 h 94"/>
                <a:gd name="T44" fmla="*/ 2147483647 w 105"/>
                <a:gd name="T45" fmla="*/ 2147483647 h 94"/>
                <a:gd name="T46" fmla="*/ 2147483647 w 105"/>
                <a:gd name="T47" fmla="*/ 2147483647 h 94"/>
                <a:gd name="T48" fmla="*/ 2147483647 w 105"/>
                <a:gd name="T49" fmla="*/ 2147483647 h 94"/>
                <a:gd name="T50" fmla="*/ 2147483647 w 105"/>
                <a:gd name="T51" fmla="*/ 2147483647 h 94"/>
                <a:gd name="T52" fmla="*/ 2147483647 w 105"/>
                <a:gd name="T53" fmla="*/ 2147483647 h 94"/>
                <a:gd name="T54" fmla="*/ 2147483647 w 105"/>
                <a:gd name="T55" fmla="*/ 2147483647 h 94"/>
                <a:gd name="T56" fmla="*/ 2147483647 w 105"/>
                <a:gd name="T57" fmla="*/ 2147483647 h 94"/>
                <a:gd name="T58" fmla="*/ 2147483647 w 105"/>
                <a:gd name="T59" fmla="*/ 2147483647 h 94"/>
                <a:gd name="T60" fmla="*/ 2147483647 w 105"/>
                <a:gd name="T61" fmla="*/ 2147483647 h 94"/>
                <a:gd name="T62" fmla="*/ 2147483647 w 105"/>
                <a:gd name="T63" fmla="*/ 0 h 94"/>
                <a:gd name="T64" fmla="*/ 2147483647 w 105"/>
                <a:gd name="T65" fmla="*/ 2147483647 h 94"/>
                <a:gd name="T66" fmla="*/ 2147483647 w 105"/>
                <a:gd name="T67" fmla="*/ 2147483647 h 94"/>
                <a:gd name="T68" fmla="*/ 2147483647 w 105"/>
                <a:gd name="T69" fmla="*/ 2147483647 h 94"/>
                <a:gd name="T70" fmla="*/ 2147483647 w 105"/>
                <a:gd name="T71" fmla="*/ 2147483647 h 94"/>
                <a:gd name="T72" fmla="*/ 2147483647 w 105"/>
                <a:gd name="T73" fmla="*/ 2147483647 h 94"/>
                <a:gd name="T74" fmla="*/ 2147483647 w 105"/>
                <a:gd name="T75" fmla="*/ 2147483647 h 94"/>
                <a:gd name="T76" fmla="*/ 2147483647 w 105"/>
                <a:gd name="T77" fmla="*/ 2147483647 h 94"/>
                <a:gd name="T78" fmla="*/ 2147483647 w 105"/>
                <a:gd name="T79" fmla="*/ 2147483647 h 94"/>
                <a:gd name="T80" fmla="*/ 2147483647 w 105"/>
                <a:gd name="T81" fmla="*/ 2147483647 h 94"/>
                <a:gd name="T82" fmla="*/ 2147483647 w 105"/>
                <a:gd name="T83" fmla="*/ 2147483647 h 94"/>
                <a:gd name="T84" fmla="*/ 2147483647 w 105"/>
                <a:gd name="T85" fmla="*/ 2147483647 h 94"/>
                <a:gd name="T86" fmla="*/ 2147483647 w 105"/>
                <a:gd name="T87" fmla="*/ 2147483647 h 94"/>
                <a:gd name="T88" fmla="*/ 2147483647 w 105"/>
                <a:gd name="T89" fmla="*/ 2147483647 h 94"/>
                <a:gd name="T90" fmla="*/ 2147483647 w 105"/>
                <a:gd name="T91" fmla="*/ 2147483647 h 94"/>
                <a:gd name="T92" fmla="*/ 2147483647 w 105"/>
                <a:gd name="T93" fmla="*/ 2147483647 h 94"/>
                <a:gd name="T94" fmla="*/ 2147483647 w 105"/>
                <a:gd name="T95" fmla="*/ 2147483647 h 94"/>
                <a:gd name="T96" fmla="*/ 2147483647 w 105"/>
                <a:gd name="T97" fmla="*/ 2147483647 h 94"/>
                <a:gd name="T98" fmla="*/ 2147483647 w 105"/>
                <a:gd name="T99" fmla="*/ 2147483647 h 9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5"/>
                <a:gd name="T151" fmla="*/ 0 h 94"/>
                <a:gd name="T152" fmla="*/ 105 w 105"/>
                <a:gd name="T153" fmla="*/ 94 h 9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5" h="94">
                  <a:moveTo>
                    <a:pt x="52" y="17"/>
                  </a:moveTo>
                  <a:cubicBezTo>
                    <a:pt x="48" y="17"/>
                    <a:pt x="45" y="20"/>
                    <a:pt x="45" y="24"/>
                  </a:cubicBezTo>
                  <a:cubicBezTo>
                    <a:pt x="45" y="28"/>
                    <a:pt x="48" y="31"/>
                    <a:pt x="52" y="31"/>
                  </a:cubicBezTo>
                  <a:cubicBezTo>
                    <a:pt x="56" y="31"/>
                    <a:pt x="59" y="28"/>
                    <a:pt x="59" y="24"/>
                  </a:cubicBezTo>
                  <a:cubicBezTo>
                    <a:pt x="59" y="20"/>
                    <a:pt x="56" y="17"/>
                    <a:pt x="52" y="17"/>
                  </a:cubicBezTo>
                  <a:close/>
                  <a:moveTo>
                    <a:pt x="11" y="37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9" y="68"/>
                    <a:pt x="13" y="75"/>
                    <a:pt x="18" y="80"/>
                  </a:cubicBezTo>
                  <a:cubicBezTo>
                    <a:pt x="27" y="89"/>
                    <a:pt x="39" y="94"/>
                    <a:pt x="52" y="94"/>
                  </a:cubicBezTo>
                  <a:cubicBezTo>
                    <a:pt x="65" y="94"/>
                    <a:pt x="76" y="89"/>
                    <a:pt x="85" y="80"/>
                  </a:cubicBezTo>
                  <a:cubicBezTo>
                    <a:pt x="87" y="78"/>
                    <a:pt x="89" y="75"/>
                    <a:pt x="91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79" y="73"/>
                    <a:pt x="78" y="73"/>
                    <a:pt x="78" y="74"/>
                  </a:cubicBezTo>
                  <a:cubicBezTo>
                    <a:pt x="71" y="80"/>
                    <a:pt x="62" y="85"/>
                    <a:pt x="52" y="85"/>
                  </a:cubicBezTo>
                  <a:cubicBezTo>
                    <a:pt x="41" y="85"/>
                    <a:pt x="32" y="80"/>
                    <a:pt x="25" y="74"/>
                  </a:cubicBezTo>
                  <a:cubicBezTo>
                    <a:pt x="21" y="70"/>
                    <a:pt x="18" y="65"/>
                    <a:pt x="17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1" y="37"/>
                    <a:pt x="11" y="37"/>
                    <a:pt x="11" y="37"/>
                  </a:cubicBezTo>
                  <a:close/>
                  <a:moveTo>
                    <a:pt x="93" y="63"/>
                  </a:moveTo>
                  <a:cubicBezTo>
                    <a:pt x="88" y="52"/>
                    <a:pt x="88" y="52"/>
                    <a:pt x="88" y="52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7" y="33"/>
                    <a:pt x="83" y="26"/>
                    <a:pt x="78" y="21"/>
                  </a:cubicBezTo>
                  <a:cubicBezTo>
                    <a:pt x="71" y="14"/>
                    <a:pt x="62" y="10"/>
                    <a:pt x="52" y="10"/>
                  </a:cubicBezTo>
                  <a:cubicBezTo>
                    <a:pt x="41" y="10"/>
                    <a:pt x="32" y="14"/>
                    <a:pt x="25" y="21"/>
                  </a:cubicBezTo>
                  <a:cubicBezTo>
                    <a:pt x="24" y="22"/>
                    <a:pt x="23" y="23"/>
                    <a:pt x="22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3" y="21"/>
                    <a:pt x="15" y="17"/>
                    <a:pt x="18" y="14"/>
                  </a:cubicBezTo>
                  <a:cubicBezTo>
                    <a:pt x="27" y="6"/>
                    <a:pt x="39" y="0"/>
                    <a:pt x="52" y="0"/>
                  </a:cubicBezTo>
                  <a:cubicBezTo>
                    <a:pt x="65" y="0"/>
                    <a:pt x="76" y="6"/>
                    <a:pt x="85" y="14"/>
                  </a:cubicBezTo>
                  <a:cubicBezTo>
                    <a:pt x="92" y="21"/>
                    <a:pt x="96" y="30"/>
                    <a:pt x="98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3" y="63"/>
                    <a:pt x="93" y="63"/>
                    <a:pt x="93" y="63"/>
                  </a:cubicBezTo>
                  <a:close/>
                  <a:moveTo>
                    <a:pt x="40" y="50"/>
                  </a:moveTo>
                  <a:cubicBezTo>
                    <a:pt x="43" y="33"/>
                    <a:pt x="43" y="33"/>
                    <a:pt x="43" y="33"/>
                  </a:cubicBezTo>
                  <a:cubicBezTo>
                    <a:pt x="62" y="33"/>
                    <a:pt x="42" y="33"/>
                    <a:pt x="60" y="33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3" y="52"/>
                    <a:pt x="42" y="51"/>
                    <a:pt x="40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+mj-lt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7223804" y="2618759"/>
            <a:ext cx="3840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+mj-lt"/>
              </a:rPr>
              <a:t>A complex idea can be conveyed with just a single still image, namely making it possible to absorb large amounts of data quickly.</a:t>
            </a:r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104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3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549" name="Straight Connector 7"/>
          <p:cNvCxnSpPr>
            <a:cxnSpLocks noChangeShapeType="1"/>
          </p:cNvCxnSpPr>
          <p:nvPr/>
        </p:nvCxnSpPr>
        <p:spPr bwMode="auto">
          <a:xfrm flipH="1">
            <a:off x="4714875" y="3617413"/>
            <a:ext cx="561975" cy="11112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50" name="Straight Connector 8"/>
          <p:cNvCxnSpPr>
            <a:cxnSpLocks noChangeShapeType="1"/>
          </p:cNvCxnSpPr>
          <p:nvPr/>
        </p:nvCxnSpPr>
        <p:spPr bwMode="auto">
          <a:xfrm>
            <a:off x="6735763" y="3617413"/>
            <a:ext cx="598487" cy="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51" name="Straight Connector 9"/>
          <p:cNvCxnSpPr>
            <a:cxnSpLocks noChangeShapeType="1"/>
            <a:endCxn id="108620" idx="2"/>
          </p:cNvCxnSpPr>
          <p:nvPr/>
        </p:nvCxnSpPr>
        <p:spPr bwMode="auto">
          <a:xfrm flipV="1">
            <a:off x="6048375" y="2558039"/>
            <a:ext cx="9521" cy="641862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Isosceles Triangle 10"/>
          <p:cNvSpPr/>
          <p:nvPr/>
        </p:nvSpPr>
        <p:spPr>
          <a:xfrm rot="5400000" flipV="1">
            <a:off x="5958681" y="1765594"/>
            <a:ext cx="1023938" cy="7620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Isosceles Triangle 11"/>
          <p:cNvSpPr/>
          <p:nvPr/>
        </p:nvSpPr>
        <p:spPr>
          <a:xfrm rot="5400000" flipH="1" flipV="1">
            <a:off x="7467601" y="2937962"/>
            <a:ext cx="1020762" cy="98266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3" name="Isosceles Triangle 12"/>
          <p:cNvSpPr/>
          <p:nvPr/>
        </p:nvSpPr>
        <p:spPr>
          <a:xfrm rot="16200000" flipV="1">
            <a:off x="3446463" y="2937963"/>
            <a:ext cx="1020762" cy="98266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6505575" y="4457200"/>
            <a:ext cx="1022350" cy="76041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4618038" y="4457200"/>
            <a:ext cx="1020762" cy="76041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3" name="Rounded Rectangle 202"/>
          <p:cNvSpPr>
            <a:spLocks noChangeArrowheads="1"/>
          </p:cNvSpPr>
          <p:nvPr/>
        </p:nvSpPr>
        <p:spPr bwMode="auto">
          <a:xfrm>
            <a:off x="5276850" y="3195138"/>
            <a:ext cx="1471613" cy="827087"/>
          </a:xfrm>
          <a:prstGeom prst="roundRect">
            <a:avLst>
              <a:gd name="adj" fmla="val 1156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STAGE HERE</a:t>
            </a:r>
          </a:p>
        </p:txBody>
      </p:sp>
      <p:sp>
        <p:nvSpPr>
          <p:cNvPr id="191" name="自由: 形状 190"/>
          <p:cNvSpPr>
            <a:spLocks/>
          </p:cNvSpPr>
          <p:nvPr/>
        </p:nvSpPr>
        <p:spPr bwMode="auto">
          <a:xfrm rot="3414584">
            <a:off x="6498591" y="2927156"/>
            <a:ext cx="778212" cy="394483"/>
          </a:xfrm>
          <a:custGeom>
            <a:avLst/>
            <a:gdLst>
              <a:gd name="connsiteX0" fmla="*/ 275511 w 778212"/>
              <a:gd name="connsiteY0" fmla="*/ 277301 h 394483"/>
              <a:gd name="connsiteX1" fmla="*/ 381754 w 778212"/>
              <a:gd name="connsiteY1" fmla="*/ 221915 h 394483"/>
              <a:gd name="connsiteX2" fmla="*/ 556359 w 778212"/>
              <a:gd name="connsiteY2" fmla="*/ 359498 h 394483"/>
              <a:gd name="connsiteX3" fmla="*/ 492035 w 778212"/>
              <a:gd name="connsiteY3" fmla="*/ 368442 h 394483"/>
              <a:gd name="connsiteX4" fmla="*/ 388103 w 778212"/>
              <a:gd name="connsiteY4" fmla="*/ 286546 h 394483"/>
              <a:gd name="connsiteX5" fmla="*/ 302093 w 778212"/>
              <a:gd name="connsiteY5" fmla="*/ 387100 h 394483"/>
              <a:gd name="connsiteX6" fmla="*/ 237259 w 778212"/>
              <a:gd name="connsiteY6" fmla="*/ 390844 h 394483"/>
              <a:gd name="connsiteX7" fmla="*/ 275511 w 778212"/>
              <a:gd name="connsiteY7" fmla="*/ 277301 h 394483"/>
              <a:gd name="connsiteX8" fmla="*/ 167887 w 778212"/>
              <a:gd name="connsiteY8" fmla="*/ 242664 h 394483"/>
              <a:gd name="connsiteX9" fmla="*/ 375434 w 778212"/>
              <a:gd name="connsiteY9" fmla="*/ 116636 h 394483"/>
              <a:gd name="connsiteX10" fmla="*/ 665793 w 778212"/>
              <a:gd name="connsiteY10" fmla="*/ 342749 h 394483"/>
              <a:gd name="connsiteX11" fmla="*/ 595333 w 778212"/>
              <a:gd name="connsiteY11" fmla="*/ 354483 h 394483"/>
              <a:gd name="connsiteX12" fmla="*/ 381320 w 778212"/>
              <a:gd name="connsiteY12" fmla="*/ 187824 h 394483"/>
              <a:gd name="connsiteX13" fmla="*/ 197591 w 778212"/>
              <a:gd name="connsiteY13" fmla="*/ 387373 h 394483"/>
              <a:gd name="connsiteX14" fmla="*/ 126160 w 778212"/>
              <a:gd name="connsiteY14" fmla="*/ 387374 h 394483"/>
              <a:gd name="connsiteX15" fmla="*/ 167887 w 778212"/>
              <a:gd name="connsiteY15" fmla="*/ 242664 h 394483"/>
              <a:gd name="connsiteX16" fmla="*/ 58295 w 778212"/>
              <a:gd name="connsiteY16" fmla="*/ 187917 h 394483"/>
              <a:gd name="connsiteX17" fmla="*/ 350517 w 778212"/>
              <a:gd name="connsiteY17" fmla="*/ 2422 h 394483"/>
              <a:gd name="connsiteX18" fmla="*/ 778212 w 778212"/>
              <a:gd name="connsiteY18" fmla="*/ 308157 h 394483"/>
              <a:gd name="connsiteX19" fmla="*/ 699370 w 778212"/>
              <a:gd name="connsiteY19" fmla="*/ 325866 h 394483"/>
              <a:gd name="connsiteX20" fmla="*/ 359413 w 778212"/>
              <a:gd name="connsiteY20" fmla="*/ 82850 h 394483"/>
              <a:gd name="connsiteX21" fmla="*/ 80801 w 778212"/>
              <a:gd name="connsiteY21" fmla="*/ 394483 h 394483"/>
              <a:gd name="connsiteX22" fmla="*/ 0 w 778212"/>
              <a:gd name="connsiteY22" fmla="*/ 394483 h 394483"/>
              <a:gd name="connsiteX23" fmla="*/ 58295 w 778212"/>
              <a:gd name="connsiteY23" fmla="*/ 187917 h 39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78212" h="394483">
                <a:moveTo>
                  <a:pt x="275511" y="277301"/>
                </a:moveTo>
                <a:cubicBezTo>
                  <a:pt x="301545" y="246866"/>
                  <a:pt x="338910" y="226123"/>
                  <a:pt x="381754" y="221915"/>
                </a:cubicBezTo>
                <a:cubicBezTo>
                  <a:pt x="467444" y="213497"/>
                  <a:pt x="544502" y="274216"/>
                  <a:pt x="556359" y="359498"/>
                </a:cubicBezTo>
                <a:lnTo>
                  <a:pt x="492035" y="368442"/>
                </a:lnTo>
                <a:cubicBezTo>
                  <a:pt x="484977" y="317678"/>
                  <a:pt x="439109" y="281536"/>
                  <a:pt x="388103" y="286546"/>
                </a:cubicBezTo>
                <a:cubicBezTo>
                  <a:pt x="337097" y="291557"/>
                  <a:pt x="299139" y="335934"/>
                  <a:pt x="302093" y="387100"/>
                </a:cubicBezTo>
                <a:lnTo>
                  <a:pt x="237259" y="390844"/>
                </a:lnTo>
                <a:cubicBezTo>
                  <a:pt x="234777" y="347864"/>
                  <a:pt x="249479" y="307736"/>
                  <a:pt x="275511" y="277301"/>
                </a:cubicBezTo>
                <a:close/>
                <a:moveTo>
                  <a:pt x="167887" y="242664"/>
                </a:moveTo>
                <a:cubicBezTo>
                  <a:pt x="212027" y="172637"/>
                  <a:pt x="287388" y="123917"/>
                  <a:pt x="375434" y="116636"/>
                </a:cubicBezTo>
                <a:cubicBezTo>
                  <a:pt x="516307" y="104987"/>
                  <a:pt x="642574" y="203315"/>
                  <a:pt x="665793" y="342749"/>
                </a:cubicBezTo>
                <a:lnTo>
                  <a:pt x="595333" y="354483"/>
                </a:lnTo>
                <a:cubicBezTo>
                  <a:pt x="578219" y="251712"/>
                  <a:pt x="485153" y="179238"/>
                  <a:pt x="381320" y="187824"/>
                </a:cubicBezTo>
                <a:cubicBezTo>
                  <a:pt x="277488" y="196410"/>
                  <a:pt x="197591" y="283186"/>
                  <a:pt x="197591" y="387373"/>
                </a:cubicBezTo>
                <a:lnTo>
                  <a:pt x="126160" y="387374"/>
                </a:lnTo>
                <a:cubicBezTo>
                  <a:pt x="126160" y="334366"/>
                  <a:pt x="141404" y="284679"/>
                  <a:pt x="167887" y="242664"/>
                </a:cubicBezTo>
                <a:close/>
                <a:moveTo>
                  <a:pt x="58295" y="187917"/>
                </a:moveTo>
                <a:cubicBezTo>
                  <a:pt x="120066" y="87412"/>
                  <a:pt x="225809" y="16256"/>
                  <a:pt x="350517" y="2422"/>
                </a:cubicBezTo>
                <a:cubicBezTo>
                  <a:pt x="550050" y="-19711"/>
                  <a:pt x="734278" y="111983"/>
                  <a:pt x="778212" y="308157"/>
                </a:cubicBezTo>
                <a:lnTo>
                  <a:pt x="699370" y="325866"/>
                </a:lnTo>
                <a:cubicBezTo>
                  <a:pt x="664449" y="169935"/>
                  <a:pt x="518013" y="65256"/>
                  <a:pt x="359413" y="82850"/>
                </a:cubicBezTo>
                <a:cubicBezTo>
                  <a:pt x="200812" y="100443"/>
                  <a:pt x="80801" y="234678"/>
                  <a:pt x="80801" y="394483"/>
                </a:cubicBezTo>
                <a:lnTo>
                  <a:pt x="0" y="394483"/>
                </a:lnTo>
                <a:cubicBezTo>
                  <a:pt x="0" y="319090"/>
                  <a:pt x="21233" y="248221"/>
                  <a:pt x="58295" y="18791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08621" name="Cloud 94"/>
          <p:cNvSpPr>
            <a:spLocks/>
          </p:cNvSpPr>
          <p:nvPr/>
        </p:nvSpPr>
        <p:spPr bwMode="auto">
          <a:xfrm>
            <a:off x="3851275" y="3352907"/>
            <a:ext cx="917575" cy="586767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2147483647 h 43200"/>
              <a:gd name="T8" fmla="*/ 2147483647 w 43200"/>
              <a:gd name="T9" fmla="*/ 2147483647 h 43200"/>
              <a:gd name="T10" fmla="*/ 2147483647 w 43200"/>
              <a:gd name="T11" fmla="*/ 2147483647 h 43200"/>
              <a:gd name="T12" fmla="*/ 2147483647 w 43200"/>
              <a:gd name="T13" fmla="*/ 2147483647 h 43200"/>
              <a:gd name="T14" fmla="*/ 2147483647 w 43200"/>
              <a:gd name="T15" fmla="*/ 2147483647 h 43200"/>
              <a:gd name="T16" fmla="*/ 2147483647 w 43200"/>
              <a:gd name="T17" fmla="*/ 2147483647 h 43200"/>
              <a:gd name="T18" fmla="*/ 2147483647 w 43200"/>
              <a:gd name="T19" fmla="*/ 2147483647 h 43200"/>
              <a:gd name="T20" fmla="*/ 2147483647 w 43200"/>
              <a:gd name="T21" fmla="*/ 2147483647 h 43200"/>
              <a:gd name="T22" fmla="*/ 2147483647 w 43200"/>
              <a:gd name="T23" fmla="*/ 2147483647 h 43200"/>
              <a:gd name="T24" fmla="*/ 2147483647 w 43200"/>
              <a:gd name="T25" fmla="*/ 2147483647 h 43200"/>
              <a:gd name="T26" fmla="*/ 2147483647 w 43200"/>
              <a:gd name="T27" fmla="*/ 2147483647 h 43200"/>
              <a:gd name="T28" fmla="*/ 2147483647 w 43200"/>
              <a:gd name="T29" fmla="*/ 2147483647 h 43200"/>
              <a:gd name="T30" fmla="*/ 2147483647 w 43200"/>
              <a:gd name="T31" fmla="*/ 2147483647 h 43200"/>
              <a:gd name="T32" fmla="*/ 2147483647 w 43200"/>
              <a:gd name="T33" fmla="*/ 2147483647 h 43200"/>
              <a:gd name="T34" fmla="*/ 2147483647 w 43200"/>
              <a:gd name="T35" fmla="*/ 2147483647 h 43200"/>
              <a:gd name="T36" fmla="*/ 2147483647 w 43200"/>
              <a:gd name="T37" fmla="*/ 2147483647 h 43200"/>
              <a:gd name="T38" fmla="*/ 2147483647 w 43200"/>
              <a:gd name="T39" fmla="*/ 2147483647 h 43200"/>
              <a:gd name="T40" fmla="*/ 2147483647 w 43200"/>
              <a:gd name="T41" fmla="*/ 2147483647 h 43200"/>
              <a:gd name="T42" fmla="*/ 2147483647 w 43200"/>
              <a:gd name="T43" fmla="*/ 2147483647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69" name="自由: 形状 168"/>
          <p:cNvSpPr/>
          <p:nvPr/>
        </p:nvSpPr>
        <p:spPr bwMode="auto">
          <a:xfrm>
            <a:off x="4032248" y="3087188"/>
            <a:ext cx="560392" cy="591225"/>
          </a:xfrm>
          <a:custGeom>
            <a:avLst/>
            <a:gdLst>
              <a:gd name="connsiteX0" fmla="*/ 281540 w 560392"/>
              <a:gd name="connsiteY0" fmla="*/ 292103 h 591225"/>
              <a:gd name="connsiteX1" fmla="*/ 426491 w 560392"/>
              <a:gd name="connsiteY1" fmla="*/ 333324 h 591225"/>
              <a:gd name="connsiteX2" fmla="*/ 559750 w 560392"/>
              <a:gd name="connsiteY2" fmla="*/ 591225 h 591225"/>
              <a:gd name="connsiteX3" fmla="*/ 473 w 560392"/>
              <a:gd name="connsiteY3" fmla="*/ 588542 h 591225"/>
              <a:gd name="connsiteX4" fmla="*/ 136200 w 560392"/>
              <a:gd name="connsiteY4" fmla="*/ 331932 h 591225"/>
              <a:gd name="connsiteX5" fmla="*/ 281540 w 560392"/>
              <a:gd name="connsiteY5" fmla="*/ 292103 h 591225"/>
              <a:gd name="connsiteX6" fmla="*/ 280196 w 560392"/>
              <a:gd name="connsiteY6" fmla="*/ 0 h 591225"/>
              <a:gd name="connsiteX7" fmla="*/ 420690 w 560392"/>
              <a:gd name="connsiteY7" fmla="*/ 140494 h 591225"/>
              <a:gd name="connsiteX8" fmla="*/ 280196 w 560392"/>
              <a:gd name="connsiteY8" fmla="*/ 280988 h 591225"/>
              <a:gd name="connsiteX9" fmla="*/ 139702 w 560392"/>
              <a:gd name="connsiteY9" fmla="*/ 140494 h 591225"/>
              <a:gd name="connsiteX10" fmla="*/ 280196 w 560392"/>
              <a:gd name="connsiteY10" fmla="*/ 0 h 59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0392" h="591225">
                <a:moveTo>
                  <a:pt x="281540" y="292103"/>
                </a:moveTo>
                <a:cubicBezTo>
                  <a:pt x="331808" y="292344"/>
                  <a:pt x="382011" y="306093"/>
                  <a:pt x="426491" y="333324"/>
                </a:cubicBezTo>
                <a:cubicBezTo>
                  <a:pt x="515452" y="387786"/>
                  <a:pt x="566798" y="487155"/>
                  <a:pt x="559750" y="591225"/>
                </a:cubicBezTo>
                <a:lnTo>
                  <a:pt x="473" y="588542"/>
                </a:lnTo>
                <a:cubicBezTo>
                  <a:pt x="-5575" y="484409"/>
                  <a:pt x="46720" y="385537"/>
                  <a:pt x="136200" y="331932"/>
                </a:cubicBezTo>
                <a:cubicBezTo>
                  <a:pt x="180941" y="305129"/>
                  <a:pt x="231273" y="291862"/>
                  <a:pt x="281540" y="292103"/>
                </a:cubicBezTo>
                <a:close/>
                <a:moveTo>
                  <a:pt x="280196" y="0"/>
                </a:moveTo>
                <a:cubicBezTo>
                  <a:pt x="357789" y="0"/>
                  <a:pt x="420690" y="62901"/>
                  <a:pt x="420690" y="140494"/>
                </a:cubicBezTo>
                <a:cubicBezTo>
                  <a:pt x="420690" y="218087"/>
                  <a:pt x="357789" y="280988"/>
                  <a:pt x="280196" y="280988"/>
                </a:cubicBezTo>
                <a:cubicBezTo>
                  <a:pt x="202603" y="280988"/>
                  <a:pt x="139702" y="218087"/>
                  <a:pt x="139702" y="140494"/>
                </a:cubicBezTo>
                <a:cubicBezTo>
                  <a:pt x="139702" y="62901"/>
                  <a:pt x="202603" y="0"/>
                  <a:pt x="28019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08624" name="TextBox 46"/>
          <p:cNvSpPr txBox="1">
            <a:spLocks noChangeArrowheads="1"/>
          </p:cNvSpPr>
          <p:nvPr/>
        </p:nvSpPr>
        <p:spPr bwMode="auto">
          <a:xfrm>
            <a:off x="3679900" y="3633590"/>
            <a:ext cx="12650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tr-TR" altLang="zh-CN" sz="1200" dirty="0">
                <a:solidFill>
                  <a:srgbClr val="00B0F0"/>
                </a:solidFill>
                <a:latin typeface="+mj-lt"/>
              </a:rPr>
              <a:t>STAGE HERE</a:t>
            </a:r>
            <a:endParaRPr lang="en-US" altLang="id-ID" sz="12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77" name="自由: 形状 176"/>
          <p:cNvSpPr>
            <a:spLocks noChangeArrowheads="1"/>
          </p:cNvSpPr>
          <p:nvPr/>
        </p:nvSpPr>
        <p:spPr bwMode="auto">
          <a:xfrm>
            <a:off x="6877050" y="1690073"/>
            <a:ext cx="393700" cy="407987"/>
          </a:xfrm>
          <a:custGeom>
            <a:avLst/>
            <a:gdLst>
              <a:gd name="connsiteX0" fmla="*/ 246288 w 393700"/>
              <a:gd name="connsiteY0" fmla="*/ 74769 h 407987"/>
              <a:gd name="connsiteX1" fmla="*/ 189847 w 393700"/>
              <a:gd name="connsiteY1" fmla="*/ 131277 h 407987"/>
              <a:gd name="connsiteX2" fmla="*/ 224319 w 393700"/>
              <a:gd name="connsiteY2" fmla="*/ 183344 h 407987"/>
              <a:gd name="connsiteX3" fmla="*/ 243606 w 393700"/>
              <a:gd name="connsiteY3" fmla="*/ 187243 h 407987"/>
              <a:gd name="connsiteX4" fmla="*/ 216734 w 393700"/>
              <a:gd name="connsiteY4" fmla="*/ 190781 h 407987"/>
              <a:gd name="connsiteX5" fmla="*/ 188270 w 393700"/>
              <a:gd name="connsiteY5" fmla="*/ 202925 h 407987"/>
              <a:gd name="connsiteX6" fmla="*/ 185014 w 393700"/>
              <a:gd name="connsiteY6" fmla="*/ 206360 h 407987"/>
              <a:gd name="connsiteX7" fmla="*/ 175853 w 393700"/>
              <a:gd name="connsiteY7" fmla="*/ 196507 h 407987"/>
              <a:gd name="connsiteX8" fmla="*/ 128859 w 393700"/>
              <a:gd name="connsiteY8" fmla="*/ 183178 h 407987"/>
              <a:gd name="connsiteX9" fmla="*/ 145141 w 393700"/>
              <a:gd name="connsiteY9" fmla="*/ 179888 h 407987"/>
              <a:gd name="connsiteX10" fmla="*/ 173727 w 393700"/>
              <a:gd name="connsiteY10" fmla="*/ 136709 h 407987"/>
              <a:gd name="connsiteX11" fmla="*/ 126922 w 393700"/>
              <a:gd name="connsiteY11" fmla="*/ 89848 h 407987"/>
              <a:gd name="connsiteX12" fmla="*/ 80117 w 393700"/>
              <a:gd name="connsiteY12" fmla="*/ 136709 h 407987"/>
              <a:gd name="connsiteX13" fmla="*/ 108703 w 393700"/>
              <a:gd name="connsiteY13" fmla="*/ 179888 h 407987"/>
              <a:gd name="connsiteX14" fmla="*/ 125509 w 393700"/>
              <a:gd name="connsiteY14" fmla="*/ 183285 h 407987"/>
              <a:gd name="connsiteX15" fmla="*/ 78809 w 393700"/>
              <a:gd name="connsiteY15" fmla="*/ 196125 h 407987"/>
              <a:gd name="connsiteX16" fmla="*/ 33414 w 393700"/>
              <a:gd name="connsiteY16" fmla="*/ 281867 h 407987"/>
              <a:gd name="connsiteX17" fmla="*/ 138761 w 393700"/>
              <a:gd name="connsiteY17" fmla="*/ 282373 h 407987"/>
              <a:gd name="connsiteX18" fmla="*/ 133529 w 393700"/>
              <a:gd name="connsiteY18" fmla="*/ 306319 h 407987"/>
              <a:gd name="connsiteX19" fmla="*/ 358963 w 393700"/>
              <a:gd name="connsiteY19" fmla="*/ 307401 h 407987"/>
              <a:gd name="connsiteX20" fmla="*/ 305294 w 393700"/>
              <a:gd name="connsiteY20" fmla="*/ 203386 h 407987"/>
              <a:gd name="connsiteX21" fmla="*/ 276957 w 393700"/>
              <a:gd name="connsiteY21" fmla="*/ 191018 h 407987"/>
              <a:gd name="connsiteX22" fmla="*/ 249366 w 393700"/>
              <a:gd name="connsiteY22" fmla="*/ 187163 h 407987"/>
              <a:gd name="connsiteX23" fmla="*/ 268258 w 393700"/>
              <a:gd name="connsiteY23" fmla="*/ 183344 h 407987"/>
              <a:gd name="connsiteX24" fmla="*/ 302729 w 393700"/>
              <a:gd name="connsiteY24" fmla="*/ 131277 h 407987"/>
              <a:gd name="connsiteX25" fmla="*/ 246288 w 393700"/>
              <a:gd name="connsiteY25" fmla="*/ 74769 h 407987"/>
              <a:gd name="connsiteX26" fmla="*/ 65618 w 393700"/>
              <a:gd name="connsiteY26" fmla="*/ 0 h 407987"/>
              <a:gd name="connsiteX27" fmla="*/ 328082 w 393700"/>
              <a:gd name="connsiteY27" fmla="*/ 0 h 407987"/>
              <a:gd name="connsiteX28" fmla="*/ 393700 w 393700"/>
              <a:gd name="connsiteY28" fmla="*/ 65618 h 407987"/>
              <a:gd name="connsiteX29" fmla="*/ 393700 w 393700"/>
              <a:gd name="connsiteY29" fmla="*/ 342369 h 407987"/>
              <a:gd name="connsiteX30" fmla="*/ 328082 w 393700"/>
              <a:gd name="connsiteY30" fmla="*/ 407987 h 407987"/>
              <a:gd name="connsiteX31" fmla="*/ 65618 w 393700"/>
              <a:gd name="connsiteY31" fmla="*/ 407987 h 407987"/>
              <a:gd name="connsiteX32" fmla="*/ 0 w 393700"/>
              <a:gd name="connsiteY32" fmla="*/ 342369 h 407987"/>
              <a:gd name="connsiteX33" fmla="*/ 0 w 393700"/>
              <a:gd name="connsiteY33" fmla="*/ 65618 h 407987"/>
              <a:gd name="connsiteX34" fmla="*/ 65618 w 393700"/>
              <a:gd name="connsiteY34" fmla="*/ 0 h 4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93700" h="407987">
                <a:moveTo>
                  <a:pt x="246288" y="74769"/>
                </a:moveTo>
                <a:cubicBezTo>
                  <a:pt x="215116" y="74769"/>
                  <a:pt x="189847" y="100068"/>
                  <a:pt x="189847" y="131277"/>
                </a:cubicBezTo>
                <a:cubicBezTo>
                  <a:pt x="189847" y="154684"/>
                  <a:pt x="204061" y="174766"/>
                  <a:pt x="224319" y="183344"/>
                </a:cubicBezTo>
                <a:lnTo>
                  <a:pt x="243606" y="187243"/>
                </a:lnTo>
                <a:lnTo>
                  <a:pt x="216734" y="190781"/>
                </a:lnTo>
                <a:cubicBezTo>
                  <a:pt x="206873" y="193465"/>
                  <a:pt x="197290" y="197513"/>
                  <a:pt x="188270" y="202925"/>
                </a:cubicBezTo>
                <a:lnTo>
                  <a:pt x="185014" y="206360"/>
                </a:lnTo>
                <a:lnTo>
                  <a:pt x="175853" y="196507"/>
                </a:lnTo>
                <a:lnTo>
                  <a:pt x="128859" y="183178"/>
                </a:lnTo>
                <a:lnTo>
                  <a:pt x="145141" y="179888"/>
                </a:lnTo>
                <a:cubicBezTo>
                  <a:pt x="161940" y="172774"/>
                  <a:pt x="173727" y="156120"/>
                  <a:pt x="173727" y="136709"/>
                </a:cubicBezTo>
                <a:cubicBezTo>
                  <a:pt x="173727" y="110828"/>
                  <a:pt x="152772" y="89848"/>
                  <a:pt x="126922" y="89848"/>
                </a:cubicBezTo>
                <a:cubicBezTo>
                  <a:pt x="101072" y="89848"/>
                  <a:pt x="80117" y="110828"/>
                  <a:pt x="80117" y="136709"/>
                </a:cubicBezTo>
                <a:cubicBezTo>
                  <a:pt x="80117" y="156120"/>
                  <a:pt x="91904" y="172774"/>
                  <a:pt x="108703" y="179888"/>
                </a:cubicBezTo>
                <a:lnTo>
                  <a:pt x="125509" y="183285"/>
                </a:lnTo>
                <a:lnTo>
                  <a:pt x="78809" y="196125"/>
                </a:lnTo>
                <a:cubicBezTo>
                  <a:pt x="48921" y="214056"/>
                  <a:pt x="31434" y="247086"/>
                  <a:pt x="33414" y="281867"/>
                </a:cubicBezTo>
                <a:lnTo>
                  <a:pt x="138761" y="282373"/>
                </a:lnTo>
                <a:lnTo>
                  <a:pt x="133529" y="306319"/>
                </a:lnTo>
                <a:lnTo>
                  <a:pt x="358963" y="307401"/>
                </a:lnTo>
                <a:cubicBezTo>
                  <a:pt x="361855" y="265415"/>
                  <a:pt x="341171" y="225330"/>
                  <a:pt x="305294" y="203386"/>
                </a:cubicBezTo>
                <a:cubicBezTo>
                  <a:pt x="296331" y="197903"/>
                  <a:pt x="286790" y="193780"/>
                  <a:pt x="276957" y="191018"/>
                </a:cubicBezTo>
                <a:lnTo>
                  <a:pt x="249366" y="187163"/>
                </a:lnTo>
                <a:lnTo>
                  <a:pt x="268258" y="183344"/>
                </a:lnTo>
                <a:cubicBezTo>
                  <a:pt x="288515" y="174766"/>
                  <a:pt x="302729" y="154684"/>
                  <a:pt x="302729" y="131277"/>
                </a:cubicBezTo>
                <a:cubicBezTo>
                  <a:pt x="302729" y="100068"/>
                  <a:pt x="277460" y="74769"/>
                  <a:pt x="246288" y="74769"/>
                </a:cubicBezTo>
                <a:close/>
                <a:moveTo>
                  <a:pt x="65618" y="0"/>
                </a:moveTo>
                <a:lnTo>
                  <a:pt x="328082" y="0"/>
                </a:lnTo>
                <a:cubicBezTo>
                  <a:pt x="364322" y="0"/>
                  <a:pt x="393700" y="29378"/>
                  <a:pt x="393700" y="65618"/>
                </a:cubicBezTo>
                <a:lnTo>
                  <a:pt x="393700" y="342369"/>
                </a:lnTo>
                <a:cubicBezTo>
                  <a:pt x="393700" y="378609"/>
                  <a:pt x="364322" y="407987"/>
                  <a:pt x="328082" y="407987"/>
                </a:cubicBezTo>
                <a:lnTo>
                  <a:pt x="65618" y="407987"/>
                </a:lnTo>
                <a:cubicBezTo>
                  <a:pt x="29378" y="407987"/>
                  <a:pt x="0" y="378609"/>
                  <a:pt x="0" y="342369"/>
                </a:cubicBezTo>
                <a:lnTo>
                  <a:pt x="0" y="65618"/>
                </a:lnTo>
                <a:cubicBezTo>
                  <a:pt x="0" y="29378"/>
                  <a:pt x="29378" y="0"/>
                  <a:pt x="6561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8" name="自由: 形状 177"/>
          <p:cNvSpPr>
            <a:spLocks noChangeArrowheads="1"/>
          </p:cNvSpPr>
          <p:nvPr/>
        </p:nvSpPr>
        <p:spPr bwMode="auto">
          <a:xfrm>
            <a:off x="6877050" y="2212201"/>
            <a:ext cx="393700" cy="407988"/>
          </a:xfrm>
          <a:custGeom>
            <a:avLst/>
            <a:gdLst>
              <a:gd name="connsiteX0" fmla="*/ 246288 w 393700"/>
              <a:gd name="connsiteY0" fmla="*/ 74135 h 407988"/>
              <a:gd name="connsiteX1" fmla="*/ 189847 w 393700"/>
              <a:gd name="connsiteY1" fmla="*/ 130643 h 407988"/>
              <a:gd name="connsiteX2" fmla="*/ 224319 w 393700"/>
              <a:gd name="connsiteY2" fmla="*/ 182711 h 407988"/>
              <a:gd name="connsiteX3" fmla="*/ 243606 w 393700"/>
              <a:gd name="connsiteY3" fmla="*/ 186609 h 407988"/>
              <a:gd name="connsiteX4" fmla="*/ 216734 w 393700"/>
              <a:gd name="connsiteY4" fmla="*/ 190147 h 407988"/>
              <a:gd name="connsiteX5" fmla="*/ 188270 w 393700"/>
              <a:gd name="connsiteY5" fmla="*/ 202291 h 407988"/>
              <a:gd name="connsiteX6" fmla="*/ 185014 w 393700"/>
              <a:gd name="connsiteY6" fmla="*/ 205726 h 407988"/>
              <a:gd name="connsiteX7" fmla="*/ 175853 w 393700"/>
              <a:gd name="connsiteY7" fmla="*/ 195873 h 407988"/>
              <a:gd name="connsiteX8" fmla="*/ 128860 w 393700"/>
              <a:gd name="connsiteY8" fmla="*/ 182544 h 407988"/>
              <a:gd name="connsiteX9" fmla="*/ 145141 w 393700"/>
              <a:gd name="connsiteY9" fmla="*/ 179254 h 407988"/>
              <a:gd name="connsiteX10" fmla="*/ 173727 w 393700"/>
              <a:gd name="connsiteY10" fmla="*/ 136075 h 407988"/>
              <a:gd name="connsiteX11" fmla="*/ 126922 w 393700"/>
              <a:gd name="connsiteY11" fmla="*/ 89214 h 407988"/>
              <a:gd name="connsiteX12" fmla="*/ 80117 w 393700"/>
              <a:gd name="connsiteY12" fmla="*/ 136075 h 407988"/>
              <a:gd name="connsiteX13" fmla="*/ 108703 w 393700"/>
              <a:gd name="connsiteY13" fmla="*/ 179254 h 407988"/>
              <a:gd name="connsiteX14" fmla="*/ 125509 w 393700"/>
              <a:gd name="connsiteY14" fmla="*/ 182651 h 407988"/>
              <a:gd name="connsiteX15" fmla="*/ 78809 w 393700"/>
              <a:gd name="connsiteY15" fmla="*/ 195491 h 407988"/>
              <a:gd name="connsiteX16" fmla="*/ 33414 w 393700"/>
              <a:gd name="connsiteY16" fmla="*/ 281234 h 407988"/>
              <a:gd name="connsiteX17" fmla="*/ 138761 w 393700"/>
              <a:gd name="connsiteY17" fmla="*/ 281739 h 407988"/>
              <a:gd name="connsiteX18" fmla="*/ 133529 w 393700"/>
              <a:gd name="connsiteY18" fmla="*/ 305685 h 407988"/>
              <a:gd name="connsiteX19" fmla="*/ 358963 w 393700"/>
              <a:gd name="connsiteY19" fmla="*/ 306767 h 407988"/>
              <a:gd name="connsiteX20" fmla="*/ 305294 w 393700"/>
              <a:gd name="connsiteY20" fmla="*/ 202752 h 407988"/>
              <a:gd name="connsiteX21" fmla="*/ 276957 w 393700"/>
              <a:gd name="connsiteY21" fmla="*/ 190384 h 407988"/>
              <a:gd name="connsiteX22" fmla="*/ 249365 w 393700"/>
              <a:gd name="connsiteY22" fmla="*/ 186529 h 407988"/>
              <a:gd name="connsiteX23" fmla="*/ 268258 w 393700"/>
              <a:gd name="connsiteY23" fmla="*/ 182711 h 407988"/>
              <a:gd name="connsiteX24" fmla="*/ 302729 w 393700"/>
              <a:gd name="connsiteY24" fmla="*/ 130643 h 407988"/>
              <a:gd name="connsiteX25" fmla="*/ 246288 w 393700"/>
              <a:gd name="connsiteY25" fmla="*/ 74135 h 407988"/>
              <a:gd name="connsiteX26" fmla="*/ 65618 w 393700"/>
              <a:gd name="connsiteY26" fmla="*/ 0 h 407988"/>
              <a:gd name="connsiteX27" fmla="*/ 328082 w 393700"/>
              <a:gd name="connsiteY27" fmla="*/ 0 h 407988"/>
              <a:gd name="connsiteX28" fmla="*/ 393700 w 393700"/>
              <a:gd name="connsiteY28" fmla="*/ 65618 h 407988"/>
              <a:gd name="connsiteX29" fmla="*/ 393700 w 393700"/>
              <a:gd name="connsiteY29" fmla="*/ 342370 h 407988"/>
              <a:gd name="connsiteX30" fmla="*/ 328082 w 393700"/>
              <a:gd name="connsiteY30" fmla="*/ 407988 h 407988"/>
              <a:gd name="connsiteX31" fmla="*/ 65618 w 393700"/>
              <a:gd name="connsiteY31" fmla="*/ 407988 h 407988"/>
              <a:gd name="connsiteX32" fmla="*/ 0 w 393700"/>
              <a:gd name="connsiteY32" fmla="*/ 342370 h 407988"/>
              <a:gd name="connsiteX33" fmla="*/ 0 w 393700"/>
              <a:gd name="connsiteY33" fmla="*/ 65618 h 407988"/>
              <a:gd name="connsiteX34" fmla="*/ 65618 w 393700"/>
              <a:gd name="connsiteY34" fmla="*/ 0 h 40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93700" h="407988">
                <a:moveTo>
                  <a:pt x="246288" y="74135"/>
                </a:moveTo>
                <a:cubicBezTo>
                  <a:pt x="215116" y="74135"/>
                  <a:pt x="189847" y="99434"/>
                  <a:pt x="189847" y="130643"/>
                </a:cubicBezTo>
                <a:cubicBezTo>
                  <a:pt x="189847" y="154050"/>
                  <a:pt x="204061" y="174132"/>
                  <a:pt x="224319" y="182711"/>
                </a:cubicBezTo>
                <a:lnTo>
                  <a:pt x="243606" y="186609"/>
                </a:lnTo>
                <a:lnTo>
                  <a:pt x="216734" y="190147"/>
                </a:lnTo>
                <a:cubicBezTo>
                  <a:pt x="206873" y="192831"/>
                  <a:pt x="197290" y="196879"/>
                  <a:pt x="188270" y="202291"/>
                </a:cubicBezTo>
                <a:lnTo>
                  <a:pt x="185014" y="205726"/>
                </a:lnTo>
                <a:lnTo>
                  <a:pt x="175853" y="195873"/>
                </a:lnTo>
                <a:lnTo>
                  <a:pt x="128860" y="182544"/>
                </a:lnTo>
                <a:lnTo>
                  <a:pt x="145141" y="179254"/>
                </a:lnTo>
                <a:cubicBezTo>
                  <a:pt x="161940" y="172140"/>
                  <a:pt x="173727" y="155486"/>
                  <a:pt x="173727" y="136075"/>
                </a:cubicBezTo>
                <a:cubicBezTo>
                  <a:pt x="173727" y="110194"/>
                  <a:pt x="152772" y="89214"/>
                  <a:pt x="126922" y="89214"/>
                </a:cubicBezTo>
                <a:cubicBezTo>
                  <a:pt x="101072" y="89214"/>
                  <a:pt x="80117" y="110194"/>
                  <a:pt x="80117" y="136075"/>
                </a:cubicBezTo>
                <a:cubicBezTo>
                  <a:pt x="80117" y="155486"/>
                  <a:pt x="91904" y="172140"/>
                  <a:pt x="108703" y="179254"/>
                </a:cubicBezTo>
                <a:lnTo>
                  <a:pt x="125509" y="182651"/>
                </a:lnTo>
                <a:lnTo>
                  <a:pt x="78809" y="195491"/>
                </a:lnTo>
                <a:cubicBezTo>
                  <a:pt x="48921" y="213422"/>
                  <a:pt x="31434" y="246452"/>
                  <a:pt x="33414" y="281234"/>
                </a:cubicBezTo>
                <a:lnTo>
                  <a:pt x="138761" y="281739"/>
                </a:lnTo>
                <a:lnTo>
                  <a:pt x="133529" y="305685"/>
                </a:lnTo>
                <a:lnTo>
                  <a:pt x="358963" y="306767"/>
                </a:lnTo>
                <a:cubicBezTo>
                  <a:pt x="361855" y="264781"/>
                  <a:pt x="341171" y="224696"/>
                  <a:pt x="305294" y="202752"/>
                </a:cubicBezTo>
                <a:cubicBezTo>
                  <a:pt x="296331" y="197269"/>
                  <a:pt x="286790" y="193146"/>
                  <a:pt x="276957" y="190384"/>
                </a:cubicBezTo>
                <a:lnTo>
                  <a:pt x="249365" y="186529"/>
                </a:lnTo>
                <a:lnTo>
                  <a:pt x="268258" y="182711"/>
                </a:lnTo>
                <a:cubicBezTo>
                  <a:pt x="288515" y="174132"/>
                  <a:pt x="302729" y="154050"/>
                  <a:pt x="302729" y="130643"/>
                </a:cubicBezTo>
                <a:cubicBezTo>
                  <a:pt x="302729" y="99434"/>
                  <a:pt x="277460" y="74135"/>
                  <a:pt x="246288" y="74135"/>
                </a:cubicBezTo>
                <a:close/>
                <a:moveTo>
                  <a:pt x="65618" y="0"/>
                </a:moveTo>
                <a:lnTo>
                  <a:pt x="328082" y="0"/>
                </a:lnTo>
                <a:cubicBezTo>
                  <a:pt x="364322" y="0"/>
                  <a:pt x="393700" y="29378"/>
                  <a:pt x="393700" y="65618"/>
                </a:cubicBezTo>
                <a:lnTo>
                  <a:pt x="393700" y="342370"/>
                </a:lnTo>
                <a:cubicBezTo>
                  <a:pt x="393700" y="378610"/>
                  <a:pt x="364322" y="407988"/>
                  <a:pt x="328082" y="407988"/>
                </a:cubicBezTo>
                <a:lnTo>
                  <a:pt x="65618" y="407988"/>
                </a:lnTo>
                <a:cubicBezTo>
                  <a:pt x="29378" y="407988"/>
                  <a:pt x="0" y="378610"/>
                  <a:pt x="0" y="342370"/>
                </a:cubicBezTo>
                <a:lnTo>
                  <a:pt x="0" y="65618"/>
                </a:lnTo>
                <a:cubicBezTo>
                  <a:pt x="0" y="29378"/>
                  <a:pt x="29378" y="0"/>
                  <a:pt x="6561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79" name="自由: 形状 178"/>
          <p:cNvSpPr>
            <a:spLocks noChangeArrowheads="1"/>
          </p:cNvSpPr>
          <p:nvPr/>
        </p:nvSpPr>
        <p:spPr bwMode="auto">
          <a:xfrm>
            <a:off x="3040063" y="2697365"/>
            <a:ext cx="393700" cy="407987"/>
          </a:xfrm>
          <a:custGeom>
            <a:avLst/>
            <a:gdLst>
              <a:gd name="connsiteX0" fmla="*/ 246724 w 393700"/>
              <a:gd name="connsiteY0" fmla="*/ 74962 h 407987"/>
              <a:gd name="connsiteX1" fmla="*/ 190283 w 393700"/>
              <a:gd name="connsiteY1" fmla="*/ 131470 h 407987"/>
              <a:gd name="connsiteX2" fmla="*/ 224755 w 393700"/>
              <a:gd name="connsiteY2" fmla="*/ 183538 h 407987"/>
              <a:gd name="connsiteX3" fmla="*/ 244042 w 393700"/>
              <a:gd name="connsiteY3" fmla="*/ 187436 h 407987"/>
              <a:gd name="connsiteX4" fmla="*/ 217170 w 393700"/>
              <a:gd name="connsiteY4" fmla="*/ 190974 h 407987"/>
              <a:gd name="connsiteX5" fmla="*/ 188706 w 393700"/>
              <a:gd name="connsiteY5" fmla="*/ 203118 h 407987"/>
              <a:gd name="connsiteX6" fmla="*/ 185451 w 393700"/>
              <a:gd name="connsiteY6" fmla="*/ 206552 h 407987"/>
              <a:gd name="connsiteX7" fmla="*/ 176289 w 393700"/>
              <a:gd name="connsiteY7" fmla="*/ 196700 h 407987"/>
              <a:gd name="connsiteX8" fmla="*/ 129296 w 393700"/>
              <a:gd name="connsiteY8" fmla="*/ 183371 h 407987"/>
              <a:gd name="connsiteX9" fmla="*/ 145577 w 393700"/>
              <a:gd name="connsiteY9" fmla="*/ 180081 h 407987"/>
              <a:gd name="connsiteX10" fmla="*/ 174163 w 393700"/>
              <a:gd name="connsiteY10" fmla="*/ 136902 h 407987"/>
              <a:gd name="connsiteX11" fmla="*/ 127358 w 393700"/>
              <a:gd name="connsiteY11" fmla="*/ 90041 h 407987"/>
              <a:gd name="connsiteX12" fmla="*/ 80553 w 393700"/>
              <a:gd name="connsiteY12" fmla="*/ 136902 h 407987"/>
              <a:gd name="connsiteX13" fmla="*/ 109139 w 393700"/>
              <a:gd name="connsiteY13" fmla="*/ 180081 h 407987"/>
              <a:gd name="connsiteX14" fmla="*/ 125946 w 393700"/>
              <a:gd name="connsiteY14" fmla="*/ 183478 h 407987"/>
              <a:gd name="connsiteX15" fmla="*/ 79245 w 393700"/>
              <a:gd name="connsiteY15" fmla="*/ 196318 h 407987"/>
              <a:gd name="connsiteX16" fmla="*/ 33850 w 393700"/>
              <a:gd name="connsiteY16" fmla="*/ 282061 h 407987"/>
              <a:gd name="connsiteX17" fmla="*/ 135893 w 393700"/>
              <a:gd name="connsiteY17" fmla="*/ 282550 h 407987"/>
              <a:gd name="connsiteX18" fmla="*/ 133965 w 393700"/>
              <a:gd name="connsiteY18" fmla="*/ 306512 h 407987"/>
              <a:gd name="connsiteX19" fmla="*/ 359399 w 393700"/>
              <a:gd name="connsiteY19" fmla="*/ 307594 h 407987"/>
              <a:gd name="connsiteX20" fmla="*/ 305730 w 393700"/>
              <a:gd name="connsiteY20" fmla="*/ 203579 h 407987"/>
              <a:gd name="connsiteX21" fmla="*/ 277392 w 393700"/>
              <a:gd name="connsiteY21" fmla="*/ 191211 h 407987"/>
              <a:gd name="connsiteX22" fmla="*/ 249801 w 393700"/>
              <a:gd name="connsiteY22" fmla="*/ 187356 h 407987"/>
              <a:gd name="connsiteX23" fmla="*/ 268694 w 393700"/>
              <a:gd name="connsiteY23" fmla="*/ 183538 h 407987"/>
              <a:gd name="connsiteX24" fmla="*/ 303165 w 393700"/>
              <a:gd name="connsiteY24" fmla="*/ 131470 h 407987"/>
              <a:gd name="connsiteX25" fmla="*/ 246724 w 393700"/>
              <a:gd name="connsiteY25" fmla="*/ 74962 h 407987"/>
              <a:gd name="connsiteX26" fmla="*/ 65618 w 393700"/>
              <a:gd name="connsiteY26" fmla="*/ 0 h 407987"/>
              <a:gd name="connsiteX27" fmla="*/ 328082 w 393700"/>
              <a:gd name="connsiteY27" fmla="*/ 0 h 407987"/>
              <a:gd name="connsiteX28" fmla="*/ 393700 w 393700"/>
              <a:gd name="connsiteY28" fmla="*/ 65618 h 407987"/>
              <a:gd name="connsiteX29" fmla="*/ 393700 w 393700"/>
              <a:gd name="connsiteY29" fmla="*/ 342369 h 407987"/>
              <a:gd name="connsiteX30" fmla="*/ 328082 w 393700"/>
              <a:gd name="connsiteY30" fmla="*/ 407987 h 407987"/>
              <a:gd name="connsiteX31" fmla="*/ 65618 w 393700"/>
              <a:gd name="connsiteY31" fmla="*/ 407987 h 407987"/>
              <a:gd name="connsiteX32" fmla="*/ 0 w 393700"/>
              <a:gd name="connsiteY32" fmla="*/ 342369 h 407987"/>
              <a:gd name="connsiteX33" fmla="*/ 0 w 393700"/>
              <a:gd name="connsiteY33" fmla="*/ 65618 h 407987"/>
              <a:gd name="connsiteX34" fmla="*/ 65618 w 393700"/>
              <a:gd name="connsiteY34" fmla="*/ 0 h 4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93700" h="407987">
                <a:moveTo>
                  <a:pt x="246724" y="74962"/>
                </a:moveTo>
                <a:cubicBezTo>
                  <a:pt x="215552" y="74962"/>
                  <a:pt x="190283" y="100261"/>
                  <a:pt x="190283" y="131470"/>
                </a:cubicBezTo>
                <a:cubicBezTo>
                  <a:pt x="190283" y="154877"/>
                  <a:pt x="204497" y="174959"/>
                  <a:pt x="224755" y="183538"/>
                </a:cubicBezTo>
                <a:lnTo>
                  <a:pt x="244042" y="187436"/>
                </a:lnTo>
                <a:lnTo>
                  <a:pt x="217170" y="190974"/>
                </a:lnTo>
                <a:cubicBezTo>
                  <a:pt x="207309" y="193658"/>
                  <a:pt x="197726" y="197706"/>
                  <a:pt x="188706" y="203118"/>
                </a:cubicBezTo>
                <a:lnTo>
                  <a:pt x="185451" y="206552"/>
                </a:lnTo>
                <a:lnTo>
                  <a:pt x="176289" y="196700"/>
                </a:lnTo>
                <a:lnTo>
                  <a:pt x="129296" y="183371"/>
                </a:lnTo>
                <a:lnTo>
                  <a:pt x="145577" y="180081"/>
                </a:lnTo>
                <a:cubicBezTo>
                  <a:pt x="162376" y="172967"/>
                  <a:pt x="174163" y="156313"/>
                  <a:pt x="174163" y="136902"/>
                </a:cubicBezTo>
                <a:cubicBezTo>
                  <a:pt x="174163" y="111021"/>
                  <a:pt x="153208" y="90041"/>
                  <a:pt x="127358" y="90041"/>
                </a:cubicBezTo>
                <a:cubicBezTo>
                  <a:pt x="101508" y="90041"/>
                  <a:pt x="80553" y="111021"/>
                  <a:pt x="80553" y="136902"/>
                </a:cubicBezTo>
                <a:cubicBezTo>
                  <a:pt x="80553" y="156313"/>
                  <a:pt x="92340" y="172967"/>
                  <a:pt x="109139" y="180081"/>
                </a:cubicBezTo>
                <a:lnTo>
                  <a:pt x="125946" y="183478"/>
                </a:lnTo>
                <a:lnTo>
                  <a:pt x="79245" y="196318"/>
                </a:lnTo>
                <a:cubicBezTo>
                  <a:pt x="49357" y="214249"/>
                  <a:pt x="31871" y="247279"/>
                  <a:pt x="33850" y="282061"/>
                </a:cubicBezTo>
                <a:lnTo>
                  <a:pt x="135893" y="282550"/>
                </a:lnTo>
                <a:lnTo>
                  <a:pt x="133965" y="306512"/>
                </a:lnTo>
                <a:lnTo>
                  <a:pt x="359399" y="307594"/>
                </a:lnTo>
                <a:cubicBezTo>
                  <a:pt x="362290" y="265608"/>
                  <a:pt x="341607" y="225523"/>
                  <a:pt x="305730" y="203579"/>
                </a:cubicBezTo>
                <a:cubicBezTo>
                  <a:pt x="296767" y="198096"/>
                  <a:pt x="287226" y="193973"/>
                  <a:pt x="277392" y="191211"/>
                </a:cubicBezTo>
                <a:lnTo>
                  <a:pt x="249801" y="187356"/>
                </a:lnTo>
                <a:lnTo>
                  <a:pt x="268694" y="183538"/>
                </a:lnTo>
                <a:cubicBezTo>
                  <a:pt x="288951" y="174959"/>
                  <a:pt x="303165" y="154877"/>
                  <a:pt x="303165" y="131470"/>
                </a:cubicBezTo>
                <a:cubicBezTo>
                  <a:pt x="303165" y="100261"/>
                  <a:pt x="277896" y="74962"/>
                  <a:pt x="246724" y="74962"/>
                </a:cubicBezTo>
                <a:close/>
                <a:moveTo>
                  <a:pt x="65618" y="0"/>
                </a:moveTo>
                <a:lnTo>
                  <a:pt x="328082" y="0"/>
                </a:lnTo>
                <a:cubicBezTo>
                  <a:pt x="364322" y="0"/>
                  <a:pt x="393700" y="29378"/>
                  <a:pt x="393700" y="65618"/>
                </a:cubicBezTo>
                <a:lnTo>
                  <a:pt x="393700" y="342369"/>
                </a:lnTo>
                <a:cubicBezTo>
                  <a:pt x="393700" y="378609"/>
                  <a:pt x="364322" y="407987"/>
                  <a:pt x="328082" y="407987"/>
                </a:cubicBezTo>
                <a:lnTo>
                  <a:pt x="65618" y="407987"/>
                </a:lnTo>
                <a:cubicBezTo>
                  <a:pt x="29378" y="407987"/>
                  <a:pt x="0" y="378609"/>
                  <a:pt x="0" y="342369"/>
                </a:cubicBezTo>
                <a:lnTo>
                  <a:pt x="0" y="65618"/>
                </a:lnTo>
                <a:cubicBezTo>
                  <a:pt x="0" y="29378"/>
                  <a:pt x="29378" y="0"/>
                  <a:pt x="6561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5" name="自由: 形状 184"/>
          <p:cNvSpPr>
            <a:spLocks noChangeArrowheads="1"/>
          </p:cNvSpPr>
          <p:nvPr/>
        </p:nvSpPr>
        <p:spPr bwMode="auto">
          <a:xfrm>
            <a:off x="4460876" y="5238250"/>
            <a:ext cx="393700" cy="407988"/>
          </a:xfrm>
          <a:custGeom>
            <a:avLst/>
            <a:gdLst>
              <a:gd name="connsiteX0" fmla="*/ 246505 w 393700"/>
              <a:gd name="connsiteY0" fmla="*/ 74735 h 407988"/>
              <a:gd name="connsiteX1" fmla="*/ 189897 w 393700"/>
              <a:gd name="connsiteY1" fmla="*/ 131243 h 407988"/>
              <a:gd name="connsiteX2" fmla="*/ 224471 w 393700"/>
              <a:gd name="connsiteY2" fmla="*/ 183311 h 407988"/>
              <a:gd name="connsiteX3" fmla="*/ 243323 w 393700"/>
              <a:gd name="connsiteY3" fmla="*/ 187110 h 407988"/>
              <a:gd name="connsiteX4" fmla="*/ 216825 w 393700"/>
              <a:gd name="connsiteY4" fmla="*/ 190540 h 407988"/>
              <a:gd name="connsiteX5" fmla="*/ 188332 w 393700"/>
              <a:gd name="connsiteY5" fmla="*/ 202631 h 407988"/>
              <a:gd name="connsiteX6" fmla="*/ 184863 w 393700"/>
              <a:gd name="connsiteY6" fmla="*/ 206288 h 407988"/>
              <a:gd name="connsiteX7" fmla="*/ 175724 w 393700"/>
              <a:gd name="connsiteY7" fmla="*/ 196465 h 407988"/>
              <a:gd name="connsiteX8" fmla="*/ 128929 w 393700"/>
              <a:gd name="connsiteY8" fmla="*/ 183105 h 407988"/>
              <a:gd name="connsiteX9" fmla="*/ 145060 w 393700"/>
              <a:gd name="connsiteY9" fmla="*/ 179854 h 407988"/>
              <a:gd name="connsiteX10" fmla="*/ 173730 w 393700"/>
              <a:gd name="connsiteY10" fmla="*/ 136675 h 407988"/>
              <a:gd name="connsiteX11" fmla="*/ 126787 w 393700"/>
              <a:gd name="connsiteY11" fmla="*/ 89814 h 407988"/>
              <a:gd name="connsiteX12" fmla="*/ 79844 w 393700"/>
              <a:gd name="connsiteY12" fmla="*/ 136675 h 407988"/>
              <a:gd name="connsiteX13" fmla="*/ 108515 w 393700"/>
              <a:gd name="connsiteY13" fmla="*/ 179854 h 407988"/>
              <a:gd name="connsiteX14" fmla="*/ 125066 w 393700"/>
              <a:gd name="connsiteY14" fmla="*/ 183189 h 407988"/>
              <a:gd name="connsiteX15" fmla="*/ 78545 w 393700"/>
              <a:gd name="connsiteY15" fmla="*/ 195874 h 407988"/>
              <a:gd name="connsiteX16" fmla="*/ 33141 w 393700"/>
              <a:gd name="connsiteY16" fmla="*/ 281841 h 407988"/>
              <a:gd name="connsiteX17" fmla="*/ 135445 w 393700"/>
              <a:gd name="connsiteY17" fmla="*/ 282333 h 407988"/>
              <a:gd name="connsiteX18" fmla="*/ 133580 w 393700"/>
              <a:gd name="connsiteY18" fmla="*/ 306296 h 407988"/>
              <a:gd name="connsiteX19" fmla="*/ 359387 w 393700"/>
              <a:gd name="connsiteY19" fmla="*/ 307381 h 407988"/>
              <a:gd name="connsiteX20" fmla="*/ 305516 w 393700"/>
              <a:gd name="connsiteY20" fmla="*/ 203343 h 407988"/>
              <a:gd name="connsiteX21" fmla="*/ 277129 w 393700"/>
              <a:gd name="connsiteY21" fmla="*/ 190906 h 407988"/>
              <a:gd name="connsiteX22" fmla="*/ 249960 w 393700"/>
              <a:gd name="connsiteY22" fmla="*/ 187055 h 407988"/>
              <a:gd name="connsiteX23" fmla="*/ 268540 w 393700"/>
              <a:gd name="connsiteY23" fmla="*/ 183311 h 407988"/>
              <a:gd name="connsiteX24" fmla="*/ 303113 w 393700"/>
              <a:gd name="connsiteY24" fmla="*/ 131243 h 407988"/>
              <a:gd name="connsiteX25" fmla="*/ 246505 w 393700"/>
              <a:gd name="connsiteY25" fmla="*/ 74735 h 407988"/>
              <a:gd name="connsiteX26" fmla="*/ 65618 w 393700"/>
              <a:gd name="connsiteY26" fmla="*/ 0 h 407988"/>
              <a:gd name="connsiteX27" fmla="*/ 328082 w 393700"/>
              <a:gd name="connsiteY27" fmla="*/ 0 h 407988"/>
              <a:gd name="connsiteX28" fmla="*/ 393700 w 393700"/>
              <a:gd name="connsiteY28" fmla="*/ 65618 h 407988"/>
              <a:gd name="connsiteX29" fmla="*/ 393700 w 393700"/>
              <a:gd name="connsiteY29" fmla="*/ 342370 h 407988"/>
              <a:gd name="connsiteX30" fmla="*/ 328082 w 393700"/>
              <a:gd name="connsiteY30" fmla="*/ 407988 h 407988"/>
              <a:gd name="connsiteX31" fmla="*/ 65618 w 393700"/>
              <a:gd name="connsiteY31" fmla="*/ 407988 h 407988"/>
              <a:gd name="connsiteX32" fmla="*/ 0 w 393700"/>
              <a:gd name="connsiteY32" fmla="*/ 342370 h 407988"/>
              <a:gd name="connsiteX33" fmla="*/ 0 w 393700"/>
              <a:gd name="connsiteY33" fmla="*/ 65618 h 407988"/>
              <a:gd name="connsiteX34" fmla="*/ 65618 w 393700"/>
              <a:gd name="connsiteY34" fmla="*/ 0 h 40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93700" h="407988">
                <a:moveTo>
                  <a:pt x="246505" y="74735"/>
                </a:moveTo>
                <a:cubicBezTo>
                  <a:pt x="215241" y="74735"/>
                  <a:pt x="189897" y="100034"/>
                  <a:pt x="189897" y="131243"/>
                </a:cubicBezTo>
                <a:cubicBezTo>
                  <a:pt x="189897" y="154650"/>
                  <a:pt x="204153" y="174732"/>
                  <a:pt x="224471" y="183311"/>
                </a:cubicBezTo>
                <a:lnTo>
                  <a:pt x="243323" y="187110"/>
                </a:lnTo>
                <a:lnTo>
                  <a:pt x="216825" y="190540"/>
                </a:lnTo>
                <a:cubicBezTo>
                  <a:pt x="206952" y="193205"/>
                  <a:pt x="197360" y="197235"/>
                  <a:pt x="188332" y="202631"/>
                </a:cubicBezTo>
                <a:lnTo>
                  <a:pt x="184863" y="206288"/>
                </a:lnTo>
                <a:lnTo>
                  <a:pt x="175724" y="196465"/>
                </a:lnTo>
                <a:lnTo>
                  <a:pt x="128929" y="183105"/>
                </a:lnTo>
                <a:lnTo>
                  <a:pt x="145060" y="179854"/>
                </a:lnTo>
                <a:cubicBezTo>
                  <a:pt x="161908" y="172740"/>
                  <a:pt x="173730" y="156086"/>
                  <a:pt x="173730" y="136675"/>
                </a:cubicBezTo>
                <a:cubicBezTo>
                  <a:pt x="173730" y="110794"/>
                  <a:pt x="152713" y="89814"/>
                  <a:pt x="126787" y="89814"/>
                </a:cubicBezTo>
                <a:cubicBezTo>
                  <a:pt x="100861" y="89814"/>
                  <a:pt x="79844" y="110794"/>
                  <a:pt x="79844" y="136675"/>
                </a:cubicBezTo>
                <a:cubicBezTo>
                  <a:pt x="79844" y="156086"/>
                  <a:pt x="91666" y="172740"/>
                  <a:pt x="108515" y="179854"/>
                </a:cubicBezTo>
                <a:lnTo>
                  <a:pt x="125066" y="183189"/>
                </a:lnTo>
                <a:lnTo>
                  <a:pt x="78545" y="195874"/>
                </a:lnTo>
                <a:cubicBezTo>
                  <a:pt x="48553" y="213800"/>
                  <a:pt x="31052" y="246936"/>
                  <a:pt x="33141" y="281841"/>
                </a:cubicBezTo>
                <a:lnTo>
                  <a:pt x="135445" y="282333"/>
                </a:lnTo>
                <a:lnTo>
                  <a:pt x="133580" y="306296"/>
                </a:lnTo>
                <a:lnTo>
                  <a:pt x="359387" y="307381"/>
                </a:lnTo>
                <a:cubicBezTo>
                  <a:pt x="362157" y="265419"/>
                  <a:pt x="341406" y="225345"/>
                  <a:pt x="305516" y="203343"/>
                </a:cubicBezTo>
                <a:cubicBezTo>
                  <a:pt x="296535" y="197838"/>
                  <a:pt x="286978" y="193691"/>
                  <a:pt x="277129" y="190906"/>
                </a:cubicBezTo>
                <a:lnTo>
                  <a:pt x="249960" y="187055"/>
                </a:lnTo>
                <a:lnTo>
                  <a:pt x="268540" y="183311"/>
                </a:lnTo>
                <a:cubicBezTo>
                  <a:pt x="288857" y="174732"/>
                  <a:pt x="303113" y="154650"/>
                  <a:pt x="303113" y="131243"/>
                </a:cubicBezTo>
                <a:cubicBezTo>
                  <a:pt x="303113" y="100034"/>
                  <a:pt x="277769" y="74735"/>
                  <a:pt x="246505" y="74735"/>
                </a:cubicBezTo>
                <a:close/>
                <a:moveTo>
                  <a:pt x="65618" y="0"/>
                </a:moveTo>
                <a:lnTo>
                  <a:pt x="328082" y="0"/>
                </a:lnTo>
                <a:cubicBezTo>
                  <a:pt x="364322" y="0"/>
                  <a:pt x="393700" y="29378"/>
                  <a:pt x="393700" y="65618"/>
                </a:cubicBezTo>
                <a:lnTo>
                  <a:pt x="393700" y="342370"/>
                </a:lnTo>
                <a:cubicBezTo>
                  <a:pt x="393700" y="378610"/>
                  <a:pt x="364322" y="407988"/>
                  <a:pt x="328082" y="407988"/>
                </a:cubicBezTo>
                <a:lnTo>
                  <a:pt x="65618" y="407988"/>
                </a:lnTo>
                <a:cubicBezTo>
                  <a:pt x="29378" y="407988"/>
                  <a:pt x="0" y="378610"/>
                  <a:pt x="0" y="342370"/>
                </a:cubicBezTo>
                <a:lnTo>
                  <a:pt x="0" y="65618"/>
                </a:lnTo>
                <a:cubicBezTo>
                  <a:pt x="0" y="29378"/>
                  <a:pt x="29378" y="0"/>
                  <a:pt x="6561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8589" name="Straight Connector 53"/>
          <p:cNvCxnSpPr>
            <a:cxnSpLocks noChangeShapeType="1"/>
            <a:stCxn id="203" idx="2"/>
          </p:cNvCxnSpPr>
          <p:nvPr/>
        </p:nvCxnSpPr>
        <p:spPr bwMode="auto">
          <a:xfrm flipH="1">
            <a:off x="5159375" y="4022225"/>
            <a:ext cx="852488" cy="365125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590" name="Straight Connector 54"/>
          <p:cNvCxnSpPr>
            <a:cxnSpLocks noChangeShapeType="1"/>
          </p:cNvCxnSpPr>
          <p:nvPr/>
        </p:nvCxnSpPr>
        <p:spPr bwMode="auto">
          <a:xfrm>
            <a:off x="6073775" y="4022225"/>
            <a:ext cx="792163" cy="298450"/>
          </a:xfrm>
          <a:prstGeom prst="lin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617" name="Cloud 94"/>
          <p:cNvSpPr>
            <a:spLocks/>
          </p:cNvSpPr>
          <p:nvPr/>
        </p:nvSpPr>
        <p:spPr bwMode="auto">
          <a:xfrm>
            <a:off x="5594350" y="2001450"/>
            <a:ext cx="917575" cy="58567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2147483647 h 43200"/>
              <a:gd name="T8" fmla="*/ 2147483647 w 43200"/>
              <a:gd name="T9" fmla="*/ 2147483647 h 43200"/>
              <a:gd name="T10" fmla="*/ 2147483647 w 43200"/>
              <a:gd name="T11" fmla="*/ 2147483647 h 43200"/>
              <a:gd name="T12" fmla="*/ 2147483647 w 43200"/>
              <a:gd name="T13" fmla="*/ 2147483647 h 43200"/>
              <a:gd name="T14" fmla="*/ 2147483647 w 43200"/>
              <a:gd name="T15" fmla="*/ 2147483647 h 43200"/>
              <a:gd name="T16" fmla="*/ 2147483647 w 43200"/>
              <a:gd name="T17" fmla="*/ 2147483647 h 43200"/>
              <a:gd name="T18" fmla="*/ 2147483647 w 43200"/>
              <a:gd name="T19" fmla="*/ 2147483647 h 43200"/>
              <a:gd name="T20" fmla="*/ 2147483647 w 43200"/>
              <a:gd name="T21" fmla="*/ 2147483647 h 43200"/>
              <a:gd name="T22" fmla="*/ 2147483647 w 43200"/>
              <a:gd name="T23" fmla="*/ 2147483647 h 43200"/>
              <a:gd name="T24" fmla="*/ 2147483647 w 43200"/>
              <a:gd name="T25" fmla="*/ 2147483647 h 43200"/>
              <a:gd name="T26" fmla="*/ 2147483647 w 43200"/>
              <a:gd name="T27" fmla="*/ 2147483647 h 43200"/>
              <a:gd name="T28" fmla="*/ 2147483647 w 43200"/>
              <a:gd name="T29" fmla="*/ 2147483647 h 43200"/>
              <a:gd name="T30" fmla="*/ 2147483647 w 43200"/>
              <a:gd name="T31" fmla="*/ 2147483647 h 43200"/>
              <a:gd name="T32" fmla="*/ 2147483647 w 43200"/>
              <a:gd name="T33" fmla="*/ 2147483647 h 43200"/>
              <a:gd name="T34" fmla="*/ 2147483647 w 43200"/>
              <a:gd name="T35" fmla="*/ 2147483647 h 43200"/>
              <a:gd name="T36" fmla="*/ 2147483647 w 43200"/>
              <a:gd name="T37" fmla="*/ 2147483647 h 43200"/>
              <a:gd name="T38" fmla="*/ 2147483647 w 43200"/>
              <a:gd name="T39" fmla="*/ 2147483647 h 43200"/>
              <a:gd name="T40" fmla="*/ 2147483647 w 43200"/>
              <a:gd name="T41" fmla="*/ 2147483647 h 43200"/>
              <a:gd name="T42" fmla="*/ 2147483647 w 43200"/>
              <a:gd name="T43" fmla="*/ 2147483647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2" name="自由: 形状 171"/>
          <p:cNvSpPr/>
          <p:nvPr/>
        </p:nvSpPr>
        <p:spPr bwMode="auto">
          <a:xfrm>
            <a:off x="5775323" y="1736225"/>
            <a:ext cx="560392" cy="589638"/>
          </a:xfrm>
          <a:custGeom>
            <a:avLst/>
            <a:gdLst>
              <a:gd name="connsiteX0" fmla="*/ 281540 w 560392"/>
              <a:gd name="connsiteY0" fmla="*/ 290516 h 589638"/>
              <a:gd name="connsiteX1" fmla="*/ 426491 w 560392"/>
              <a:gd name="connsiteY1" fmla="*/ 331737 h 589638"/>
              <a:gd name="connsiteX2" fmla="*/ 559750 w 560392"/>
              <a:gd name="connsiteY2" fmla="*/ 589638 h 589638"/>
              <a:gd name="connsiteX3" fmla="*/ 473 w 560392"/>
              <a:gd name="connsiteY3" fmla="*/ 586955 h 589638"/>
              <a:gd name="connsiteX4" fmla="*/ 136200 w 560392"/>
              <a:gd name="connsiteY4" fmla="*/ 330345 h 589638"/>
              <a:gd name="connsiteX5" fmla="*/ 281540 w 560392"/>
              <a:gd name="connsiteY5" fmla="*/ 290516 h 589638"/>
              <a:gd name="connsiteX6" fmla="*/ 280196 w 560392"/>
              <a:gd name="connsiteY6" fmla="*/ 0 h 589638"/>
              <a:gd name="connsiteX7" fmla="*/ 420690 w 560392"/>
              <a:gd name="connsiteY7" fmla="*/ 139700 h 589638"/>
              <a:gd name="connsiteX8" fmla="*/ 280196 w 560392"/>
              <a:gd name="connsiteY8" fmla="*/ 279400 h 589638"/>
              <a:gd name="connsiteX9" fmla="*/ 139702 w 560392"/>
              <a:gd name="connsiteY9" fmla="*/ 139700 h 589638"/>
              <a:gd name="connsiteX10" fmla="*/ 280196 w 560392"/>
              <a:gd name="connsiteY10" fmla="*/ 0 h 58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0392" h="589638">
                <a:moveTo>
                  <a:pt x="281540" y="290516"/>
                </a:moveTo>
                <a:cubicBezTo>
                  <a:pt x="331808" y="290757"/>
                  <a:pt x="382011" y="304506"/>
                  <a:pt x="426491" y="331737"/>
                </a:cubicBezTo>
                <a:cubicBezTo>
                  <a:pt x="515452" y="386199"/>
                  <a:pt x="566798" y="485568"/>
                  <a:pt x="559750" y="589638"/>
                </a:cubicBezTo>
                <a:lnTo>
                  <a:pt x="473" y="586955"/>
                </a:lnTo>
                <a:cubicBezTo>
                  <a:pt x="-5575" y="482822"/>
                  <a:pt x="46720" y="383950"/>
                  <a:pt x="136200" y="330345"/>
                </a:cubicBezTo>
                <a:cubicBezTo>
                  <a:pt x="180941" y="303542"/>
                  <a:pt x="231273" y="290275"/>
                  <a:pt x="281540" y="290516"/>
                </a:cubicBezTo>
                <a:close/>
                <a:moveTo>
                  <a:pt x="280196" y="0"/>
                </a:moveTo>
                <a:cubicBezTo>
                  <a:pt x="357789" y="0"/>
                  <a:pt x="420690" y="62546"/>
                  <a:pt x="420690" y="139700"/>
                </a:cubicBezTo>
                <a:cubicBezTo>
                  <a:pt x="420690" y="216854"/>
                  <a:pt x="357789" y="279400"/>
                  <a:pt x="280196" y="279400"/>
                </a:cubicBezTo>
                <a:cubicBezTo>
                  <a:pt x="202603" y="279400"/>
                  <a:pt x="139702" y="216854"/>
                  <a:pt x="139702" y="139700"/>
                </a:cubicBezTo>
                <a:cubicBezTo>
                  <a:pt x="139702" y="62546"/>
                  <a:pt x="202603" y="0"/>
                  <a:pt x="28019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8620" name="TextBox 46"/>
          <p:cNvSpPr txBox="1">
            <a:spLocks noChangeArrowheads="1"/>
          </p:cNvSpPr>
          <p:nvPr/>
        </p:nvSpPr>
        <p:spPr bwMode="auto">
          <a:xfrm>
            <a:off x="5425350" y="2281040"/>
            <a:ext cx="12650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tr-TR" altLang="zh-CN" sz="1200" dirty="0">
                <a:solidFill>
                  <a:srgbClr val="00B0F0"/>
                </a:solidFill>
                <a:latin typeface="+mj-lt"/>
              </a:rPr>
              <a:t>STAGE HERE</a:t>
            </a:r>
            <a:endParaRPr lang="en-US" altLang="id-ID" sz="12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08613" name="Cloud 94"/>
          <p:cNvSpPr>
            <a:spLocks/>
          </p:cNvSpPr>
          <p:nvPr/>
        </p:nvSpPr>
        <p:spPr bwMode="auto">
          <a:xfrm>
            <a:off x="7213600" y="3337033"/>
            <a:ext cx="917575" cy="586767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2147483647 h 43200"/>
              <a:gd name="T8" fmla="*/ 2147483647 w 43200"/>
              <a:gd name="T9" fmla="*/ 2147483647 h 43200"/>
              <a:gd name="T10" fmla="*/ 2147483647 w 43200"/>
              <a:gd name="T11" fmla="*/ 2147483647 h 43200"/>
              <a:gd name="T12" fmla="*/ 2147483647 w 43200"/>
              <a:gd name="T13" fmla="*/ 2147483647 h 43200"/>
              <a:gd name="T14" fmla="*/ 2147483647 w 43200"/>
              <a:gd name="T15" fmla="*/ 2147483647 h 43200"/>
              <a:gd name="T16" fmla="*/ 2147483647 w 43200"/>
              <a:gd name="T17" fmla="*/ 2147483647 h 43200"/>
              <a:gd name="T18" fmla="*/ 2147483647 w 43200"/>
              <a:gd name="T19" fmla="*/ 2147483647 h 43200"/>
              <a:gd name="T20" fmla="*/ 2147483647 w 43200"/>
              <a:gd name="T21" fmla="*/ 2147483647 h 43200"/>
              <a:gd name="T22" fmla="*/ 2147483647 w 43200"/>
              <a:gd name="T23" fmla="*/ 2147483647 h 43200"/>
              <a:gd name="T24" fmla="*/ 2147483647 w 43200"/>
              <a:gd name="T25" fmla="*/ 2147483647 h 43200"/>
              <a:gd name="T26" fmla="*/ 2147483647 w 43200"/>
              <a:gd name="T27" fmla="*/ 2147483647 h 43200"/>
              <a:gd name="T28" fmla="*/ 2147483647 w 43200"/>
              <a:gd name="T29" fmla="*/ 2147483647 h 43200"/>
              <a:gd name="T30" fmla="*/ 2147483647 w 43200"/>
              <a:gd name="T31" fmla="*/ 2147483647 h 43200"/>
              <a:gd name="T32" fmla="*/ 2147483647 w 43200"/>
              <a:gd name="T33" fmla="*/ 2147483647 h 43200"/>
              <a:gd name="T34" fmla="*/ 2147483647 w 43200"/>
              <a:gd name="T35" fmla="*/ 2147483647 h 43200"/>
              <a:gd name="T36" fmla="*/ 2147483647 w 43200"/>
              <a:gd name="T37" fmla="*/ 2147483647 h 43200"/>
              <a:gd name="T38" fmla="*/ 2147483647 w 43200"/>
              <a:gd name="T39" fmla="*/ 2147483647 h 43200"/>
              <a:gd name="T40" fmla="*/ 2147483647 w 43200"/>
              <a:gd name="T41" fmla="*/ 2147483647 h 43200"/>
              <a:gd name="T42" fmla="*/ 2147483647 w 43200"/>
              <a:gd name="T43" fmla="*/ 2147483647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70" name="自由: 形状 169"/>
          <p:cNvSpPr/>
          <p:nvPr/>
        </p:nvSpPr>
        <p:spPr bwMode="auto">
          <a:xfrm>
            <a:off x="7394573" y="3071313"/>
            <a:ext cx="560392" cy="591225"/>
          </a:xfrm>
          <a:custGeom>
            <a:avLst/>
            <a:gdLst>
              <a:gd name="connsiteX0" fmla="*/ 281540 w 560392"/>
              <a:gd name="connsiteY0" fmla="*/ 292103 h 591225"/>
              <a:gd name="connsiteX1" fmla="*/ 426491 w 560392"/>
              <a:gd name="connsiteY1" fmla="*/ 333324 h 591225"/>
              <a:gd name="connsiteX2" fmla="*/ 559750 w 560392"/>
              <a:gd name="connsiteY2" fmla="*/ 591225 h 591225"/>
              <a:gd name="connsiteX3" fmla="*/ 473 w 560392"/>
              <a:gd name="connsiteY3" fmla="*/ 588542 h 591225"/>
              <a:gd name="connsiteX4" fmla="*/ 136200 w 560392"/>
              <a:gd name="connsiteY4" fmla="*/ 331932 h 591225"/>
              <a:gd name="connsiteX5" fmla="*/ 281540 w 560392"/>
              <a:gd name="connsiteY5" fmla="*/ 292103 h 591225"/>
              <a:gd name="connsiteX6" fmla="*/ 280196 w 560392"/>
              <a:gd name="connsiteY6" fmla="*/ 0 h 591225"/>
              <a:gd name="connsiteX7" fmla="*/ 420690 w 560392"/>
              <a:gd name="connsiteY7" fmla="*/ 140494 h 591225"/>
              <a:gd name="connsiteX8" fmla="*/ 280196 w 560392"/>
              <a:gd name="connsiteY8" fmla="*/ 280988 h 591225"/>
              <a:gd name="connsiteX9" fmla="*/ 139702 w 560392"/>
              <a:gd name="connsiteY9" fmla="*/ 140494 h 591225"/>
              <a:gd name="connsiteX10" fmla="*/ 280196 w 560392"/>
              <a:gd name="connsiteY10" fmla="*/ 0 h 59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0392" h="591225">
                <a:moveTo>
                  <a:pt x="281540" y="292103"/>
                </a:moveTo>
                <a:cubicBezTo>
                  <a:pt x="331808" y="292344"/>
                  <a:pt x="382011" y="306093"/>
                  <a:pt x="426491" y="333324"/>
                </a:cubicBezTo>
                <a:cubicBezTo>
                  <a:pt x="515452" y="387786"/>
                  <a:pt x="566798" y="487155"/>
                  <a:pt x="559750" y="591225"/>
                </a:cubicBezTo>
                <a:lnTo>
                  <a:pt x="473" y="588542"/>
                </a:lnTo>
                <a:cubicBezTo>
                  <a:pt x="-5575" y="484409"/>
                  <a:pt x="46720" y="385537"/>
                  <a:pt x="136200" y="331932"/>
                </a:cubicBezTo>
                <a:cubicBezTo>
                  <a:pt x="180941" y="305129"/>
                  <a:pt x="231273" y="291862"/>
                  <a:pt x="281540" y="292103"/>
                </a:cubicBezTo>
                <a:close/>
                <a:moveTo>
                  <a:pt x="280196" y="0"/>
                </a:moveTo>
                <a:cubicBezTo>
                  <a:pt x="357789" y="0"/>
                  <a:pt x="420690" y="62901"/>
                  <a:pt x="420690" y="140494"/>
                </a:cubicBezTo>
                <a:cubicBezTo>
                  <a:pt x="420690" y="218087"/>
                  <a:pt x="357789" y="280988"/>
                  <a:pt x="280196" y="280988"/>
                </a:cubicBezTo>
                <a:cubicBezTo>
                  <a:pt x="202603" y="280988"/>
                  <a:pt x="139702" y="218087"/>
                  <a:pt x="139702" y="140494"/>
                </a:cubicBezTo>
                <a:cubicBezTo>
                  <a:pt x="139702" y="62901"/>
                  <a:pt x="202603" y="0"/>
                  <a:pt x="28019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08616" name="TextBox 46"/>
          <p:cNvSpPr txBox="1">
            <a:spLocks noChangeArrowheads="1"/>
          </p:cNvSpPr>
          <p:nvPr/>
        </p:nvSpPr>
        <p:spPr bwMode="auto">
          <a:xfrm>
            <a:off x="7042224" y="3617715"/>
            <a:ext cx="12650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1200" dirty="0">
                <a:solidFill>
                  <a:srgbClr val="00B0F0"/>
                </a:solidFill>
                <a:latin typeface="+mj-lt"/>
              </a:rPr>
              <a:t>STAGE HERE</a:t>
            </a:r>
            <a:endParaRPr lang="en-US" altLang="id-ID" sz="12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08609" name="Cloud 94"/>
          <p:cNvSpPr>
            <a:spLocks/>
          </p:cNvSpPr>
          <p:nvPr/>
        </p:nvSpPr>
        <p:spPr bwMode="auto">
          <a:xfrm>
            <a:off x="4637088" y="4081570"/>
            <a:ext cx="917575" cy="586768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2147483647 h 43200"/>
              <a:gd name="T8" fmla="*/ 2147483647 w 43200"/>
              <a:gd name="T9" fmla="*/ 2147483647 h 43200"/>
              <a:gd name="T10" fmla="*/ 2147483647 w 43200"/>
              <a:gd name="T11" fmla="*/ 2147483647 h 43200"/>
              <a:gd name="T12" fmla="*/ 2147483647 w 43200"/>
              <a:gd name="T13" fmla="*/ 2147483647 h 43200"/>
              <a:gd name="T14" fmla="*/ 2147483647 w 43200"/>
              <a:gd name="T15" fmla="*/ 2147483647 h 43200"/>
              <a:gd name="T16" fmla="*/ 2147483647 w 43200"/>
              <a:gd name="T17" fmla="*/ 2147483647 h 43200"/>
              <a:gd name="T18" fmla="*/ 2147483647 w 43200"/>
              <a:gd name="T19" fmla="*/ 2147483647 h 43200"/>
              <a:gd name="T20" fmla="*/ 2147483647 w 43200"/>
              <a:gd name="T21" fmla="*/ 2147483647 h 43200"/>
              <a:gd name="T22" fmla="*/ 2147483647 w 43200"/>
              <a:gd name="T23" fmla="*/ 2147483647 h 43200"/>
              <a:gd name="T24" fmla="*/ 2147483647 w 43200"/>
              <a:gd name="T25" fmla="*/ 2147483647 h 43200"/>
              <a:gd name="T26" fmla="*/ 2147483647 w 43200"/>
              <a:gd name="T27" fmla="*/ 2147483647 h 43200"/>
              <a:gd name="T28" fmla="*/ 2147483647 w 43200"/>
              <a:gd name="T29" fmla="*/ 2147483647 h 43200"/>
              <a:gd name="T30" fmla="*/ 2147483647 w 43200"/>
              <a:gd name="T31" fmla="*/ 2147483647 h 43200"/>
              <a:gd name="T32" fmla="*/ 2147483647 w 43200"/>
              <a:gd name="T33" fmla="*/ 2147483647 h 43200"/>
              <a:gd name="T34" fmla="*/ 2147483647 w 43200"/>
              <a:gd name="T35" fmla="*/ 2147483647 h 43200"/>
              <a:gd name="T36" fmla="*/ 2147483647 w 43200"/>
              <a:gd name="T37" fmla="*/ 2147483647 h 43200"/>
              <a:gd name="T38" fmla="*/ 2147483647 w 43200"/>
              <a:gd name="T39" fmla="*/ 2147483647 h 43200"/>
              <a:gd name="T40" fmla="*/ 2147483647 w 43200"/>
              <a:gd name="T41" fmla="*/ 2147483647 h 43200"/>
              <a:gd name="T42" fmla="*/ 2147483647 w 43200"/>
              <a:gd name="T43" fmla="*/ 2147483647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73" name="自由: 形状 172"/>
          <p:cNvSpPr/>
          <p:nvPr/>
        </p:nvSpPr>
        <p:spPr bwMode="auto">
          <a:xfrm>
            <a:off x="4818062" y="3815850"/>
            <a:ext cx="560391" cy="591225"/>
          </a:xfrm>
          <a:custGeom>
            <a:avLst/>
            <a:gdLst>
              <a:gd name="connsiteX0" fmla="*/ 281540 w 560391"/>
              <a:gd name="connsiteY0" fmla="*/ 292103 h 591225"/>
              <a:gd name="connsiteX1" fmla="*/ 426491 w 560391"/>
              <a:gd name="connsiteY1" fmla="*/ 333324 h 591225"/>
              <a:gd name="connsiteX2" fmla="*/ 559749 w 560391"/>
              <a:gd name="connsiteY2" fmla="*/ 591225 h 591225"/>
              <a:gd name="connsiteX3" fmla="*/ 473 w 560391"/>
              <a:gd name="connsiteY3" fmla="*/ 588542 h 591225"/>
              <a:gd name="connsiteX4" fmla="*/ 136200 w 560391"/>
              <a:gd name="connsiteY4" fmla="*/ 331932 h 591225"/>
              <a:gd name="connsiteX5" fmla="*/ 281540 w 560391"/>
              <a:gd name="connsiteY5" fmla="*/ 292103 h 591225"/>
              <a:gd name="connsiteX6" fmla="*/ 280195 w 560391"/>
              <a:gd name="connsiteY6" fmla="*/ 0 h 591225"/>
              <a:gd name="connsiteX7" fmla="*/ 420689 w 560391"/>
              <a:gd name="connsiteY7" fmla="*/ 140494 h 591225"/>
              <a:gd name="connsiteX8" fmla="*/ 280195 w 560391"/>
              <a:gd name="connsiteY8" fmla="*/ 280988 h 591225"/>
              <a:gd name="connsiteX9" fmla="*/ 139701 w 560391"/>
              <a:gd name="connsiteY9" fmla="*/ 140494 h 591225"/>
              <a:gd name="connsiteX10" fmla="*/ 280195 w 560391"/>
              <a:gd name="connsiteY10" fmla="*/ 0 h 59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0391" h="591225">
                <a:moveTo>
                  <a:pt x="281540" y="292103"/>
                </a:moveTo>
                <a:cubicBezTo>
                  <a:pt x="331808" y="292344"/>
                  <a:pt x="382010" y="306094"/>
                  <a:pt x="426491" y="333324"/>
                </a:cubicBezTo>
                <a:cubicBezTo>
                  <a:pt x="515452" y="387786"/>
                  <a:pt x="566797" y="487155"/>
                  <a:pt x="559749" y="591225"/>
                </a:cubicBezTo>
                <a:lnTo>
                  <a:pt x="473" y="588542"/>
                </a:lnTo>
                <a:cubicBezTo>
                  <a:pt x="-5576" y="484409"/>
                  <a:pt x="46720" y="385537"/>
                  <a:pt x="136200" y="331932"/>
                </a:cubicBezTo>
                <a:cubicBezTo>
                  <a:pt x="180940" y="305129"/>
                  <a:pt x="231272" y="291862"/>
                  <a:pt x="281540" y="292103"/>
                </a:cubicBezTo>
                <a:close/>
                <a:moveTo>
                  <a:pt x="280195" y="0"/>
                </a:moveTo>
                <a:cubicBezTo>
                  <a:pt x="357788" y="0"/>
                  <a:pt x="420689" y="62901"/>
                  <a:pt x="420689" y="140494"/>
                </a:cubicBezTo>
                <a:cubicBezTo>
                  <a:pt x="420689" y="218087"/>
                  <a:pt x="357788" y="280988"/>
                  <a:pt x="280195" y="280988"/>
                </a:cubicBezTo>
                <a:cubicBezTo>
                  <a:pt x="202602" y="280988"/>
                  <a:pt x="139701" y="218087"/>
                  <a:pt x="139701" y="140494"/>
                </a:cubicBezTo>
                <a:cubicBezTo>
                  <a:pt x="139701" y="62901"/>
                  <a:pt x="202602" y="0"/>
                  <a:pt x="280195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08612" name="TextBox 46"/>
          <p:cNvSpPr txBox="1">
            <a:spLocks noChangeArrowheads="1"/>
          </p:cNvSpPr>
          <p:nvPr/>
        </p:nvSpPr>
        <p:spPr bwMode="auto">
          <a:xfrm>
            <a:off x="4455942" y="4362253"/>
            <a:ext cx="12650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tr-TR" altLang="zh-CN" sz="1200" dirty="0">
                <a:solidFill>
                  <a:srgbClr val="00B0F0"/>
                </a:solidFill>
                <a:latin typeface="+mj-lt"/>
              </a:rPr>
              <a:t>STAGE HERE</a:t>
            </a:r>
            <a:endParaRPr lang="en-US" altLang="id-ID" sz="12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08605" name="Cloud 94"/>
          <p:cNvSpPr>
            <a:spLocks/>
          </p:cNvSpPr>
          <p:nvPr/>
        </p:nvSpPr>
        <p:spPr bwMode="auto">
          <a:xfrm>
            <a:off x="6551613" y="4081075"/>
            <a:ext cx="917575" cy="58567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2147483647 h 43200"/>
              <a:gd name="T8" fmla="*/ 2147483647 w 43200"/>
              <a:gd name="T9" fmla="*/ 2147483647 h 43200"/>
              <a:gd name="T10" fmla="*/ 2147483647 w 43200"/>
              <a:gd name="T11" fmla="*/ 2147483647 h 43200"/>
              <a:gd name="T12" fmla="*/ 2147483647 w 43200"/>
              <a:gd name="T13" fmla="*/ 2147483647 h 43200"/>
              <a:gd name="T14" fmla="*/ 2147483647 w 43200"/>
              <a:gd name="T15" fmla="*/ 2147483647 h 43200"/>
              <a:gd name="T16" fmla="*/ 2147483647 w 43200"/>
              <a:gd name="T17" fmla="*/ 2147483647 h 43200"/>
              <a:gd name="T18" fmla="*/ 2147483647 w 43200"/>
              <a:gd name="T19" fmla="*/ 2147483647 h 43200"/>
              <a:gd name="T20" fmla="*/ 2147483647 w 43200"/>
              <a:gd name="T21" fmla="*/ 2147483647 h 43200"/>
              <a:gd name="T22" fmla="*/ 2147483647 w 43200"/>
              <a:gd name="T23" fmla="*/ 2147483647 h 43200"/>
              <a:gd name="T24" fmla="*/ 2147483647 w 43200"/>
              <a:gd name="T25" fmla="*/ 2147483647 h 43200"/>
              <a:gd name="T26" fmla="*/ 2147483647 w 43200"/>
              <a:gd name="T27" fmla="*/ 2147483647 h 43200"/>
              <a:gd name="T28" fmla="*/ 2147483647 w 43200"/>
              <a:gd name="T29" fmla="*/ 2147483647 h 43200"/>
              <a:gd name="T30" fmla="*/ 2147483647 w 43200"/>
              <a:gd name="T31" fmla="*/ 2147483647 h 43200"/>
              <a:gd name="T32" fmla="*/ 2147483647 w 43200"/>
              <a:gd name="T33" fmla="*/ 2147483647 h 43200"/>
              <a:gd name="T34" fmla="*/ 2147483647 w 43200"/>
              <a:gd name="T35" fmla="*/ 2147483647 h 43200"/>
              <a:gd name="T36" fmla="*/ 2147483647 w 43200"/>
              <a:gd name="T37" fmla="*/ 2147483647 h 43200"/>
              <a:gd name="T38" fmla="*/ 2147483647 w 43200"/>
              <a:gd name="T39" fmla="*/ 2147483647 h 43200"/>
              <a:gd name="T40" fmla="*/ 2147483647 w 43200"/>
              <a:gd name="T41" fmla="*/ 2147483647 h 43200"/>
              <a:gd name="T42" fmla="*/ 2147483647 w 43200"/>
              <a:gd name="T43" fmla="*/ 2147483647 h 432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200"/>
              <a:gd name="T67" fmla="*/ 0 h 43200"/>
              <a:gd name="T68" fmla="*/ 43200 w 43200"/>
              <a:gd name="T69" fmla="*/ 43200 h 432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200" h="43200">
                <a:moveTo>
                  <a:pt x="3900" y="14370"/>
                </a:moveTo>
                <a:cubicBezTo>
                  <a:pt x="3629" y="11657"/>
                  <a:pt x="4261" y="8921"/>
                  <a:pt x="5623" y="6907"/>
                </a:cubicBezTo>
                <a:cubicBezTo>
                  <a:pt x="7775" y="3726"/>
                  <a:pt x="11264" y="3017"/>
                  <a:pt x="14005" y="5202"/>
                </a:cubicBezTo>
                <a:cubicBezTo>
                  <a:pt x="15678" y="909"/>
                  <a:pt x="19914" y="22"/>
                  <a:pt x="22456" y="3432"/>
                </a:cubicBezTo>
                <a:cubicBezTo>
                  <a:pt x="23097" y="1683"/>
                  <a:pt x="24328" y="474"/>
                  <a:pt x="25749" y="200"/>
                </a:cubicBezTo>
                <a:cubicBezTo>
                  <a:pt x="27313" y="-102"/>
                  <a:pt x="28875" y="770"/>
                  <a:pt x="29833" y="2481"/>
                </a:cubicBezTo>
                <a:cubicBezTo>
                  <a:pt x="31215" y="267"/>
                  <a:pt x="33501" y="-460"/>
                  <a:pt x="35463" y="690"/>
                </a:cubicBezTo>
                <a:cubicBezTo>
                  <a:pt x="36958" y="1566"/>
                  <a:pt x="38030" y="3400"/>
                  <a:pt x="38318" y="5576"/>
                </a:cubicBezTo>
                <a:cubicBezTo>
                  <a:pt x="40046" y="6218"/>
                  <a:pt x="41422" y="7998"/>
                  <a:pt x="41982" y="10318"/>
                </a:cubicBezTo>
                <a:cubicBezTo>
                  <a:pt x="42389" y="12002"/>
                  <a:pt x="42331" y="13831"/>
                  <a:pt x="41818" y="15460"/>
                </a:cubicBezTo>
                <a:cubicBezTo>
                  <a:pt x="43079" y="17694"/>
                  <a:pt x="43520" y="20590"/>
                  <a:pt x="43016" y="23322"/>
                </a:cubicBezTo>
                <a:cubicBezTo>
                  <a:pt x="42346" y="26954"/>
                  <a:pt x="40128" y="29674"/>
                  <a:pt x="37404" y="30204"/>
                </a:cubicBezTo>
                <a:cubicBezTo>
                  <a:pt x="37391" y="32471"/>
                  <a:pt x="36658" y="34621"/>
                  <a:pt x="35395" y="36101"/>
                </a:cubicBezTo>
                <a:cubicBezTo>
                  <a:pt x="33476" y="38350"/>
                  <a:pt x="30704" y="38639"/>
                  <a:pt x="28555" y="36815"/>
                </a:cubicBezTo>
                <a:cubicBezTo>
                  <a:pt x="27860" y="39948"/>
                  <a:pt x="25999" y="42343"/>
                  <a:pt x="23667" y="43106"/>
                </a:cubicBezTo>
                <a:cubicBezTo>
                  <a:pt x="20919" y="44005"/>
                  <a:pt x="18051" y="42473"/>
                  <a:pt x="16480" y="39266"/>
                </a:cubicBezTo>
                <a:cubicBezTo>
                  <a:pt x="12772" y="42310"/>
                  <a:pt x="7956" y="40599"/>
                  <a:pt x="5804" y="35472"/>
                </a:cubicBezTo>
                <a:cubicBezTo>
                  <a:pt x="3690" y="35809"/>
                  <a:pt x="1705" y="34024"/>
                  <a:pt x="1110" y="31250"/>
                </a:cubicBezTo>
                <a:cubicBezTo>
                  <a:pt x="679" y="29243"/>
                  <a:pt x="1060" y="27077"/>
                  <a:pt x="2113" y="25551"/>
                </a:cubicBezTo>
                <a:cubicBezTo>
                  <a:pt x="619" y="24354"/>
                  <a:pt x="-213" y="22057"/>
                  <a:pt x="-5" y="19704"/>
                </a:cubicBezTo>
                <a:cubicBezTo>
                  <a:pt x="239" y="16949"/>
                  <a:pt x="1845" y="14791"/>
                  <a:pt x="3863" y="14507"/>
                </a:cubicBezTo>
                <a:cubicBezTo>
                  <a:pt x="3875" y="14461"/>
                  <a:pt x="3888" y="14416"/>
                  <a:pt x="3900" y="14370"/>
                </a:cubicBezTo>
                <a:close/>
              </a:path>
              <a:path w="43200" h="43200" fill="none">
                <a:moveTo>
                  <a:pt x="4693" y="26177"/>
                </a:moveTo>
                <a:cubicBezTo>
                  <a:pt x="3809" y="26271"/>
                  <a:pt x="2925" y="25993"/>
                  <a:pt x="2160" y="25380"/>
                </a:cubicBezTo>
                <a:moveTo>
                  <a:pt x="6928" y="34899"/>
                </a:moveTo>
                <a:cubicBezTo>
                  <a:pt x="6573" y="35092"/>
                  <a:pt x="6200" y="35220"/>
                  <a:pt x="5820" y="35280"/>
                </a:cubicBezTo>
                <a:moveTo>
                  <a:pt x="16478" y="39090"/>
                </a:moveTo>
                <a:cubicBezTo>
                  <a:pt x="16211" y="38544"/>
                  <a:pt x="15987" y="37961"/>
                  <a:pt x="15810" y="37350"/>
                </a:cubicBezTo>
                <a:moveTo>
                  <a:pt x="28827" y="34751"/>
                </a:moveTo>
                <a:cubicBezTo>
                  <a:pt x="28788" y="35398"/>
                  <a:pt x="28698" y="36038"/>
                  <a:pt x="28560" y="36660"/>
                </a:cubicBezTo>
                <a:moveTo>
                  <a:pt x="34129" y="22954"/>
                </a:moveTo>
                <a:cubicBezTo>
                  <a:pt x="36133" y="24282"/>
                  <a:pt x="37398" y="27058"/>
                  <a:pt x="37380" y="30090"/>
                </a:cubicBezTo>
                <a:moveTo>
                  <a:pt x="41798" y="15354"/>
                </a:move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cubicBezTo>
                  <a:pt x="38379" y="5843"/>
                  <a:pt x="38405" y="6266"/>
                  <a:pt x="38400" y="6690"/>
                </a:cubicBezTo>
                <a:moveTo>
                  <a:pt x="29078" y="3952"/>
                </a:moveTo>
                <a:cubicBezTo>
                  <a:pt x="29267" y="3369"/>
                  <a:pt x="29516" y="2826"/>
                  <a:pt x="29820" y="2340"/>
                </a:cubicBezTo>
                <a:moveTo>
                  <a:pt x="22141" y="4720"/>
                </a:moveTo>
                <a:cubicBezTo>
                  <a:pt x="22218" y="4238"/>
                  <a:pt x="22339" y="3771"/>
                  <a:pt x="22500" y="3330"/>
                </a:cubicBezTo>
                <a:moveTo>
                  <a:pt x="14000" y="5192"/>
                </a:moveTo>
                <a:cubicBezTo>
                  <a:pt x="14472" y="5568"/>
                  <a:pt x="14908" y="6021"/>
                  <a:pt x="15300" y="6540"/>
                </a:cubicBezTo>
                <a:moveTo>
                  <a:pt x="4127" y="15789"/>
                </a:moveTo>
                <a:cubicBezTo>
                  <a:pt x="4024" y="15325"/>
                  <a:pt x="3948" y="14851"/>
                  <a:pt x="3900" y="14370"/>
                </a:cubicBez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71" name="自由: 形状 170"/>
          <p:cNvSpPr/>
          <p:nvPr/>
        </p:nvSpPr>
        <p:spPr bwMode="auto">
          <a:xfrm>
            <a:off x="6732587" y="3815850"/>
            <a:ext cx="560391" cy="589638"/>
          </a:xfrm>
          <a:custGeom>
            <a:avLst/>
            <a:gdLst>
              <a:gd name="connsiteX0" fmla="*/ 281540 w 560391"/>
              <a:gd name="connsiteY0" fmla="*/ 290516 h 589638"/>
              <a:gd name="connsiteX1" fmla="*/ 426491 w 560391"/>
              <a:gd name="connsiteY1" fmla="*/ 331737 h 589638"/>
              <a:gd name="connsiteX2" fmla="*/ 559749 w 560391"/>
              <a:gd name="connsiteY2" fmla="*/ 589638 h 589638"/>
              <a:gd name="connsiteX3" fmla="*/ 473 w 560391"/>
              <a:gd name="connsiteY3" fmla="*/ 586955 h 589638"/>
              <a:gd name="connsiteX4" fmla="*/ 136200 w 560391"/>
              <a:gd name="connsiteY4" fmla="*/ 330345 h 589638"/>
              <a:gd name="connsiteX5" fmla="*/ 281540 w 560391"/>
              <a:gd name="connsiteY5" fmla="*/ 290516 h 589638"/>
              <a:gd name="connsiteX6" fmla="*/ 280195 w 560391"/>
              <a:gd name="connsiteY6" fmla="*/ 0 h 589638"/>
              <a:gd name="connsiteX7" fmla="*/ 420689 w 560391"/>
              <a:gd name="connsiteY7" fmla="*/ 139700 h 589638"/>
              <a:gd name="connsiteX8" fmla="*/ 280195 w 560391"/>
              <a:gd name="connsiteY8" fmla="*/ 279400 h 589638"/>
              <a:gd name="connsiteX9" fmla="*/ 139701 w 560391"/>
              <a:gd name="connsiteY9" fmla="*/ 139700 h 589638"/>
              <a:gd name="connsiteX10" fmla="*/ 280195 w 560391"/>
              <a:gd name="connsiteY10" fmla="*/ 0 h 58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0391" h="589638">
                <a:moveTo>
                  <a:pt x="281540" y="290516"/>
                </a:moveTo>
                <a:cubicBezTo>
                  <a:pt x="331807" y="290757"/>
                  <a:pt x="382010" y="304506"/>
                  <a:pt x="426491" y="331737"/>
                </a:cubicBezTo>
                <a:cubicBezTo>
                  <a:pt x="515452" y="386199"/>
                  <a:pt x="566797" y="485568"/>
                  <a:pt x="559749" y="589638"/>
                </a:cubicBezTo>
                <a:lnTo>
                  <a:pt x="473" y="586955"/>
                </a:lnTo>
                <a:cubicBezTo>
                  <a:pt x="-5576" y="482822"/>
                  <a:pt x="46719" y="383949"/>
                  <a:pt x="136200" y="330345"/>
                </a:cubicBezTo>
                <a:cubicBezTo>
                  <a:pt x="180940" y="303542"/>
                  <a:pt x="231272" y="290275"/>
                  <a:pt x="281540" y="290516"/>
                </a:cubicBezTo>
                <a:close/>
                <a:moveTo>
                  <a:pt x="280195" y="0"/>
                </a:moveTo>
                <a:cubicBezTo>
                  <a:pt x="357788" y="0"/>
                  <a:pt x="420689" y="62546"/>
                  <a:pt x="420689" y="139700"/>
                </a:cubicBezTo>
                <a:cubicBezTo>
                  <a:pt x="420689" y="216854"/>
                  <a:pt x="357788" y="279400"/>
                  <a:pt x="280195" y="279400"/>
                </a:cubicBezTo>
                <a:cubicBezTo>
                  <a:pt x="202602" y="279400"/>
                  <a:pt x="139701" y="216854"/>
                  <a:pt x="139701" y="139700"/>
                </a:cubicBezTo>
                <a:cubicBezTo>
                  <a:pt x="139701" y="62546"/>
                  <a:pt x="202602" y="0"/>
                  <a:pt x="280195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08608" name="TextBox 46"/>
          <p:cNvSpPr txBox="1">
            <a:spLocks noChangeArrowheads="1"/>
          </p:cNvSpPr>
          <p:nvPr/>
        </p:nvSpPr>
        <p:spPr bwMode="auto">
          <a:xfrm>
            <a:off x="6380238" y="4360665"/>
            <a:ext cx="12650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tr-TR" altLang="zh-CN" sz="1200" dirty="0">
                <a:solidFill>
                  <a:srgbClr val="00B0F0"/>
                </a:solidFill>
                <a:latin typeface="+mj-lt"/>
              </a:rPr>
              <a:t>STAGE HERE</a:t>
            </a:r>
            <a:endParaRPr lang="en-US" altLang="id-ID" sz="12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26" name="文本占位符 2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altLang="zh-CN" dirty="0">
                <a:latin typeface="+mj-lt"/>
              </a:rPr>
              <a:t>TITLE HERE</a:t>
            </a:r>
            <a:endParaRPr lang="en-US" altLang="zh-CN" dirty="0">
              <a:latin typeface="+mj-lt"/>
            </a:endParaRPr>
          </a:p>
        </p:txBody>
      </p:sp>
      <p:sp>
        <p:nvSpPr>
          <p:cNvPr id="227" name="文本占位符 22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d-ID" altLang="zh-CN" dirty="0">
                <a:latin typeface="+mj-lt"/>
              </a:rPr>
              <a:t>Design &amp; Creativity Space Studio</a:t>
            </a:r>
          </a:p>
        </p:txBody>
      </p:sp>
      <p:sp>
        <p:nvSpPr>
          <p:cNvPr id="180" name="自由: 形状 179"/>
          <p:cNvSpPr>
            <a:spLocks noChangeArrowheads="1"/>
          </p:cNvSpPr>
          <p:nvPr/>
        </p:nvSpPr>
        <p:spPr bwMode="auto">
          <a:xfrm>
            <a:off x="3040063" y="3222610"/>
            <a:ext cx="393700" cy="407987"/>
          </a:xfrm>
          <a:custGeom>
            <a:avLst/>
            <a:gdLst>
              <a:gd name="connsiteX0" fmla="*/ 246724 w 393700"/>
              <a:gd name="connsiteY0" fmla="*/ 74962 h 407987"/>
              <a:gd name="connsiteX1" fmla="*/ 190283 w 393700"/>
              <a:gd name="connsiteY1" fmla="*/ 131470 h 407987"/>
              <a:gd name="connsiteX2" fmla="*/ 224755 w 393700"/>
              <a:gd name="connsiteY2" fmla="*/ 183538 h 407987"/>
              <a:gd name="connsiteX3" fmla="*/ 244042 w 393700"/>
              <a:gd name="connsiteY3" fmla="*/ 187436 h 407987"/>
              <a:gd name="connsiteX4" fmla="*/ 217170 w 393700"/>
              <a:gd name="connsiteY4" fmla="*/ 190974 h 407987"/>
              <a:gd name="connsiteX5" fmla="*/ 188706 w 393700"/>
              <a:gd name="connsiteY5" fmla="*/ 203118 h 407987"/>
              <a:gd name="connsiteX6" fmla="*/ 185451 w 393700"/>
              <a:gd name="connsiteY6" fmla="*/ 206552 h 407987"/>
              <a:gd name="connsiteX7" fmla="*/ 176289 w 393700"/>
              <a:gd name="connsiteY7" fmla="*/ 196700 h 407987"/>
              <a:gd name="connsiteX8" fmla="*/ 129296 w 393700"/>
              <a:gd name="connsiteY8" fmla="*/ 183371 h 407987"/>
              <a:gd name="connsiteX9" fmla="*/ 145577 w 393700"/>
              <a:gd name="connsiteY9" fmla="*/ 180081 h 407987"/>
              <a:gd name="connsiteX10" fmla="*/ 174163 w 393700"/>
              <a:gd name="connsiteY10" fmla="*/ 136902 h 407987"/>
              <a:gd name="connsiteX11" fmla="*/ 127358 w 393700"/>
              <a:gd name="connsiteY11" fmla="*/ 90041 h 407987"/>
              <a:gd name="connsiteX12" fmla="*/ 80553 w 393700"/>
              <a:gd name="connsiteY12" fmla="*/ 136902 h 407987"/>
              <a:gd name="connsiteX13" fmla="*/ 109139 w 393700"/>
              <a:gd name="connsiteY13" fmla="*/ 180081 h 407987"/>
              <a:gd name="connsiteX14" fmla="*/ 125946 w 393700"/>
              <a:gd name="connsiteY14" fmla="*/ 183478 h 407987"/>
              <a:gd name="connsiteX15" fmla="*/ 79245 w 393700"/>
              <a:gd name="connsiteY15" fmla="*/ 196318 h 407987"/>
              <a:gd name="connsiteX16" fmla="*/ 33850 w 393700"/>
              <a:gd name="connsiteY16" fmla="*/ 282061 h 407987"/>
              <a:gd name="connsiteX17" fmla="*/ 135893 w 393700"/>
              <a:gd name="connsiteY17" fmla="*/ 282550 h 407987"/>
              <a:gd name="connsiteX18" fmla="*/ 133965 w 393700"/>
              <a:gd name="connsiteY18" fmla="*/ 306512 h 407987"/>
              <a:gd name="connsiteX19" fmla="*/ 359399 w 393700"/>
              <a:gd name="connsiteY19" fmla="*/ 307594 h 407987"/>
              <a:gd name="connsiteX20" fmla="*/ 305730 w 393700"/>
              <a:gd name="connsiteY20" fmla="*/ 203579 h 407987"/>
              <a:gd name="connsiteX21" fmla="*/ 277392 w 393700"/>
              <a:gd name="connsiteY21" fmla="*/ 191211 h 407987"/>
              <a:gd name="connsiteX22" fmla="*/ 249801 w 393700"/>
              <a:gd name="connsiteY22" fmla="*/ 187356 h 407987"/>
              <a:gd name="connsiteX23" fmla="*/ 268694 w 393700"/>
              <a:gd name="connsiteY23" fmla="*/ 183538 h 407987"/>
              <a:gd name="connsiteX24" fmla="*/ 303165 w 393700"/>
              <a:gd name="connsiteY24" fmla="*/ 131470 h 407987"/>
              <a:gd name="connsiteX25" fmla="*/ 246724 w 393700"/>
              <a:gd name="connsiteY25" fmla="*/ 74962 h 407987"/>
              <a:gd name="connsiteX26" fmla="*/ 65618 w 393700"/>
              <a:gd name="connsiteY26" fmla="*/ 0 h 407987"/>
              <a:gd name="connsiteX27" fmla="*/ 328082 w 393700"/>
              <a:gd name="connsiteY27" fmla="*/ 0 h 407987"/>
              <a:gd name="connsiteX28" fmla="*/ 393700 w 393700"/>
              <a:gd name="connsiteY28" fmla="*/ 65618 h 407987"/>
              <a:gd name="connsiteX29" fmla="*/ 393700 w 393700"/>
              <a:gd name="connsiteY29" fmla="*/ 342369 h 407987"/>
              <a:gd name="connsiteX30" fmla="*/ 328082 w 393700"/>
              <a:gd name="connsiteY30" fmla="*/ 407987 h 407987"/>
              <a:gd name="connsiteX31" fmla="*/ 65618 w 393700"/>
              <a:gd name="connsiteY31" fmla="*/ 407987 h 407987"/>
              <a:gd name="connsiteX32" fmla="*/ 0 w 393700"/>
              <a:gd name="connsiteY32" fmla="*/ 342369 h 407987"/>
              <a:gd name="connsiteX33" fmla="*/ 0 w 393700"/>
              <a:gd name="connsiteY33" fmla="*/ 65618 h 407987"/>
              <a:gd name="connsiteX34" fmla="*/ 65618 w 393700"/>
              <a:gd name="connsiteY34" fmla="*/ 0 h 4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93700" h="407987">
                <a:moveTo>
                  <a:pt x="246724" y="74962"/>
                </a:moveTo>
                <a:cubicBezTo>
                  <a:pt x="215552" y="74962"/>
                  <a:pt x="190283" y="100261"/>
                  <a:pt x="190283" y="131470"/>
                </a:cubicBezTo>
                <a:cubicBezTo>
                  <a:pt x="190283" y="154877"/>
                  <a:pt x="204497" y="174959"/>
                  <a:pt x="224755" y="183538"/>
                </a:cubicBezTo>
                <a:lnTo>
                  <a:pt x="244042" y="187436"/>
                </a:lnTo>
                <a:lnTo>
                  <a:pt x="217170" y="190974"/>
                </a:lnTo>
                <a:cubicBezTo>
                  <a:pt x="207309" y="193658"/>
                  <a:pt x="197726" y="197706"/>
                  <a:pt x="188706" y="203118"/>
                </a:cubicBezTo>
                <a:lnTo>
                  <a:pt x="185451" y="206552"/>
                </a:lnTo>
                <a:lnTo>
                  <a:pt x="176289" y="196700"/>
                </a:lnTo>
                <a:lnTo>
                  <a:pt x="129296" y="183371"/>
                </a:lnTo>
                <a:lnTo>
                  <a:pt x="145577" y="180081"/>
                </a:lnTo>
                <a:cubicBezTo>
                  <a:pt x="162376" y="172967"/>
                  <a:pt x="174163" y="156313"/>
                  <a:pt x="174163" y="136902"/>
                </a:cubicBezTo>
                <a:cubicBezTo>
                  <a:pt x="174163" y="111021"/>
                  <a:pt x="153208" y="90041"/>
                  <a:pt x="127358" y="90041"/>
                </a:cubicBezTo>
                <a:cubicBezTo>
                  <a:pt x="101508" y="90041"/>
                  <a:pt x="80553" y="111021"/>
                  <a:pt x="80553" y="136902"/>
                </a:cubicBezTo>
                <a:cubicBezTo>
                  <a:pt x="80553" y="156313"/>
                  <a:pt x="92340" y="172967"/>
                  <a:pt x="109139" y="180081"/>
                </a:cubicBezTo>
                <a:lnTo>
                  <a:pt x="125946" y="183478"/>
                </a:lnTo>
                <a:lnTo>
                  <a:pt x="79245" y="196318"/>
                </a:lnTo>
                <a:cubicBezTo>
                  <a:pt x="49357" y="214249"/>
                  <a:pt x="31871" y="247279"/>
                  <a:pt x="33850" y="282061"/>
                </a:cubicBezTo>
                <a:lnTo>
                  <a:pt x="135893" y="282550"/>
                </a:lnTo>
                <a:lnTo>
                  <a:pt x="133965" y="306512"/>
                </a:lnTo>
                <a:lnTo>
                  <a:pt x="359399" y="307594"/>
                </a:lnTo>
                <a:cubicBezTo>
                  <a:pt x="362290" y="265608"/>
                  <a:pt x="341607" y="225523"/>
                  <a:pt x="305730" y="203579"/>
                </a:cubicBezTo>
                <a:cubicBezTo>
                  <a:pt x="296767" y="198096"/>
                  <a:pt x="287226" y="193973"/>
                  <a:pt x="277392" y="191211"/>
                </a:cubicBezTo>
                <a:lnTo>
                  <a:pt x="249801" y="187356"/>
                </a:lnTo>
                <a:lnTo>
                  <a:pt x="268694" y="183538"/>
                </a:lnTo>
                <a:cubicBezTo>
                  <a:pt x="288951" y="174959"/>
                  <a:pt x="303165" y="154877"/>
                  <a:pt x="303165" y="131470"/>
                </a:cubicBezTo>
                <a:cubicBezTo>
                  <a:pt x="303165" y="100261"/>
                  <a:pt x="277896" y="74962"/>
                  <a:pt x="246724" y="74962"/>
                </a:cubicBezTo>
                <a:close/>
                <a:moveTo>
                  <a:pt x="65618" y="0"/>
                </a:moveTo>
                <a:lnTo>
                  <a:pt x="328082" y="0"/>
                </a:lnTo>
                <a:cubicBezTo>
                  <a:pt x="364322" y="0"/>
                  <a:pt x="393700" y="29378"/>
                  <a:pt x="393700" y="65618"/>
                </a:cubicBezTo>
                <a:lnTo>
                  <a:pt x="393700" y="342369"/>
                </a:lnTo>
                <a:cubicBezTo>
                  <a:pt x="393700" y="378609"/>
                  <a:pt x="364322" y="407987"/>
                  <a:pt x="328082" y="407987"/>
                </a:cubicBezTo>
                <a:lnTo>
                  <a:pt x="65618" y="407987"/>
                </a:lnTo>
                <a:cubicBezTo>
                  <a:pt x="29378" y="407987"/>
                  <a:pt x="0" y="378609"/>
                  <a:pt x="0" y="342369"/>
                </a:cubicBezTo>
                <a:lnTo>
                  <a:pt x="0" y="65618"/>
                </a:lnTo>
                <a:cubicBezTo>
                  <a:pt x="0" y="29378"/>
                  <a:pt x="29378" y="0"/>
                  <a:pt x="6561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1" name="自由: 形状 180"/>
          <p:cNvSpPr>
            <a:spLocks noChangeArrowheads="1"/>
          </p:cNvSpPr>
          <p:nvPr/>
        </p:nvSpPr>
        <p:spPr bwMode="auto">
          <a:xfrm>
            <a:off x="3040063" y="3747855"/>
            <a:ext cx="393700" cy="407987"/>
          </a:xfrm>
          <a:custGeom>
            <a:avLst/>
            <a:gdLst>
              <a:gd name="connsiteX0" fmla="*/ 246724 w 393700"/>
              <a:gd name="connsiteY0" fmla="*/ 74962 h 407987"/>
              <a:gd name="connsiteX1" fmla="*/ 190283 w 393700"/>
              <a:gd name="connsiteY1" fmla="*/ 131470 h 407987"/>
              <a:gd name="connsiteX2" fmla="*/ 224755 w 393700"/>
              <a:gd name="connsiteY2" fmla="*/ 183538 h 407987"/>
              <a:gd name="connsiteX3" fmla="*/ 244042 w 393700"/>
              <a:gd name="connsiteY3" fmla="*/ 187436 h 407987"/>
              <a:gd name="connsiteX4" fmla="*/ 217170 w 393700"/>
              <a:gd name="connsiteY4" fmla="*/ 190974 h 407987"/>
              <a:gd name="connsiteX5" fmla="*/ 188706 w 393700"/>
              <a:gd name="connsiteY5" fmla="*/ 203118 h 407987"/>
              <a:gd name="connsiteX6" fmla="*/ 185451 w 393700"/>
              <a:gd name="connsiteY6" fmla="*/ 206552 h 407987"/>
              <a:gd name="connsiteX7" fmla="*/ 176289 w 393700"/>
              <a:gd name="connsiteY7" fmla="*/ 196700 h 407987"/>
              <a:gd name="connsiteX8" fmla="*/ 129296 w 393700"/>
              <a:gd name="connsiteY8" fmla="*/ 183371 h 407987"/>
              <a:gd name="connsiteX9" fmla="*/ 145577 w 393700"/>
              <a:gd name="connsiteY9" fmla="*/ 180081 h 407987"/>
              <a:gd name="connsiteX10" fmla="*/ 174163 w 393700"/>
              <a:gd name="connsiteY10" fmla="*/ 136902 h 407987"/>
              <a:gd name="connsiteX11" fmla="*/ 127358 w 393700"/>
              <a:gd name="connsiteY11" fmla="*/ 90041 h 407987"/>
              <a:gd name="connsiteX12" fmla="*/ 80553 w 393700"/>
              <a:gd name="connsiteY12" fmla="*/ 136902 h 407987"/>
              <a:gd name="connsiteX13" fmla="*/ 109139 w 393700"/>
              <a:gd name="connsiteY13" fmla="*/ 180081 h 407987"/>
              <a:gd name="connsiteX14" fmla="*/ 125946 w 393700"/>
              <a:gd name="connsiteY14" fmla="*/ 183478 h 407987"/>
              <a:gd name="connsiteX15" fmla="*/ 79245 w 393700"/>
              <a:gd name="connsiteY15" fmla="*/ 196318 h 407987"/>
              <a:gd name="connsiteX16" fmla="*/ 33850 w 393700"/>
              <a:gd name="connsiteY16" fmla="*/ 282061 h 407987"/>
              <a:gd name="connsiteX17" fmla="*/ 135893 w 393700"/>
              <a:gd name="connsiteY17" fmla="*/ 282550 h 407987"/>
              <a:gd name="connsiteX18" fmla="*/ 133965 w 393700"/>
              <a:gd name="connsiteY18" fmla="*/ 306512 h 407987"/>
              <a:gd name="connsiteX19" fmla="*/ 359399 w 393700"/>
              <a:gd name="connsiteY19" fmla="*/ 307594 h 407987"/>
              <a:gd name="connsiteX20" fmla="*/ 305730 w 393700"/>
              <a:gd name="connsiteY20" fmla="*/ 203579 h 407987"/>
              <a:gd name="connsiteX21" fmla="*/ 277392 w 393700"/>
              <a:gd name="connsiteY21" fmla="*/ 191211 h 407987"/>
              <a:gd name="connsiteX22" fmla="*/ 249801 w 393700"/>
              <a:gd name="connsiteY22" fmla="*/ 187356 h 407987"/>
              <a:gd name="connsiteX23" fmla="*/ 268694 w 393700"/>
              <a:gd name="connsiteY23" fmla="*/ 183538 h 407987"/>
              <a:gd name="connsiteX24" fmla="*/ 303165 w 393700"/>
              <a:gd name="connsiteY24" fmla="*/ 131470 h 407987"/>
              <a:gd name="connsiteX25" fmla="*/ 246724 w 393700"/>
              <a:gd name="connsiteY25" fmla="*/ 74962 h 407987"/>
              <a:gd name="connsiteX26" fmla="*/ 65618 w 393700"/>
              <a:gd name="connsiteY26" fmla="*/ 0 h 407987"/>
              <a:gd name="connsiteX27" fmla="*/ 328082 w 393700"/>
              <a:gd name="connsiteY27" fmla="*/ 0 h 407987"/>
              <a:gd name="connsiteX28" fmla="*/ 393700 w 393700"/>
              <a:gd name="connsiteY28" fmla="*/ 65618 h 407987"/>
              <a:gd name="connsiteX29" fmla="*/ 393700 w 393700"/>
              <a:gd name="connsiteY29" fmla="*/ 342369 h 407987"/>
              <a:gd name="connsiteX30" fmla="*/ 328082 w 393700"/>
              <a:gd name="connsiteY30" fmla="*/ 407987 h 407987"/>
              <a:gd name="connsiteX31" fmla="*/ 65618 w 393700"/>
              <a:gd name="connsiteY31" fmla="*/ 407987 h 407987"/>
              <a:gd name="connsiteX32" fmla="*/ 0 w 393700"/>
              <a:gd name="connsiteY32" fmla="*/ 342369 h 407987"/>
              <a:gd name="connsiteX33" fmla="*/ 0 w 393700"/>
              <a:gd name="connsiteY33" fmla="*/ 65618 h 407987"/>
              <a:gd name="connsiteX34" fmla="*/ 65618 w 393700"/>
              <a:gd name="connsiteY34" fmla="*/ 0 h 4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93700" h="407987">
                <a:moveTo>
                  <a:pt x="246724" y="74962"/>
                </a:moveTo>
                <a:cubicBezTo>
                  <a:pt x="215552" y="74962"/>
                  <a:pt x="190283" y="100261"/>
                  <a:pt x="190283" y="131470"/>
                </a:cubicBezTo>
                <a:cubicBezTo>
                  <a:pt x="190283" y="154877"/>
                  <a:pt x="204497" y="174959"/>
                  <a:pt x="224755" y="183538"/>
                </a:cubicBezTo>
                <a:lnTo>
                  <a:pt x="244042" y="187436"/>
                </a:lnTo>
                <a:lnTo>
                  <a:pt x="217170" y="190974"/>
                </a:lnTo>
                <a:cubicBezTo>
                  <a:pt x="207309" y="193658"/>
                  <a:pt x="197726" y="197706"/>
                  <a:pt x="188706" y="203118"/>
                </a:cubicBezTo>
                <a:lnTo>
                  <a:pt x="185451" y="206552"/>
                </a:lnTo>
                <a:lnTo>
                  <a:pt x="176289" y="196700"/>
                </a:lnTo>
                <a:lnTo>
                  <a:pt x="129296" y="183371"/>
                </a:lnTo>
                <a:lnTo>
                  <a:pt x="145577" y="180081"/>
                </a:lnTo>
                <a:cubicBezTo>
                  <a:pt x="162376" y="172967"/>
                  <a:pt x="174163" y="156313"/>
                  <a:pt x="174163" y="136902"/>
                </a:cubicBezTo>
                <a:cubicBezTo>
                  <a:pt x="174163" y="111021"/>
                  <a:pt x="153208" y="90041"/>
                  <a:pt x="127358" y="90041"/>
                </a:cubicBezTo>
                <a:cubicBezTo>
                  <a:pt x="101508" y="90041"/>
                  <a:pt x="80553" y="111021"/>
                  <a:pt x="80553" y="136902"/>
                </a:cubicBezTo>
                <a:cubicBezTo>
                  <a:pt x="80553" y="156313"/>
                  <a:pt x="92340" y="172967"/>
                  <a:pt x="109139" y="180081"/>
                </a:cubicBezTo>
                <a:lnTo>
                  <a:pt x="125946" y="183478"/>
                </a:lnTo>
                <a:lnTo>
                  <a:pt x="79245" y="196318"/>
                </a:lnTo>
                <a:cubicBezTo>
                  <a:pt x="49357" y="214249"/>
                  <a:pt x="31871" y="247279"/>
                  <a:pt x="33850" y="282061"/>
                </a:cubicBezTo>
                <a:lnTo>
                  <a:pt x="135893" y="282550"/>
                </a:lnTo>
                <a:lnTo>
                  <a:pt x="133965" y="306512"/>
                </a:lnTo>
                <a:lnTo>
                  <a:pt x="359399" y="307594"/>
                </a:lnTo>
                <a:cubicBezTo>
                  <a:pt x="362290" y="265608"/>
                  <a:pt x="341607" y="225523"/>
                  <a:pt x="305730" y="203579"/>
                </a:cubicBezTo>
                <a:cubicBezTo>
                  <a:pt x="296767" y="198096"/>
                  <a:pt x="287226" y="193973"/>
                  <a:pt x="277392" y="191211"/>
                </a:cubicBezTo>
                <a:lnTo>
                  <a:pt x="249801" y="187356"/>
                </a:lnTo>
                <a:lnTo>
                  <a:pt x="268694" y="183538"/>
                </a:lnTo>
                <a:cubicBezTo>
                  <a:pt x="288951" y="174959"/>
                  <a:pt x="303165" y="154877"/>
                  <a:pt x="303165" y="131470"/>
                </a:cubicBezTo>
                <a:cubicBezTo>
                  <a:pt x="303165" y="100261"/>
                  <a:pt x="277896" y="74962"/>
                  <a:pt x="246724" y="74962"/>
                </a:cubicBezTo>
                <a:close/>
                <a:moveTo>
                  <a:pt x="65618" y="0"/>
                </a:moveTo>
                <a:lnTo>
                  <a:pt x="328082" y="0"/>
                </a:lnTo>
                <a:cubicBezTo>
                  <a:pt x="364322" y="0"/>
                  <a:pt x="393700" y="29378"/>
                  <a:pt x="393700" y="65618"/>
                </a:cubicBezTo>
                <a:lnTo>
                  <a:pt x="393700" y="342369"/>
                </a:lnTo>
                <a:cubicBezTo>
                  <a:pt x="393700" y="378609"/>
                  <a:pt x="364322" y="407987"/>
                  <a:pt x="328082" y="407987"/>
                </a:cubicBezTo>
                <a:lnTo>
                  <a:pt x="65618" y="407987"/>
                </a:lnTo>
                <a:cubicBezTo>
                  <a:pt x="29378" y="407987"/>
                  <a:pt x="0" y="378609"/>
                  <a:pt x="0" y="342369"/>
                </a:cubicBezTo>
                <a:lnTo>
                  <a:pt x="0" y="65618"/>
                </a:lnTo>
                <a:cubicBezTo>
                  <a:pt x="0" y="29378"/>
                  <a:pt x="29378" y="0"/>
                  <a:pt x="6561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2" name="自由: 形状 181"/>
          <p:cNvSpPr>
            <a:spLocks noChangeArrowheads="1"/>
          </p:cNvSpPr>
          <p:nvPr/>
        </p:nvSpPr>
        <p:spPr bwMode="auto">
          <a:xfrm>
            <a:off x="8488537" y="2697365"/>
            <a:ext cx="393700" cy="407987"/>
          </a:xfrm>
          <a:custGeom>
            <a:avLst/>
            <a:gdLst>
              <a:gd name="connsiteX0" fmla="*/ 246724 w 393700"/>
              <a:gd name="connsiteY0" fmla="*/ 74962 h 407987"/>
              <a:gd name="connsiteX1" fmla="*/ 190283 w 393700"/>
              <a:gd name="connsiteY1" fmla="*/ 131470 h 407987"/>
              <a:gd name="connsiteX2" fmla="*/ 224755 w 393700"/>
              <a:gd name="connsiteY2" fmla="*/ 183538 h 407987"/>
              <a:gd name="connsiteX3" fmla="*/ 244042 w 393700"/>
              <a:gd name="connsiteY3" fmla="*/ 187436 h 407987"/>
              <a:gd name="connsiteX4" fmla="*/ 217170 w 393700"/>
              <a:gd name="connsiteY4" fmla="*/ 190974 h 407987"/>
              <a:gd name="connsiteX5" fmla="*/ 188706 w 393700"/>
              <a:gd name="connsiteY5" fmla="*/ 203118 h 407987"/>
              <a:gd name="connsiteX6" fmla="*/ 185451 w 393700"/>
              <a:gd name="connsiteY6" fmla="*/ 206552 h 407987"/>
              <a:gd name="connsiteX7" fmla="*/ 176289 w 393700"/>
              <a:gd name="connsiteY7" fmla="*/ 196700 h 407987"/>
              <a:gd name="connsiteX8" fmla="*/ 129296 w 393700"/>
              <a:gd name="connsiteY8" fmla="*/ 183371 h 407987"/>
              <a:gd name="connsiteX9" fmla="*/ 145577 w 393700"/>
              <a:gd name="connsiteY9" fmla="*/ 180081 h 407987"/>
              <a:gd name="connsiteX10" fmla="*/ 174163 w 393700"/>
              <a:gd name="connsiteY10" fmla="*/ 136902 h 407987"/>
              <a:gd name="connsiteX11" fmla="*/ 127358 w 393700"/>
              <a:gd name="connsiteY11" fmla="*/ 90041 h 407987"/>
              <a:gd name="connsiteX12" fmla="*/ 80553 w 393700"/>
              <a:gd name="connsiteY12" fmla="*/ 136902 h 407987"/>
              <a:gd name="connsiteX13" fmla="*/ 109139 w 393700"/>
              <a:gd name="connsiteY13" fmla="*/ 180081 h 407987"/>
              <a:gd name="connsiteX14" fmla="*/ 125946 w 393700"/>
              <a:gd name="connsiteY14" fmla="*/ 183478 h 407987"/>
              <a:gd name="connsiteX15" fmla="*/ 79245 w 393700"/>
              <a:gd name="connsiteY15" fmla="*/ 196318 h 407987"/>
              <a:gd name="connsiteX16" fmla="*/ 33850 w 393700"/>
              <a:gd name="connsiteY16" fmla="*/ 282061 h 407987"/>
              <a:gd name="connsiteX17" fmla="*/ 135893 w 393700"/>
              <a:gd name="connsiteY17" fmla="*/ 282550 h 407987"/>
              <a:gd name="connsiteX18" fmla="*/ 133965 w 393700"/>
              <a:gd name="connsiteY18" fmla="*/ 306512 h 407987"/>
              <a:gd name="connsiteX19" fmla="*/ 359399 w 393700"/>
              <a:gd name="connsiteY19" fmla="*/ 307594 h 407987"/>
              <a:gd name="connsiteX20" fmla="*/ 305730 w 393700"/>
              <a:gd name="connsiteY20" fmla="*/ 203579 h 407987"/>
              <a:gd name="connsiteX21" fmla="*/ 277392 w 393700"/>
              <a:gd name="connsiteY21" fmla="*/ 191211 h 407987"/>
              <a:gd name="connsiteX22" fmla="*/ 249801 w 393700"/>
              <a:gd name="connsiteY22" fmla="*/ 187356 h 407987"/>
              <a:gd name="connsiteX23" fmla="*/ 268694 w 393700"/>
              <a:gd name="connsiteY23" fmla="*/ 183538 h 407987"/>
              <a:gd name="connsiteX24" fmla="*/ 303165 w 393700"/>
              <a:gd name="connsiteY24" fmla="*/ 131470 h 407987"/>
              <a:gd name="connsiteX25" fmla="*/ 246724 w 393700"/>
              <a:gd name="connsiteY25" fmla="*/ 74962 h 407987"/>
              <a:gd name="connsiteX26" fmla="*/ 65618 w 393700"/>
              <a:gd name="connsiteY26" fmla="*/ 0 h 407987"/>
              <a:gd name="connsiteX27" fmla="*/ 328082 w 393700"/>
              <a:gd name="connsiteY27" fmla="*/ 0 h 407987"/>
              <a:gd name="connsiteX28" fmla="*/ 393700 w 393700"/>
              <a:gd name="connsiteY28" fmla="*/ 65618 h 407987"/>
              <a:gd name="connsiteX29" fmla="*/ 393700 w 393700"/>
              <a:gd name="connsiteY29" fmla="*/ 342369 h 407987"/>
              <a:gd name="connsiteX30" fmla="*/ 328082 w 393700"/>
              <a:gd name="connsiteY30" fmla="*/ 407987 h 407987"/>
              <a:gd name="connsiteX31" fmla="*/ 65618 w 393700"/>
              <a:gd name="connsiteY31" fmla="*/ 407987 h 407987"/>
              <a:gd name="connsiteX32" fmla="*/ 0 w 393700"/>
              <a:gd name="connsiteY32" fmla="*/ 342369 h 407987"/>
              <a:gd name="connsiteX33" fmla="*/ 0 w 393700"/>
              <a:gd name="connsiteY33" fmla="*/ 65618 h 407987"/>
              <a:gd name="connsiteX34" fmla="*/ 65618 w 393700"/>
              <a:gd name="connsiteY34" fmla="*/ 0 h 4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93700" h="407987">
                <a:moveTo>
                  <a:pt x="246724" y="74962"/>
                </a:moveTo>
                <a:cubicBezTo>
                  <a:pt x="215552" y="74962"/>
                  <a:pt x="190283" y="100261"/>
                  <a:pt x="190283" y="131470"/>
                </a:cubicBezTo>
                <a:cubicBezTo>
                  <a:pt x="190283" y="154877"/>
                  <a:pt x="204497" y="174959"/>
                  <a:pt x="224755" y="183538"/>
                </a:cubicBezTo>
                <a:lnTo>
                  <a:pt x="244042" y="187436"/>
                </a:lnTo>
                <a:lnTo>
                  <a:pt x="217170" y="190974"/>
                </a:lnTo>
                <a:cubicBezTo>
                  <a:pt x="207309" y="193658"/>
                  <a:pt x="197726" y="197706"/>
                  <a:pt x="188706" y="203118"/>
                </a:cubicBezTo>
                <a:lnTo>
                  <a:pt x="185451" y="206552"/>
                </a:lnTo>
                <a:lnTo>
                  <a:pt x="176289" y="196700"/>
                </a:lnTo>
                <a:lnTo>
                  <a:pt x="129296" y="183371"/>
                </a:lnTo>
                <a:lnTo>
                  <a:pt x="145577" y="180081"/>
                </a:lnTo>
                <a:cubicBezTo>
                  <a:pt x="162376" y="172967"/>
                  <a:pt x="174163" y="156313"/>
                  <a:pt x="174163" y="136902"/>
                </a:cubicBezTo>
                <a:cubicBezTo>
                  <a:pt x="174163" y="111021"/>
                  <a:pt x="153208" y="90041"/>
                  <a:pt x="127358" y="90041"/>
                </a:cubicBezTo>
                <a:cubicBezTo>
                  <a:pt x="101508" y="90041"/>
                  <a:pt x="80553" y="111021"/>
                  <a:pt x="80553" y="136902"/>
                </a:cubicBezTo>
                <a:cubicBezTo>
                  <a:pt x="80553" y="156313"/>
                  <a:pt x="92340" y="172967"/>
                  <a:pt x="109139" y="180081"/>
                </a:cubicBezTo>
                <a:lnTo>
                  <a:pt x="125946" y="183478"/>
                </a:lnTo>
                <a:lnTo>
                  <a:pt x="79245" y="196318"/>
                </a:lnTo>
                <a:cubicBezTo>
                  <a:pt x="49357" y="214249"/>
                  <a:pt x="31871" y="247279"/>
                  <a:pt x="33850" y="282061"/>
                </a:cubicBezTo>
                <a:lnTo>
                  <a:pt x="135893" y="282550"/>
                </a:lnTo>
                <a:lnTo>
                  <a:pt x="133965" y="306512"/>
                </a:lnTo>
                <a:lnTo>
                  <a:pt x="359399" y="307594"/>
                </a:lnTo>
                <a:cubicBezTo>
                  <a:pt x="362290" y="265608"/>
                  <a:pt x="341607" y="225523"/>
                  <a:pt x="305730" y="203579"/>
                </a:cubicBezTo>
                <a:cubicBezTo>
                  <a:pt x="296767" y="198096"/>
                  <a:pt x="287226" y="193973"/>
                  <a:pt x="277392" y="191211"/>
                </a:cubicBezTo>
                <a:lnTo>
                  <a:pt x="249801" y="187356"/>
                </a:lnTo>
                <a:lnTo>
                  <a:pt x="268694" y="183538"/>
                </a:lnTo>
                <a:cubicBezTo>
                  <a:pt x="288951" y="174959"/>
                  <a:pt x="303165" y="154877"/>
                  <a:pt x="303165" y="131470"/>
                </a:cubicBezTo>
                <a:cubicBezTo>
                  <a:pt x="303165" y="100261"/>
                  <a:pt x="277896" y="74962"/>
                  <a:pt x="246724" y="74962"/>
                </a:cubicBezTo>
                <a:close/>
                <a:moveTo>
                  <a:pt x="65618" y="0"/>
                </a:moveTo>
                <a:lnTo>
                  <a:pt x="328082" y="0"/>
                </a:lnTo>
                <a:cubicBezTo>
                  <a:pt x="364322" y="0"/>
                  <a:pt x="393700" y="29378"/>
                  <a:pt x="393700" y="65618"/>
                </a:cubicBezTo>
                <a:lnTo>
                  <a:pt x="393700" y="342369"/>
                </a:lnTo>
                <a:cubicBezTo>
                  <a:pt x="393700" y="378609"/>
                  <a:pt x="364322" y="407987"/>
                  <a:pt x="328082" y="407987"/>
                </a:cubicBezTo>
                <a:lnTo>
                  <a:pt x="65618" y="407987"/>
                </a:lnTo>
                <a:cubicBezTo>
                  <a:pt x="29378" y="407987"/>
                  <a:pt x="0" y="378609"/>
                  <a:pt x="0" y="342369"/>
                </a:cubicBezTo>
                <a:lnTo>
                  <a:pt x="0" y="65618"/>
                </a:lnTo>
                <a:cubicBezTo>
                  <a:pt x="0" y="29378"/>
                  <a:pt x="29378" y="0"/>
                  <a:pt x="6561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3" name="自由: 形状 182"/>
          <p:cNvSpPr>
            <a:spLocks noChangeArrowheads="1"/>
          </p:cNvSpPr>
          <p:nvPr/>
        </p:nvSpPr>
        <p:spPr bwMode="auto">
          <a:xfrm>
            <a:off x="8488537" y="3222610"/>
            <a:ext cx="393700" cy="407987"/>
          </a:xfrm>
          <a:custGeom>
            <a:avLst/>
            <a:gdLst>
              <a:gd name="connsiteX0" fmla="*/ 246724 w 393700"/>
              <a:gd name="connsiteY0" fmla="*/ 74962 h 407987"/>
              <a:gd name="connsiteX1" fmla="*/ 190283 w 393700"/>
              <a:gd name="connsiteY1" fmla="*/ 131470 h 407987"/>
              <a:gd name="connsiteX2" fmla="*/ 224755 w 393700"/>
              <a:gd name="connsiteY2" fmla="*/ 183538 h 407987"/>
              <a:gd name="connsiteX3" fmla="*/ 244042 w 393700"/>
              <a:gd name="connsiteY3" fmla="*/ 187436 h 407987"/>
              <a:gd name="connsiteX4" fmla="*/ 217170 w 393700"/>
              <a:gd name="connsiteY4" fmla="*/ 190974 h 407987"/>
              <a:gd name="connsiteX5" fmla="*/ 188706 w 393700"/>
              <a:gd name="connsiteY5" fmla="*/ 203118 h 407987"/>
              <a:gd name="connsiteX6" fmla="*/ 185451 w 393700"/>
              <a:gd name="connsiteY6" fmla="*/ 206552 h 407987"/>
              <a:gd name="connsiteX7" fmla="*/ 176289 w 393700"/>
              <a:gd name="connsiteY7" fmla="*/ 196700 h 407987"/>
              <a:gd name="connsiteX8" fmla="*/ 129296 w 393700"/>
              <a:gd name="connsiteY8" fmla="*/ 183371 h 407987"/>
              <a:gd name="connsiteX9" fmla="*/ 145577 w 393700"/>
              <a:gd name="connsiteY9" fmla="*/ 180081 h 407987"/>
              <a:gd name="connsiteX10" fmla="*/ 174163 w 393700"/>
              <a:gd name="connsiteY10" fmla="*/ 136902 h 407987"/>
              <a:gd name="connsiteX11" fmla="*/ 127358 w 393700"/>
              <a:gd name="connsiteY11" fmla="*/ 90041 h 407987"/>
              <a:gd name="connsiteX12" fmla="*/ 80553 w 393700"/>
              <a:gd name="connsiteY12" fmla="*/ 136902 h 407987"/>
              <a:gd name="connsiteX13" fmla="*/ 109139 w 393700"/>
              <a:gd name="connsiteY13" fmla="*/ 180081 h 407987"/>
              <a:gd name="connsiteX14" fmla="*/ 125946 w 393700"/>
              <a:gd name="connsiteY14" fmla="*/ 183478 h 407987"/>
              <a:gd name="connsiteX15" fmla="*/ 79245 w 393700"/>
              <a:gd name="connsiteY15" fmla="*/ 196318 h 407987"/>
              <a:gd name="connsiteX16" fmla="*/ 33850 w 393700"/>
              <a:gd name="connsiteY16" fmla="*/ 282061 h 407987"/>
              <a:gd name="connsiteX17" fmla="*/ 135893 w 393700"/>
              <a:gd name="connsiteY17" fmla="*/ 282550 h 407987"/>
              <a:gd name="connsiteX18" fmla="*/ 133965 w 393700"/>
              <a:gd name="connsiteY18" fmla="*/ 306512 h 407987"/>
              <a:gd name="connsiteX19" fmla="*/ 359399 w 393700"/>
              <a:gd name="connsiteY19" fmla="*/ 307594 h 407987"/>
              <a:gd name="connsiteX20" fmla="*/ 305730 w 393700"/>
              <a:gd name="connsiteY20" fmla="*/ 203579 h 407987"/>
              <a:gd name="connsiteX21" fmla="*/ 277392 w 393700"/>
              <a:gd name="connsiteY21" fmla="*/ 191211 h 407987"/>
              <a:gd name="connsiteX22" fmla="*/ 249801 w 393700"/>
              <a:gd name="connsiteY22" fmla="*/ 187356 h 407987"/>
              <a:gd name="connsiteX23" fmla="*/ 268694 w 393700"/>
              <a:gd name="connsiteY23" fmla="*/ 183538 h 407987"/>
              <a:gd name="connsiteX24" fmla="*/ 303165 w 393700"/>
              <a:gd name="connsiteY24" fmla="*/ 131470 h 407987"/>
              <a:gd name="connsiteX25" fmla="*/ 246724 w 393700"/>
              <a:gd name="connsiteY25" fmla="*/ 74962 h 407987"/>
              <a:gd name="connsiteX26" fmla="*/ 65618 w 393700"/>
              <a:gd name="connsiteY26" fmla="*/ 0 h 407987"/>
              <a:gd name="connsiteX27" fmla="*/ 328082 w 393700"/>
              <a:gd name="connsiteY27" fmla="*/ 0 h 407987"/>
              <a:gd name="connsiteX28" fmla="*/ 393700 w 393700"/>
              <a:gd name="connsiteY28" fmla="*/ 65618 h 407987"/>
              <a:gd name="connsiteX29" fmla="*/ 393700 w 393700"/>
              <a:gd name="connsiteY29" fmla="*/ 342369 h 407987"/>
              <a:gd name="connsiteX30" fmla="*/ 328082 w 393700"/>
              <a:gd name="connsiteY30" fmla="*/ 407987 h 407987"/>
              <a:gd name="connsiteX31" fmla="*/ 65618 w 393700"/>
              <a:gd name="connsiteY31" fmla="*/ 407987 h 407987"/>
              <a:gd name="connsiteX32" fmla="*/ 0 w 393700"/>
              <a:gd name="connsiteY32" fmla="*/ 342369 h 407987"/>
              <a:gd name="connsiteX33" fmla="*/ 0 w 393700"/>
              <a:gd name="connsiteY33" fmla="*/ 65618 h 407987"/>
              <a:gd name="connsiteX34" fmla="*/ 65618 w 393700"/>
              <a:gd name="connsiteY34" fmla="*/ 0 h 4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93700" h="407987">
                <a:moveTo>
                  <a:pt x="246724" y="74962"/>
                </a:moveTo>
                <a:cubicBezTo>
                  <a:pt x="215552" y="74962"/>
                  <a:pt x="190283" y="100261"/>
                  <a:pt x="190283" y="131470"/>
                </a:cubicBezTo>
                <a:cubicBezTo>
                  <a:pt x="190283" y="154877"/>
                  <a:pt x="204497" y="174959"/>
                  <a:pt x="224755" y="183538"/>
                </a:cubicBezTo>
                <a:lnTo>
                  <a:pt x="244042" y="187436"/>
                </a:lnTo>
                <a:lnTo>
                  <a:pt x="217170" y="190974"/>
                </a:lnTo>
                <a:cubicBezTo>
                  <a:pt x="207309" y="193658"/>
                  <a:pt x="197726" y="197706"/>
                  <a:pt x="188706" y="203118"/>
                </a:cubicBezTo>
                <a:lnTo>
                  <a:pt x="185451" y="206552"/>
                </a:lnTo>
                <a:lnTo>
                  <a:pt x="176289" y="196700"/>
                </a:lnTo>
                <a:lnTo>
                  <a:pt x="129296" y="183371"/>
                </a:lnTo>
                <a:lnTo>
                  <a:pt x="145577" y="180081"/>
                </a:lnTo>
                <a:cubicBezTo>
                  <a:pt x="162376" y="172967"/>
                  <a:pt x="174163" y="156313"/>
                  <a:pt x="174163" y="136902"/>
                </a:cubicBezTo>
                <a:cubicBezTo>
                  <a:pt x="174163" y="111021"/>
                  <a:pt x="153208" y="90041"/>
                  <a:pt x="127358" y="90041"/>
                </a:cubicBezTo>
                <a:cubicBezTo>
                  <a:pt x="101508" y="90041"/>
                  <a:pt x="80553" y="111021"/>
                  <a:pt x="80553" y="136902"/>
                </a:cubicBezTo>
                <a:cubicBezTo>
                  <a:pt x="80553" y="156313"/>
                  <a:pt x="92340" y="172967"/>
                  <a:pt x="109139" y="180081"/>
                </a:cubicBezTo>
                <a:lnTo>
                  <a:pt x="125946" y="183478"/>
                </a:lnTo>
                <a:lnTo>
                  <a:pt x="79245" y="196318"/>
                </a:lnTo>
                <a:cubicBezTo>
                  <a:pt x="49357" y="214249"/>
                  <a:pt x="31871" y="247279"/>
                  <a:pt x="33850" y="282061"/>
                </a:cubicBezTo>
                <a:lnTo>
                  <a:pt x="135893" y="282550"/>
                </a:lnTo>
                <a:lnTo>
                  <a:pt x="133965" y="306512"/>
                </a:lnTo>
                <a:lnTo>
                  <a:pt x="359399" y="307594"/>
                </a:lnTo>
                <a:cubicBezTo>
                  <a:pt x="362290" y="265608"/>
                  <a:pt x="341607" y="225523"/>
                  <a:pt x="305730" y="203579"/>
                </a:cubicBezTo>
                <a:cubicBezTo>
                  <a:pt x="296767" y="198096"/>
                  <a:pt x="287226" y="193973"/>
                  <a:pt x="277392" y="191211"/>
                </a:cubicBezTo>
                <a:lnTo>
                  <a:pt x="249801" y="187356"/>
                </a:lnTo>
                <a:lnTo>
                  <a:pt x="268694" y="183538"/>
                </a:lnTo>
                <a:cubicBezTo>
                  <a:pt x="288951" y="174959"/>
                  <a:pt x="303165" y="154877"/>
                  <a:pt x="303165" y="131470"/>
                </a:cubicBezTo>
                <a:cubicBezTo>
                  <a:pt x="303165" y="100261"/>
                  <a:pt x="277896" y="74962"/>
                  <a:pt x="246724" y="74962"/>
                </a:cubicBezTo>
                <a:close/>
                <a:moveTo>
                  <a:pt x="65618" y="0"/>
                </a:moveTo>
                <a:lnTo>
                  <a:pt x="328082" y="0"/>
                </a:lnTo>
                <a:cubicBezTo>
                  <a:pt x="364322" y="0"/>
                  <a:pt x="393700" y="29378"/>
                  <a:pt x="393700" y="65618"/>
                </a:cubicBezTo>
                <a:lnTo>
                  <a:pt x="393700" y="342369"/>
                </a:lnTo>
                <a:cubicBezTo>
                  <a:pt x="393700" y="378609"/>
                  <a:pt x="364322" y="407987"/>
                  <a:pt x="328082" y="407987"/>
                </a:cubicBezTo>
                <a:lnTo>
                  <a:pt x="65618" y="407987"/>
                </a:lnTo>
                <a:cubicBezTo>
                  <a:pt x="29378" y="407987"/>
                  <a:pt x="0" y="378609"/>
                  <a:pt x="0" y="342369"/>
                </a:cubicBezTo>
                <a:lnTo>
                  <a:pt x="0" y="65618"/>
                </a:lnTo>
                <a:cubicBezTo>
                  <a:pt x="0" y="29378"/>
                  <a:pt x="29378" y="0"/>
                  <a:pt x="6561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4" name="自由: 形状 183"/>
          <p:cNvSpPr>
            <a:spLocks noChangeArrowheads="1"/>
          </p:cNvSpPr>
          <p:nvPr/>
        </p:nvSpPr>
        <p:spPr bwMode="auto">
          <a:xfrm>
            <a:off x="8488537" y="3747855"/>
            <a:ext cx="393700" cy="407987"/>
          </a:xfrm>
          <a:custGeom>
            <a:avLst/>
            <a:gdLst>
              <a:gd name="connsiteX0" fmla="*/ 246724 w 393700"/>
              <a:gd name="connsiteY0" fmla="*/ 74962 h 407987"/>
              <a:gd name="connsiteX1" fmla="*/ 190283 w 393700"/>
              <a:gd name="connsiteY1" fmla="*/ 131470 h 407987"/>
              <a:gd name="connsiteX2" fmla="*/ 224755 w 393700"/>
              <a:gd name="connsiteY2" fmla="*/ 183538 h 407987"/>
              <a:gd name="connsiteX3" fmla="*/ 244042 w 393700"/>
              <a:gd name="connsiteY3" fmla="*/ 187436 h 407987"/>
              <a:gd name="connsiteX4" fmla="*/ 217170 w 393700"/>
              <a:gd name="connsiteY4" fmla="*/ 190974 h 407987"/>
              <a:gd name="connsiteX5" fmla="*/ 188706 w 393700"/>
              <a:gd name="connsiteY5" fmla="*/ 203118 h 407987"/>
              <a:gd name="connsiteX6" fmla="*/ 185451 w 393700"/>
              <a:gd name="connsiteY6" fmla="*/ 206552 h 407987"/>
              <a:gd name="connsiteX7" fmla="*/ 176289 w 393700"/>
              <a:gd name="connsiteY7" fmla="*/ 196700 h 407987"/>
              <a:gd name="connsiteX8" fmla="*/ 129296 w 393700"/>
              <a:gd name="connsiteY8" fmla="*/ 183371 h 407987"/>
              <a:gd name="connsiteX9" fmla="*/ 145577 w 393700"/>
              <a:gd name="connsiteY9" fmla="*/ 180081 h 407987"/>
              <a:gd name="connsiteX10" fmla="*/ 174163 w 393700"/>
              <a:gd name="connsiteY10" fmla="*/ 136902 h 407987"/>
              <a:gd name="connsiteX11" fmla="*/ 127358 w 393700"/>
              <a:gd name="connsiteY11" fmla="*/ 90041 h 407987"/>
              <a:gd name="connsiteX12" fmla="*/ 80553 w 393700"/>
              <a:gd name="connsiteY12" fmla="*/ 136902 h 407987"/>
              <a:gd name="connsiteX13" fmla="*/ 109139 w 393700"/>
              <a:gd name="connsiteY13" fmla="*/ 180081 h 407987"/>
              <a:gd name="connsiteX14" fmla="*/ 125946 w 393700"/>
              <a:gd name="connsiteY14" fmla="*/ 183478 h 407987"/>
              <a:gd name="connsiteX15" fmla="*/ 79245 w 393700"/>
              <a:gd name="connsiteY15" fmla="*/ 196318 h 407987"/>
              <a:gd name="connsiteX16" fmla="*/ 33850 w 393700"/>
              <a:gd name="connsiteY16" fmla="*/ 282061 h 407987"/>
              <a:gd name="connsiteX17" fmla="*/ 135893 w 393700"/>
              <a:gd name="connsiteY17" fmla="*/ 282550 h 407987"/>
              <a:gd name="connsiteX18" fmla="*/ 133965 w 393700"/>
              <a:gd name="connsiteY18" fmla="*/ 306512 h 407987"/>
              <a:gd name="connsiteX19" fmla="*/ 359399 w 393700"/>
              <a:gd name="connsiteY19" fmla="*/ 307594 h 407987"/>
              <a:gd name="connsiteX20" fmla="*/ 305730 w 393700"/>
              <a:gd name="connsiteY20" fmla="*/ 203579 h 407987"/>
              <a:gd name="connsiteX21" fmla="*/ 277392 w 393700"/>
              <a:gd name="connsiteY21" fmla="*/ 191211 h 407987"/>
              <a:gd name="connsiteX22" fmla="*/ 249801 w 393700"/>
              <a:gd name="connsiteY22" fmla="*/ 187356 h 407987"/>
              <a:gd name="connsiteX23" fmla="*/ 268694 w 393700"/>
              <a:gd name="connsiteY23" fmla="*/ 183538 h 407987"/>
              <a:gd name="connsiteX24" fmla="*/ 303165 w 393700"/>
              <a:gd name="connsiteY24" fmla="*/ 131470 h 407987"/>
              <a:gd name="connsiteX25" fmla="*/ 246724 w 393700"/>
              <a:gd name="connsiteY25" fmla="*/ 74962 h 407987"/>
              <a:gd name="connsiteX26" fmla="*/ 65618 w 393700"/>
              <a:gd name="connsiteY26" fmla="*/ 0 h 407987"/>
              <a:gd name="connsiteX27" fmla="*/ 328082 w 393700"/>
              <a:gd name="connsiteY27" fmla="*/ 0 h 407987"/>
              <a:gd name="connsiteX28" fmla="*/ 393700 w 393700"/>
              <a:gd name="connsiteY28" fmla="*/ 65618 h 407987"/>
              <a:gd name="connsiteX29" fmla="*/ 393700 w 393700"/>
              <a:gd name="connsiteY29" fmla="*/ 342369 h 407987"/>
              <a:gd name="connsiteX30" fmla="*/ 328082 w 393700"/>
              <a:gd name="connsiteY30" fmla="*/ 407987 h 407987"/>
              <a:gd name="connsiteX31" fmla="*/ 65618 w 393700"/>
              <a:gd name="connsiteY31" fmla="*/ 407987 h 407987"/>
              <a:gd name="connsiteX32" fmla="*/ 0 w 393700"/>
              <a:gd name="connsiteY32" fmla="*/ 342369 h 407987"/>
              <a:gd name="connsiteX33" fmla="*/ 0 w 393700"/>
              <a:gd name="connsiteY33" fmla="*/ 65618 h 407987"/>
              <a:gd name="connsiteX34" fmla="*/ 65618 w 393700"/>
              <a:gd name="connsiteY34" fmla="*/ 0 h 4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93700" h="407987">
                <a:moveTo>
                  <a:pt x="246724" y="74962"/>
                </a:moveTo>
                <a:cubicBezTo>
                  <a:pt x="215552" y="74962"/>
                  <a:pt x="190283" y="100261"/>
                  <a:pt x="190283" y="131470"/>
                </a:cubicBezTo>
                <a:cubicBezTo>
                  <a:pt x="190283" y="154877"/>
                  <a:pt x="204497" y="174959"/>
                  <a:pt x="224755" y="183538"/>
                </a:cubicBezTo>
                <a:lnTo>
                  <a:pt x="244042" y="187436"/>
                </a:lnTo>
                <a:lnTo>
                  <a:pt x="217170" y="190974"/>
                </a:lnTo>
                <a:cubicBezTo>
                  <a:pt x="207309" y="193658"/>
                  <a:pt x="197726" y="197706"/>
                  <a:pt x="188706" y="203118"/>
                </a:cubicBezTo>
                <a:lnTo>
                  <a:pt x="185451" y="206552"/>
                </a:lnTo>
                <a:lnTo>
                  <a:pt x="176289" y="196700"/>
                </a:lnTo>
                <a:lnTo>
                  <a:pt x="129296" y="183371"/>
                </a:lnTo>
                <a:lnTo>
                  <a:pt x="145577" y="180081"/>
                </a:lnTo>
                <a:cubicBezTo>
                  <a:pt x="162376" y="172967"/>
                  <a:pt x="174163" y="156313"/>
                  <a:pt x="174163" y="136902"/>
                </a:cubicBezTo>
                <a:cubicBezTo>
                  <a:pt x="174163" y="111021"/>
                  <a:pt x="153208" y="90041"/>
                  <a:pt x="127358" y="90041"/>
                </a:cubicBezTo>
                <a:cubicBezTo>
                  <a:pt x="101508" y="90041"/>
                  <a:pt x="80553" y="111021"/>
                  <a:pt x="80553" y="136902"/>
                </a:cubicBezTo>
                <a:cubicBezTo>
                  <a:pt x="80553" y="156313"/>
                  <a:pt x="92340" y="172967"/>
                  <a:pt x="109139" y="180081"/>
                </a:cubicBezTo>
                <a:lnTo>
                  <a:pt x="125946" y="183478"/>
                </a:lnTo>
                <a:lnTo>
                  <a:pt x="79245" y="196318"/>
                </a:lnTo>
                <a:cubicBezTo>
                  <a:pt x="49357" y="214249"/>
                  <a:pt x="31871" y="247279"/>
                  <a:pt x="33850" y="282061"/>
                </a:cubicBezTo>
                <a:lnTo>
                  <a:pt x="135893" y="282550"/>
                </a:lnTo>
                <a:lnTo>
                  <a:pt x="133965" y="306512"/>
                </a:lnTo>
                <a:lnTo>
                  <a:pt x="359399" y="307594"/>
                </a:lnTo>
                <a:cubicBezTo>
                  <a:pt x="362290" y="265608"/>
                  <a:pt x="341607" y="225523"/>
                  <a:pt x="305730" y="203579"/>
                </a:cubicBezTo>
                <a:cubicBezTo>
                  <a:pt x="296767" y="198096"/>
                  <a:pt x="287226" y="193973"/>
                  <a:pt x="277392" y="191211"/>
                </a:cubicBezTo>
                <a:lnTo>
                  <a:pt x="249801" y="187356"/>
                </a:lnTo>
                <a:lnTo>
                  <a:pt x="268694" y="183538"/>
                </a:lnTo>
                <a:cubicBezTo>
                  <a:pt x="288951" y="174959"/>
                  <a:pt x="303165" y="154877"/>
                  <a:pt x="303165" y="131470"/>
                </a:cubicBezTo>
                <a:cubicBezTo>
                  <a:pt x="303165" y="100261"/>
                  <a:pt x="277896" y="74962"/>
                  <a:pt x="246724" y="74962"/>
                </a:cubicBezTo>
                <a:close/>
                <a:moveTo>
                  <a:pt x="65618" y="0"/>
                </a:moveTo>
                <a:lnTo>
                  <a:pt x="328082" y="0"/>
                </a:lnTo>
                <a:cubicBezTo>
                  <a:pt x="364322" y="0"/>
                  <a:pt x="393700" y="29378"/>
                  <a:pt x="393700" y="65618"/>
                </a:cubicBezTo>
                <a:lnTo>
                  <a:pt x="393700" y="342369"/>
                </a:lnTo>
                <a:cubicBezTo>
                  <a:pt x="393700" y="378609"/>
                  <a:pt x="364322" y="407987"/>
                  <a:pt x="328082" y="407987"/>
                </a:cubicBezTo>
                <a:lnTo>
                  <a:pt x="65618" y="407987"/>
                </a:lnTo>
                <a:cubicBezTo>
                  <a:pt x="29378" y="407987"/>
                  <a:pt x="0" y="378609"/>
                  <a:pt x="0" y="342369"/>
                </a:cubicBezTo>
                <a:lnTo>
                  <a:pt x="0" y="65618"/>
                </a:lnTo>
                <a:cubicBezTo>
                  <a:pt x="0" y="29378"/>
                  <a:pt x="29378" y="0"/>
                  <a:pt x="6561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6" name="自由: 形状 185"/>
          <p:cNvSpPr>
            <a:spLocks noChangeArrowheads="1"/>
          </p:cNvSpPr>
          <p:nvPr/>
        </p:nvSpPr>
        <p:spPr bwMode="auto">
          <a:xfrm>
            <a:off x="4909345" y="5238250"/>
            <a:ext cx="393700" cy="407988"/>
          </a:xfrm>
          <a:custGeom>
            <a:avLst/>
            <a:gdLst>
              <a:gd name="connsiteX0" fmla="*/ 246505 w 393700"/>
              <a:gd name="connsiteY0" fmla="*/ 74735 h 407988"/>
              <a:gd name="connsiteX1" fmla="*/ 189897 w 393700"/>
              <a:gd name="connsiteY1" fmla="*/ 131243 h 407988"/>
              <a:gd name="connsiteX2" fmla="*/ 224471 w 393700"/>
              <a:gd name="connsiteY2" fmla="*/ 183311 h 407988"/>
              <a:gd name="connsiteX3" fmla="*/ 243323 w 393700"/>
              <a:gd name="connsiteY3" fmla="*/ 187110 h 407988"/>
              <a:gd name="connsiteX4" fmla="*/ 216825 w 393700"/>
              <a:gd name="connsiteY4" fmla="*/ 190540 h 407988"/>
              <a:gd name="connsiteX5" fmla="*/ 188332 w 393700"/>
              <a:gd name="connsiteY5" fmla="*/ 202631 h 407988"/>
              <a:gd name="connsiteX6" fmla="*/ 184863 w 393700"/>
              <a:gd name="connsiteY6" fmla="*/ 206288 h 407988"/>
              <a:gd name="connsiteX7" fmla="*/ 175724 w 393700"/>
              <a:gd name="connsiteY7" fmla="*/ 196465 h 407988"/>
              <a:gd name="connsiteX8" fmla="*/ 128929 w 393700"/>
              <a:gd name="connsiteY8" fmla="*/ 183105 h 407988"/>
              <a:gd name="connsiteX9" fmla="*/ 145060 w 393700"/>
              <a:gd name="connsiteY9" fmla="*/ 179854 h 407988"/>
              <a:gd name="connsiteX10" fmla="*/ 173730 w 393700"/>
              <a:gd name="connsiteY10" fmla="*/ 136675 h 407988"/>
              <a:gd name="connsiteX11" fmla="*/ 126787 w 393700"/>
              <a:gd name="connsiteY11" fmla="*/ 89814 h 407988"/>
              <a:gd name="connsiteX12" fmla="*/ 79844 w 393700"/>
              <a:gd name="connsiteY12" fmla="*/ 136675 h 407988"/>
              <a:gd name="connsiteX13" fmla="*/ 108515 w 393700"/>
              <a:gd name="connsiteY13" fmla="*/ 179854 h 407988"/>
              <a:gd name="connsiteX14" fmla="*/ 125066 w 393700"/>
              <a:gd name="connsiteY14" fmla="*/ 183189 h 407988"/>
              <a:gd name="connsiteX15" fmla="*/ 78545 w 393700"/>
              <a:gd name="connsiteY15" fmla="*/ 195874 h 407988"/>
              <a:gd name="connsiteX16" fmla="*/ 33141 w 393700"/>
              <a:gd name="connsiteY16" fmla="*/ 281841 h 407988"/>
              <a:gd name="connsiteX17" fmla="*/ 135445 w 393700"/>
              <a:gd name="connsiteY17" fmla="*/ 282333 h 407988"/>
              <a:gd name="connsiteX18" fmla="*/ 133580 w 393700"/>
              <a:gd name="connsiteY18" fmla="*/ 306296 h 407988"/>
              <a:gd name="connsiteX19" fmla="*/ 359387 w 393700"/>
              <a:gd name="connsiteY19" fmla="*/ 307381 h 407988"/>
              <a:gd name="connsiteX20" fmla="*/ 305516 w 393700"/>
              <a:gd name="connsiteY20" fmla="*/ 203343 h 407988"/>
              <a:gd name="connsiteX21" fmla="*/ 277129 w 393700"/>
              <a:gd name="connsiteY21" fmla="*/ 190906 h 407988"/>
              <a:gd name="connsiteX22" fmla="*/ 249960 w 393700"/>
              <a:gd name="connsiteY22" fmla="*/ 187055 h 407988"/>
              <a:gd name="connsiteX23" fmla="*/ 268540 w 393700"/>
              <a:gd name="connsiteY23" fmla="*/ 183311 h 407988"/>
              <a:gd name="connsiteX24" fmla="*/ 303113 w 393700"/>
              <a:gd name="connsiteY24" fmla="*/ 131243 h 407988"/>
              <a:gd name="connsiteX25" fmla="*/ 246505 w 393700"/>
              <a:gd name="connsiteY25" fmla="*/ 74735 h 407988"/>
              <a:gd name="connsiteX26" fmla="*/ 65618 w 393700"/>
              <a:gd name="connsiteY26" fmla="*/ 0 h 407988"/>
              <a:gd name="connsiteX27" fmla="*/ 328082 w 393700"/>
              <a:gd name="connsiteY27" fmla="*/ 0 h 407988"/>
              <a:gd name="connsiteX28" fmla="*/ 393700 w 393700"/>
              <a:gd name="connsiteY28" fmla="*/ 65618 h 407988"/>
              <a:gd name="connsiteX29" fmla="*/ 393700 w 393700"/>
              <a:gd name="connsiteY29" fmla="*/ 342370 h 407988"/>
              <a:gd name="connsiteX30" fmla="*/ 328082 w 393700"/>
              <a:gd name="connsiteY30" fmla="*/ 407988 h 407988"/>
              <a:gd name="connsiteX31" fmla="*/ 65618 w 393700"/>
              <a:gd name="connsiteY31" fmla="*/ 407988 h 407988"/>
              <a:gd name="connsiteX32" fmla="*/ 0 w 393700"/>
              <a:gd name="connsiteY32" fmla="*/ 342370 h 407988"/>
              <a:gd name="connsiteX33" fmla="*/ 0 w 393700"/>
              <a:gd name="connsiteY33" fmla="*/ 65618 h 407988"/>
              <a:gd name="connsiteX34" fmla="*/ 65618 w 393700"/>
              <a:gd name="connsiteY34" fmla="*/ 0 h 40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93700" h="407988">
                <a:moveTo>
                  <a:pt x="246505" y="74735"/>
                </a:moveTo>
                <a:cubicBezTo>
                  <a:pt x="215241" y="74735"/>
                  <a:pt x="189897" y="100034"/>
                  <a:pt x="189897" y="131243"/>
                </a:cubicBezTo>
                <a:cubicBezTo>
                  <a:pt x="189897" y="154650"/>
                  <a:pt x="204153" y="174732"/>
                  <a:pt x="224471" y="183311"/>
                </a:cubicBezTo>
                <a:lnTo>
                  <a:pt x="243323" y="187110"/>
                </a:lnTo>
                <a:lnTo>
                  <a:pt x="216825" y="190540"/>
                </a:lnTo>
                <a:cubicBezTo>
                  <a:pt x="206952" y="193205"/>
                  <a:pt x="197360" y="197235"/>
                  <a:pt x="188332" y="202631"/>
                </a:cubicBezTo>
                <a:lnTo>
                  <a:pt x="184863" y="206288"/>
                </a:lnTo>
                <a:lnTo>
                  <a:pt x="175724" y="196465"/>
                </a:lnTo>
                <a:lnTo>
                  <a:pt x="128929" y="183105"/>
                </a:lnTo>
                <a:lnTo>
                  <a:pt x="145060" y="179854"/>
                </a:lnTo>
                <a:cubicBezTo>
                  <a:pt x="161908" y="172740"/>
                  <a:pt x="173730" y="156086"/>
                  <a:pt x="173730" y="136675"/>
                </a:cubicBezTo>
                <a:cubicBezTo>
                  <a:pt x="173730" y="110794"/>
                  <a:pt x="152713" y="89814"/>
                  <a:pt x="126787" y="89814"/>
                </a:cubicBezTo>
                <a:cubicBezTo>
                  <a:pt x="100861" y="89814"/>
                  <a:pt x="79844" y="110794"/>
                  <a:pt x="79844" y="136675"/>
                </a:cubicBezTo>
                <a:cubicBezTo>
                  <a:pt x="79844" y="156086"/>
                  <a:pt x="91666" y="172740"/>
                  <a:pt x="108515" y="179854"/>
                </a:cubicBezTo>
                <a:lnTo>
                  <a:pt x="125066" y="183189"/>
                </a:lnTo>
                <a:lnTo>
                  <a:pt x="78545" y="195874"/>
                </a:lnTo>
                <a:cubicBezTo>
                  <a:pt x="48553" y="213800"/>
                  <a:pt x="31052" y="246936"/>
                  <a:pt x="33141" y="281841"/>
                </a:cubicBezTo>
                <a:lnTo>
                  <a:pt x="135445" y="282333"/>
                </a:lnTo>
                <a:lnTo>
                  <a:pt x="133580" y="306296"/>
                </a:lnTo>
                <a:lnTo>
                  <a:pt x="359387" y="307381"/>
                </a:lnTo>
                <a:cubicBezTo>
                  <a:pt x="362157" y="265419"/>
                  <a:pt x="341406" y="225345"/>
                  <a:pt x="305516" y="203343"/>
                </a:cubicBezTo>
                <a:cubicBezTo>
                  <a:pt x="296535" y="197838"/>
                  <a:pt x="286978" y="193691"/>
                  <a:pt x="277129" y="190906"/>
                </a:cubicBezTo>
                <a:lnTo>
                  <a:pt x="249960" y="187055"/>
                </a:lnTo>
                <a:lnTo>
                  <a:pt x="268540" y="183311"/>
                </a:lnTo>
                <a:cubicBezTo>
                  <a:pt x="288857" y="174732"/>
                  <a:pt x="303113" y="154650"/>
                  <a:pt x="303113" y="131243"/>
                </a:cubicBezTo>
                <a:cubicBezTo>
                  <a:pt x="303113" y="100034"/>
                  <a:pt x="277769" y="74735"/>
                  <a:pt x="246505" y="74735"/>
                </a:cubicBezTo>
                <a:close/>
                <a:moveTo>
                  <a:pt x="65618" y="0"/>
                </a:moveTo>
                <a:lnTo>
                  <a:pt x="328082" y="0"/>
                </a:lnTo>
                <a:cubicBezTo>
                  <a:pt x="364322" y="0"/>
                  <a:pt x="393700" y="29378"/>
                  <a:pt x="393700" y="65618"/>
                </a:cubicBezTo>
                <a:lnTo>
                  <a:pt x="393700" y="342370"/>
                </a:lnTo>
                <a:cubicBezTo>
                  <a:pt x="393700" y="378610"/>
                  <a:pt x="364322" y="407988"/>
                  <a:pt x="328082" y="407988"/>
                </a:cubicBezTo>
                <a:lnTo>
                  <a:pt x="65618" y="407988"/>
                </a:lnTo>
                <a:cubicBezTo>
                  <a:pt x="29378" y="407988"/>
                  <a:pt x="0" y="378610"/>
                  <a:pt x="0" y="342370"/>
                </a:cubicBezTo>
                <a:lnTo>
                  <a:pt x="0" y="65618"/>
                </a:lnTo>
                <a:cubicBezTo>
                  <a:pt x="0" y="29378"/>
                  <a:pt x="29378" y="0"/>
                  <a:pt x="6561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7" name="自由: 形状 186"/>
          <p:cNvSpPr>
            <a:spLocks noChangeArrowheads="1"/>
          </p:cNvSpPr>
          <p:nvPr/>
        </p:nvSpPr>
        <p:spPr bwMode="auto">
          <a:xfrm>
            <a:off x="5357813" y="5238250"/>
            <a:ext cx="393700" cy="407988"/>
          </a:xfrm>
          <a:custGeom>
            <a:avLst/>
            <a:gdLst>
              <a:gd name="connsiteX0" fmla="*/ 246505 w 393700"/>
              <a:gd name="connsiteY0" fmla="*/ 74735 h 407988"/>
              <a:gd name="connsiteX1" fmla="*/ 189897 w 393700"/>
              <a:gd name="connsiteY1" fmla="*/ 131243 h 407988"/>
              <a:gd name="connsiteX2" fmla="*/ 224471 w 393700"/>
              <a:gd name="connsiteY2" fmla="*/ 183311 h 407988"/>
              <a:gd name="connsiteX3" fmla="*/ 243323 w 393700"/>
              <a:gd name="connsiteY3" fmla="*/ 187110 h 407988"/>
              <a:gd name="connsiteX4" fmla="*/ 216825 w 393700"/>
              <a:gd name="connsiteY4" fmla="*/ 190540 h 407988"/>
              <a:gd name="connsiteX5" fmla="*/ 188332 w 393700"/>
              <a:gd name="connsiteY5" fmla="*/ 202631 h 407988"/>
              <a:gd name="connsiteX6" fmla="*/ 184863 w 393700"/>
              <a:gd name="connsiteY6" fmla="*/ 206288 h 407988"/>
              <a:gd name="connsiteX7" fmla="*/ 175724 w 393700"/>
              <a:gd name="connsiteY7" fmla="*/ 196465 h 407988"/>
              <a:gd name="connsiteX8" fmla="*/ 128929 w 393700"/>
              <a:gd name="connsiteY8" fmla="*/ 183105 h 407988"/>
              <a:gd name="connsiteX9" fmla="*/ 145060 w 393700"/>
              <a:gd name="connsiteY9" fmla="*/ 179854 h 407988"/>
              <a:gd name="connsiteX10" fmla="*/ 173730 w 393700"/>
              <a:gd name="connsiteY10" fmla="*/ 136675 h 407988"/>
              <a:gd name="connsiteX11" fmla="*/ 126787 w 393700"/>
              <a:gd name="connsiteY11" fmla="*/ 89814 h 407988"/>
              <a:gd name="connsiteX12" fmla="*/ 79844 w 393700"/>
              <a:gd name="connsiteY12" fmla="*/ 136675 h 407988"/>
              <a:gd name="connsiteX13" fmla="*/ 108515 w 393700"/>
              <a:gd name="connsiteY13" fmla="*/ 179854 h 407988"/>
              <a:gd name="connsiteX14" fmla="*/ 125066 w 393700"/>
              <a:gd name="connsiteY14" fmla="*/ 183189 h 407988"/>
              <a:gd name="connsiteX15" fmla="*/ 78545 w 393700"/>
              <a:gd name="connsiteY15" fmla="*/ 195874 h 407988"/>
              <a:gd name="connsiteX16" fmla="*/ 33141 w 393700"/>
              <a:gd name="connsiteY16" fmla="*/ 281841 h 407988"/>
              <a:gd name="connsiteX17" fmla="*/ 135445 w 393700"/>
              <a:gd name="connsiteY17" fmla="*/ 282333 h 407988"/>
              <a:gd name="connsiteX18" fmla="*/ 133580 w 393700"/>
              <a:gd name="connsiteY18" fmla="*/ 306296 h 407988"/>
              <a:gd name="connsiteX19" fmla="*/ 359387 w 393700"/>
              <a:gd name="connsiteY19" fmla="*/ 307381 h 407988"/>
              <a:gd name="connsiteX20" fmla="*/ 305516 w 393700"/>
              <a:gd name="connsiteY20" fmla="*/ 203343 h 407988"/>
              <a:gd name="connsiteX21" fmla="*/ 277129 w 393700"/>
              <a:gd name="connsiteY21" fmla="*/ 190906 h 407988"/>
              <a:gd name="connsiteX22" fmla="*/ 249960 w 393700"/>
              <a:gd name="connsiteY22" fmla="*/ 187055 h 407988"/>
              <a:gd name="connsiteX23" fmla="*/ 268540 w 393700"/>
              <a:gd name="connsiteY23" fmla="*/ 183311 h 407988"/>
              <a:gd name="connsiteX24" fmla="*/ 303113 w 393700"/>
              <a:gd name="connsiteY24" fmla="*/ 131243 h 407988"/>
              <a:gd name="connsiteX25" fmla="*/ 246505 w 393700"/>
              <a:gd name="connsiteY25" fmla="*/ 74735 h 407988"/>
              <a:gd name="connsiteX26" fmla="*/ 65618 w 393700"/>
              <a:gd name="connsiteY26" fmla="*/ 0 h 407988"/>
              <a:gd name="connsiteX27" fmla="*/ 328082 w 393700"/>
              <a:gd name="connsiteY27" fmla="*/ 0 h 407988"/>
              <a:gd name="connsiteX28" fmla="*/ 393700 w 393700"/>
              <a:gd name="connsiteY28" fmla="*/ 65618 h 407988"/>
              <a:gd name="connsiteX29" fmla="*/ 393700 w 393700"/>
              <a:gd name="connsiteY29" fmla="*/ 342370 h 407988"/>
              <a:gd name="connsiteX30" fmla="*/ 328082 w 393700"/>
              <a:gd name="connsiteY30" fmla="*/ 407988 h 407988"/>
              <a:gd name="connsiteX31" fmla="*/ 65618 w 393700"/>
              <a:gd name="connsiteY31" fmla="*/ 407988 h 407988"/>
              <a:gd name="connsiteX32" fmla="*/ 0 w 393700"/>
              <a:gd name="connsiteY32" fmla="*/ 342370 h 407988"/>
              <a:gd name="connsiteX33" fmla="*/ 0 w 393700"/>
              <a:gd name="connsiteY33" fmla="*/ 65618 h 407988"/>
              <a:gd name="connsiteX34" fmla="*/ 65618 w 393700"/>
              <a:gd name="connsiteY34" fmla="*/ 0 h 40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93700" h="407988">
                <a:moveTo>
                  <a:pt x="246505" y="74735"/>
                </a:moveTo>
                <a:cubicBezTo>
                  <a:pt x="215241" y="74735"/>
                  <a:pt x="189897" y="100034"/>
                  <a:pt x="189897" y="131243"/>
                </a:cubicBezTo>
                <a:cubicBezTo>
                  <a:pt x="189897" y="154650"/>
                  <a:pt x="204153" y="174732"/>
                  <a:pt x="224471" y="183311"/>
                </a:cubicBezTo>
                <a:lnTo>
                  <a:pt x="243323" y="187110"/>
                </a:lnTo>
                <a:lnTo>
                  <a:pt x="216825" y="190540"/>
                </a:lnTo>
                <a:cubicBezTo>
                  <a:pt x="206952" y="193205"/>
                  <a:pt x="197360" y="197235"/>
                  <a:pt x="188332" y="202631"/>
                </a:cubicBezTo>
                <a:lnTo>
                  <a:pt x="184863" y="206288"/>
                </a:lnTo>
                <a:lnTo>
                  <a:pt x="175724" y="196465"/>
                </a:lnTo>
                <a:lnTo>
                  <a:pt x="128929" y="183105"/>
                </a:lnTo>
                <a:lnTo>
                  <a:pt x="145060" y="179854"/>
                </a:lnTo>
                <a:cubicBezTo>
                  <a:pt x="161908" y="172740"/>
                  <a:pt x="173730" y="156086"/>
                  <a:pt x="173730" y="136675"/>
                </a:cubicBezTo>
                <a:cubicBezTo>
                  <a:pt x="173730" y="110794"/>
                  <a:pt x="152713" y="89814"/>
                  <a:pt x="126787" y="89814"/>
                </a:cubicBezTo>
                <a:cubicBezTo>
                  <a:pt x="100861" y="89814"/>
                  <a:pt x="79844" y="110794"/>
                  <a:pt x="79844" y="136675"/>
                </a:cubicBezTo>
                <a:cubicBezTo>
                  <a:pt x="79844" y="156086"/>
                  <a:pt x="91666" y="172740"/>
                  <a:pt x="108515" y="179854"/>
                </a:cubicBezTo>
                <a:lnTo>
                  <a:pt x="125066" y="183189"/>
                </a:lnTo>
                <a:lnTo>
                  <a:pt x="78545" y="195874"/>
                </a:lnTo>
                <a:cubicBezTo>
                  <a:pt x="48553" y="213800"/>
                  <a:pt x="31052" y="246936"/>
                  <a:pt x="33141" y="281841"/>
                </a:cubicBezTo>
                <a:lnTo>
                  <a:pt x="135445" y="282333"/>
                </a:lnTo>
                <a:lnTo>
                  <a:pt x="133580" y="306296"/>
                </a:lnTo>
                <a:lnTo>
                  <a:pt x="359387" y="307381"/>
                </a:lnTo>
                <a:cubicBezTo>
                  <a:pt x="362157" y="265419"/>
                  <a:pt x="341406" y="225345"/>
                  <a:pt x="305516" y="203343"/>
                </a:cubicBezTo>
                <a:cubicBezTo>
                  <a:pt x="296535" y="197838"/>
                  <a:pt x="286978" y="193691"/>
                  <a:pt x="277129" y="190906"/>
                </a:cubicBezTo>
                <a:lnTo>
                  <a:pt x="249960" y="187055"/>
                </a:lnTo>
                <a:lnTo>
                  <a:pt x="268540" y="183311"/>
                </a:lnTo>
                <a:cubicBezTo>
                  <a:pt x="288857" y="174732"/>
                  <a:pt x="303113" y="154650"/>
                  <a:pt x="303113" y="131243"/>
                </a:cubicBezTo>
                <a:cubicBezTo>
                  <a:pt x="303113" y="100034"/>
                  <a:pt x="277769" y="74735"/>
                  <a:pt x="246505" y="74735"/>
                </a:cubicBezTo>
                <a:close/>
                <a:moveTo>
                  <a:pt x="65618" y="0"/>
                </a:moveTo>
                <a:lnTo>
                  <a:pt x="328082" y="0"/>
                </a:lnTo>
                <a:cubicBezTo>
                  <a:pt x="364322" y="0"/>
                  <a:pt x="393700" y="29378"/>
                  <a:pt x="393700" y="65618"/>
                </a:cubicBezTo>
                <a:lnTo>
                  <a:pt x="393700" y="342370"/>
                </a:lnTo>
                <a:cubicBezTo>
                  <a:pt x="393700" y="378610"/>
                  <a:pt x="364322" y="407988"/>
                  <a:pt x="328082" y="407988"/>
                </a:cubicBezTo>
                <a:lnTo>
                  <a:pt x="65618" y="407988"/>
                </a:lnTo>
                <a:cubicBezTo>
                  <a:pt x="29378" y="407988"/>
                  <a:pt x="0" y="378610"/>
                  <a:pt x="0" y="342370"/>
                </a:cubicBezTo>
                <a:lnTo>
                  <a:pt x="0" y="65618"/>
                </a:lnTo>
                <a:cubicBezTo>
                  <a:pt x="0" y="29378"/>
                  <a:pt x="29378" y="0"/>
                  <a:pt x="6561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8" name="自由: 形状 187"/>
          <p:cNvSpPr>
            <a:spLocks noChangeArrowheads="1"/>
          </p:cNvSpPr>
          <p:nvPr/>
        </p:nvSpPr>
        <p:spPr bwMode="auto">
          <a:xfrm>
            <a:off x="6371630" y="5238250"/>
            <a:ext cx="393700" cy="407988"/>
          </a:xfrm>
          <a:custGeom>
            <a:avLst/>
            <a:gdLst>
              <a:gd name="connsiteX0" fmla="*/ 246505 w 393700"/>
              <a:gd name="connsiteY0" fmla="*/ 74735 h 407988"/>
              <a:gd name="connsiteX1" fmla="*/ 189897 w 393700"/>
              <a:gd name="connsiteY1" fmla="*/ 131243 h 407988"/>
              <a:gd name="connsiteX2" fmla="*/ 224471 w 393700"/>
              <a:gd name="connsiteY2" fmla="*/ 183311 h 407988"/>
              <a:gd name="connsiteX3" fmla="*/ 243323 w 393700"/>
              <a:gd name="connsiteY3" fmla="*/ 187110 h 407988"/>
              <a:gd name="connsiteX4" fmla="*/ 216825 w 393700"/>
              <a:gd name="connsiteY4" fmla="*/ 190540 h 407988"/>
              <a:gd name="connsiteX5" fmla="*/ 188332 w 393700"/>
              <a:gd name="connsiteY5" fmla="*/ 202631 h 407988"/>
              <a:gd name="connsiteX6" fmla="*/ 184863 w 393700"/>
              <a:gd name="connsiteY6" fmla="*/ 206288 h 407988"/>
              <a:gd name="connsiteX7" fmla="*/ 175724 w 393700"/>
              <a:gd name="connsiteY7" fmla="*/ 196465 h 407988"/>
              <a:gd name="connsiteX8" fmla="*/ 128929 w 393700"/>
              <a:gd name="connsiteY8" fmla="*/ 183105 h 407988"/>
              <a:gd name="connsiteX9" fmla="*/ 145060 w 393700"/>
              <a:gd name="connsiteY9" fmla="*/ 179854 h 407988"/>
              <a:gd name="connsiteX10" fmla="*/ 173730 w 393700"/>
              <a:gd name="connsiteY10" fmla="*/ 136675 h 407988"/>
              <a:gd name="connsiteX11" fmla="*/ 126787 w 393700"/>
              <a:gd name="connsiteY11" fmla="*/ 89814 h 407988"/>
              <a:gd name="connsiteX12" fmla="*/ 79844 w 393700"/>
              <a:gd name="connsiteY12" fmla="*/ 136675 h 407988"/>
              <a:gd name="connsiteX13" fmla="*/ 108515 w 393700"/>
              <a:gd name="connsiteY13" fmla="*/ 179854 h 407988"/>
              <a:gd name="connsiteX14" fmla="*/ 125066 w 393700"/>
              <a:gd name="connsiteY14" fmla="*/ 183189 h 407988"/>
              <a:gd name="connsiteX15" fmla="*/ 78545 w 393700"/>
              <a:gd name="connsiteY15" fmla="*/ 195874 h 407988"/>
              <a:gd name="connsiteX16" fmla="*/ 33141 w 393700"/>
              <a:gd name="connsiteY16" fmla="*/ 281841 h 407988"/>
              <a:gd name="connsiteX17" fmla="*/ 135445 w 393700"/>
              <a:gd name="connsiteY17" fmla="*/ 282333 h 407988"/>
              <a:gd name="connsiteX18" fmla="*/ 133580 w 393700"/>
              <a:gd name="connsiteY18" fmla="*/ 306296 h 407988"/>
              <a:gd name="connsiteX19" fmla="*/ 359387 w 393700"/>
              <a:gd name="connsiteY19" fmla="*/ 307381 h 407988"/>
              <a:gd name="connsiteX20" fmla="*/ 305516 w 393700"/>
              <a:gd name="connsiteY20" fmla="*/ 203343 h 407988"/>
              <a:gd name="connsiteX21" fmla="*/ 277129 w 393700"/>
              <a:gd name="connsiteY21" fmla="*/ 190906 h 407988"/>
              <a:gd name="connsiteX22" fmla="*/ 249960 w 393700"/>
              <a:gd name="connsiteY22" fmla="*/ 187055 h 407988"/>
              <a:gd name="connsiteX23" fmla="*/ 268540 w 393700"/>
              <a:gd name="connsiteY23" fmla="*/ 183311 h 407988"/>
              <a:gd name="connsiteX24" fmla="*/ 303113 w 393700"/>
              <a:gd name="connsiteY24" fmla="*/ 131243 h 407988"/>
              <a:gd name="connsiteX25" fmla="*/ 246505 w 393700"/>
              <a:gd name="connsiteY25" fmla="*/ 74735 h 407988"/>
              <a:gd name="connsiteX26" fmla="*/ 65618 w 393700"/>
              <a:gd name="connsiteY26" fmla="*/ 0 h 407988"/>
              <a:gd name="connsiteX27" fmla="*/ 328082 w 393700"/>
              <a:gd name="connsiteY27" fmla="*/ 0 h 407988"/>
              <a:gd name="connsiteX28" fmla="*/ 393700 w 393700"/>
              <a:gd name="connsiteY28" fmla="*/ 65618 h 407988"/>
              <a:gd name="connsiteX29" fmla="*/ 393700 w 393700"/>
              <a:gd name="connsiteY29" fmla="*/ 342370 h 407988"/>
              <a:gd name="connsiteX30" fmla="*/ 328082 w 393700"/>
              <a:gd name="connsiteY30" fmla="*/ 407988 h 407988"/>
              <a:gd name="connsiteX31" fmla="*/ 65618 w 393700"/>
              <a:gd name="connsiteY31" fmla="*/ 407988 h 407988"/>
              <a:gd name="connsiteX32" fmla="*/ 0 w 393700"/>
              <a:gd name="connsiteY32" fmla="*/ 342370 h 407988"/>
              <a:gd name="connsiteX33" fmla="*/ 0 w 393700"/>
              <a:gd name="connsiteY33" fmla="*/ 65618 h 407988"/>
              <a:gd name="connsiteX34" fmla="*/ 65618 w 393700"/>
              <a:gd name="connsiteY34" fmla="*/ 0 h 40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93700" h="407988">
                <a:moveTo>
                  <a:pt x="246505" y="74735"/>
                </a:moveTo>
                <a:cubicBezTo>
                  <a:pt x="215241" y="74735"/>
                  <a:pt x="189897" y="100034"/>
                  <a:pt x="189897" y="131243"/>
                </a:cubicBezTo>
                <a:cubicBezTo>
                  <a:pt x="189897" y="154650"/>
                  <a:pt x="204153" y="174732"/>
                  <a:pt x="224471" y="183311"/>
                </a:cubicBezTo>
                <a:lnTo>
                  <a:pt x="243323" y="187110"/>
                </a:lnTo>
                <a:lnTo>
                  <a:pt x="216825" y="190540"/>
                </a:lnTo>
                <a:cubicBezTo>
                  <a:pt x="206952" y="193205"/>
                  <a:pt x="197360" y="197235"/>
                  <a:pt x="188332" y="202631"/>
                </a:cubicBezTo>
                <a:lnTo>
                  <a:pt x="184863" y="206288"/>
                </a:lnTo>
                <a:lnTo>
                  <a:pt x="175724" y="196465"/>
                </a:lnTo>
                <a:lnTo>
                  <a:pt x="128929" y="183105"/>
                </a:lnTo>
                <a:lnTo>
                  <a:pt x="145060" y="179854"/>
                </a:lnTo>
                <a:cubicBezTo>
                  <a:pt x="161908" y="172740"/>
                  <a:pt x="173730" y="156086"/>
                  <a:pt x="173730" y="136675"/>
                </a:cubicBezTo>
                <a:cubicBezTo>
                  <a:pt x="173730" y="110794"/>
                  <a:pt x="152713" y="89814"/>
                  <a:pt x="126787" y="89814"/>
                </a:cubicBezTo>
                <a:cubicBezTo>
                  <a:pt x="100861" y="89814"/>
                  <a:pt x="79844" y="110794"/>
                  <a:pt x="79844" y="136675"/>
                </a:cubicBezTo>
                <a:cubicBezTo>
                  <a:pt x="79844" y="156086"/>
                  <a:pt x="91666" y="172740"/>
                  <a:pt x="108515" y="179854"/>
                </a:cubicBezTo>
                <a:lnTo>
                  <a:pt x="125066" y="183189"/>
                </a:lnTo>
                <a:lnTo>
                  <a:pt x="78545" y="195874"/>
                </a:lnTo>
                <a:cubicBezTo>
                  <a:pt x="48553" y="213800"/>
                  <a:pt x="31052" y="246936"/>
                  <a:pt x="33141" y="281841"/>
                </a:cubicBezTo>
                <a:lnTo>
                  <a:pt x="135445" y="282333"/>
                </a:lnTo>
                <a:lnTo>
                  <a:pt x="133580" y="306296"/>
                </a:lnTo>
                <a:lnTo>
                  <a:pt x="359387" y="307381"/>
                </a:lnTo>
                <a:cubicBezTo>
                  <a:pt x="362157" y="265419"/>
                  <a:pt x="341406" y="225345"/>
                  <a:pt x="305516" y="203343"/>
                </a:cubicBezTo>
                <a:cubicBezTo>
                  <a:pt x="296535" y="197838"/>
                  <a:pt x="286978" y="193691"/>
                  <a:pt x="277129" y="190906"/>
                </a:cubicBezTo>
                <a:lnTo>
                  <a:pt x="249960" y="187055"/>
                </a:lnTo>
                <a:lnTo>
                  <a:pt x="268540" y="183311"/>
                </a:lnTo>
                <a:cubicBezTo>
                  <a:pt x="288857" y="174732"/>
                  <a:pt x="303113" y="154650"/>
                  <a:pt x="303113" y="131243"/>
                </a:cubicBezTo>
                <a:cubicBezTo>
                  <a:pt x="303113" y="100034"/>
                  <a:pt x="277769" y="74735"/>
                  <a:pt x="246505" y="74735"/>
                </a:cubicBezTo>
                <a:close/>
                <a:moveTo>
                  <a:pt x="65618" y="0"/>
                </a:moveTo>
                <a:lnTo>
                  <a:pt x="328082" y="0"/>
                </a:lnTo>
                <a:cubicBezTo>
                  <a:pt x="364322" y="0"/>
                  <a:pt x="393700" y="29378"/>
                  <a:pt x="393700" y="65618"/>
                </a:cubicBezTo>
                <a:lnTo>
                  <a:pt x="393700" y="342370"/>
                </a:lnTo>
                <a:cubicBezTo>
                  <a:pt x="393700" y="378610"/>
                  <a:pt x="364322" y="407988"/>
                  <a:pt x="328082" y="407988"/>
                </a:cubicBezTo>
                <a:lnTo>
                  <a:pt x="65618" y="407988"/>
                </a:lnTo>
                <a:cubicBezTo>
                  <a:pt x="29378" y="407988"/>
                  <a:pt x="0" y="378610"/>
                  <a:pt x="0" y="342370"/>
                </a:cubicBezTo>
                <a:lnTo>
                  <a:pt x="0" y="65618"/>
                </a:lnTo>
                <a:cubicBezTo>
                  <a:pt x="0" y="29378"/>
                  <a:pt x="29378" y="0"/>
                  <a:pt x="6561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9" name="自由: 形状 188"/>
          <p:cNvSpPr>
            <a:spLocks noChangeArrowheads="1"/>
          </p:cNvSpPr>
          <p:nvPr/>
        </p:nvSpPr>
        <p:spPr bwMode="auto">
          <a:xfrm>
            <a:off x="6820099" y="5238250"/>
            <a:ext cx="393700" cy="407988"/>
          </a:xfrm>
          <a:custGeom>
            <a:avLst/>
            <a:gdLst>
              <a:gd name="connsiteX0" fmla="*/ 246505 w 393700"/>
              <a:gd name="connsiteY0" fmla="*/ 74735 h 407988"/>
              <a:gd name="connsiteX1" fmla="*/ 189897 w 393700"/>
              <a:gd name="connsiteY1" fmla="*/ 131243 h 407988"/>
              <a:gd name="connsiteX2" fmla="*/ 224471 w 393700"/>
              <a:gd name="connsiteY2" fmla="*/ 183311 h 407988"/>
              <a:gd name="connsiteX3" fmla="*/ 243323 w 393700"/>
              <a:gd name="connsiteY3" fmla="*/ 187110 h 407988"/>
              <a:gd name="connsiteX4" fmla="*/ 216825 w 393700"/>
              <a:gd name="connsiteY4" fmla="*/ 190540 h 407988"/>
              <a:gd name="connsiteX5" fmla="*/ 188332 w 393700"/>
              <a:gd name="connsiteY5" fmla="*/ 202631 h 407988"/>
              <a:gd name="connsiteX6" fmla="*/ 184863 w 393700"/>
              <a:gd name="connsiteY6" fmla="*/ 206288 h 407988"/>
              <a:gd name="connsiteX7" fmla="*/ 175724 w 393700"/>
              <a:gd name="connsiteY7" fmla="*/ 196465 h 407988"/>
              <a:gd name="connsiteX8" fmla="*/ 128929 w 393700"/>
              <a:gd name="connsiteY8" fmla="*/ 183105 h 407988"/>
              <a:gd name="connsiteX9" fmla="*/ 145060 w 393700"/>
              <a:gd name="connsiteY9" fmla="*/ 179854 h 407988"/>
              <a:gd name="connsiteX10" fmla="*/ 173730 w 393700"/>
              <a:gd name="connsiteY10" fmla="*/ 136675 h 407988"/>
              <a:gd name="connsiteX11" fmla="*/ 126787 w 393700"/>
              <a:gd name="connsiteY11" fmla="*/ 89814 h 407988"/>
              <a:gd name="connsiteX12" fmla="*/ 79844 w 393700"/>
              <a:gd name="connsiteY12" fmla="*/ 136675 h 407988"/>
              <a:gd name="connsiteX13" fmla="*/ 108515 w 393700"/>
              <a:gd name="connsiteY13" fmla="*/ 179854 h 407988"/>
              <a:gd name="connsiteX14" fmla="*/ 125066 w 393700"/>
              <a:gd name="connsiteY14" fmla="*/ 183189 h 407988"/>
              <a:gd name="connsiteX15" fmla="*/ 78545 w 393700"/>
              <a:gd name="connsiteY15" fmla="*/ 195874 h 407988"/>
              <a:gd name="connsiteX16" fmla="*/ 33141 w 393700"/>
              <a:gd name="connsiteY16" fmla="*/ 281841 h 407988"/>
              <a:gd name="connsiteX17" fmla="*/ 135445 w 393700"/>
              <a:gd name="connsiteY17" fmla="*/ 282333 h 407988"/>
              <a:gd name="connsiteX18" fmla="*/ 133580 w 393700"/>
              <a:gd name="connsiteY18" fmla="*/ 306296 h 407988"/>
              <a:gd name="connsiteX19" fmla="*/ 359387 w 393700"/>
              <a:gd name="connsiteY19" fmla="*/ 307381 h 407988"/>
              <a:gd name="connsiteX20" fmla="*/ 305516 w 393700"/>
              <a:gd name="connsiteY20" fmla="*/ 203343 h 407988"/>
              <a:gd name="connsiteX21" fmla="*/ 277129 w 393700"/>
              <a:gd name="connsiteY21" fmla="*/ 190906 h 407988"/>
              <a:gd name="connsiteX22" fmla="*/ 249960 w 393700"/>
              <a:gd name="connsiteY22" fmla="*/ 187055 h 407988"/>
              <a:gd name="connsiteX23" fmla="*/ 268540 w 393700"/>
              <a:gd name="connsiteY23" fmla="*/ 183311 h 407988"/>
              <a:gd name="connsiteX24" fmla="*/ 303113 w 393700"/>
              <a:gd name="connsiteY24" fmla="*/ 131243 h 407988"/>
              <a:gd name="connsiteX25" fmla="*/ 246505 w 393700"/>
              <a:gd name="connsiteY25" fmla="*/ 74735 h 407988"/>
              <a:gd name="connsiteX26" fmla="*/ 65618 w 393700"/>
              <a:gd name="connsiteY26" fmla="*/ 0 h 407988"/>
              <a:gd name="connsiteX27" fmla="*/ 328082 w 393700"/>
              <a:gd name="connsiteY27" fmla="*/ 0 h 407988"/>
              <a:gd name="connsiteX28" fmla="*/ 393700 w 393700"/>
              <a:gd name="connsiteY28" fmla="*/ 65618 h 407988"/>
              <a:gd name="connsiteX29" fmla="*/ 393700 w 393700"/>
              <a:gd name="connsiteY29" fmla="*/ 342370 h 407988"/>
              <a:gd name="connsiteX30" fmla="*/ 328082 w 393700"/>
              <a:gd name="connsiteY30" fmla="*/ 407988 h 407988"/>
              <a:gd name="connsiteX31" fmla="*/ 65618 w 393700"/>
              <a:gd name="connsiteY31" fmla="*/ 407988 h 407988"/>
              <a:gd name="connsiteX32" fmla="*/ 0 w 393700"/>
              <a:gd name="connsiteY32" fmla="*/ 342370 h 407988"/>
              <a:gd name="connsiteX33" fmla="*/ 0 w 393700"/>
              <a:gd name="connsiteY33" fmla="*/ 65618 h 407988"/>
              <a:gd name="connsiteX34" fmla="*/ 65618 w 393700"/>
              <a:gd name="connsiteY34" fmla="*/ 0 h 40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93700" h="407988">
                <a:moveTo>
                  <a:pt x="246505" y="74735"/>
                </a:moveTo>
                <a:cubicBezTo>
                  <a:pt x="215241" y="74735"/>
                  <a:pt x="189897" y="100034"/>
                  <a:pt x="189897" y="131243"/>
                </a:cubicBezTo>
                <a:cubicBezTo>
                  <a:pt x="189897" y="154650"/>
                  <a:pt x="204153" y="174732"/>
                  <a:pt x="224471" y="183311"/>
                </a:cubicBezTo>
                <a:lnTo>
                  <a:pt x="243323" y="187110"/>
                </a:lnTo>
                <a:lnTo>
                  <a:pt x="216825" y="190540"/>
                </a:lnTo>
                <a:cubicBezTo>
                  <a:pt x="206952" y="193205"/>
                  <a:pt x="197360" y="197235"/>
                  <a:pt x="188332" y="202631"/>
                </a:cubicBezTo>
                <a:lnTo>
                  <a:pt x="184863" y="206288"/>
                </a:lnTo>
                <a:lnTo>
                  <a:pt x="175724" y="196465"/>
                </a:lnTo>
                <a:lnTo>
                  <a:pt x="128929" y="183105"/>
                </a:lnTo>
                <a:lnTo>
                  <a:pt x="145060" y="179854"/>
                </a:lnTo>
                <a:cubicBezTo>
                  <a:pt x="161908" y="172740"/>
                  <a:pt x="173730" y="156086"/>
                  <a:pt x="173730" y="136675"/>
                </a:cubicBezTo>
                <a:cubicBezTo>
                  <a:pt x="173730" y="110794"/>
                  <a:pt x="152713" y="89814"/>
                  <a:pt x="126787" y="89814"/>
                </a:cubicBezTo>
                <a:cubicBezTo>
                  <a:pt x="100861" y="89814"/>
                  <a:pt x="79844" y="110794"/>
                  <a:pt x="79844" y="136675"/>
                </a:cubicBezTo>
                <a:cubicBezTo>
                  <a:pt x="79844" y="156086"/>
                  <a:pt x="91666" y="172740"/>
                  <a:pt x="108515" y="179854"/>
                </a:cubicBezTo>
                <a:lnTo>
                  <a:pt x="125066" y="183189"/>
                </a:lnTo>
                <a:lnTo>
                  <a:pt x="78545" y="195874"/>
                </a:lnTo>
                <a:cubicBezTo>
                  <a:pt x="48553" y="213800"/>
                  <a:pt x="31052" y="246936"/>
                  <a:pt x="33141" y="281841"/>
                </a:cubicBezTo>
                <a:lnTo>
                  <a:pt x="135445" y="282333"/>
                </a:lnTo>
                <a:lnTo>
                  <a:pt x="133580" y="306296"/>
                </a:lnTo>
                <a:lnTo>
                  <a:pt x="359387" y="307381"/>
                </a:lnTo>
                <a:cubicBezTo>
                  <a:pt x="362157" y="265419"/>
                  <a:pt x="341406" y="225345"/>
                  <a:pt x="305516" y="203343"/>
                </a:cubicBezTo>
                <a:cubicBezTo>
                  <a:pt x="296535" y="197838"/>
                  <a:pt x="286978" y="193691"/>
                  <a:pt x="277129" y="190906"/>
                </a:cubicBezTo>
                <a:lnTo>
                  <a:pt x="249960" y="187055"/>
                </a:lnTo>
                <a:lnTo>
                  <a:pt x="268540" y="183311"/>
                </a:lnTo>
                <a:cubicBezTo>
                  <a:pt x="288857" y="174732"/>
                  <a:pt x="303113" y="154650"/>
                  <a:pt x="303113" y="131243"/>
                </a:cubicBezTo>
                <a:cubicBezTo>
                  <a:pt x="303113" y="100034"/>
                  <a:pt x="277769" y="74735"/>
                  <a:pt x="246505" y="74735"/>
                </a:cubicBezTo>
                <a:close/>
                <a:moveTo>
                  <a:pt x="65618" y="0"/>
                </a:moveTo>
                <a:lnTo>
                  <a:pt x="328082" y="0"/>
                </a:lnTo>
                <a:cubicBezTo>
                  <a:pt x="364322" y="0"/>
                  <a:pt x="393700" y="29378"/>
                  <a:pt x="393700" y="65618"/>
                </a:cubicBezTo>
                <a:lnTo>
                  <a:pt x="393700" y="342370"/>
                </a:lnTo>
                <a:cubicBezTo>
                  <a:pt x="393700" y="378610"/>
                  <a:pt x="364322" y="407988"/>
                  <a:pt x="328082" y="407988"/>
                </a:cubicBezTo>
                <a:lnTo>
                  <a:pt x="65618" y="407988"/>
                </a:lnTo>
                <a:cubicBezTo>
                  <a:pt x="29378" y="407988"/>
                  <a:pt x="0" y="378610"/>
                  <a:pt x="0" y="342370"/>
                </a:cubicBezTo>
                <a:lnTo>
                  <a:pt x="0" y="65618"/>
                </a:lnTo>
                <a:cubicBezTo>
                  <a:pt x="0" y="29378"/>
                  <a:pt x="29378" y="0"/>
                  <a:pt x="6561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0" name="自由: 形状 189"/>
          <p:cNvSpPr>
            <a:spLocks noChangeArrowheads="1"/>
          </p:cNvSpPr>
          <p:nvPr/>
        </p:nvSpPr>
        <p:spPr bwMode="auto">
          <a:xfrm>
            <a:off x="7268567" y="5238250"/>
            <a:ext cx="393700" cy="407988"/>
          </a:xfrm>
          <a:custGeom>
            <a:avLst/>
            <a:gdLst>
              <a:gd name="connsiteX0" fmla="*/ 246505 w 393700"/>
              <a:gd name="connsiteY0" fmla="*/ 74735 h 407988"/>
              <a:gd name="connsiteX1" fmla="*/ 189897 w 393700"/>
              <a:gd name="connsiteY1" fmla="*/ 131243 h 407988"/>
              <a:gd name="connsiteX2" fmla="*/ 224471 w 393700"/>
              <a:gd name="connsiteY2" fmla="*/ 183311 h 407988"/>
              <a:gd name="connsiteX3" fmla="*/ 243323 w 393700"/>
              <a:gd name="connsiteY3" fmla="*/ 187110 h 407988"/>
              <a:gd name="connsiteX4" fmla="*/ 216825 w 393700"/>
              <a:gd name="connsiteY4" fmla="*/ 190540 h 407988"/>
              <a:gd name="connsiteX5" fmla="*/ 188332 w 393700"/>
              <a:gd name="connsiteY5" fmla="*/ 202631 h 407988"/>
              <a:gd name="connsiteX6" fmla="*/ 184863 w 393700"/>
              <a:gd name="connsiteY6" fmla="*/ 206288 h 407988"/>
              <a:gd name="connsiteX7" fmla="*/ 175724 w 393700"/>
              <a:gd name="connsiteY7" fmla="*/ 196465 h 407988"/>
              <a:gd name="connsiteX8" fmla="*/ 128929 w 393700"/>
              <a:gd name="connsiteY8" fmla="*/ 183105 h 407988"/>
              <a:gd name="connsiteX9" fmla="*/ 145060 w 393700"/>
              <a:gd name="connsiteY9" fmla="*/ 179854 h 407988"/>
              <a:gd name="connsiteX10" fmla="*/ 173730 w 393700"/>
              <a:gd name="connsiteY10" fmla="*/ 136675 h 407988"/>
              <a:gd name="connsiteX11" fmla="*/ 126787 w 393700"/>
              <a:gd name="connsiteY11" fmla="*/ 89814 h 407988"/>
              <a:gd name="connsiteX12" fmla="*/ 79844 w 393700"/>
              <a:gd name="connsiteY12" fmla="*/ 136675 h 407988"/>
              <a:gd name="connsiteX13" fmla="*/ 108515 w 393700"/>
              <a:gd name="connsiteY13" fmla="*/ 179854 h 407988"/>
              <a:gd name="connsiteX14" fmla="*/ 125066 w 393700"/>
              <a:gd name="connsiteY14" fmla="*/ 183189 h 407988"/>
              <a:gd name="connsiteX15" fmla="*/ 78545 w 393700"/>
              <a:gd name="connsiteY15" fmla="*/ 195874 h 407988"/>
              <a:gd name="connsiteX16" fmla="*/ 33141 w 393700"/>
              <a:gd name="connsiteY16" fmla="*/ 281841 h 407988"/>
              <a:gd name="connsiteX17" fmla="*/ 135445 w 393700"/>
              <a:gd name="connsiteY17" fmla="*/ 282333 h 407988"/>
              <a:gd name="connsiteX18" fmla="*/ 133580 w 393700"/>
              <a:gd name="connsiteY18" fmla="*/ 306296 h 407988"/>
              <a:gd name="connsiteX19" fmla="*/ 359387 w 393700"/>
              <a:gd name="connsiteY19" fmla="*/ 307381 h 407988"/>
              <a:gd name="connsiteX20" fmla="*/ 305516 w 393700"/>
              <a:gd name="connsiteY20" fmla="*/ 203343 h 407988"/>
              <a:gd name="connsiteX21" fmla="*/ 277129 w 393700"/>
              <a:gd name="connsiteY21" fmla="*/ 190906 h 407988"/>
              <a:gd name="connsiteX22" fmla="*/ 249960 w 393700"/>
              <a:gd name="connsiteY22" fmla="*/ 187055 h 407988"/>
              <a:gd name="connsiteX23" fmla="*/ 268540 w 393700"/>
              <a:gd name="connsiteY23" fmla="*/ 183311 h 407988"/>
              <a:gd name="connsiteX24" fmla="*/ 303113 w 393700"/>
              <a:gd name="connsiteY24" fmla="*/ 131243 h 407988"/>
              <a:gd name="connsiteX25" fmla="*/ 246505 w 393700"/>
              <a:gd name="connsiteY25" fmla="*/ 74735 h 407988"/>
              <a:gd name="connsiteX26" fmla="*/ 65618 w 393700"/>
              <a:gd name="connsiteY26" fmla="*/ 0 h 407988"/>
              <a:gd name="connsiteX27" fmla="*/ 328082 w 393700"/>
              <a:gd name="connsiteY27" fmla="*/ 0 h 407988"/>
              <a:gd name="connsiteX28" fmla="*/ 393700 w 393700"/>
              <a:gd name="connsiteY28" fmla="*/ 65618 h 407988"/>
              <a:gd name="connsiteX29" fmla="*/ 393700 w 393700"/>
              <a:gd name="connsiteY29" fmla="*/ 342370 h 407988"/>
              <a:gd name="connsiteX30" fmla="*/ 328082 w 393700"/>
              <a:gd name="connsiteY30" fmla="*/ 407988 h 407988"/>
              <a:gd name="connsiteX31" fmla="*/ 65618 w 393700"/>
              <a:gd name="connsiteY31" fmla="*/ 407988 h 407988"/>
              <a:gd name="connsiteX32" fmla="*/ 0 w 393700"/>
              <a:gd name="connsiteY32" fmla="*/ 342370 h 407988"/>
              <a:gd name="connsiteX33" fmla="*/ 0 w 393700"/>
              <a:gd name="connsiteY33" fmla="*/ 65618 h 407988"/>
              <a:gd name="connsiteX34" fmla="*/ 65618 w 393700"/>
              <a:gd name="connsiteY34" fmla="*/ 0 h 40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93700" h="407988">
                <a:moveTo>
                  <a:pt x="246505" y="74735"/>
                </a:moveTo>
                <a:cubicBezTo>
                  <a:pt x="215241" y="74735"/>
                  <a:pt x="189897" y="100034"/>
                  <a:pt x="189897" y="131243"/>
                </a:cubicBezTo>
                <a:cubicBezTo>
                  <a:pt x="189897" y="154650"/>
                  <a:pt x="204153" y="174732"/>
                  <a:pt x="224471" y="183311"/>
                </a:cubicBezTo>
                <a:lnTo>
                  <a:pt x="243323" y="187110"/>
                </a:lnTo>
                <a:lnTo>
                  <a:pt x="216825" y="190540"/>
                </a:lnTo>
                <a:cubicBezTo>
                  <a:pt x="206952" y="193205"/>
                  <a:pt x="197360" y="197235"/>
                  <a:pt x="188332" y="202631"/>
                </a:cubicBezTo>
                <a:lnTo>
                  <a:pt x="184863" y="206288"/>
                </a:lnTo>
                <a:lnTo>
                  <a:pt x="175724" y="196465"/>
                </a:lnTo>
                <a:lnTo>
                  <a:pt x="128929" y="183105"/>
                </a:lnTo>
                <a:lnTo>
                  <a:pt x="145060" y="179854"/>
                </a:lnTo>
                <a:cubicBezTo>
                  <a:pt x="161908" y="172740"/>
                  <a:pt x="173730" y="156086"/>
                  <a:pt x="173730" y="136675"/>
                </a:cubicBezTo>
                <a:cubicBezTo>
                  <a:pt x="173730" y="110794"/>
                  <a:pt x="152713" y="89814"/>
                  <a:pt x="126787" y="89814"/>
                </a:cubicBezTo>
                <a:cubicBezTo>
                  <a:pt x="100861" y="89814"/>
                  <a:pt x="79844" y="110794"/>
                  <a:pt x="79844" y="136675"/>
                </a:cubicBezTo>
                <a:cubicBezTo>
                  <a:pt x="79844" y="156086"/>
                  <a:pt x="91666" y="172740"/>
                  <a:pt x="108515" y="179854"/>
                </a:cubicBezTo>
                <a:lnTo>
                  <a:pt x="125066" y="183189"/>
                </a:lnTo>
                <a:lnTo>
                  <a:pt x="78545" y="195874"/>
                </a:lnTo>
                <a:cubicBezTo>
                  <a:pt x="48553" y="213800"/>
                  <a:pt x="31052" y="246936"/>
                  <a:pt x="33141" y="281841"/>
                </a:cubicBezTo>
                <a:lnTo>
                  <a:pt x="135445" y="282333"/>
                </a:lnTo>
                <a:lnTo>
                  <a:pt x="133580" y="306296"/>
                </a:lnTo>
                <a:lnTo>
                  <a:pt x="359387" y="307381"/>
                </a:lnTo>
                <a:cubicBezTo>
                  <a:pt x="362157" y="265419"/>
                  <a:pt x="341406" y="225345"/>
                  <a:pt x="305516" y="203343"/>
                </a:cubicBezTo>
                <a:cubicBezTo>
                  <a:pt x="296535" y="197838"/>
                  <a:pt x="286978" y="193691"/>
                  <a:pt x="277129" y="190906"/>
                </a:cubicBezTo>
                <a:lnTo>
                  <a:pt x="249960" y="187055"/>
                </a:lnTo>
                <a:lnTo>
                  <a:pt x="268540" y="183311"/>
                </a:lnTo>
                <a:cubicBezTo>
                  <a:pt x="288857" y="174732"/>
                  <a:pt x="303113" y="154650"/>
                  <a:pt x="303113" y="131243"/>
                </a:cubicBezTo>
                <a:cubicBezTo>
                  <a:pt x="303113" y="100034"/>
                  <a:pt x="277769" y="74735"/>
                  <a:pt x="246505" y="74735"/>
                </a:cubicBezTo>
                <a:close/>
                <a:moveTo>
                  <a:pt x="65618" y="0"/>
                </a:moveTo>
                <a:lnTo>
                  <a:pt x="328082" y="0"/>
                </a:lnTo>
                <a:cubicBezTo>
                  <a:pt x="364322" y="0"/>
                  <a:pt x="393700" y="29378"/>
                  <a:pt x="393700" y="65618"/>
                </a:cubicBezTo>
                <a:lnTo>
                  <a:pt x="393700" y="342370"/>
                </a:lnTo>
                <a:cubicBezTo>
                  <a:pt x="393700" y="378610"/>
                  <a:pt x="364322" y="407988"/>
                  <a:pt x="328082" y="407988"/>
                </a:cubicBezTo>
                <a:lnTo>
                  <a:pt x="65618" y="407988"/>
                </a:lnTo>
                <a:cubicBezTo>
                  <a:pt x="29378" y="407988"/>
                  <a:pt x="0" y="378610"/>
                  <a:pt x="0" y="342370"/>
                </a:cubicBezTo>
                <a:lnTo>
                  <a:pt x="0" y="65618"/>
                </a:lnTo>
                <a:cubicBezTo>
                  <a:pt x="0" y="29378"/>
                  <a:pt x="29378" y="0"/>
                  <a:pt x="6561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6" name="文本框 195"/>
          <p:cNvSpPr txBox="1"/>
          <p:nvPr/>
        </p:nvSpPr>
        <p:spPr>
          <a:xfrm>
            <a:off x="7265385" y="1667850"/>
            <a:ext cx="2492868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7" name="文本框 196"/>
          <p:cNvSpPr txBox="1"/>
          <p:nvPr/>
        </p:nvSpPr>
        <p:spPr>
          <a:xfrm>
            <a:off x="7265385" y="2189979"/>
            <a:ext cx="2492868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0" name="文本框 199"/>
          <p:cNvSpPr txBox="1"/>
          <p:nvPr/>
        </p:nvSpPr>
        <p:spPr>
          <a:xfrm>
            <a:off x="547195" y="2675142"/>
            <a:ext cx="2492868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47195" y="3197271"/>
            <a:ext cx="2492868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2" name="文本框 201"/>
          <p:cNvSpPr txBox="1"/>
          <p:nvPr/>
        </p:nvSpPr>
        <p:spPr>
          <a:xfrm>
            <a:off x="547195" y="3725632"/>
            <a:ext cx="2492868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4" name="文本框 203"/>
          <p:cNvSpPr txBox="1"/>
          <p:nvPr/>
        </p:nvSpPr>
        <p:spPr>
          <a:xfrm>
            <a:off x="8882237" y="2675142"/>
            <a:ext cx="2492868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5" name="文本框 204"/>
          <p:cNvSpPr txBox="1"/>
          <p:nvPr/>
        </p:nvSpPr>
        <p:spPr>
          <a:xfrm>
            <a:off x="8882237" y="3197271"/>
            <a:ext cx="2492868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6" name="文本框 205"/>
          <p:cNvSpPr txBox="1"/>
          <p:nvPr/>
        </p:nvSpPr>
        <p:spPr>
          <a:xfrm>
            <a:off x="8882237" y="3725632"/>
            <a:ext cx="2492868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7" name="文本框 206"/>
          <p:cNvSpPr txBox="1"/>
          <p:nvPr/>
        </p:nvSpPr>
        <p:spPr>
          <a:xfrm>
            <a:off x="4178381" y="5693534"/>
            <a:ext cx="1820212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8" name="文本框 207"/>
          <p:cNvSpPr txBox="1"/>
          <p:nvPr/>
        </p:nvSpPr>
        <p:spPr>
          <a:xfrm>
            <a:off x="6106644" y="5693534"/>
            <a:ext cx="1820212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9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92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8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8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8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8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8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8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8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8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8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50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03" grpId="0" animBg="1"/>
      <p:bldP spid="191" grpId="0" animBg="1"/>
      <p:bldP spid="108621" grpId="0" animBg="1"/>
      <p:bldP spid="169" grpId="0" animBg="1"/>
      <p:bldP spid="108624" grpId="0"/>
      <p:bldP spid="177" grpId="0" animBg="1"/>
      <p:bldP spid="178" grpId="0" animBg="1"/>
      <p:bldP spid="179" grpId="0" animBg="1"/>
      <p:bldP spid="185" grpId="0" animBg="1"/>
      <p:bldP spid="108617" grpId="0" animBg="1"/>
      <p:bldP spid="172" grpId="0" animBg="1"/>
      <p:bldP spid="108620" grpId="0"/>
      <p:bldP spid="108613" grpId="0" animBg="1"/>
      <p:bldP spid="170" grpId="0" animBg="1"/>
      <p:bldP spid="108616" grpId="0"/>
      <p:bldP spid="108609" grpId="0" animBg="1"/>
      <p:bldP spid="173" grpId="0" animBg="1"/>
      <p:bldP spid="108612" grpId="0"/>
      <p:bldP spid="108605" grpId="0" animBg="1"/>
      <p:bldP spid="171" grpId="0" animBg="1"/>
      <p:bldP spid="108608" grpId="0"/>
      <p:bldP spid="180" grpId="0" animBg="1"/>
      <p:bldP spid="181" grpId="0" animBg="1"/>
      <p:bldP spid="182" grpId="0" animBg="1"/>
      <p:bldP spid="183" grpId="0" animBg="1"/>
      <p:bldP spid="184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6" grpId="0"/>
      <p:bldP spid="197" grpId="0"/>
      <p:bldP spid="200" grpId="0"/>
      <p:bldP spid="201" grpId="0"/>
      <p:bldP spid="202" grpId="0"/>
      <p:bldP spid="204" grpId="0"/>
      <p:bldP spid="205" grpId="0"/>
      <p:bldP spid="206" grpId="0"/>
      <p:bldP spid="207" grpId="0"/>
      <p:bldP spid="2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 33"/>
          <p:cNvSpPr/>
          <p:nvPr/>
        </p:nvSpPr>
        <p:spPr bwMode="auto">
          <a:xfrm flipH="1" flipV="1">
            <a:off x="1029198" y="4568084"/>
            <a:ext cx="536166" cy="473617"/>
          </a:xfrm>
          <a:custGeom>
            <a:avLst/>
            <a:gdLst>
              <a:gd name="connsiteX0" fmla="*/ 37879 w 536166"/>
              <a:gd name="connsiteY0" fmla="*/ 471827 h 473617"/>
              <a:gd name="connsiteX1" fmla="*/ 22318 w 536166"/>
              <a:gd name="connsiteY1" fmla="*/ 457561 h 473617"/>
              <a:gd name="connsiteX2" fmla="*/ 2442 w 536166"/>
              <a:gd name="connsiteY2" fmla="*/ 415679 h 473617"/>
              <a:gd name="connsiteX3" fmla="*/ 16042 w 536166"/>
              <a:gd name="connsiteY3" fmla="*/ 379032 h 473617"/>
              <a:gd name="connsiteX4" fmla="*/ 85083 w 536166"/>
              <a:gd name="connsiteY4" fmla="*/ 327727 h 473617"/>
              <a:gd name="connsiteX5" fmla="*/ 115420 w 536166"/>
              <a:gd name="connsiteY5" fmla="*/ 221975 h 473617"/>
              <a:gd name="connsiteX6" fmla="*/ 35917 w 536166"/>
              <a:gd name="connsiteY6" fmla="*/ 221975 h 473617"/>
              <a:gd name="connsiteX7" fmla="*/ 8719 w 536166"/>
              <a:gd name="connsiteY7" fmla="*/ 194752 h 473617"/>
              <a:gd name="connsiteX8" fmla="*/ 8719 w 536166"/>
              <a:gd name="connsiteY8" fmla="*/ 27224 h 473617"/>
              <a:gd name="connsiteX9" fmla="*/ 35917 w 536166"/>
              <a:gd name="connsiteY9" fmla="*/ 0 h 473617"/>
              <a:gd name="connsiteX10" fmla="*/ 203291 w 536166"/>
              <a:gd name="connsiteY10" fmla="*/ 0 h 473617"/>
              <a:gd name="connsiteX11" fmla="*/ 230489 w 536166"/>
              <a:gd name="connsiteY11" fmla="*/ 27224 h 473617"/>
              <a:gd name="connsiteX12" fmla="*/ 230489 w 536166"/>
              <a:gd name="connsiteY12" fmla="*/ 159152 h 473617"/>
              <a:gd name="connsiteX13" fmla="*/ 213752 w 536166"/>
              <a:gd name="connsiteY13" fmla="*/ 312021 h 473617"/>
              <a:gd name="connsiteX14" fmla="*/ 149940 w 536166"/>
              <a:gd name="connsiteY14" fmla="*/ 411491 h 473617"/>
              <a:gd name="connsiteX15" fmla="*/ 58931 w 536166"/>
              <a:gd name="connsiteY15" fmla="*/ 471173 h 473617"/>
              <a:gd name="connsiteX16" fmla="*/ 37879 w 536166"/>
              <a:gd name="connsiteY16" fmla="*/ 471827 h 473617"/>
              <a:gd name="connsiteX17" fmla="*/ 343948 w 536166"/>
              <a:gd name="connsiteY17" fmla="*/ 471827 h 473617"/>
              <a:gd name="connsiteX18" fmla="*/ 327995 w 536166"/>
              <a:gd name="connsiteY18" fmla="*/ 457561 h 473617"/>
              <a:gd name="connsiteX19" fmla="*/ 309166 w 536166"/>
              <a:gd name="connsiteY19" fmla="*/ 415679 h 473617"/>
              <a:gd name="connsiteX20" fmla="*/ 322765 w 536166"/>
              <a:gd name="connsiteY20" fmla="*/ 379032 h 473617"/>
              <a:gd name="connsiteX21" fmla="*/ 390760 w 536166"/>
              <a:gd name="connsiteY21" fmla="*/ 327727 h 473617"/>
              <a:gd name="connsiteX22" fmla="*/ 421097 w 536166"/>
              <a:gd name="connsiteY22" fmla="*/ 221975 h 473617"/>
              <a:gd name="connsiteX23" fmla="*/ 341594 w 536166"/>
              <a:gd name="connsiteY23" fmla="*/ 221975 h 473617"/>
              <a:gd name="connsiteX24" fmla="*/ 314396 w 536166"/>
              <a:gd name="connsiteY24" fmla="*/ 194752 h 473617"/>
              <a:gd name="connsiteX25" fmla="*/ 314396 w 536166"/>
              <a:gd name="connsiteY25" fmla="*/ 27224 h 473617"/>
              <a:gd name="connsiteX26" fmla="*/ 341594 w 536166"/>
              <a:gd name="connsiteY26" fmla="*/ 0 h 473617"/>
              <a:gd name="connsiteX27" fmla="*/ 508968 w 536166"/>
              <a:gd name="connsiteY27" fmla="*/ 0 h 473617"/>
              <a:gd name="connsiteX28" fmla="*/ 536166 w 536166"/>
              <a:gd name="connsiteY28" fmla="*/ 27224 h 473617"/>
              <a:gd name="connsiteX29" fmla="*/ 536166 w 536166"/>
              <a:gd name="connsiteY29" fmla="*/ 159152 h 473617"/>
              <a:gd name="connsiteX30" fmla="*/ 519429 w 536166"/>
              <a:gd name="connsiteY30" fmla="*/ 310974 h 473617"/>
              <a:gd name="connsiteX31" fmla="*/ 456664 w 536166"/>
              <a:gd name="connsiteY31" fmla="*/ 411491 h 473617"/>
              <a:gd name="connsiteX32" fmla="*/ 364608 w 536166"/>
              <a:gd name="connsiteY32" fmla="*/ 471173 h 473617"/>
              <a:gd name="connsiteX33" fmla="*/ 343948 w 536166"/>
              <a:gd name="connsiteY33" fmla="*/ 471827 h 47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36166" h="473617">
                <a:moveTo>
                  <a:pt x="37879" y="471827"/>
                </a:moveTo>
                <a:cubicBezTo>
                  <a:pt x="31210" y="469340"/>
                  <a:pt x="25456" y="464367"/>
                  <a:pt x="22318" y="457561"/>
                </a:cubicBezTo>
                <a:cubicBezTo>
                  <a:pt x="22318" y="457561"/>
                  <a:pt x="22318" y="457561"/>
                  <a:pt x="2442" y="415679"/>
                </a:cubicBezTo>
                <a:cubicBezTo>
                  <a:pt x="-3834" y="402068"/>
                  <a:pt x="2442" y="385315"/>
                  <a:pt x="16042" y="379032"/>
                </a:cubicBezTo>
                <a:cubicBezTo>
                  <a:pt x="47424" y="365421"/>
                  <a:pt x="70438" y="348668"/>
                  <a:pt x="85083" y="327727"/>
                </a:cubicBezTo>
                <a:cubicBezTo>
                  <a:pt x="104959" y="301551"/>
                  <a:pt x="114374" y="265951"/>
                  <a:pt x="115420" y="221975"/>
                </a:cubicBezTo>
                <a:cubicBezTo>
                  <a:pt x="115420" y="221975"/>
                  <a:pt x="115420" y="221975"/>
                  <a:pt x="35917" y="221975"/>
                </a:cubicBezTo>
                <a:cubicBezTo>
                  <a:pt x="20226" y="221975"/>
                  <a:pt x="8719" y="210457"/>
                  <a:pt x="8719" y="194752"/>
                </a:cubicBezTo>
                <a:cubicBezTo>
                  <a:pt x="8719" y="194752"/>
                  <a:pt x="8719" y="194752"/>
                  <a:pt x="8719" y="27224"/>
                </a:cubicBezTo>
                <a:cubicBezTo>
                  <a:pt x="8719" y="12565"/>
                  <a:pt x="20226" y="0"/>
                  <a:pt x="35917" y="0"/>
                </a:cubicBezTo>
                <a:cubicBezTo>
                  <a:pt x="35917" y="0"/>
                  <a:pt x="35917" y="0"/>
                  <a:pt x="203291" y="0"/>
                </a:cubicBezTo>
                <a:cubicBezTo>
                  <a:pt x="217936" y="0"/>
                  <a:pt x="230489" y="12565"/>
                  <a:pt x="230489" y="27224"/>
                </a:cubicBezTo>
                <a:cubicBezTo>
                  <a:pt x="230489" y="27224"/>
                  <a:pt x="230489" y="27224"/>
                  <a:pt x="230489" y="159152"/>
                </a:cubicBezTo>
                <a:cubicBezTo>
                  <a:pt x="230489" y="224069"/>
                  <a:pt x="224212" y="275374"/>
                  <a:pt x="213752" y="312021"/>
                </a:cubicBezTo>
                <a:cubicBezTo>
                  <a:pt x="202245" y="348668"/>
                  <a:pt x="181323" y="382174"/>
                  <a:pt x="149940" y="411491"/>
                </a:cubicBezTo>
                <a:cubicBezTo>
                  <a:pt x="124834" y="435573"/>
                  <a:pt x="94498" y="455467"/>
                  <a:pt x="58931" y="471173"/>
                </a:cubicBezTo>
                <a:cubicBezTo>
                  <a:pt x="52131" y="474314"/>
                  <a:pt x="44547" y="474314"/>
                  <a:pt x="37879" y="471827"/>
                </a:cubicBezTo>
                <a:close/>
                <a:moveTo>
                  <a:pt x="343948" y="471827"/>
                </a:moveTo>
                <a:cubicBezTo>
                  <a:pt x="337410" y="469340"/>
                  <a:pt x="331656" y="464367"/>
                  <a:pt x="327995" y="457561"/>
                </a:cubicBezTo>
                <a:cubicBezTo>
                  <a:pt x="327995" y="457561"/>
                  <a:pt x="327995" y="457561"/>
                  <a:pt x="309166" y="415679"/>
                </a:cubicBezTo>
                <a:cubicBezTo>
                  <a:pt x="301843" y="402068"/>
                  <a:pt x="308120" y="385315"/>
                  <a:pt x="322765" y="379032"/>
                </a:cubicBezTo>
                <a:cubicBezTo>
                  <a:pt x="353101" y="365421"/>
                  <a:pt x="376115" y="348668"/>
                  <a:pt x="390760" y="327727"/>
                </a:cubicBezTo>
                <a:cubicBezTo>
                  <a:pt x="410636" y="301551"/>
                  <a:pt x="420051" y="265951"/>
                  <a:pt x="421097" y="221975"/>
                </a:cubicBezTo>
                <a:cubicBezTo>
                  <a:pt x="421097" y="221975"/>
                  <a:pt x="421097" y="221975"/>
                  <a:pt x="341594" y="221975"/>
                </a:cubicBezTo>
                <a:cubicBezTo>
                  <a:pt x="326949" y="221975"/>
                  <a:pt x="314396" y="210457"/>
                  <a:pt x="314396" y="194752"/>
                </a:cubicBezTo>
                <a:cubicBezTo>
                  <a:pt x="314396" y="194752"/>
                  <a:pt x="314396" y="194752"/>
                  <a:pt x="314396" y="27224"/>
                </a:cubicBezTo>
                <a:cubicBezTo>
                  <a:pt x="314396" y="12565"/>
                  <a:pt x="326949" y="0"/>
                  <a:pt x="341594" y="0"/>
                </a:cubicBezTo>
                <a:cubicBezTo>
                  <a:pt x="341594" y="0"/>
                  <a:pt x="341594" y="0"/>
                  <a:pt x="508968" y="0"/>
                </a:cubicBezTo>
                <a:cubicBezTo>
                  <a:pt x="523613" y="0"/>
                  <a:pt x="536166" y="12565"/>
                  <a:pt x="536166" y="27224"/>
                </a:cubicBezTo>
                <a:cubicBezTo>
                  <a:pt x="536166" y="27224"/>
                  <a:pt x="536166" y="27224"/>
                  <a:pt x="536166" y="159152"/>
                </a:cubicBezTo>
                <a:cubicBezTo>
                  <a:pt x="536166" y="223022"/>
                  <a:pt x="530936" y="274327"/>
                  <a:pt x="519429" y="310974"/>
                </a:cubicBezTo>
                <a:cubicBezTo>
                  <a:pt x="507922" y="348668"/>
                  <a:pt x="487000" y="382174"/>
                  <a:pt x="456664" y="411491"/>
                </a:cubicBezTo>
                <a:cubicBezTo>
                  <a:pt x="431558" y="435573"/>
                  <a:pt x="400175" y="455467"/>
                  <a:pt x="364608" y="471173"/>
                </a:cubicBezTo>
                <a:cubicBezTo>
                  <a:pt x="357809" y="474314"/>
                  <a:pt x="350486" y="474314"/>
                  <a:pt x="343948" y="47182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wrap="square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latin typeface="+mj-lt"/>
              <a:ea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652368" y="2120900"/>
            <a:ext cx="4321175" cy="71438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latin typeface="+mj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652368" y="2120900"/>
            <a:ext cx="2879725" cy="714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latin typeface="+mj-lt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5424143" y="2049463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latin typeface="+mj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652368" y="2711450"/>
            <a:ext cx="4321175" cy="7302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latin typeface="+mj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2652368" y="2711450"/>
            <a:ext cx="3240088" cy="730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latin typeface="+mj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5784506" y="2640013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latin typeface="+mj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652368" y="3303588"/>
            <a:ext cx="4321175" cy="71437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latin typeface="+mj-lt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652368" y="3303588"/>
            <a:ext cx="2160588" cy="714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latin typeface="+mj-lt"/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4705006" y="3230563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latin typeface="+mj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2652368" y="3894138"/>
            <a:ext cx="4321175" cy="71437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latin typeface="+mj-lt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2652368" y="3894138"/>
            <a:ext cx="3600450" cy="714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latin typeface="+mj-lt"/>
            </a:endParaRPr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6144868" y="382270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latin typeface="+mj-lt"/>
            </a:endParaRPr>
          </a:p>
        </p:txBody>
      </p:sp>
      <p:sp>
        <p:nvSpPr>
          <p:cNvPr id="50193" name="文本框 22"/>
          <p:cNvSpPr txBox="1">
            <a:spLocks noChangeArrowheads="1"/>
          </p:cNvSpPr>
          <p:nvPr/>
        </p:nvSpPr>
        <p:spPr bwMode="auto">
          <a:xfrm>
            <a:off x="1144614" y="1966913"/>
            <a:ext cx="14061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25000"/>
              </a:lnSpc>
              <a:spcAft>
                <a:spcPts val="800"/>
              </a:spcAft>
            </a:pPr>
            <a:r>
              <a:rPr lang="tr-TR" altLang="zh-CN" sz="1600" dirty="0">
                <a:solidFill>
                  <a:srgbClr val="00B0F0"/>
                </a:solidFill>
                <a:latin typeface="+mj-lt"/>
              </a:rPr>
              <a:t>TITLE HERE</a:t>
            </a:r>
            <a:endParaRPr lang="zh-CN" altLang="en-US" sz="16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50194" name="文本框 23"/>
          <p:cNvSpPr txBox="1">
            <a:spLocks noChangeArrowheads="1"/>
          </p:cNvSpPr>
          <p:nvPr/>
        </p:nvSpPr>
        <p:spPr bwMode="auto">
          <a:xfrm>
            <a:off x="1144614" y="2563813"/>
            <a:ext cx="14061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25000"/>
              </a:lnSpc>
              <a:spcAft>
                <a:spcPts val="800"/>
              </a:spcAft>
            </a:pPr>
            <a:r>
              <a:rPr lang="tr-TR" altLang="zh-CN" sz="1600" dirty="0">
                <a:solidFill>
                  <a:srgbClr val="00B0F0"/>
                </a:solidFill>
                <a:latin typeface="+mj-lt"/>
              </a:rPr>
              <a:t>TITLE HERE</a:t>
            </a:r>
            <a:endParaRPr lang="zh-CN" altLang="en-US" sz="16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50195" name="文本框 24"/>
          <p:cNvSpPr txBox="1">
            <a:spLocks noChangeArrowheads="1"/>
          </p:cNvSpPr>
          <p:nvPr/>
        </p:nvSpPr>
        <p:spPr bwMode="auto">
          <a:xfrm>
            <a:off x="1144614" y="3154363"/>
            <a:ext cx="14061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25000"/>
              </a:lnSpc>
              <a:spcAft>
                <a:spcPts val="800"/>
              </a:spcAft>
            </a:pPr>
            <a:r>
              <a:rPr lang="tr-TR" altLang="zh-CN" sz="1600" dirty="0">
                <a:solidFill>
                  <a:srgbClr val="00B0F0"/>
                </a:solidFill>
                <a:latin typeface="+mj-lt"/>
              </a:rPr>
              <a:t>TITLE HERE</a:t>
            </a:r>
            <a:endParaRPr lang="zh-CN" altLang="en-US" sz="16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50196" name="文本框 25"/>
          <p:cNvSpPr txBox="1">
            <a:spLocks noChangeArrowheads="1"/>
          </p:cNvSpPr>
          <p:nvPr/>
        </p:nvSpPr>
        <p:spPr bwMode="auto">
          <a:xfrm>
            <a:off x="1144614" y="3744913"/>
            <a:ext cx="14061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25000"/>
              </a:lnSpc>
              <a:spcAft>
                <a:spcPts val="800"/>
              </a:spcAft>
            </a:pPr>
            <a:r>
              <a:rPr lang="tr-TR" altLang="zh-CN" sz="1600" dirty="0">
                <a:solidFill>
                  <a:srgbClr val="00B0F0"/>
                </a:solidFill>
                <a:latin typeface="+mj-lt"/>
              </a:rPr>
              <a:t>TITLE HERE</a:t>
            </a:r>
            <a:endParaRPr lang="zh-CN" altLang="en-US" sz="16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50197" name="文本框 26"/>
          <p:cNvSpPr txBox="1">
            <a:spLocks noChangeArrowheads="1"/>
          </p:cNvSpPr>
          <p:nvPr/>
        </p:nvSpPr>
        <p:spPr bwMode="auto">
          <a:xfrm>
            <a:off x="7075143" y="1966913"/>
            <a:ext cx="5774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en-US" altLang="zh-CN" sz="1600">
                <a:solidFill>
                  <a:schemeClr val="bg1"/>
                </a:solidFill>
                <a:latin typeface="+mj-lt"/>
              </a:rPr>
              <a:t>65%</a:t>
            </a:r>
            <a:endParaRPr lang="zh-CN" alt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0198" name="文本框 27"/>
          <p:cNvSpPr txBox="1">
            <a:spLocks noChangeArrowheads="1"/>
          </p:cNvSpPr>
          <p:nvPr/>
        </p:nvSpPr>
        <p:spPr bwMode="auto">
          <a:xfrm>
            <a:off x="7075143" y="2559050"/>
            <a:ext cx="5645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en-US" altLang="zh-CN" sz="1600">
                <a:solidFill>
                  <a:schemeClr val="bg1"/>
                </a:solidFill>
                <a:latin typeface="+mj-lt"/>
              </a:rPr>
              <a:t>75%</a:t>
            </a:r>
            <a:endParaRPr lang="zh-CN" alt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0199" name="文本框 28"/>
          <p:cNvSpPr txBox="1">
            <a:spLocks noChangeArrowheads="1"/>
          </p:cNvSpPr>
          <p:nvPr/>
        </p:nvSpPr>
        <p:spPr bwMode="auto">
          <a:xfrm>
            <a:off x="7075143" y="3152775"/>
            <a:ext cx="5886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en-US" altLang="zh-CN" sz="1600">
                <a:solidFill>
                  <a:schemeClr val="bg1"/>
                </a:solidFill>
                <a:latin typeface="+mj-lt"/>
              </a:rPr>
              <a:t>50%</a:t>
            </a:r>
            <a:endParaRPr lang="zh-CN" alt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0200" name="文本框 29"/>
          <p:cNvSpPr txBox="1">
            <a:spLocks noChangeArrowheads="1"/>
          </p:cNvSpPr>
          <p:nvPr/>
        </p:nvSpPr>
        <p:spPr bwMode="auto">
          <a:xfrm>
            <a:off x="7075143" y="3744913"/>
            <a:ext cx="583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en-US" altLang="zh-CN" sz="1600">
                <a:solidFill>
                  <a:schemeClr val="bg1"/>
                </a:solidFill>
                <a:latin typeface="+mj-lt"/>
              </a:rPr>
              <a:t>85%</a:t>
            </a:r>
            <a:endParaRPr lang="zh-CN" altLang="en-US" sz="16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3783" y="1807289"/>
            <a:ext cx="2323410" cy="2323410"/>
          </a:xfrm>
          <a:prstGeom prst="ellipse">
            <a:avLst/>
          </a:prstGeom>
          <a:ln w="38100">
            <a:solidFill>
              <a:srgbClr val="00B0F0"/>
            </a:solidFill>
          </a:ln>
        </p:spPr>
      </p:pic>
      <p:sp>
        <p:nvSpPr>
          <p:cNvPr id="28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29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Design &amp; Creativity Space Studio</a:t>
            </a:r>
            <a:endParaRPr lang="zh-CN" altLang="en-US" dirty="0">
              <a:latin typeface="+mj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633165" y="4823180"/>
            <a:ext cx="9302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+mj-lt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799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75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50193" grpId="0"/>
      <p:bldP spid="50194" grpId="0"/>
      <p:bldP spid="50195" grpId="0"/>
      <p:bldP spid="50196" grpId="0"/>
      <p:bldP spid="50197" grpId="0"/>
      <p:bldP spid="50198" grpId="0"/>
      <p:bldP spid="50199" grpId="0"/>
      <p:bldP spid="50200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d-ID" altLang="zh-CN" dirty="0">
                <a:latin typeface="+mj-lt"/>
              </a:rPr>
              <a:t>Design &amp; Creativity Space Studio</a:t>
            </a:r>
          </a:p>
        </p:txBody>
      </p:sp>
      <p:grpSp>
        <p:nvGrpSpPr>
          <p:cNvPr id="30" name="Group 84"/>
          <p:cNvGrpSpPr>
            <a:grpSpLocks noChangeAspect="1"/>
          </p:cNvGrpSpPr>
          <p:nvPr/>
        </p:nvGrpSpPr>
        <p:grpSpPr bwMode="auto">
          <a:xfrm>
            <a:off x="5389189" y="3701624"/>
            <a:ext cx="576140" cy="575581"/>
            <a:chOff x="7275513" y="5302250"/>
            <a:chExt cx="1012825" cy="1012825"/>
          </a:xfrm>
          <a:solidFill>
            <a:schemeClr val="bg1"/>
          </a:solidFill>
        </p:grpSpPr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7467597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/>
            <a:p>
              <a:pPr defTabSz="914316">
                <a:defRPr/>
              </a:pPr>
              <a:endParaRPr lang="id-ID" sz="80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32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/>
            <a:p>
              <a:pPr defTabSz="914316">
                <a:defRPr/>
              </a:pPr>
              <a:endParaRPr lang="id-ID" sz="800">
                <a:solidFill>
                  <a:srgbClr val="00B0F0"/>
                </a:solidFill>
                <a:latin typeface="+mj-lt"/>
              </a:endParaRPr>
            </a:p>
          </p:txBody>
        </p:sp>
      </p:grpSp>
      <p:grpSp>
        <p:nvGrpSpPr>
          <p:cNvPr id="33" name="Group 92"/>
          <p:cNvGrpSpPr>
            <a:grpSpLocks noChangeAspect="1"/>
          </p:cNvGrpSpPr>
          <p:nvPr/>
        </p:nvGrpSpPr>
        <p:grpSpPr bwMode="auto">
          <a:xfrm>
            <a:off x="5389187" y="4860151"/>
            <a:ext cx="576082" cy="576537"/>
            <a:chOff x="4427530" y="3192457"/>
            <a:chExt cx="823912" cy="825499"/>
          </a:xfrm>
          <a:solidFill>
            <a:schemeClr val="bg1"/>
          </a:solidFill>
        </p:grpSpPr>
        <p:sp>
          <p:nvSpPr>
            <p:cNvPr id="34" name="Oval 23"/>
            <p:cNvSpPr>
              <a:spLocks noChangeArrowheads="1"/>
            </p:cNvSpPr>
            <p:nvPr/>
          </p:nvSpPr>
          <p:spPr bwMode="auto">
            <a:xfrm>
              <a:off x="4813295" y="3825870"/>
              <a:ext cx="57149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/>
            <a:p>
              <a:pPr defTabSz="914316">
                <a:defRPr/>
              </a:pPr>
              <a:endParaRPr lang="id-ID" sz="80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35" name="Rectangle 24"/>
            <p:cNvSpPr>
              <a:spLocks noChangeArrowheads="1"/>
            </p:cNvSpPr>
            <p:nvPr/>
          </p:nvSpPr>
          <p:spPr bwMode="auto">
            <a:xfrm>
              <a:off x="4784721" y="3352795"/>
              <a:ext cx="1158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/>
            <a:p>
              <a:pPr defTabSz="914316">
                <a:defRPr/>
              </a:pPr>
              <a:endParaRPr lang="id-ID" sz="80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36" name="Freeform 25"/>
            <p:cNvSpPr>
              <a:spLocks noEditPoints="1"/>
            </p:cNvSpPr>
            <p:nvPr/>
          </p:nvSpPr>
          <p:spPr bwMode="auto">
            <a:xfrm>
              <a:off x="4427530" y="3192457"/>
              <a:ext cx="823912" cy="825499"/>
            </a:xfrm>
            <a:custGeom>
              <a:avLst/>
              <a:gdLst>
                <a:gd name="T0" fmla="*/ 143 w 286"/>
                <a:gd name="T1" fmla="*/ 0 h 287"/>
                <a:gd name="T2" fmla="*/ 0 w 286"/>
                <a:gd name="T3" fmla="*/ 143 h 287"/>
                <a:gd name="T4" fmla="*/ 143 w 286"/>
                <a:gd name="T5" fmla="*/ 287 h 287"/>
                <a:gd name="T6" fmla="*/ 286 w 286"/>
                <a:gd name="T7" fmla="*/ 143 h 287"/>
                <a:gd name="T8" fmla="*/ 143 w 286"/>
                <a:gd name="T9" fmla="*/ 0 h 287"/>
                <a:gd name="T10" fmla="*/ 201 w 286"/>
                <a:gd name="T11" fmla="*/ 234 h 287"/>
                <a:gd name="T12" fmla="*/ 187 w 286"/>
                <a:gd name="T13" fmla="*/ 248 h 287"/>
                <a:gd name="T14" fmla="*/ 101 w 286"/>
                <a:gd name="T15" fmla="*/ 248 h 287"/>
                <a:gd name="T16" fmla="*/ 87 w 286"/>
                <a:gd name="T17" fmla="*/ 234 h 287"/>
                <a:gd name="T18" fmla="*/ 87 w 286"/>
                <a:gd name="T19" fmla="*/ 60 h 287"/>
                <a:gd name="T20" fmla="*/ 101 w 286"/>
                <a:gd name="T21" fmla="*/ 46 h 287"/>
                <a:gd name="T22" fmla="*/ 187 w 286"/>
                <a:gd name="T23" fmla="*/ 46 h 287"/>
                <a:gd name="T24" fmla="*/ 201 w 286"/>
                <a:gd name="T25" fmla="*/ 60 h 287"/>
                <a:gd name="T26" fmla="*/ 201 w 286"/>
                <a:gd name="T27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87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7"/>
                    <a:pt x="143" y="287"/>
                  </a:cubicBezTo>
                  <a:cubicBezTo>
                    <a:pt x="222" y="287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  <a:moveTo>
                    <a:pt x="201" y="234"/>
                  </a:moveTo>
                  <a:cubicBezTo>
                    <a:pt x="201" y="242"/>
                    <a:pt x="195" y="248"/>
                    <a:pt x="187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3" y="248"/>
                    <a:pt x="87" y="242"/>
                    <a:pt x="87" y="234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2"/>
                    <a:pt x="93" y="46"/>
                    <a:pt x="101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95" y="46"/>
                    <a:pt x="201" y="52"/>
                    <a:pt x="201" y="60"/>
                  </a:cubicBezTo>
                  <a:lnTo>
                    <a:pt x="201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/>
            <a:p>
              <a:pPr defTabSz="914316">
                <a:defRPr/>
              </a:pPr>
              <a:endParaRPr lang="id-ID" sz="80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37" name="Oval 26"/>
            <p:cNvSpPr>
              <a:spLocks noChangeArrowheads="1"/>
            </p:cNvSpPr>
            <p:nvPr/>
          </p:nvSpPr>
          <p:spPr bwMode="auto">
            <a:xfrm>
              <a:off x="4926004" y="3351210"/>
              <a:ext cx="22225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/>
            <a:p>
              <a:pPr defTabSz="914316">
                <a:defRPr/>
              </a:pPr>
              <a:endParaRPr lang="id-ID" sz="80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49" name="Rectangle 27"/>
            <p:cNvSpPr>
              <a:spLocks noChangeArrowheads="1"/>
            </p:cNvSpPr>
            <p:nvPr/>
          </p:nvSpPr>
          <p:spPr bwMode="auto">
            <a:xfrm>
              <a:off x="4710113" y="3397250"/>
              <a:ext cx="265113" cy="400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/>
            <a:lstStyle/>
            <a:p>
              <a:pPr defTabSz="914316">
                <a:defRPr/>
              </a:pPr>
              <a:endParaRPr lang="id-ID" sz="800">
                <a:solidFill>
                  <a:srgbClr val="00B0F0"/>
                </a:solidFill>
                <a:latin typeface="+mj-lt"/>
              </a:endParaRPr>
            </a:p>
          </p:txBody>
        </p:sp>
      </p:grpSp>
      <p:sp>
        <p:nvSpPr>
          <p:cNvPr id="50" name="Freeform 31"/>
          <p:cNvSpPr>
            <a:spLocks noChangeAspect="1" noEditPoints="1"/>
          </p:cNvSpPr>
          <p:nvPr/>
        </p:nvSpPr>
        <p:spPr bwMode="auto">
          <a:xfrm>
            <a:off x="8350812" y="3701624"/>
            <a:ext cx="575672" cy="577248"/>
          </a:xfrm>
          <a:custGeom>
            <a:avLst/>
            <a:gdLst>
              <a:gd name="T0" fmla="*/ 216000 w 280"/>
              <a:gd name="T1" fmla="*/ 0 h 280"/>
              <a:gd name="T2" fmla="*/ 0 w 280"/>
              <a:gd name="T3" fmla="*/ 216426 h 280"/>
              <a:gd name="T4" fmla="*/ 216000 w 280"/>
              <a:gd name="T5" fmla="*/ 432851 h 280"/>
              <a:gd name="T6" fmla="*/ 432000 w 280"/>
              <a:gd name="T7" fmla="*/ 216426 h 280"/>
              <a:gd name="T8" fmla="*/ 216000 w 280"/>
              <a:gd name="T9" fmla="*/ 0 h 280"/>
              <a:gd name="T10" fmla="*/ 285429 w 280"/>
              <a:gd name="T11" fmla="*/ 106667 h 280"/>
              <a:gd name="T12" fmla="*/ 325543 w 280"/>
              <a:gd name="T13" fmla="*/ 146860 h 280"/>
              <a:gd name="T14" fmla="*/ 285429 w 280"/>
              <a:gd name="T15" fmla="*/ 188599 h 280"/>
              <a:gd name="T16" fmla="*/ 268457 w 280"/>
              <a:gd name="T17" fmla="*/ 183962 h 280"/>
              <a:gd name="T18" fmla="*/ 243771 w 280"/>
              <a:gd name="T19" fmla="*/ 146860 h 280"/>
              <a:gd name="T20" fmla="*/ 285429 w 280"/>
              <a:gd name="T21" fmla="*/ 106667 h 280"/>
              <a:gd name="T22" fmla="*/ 217543 w 280"/>
              <a:gd name="T23" fmla="*/ 148406 h 280"/>
              <a:gd name="T24" fmla="*/ 257657 w 280"/>
              <a:gd name="T25" fmla="*/ 190145 h 280"/>
              <a:gd name="T26" fmla="*/ 217543 w 280"/>
              <a:gd name="T27" fmla="*/ 230339 h 280"/>
              <a:gd name="T28" fmla="*/ 177429 w 280"/>
              <a:gd name="T29" fmla="*/ 190145 h 280"/>
              <a:gd name="T30" fmla="*/ 217543 w 280"/>
              <a:gd name="T31" fmla="*/ 148406 h 280"/>
              <a:gd name="T32" fmla="*/ 146571 w 280"/>
              <a:gd name="T33" fmla="*/ 106667 h 280"/>
              <a:gd name="T34" fmla="*/ 186686 w 280"/>
              <a:gd name="T35" fmla="*/ 146860 h 280"/>
              <a:gd name="T36" fmla="*/ 186686 w 280"/>
              <a:gd name="T37" fmla="*/ 149952 h 280"/>
              <a:gd name="T38" fmla="*/ 168171 w 280"/>
              <a:gd name="T39" fmla="*/ 182416 h 280"/>
              <a:gd name="T40" fmla="*/ 146571 w 280"/>
              <a:gd name="T41" fmla="*/ 188599 h 280"/>
              <a:gd name="T42" fmla="*/ 104914 w 280"/>
              <a:gd name="T43" fmla="*/ 146860 h 280"/>
              <a:gd name="T44" fmla="*/ 146571 w 280"/>
              <a:gd name="T45" fmla="*/ 106667 h 280"/>
              <a:gd name="T46" fmla="*/ 138857 w 280"/>
              <a:gd name="T47" fmla="*/ 298358 h 280"/>
              <a:gd name="T48" fmla="*/ 80229 w 280"/>
              <a:gd name="T49" fmla="*/ 287537 h 280"/>
              <a:gd name="T50" fmla="*/ 77143 w 280"/>
              <a:gd name="T51" fmla="*/ 285991 h 280"/>
              <a:gd name="T52" fmla="*/ 77143 w 280"/>
              <a:gd name="T53" fmla="*/ 285991 h 280"/>
              <a:gd name="T54" fmla="*/ 77143 w 280"/>
              <a:gd name="T55" fmla="*/ 242706 h 280"/>
              <a:gd name="T56" fmla="*/ 129600 w 280"/>
              <a:gd name="T57" fmla="*/ 191691 h 280"/>
              <a:gd name="T58" fmla="*/ 163543 w 280"/>
              <a:gd name="T59" fmla="*/ 191691 h 280"/>
              <a:gd name="T60" fmla="*/ 166629 w 280"/>
              <a:gd name="T61" fmla="*/ 191691 h 280"/>
              <a:gd name="T62" fmla="*/ 182057 w 280"/>
              <a:gd name="T63" fmla="*/ 225701 h 280"/>
              <a:gd name="T64" fmla="*/ 138857 w 280"/>
              <a:gd name="T65" fmla="*/ 285991 h 280"/>
              <a:gd name="T66" fmla="*/ 138857 w 280"/>
              <a:gd name="T67" fmla="*/ 298358 h 280"/>
              <a:gd name="T68" fmla="*/ 286971 w 280"/>
              <a:gd name="T69" fmla="*/ 327730 h 280"/>
              <a:gd name="T70" fmla="*/ 286971 w 280"/>
              <a:gd name="T71" fmla="*/ 327730 h 280"/>
              <a:gd name="T72" fmla="*/ 283886 w 280"/>
              <a:gd name="T73" fmla="*/ 329276 h 280"/>
              <a:gd name="T74" fmla="*/ 222171 w 280"/>
              <a:gd name="T75" fmla="*/ 340097 h 280"/>
              <a:gd name="T76" fmla="*/ 151200 w 280"/>
              <a:gd name="T77" fmla="*/ 329276 h 280"/>
              <a:gd name="T78" fmla="*/ 148114 w 280"/>
              <a:gd name="T79" fmla="*/ 327730 h 280"/>
              <a:gd name="T80" fmla="*/ 148114 w 280"/>
              <a:gd name="T81" fmla="*/ 327730 h 280"/>
              <a:gd name="T82" fmla="*/ 148114 w 280"/>
              <a:gd name="T83" fmla="*/ 285991 h 280"/>
              <a:gd name="T84" fmla="*/ 200571 w 280"/>
              <a:gd name="T85" fmla="*/ 233430 h 280"/>
              <a:gd name="T86" fmla="*/ 234514 w 280"/>
              <a:gd name="T87" fmla="*/ 233430 h 280"/>
              <a:gd name="T88" fmla="*/ 286971 w 280"/>
              <a:gd name="T89" fmla="*/ 285991 h 280"/>
              <a:gd name="T90" fmla="*/ 286971 w 280"/>
              <a:gd name="T91" fmla="*/ 327730 h 280"/>
              <a:gd name="T92" fmla="*/ 354857 w 280"/>
              <a:gd name="T93" fmla="*/ 285991 h 280"/>
              <a:gd name="T94" fmla="*/ 354857 w 280"/>
              <a:gd name="T95" fmla="*/ 285991 h 280"/>
              <a:gd name="T96" fmla="*/ 351771 w 280"/>
              <a:gd name="T97" fmla="*/ 287537 h 280"/>
              <a:gd name="T98" fmla="*/ 296229 w 280"/>
              <a:gd name="T99" fmla="*/ 298358 h 280"/>
              <a:gd name="T100" fmla="*/ 296229 w 280"/>
              <a:gd name="T101" fmla="*/ 285991 h 280"/>
              <a:gd name="T102" fmla="*/ 253029 w 280"/>
              <a:gd name="T103" fmla="*/ 225701 h 280"/>
              <a:gd name="T104" fmla="*/ 268457 w 280"/>
              <a:gd name="T105" fmla="*/ 191691 h 280"/>
              <a:gd name="T106" fmla="*/ 302400 w 280"/>
              <a:gd name="T107" fmla="*/ 191691 h 280"/>
              <a:gd name="T108" fmla="*/ 354857 w 280"/>
              <a:gd name="T109" fmla="*/ 242706 h 280"/>
              <a:gd name="T110" fmla="*/ 354857 w 280"/>
              <a:gd name="T111" fmla="*/ 285991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endParaRPr lang="zh-CN" altLang="en-US" sz="240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51" name="Freeform 45"/>
          <p:cNvSpPr>
            <a:spLocks noChangeAspect="1" noEditPoints="1"/>
          </p:cNvSpPr>
          <p:nvPr/>
        </p:nvSpPr>
        <p:spPr bwMode="auto">
          <a:xfrm>
            <a:off x="8350812" y="4860152"/>
            <a:ext cx="575733" cy="575734"/>
          </a:xfrm>
          <a:custGeom>
            <a:avLst/>
            <a:gdLst>
              <a:gd name="T0" fmla="*/ 0 w 342"/>
              <a:gd name="T1" fmla="*/ 171 h 342"/>
              <a:gd name="T2" fmla="*/ 342 w 342"/>
              <a:gd name="T3" fmla="*/ 171 h 342"/>
              <a:gd name="T4" fmla="*/ 48 w 342"/>
              <a:gd name="T5" fmla="*/ 140 h 342"/>
              <a:gd name="T6" fmla="*/ 108 w 342"/>
              <a:gd name="T7" fmla="*/ 164 h 342"/>
              <a:gd name="T8" fmla="*/ 48 w 342"/>
              <a:gd name="T9" fmla="*/ 140 h 342"/>
              <a:gd name="T10" fmla="*/ 109 w 342"/>
              <a:gd name="T11" fmla="*/ 171 h 342"/>
              <a:gd name="T12" fmla="*/ 66 w 342"/>
              <a:gd name="T13" fmla="*/ 209 h 342"/>
              <a:gd name="T14" fmla="*/ 95 w 342"/>
              <a:gd name="T15" fmla="*/ 283 h 342"/>
              <a:gd name="T16" fmla="*/ 95 w 342"/>
              <a:gd name="T17" fmla="*/ 245 h 342"/>
              <a:gd name="T18" fmla="*/ 95 w 342"/>
              <a:gd name="T19" fmla="*/ 283 h 342"/>
              <a:gd name="T20" fmla="*/ 67 w 342"/>
              <a:gd name="T21" fmla="*/ 216 h 342"/>
              <a:gd name="T22" fmla="*/ 114 w 342"/>
              <a:gd name="T23" fmla="*/ 239 h 342"/>
              <a:gd name="T24" fmla="*/ 169 w 342"/>
              <a:gd name="T25" fmla="*/ 239 h 342"/>
              <a:gd name="T26" fmla="*/ 120 w 342"/>
              <a:gd name="T27" fmla="*/ 216 h 342"/>
              <a:gd name="T28" fmla="*/ 169 w 342"/>
              <a:gd name="T29" fmla="*/ 239 h 342"/>
              <a:gd name="T30" fmla="*/ 119 w 342"/>
              <a:gd name="T31" fmla="*/ 209 h 342"/>
              <a:gd name="T32" fmla="*/ 175 w 342"/>
              <a:gd name="T33" fmla="*/ 171 h 342"/>
              <a:gd name="T34" fmla="*/ 116 w 342"/>
              <a:gd name="T35" fmla="*/ 164 h 342"/>
              <a:gd name="T36" fmla="*/ 177 w 342"/>
              <a:gd name="T37" fmla="*/ 140 h 342"/>
              <a:gd name="T38" fmla="*/ 116 w 342"/>
              <a:gd name="T39" fmla="*/ 164 h 342"/>
              <a:gd name="T40" fmla="*/ 177 w 342"/>
              <a:gd name="T41" fmla="*/ 264 h 342"/>
              <a:gd name="T42" fmla="*/ 215 w 342"/>
              <a:gd name="T43" fmla="*/ 264 h 342"/>
              <a:gd name="T44" fmla="*/ 217 w 342"/>
              <a:gd name="T45" fmla="*/ 239 h 342"/>
              <a:gd name="T46" fmla="*/ 178 w 342"/>
              <a:gd name="T47" fmla="*/ 216 h 342"/>
              <a:gd name="T48" fmla="*/ 217 w 342"/>
              <a:gd name="T49" fmla="*/ 239 h 342"/>
              <a:gd name="T50" fmla="*/ 179 w 342"/>
              <a:gd name="T51" fmla="*/ 209 h 342"/>
              <a:gd name="T52" fmla="*/ 235 w 342"/>
              <a:gd name="T53" fmla="*/ 171 h 342"/>
              <a:gd name="T54" fmla="*/ 283 w 342"/>
              <a:gd name="T55" fmla="*/ 126 h 342"/>
              <a:gd name="T56" fmla="*/ 241 w 342"/>
              <a:gd name="T57" fmla="*/ 149 h 342"/>
              <a:gd name="T58" fmla="*/ 182 w 342"/>
              <a:gd name="T59" fmla="*/ 164 h 342"/>
              <a:gd name="T60" fmla="*/ 220 w 342"/>
              <a:gd name="T61" fmla="*/ 140 h 342"/>
              <a:gd name="T62" fmla="*/ 252 w 342"/>
              <a:gd name="T63" fmla="*/ 107 h 342"/>
              <a:gd name="T64" fmla="*/ 260 w 342"/>
              <a:gd name="T65" fmla="*/ 103 h 342"/>
              <a:gd name="T66" fmla="*/ 283 w 342"/>
              <a:gd name="T67" fmla="*/ 12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2" h="342">
                <a:moveTo>
                  <a:pt x="171" y="0"/>
                </a:moveTo>
                <a:cubicBezTo>
                  <a:pt x="76" y="0"/>
                  <a:pt x="0" y="77"/>
                  <a:pt x="0" y="171"/>
                </a:cubicBezTo>
                <a:cubicBezTo>
                  <a:pt x="0" y="266"/>
                  <a:pt x="76" y="342"/>
                  <a:pt x="171" y="342"/>
                </a:cubicBezTo>
                <a:cubicBezTo>
                  <a:pt x="265" y="342"/>
                  <a:pt x="342" y="266"/>
                  <a:pt x="342" y="171"/>
                </a:cubicBezTo>
                <a:cubicBezTo>
                  <a:pt x="342" y="77"/>
                  <a:pt x="265" y="0"/>
                  <a:pt x="171" y="0"/>
                </a:cubicBezTo>
                <a:close/>
                <a:moveTo>
                  <a:pt x="48" y="140"/>
                </a:moveTo>
                <a:cubicBezTo>
                  <a:pt x="106" y="140"/>
                  <a:pt x="106" y="140"/>
                  <a:pt x="106" y="140"/>
                </a:cubicBezTo>
                <a:cubicBezTo>
                  <a:pt x="108" y="164"/>
                  <a:pt x="108" y="164"/>
                  <a:pt x="108" y="164"/>
                </a:cubicBezTo>
                <a:cubicBezTo>
                  <a:pt x="54" y="164"/>
                  <a:pt x="54" y="164"/>
                  <a:pt x="54" y="164"/>
                </a:cubicBezTo>
                <a:lnTo>
                  <a:pt x="48" y="140"/>
                </a:lnTo>
                <a:close/>
                <a:moveTo>
                  <a:pt x="56" y="171"/>
                </a:moveTo>
                <a:cubicBezTo>
                  <a:pt x="109" y="171"/>
                  <a:pt x="109" y="171"/>
                  <a:pt x="109" y="171"/>
                </a:cubicBezTo>
                <a:cubicBezTo>
                  <a:pt x="112" y="209"/>
                  <a:pt x="112" y="209"/>
                  <a:pt x="112" y="209"/>
                </a:cubicBezTo>
                <a:cubicBezTo>
                  <a:pt x="66" y="209"/>
                  <a:pt x="66" y="209"/>
                  <a:pt x="66" y="209"/>
                </a:cubicBezTo>
                <a:lnTo>
                  <a:pt x="56" y="171"/>
                </a:lnTo>
                <a:close/>
                <a:moveTo>
                  <a:pt x="95" y="283"/>
                </a:moveTo>
                <a:cubicBezTo>
                  <a:pt x="85" y="283"/>
                  <a:pt x="76" y="275"/>
                  <a:pt x="76" y="264"/>
                </a:cubicBezTo>
                <a:cubicBezTo>
                  <a:pt x="76" y="254"/>
                  <a:pt x="85" y="245"/>
                  <a:pt x="95" y="245"/>
                </a:cubicBezTo>
                <a:cubicBezTo>
                  <a:pt x="106" y="245"/>
                  <a:pt x="114" y="254"/>
                  <a:pt x="114" y="264"/>
                </a:cubicBezTo>
                <a:cubicBezTo>
                  <a:pt x="114" y="275"/>
                  <a:pt x="106" y="283"/>
                  <a:pt x="95" y="283"/>
                </a:cubicBezTo>
                <a:close/>
                <a:moveTo>
                  <a:pt x="73" y="239"/>
                </a:moveTo>
                <a:cubicBezTo>
                  <a:pt x="67" y="216"/>
                  <a:pt x="67" y="216"/>
                  <a:pt x="67" y="216"/>
                </a:cubicBezTo>
                <a:cubicBezTo>
                  <a:pt x="113" y="216"/>
                  <a:pt x="113" y="216"/>
                  <a:pt x="113" y="216"/>
                </a:cubicBezTo>
                <a:cubicBezTo>
                  <a:pt x="114" y="239"/>
                  <a:pt x="114" y="239"/>
                  <a:pt x="114" y="239"/>
                </a:cubicBezTo>
                <a:lnTo>
                  <a:pt x="73" y="239"/>
                </a:lnTo>
                <a:close/>
                <a:moveTo>
                  <a:pt x="169" y="239"/>
                </a:moveTo>
                <a:cubicBezTo>
                  <a:pt x="122" y="239"/>
                  <a:pt x="122" y="239"/>
                  <a:pt x="122" y="239"/>
                </a:cubicBezTo>
                <a:cubicBezTo>
                  <a:pt x="120" y="216"/>
                  <a:pt x="120" y="216"/>
                  <a:pt x="120" y="216"/>
                </a:cubicBezTo>
                <a:cubicBezTo>
                  <a:pt x="171" y="216"/>
                  <a:pt x="171" y="216"/>
                  <a:pt x="171" y="216"/>
                </a:cubicBezTo>
                <a:lnTo>
                  <a:pt x="169" y="239"/>
                </a:lnTo>
                <a:close/>
                <a:moveTo>
                  <a:pt x="171" y="209"/>
                </a:moveTo>
                <a:cubicBezTo>
                  <a:pt x="119" y="209"/>
                  <a:pt x="119" y="209"/>
                  <a:pt x="119" y="209"/>
                </a:cubicBezTo>
                <a:cubicBezTo>
                  <a:pt x="116" y="171"/>
                  <a:pt x="116" y="171"/>
                  <a:pt x="116" y="171"/>
                </a:cubicBezTo>
                <a:cubicBezTo>
                  <a:pt x="175" y="171"/>
                  <a:pt x="175" y="171"/>
                  <a:pt x="175" y="171"/>
                </a:cubicBezTo>
                <a:lnTo>
                  <a:pt x="171" y="209"/>
                </a:lnTo>
                <a:close/>
                <a:moveTo>
                  <a:pt x="116" y="164"/>
                </a:moveTo>
                <a:cubicBezTo>
                  <a:pt x="114" y="140"/>
                  <a:pt x="114" y="140"/>
                  <a:pt x="114" y="140"/>
                </a:cubicBezTo>
                <a:cubicBezTo>
                  <a:pt x="177" y="140"/>
                  <a:pt x="177" y="140"/>
                  <a:pt x="177" y="140"/>
                </a:cubicBezTo>
                <a:cubicBezTo>
                  <a:pt x="175" y="164"/>
                  <a:pt x="175" y="164"/>
                  <a:pt x="175" y="164"/>
                </a:cubicBezTo>
                <a:lnTo>
                  <a:pt x="116" y="164"/>
                </a:lnTo>
                <a:close/>
                <a:moveTo>
                  <a:pt x="196" y="283"/>
                </a:moveTo>
                <a:cubicBezTo>
                  <a:pt x="185" y="283"/>
                  <a:pt x="177" y="275"/>
                  <a:pt x="177" y="264"/>
                </a:cubicBezTo>
                <a:cubicBezTo>
                  <a:pt x="177" y="254"/>
                  <a:pt x="185" y="245"/>
                  <a:pt x="196" y="245"/>
                </a:cubicBezTo>
                <a:cubicBezTo>
                  <a:pt x="206" y="245"/>
                  <a:pt x="215" y="254"/>
                  <a:pt x="215" y="264"/>
                </a:cubicBezTo>
                <a:cubicBezTo>
                  <a:pt x="215" y="275"/>
                  <a:pt x="206" y="283"/>
                  <a:pt x="196" y="283"/>
                </a:cubicBezTo>
                <a:close/>
                <a:moveTo>
                  <a:pt x="217" y="239"/>
                </a:moveTo>
                <a:cubicBezTo>
                  <a:pt x="176" y="239"/>
                  <a:pt x="176" y="239"/>
                  <a:pt x="176" y="239"/>
                </a:cubicBezTo>
                <a:cubicBezTo>
                  <a:pt x="178" y="216"/>
                  <a:pt x="178" y="216"/>
                  <a:pt x="178" y="216"/>
                </a:cubicBezTo>
                <a:cubicBezTo>
                  <a:pt x="223" y="216"/>
                  <a:pt x="223" y="216"/>
                  <a:pt x="223" y="216"/>
                </a:cubicBezTo>
                <a:lnTo>
                  <a:pt x="217" y="239"/>
                </a:lnTo>
                <a:close/>
                <a:moveTo>
                  <a:pt x="225" y="209"/>
                </a:moveTo>
                <a:cubicBezTo>
                  <a:pt x="179" y="209"/>
                  <a:pt x="179" y="209"/>
                  <a:pt x="179" y="209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235" y="171"/>
                  <a:pt x="235" y="171"/>
                  <a:pt x="235" y="171"/>
                </a:cubicBezTo>
                <a:lnTo>
                  <a:pt x="225" y="209"/>
                </a:lnTo>
                <a:close/>
                <a:moveTo>
                  <a:pt x="283" y="126"/>
                </a:moveTo>
                <a:cubicBezTo>
                  <a:pt x="264" y="126"/>
                  <a:pt x="264" y="126"/>
                  <a:pt x="264" y="126"/>
                </a:cubicBezTo>
                <a:cubicBezTo>
                  <a:pt x="256" y="133"/>
                  <a:pt x="249" y="141"/>
                  <a:pt x="241" y="149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4" y="140"/>
                  <a:pt x="184" y="140"/>
                  <a:pt x="184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39"/>
                  <a:pt x="221" y="138"/>
                  <a:pt x="222" y="137"/>
                </a:cubicBezTo>
                <a:cubicBezTo>
                  <a:pt x="232" y="127"/>
                  <a:pt x="242" y="117"/>
                  <a:pt x="252" y="107"/>
                </a:cubicBezTo>
                <a:cubicBezTo>
                  <a:pt x="252" y="107"/>
                  <a:pt x="253" y="106"/>
                  <a:pt x="254" y="105"/>
                </a:cubicBezTo>
                <a:cubicBezTo>
                  <a:pt x="256" y="104"/>
                  <a:pt x="258" y="103"/>
                  <a:pt x="260" y="103"/>
                </a:cubicBezTo>
                <a:cubicBezTo>
                  <a:pt x="283" y="103"/>
                  <a:pt x="283" y="103"/>
                  <a:pt x="283" y="103"/>
                </a:cubicBezTo>
                <a:cubicBezTo>
                  <a:pt x="297" y="103"/>
                  <a:pt x="297" y="126"/>
                  <a:pt x="283" y="1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40" tIns="45720" rIns="91440" bIns="45720"/>
          <a:lstStyle/>
          <a:p>
            <a:pPr defTabSz="914316">
              <a:defRPr/>
            </a:pPr>
            <a:endParaRPr lang="id-ID" sz="80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977023" y="4028124"/>
            <a:ext cx="207958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Rectangle 36"/>
          <p:cNvSpPr>
            <a:spLocks noChangeArrowheads="1"/>
          </p:cNvSpPr>
          <p:nvPr/>
        </p:nvSpPr>
        <p:spPr bwMode="auto">
          <a:xfrm>
            <a:off x="5977022" y="3699134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b="1" dirty="0">
                <a:solidFill>
                  <a:srgbClr val="00B0F0"/>
                </a:solidFill>
                <a:latin typeface="+mj-lt"/>
                <a:sym typeface="Arial" pitchFamily="34" charset="0"/>
              </a:rPr>
              <a:t>STEP HERE</a:t>
            </a:r>
            <a:endParaRPr lang="zh-CN" altLang="en-US" b="1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926485" y="4028124"/>
            <a:ext cx="207958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Rectangle 36"/>
          <p:cNvSpPr>
            <a:spLocks noChangeArrowheads="1"/>
          </p:cNvSpPr>
          <p:nvPr/>
        </p:nvSpPr>
        <p:spPr bwMode="auto">
          <a:xfrm>
            <a:off x="8926484" y="3699134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b="1" dirty="0">
                <a:solidFill>
                  <a:srgbClr val="00B0F0"/>
                </a:solidFill>
                <a:latin typeface="+mj-lt"/>
                <a:sym typeface="Arial" pitchFamily="34" charset="0"/>
              </a:rPr>
              <a:t>STEP HERE</a:t>
            </a:r>
            <a:endParaRPr lang="zh-CN" altLang="en-US" b="1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977023" y="5195182"/>
            <a:ext cx="207958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Rectangle 36"/>
          <p:cNvSpPr>
            <a:spLocks noChangeArrowheads="1"/>
          </p:cNvSpPr>
          <p:nvPr/>
        </p:nvSpPr>
        <p:spPr bwMode="auto">
          <a:xfrm>
            <a:off x="5977022" y="4866192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b="1" dirty="0">
                <a:solidFill>
                  <a:srgbClr val="00B0F0"/>
                </a:solidFill>
                <a:latin typeface="+mj-lt"/>
                <a:sym typeface="Arial" pitchFamily="34" charset="0"/>
              </a:rPr>
              <a:t>STEP HERE</a:t>
            </a:r>
            <a:endParaRPr lang="zh-CN" altLang="en-US" b="1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926485" y="5195182"/>
            <a:ext cx="207958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Rectangle 36"/>
          <p:cNvSpPr>
            <a:spLocks noChangeArrowheads="1"/>
          </p:cNvSpPr>
          <p:nvPr/>
        </p:nvSpPr>
        <p:spPr bwMode="auto">
          <a:xfrm>
            <a:off x="8926484" y="4866192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b="1" dirty="0">
                <a:solidFill>
                  <a:srgbClr val="00B0F0"/>
                </a:solidFill>
                <a:latin typeface="+mj-lt"/>
                <a:sym typeface="Arial" pitchFamily="34" charset="0"/>
              </a:rPr>
              <a:t>STEP HERE</a:t>
            </a:r>
            <a:endParaRPr lang="zh-CN" altLang="en-US" b="1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389188" y="2356802"/>
            <a:ext cx="561688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+mj-lt"/>
              </a:rPr>
              <a:t>A complex idea can be conveyed with just a single still image, namely making it possible to absorb large amounts of data quickly.</a:t>
            </a:r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Rectangle 36"/>
          <p:cNvSpPr>
            <a:spLocks noChangeArrowheads="1"/>
          </p:cNvSpPr>
          <p:nvPr/>
        </p:nvSpPr>
        <p:spPr bwMode="auto">
          <a:xfrm>
            <a:off x="5389188" y="1895137"/>
            <a:ext cx="2079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B0F0"/>
                </a:solidFill>
                <a:latin typeface="+mj-lt"/>
                <a:sym typeface="Arial" pitchFamily="34" charset="0"/>
              </a:rPr>
              <a:t>STEP HERE</a:t>
            </a:r>
            <a:endParaRPr lang="zh-CN" altLang="en-US" sz="2400" b="1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67" name="Freeform 45"/>
          <p:cNvSpPr/>
          <p:nvPr/>
        </p:nvSpPr>
        <p:spPr>
          <a:xfrm>
            <a:off x="733171" y="1905804"/>
            <a:ext cx="4256604" cy="3782888"/>
          </a:xfrm>
          <a:custGeom>
            <a:avLst/>
            <a:gdLst>
              <a:gd name="connsiteX0" fmla="*/ 0 w 1430521"/>
              <a:gd name="connsiteY0" fmla="*/ 1430521 h 1430521"/>
              <a:gd name="connsiteX1" fmla="*/ 715261 w 1430521"/>
              <a:gd name="connsiteY1" fmla="*/ 0 h 1430521"/>
              <a:gd name="connsiteX2" fmla="*/ 1430521 w 1430521"/>
              <a:gd name="connsiteY2" fmla="*/ 1430521 h 1430521"/>
              <a:gd name="connsiteX3" fmla="*/ 0 w 1430521"/>
              <a:gd name="connsiteY3" fmla="*/ 1430521 h 14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521" h="1430521">
                <a:moveTo>
                  <a:pt x="0" y="1430521"/>
                </a:moveTo>
                <a:lnTo>
                  <a:pt x="715261" y="0"/>
                </a:lnTo>
                <a:lnTo>
                  <a:pt x="1430521" y="1430521"/>
                </a:lnTo>
                <a:lnTo>
                  <a:pt x="0" y="143052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1842217" y="2014476"/>
            <a:ext cx="2038511" cy="1811647"/>
          </a:xfrm>
          <a:custGeom>
            <a:avLst/>
            <a:gdLst>
              <a:gd name="connsiteX0" fmla="*/ 0 w 1430521"/>
              <a:gd name="connsiteY0" fmla="*/ 1430521 h 1430521"/>
              <a:gd name="connsiteX1" fmla="*/ 715261 w 1430521"/>
              <a:gd name="connsiteY1" fmla="*/ 0 h 1430521"/>
              <a:gd name="connsiteX2" fmla="*/ 1430521 w 1430521"/>
              <a:gd name="connsiteY2" fmla="*/ 1430521 h 1430521"/>
              <a:gd name="connsiteX3" fmla="*/ 0 w 1430521"/>
              <a:gd name="connsiteY3" fmla="*/ 1430521 h 14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521" h="1430521">
                <a:moveTo>
                  <a:pt x="0" y="1430521"/>
                </a:moveTo>
                <a:lnTo>
                  <a:pt x="715261" y="0"/>
                </a:lnTo>
                <a:lnTo>
                  <a:pt x="1430521" y="1430521"/>
                </a:lnTo>
                <a:lnTo>
                  <a:pt x="0" y="14305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822961" y="3826123"/>
            <a:ext cx="2038511" cy="1811647"/>
          </a:xfrm>
          <a:custGeom>
            <a:avLst/>
            <a:gdLst>
              <a:gd name="connsiteX0" fmla="*/ 0 w 1430521"/>
              <a:gd name="connsiteY0" fmla="*/ 1430521 h 1430521"/>
              <a:gd name="connsiteX1" fmla="*/ 715261 w 1430521"/>
              <a:gd name="connsiteY1" fmla="*/ 0 h 1430521"/>
              <a:gd name="connsiteX2" fmla="*/ 1430521 w 1430521"/>
              <a:gd name="connsiteY2" fmla="*/ 1430521 h 1430521"/>
              <a:gd name="connsiteX3" fmla="*/ 0 w 1430521"/>
              <a:gd name="connsiteY3" fmla="*/ 1430521 h 14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521" h="1430521">
                <a:moveTo>
                  <a:pt x="0" y="1430521"/>
                </a:moveTo>
                <a:lnTo>
                  <a:pt x="715261" y="0"/>
                </a:lnTo>
                <a:lnTo>
                  <a:pt x="1430521" y="1430521"/>
                </a:lnTo>
                <a:lnTo>
                  <a:pt x="0" y="143052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2861473" y="3826123"/>
            <a:ext cx="2038511" cy="1811647"/>
          </a:xfrm>
          <a:custGeom>
            <a:avLst/>
            <a:gdLst>
              <a:gd name="connsiteX0" fmla="*/ 0 w 1430521"/>
              <a:gd name="connsiteY0" fmla="*/ 1430521 h 1430521"/>
              <a:gd name="connsiteX1" fmla="*/ 715261 w 1430521"/>
              <a:gd name="connsiteY1" fmla="*/ 0 h 1430521"/>
              <a:gd name="connsiteX2" fmla="*/ 1430521 w 1430521"/>
              <a:gd name="connsiteY2" fmla="*/ 1430521 h 1430521"/>
              <a:gd name="connsiteX3" fmla="*/ 0 w 1430521"/>
              <a:gd name="connsiteY3" fmla="*/ 1430521 h 14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521" h="1430521">
                <a:moveTo>
                  <a:pt x="0" y="1430521"/>
                </a:moveTo>
                <a:lnTo>
                  <a:pt x="715261" y="0"/>
                </a:lnTo>
                <a:lnTo>
                  <a:pt x="1430521" y="1430521"/>
                </a:lnTo>
                <a:lnTo>
                  <a:pt x="0" y="143052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Rectangle 36"/>
          <p:cNvSpPr>
            <a:spLocks noChangeArrowheads="1"/>
          </p:cNvSpPr>
          <p:nvPr/>
        </p:nvSpPr>
        <p:spPr bwMode="auto">
          <a:xfrm>
            <a:off x="2057408" y="3067770"/>
            <a:ext cx="1608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00B0F0"/>
                </a:solidFill>
                <a:latin typeface="+mj-lt"/>
                <a:sym typeface="Arial" pitchFamily="34" charset="0"/>
              </a:rPr>
              <a:t>STEP HERE</a:t>
            </a:r>
            <a:endParaRPr lang="zh-CN" altLang="en-US" b="1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64" name="Rectangle 36"/>
          <p:cNvSpPr>
            <a:spLocks noChangeArrowheads="1"/>
          </p:cNvSpPr>
          <p:nvPr/>
        </p:nvSpPr>
        <p:spPr bwMode="auto">
          <a:xfrm>
            <a:off x="2057407" y="4307431"/>
            <a:ext cx="1608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+mj-lt"/>
                <a:sym typeface="Arial" pitchFamily="34" charset="0"/>
              </a:rPr>
              <a:t>STEP HERE</a:t>
            </a:r>
            <a:endParaRPr lang="zh-CN" altLang="en-US" b="1" dirty="0">
              <a:solidFill>
                <a:schemeClr val="bg1"/>
              </a:solidFill>
              <a:latin typeface="+mj-lt"/>
              <a:sym typeface="Arial" pitchFamily="34" charset="0"/>
            </a:endParaRPr>
          </a:p>
        </p:txBody>
      </p:sp>
      <p:sp>
        <p:nvSpPr>
          <p:cNvPr id="65" name="Rectangle 36"/>
          <p:cNvSpPr>
            <a:spLocks noChangeArrowheads="1"/>
          </p:cNvSpPr>
          <p:nvPr/>
        </p:nvSpPr>
        <p:spPr bwMode="auto">
          <a:xfrm>
            <a:off x="1038150" y="4818515"/>
            <a:ext cx="1608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+mj-lt"/>
                <a:sym typeface="Arial" pitchFamily="34" charset="0"/>
              </a:rPr>
              <a:t>STEP HERE</a:t>
            </a:r>
            <a:endParaRPr lang="zh-CN" altLang="en-US" b="1" dirty="0">
              <a:solidFill>
                <a:schemeClr val="bg1"/>
              </a:solidFill>
              <a:latin typeface="+mj-lt"/>
              <a:sym typeface="Arial" pitchFamily="34" charset="0"/>
            </a:endParaRPr>
          </a:p>
        </p:txBody>
      </p:sp>
      <p:sp>
        <p:nvSpPr>
          <p:cNvPr id="66" name="Rectangle 36"/>
          <p:cNvSpPr>
            <a:spLocks noChangeArrowheads="1"/>
          </p:cNvSpPr>
          <p:nvPr/>
        </p:nvSpPr>
        <p:spPr bwMode="auto">
          <a:xfrm>
            <a:off x="3076662" y="4818515"/>
            <a:ext cx="16081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+mj-lt"/>
                <a:sym typeface="Arial" pitchFamily="34" charset="0"/>
              </a:rPr>
              <a:t>STEP HERE</a:t>
            </a:r>
            <a:endParaRPr lang="zh-CN" altLang="en-US" b="1" dirty="0">
              <a:solidFill>
                <a:schemeClr val="bg1"/>
              </a:solidFill>
              <a:latin typeface="+mj-lt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3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7" grpId="0" animBg="1"/>
      <p:bldP spid="46" grpId="0" animBg="1"/>
      <p:bldP spid="47" grpId="0" animBg="1"/>
      <p:bldP spid="76" grpId="0" animBg="1"/>
      <p:bldP spid="62" grpId="0"/>
      <p:bldP spid="64" grpId="0"/>
      <p:bldP spid="65" grpId="0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altLang="zh-CN" b="1" dirty="0">
                <a:latin typeface="+mj-lt"/>
              </a:rPr>
              <a:t>MARS</a:t>
            </a:r>
            <a:endParaRPr lang="zh-CN" altLang="en-US" b="1" dirty="0">
              <a:latin typeface="+mj-lt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sz="2000" dirty="0">
                <a:latin typeface="+mj-lt"/>
              </a:rPr>
              <a:t>PART THREE</a:t>
            </a:r>
            <a:endParaRPr lang="zh-CN" alt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544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191892" y="1504809"/>
            <a:ext cx="5000108" cy="5353191"/>
            <a:chOff x="5687976" y="-136979"/>
            <a:chExt cx="6504025" cy="696330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687976" y="-136979"/>
              <a:ext cx="6504025" cy="6963308"/>
            </a:xfrm>
            <a:prstGeom prst="rect">
              <a:avLst/>
            </a:prstGeom>
            <a:effectLst>
              <a:outerShdw blurRad="177800" dist="228600" dir="4680000" sx="99000" sy="99000" algn="t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728885" y="116907"/>
              <a:ext cx="1964944" cy="1860841"/>
            </a:xfrm>
            <a:prstGeom prst="rect">
              <a:avLst/>
            </a:prstGeom>
          </p:spPr>
        </p:pic>
      </p:grpSp>
      <p:cxnSp>
        <p:nvCxnSpPr>
          <p:cNvPr id="23" name="Straight Connector 22"/>
          <p:cNvCxnSpPr/>
          <p:nvPr/>
        </p:nvCxnSpPr>
        <p:spPr>
          <a:xfrm>
            <a:off x="1003684" y="1873811"/>
            <a:ext cx="0" cy="3673867"/>
          </a:xfrm>
          <a:prstGeom prst="line">
            <a:avLst/>
          </a:prstGeom>
          <a:ln w="22225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03686" y="1873811"/>
            <a:ext cx="4615442" cy="0"/>
          </a:xfrm>
          <a:prstGeom prst="line">
            <a:avLst/>
          </a:prstGeom>
          <a:ln w="22225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19126" y="1883705"/>
            <a:ext cx="0" cy="1840903"/>
          </a:xfrm>
          <a:prstGeom prst="line">
            <a:avLst/>
          </a:prstGeom>
          <a:ln w="22225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1871356" y="3724608"/>
            <a:ext cx="3744866" cy="4099"/>
          </a:xfrm>
          <a:prstGeom prst="line">
            <a:avLst/>
          </a:prstGeom>
          <a:ln w="22225">
            <a:solidFill>
              <a:schemeClr val="bg1"/>
            </a:solidFill>
            <a:prstDash val="sysDot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5" idx="2"/>
          </p:cNvCxnSpPr>
          <p:nvPr/>
        </p:nvCxnSpPr>
        <p:spPr>
          <a:xfrm>
            <a:off x="1003684" y="5549384"/>
            <a:ext cx="1332251" cy="0"/>
          </a:xfrm>
          <a:prstGeom prst="line">
            <a:avLst/>
          </a:prstGeom>
          <a:ln w="22225">
            <a:solidFill>
              <a:schemeClr val="bg1"/>
            </a:solidFill>
            <a:prstDash val="sysDot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42252" y="5549384"/>
            <a:ext cx="877038" cy="0"/>
          </a:xfrm>
          <a:prstGeom prst="line">
            <a:avLst/>
          </a:prstGeom>
          <a:ln w="22225">
            <a:solidFill>
              <a:schemeClr val="bg1"/>
            </a:solidFill>
            <a:prstDash val="sysDot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19150" y="5549384"/>
            <a:ext cx="877038" cy="0"/>
          </a:xfrm>
          <a:prstGeom prst="line">
            <a:avLst/>
          </a:prstGeom>
          <a:ln w="22225">
            <a:solidFill>
              <a:schemeClr val="bg1"/>
            </a:solidFill>
            <a:prstDash val="sysDot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2335935" y="5196226"/>
            <a:ext cx="706315" cy="706315"/>
            <a:chOff x="3644040" y="5196226"/>
            <a:chExt cx="706315" cy="706315"/>
          </a:xfrm>
        </p:grpSpPr>
        <p:sp>
          <p:nvSpPr>
            <p:cNvPr id="15" name="Oval 14"/>
            <p:cNvSpPr/>
            <p:nvPr/>
          </p:nvSpPr>
          <p:spPr>
            <a:xfrm>
              <a:off x="3644040" y="5196226"/>
              <a:ext cx="706315" cy="7063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821749" y="5389576"/>
              <a:ext cx="350897" cy="319617"/>
              <a:chOff x="395287" y="3546462"/>
              <a:chExt cx="979491" cy="892172"/>
            </a:xfrm>
          </p:grpSpPr>
          <p:sp>
            <p:nvSpPr>
              <p:cNvPr id="31" name="Freeform 5"/>
              <p:cNvSpPr>
                <a:spLocks/>
              </p:cNvSpPr>
              <p:nvPr/>
            </p:nvSpPr>
            <p:spPr bwMode="auto">
              <a:xfrm>
                <a:off x="395287" y="3546462"/>
                <a:ext cx="979491" cy="892172"/>
              </a:xfrm>
              <a:custGeom>
                <a:avLst/>
                <a:gdLst>
                  <a:gd name="T0" fmla="*/ 49 w 258"/>
                  <a:gd name="T1" fmla="*/ 213 h 235"/>
                  <a:gd name="T2" fmla="*/ 45 w 258"/>
                  <a:gd name="T3" fmla="*/ 45 h 235"/>
                  <a:gd name="T4" fmla="*/ 209 w 258"/>
                  <a:gd name="T5" fmla="*/ 49 h 235"/>
                  <a:gd name="T6" fmla="*/ 213 w 258"/>
                  <a:gd name="T7" fmla="*/ 213 h 235"/>
                  <a:gd name="T8" fmla="*/ 133 w 258"/>
                  <a:gd name="T9" fmla="*/ 213 h 235"/>
                  <a:gd name="T10" fmla="*/ 89 w 258"/>
                  <a:gd name="T11" fmla="*/ 169 h 235"/>
                  <a:gd name="T12" fmla="*/ 73 w 258"/>
                  <a:gd name="T13" fmla="*/ 165 h 235"/>
                  <a:gd name="T14" fmla="*/ 77 w 258"/>
                  <a:gd name="T15" fmla="*/ 185 h 235"/>
                  <a:gd name="T16" fmla="*/ 77 w 258"/>
                  <a:gd name="T17" fmla="*/ 213 h 235"/>
                  <a:gd name="T18" fmla="*/ 49 w 258"/>
                  <a:gd name="T19" fmla="*/ 213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8" h="235">
                    <a:moveTo>
                      <a:pt x="49" y="213"/>
                    </a:moveTo>
                    <a:cubicBezTo>
                      <a:pt x="4" y="168"/>
                      <a:pt x="0" y="90"/>
                      <a:pt x="45" y="45"/>
                    </a:cubicBezTo>
                    <a:cubicBezTo>
                      <a:pt x="90" y="0"/>
                      <a:pt x="164" y="4"/>
                      <a:pt x="209" y="49"/>
                    </a:cubicBezTo>
                    <a:cubicBezTo>
                      <a:pt x="254" y="94"/>
                      <a:pt x="258" y="168"/>
                      <a:pt x="213" y="213"/>
                    </a:cubicBezTo>
                    <a:cubicBezTo>
                      <a:pt x="191" y="235"/>
                      <a:pt x="155" y="235"/>
                      <a:pt x="133" y="213"/>
                    </a:cubicBezTo>
                    <a:cubicBezTo>
                      <a:pt x="89" y="169"/>
                      <a:pt x="89" y="169"/>
                      <a:pt x="89" y="169"/>
                    </a:cubicBezTo>
                    <a:cubicBezTo>
                      <a:pt x="81" y="161"/>
                      <a:pt x="77" y="161"/>
                      <a:pt x="73" y="165"/>
                    </a:cubicBezTo>
                    <a:cubicBezTo>
                      <a:pt x="69" y="169"/>
                      <a:pt x="69" y="177"/>
                      <a:pt x="77" y="185"/>
                    </a:cubicBezTo>
                    <a:cubicBezTo>
                      <a:pt x="85" y="193"/>
                      <a:pt x="85" y="205"/>
                      <a:pt x="77" y="213"/>
                    </a:cubicBezTo>
                    <a:cubicBezTo>
                      <a:pt x="69" y="221"/>
                      <a:pt x="57" y="221"/>
                      <a:pt x="49" y="213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2" name="Freeform 6"/>
              <p:cNvSpPr>
                <a:spLocks/>
              </p:cNvSpPr>
              <p:nvPr/>
            </p:nvSpPr>
            <p:spPr bwMode="auto">
              <a:xfrm>
                <a:off x="979489" y="3781412"/>
                <a:ext cx="133350" cy="133350"/>
              </a:xfrm>
              <a:custGeom>
                <a:avLst/>
                <a:gdLst>
                  <a:gd name="T0" fmla="*/ 29 w 35"/>
                  <a:gd name="T1" fmla="*/ 28 h 35"/>
                  <a:gd name="T2" fmla="*/ 6 w 35"/>
                  <a:gd name="T3" fmla="*/ 28 h 35"/>
                  <a:gd name="T4" fmla="*/ 6 w 35"/>
                  <a:gd name="T5" fmla="*/ 6 h 35"/>
                  <a:gd name="T6" fmla="*/ 29 w 35"/>
                  <a:gd name="T7" fmla="*/ 6 h 35"/>
                  <a:gd name="T8" fmla="*/ 29 w 35"/>
                  <a:gd name="T9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29" y="28"/>
                    </a:moveTo>
                    <a:cubicBezTo>
                      <a:pt x="23" y="35"/>
                      <a:pt x="13" y="35"/>
                      <a:pt x="6" y="28"/>
                    </a:cubicBezTo>
                    <a:cubicBezTo>
                      <a:pt x="0" y="22"/>
                      <a:pt x="0" y="12"/>
                      <a:pt x="6" y="6"/>
                    </a:cubicBezTo>
                    <a:cubicBezTo>
                      <a:pt x="13" y="0"/>
                      <a:pt x="23" y="0"/>
                      <a:pt x="29" y="6"/>
                    </a:cubicBezTo>
                    <a:cubicBezTo>
                      <a:pt x="35" y="12"/>
                      <a:pt x="35" y="22"/>
                      <a:pt x="29" y="28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3" name="Freeform 7"/>
              <p:cNvSpPr>
                <a:spLocks/>
              </p:cNvSpPr>
              <p:nvPr/>
            </p:nvSpPr>
            <p:spPr bwMode="auto">
              <a:xfrm>
                <a:off x="1101727" y="3987784"/>
                <a:ext cx="101601" cy="98424"/>
              </a:xfrm>
              <a:custGeom>
                <a:avLst/>
                <a:gdLst>
                  <a:gd name="T0" fmla="*/ 5 w 27"/>
                  <a:gd name="T1" fmla="*/ 22 h 26"/>
                  <a:gd name="T2" fmla="*/ 5 w 27"/>
                  <a:gd name="T3" fmla="*/ 5 h 26"/>
                  <a:gd name="T4" fmla="*/ 22 w 27"/>
                  <a:gd name="T5" fmla="*/ 5 h 26"/>
                  <a:gd name="T6" fmla="*/ 22 w 27"/>
                  <a:gd name="T7" fmla="*/ 22 h 26"/>
                  <a:gd name="T8" fmla="*/ 5 w 27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5" y="22"/>
                    </a:moveTo>
                    <a:cubicBezTo>
                      <a:pt x="0" y="17"/>
                      <a:pt x="0" y="9"/>
                      <a:pt x="5" y="5"/>
                    </a:cubicBezTo>
                    <a:cubicBezTo>
                      <a:pt x="10" y="0"/>
                      <a:pt x="17" y="0"/>
                      <a:pt x="22" y="5"/>
                    </a:cubicBezTo>
                    <a:cubicBezTo>
                      <a:pt x="27" y="9"/>
                      <a:pt x="27" y="17"/>
                      <a:pt x="22" y="22"/>
                    </a:cubicBezTo>
                    <a:cubicBezTo>
                      <a:pt x="17" y="26"/>
                      <a:pt x="10" y="26"/>
                      <a:pt x="5" y="22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4" name="Freeform 8"/>
              <p:cNvSpPr>
                <a:spLocks/>
              </p:cNvSpPr>
              <p:nvPr/>
            </p:nvSpPr>
            <p:spPr bwMode="auto">
              <a:xfrm>
                <a:off x="965203" y="4143365"/>
                <a:ext cx="166688" cy="166687"/>
              </a:xfrm>
              <a:custGeom>
                <a:avLst/>
                <a:gdLst>
                  <a:gd name="T0" fmla="*/ 8 w 44"/>
                  <a:gd name="T1" fmla="*/ 36 h 44"/>
                  <a:gd name="T2" fmla="*/ 8 w 44"/>
                  <a:gd name="T3" fmla="*/ 8 h 44"/>
                  <a:gd name="T4" fmla="*/ 36 w 44"/>
                  <a:gd name="T5" fmla="*/ 8 h 44"/>
                  <a:gd name="T6" fmla="*/ 36 w 44"/>
                  <a:gd name="T7" fmla="*/ 36 h 44"/>
                  <a:gd name="T8" fmla="*/ 8 w 44"/>
                  <a:gd name="T9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8" y="36"/>
                    </a:moveTo>
                    <a:cubicBezTo>
                      <a:pt x="0" y="28"/>
                      <a:pt x="0" y="16"/>
                      <a:pt x="8" y="8"/>
                    </a:cubicBezTo>
                    <a:cubicBezTo>
                      <a:pt x="15" y="0"/>
                      <a:pt x="28" y="0"/>
                      <a:pt x="36" y="8"/>
                    </a:cubicBezTo>
                    <a:cubicBezTo>
                      <a:pt x="44" y="16"/>
                      <a:pt x="44" y="28"/>
                      <a:pt x="36" y="36"/>
                    </a:cubicBezTo>
                    <a:cubicBezTo>
                      <a:pt x="28" y="44"/>
                      <a:pt x="15" y="44"/>
                      <a:pt x="8" y="36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5" name="Freeform 9"/>
              <p:cNvSpPr>
                <a:spLocks/>
              </p:cNvSpPr>
              <p:nvPr/>
            </p:nvSpPr>
            <p:spPr bwMode="auto">
              <a:xfrm>
                <a:off x="741364" y="3740150"/>
                <a:ext cx="136524" cy="133350"/>
              </a:xfrm>
              <a:custGeom>
                <a:avLst/>
                <a:gdLst>
                  <a:gd name="T0" fmla="*/ 29 w 36"/>
                  <a:gd name="T1" fmla="*/ 6 h 35"/>
                  <a:gd name="T2" fmla="*/ 29 w 36"/>
                  <a:gd name="T3" fmla="*/ 29 h 35"/>
                  <a:gd name="T4" fmla="*/ 7 w 36"/>
                  <a:gd name="T5" fmla="*/ 29 h 35"/>
                  <a:gd name="T6" fmla="*/ 7 w 36"/>
                  <a:gd name="T7" fmla="*/ 6 h 35"/>
                  <a:gd name="T8" fmla="*/ 29 w 36"/>
                  <a:gd name="T9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5">
                    <a:moveTo>
                      <a:pt x="29" y="6"/>
                    </a:moveTo>
                    <a:cubicBezTo>
                      <a:pt x="36" y="12"/>
                      <a:pt x="36" y="22"/>
                      <a:pt x="29" y="29"/>
                    </a:cubicBezTo>
                    <a:cubicBezTo>
                      <a:pt x="23" y="35"/>
                      <a:pt x="13" y="35"/>
                      <a:pt x="7" y="29"/>
                    </a:cubicBezTo>
                    <a:cubicBezTo>
                      <a:pt x="0" y="22"/>
                      <a:pt x="0" y="12"/>
                      <a:pt x="7" y="6"/>
                    </a:cubicBezTo>
                    <a:cubicBezTo>
                      <a:pt x="13" y="0"/>
                      <a:pt x="23" y="0"/>
                      <a:pt x="29" y="6"/>
                    </a:cubicBezTo>
                    <a:close/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3915639" y="5196226"/>
            <a:ext cx="706315" cy="706315"/>
            <a:chOff x="5223744" y="5196226"/>
            <a:chExt cx="706315" cy="706315"/>
          </a:xfrm>
          <a:noFill/>
        </p:grpSpPr>
        <p:sp>
          <p:nvSpPr>
            <p:cNvPr id="16" name="Oval 15"/>
            <p:cNvSpPr/>
            <p:nvPr/>
          </p:nvSpPr>
          <p:spPr>
            <a:xfrm>
              <a:off x="5223744" y="5196226"/>
              <a:ext cx="706315" cy="7063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415749" y="5393906"/>
              <a:ext cx="316694" cy="316694"/>
              <a:chOff x="2484437" y="3797917"/>
              <a:chExt cx="881062" cy="881061"/>
            </a:xfrm>
            <a:grpFill/>
          </p:grpSpPr>
          <p:sp>
            <p:nvSpPr>
              <p:cNvPr id="37" name="Oval 13"/>
              <p:cNvSpPr>
                <a:spLocks noChangeArrowheads="1"/>
              </p:cNvSpPr>
              <p:nvPr/>
            </p:nvSpPr>
            <p:spPr bwMode="auto">
              <a:xfrm>
                <a:off x="2484437" y="3797917"/>
                <a:ext cx="881062" cy="881061"/>
              </a:xfrm>
              <a:prstGeom prst="ellipse">
                <a:avLst/>
              </a:prstGeom>
              <a:grpFill/>
              <a:ln w="15875" cap="rnd">
                <a:solidFill>
                  <a:srgbClr val="00B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2636835" y="4267820"/>
                <a:ext cx="576262" cy="293688"/>
              </a:xfrm>
              <a:custGeom>
                <a:avLst/>
                <a:gdLst>
                  <a:gd name="T0" fmla="*/ 152 w 152"/>
                  <a:gd name="T1" fmla="*/ 0 h 77"/>
                  <a:gd name="T2" fmla="*/ 76 w 152"/>
                  <a:gd name="T3" fmla="*/ 77 h 77"/>
                  <a:gd name="T4" fmla="*/ 0 w 152"/>
                  <a:gd name="T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2" h="77">
                    <a:moveTo>
                      <a:pt x="152" y="0"/>
                    </a:moveTo>
                    <a:cubicBezTo>
                      <a:pt x="152" y="41"/>
                      <a:pt x="118" y="77"/>
                      <a:pt x="76" y="77"/>
                    </a:cubicBezTo>
                    <a:cubicBezTo>
                      <a:pt x="34" y="77"/>
                      <a:pt x="0" y="41"/>
                      <a:pt x="0" y="0"/>
                    </a:cubicBezTo>
                  </a:path>
                </a:pathLst>
              </a:custGeom>
              <a:grpFill/>
              <a:ln w="15875" cap="rnd">
                <a:solidFill>
                  <a:srgbClr val="00B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9" name="Freeform 15"/>
              <p:cNvSpPr>
                <a:spLocks/>
              </p:cNvSpPr>
              <p:nvPr/>
            </p:nvSpPr>
            <p:spPr bwMode="auto">
              <a:xfrm>
                <a:off x="2666995" y="4082109"/>
                <a:ext cx="166687" cy="80964"/>
              </a:xfrm>
              <a:custGeom>
                <a:avLst/>
                <a:gdLst>
                  <a:gd name="T0" fmla="*/ 0 w 44"/>
                  <a:gd name="T1" fmla="*/ 21 h 21"/>
                  <a:gd name="T2" fmla="*/ 23 w 44"/>
                  <a:gd name="T3" fmla="*/ 0 h 21"/>
                  <a:gd name="T4" fmla="*/ 44 w 44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21">
                    <a:moveTo>
                      <a:pt x="0" y="21"/>
                    </a:moveTo>
                    <a:cubicBezTo>
                      <a:pt x="0" y="10"/>
                      <a:pt x="11" y="0"/>
                      <a:pt x="23" y="0"/>
                    </a:cubicBezTo>
                    <a:cubicBezTo>
                      <a:pt x="34" y="0"/>
                      <a:pt x="44" y="10"/>
                      <a:pt x="44" y="21"/>
                    </a:cubicBezTo>
                  </a:path>
                </a:pathLst>
              </a:custGeom>
              <a:grpFill/>
              <a:ln w="15875" cap="rnd">
                <a:solidFill>
                  <a:srgbClr val="00B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0" name="Freeform 16"/>
              <p:cNvSpPr>
                <a:spLocks/>
              </p:cNvSpPr>
              <p:nvPr/>
            </p:nvSpPr>
            <p:spPr bwMode="auto">
              <a:xfrm>
                <a:off x="3016252" y="4082090"/>
                <a:ext cx="166687" cy="80964"/>
              </a:xfrm>
              <a:custGeom>
                <a:avLst/>
                <a:gdLst>
                  <a:gd name="T0" fmla="*/ 44 w 44"/>
                  <a:gd name="T1" fmla="*/ 21 h 21"/>
                  <a:gd name="T2" fmla="*/ 21 w 44"/>
                  <a:gd name="T3" fmla="*/ 0 h 21"/>
                  <a:gd name="T4" fmla="*/ 0 w 44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21">
                    <a:moveTo>
                      <a:pt x="44" y="21"/>
                    </a:moveTo>
                    <a:cubicBezTo>
                      <a:pt x="44" y="10"/>
                      <a:pt x="32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</a:path>
                </a:pathLst>
              </a:custGeom>
              <a:grpFill/>
              <a:ln w="15875" cap="rnd">
                <a:solidFill>
                  <a:srgbClr val="00B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7075048" y="5196226"/>
            <a:ext cx="706315" cy="706315"/>
            <a:chOff x="8383153" y="5196226"/>
            <a:chExt cx="706315" cy="706315"/>
          </a:xfrm>
          <a:noFill/>
        </p:grpSpPr>
        <p:sp>
          <p:nvSpPr>
            <p:cNvPr id="18" name="Oval 17"/>
            <p:cNvSpPr/>
            <p:nvPr/>
          </p:nvSpPr>
          <p:spPr>
            <a:xfrm>
              <a:off x="8383153" y="5196226"/>
              <a:ext cx="706315" cy="7063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8595778" y="5404588"/>
              <a:ext cx="281066" cy="303121"/>
              <a:chOff x="8939815" y="5653138"/>
              <a:chExt cx="281066" cy="303121"/>
            </a:xfrm>
            <a:grpFill/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8939815" y="5674627"/>
                <a:ext cx="281066" cy="281630"/>
              </a:xfrm>
              <a:custGeom>
                <a:avLst/>
                <a:gdLst>
                  <a:gd name="T0" fmla="*/ 248 w 497"/>
                  <a:gd name="T1" fmla="*/ 115 h 498"/>
                  <a:gd name="T2" fmla="*/ 497 w 497"/>
                  <a:gd name="T3" fmla="*/ 0 h 498"/>
                  <a:gd name="T4" fmla="*/ 497 w 497"/>
                  <a:gd name="T5" fmla="*/ 373 h 498"/>
                  <a:gd name="T6" fmla="*/ 248 w 497"/>
                  <a:gd name="T7" fmla="*/ 498 h 498"/>
                  <a:gd name="T8" fmla="*/ 0 w 497"/>
                  <a:gd name="T9" fmla="*/ 373 h 498"/>
                  <a:gd name="T10" fmla="*/ 0 w 497"/>
                  <a:gd name="T11" fmla="*/ 0 h 498"/>
                  <a:gd name="T12" fmla="*/ 248 w 497"/>
                  <a:gd name="T13" fmla="*/ 115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7" h="498">
                    <a:moveTo>
                      <a:pt x="248" y="115"/>
                    </a:moveTo>
                    <a:lnTo>
                      <a:pt x="497" y="0"/>
                    </a:lnTo>
                    <a:lnTo>
                      <a:pt x="497" y="373"/>
                    </a:lnTo>
                    <a:lnTo>
                      <a:pt x="248" y="498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48" y="115"/>
                    </a:lnTo>
                    <a:close/>
                  </a:path>
                </a:pathLst>
              </a:custGeom>
              <a:grpFill/>
              <a:ln w="15875" cap="rnd">
                <a:solidFill>
                  <a:srgbClr val="00B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" name="Freeform 21"/>
              <p:cNvSpPr>
                <a:spLocks/>
              </p:cNvSpPr>
              <p:nvPr/>
            </p:nvSpPr>
            <p:spPr bwMode="auto">
              <a:xfrm>
                <a:off x="8972050" y="5653138"/>
                <a:ext cx="216596" cy="53724"/>
              </a:xfrm>
              <a:custGeom>
                <a:avLst/>
                <a:gdLst>
                  <a:gd name="T0" fmla="*/ 383 w 383"/>
                  <a:gd name="T1" fmla="*/ 0 h 95"/>
                  <a:gd name="T2" fmla="*/ 191 w 383"/>
                  <a:gd name="T3" fmla="*/ 95 h 95"/>
                  <a:gd name="T4" fmla="*/ 0 w 383"/>
                  <a:gd name="T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" h="95">
                    <a:moveTo>
                      <a:pt x="383" y="0"/>
                    </a:moveTo>
                    <a:lnTo>
                      <a:pt x="191" y="95"/>
                    </a:lnTo>
                    <a:lnTo>
                      <a:pt x="0" y="0"/>
                    </a:lnTo>
                  </a:path>
                </a:pathLst>
              </a:custGeom>
              <a:grpFill/>
              <a:ln w="15875" cap="rnd">
                <a:solidFill>
                  <a:srgbClr val="00B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4" name="Line 22"/>
              <p:cNvSpPr>
                <a:spLocks noChangeShapeType="1"/>
              </p:cNvSpPr>
              <p:nvPr/>
            </p:nvSpPr>
            <p:spPr bwMode="auto">
              <a:xfrm>
                <a:off x="9080348" y="5739664"/>
                <a:ext cx="0" cy="216595"/>
              </a:xfrm>
              <a:prstGeom prst="line">
                <a:avLst/>
              </a:prstGeom>
              <a:grpFill/>
              <a:ln w="15875" cap="rnd">
                <a:solidFill>
                  <a:srgbClr val="00B0F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5495343" y="5196226"/>
            <a:ext cx="706315" cy="706315"/>
            <a:chOff x="6803448" y="5196226"/>
            <a:chExt cx="706315" cy="706315"/>
          </a:xfrm>
        </p:grpSpPr>
        <p:sp>
          <p:nvSpPr>
            <p:cNvPr id="17" name="Oval 16"/>
            <p:cNvSpPr/>
            <p:nvPr/>
          </p:nvSpPr>
          <p:spPr>
            <a:xfrm>
              <a:off x="6803448" y="5196226"/>
              <a:ext cx="706315" cy="7063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994082" y="5393968"/>
              <a:ext cx="313824" cy="313823"/>
              <a:chOff x="4154487" y="3932238"/>
              <a:chExt cx="879478" cy="879475"/>
            </a:xfrm>
          </p:grpSpPr>
          <p:sp>
            <p:nvSpPr>
              <p:cNvPr id="46" name="Rectangle 26"/>
              <p:cNvSpPr>
                <a:spLocks noChangeArrowheads="1"/>
              </p:cNvSpPr>
              <p:nvPr/>
            </p:nvSpPr>
            <p:spPr bwMode="auto">
              <a:xfrm>
                <a:off x="4154487" y="3932238"/>
                <a:ext cx="879475" cy="879475"/>
              </a:xfrm>
              <a:prstGeom prst="rect">
                <a:avLst/>
              </a:prstGeom>
              <a:noFill/>
              <a:ln w="158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" name="Line 27"/>
              <p:cNvSpPr>
                <a:spLocks noChangeShapeType="1"/>
              </p:cNvSpPr>
              <p:nvPr/>
            </p:nvSpPr>
            <p:spPr bwMode="auto">
              <a:xfrm flipH="1">
                <a:off x="4154490" y="4598987"/>
                <a:ext cx="879475" cy="0"/>
              </a:xfrm>
              <a:prstGeom prst="line">
                <a:avLst/>
              </a:prstGeom>
              <a:noFill/>
              <a:ln w="158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4324353" y="4044953"/>
                <a:ext cx="269874" cy="193675"/>
              </a:xfrm>
              <a:custGeom>
                <a:avLst/>
                <a:gdLst>
                  <a:gd name="T0" fmla="*/ 46 w 71"/>
                  <a:gd name="T1" fmla="*/ 0 h 51"/>
                  <a:gd name="T2" fmla="*/ 21 w 71"/>
                  <a:gd name="T3" fmla="*/ 21 h 51"/>
                  <a:gd name="T4" fmla="*/ 16 w 71"/>
                  <a:gd name="T5" fmla="*/ 20 h 51"/>
                  <a:gd name="T6" fmla="*/ 0 w 71"/>
                  <a:gd name="T7" fmla="*/ 36 h 51"/>
                  <a:gd name="T8" fmla="*/ 16 w 71"/>
                  <a:gd name="T9" fmla="*/ 50 h 51"/>
                  <a:gd name="T10" fmla="*/ 46 w 71"/>
                  <a:gd name="T11" fmla="*/ 50 h 51"/>
                  <a:gd name="T12" fmla="*/ 71 w 71"/>
                  <a:gd name="T13" fmla="*/ 25 h 51"/>
                  <a:gd name="T14" fmla="*/ 46 w 71"/>
                  <a:gd name="T1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51">
                    <a:moveTo>
                      <a:pt x="46" y="0"/>
                    </a:moveTo>
                    <a:cubicBezTo>
                      <a:pt x="33" y="0"/>
                      <a:pt x="23" y="9"/>
                      <a:pt x="21" y="21"/>
                    </a:cubicBezTo>
                    <a:cubicBezTo>
                      <a:pt x="19" y="21"/>
                      <a:pt x="17" y="20"/>
                      <a:pt x="16" y="20"/>
                    </a:cubicBezTo>
                    <a:cubicBezTo>
                      <a:pt x="7" y="20"/>
                      <a:pt x="0" y="27"/>
                      <a:pt x="0" y="36"/>
                    </a:cubicBezTo>
                    <a:cubicBezTo>
                      <a:pt x="0" y="44"/>
                      <a:pt x="7" y="51"/>
                      <a:pt x="1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60" y="51"/>
                      <a:pt x="71" y="39"/>
                      <a:pt x="71" y="25"/>
                    </a:cubicBezTo>
                    <a:cubicBezTo>
                      <a:pt x="71" y="12"/>
                      <a:pt x="60" y="0"/>
                      <a:pt x="46" y="0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4260852" y="4276727"/>
                <a:ext cx="728664" cy="322263"/>
              </a:xfrm>
              <a:custGeom>
                <a:avLst/>
                <a:gdLst>
                  <a:gd name="T0" fmla="*/ 0 w 192"/>
                  <a:gd name="T1" fmla="*/ 85 h 85"/>
                  <a:gd name="T2" fmla="*/ 48 w 192"/>
                  <a:gd name="T3" fmla="*/ 30 h 85"/>
                  <a:gd name="T4" fmla="*/ 93 w 192"/>
                  <a:gd name="T5" fmla="*/ 60 h 85"/>
                  <a:gd name="T6" fmla="*/ 123 w 192"/>
                  <a:gd name="T7" fmla="*/ 8 h 85"/>
                  <a:gd name="T8" fmla="*/ 138 w 192"/>
                  <a:gd name="T9" fmla="*/ 0 h 85"/>
                  <a:gd name="T10" fmla="*/ 153 w 192"/>
                  <a:gd name="T11" fmla="*/ 9 h 85"/>
                  <a:gd name="T12" fmla="*/ 192 w 192"/>
                  <a:gd name="T13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85">
                    <a:moveTo>
                      <a:pt x="0" y="85"/>
                    </a:moveTo>
                    <a:cubicBezTo>
                      <a:pt x="0" y="85"/>
                      <a:pt x="22" y="30"/>
                      <a:pt x="48" y="30"/>
                    </a:cubicBezTo>
                    <a:cubicBezTo>
                      <a:pt x="73" y="30"/>
                      <a:pt x="93" y="60"/>
                      <a:pt x="93" y="60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6" y="3"/>
                      <a:pt x="132" y="0"/>
                      <a:pt x="138" y="0"/>
                    </a:cubicBezTo>
                    <a:cubicBezTo>
                      <a:pt x="144" y="0"/>
                      <a:pt x="150" y="3"/>
                      <a:pt x="153" y="9"/>
                    </a:cubicBezTo>
                    <a:cubicBezTo>
                      <a:pt x="192" y="85"/>
                      <a:pt x="192" y="85"/>
                      <a:pt x="192" y="85"/>
                    </a:cubicBezTo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cxnSp>
        <p:nvCxnSpPr>
          <p:cNvPr id="50" name="Straight Connector 49"/>
          <p:cNvCxnSpPr/>
          <p:nvPr/>
        </p:nvCxnSpPr>
        <p:spPr>
          <a:xfrm>
            <a:off x="6196048" y="5549384"/>
            <a:ext cx="877038" cy="0"/>
          </a:xfrm>
          <a:prstGeom prst="line">
            <a:avLst/>
          </a:prstGeom>
          <a:ln w="22225">
            <a:solidFill>
              <a:schemeClr val="bg1"/>
            </a:solidFill>
            <a:prstDash val="sysDot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781364" y="5549384"/>
            <a:ext cx="877038" cy="0"/>
          </a:xfrm>
          <a:prstGeom prst="line">
            <a:avLst/>
          </a:prstGeom>
          <a:ln w="22225">
            <a:solidFill>
              <a:schemeClr val="bg1"/>
            </a:solidFill>
            <a:prstDash val="sysDot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021383" y="5955877"/>
            <a:ext cx="13303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US" altLang="zh-CN" sz="1400" b="0" dirty="0">
                <a:solidFill>
                  <a:schemeClr val="bg1"/>
                </a:solidFill>
                <a:latin typeface="+mj-lt"/>
              </a:rPr>
              <a:t>STAGE HERE</a:t>
            </a:r>
            <a:endParaRPr lang="id-ID" sz="14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00843" y="5955877"/>
            <a:ext cx="13303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US" altLang="zh-CN" sz="1400" b="0" dirty="0">
                <a:solidFill>
                  <a:schemeClr val="bg1"/>
                </a:solidFill>
                <a:latin typeface="+mj-lt"/>
              </a:rPr>
              <a:t>STAGE HERE</a:t>
            </a:r>
            <a:endParaRPr lang="id-ID" sz="14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80303" y="5955877"/>
            <a:ext cx="13303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US" altLang="zh-CN" sz="1400" b="0" dirty="0">
                <a:solidFill>
                  <a:schemeClr val="bg1"/>
                </a:solidFill>
                <a:latin typeface="+mj-lt"/>
              </a:rPr>
              <a:t>STAGE HERE</a:t>
            </a:r>
            <a:endParaRPr lang="id-ID" sz="14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63058" y="5955877"/>
            <a:ext cx="13303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en-US" altLang="zh-CN" sz="1400" b="0" dirty="0">
                <a:solidFill>
                  <a:schemeClr val="bg1"/>
                </a:solidFill>
                <a:latin typeface="+mj-lt"/>
              </a:rPr>
              <a:t>STAGE HERE</a:t>
            </a:r>
            <a:endParaRPr lang="id-ID" sz="14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713971" y="4012956"/>
            <a:ext cx="420630" cy="330845"/>
          </a:xfrm>
          <a:custGeom>
            <a:avLst/>
            <a:gdLst>
              <a:gd name="connsiteX0" fmla="*/ 390702 w 420630"/>
              <a:gd name="connsiteY0" fmla="*/ 0 h 330845"/>
              <a:gd name="connsiteX1" fmla="*/ 420630 w 420630"/>
              <a:gd name="connsiteY1" fmla="*/ 63122 h 330845"/>
              <a:gd name="connsiteX2" fmla="*/ 355060 w 420630"/>
              <a:gd name="connsiteY2" fmla="*/ 105566 h 330845"/>
              <a:gd name="connsiteX3" fmla="*/ 334110 w 420630"/>
              <a:gd name="connsiteY3" fmla="*/ 177938 h 330845"/>
              <a:gd name="connsiteX4" fmla="*/ 408115 w 420630"/>
              <a:gd name="connsiteY4" fmla="*/ 177938 h 330845"/>
              <a:gd name="connsiteX5" fmla="*/ 408115 w 420630"/>
              <a:gd name="connsiteY5" fmla="*/ 330845 h 330845"/>
              <a:gd name="connsiteX6" fmla="*/ 255208 w 420630"/>
              <a:gd name="connsiteY6" fmla="*/ 330845 h 330845"/>
              <a:gd name="connsiteX7" fmla="*/ 255208 w 420630"/>
              <a:gd name="connsiteY7" fmla="*/ 221470 h 330845"/>
              <a:gd name="connsiteX8" fmla="*/ 266907 w 420630"/>
              <a:gd name="connsiteY8" fmla="*/ 116449 h 330845"/>
              <a:gd name="connsiteX9" fmla="*/ 310439 w 420630"/>
              <a:gd name="connsiteY9" fmla="*/ 47885 h 330845"/>
              <a:gd name="connsiteX10" fmla="*/ 390702 w 420630"/>
              <a:gd name="connsiteY10" fmla="*/ 0 h 330845"/>
              <a:gd name="connsiteX11" fmla="*/ 135494 w 420630"/>
              <a:gd name="connsiteY11" fmla="*/ 0 h 330845"/>
              <a:gd name="connsiteX12" fmla="*/ 165423 w 420630"/>
              <a:gd name="connsiteY12" fmla="*/ 63122 h 330845"/>
              <a:gd name="connsiteX13" fmla="*/ 99852 w 420630"/>
              <a:gd name="connsiteY13" fmla="*/ 105566 h 330845"/>
              <a:gd name="connsiteX14" fmla="*/ 78902 w 420630"/>
              <a:gd name="connsiteY14" fmla="*/ 177938 h 330845"/>
              <a:gd name="connsiteX15" fmla="*/ 152907 w 420630"/>
              <a:gd name="connsiteY15" fmla="*/ 177938 h 330845"/>
              <a:gd name="connsiteX16" fmla="*/ 152907 w 420630"/>
              <a:gd name="connsiteY16" fmla="*/ 330845 h 330845"/>
              <a:gd name="connsiteX17" fmla="*/ 0 w 420630"/>
              <a:gd name="connsiteY17" fmla="*/ 330845 h 330845"/>
              <a:gd name="connsiteX18" fmla="*/ 0 w 420630"/>
              <a:gd name="connsiteY18" fmla="*/ 221470 h 330845"/>
              <a:gd name="connsiteX19" fmla="*/ 11700 w 420630"/>
              <a:gd name="connsiteY19" fmla="*/ 116721 h 330845"/>
              <a:gd name="connsiteX20" fmla="*/ 54960 w 420630"/>
              <a:gd name="connsiteY20" fmla="*/ 47885 h 330845"/>
              <a:gd name="connsiteX21" fmla="*/ 135494 w 420630"/>
              <a:gd name="connsiteY21" fmla="*/ 0 h 33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0630" h="330845">
                <a:moveTo>
                  <a:pt x="390702" y="0"/>
                </a:moveTo>
                <a:lnTo>
                  <a:pt x="420630" y="63122"/>
                </a:lnTo>
                <a:cubicBezTo>
                  <a:pt x="390158" y="73279"/>
                  <a:pt x="368301" y="87427"/>
                  <a:pt x="355060" y="105566"/>
                </a:cubicBezTo>
                <a:cubicBezTo>
                  <a:pt x="341819" y="123704"/>
                  <a:pt x="334836" y="147828"/>
                  <a:pt x="334110" y="177938"/>
                </a:cubicBezTo>
                <a:lnTo>
                  <a:pt x="408115" y="177938"/>
                </a:lnTo>
                <a:lnTo>
                  <a:pt x="408115" y="330845"/>
                </a:lnTo>
                <a:lnTo>
                  <a:pt x="255208" y="330845"/>
                </a:lnTo>
                <a:lnTo>
                  <a:pt x="255208" y="221470"/>
                </a:lnTo>
                <a:cubicBezTo>
                  <a:pt x="255208" y="176850"/>
                  <a:pt x="259108" y="141843"/>
                  <a:pt x="266907" y="116449"/>
                </a:cubicBezTo>
                <a:cubicBezTo>
                  <a:pt x="274707" y="91055"/>
                  <a:pt x="289218" y="68201"/>
                  <a:pt x="310439" y="47885"/>
                </a:cubicBezTo>
                <a:cubicBezTo>
                  <a:pt x="331661" y="27570"/>
                  <a:pt x="358416" y="11609"/>
                  <a:pt x="390702" y="0"/>
                </a:cubicBezTo>
                <a:close/>
                <a:moveTo>
                  <a:pt x="135494" y="0"/>
                </a:moveTo>
                <a:lnTo>
                  <a:pt x="165423" y="63122"/>
                </a:lnTo>
                <a:cubicBezTo>
                  <a:pt x="134950" y="73279"/>
                  <a:pt x="113093" y="87427"/>
                  <a:pt x="99852" y="105566"/>
                </a:cubicBezTo>
                <a:cubicBezTo>
                  <a:pt x="86611" y="123704"/>
                  <a:pt x="79628" y="147828"/>
                  <a:pt x="78902" y="177938"/>
                </a:cubicBezTo>
                <a:lnTo>
                  <a:pt x="152907" y="177938"/>
                </a:lnTo>
                <a:lnTo>
                  <a:pt x="152907" y="330845"/>
                </a:lnTo>
                <a:lnTo>
                  <a:pt x="0" y="330845"/>
                </a:lnTo>
                <a:lnTo>
                  <a:pt x="0" y="221470"/>
                </a:lnTo>
                <a:cubicBezTo>
                  <a:pt x="0" y="177212"/>
                  <a:pt x="3900" y="142296"/>
                  <a:pt x="11700" y="116721"/>
                </a:cubicBezTo>
                <a:cubicBezTo>
                  <a:pt x="19499" y="91146"/>
                  <a:pt x="33919" y="68201"/>
                  <a:pt x="54960" y="47885"/>
                </a:cubicBezTo>
                <a:cubicBezTo>
                  <a:pt x="76000" y="27570"/>
                  <a:pt x="102845" y="11609"/>
                  <a:pt x="1354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2000" b="1">
                <a:solidFill>
                  <a:srgbClr val="00B0F0"/>
                </a:solidFill>
                <a:latin typeface="+mn-ea"/>
              </a:defRPr>
            </a:lvl1pPr>
          </a:lstStyle>
          <a:p>
            <a:endParaRPr lang="id-ID" sz="8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6259175" y="4565048"/>
            <a:ext cx="538267" cy="422428"/>
          </a:xfrm>
          <a:custGeom>
            <a:avLst/>
            <a:gdLst>
              <a:gd name="connsiteX0" fmla="*/ 269356 w 422263"/>
              <a:gd name="connsiteY0" fmla="*/ 0 h 331389"/>
              <a:gd name="connsiteX1" fmla="*/ 422263 w 422263"/>
              <a:gd name="connsiteY1" fmla="*/ 0 h 331389"/>
              <a:gd name="connsiteX2" fmla="*/ 422263 w 422263"/>
              <a:gd name="connsiteY2" fmla="*/ 109919 h 331389"/>
              <a:gd name="connsiteX3" fmla="*/ 410564 w 422263"/>
              <a:gd name="connsiteY3" fmla="*/ 214396 h 331389"/>
              <a:gd name="connsiteX4" fmla="*/ 367031 w 422263"/>
              <a:gd name="connsiteY4" fmla="*/ 283232 h 331389"/>
              <a:gd name="connsiteX5" fmla="*/ 286769 w 422263"/>
              <a:gd name="connsiteY5" fmla="*/ 331389 h 331389"/>
              <a:gd name="connsiteX6" fmla="*/ 256840 w 422263"/>
              <a:gd name="connsiteY6" fmla="*/ 267723 h 331389"/>
              <a:gd name="connsiteX7" fmla="*/ 322411 w 422263"/>
              <a:gd name="connsiteY7" fmla="*/ 225279 h 331389"/>
              <a:gd name="connsiteX8" fmla="*/ 342817 w 422263"/>
              <a:gd name="connsiteY8" fmla="*/ 152907 h 331389"/>
              <a:gd name="connsiteX9" fmla="*/ 269356 w 422263"/>
              <a:gd name="connsiteY9" fmla="*/ 152907 h 331389"/>
              <a:gd name="connsiteX10" fmla="*/ 12516 w 422263"/>
              <a:gd name="connsiteY10" fmla="*/ 0 h 331389"/>
              <a:gd name="connsiteX11" fmla="*/ 165423 w 422263"/>
              <a:gd name="connsiteY11" fmla="*/ 0 h 331389"/>
              <a:gd name="connsiteX12" fmla="*/ 165423 w 422263"/>
              <a:gd name="connsiteY12" fmla="*/ 109919 h 331389"/>
              <a:gd name="connsiteX13" fmla="*/ 153996 w 422263"/>
              <a:gd name="connsiteY13" fmla="*/ 214396 h 331389"/>
              <a:gd name="connsiteX14" fmla="*/ 110735 w 422263"/>
              <a:gd name="connsiteY14" fmla="*/ 283232 h 331389"/>
              <a:gd name="connsiteX15" fmla="*/ 29929 w 422263"/>
              <a:gd name="connsiteY15" fmla="*/ 331389 h 331389"/>
              <a:gd name="connsiteX16" fmla="*/ 0 w 422263"/>
              <a:gd name="connsiteY16" fmla="*/ 267723 h 331389"/>
              <a:gd name="connsiteX17" fmla="*/ 65843 w 422263"/>
              <a:gd name="connsiteY17" fmla="*/ 225279 h 331389"/>
              <a:gd name="connsiteX18" fmla="*/ 86521 w 422263"/>
              <a:gd name="connsiteY18" fmla="*/ 152907 h 331389"/>
              <a:gd name="connsiteX19" fmla="*/ 12516 w 422263"/>
              <a:gd name="connsiteY19" fmla="*/ 152907 h 33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2263" h="331389">
                <a:moveTo>
                  <a:pt x="269356" y="0"/>
                </a:moveTo>
                <a:lnTo>
                  <a:pt x="422263" y="0"/>
                </a:lnTo>
                <a:lnTo>
                  <a:pt x="422263" y="109919"/>
                </a:lnTo>
                <a:cubicBezTo>
                  <a:pt x="422263" y="154177"/>
                  <a:pt x="418363" y="189003"/>
                  <a:pt x="410564" y="214396"/>
                </a:cubicBezTo>
                <a:cubicBezTo>
                  <a:pt x="402764" y="239790"/>
                  <a:pt x="388253" y="262735"/>
                  <a:pt x="367031" y="283232"/>
                </a:cubicBezTo>
                <a:cubicBezTo>
                  <a:pt x="345809" y="303728"/>
                  <a:pt x="319055" y="319781"/>
                  <a:pt x="286769" y="331389"/>
                </a:cubicBezTo>
                <a:lnTo>
                  <a:pt x="256840" y="267723"/>
                </a:lnTo>
                <a:cubicBezTo>
                  <a:pt x="287313" y="257566"/>
                  <a:pt x="309170" y="243418"/>
                  <a:pt x="322411" y="225279"/>
                </a:cubicBezTo>
                <a:cubicBezTo>
                  <a:pt x="335652" y="207141"/>
                  <a:pt x="342454" y="183017"/>
                  <a:pt x="342817" y="152907"/>
                </a:cubicBezTo>
                <a:lnTo>
                  <a:pt x="269356" y="152907"/>
                </a:lnTo>
                <a:close/>
                <a:moveTo>
                  <a:pt x="12516" y="0"/>
                </a:moveTo>
                <a:lnTo>
                  <a:pt x="165423" y="0"/>
                </a:lnTo>
                <a:lnTo>
                  <a:pt x="165423" y="109919"/>
                </a:lnTo>
                <a:cubicBezTo>
                  <a:pt x="165423" y="154177"/>
                  <a:pt x="161614" y="189003"/>
                  <a:pt x="153996" y="214396"/>
                </a:cubicBezTo>
                <a:cubicBezTo>
                  <a:pt x="146377" y="239790"/>
                  <a:pt x="131957" y="262735"/>
                  <a:pt x="110735" y="283232"/>
                </a:cubicBezTo>
                <a:cubicBezTo>
                  <a:pt x="89513" y="303728"/>
                  <a:pt x="62578" y="319781"/>
                  <a:pt x="29929" y="331389"/>
                </a:cubicBezTo>
                <a:lnTo>
                  <a:pt x="0" y="267723"/>
                </a:lnTo>
                <a:cubicBezTo>
                  <a:pt x="30836" y="257566"/>
                  <a:pt x="52783" y="243418"/>
                  <a:pt x="65843" y="225279"/>
                </a:cubicBezTo>
                <a:cubicBezTo>
                  <a:pt x="78902" y="207141"/>
                  <a:pt x="85795" y="183017"/>
                  <a:pt x="86521" y="152907"/>
                </a:cubicBezTo>
                <a:lnTo>
                  <a:pt x="12516" y="1529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2000" b="1">
                <a:solidFill>
                  <a:srgbClr val="00B0F0"/>
                </a:solidFill>
                <a:latin typeface="+mn-ea"/>
              </a:defRPr>
            </a:lvl1pPr>
          </a:lstStyle>
          <a:p>
            <a:endParaRPr lang="id-ID" sz="8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altLang="zh-CN" dirty="0">
                <a:latin typeface="+mj-lt"/>
              </a:rPr>
              <a:t>TITLE HERE</a:t>
            </a:r>
            <a:endParaRPr lang="en-US" altLang="zh-CN" dirty="0">
              <a:latin typeface="+mj-l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d-ID" altLang="zh-CN" dirty="0">
                <a:latin typeface="+mj-lt"/>
              </a:rPr>
              <a:t>Design &amp; Creativity Space Studio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2230016" y="3942004"/>
            <a:ext cx="3819468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altLang="zh-CN" sz="1400" dirty="0">
                <a:latin typeface="+mj-lt"/>
              </a:rPr>
              <a:t>A complex idea can be conveyed with just a single still image, namely making it possible to absorb large amounts of data quickly.</a:t>
            </a:r>
            <a:endParaRPr lang="zh-CN" altLang="en-US" sz="1400" dirty="0">
              <a:latin typeface="+mj-lt"/>
            </a:endParaRPr>
          </a:p>
        </p:txBody>
      </p:sp>
      <p:sp>
        <p:nvSpPr>
          <p:cNvPr id="70" name="Rectangle 36"/>
          <p:cNvSpPr>
            <a:spLocks noChangeArrowheads="1"/>
          </p:cNvSpPr>
          <p:nvPr/>
        </p:nvSpPr>
        <p:spPr bwMode="auto">
          <a:xfrm>
            <a:off x="1693903" y="2819730"/>
            <a:ext cx="41745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sz="4000" b="1" spc="300" dirty="0">
                <a:solidFill>
                  <a:schemeClr val="bg1"/>
                </a:solidFill>
                <a:latin typeface="+mj-lt"/>
                <a:sym typeface="Arial" pitchFamily="34" charset="0"/>
              </a:rPr>
              <a:t>STAGE HERE</a:t>
            </a:r>
            <a:endParaRPr lang="zh-CN" altLang="en-US" sz="4000" b="1" spc="300" dirty="0">
              <a:solidFill>
                <a:schemeClr val="bg1"/>
              </a:solidFill>
              <a:latin typeface="+mj-lt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5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25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75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67" grpId="0" animBg="1"/>
      <p:bldP spid="68" grpId="0" animBg="1"/>
      <p:bldP spid="69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KSO_Shape"/>
          <p:cNvGrpSpPr>
            <a:grpSpLocks/>
          </p:cNvGrpSpPr>
          <p:nvPr/>
        </p:nvGrpSpPr>
        <p:grpSpPr bwMode="auto">
          <a:xfrm>
            <a:off x="888373" y="1686169"/>
            <a:ext cx="5399888" cy="4463906"/>
            <a:chOff x="1595438" y="968375"/>
            <a:chExt cx="5953125" cy="4921250"/>
          </a:xfrm>
          <a:solidFill>
            <a:schemeClr val="bg1">
              <a:lumMod val="85000"/>
            </a:schemeClr>
          </a:solidFill>
        </p:grpSpPr>
        <p:sp>
          <p:nvSpPr>
            <p:cNvPr id="391" name="内蒙古"/>
            <p:cNvSpPr>
              <a:spLocks/>
            </p:cNvSpPr>
            <p:nvPr/>
          </p:nvSpPr>
          <p:spPr bwMode="auto">
            <a:xfrm>
              <a:off x="4095750" y="1023938"/>
              <a:ext cx="2608263" cy="2225675"/>
            </a:xfrm>
            <a:custGeom>
              <a:avLst/>
              <a:gdLst>
                <a:gd name="T0" fmla="*/ 2147483646 w 1428"/>
                <a:gd name="T1" fmla="*/ 2147483646 h 1218"/>
                <a:gd name="T2" fmla="*/ 2147483646 w 1428"/>
                <a:gd name="T3" fmla="*/ 2147483646 h 1218"/>
                <a:gd name="T4" fmla="*/ 2147483646 w 1428"/>
                <a:gd name="T5" fmla="*/ 2147483646 h 1218"/>
                <a:gd name="T6" fmla="*/ 2147483646 w 1428"/>
                <a:gd name="T7" fmla="*/ 2147483646 h 1218"/>
                <a:gd name="T8" fmla="*/ 2147483646 w 1428"/>
                <a:gd name="T9" fmla="*/ 2147483646 h 1218"/>
                <a:gd name="T10" fmla="*/ 2147483646 w 1428"/>
                <a:gd name="T11" fmla="*/ 2147483646 h 1218"/>
                <a:gd name="T12" fmla="*/ 2147483646 w 1428"/>
                <a:gd name="T13" fmla="*/ 2147483646 h 1218"/>
                <a:gd name="T14" fmla="*/ 2147483646 w 1428"/>
                <a:gd name="T15" fmla="*/ 2147483646 h 1218"/>
                <a:gd name="T16" fmla="*/ 2147483646 w 1428"/>
                <a:gd name="T17" fmla="*/ 2147483646 h 1218"/>
                <a:gd name="T18" fmla="*/ 2147483646 w 1428"/>
                <a:gd name="T19" fmla="*/ 2147483646 h 1218"/>
                <a:gd name="T20" fmla="*/ 2147483646 w 1428"/>
                <a:gd name="T21" fmla="*/ 2147483646 h 1218"/>
                <a:gd name="T22" fmla="*/ 2147483646 w 1428"/>
                <a:gd name="T23" fmla="*/ 2147483646 h 1218"/>
                <a:gd name="T24" fmla="*/ 2147483646 w 1428"/>
                <a:gd name="T25" fmla="*/ 2147483646 h 1218"/>
                <a:gd name="T26" fmla="*/ 2147483646 w 1428"/>
                <a:gd name="T27" fmla="*/ 2147483646 h 1218"/>
                <a:gd name="T28" fmla="*/ 2147483646 w 1428"/>
                <a:gd name="T29" fmla="*/ 2147483646 h 1218"/>
                <a:gd name="T30" fmla="*/ 2147483646 w 1428"/>
                <a:gd name="T31" fmla="*/ 2147483646 h 1218"/>
                <a:gd name="T32" fmla="*/ 2147483646 w 1428"/>
                <a:gd name="T33" fmla="*/ 2147483646 h 1218"/>
                <a:gd name="T34" fmla="*/ 2147483646 w 1428"/>
                <a:gd name="T35" fmla="*/ 2147483646 h 1218"/>
                <a:gd name="T36" fmla="*/ 2147483646 w 1428"/>
                <a:gd name="T37" fmla="*/ 2147483646 h 1218"/>
                <a:gd name="T38" fmla="*/ 2147483646 w 1428"/>
                <a:gd name="T39" fmla="*/ 2147483646 h 1218"/>
                <a:gd name="T40" fmla="*/ 2147483646 w 1428"/>
                <a:gd name="T41" fmla="*/ 2147483646 h 1218"/>
                <a:gd name="T42" fmla="*/ 2147483646 w 1428"/>
                <a:gd name="T43" fmla="*/ 2147483646 h 1218"/>
                <a:gd name="T44" fmla="*/ 0 w 1428"/>
                <a:gd name="T45" fmla="*/ 2147483646 h 1218"/>
                <a:gd name="T46" fmla="*/ 2147483646 w 1428"/>
                <a:gd name="T47" fmla="*/ 2147483646 h 1218"/>
                <a:gd name="T48" fmla="*/ 2147483646 w 1428"/>
                <a:gd name="T49" fmla="*/ 2147483646 h 1218"/>
                <a:gd name="T50" fmla="*/ 2147483646 w 1428"/>
                <a:gd name="T51" fmla="*/ 2147483646 h 1218"/>
                <a:gd name="T52" fmla="*/ 2147483646 w 1428"/>
                <a:gd name="T53" fmla="*/ 2147483646 h 1218"/>
                <a:gd name="T54" fmla="*/ 2147483646 w 1428"/>
                <a:gd name="T55" fmla="*/ 2147483646 h 1218"/>
                <a:gd name="T56" fmla="*/ 2147483646 w 1428"/>
                <a:gd name="T57" fmla="*/ 2147483646 h 1218"/>
                <a:gd name="T58" fmla="*/ 2147483646 w 1428"/>
                <a:gd name="T59" fmla="*/ 2147483646 h 1218"/>
                <a:gd name="T60" fmla="*/ 2147483646 w 1428"/>
                <a:gd name="T61" fmla="*/ 2147483646 h 1218"/>
                <a:gd name="T62" fmla="*/ 2147483646 w 1428"/>
                <a:gd name="T63" fmla="*/ 2147483646 h 1218"/>
                <a:gd name="T64" fmla="*/ 2147483646 w 1428"/>
                <a:gd name="T65" fmla="*/ 2147483646 h 1218"/>
                <a:gd name="T66" fmla="*/ 2147483646 w 1428"/>
                <a:gd name="T67" fmla="*/ 2147483646 h 1218"/>
                <a:gd name="T68" fmla="*/ 2147483646 w 1428"/>
                <a:gd name="T69" fmla="*/ 2147483646 h 1218"/>
                <a:gd name="T70" fmla="*/ 2147483646 w 1428"/>
                <a:gd name="T71" fmla="*/ 2147483646 h 1218"/>
                <a:gd name="T72" fmla="*/ 2147483646 w 1428"/>
                <a:gd name="T73" fmla="*/ 2147483646 h 1218"/>
                <a:gd name="T74" fmla="*/ 2147483646 w 1428"/>
                <a:gd name="T75" fmla="*/ 2147483646 h 1218"/>
                <a:gd name="T76" fmla="*/ 2147483646 w 1428"/>
                <a:gd name="T77" fmla="*/ 2147483646 h 1218"/>
                <a:gd name="T78" fmla="*/ 2147483646 w 1428"/>
                <a:gd name="T79" fmla="*/ 2147483646 h 1218"/>
                <a:gd name="T80" fmla="*/ 2147483646 w 1428"/>
                <a:gd name="T81" fmla="*/ 2147483646 h 1218"/>
                <a:gd name="T82" fmla="*/ 2147483646 w 1428"/>
                <a:gd name="T83" fmla="*/ 2147483646 h 1218"/>
                <a:gd name="T84" fmla="*/ 2147483646 w 1428"/>
                <a:gd name="T85" fmla="*/ 2147483646 h 1218"/>
                <a:gd name="T86" fmla="*/ 2147483646 w 1428"/>
                <a:gd name="T87" fmla="*/ 2147483646 h 1218"/>
                <a:gd name="T88" fmla="*/ 2147483646 w 1428"/>
                <a:gd name="T89" fmla="*/ 2147483646 h 1218"/>
                <a:gd name="T90" fmla="*/ 2147483646 w 1428"/>
                <a:gd name="T91" fmla="*/ 2147483646 h 1218"/>
                <a:gd name="T92" fmla="*/ 2147483646 w 1428"/>
                <a:gd name="T93" fmla="*/ 2147483646 h 1218"/>
                <a:gd name="T94" fmla="*/ 2147483646 w 1428"/>
                <a:gd name="T95" fmla="*/ 2147483646 h 1218"/>
                <a:gd name="T96" fmla="*/ 2147483646 w 1428"/>
                <a:gd name="T97" fmla="*/ 2147483646 h 1218"/>
                <a:gd name="T98" fmla="*/ 2147483646 w 1428"/>
                <a:gd name="T99" fmla="*/ 2147483646 h 1218"/>
                <a:gd name="T100" fmla="*/ 2147483646 w 1428"/>
                <a:gd name="T101" fmla="*/ 2147483646 h 1218"/>
                <a:gd name="T102" fmla="*/ 2147483646 w 1428"/>
                <a:gd name="T103" fmla="*/ 2147483646 h 1218"/>
                <a:gd name="T104" fmla="*/ 2147483646 w 1428"/>
                <a:gd name="T105" fmla="*/ 2147483646 h 1218"/>
                <a:gd name="T106" fmla="*/ 2147483646 w 1428"/>
                <a:gd name="T107" fmla="*/ 2147483646 h 1218"/>
                <a:gd name="T108" fmla="*/ 2147483646 w 1428"/>
                <a:gd name="T109" fmla="*/ 2147483646 h 1218"/>
                <a:gd name="T110" fmla="*/ 2147483646 w 1428"/>
                <a:gd name="T111" fmla="*/ 2147483646 h 1218"/>
                <a:gd name="T112" fmla="*/ 2147483646 w 1428"/>
                <a:gd name="T113" fmla="*/ 2147483646 h 1218"/>
                <a:gd name="T114" fmla="*/ 2147483646 w 1428"/>
                <a:gd name="T115" fmla="*/ 2147483646 h 1218"/>
                <a:gd name="T116" fmla="*/ 2147483646 w 1428"/>
                <a:gd name="T117" fmla="*/ 2147483646 h 1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316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2" name="甘肃"/>
            <p:cNvSpPr>
              <a:spLocks/>
            </p:cNvSpPr>
            <p:nvPr/>
          </p:nvSpPr>
          <p:spPr bwMode="auto">
            <a:xfrm>
              <a:off x="3594100" y="2528888"/>
              <a:ext cx="1666875" cy="1411287"/>
            </a:xfrm>
            <a:custGeom>
              <a:avLst/>
              <a:gdLst>
                <a:gd name="T0" fmla="*/ 2147483646 w 912"/>
                <a:gd name="T1" fmla="*/ 2147483646 h 772"/>
                <a:gd name="T2" fmla="*/ 2147483646 w 912"/>
                <a:gd name="T3" fmla="*/ 2147483646 h 772"/>
                <a:gd name="T4" fmla="*/ 2147483646 w 912"/>
                <a:gd name="T5" fmla="*/ 2147483646 h 772"/>
                <a:gd name="T6" fmla="*/ 2147483646 w 912"/>
                <a:gd name="T7" fmla="*/ 2147483646 h 772"/>
                <a:gd name="T8" fmla="*/ 2147483646 w 912"/>
                <a:gd name="T9" fmla="*/ 2147483646 h 772"/>
                <a:gd name="T10" fmla="*/ 2147483646 w 912"/>
                <a:gd name="T11" fmla="*/ 2147483646 h 772"/>
                <a:gd name="T12" fmla="*/ 2147483646 w 912"/>
                <a:gd name="T13" fmla="*/ 2147483646 h 772"/>
                <a:gd name="T14" fmla="*/ 2147483646 w 912"/>
                <a:gd name="T15" fmla="*/ 2147483646 h 772"/>
                <a:gd name="T16" fmla="*/ 2147483646 w 912"/>
                <a:gd name="T17" fmla="*/ 2147483646 h 772"/>
                <a:gd name="T18" fmla="*/ 2147483646 w 912"/>
                <a:gd name="T19" fmla="*/ 2147483646 h 772"/>
                <a:gd name="T20" fmla="*/ 2147483646 w 912"/>
                <a:gd name="T21" fmla="*/ 2147483646 h 772"/>
                <a:gd name="T22" fmla="*/ 2147483646 w 912"/>
                <a:gd name="T23" fmla="*/ 2147483646 h 772"/>
                <a:gd name="T24" fmla="*/ 2147483646 w 912"/>
                <a:gd name="T25" fmla="*/ 2147483646 h 772"/>
                <a:gd name="T26" fmla="*/ 2147483646 w 912"/>
                <a:gd name="T27" fmla="*/ 2147483646 h 772"/>
                <a:gd name="T28" fmla="*/ 2147483646 w 912"/>
                <a:gd name="T29" fmla="*/ 2147483646 h 772"/>
                <a:gd name="T30" fmla="*/ 2147483646 w 912"/>
                <a:gd name="T31" fmla="*/ 2147483646 h 772"/>
                <a:gd name="T32" fmla="*/ 2147483646 w 912"/>
                <a:gd name="T33" fmla="*/ 2147483646 h 772"/>
                <a:gd name="T34" fmla="*/ 2147483646 w 912"/>
                <a:gd name="T35" fmla="*/ 2147483646 h 772"/>
                <a:gd name="T36" fmla="*/ 2147483646 w 912"/>
                <a:gd name="T37" fmla="*/ 2147483646 h 772"/>
                <a:gd name="T38" fmla="*/ 2147483646 w 912"/>
                <a:gd name="T39" fmla="*/ 2147483646 h 772"/>
                <a:gd name="T40" fmla="*/ 2147483646 w 912"/>
                <a:gd name="T41" fmla="*/ 2147483646 h 772"/>
                <a:gd name="T42" fmla="*/ 2147483646 w 912"/>
                <a:gd name="T43" fmla="*/ 2147483646 h 772"/>
                <a:gd name="T44" fmla="*/ 2147483646 w 912"/>
                <a:gd name="T45" fmla="*/ 2147483646 h 772"/>
                <a:gd name="T46" fmla="*/ 2147483646 w 912"/>
                <a:gd name="T47" fmla="*/ 2147483646 h 772"/>
                <a:gd name="T48" fmla="*/ 2147483646 w 912"/>
                <a:gd name="T49" fmla="*/ 2147483646 h 772"/>
                <a:gd name="T50" fmla="*/ 2147483646 w 912"/>
                <a:gd name="T51" fmla="*/ 2147483646 h 772"/>
                <a:gd name="T52" fmla="*/ 2147483646 w 912"/>
                <a:gd name="T53" fmla="*/ 2147483646 h 772"/>
                <a:gd name="T54" fmla="*/ 2147483646 w 912"/>
                <a:gd name="T55" fmla="*/ 2147483646 h 772"/>
                <a:gd name="T56" fmla="*/ 2147483646 w 912"/>
                <a:gd name="T57" fmla="*/ 2147483646 h 772"/>
                <a:gd name="T58" fmla="*/ 2147483646 w 912"/>
                <a:gd name="T59" fmla="*/ 2147483646 h 772"/>
                <a:gd name="T60" fmla="*/ 2147483646 w 912"/>
                <a:gd name="T61" fmla="*/ 2147483646 h 772"/>
                <a:gd name="T62" fmla="*/ 2147483646 w 912"/>
                <a:gd name="T63" fmla="*/ 2147483646 h 772"/>
                <a:gd name="T64" fmla="*/ 2147483646 w 912"/>
                <a:gd name="T65" fmla="*/ 2147483646 h 772"/>
                <a:gd name="T66" fmla="*/ 2147483646 w 912"/>
                <a:gd name="T67" fmla="*/ 2147483646 h 772"/>
                <a:gd name="T68" fmla="*/ 2147483646 w 912"/>
                <a:gd name="T69" fmla="*/ 2147483646 h 772"/>
                <a:gd name="T70" fmla="*/ 2147483646 w 912"/>
                <a:gd name="T71" fmla="*/ 2147483646 h 772"/>
                <a:gd name="T72" fmla="*/ 2147483646 w 912"/>
                <a:gd name="T73" fmla="*/ 2147483646 h 772"/>
                <a:gd name="T74" fmla="*/ 2147483646 w 912"/>
                <a:gd name="T75" fmla="*/ 2147483646 h 772"/>
                <a:gd name="T76" fmla="*/ 2147483646 w 912"/>
                <a:gd name="T77" fmla="*/ 2147483646 h 772"/>
                <a:gd name="T78" fmla="*/ 2147483646 w 912"/>
                <a:gd name="T79" fmla="*/ 2147483646 h 772"/>
                <a:gd name="T80" fmla="*/ 2147483646 w 912"/>
                <a:gd name="T81" fmla="*/ 2147483646 h 772"/>
                <a:gd name="T82" fmla="*/ 2147483646 w 912"/>
                <a:gd name="T83" fmla="*/ 2147483646 h 772"/>
                <a:gd name="T84" fmla="*/ 2147483646 w 912"/>
                <a:gd name="T85" fmla="*/ 2147483646 h 772"/>
                <a:gd name="T86" fmla="*/ 2147483646 w 912"/>
                <a:gd name="T87" fmla="*/ 2147483646 h 772"/>
                <a:gd name="T88" fmla="*/ 2147483646 w 912"/>
                <a:gd name="T89" fmla="*/ 2147483646 h 772"/>
                <a:gd name="T90" fmla="*/ 2147483646 w 912"/>
                <a:gd name="T91" fmla="*/ 2147483646 h 772"/>
                <a:gd name="T92" fmla="*/ 2147483646 w 912"/>
                <a:gd name="T93" fmla="*/ 2147483646 h 772"/>
                <a:gd name="T94" fmla="*/ 2147483646 w 912"/>
                <a:gd name="T95" fmla="*/ 2147483646 h 772"/>
                <a:gd name="T96" fmla="*/ 2147483646 w 912"/>
                <a:gd name="T97" fmla="*/ 2147483646 h 772"/>
                <a:gd name="T98" fmla="*/ 2147483646 w 912"/>
                <a:gd name="T99" fmla="*/ 2147483646 h 772"/>
                <a:gd name="T100" fmla="*/ 2147483646 w 912"/>
                <a:gd name="T101" fmla="*/ 2147483646 h 772"/>
                <a:gd name="T102" fmla="*/ 2147483646 w 912"/>
                <a:gd name="T103" fmla="*/ 2147483646 h 772"/>
                <a:gd name="T104" fmla="*/ 2147483646 w 912"/>
                <a:gd name="T105" fmla="*/ 2147483646 h 772"/>
                <a:gd name="T106" fmla="*/ 2147483646 w 912"/>
                <a:gd name="T107" fmla="*/ 2147483646 h 772"/>
                <a:gd name="T108" fmla="*/ 2147483646 w 912"/>
                <a:gd name="T109" fmla="*/ 2147483646 h 772"/>
                <a:gd name="T110" fmla="*/ 2147483646 w 912"/>
                <a:gd name="T111" fmla="*/ 2147483646 h 7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316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3" name="宁夏"/>
            <p:cNvSpPr>
              <a:spLocks/>
            </p:cNvSpPr>
            <p:nvPr/>
          </p:nvSpPr>
          <p:spPr bwMode="auto">
            <a:xfrm>
              <a:off x="4778375" y="3019425"/>
              <a:ext cx="336550" cy="555625"/>
            </a:xfrm>
            <a:custGeom>
              <a:avLst/>
              <a:gdLst>
                <a:gd name="T0" fmla="*/ 2147483646 w 184"/>
                <a:gd name="T1" fmla="*/ 2147483646 h 304"/>
                <a:gd name="T2" fmla="*/ 2147483646 w 184"/>
                <a:gd name="T3" fmla="*/ 2147483646 h 304"/>
                <a:gd name="T4" fmla="*/ 2147483646 w 184"/>
                <a:gd name="T5" fmla="*/ 2147483646 h 304"/>
                <a:gd name="T6" fmla="*/ 2147483646 w 184"/>
                <a:gd name="T7" fmla="*/ 2147483646 h 304"/>
                <a:gd name="T8" fmla="*/ 2147483646 w 184"/>
                <a:gd name="T9" fmla="*/ 2147483646 h 304"/>
                <a:gd name="T10" fmla="*/ 2147483646 w 184"/>
                <a:gd name="T11" fmla="*/ 2147483646 h 304"/>
                <a:gd name="T12" fmla="*/ 2147483646 w 184"/>
                <a:gd name="T13" fmla="*/ 2147483646 h 304"/>
                <a:gd name="T14" fmla="*/ 2147483646 w 184"/>
                <a:gd name="T15" fmla="*/ 2147483646 h 304"/>
                <a:gd name="T16" fmla="*/ 2147483646 w 184"/>
                <a:gd name="T17" fmla="*/ 2147483646 h 304"/>
                <a:gd name="T18" fmla="*/ 2147483646 w 184"/>
                <a:gd name="T19" fmla="*/ 2147483646 h 304"/>
                <a:gd name="T20" fmla="*/ 2147483646 w 184"/>
                <a:gd name="T21" fmla="*/ 2147483646 h 304"/>
                <a:gd name="T22" fmla="*/ 2147483646 w 184"/>
                <a:gd name="T23" fmla="*/ 2147483646 h 304"/>
                <a:gd name="T24" fmla="*/ 2147483646 w 184"/>
                <a:gd name="T25" fmla="*/ 2147483646 h 304"/>
                <a:gd name="T26" fmla="*/ 2147483646 w 184"/>
                <a:gd name="T27" fmla="*/ 2147483646 h 304"/>
                <a:gd name="T28" fmla="*/ 2147483646 w 184"/>
                <a:gd name="T29" fmla="*/ 2147483646 h 304"/>
                <a:gd name="T30" fmla="*/ 2147483646 w 184"/>
                <a:gd name="T31" fmla="*/ 2147483646 h 304"/>
                <a:gd name="T32" fmla="*/ 2147483646 w 184"/>
                <a:gd name="T33" fmla="*/ 2147483646 h 304"/>
                <a:gd name="T34" fmla="*/ 2147483646 w 184"/>
                <a:gd name="T35" fmla="*/ 2147483646 h 304"/>
                <a:gd name="T36" fmla="*/ 2147483646 w 184"/>
                <a:gd name="T37" fmla="*/ 2147483646 h 304"/>
                <a:gd name="T38" fmla="*/ 2147483646 w 184"/>
                <a:gd name="T39" fmla="*/ 2147483646 h 304"/>
                <a:gd name="T40" fmla="*/ 2147483646 w 184"/>
                <a:gd name="T41" fmla="*/ 2147483646 h 304"/>
                <a:gd name="T42" fmla="*/ 2147483646 w 184"/>
                <a:gd name="T43" fmla="*/ 2147483646 h 304"/>
                <a:gd name="T44" fmla="*/ 2147483646 w 184"/>
                <a:gd name="T45" fmla="*/ 2147483646 h 304"/>
                <a:gd name="T46" fmla="*/ 2147483646 w 184"/>
                <a:gd name="T47" fmla="*/ 2147483646 h 304"/>
                <a:gd name="T48" fmla="*/ 2147483646 w 184"/>
                <a:gd name="T49" fmla="*/ 2147483646 h 304"/>
                <a:gd name="T50" fmla="*/ 2147483646 w 184"/>
                <a:gd name="T51" fmla="*/ 2147483646 h 304"/>
                <a:gd name="T52" fmla="*/ 2147483646 w 184"/>
                <a:gd name="T53" fmla="*/ 2147483646 h 304"/>
                <a:gd name="T54" fmla="*/ 2147483646 w 184"/>
                <a:gd name="T55" fmla="*/ 2147483646 h 304"/>
                <a:gd name="T56" fmla="*/ 2147483646 w 184"/>
                <a:gd name="T57" fmla="*/ 2147483646 h 304"/>
                <a:gd name="T58" fmla="*/ 2147483646 w 184"/>
                <a:gd name="T59" fmla="*/ 2147483646 h 304"/>
                <a:gd name="T60" fmla="*/ 2147483646 w 184"/>
                <a:gd name="T61" fmla="*/ 2147483646 h 304"/>
                <a:gd name="T62" fmla="*/ 2147483646 w 184"/>
                <a:gd name="T63" fmla="*/ 2147483646 h 304"/>
                <a:gd name="T64" fmla="*/ 2147483646 w 184"/>
                <a:gd name="T65" fmla="*/ 2147483646 h 304"/>
                <a:gd name="T66" fmla="*/ 2147483646 w 184"/>
                <a:gd name="T67" fmla="*/ 2147483646 h 304"/>
                <a:gd name="T68" fmla="*/ 2147483646 w 184"/>
                <a:gd name="T69" fmla="*/ 2147483646 h 304"/>
                <a:gd name="T70" fmla="*/ 2147483646 w 184"/>
                <a:gd name="T71" fmla="*/ 2147483646 h 304"/>
                <a:gd name="T72" fmla="*/ 2147483646 w 184"/>
                <a:gd name="T73" fmla="*/ 2147483646 h 304"/>
                <a:gd name="T74" fmla="*/ 2147483646 w 184"/>
                <a:gd name="T75" fmla="*/ 2147483646 h 304"/>
                <a:gd name="T76" fmla="*/ 2147483646 w 184"/>
                <a:gd name="T77" fmla="*/ 2147483646 h 304"/>
                <a:gd name="T78" fmla="*/ 2147483646 w 184"/>
                <a:gd name="T79" fmla="*/ 2147483646 h 304"/>
                <a:gd name="T80" fmla="*/ 2147483646 w 184"/>
                <a:gd name="T81" fmla="*/ 2147483646 h 304"/>
                <a:gd name="T82" fmla="*/ 2147483646 w 184"/>
                <a:gd name="T83" fmla="*/ 2147483646 h 304"/>
                <a:gd name="T84" fmla="*/ 2147483646 w 184"/>
                <a:gd name="T85" fmla="*/ 2147483646 h 304"/>
                <a:gd name="T86" fmla="*/ 2147483646 w 184"/>
                <a:gd name="T87" fmla="*/ 2147483646 h 304"/>
                <a:gd name="T88" fmla="*/ 2147483646 w 184"/>
                <a:gd name="T89" fmla="*/ 2147483646 h 304"/>
                <a:gd name="T90" fmla="*/ 2147483646 w 184"/>
                <a:gd name="T91" fmla="*/ 2147483646 h 304"/>
                <a:gd name="T92" fmla="*/ 2147483646 w 184"/>
                <a:gd name="T93" fmla="*/ 2147483646 h 304"/>
                <a:gd name="T94" fmla="*/ 2147483646 w 184"/>
                <a:gd name="T95" fmla="*/ 2147483646 h 304"/>
                <a:gd name="T96" fmla="*/ 2147483646 w 184"/>
                <a:gd name="T97" fmla="*/ 2147483646 h 304"/>
                <a:gd name="T98" fmla="*/ 2147483646 w 184"/>
                <a:gd name="T99" fmla="*/ 0 h 3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316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4" name="新疆"/>
            <p:cNvSpPr>
              <a:spLocks/>
            </p:cNvSpPr>
            <p:nvPr/>
          </p:nvSpPr>
          <p:spPr bwMode="auto">
            <a:xfrm>
              <a:off x="1595438" y="1557338"/>
              <a:ext cx="2382837" cy="1801812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316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5" name="青海"/>
            <p:cNvSpPr>
              <a:spLocks/>
            </p:cNvSpPr>
            <p:nvPr/>
          </p:nvSpPr>
          <p:spPr bwMode="auto">
            <a:xfrm>
              <a:off x="3141663" y="2971800"/>
              <a:ext cx="1482725" cy="1063625"/>
            </a:xfrm>
            <a:custGeom>
              <a:avLst/>
              <a:gdLst>
                <a:gd name="T0" fmla="*/ 2147483646 w 812"/>
                <a:gd name="T1" fmla="*/ 2147483646 h 582"/>
                <a:gd name="T2" fmla="*/ 2147483646 w 812"/>
                <a:gd name="T3" fmla="*/ 2147483646 h 582"/>
                <a:gd name="T4" fmla="*/ 2147483646 w 812"/>
                <a:gd name="T5" fmla="*/ 2147483646 h 582"/>
                <a:gd name="T6" fmla="*/ 2147483646 w 812"/>
                <a:gd name="T7" fmla="*/ 2147483646 h 582"/>
                <a:gd name="T8" fmla="*/ 2147483646 w 812"/>
                <a:gd name="T9" fmla="*/ 2147483646 h 582"/>
                <a:gd name="T10" fmla="*/ 2147483646 w 812"/>
                <a:gd name="T11" fmla="*/ 2147483646 h 582"/>
                <a:gd name="T12" fmla="*/ 2147483646 w 812"/>
                <a:gd name="T13" fmla="*/ 2147483646 h 582"/>
                <a:gd name="T14" fmla="*/ 2147483646 w 812"/>
                <a:gd name="T15" fmla="*/ 2147483646 h 582"/>
                <a:gd name="T16" fmla="*/ 2147483646 w 812"/>
                <a:gd name="T17" fmla="*/ 2147483646 h 582"/>
                <a:gd name="T18" fmla="*/ 2147483646 w 812"/>
                <a:gd name="T19" fmla="*/ 2147483646 h 582"/>
                <a:gd name="T20" fmla="*/ 2147483646 w 812"/>
                <a:gd name="T21" fmla="*/ 2147483646 h 582"/>
                <a:gd name="T22" fmla="*/ 2147483646 w 812"/>
                <a:gd name="T23" fmla="*/ 2147483646 h 582"/>
                <a:gd name="T24" fmla="*/ 2147483646 w 812"/>
                <a:gd name="T25" fmla="*/ 2147483646 h 582"/>
                <a:gd name="T26" fmla="*/ 2147483646 w 812"/>
                <a:gd name="T27" fmla="*/ 2147483646 h 582"/>
                <a:gd name="T28" fmla="*/ 2147483646 w 812"/>
                <a:gd name="T29" fmla="*/ 2147483646 h 582"/>
                <a:gd name="T30" fmla="*/ 2147483646 w 812"/>
                <a:gd name="T31" fmla="*/ 2147483646 h 582"/>
                <a:gd name="T32" fmla="*/ 2147483646 w 812"/>
                <a:gd name="T33" fmla="*/ 2147483646 h 582"/>
                <a:gd name="T34" fmla="*/ 0 w 812"/>
                <a:gd name="T35" fmla="*/ 2147483646 h 582"/>
                <a:gd name="T36" fmla="*/ 2147483646 w 812"/>
                <a:gd name="T37" fmla="*/ 2147483646 h 582"/>
                <a:gd name="T38" fmla="*/ 2147483646 w 812"/>
                <a:gd name="T39" fmla="*/ 2147483646 h 582"/>
                <a:gd name="T40" fmla="*/ 2147483646 w 812"/>
                <a:gd name="T41" fmla="*/ 2147483646 h 582"/>
                <a:gd name="T42" fmla="*/ 2147483646 w 812"/>
                <a:gd name="T43" fmla="*/ 2147483646 h 582"/>
                <a:gd name="T44" fmla="*/ 2147483646 w 812"/>
                <a:gd name="T45" fmla="*/ 2147483646 h 582"/>
                <a:gd name="T46" fmla="*/ 2147483646 w 812"/>
                <a:gd name="T47" fmla="*/ 2147483646 h 582"/>
                <a:gd name="T48" fmla="*/ 2147483646 w 812"/>
                <a:gd name="T49" fmla="*/ 2147483646 h 582"/>
                <a:gd name="T50" fmla="*/ 2147483646 w 812"/>
                <a:gd name="T51" fmla="*/ 2147483646 h 582"/>
                <a:gd name="T52" fmla="*/ 2147483646 w 812"/>
                <a:gd name="T53" fmla="*/ 2147483646 h 582"/>
                <a:gd name="T54" fmla="*/ 2147483646 w 812"/>
                <a:gd name="T55" fmla="*/ 2147483646 h 582"/>
                <a:gd name="T56" fmla="*/ 2147483646 w 812"/>
                <a:gd name="T57" fmla="*/ 2147483646 h 582"/>
                <a:gd name="T58" fmla="*/ 2147483646 w 812"/>
                <a:gd name="T59" fmla="*/ 2147483646 h 582"/>
                <a:gd name="T60" fmla="*/ 2147483646 w 812"/>
                <a:gd name="T61" fmla="*/ 2147483646 h 582"/>
                <a:gd name="T62" fmla="*/ 2147483646 w 812"/>
                <a:gd name="T63" fmla="*/ 2147483646 h 582"/>
                <a:gd name="T64" fmla="*/ 2147483646 w 812"/>
                <a:gd name="T65" fmla="*/ 2147483646 h 582"/>
                <a:gd name="T66" fmla="*/ 2147483646 w 812"/>
                <a:gd name="T67" fmla="*/ 2147483646 h 582"/>
                <a:gd name="T68" fmla="*/ 2147483646 w 812"/>
                <a:gd name="T69" fmla="*/ 2147483646 h 582"/>
                <a:gd name="T70" fmla="*/ 2147483646 w 812"/>
                <a:gd name="T71" fmla="*/ 2147483646 h 582"/>
                <a:gd name="T72" fmla="*/ 2147483646 w 812"/>
                <a:gd name="T73" fmla="*/ 2147483646 h 582"/>
                <a:gd name="T74" fmla="*/ 2147483646 w 812"/>
                <a:gd name="T75" fmla="*/ 2147483646 h 582"/>
                <a:gd name="T76" fmla="*/ 2147483646 w 812"/>
                <a:gd name="T77" fmla="*/ 2147483646 h 582"/>
                <a:gd name="T78" fmla="*/ 2147483646 w 812"/>
                <a:gd name="T79" fmla="*/ 2147483646 h 582"/>
                <a:gd name="T80" fmla="*/ 2147483646 w 812"/>
                <a:gd name="T81" fmla="*/ 2147483646 h 582"/>
                <a:gd name="T82" fmla="*/ 2147483646 w 812"/>
                <a:gd name="T83" fmla="*/ 2147483646 h 582"/>
                <a:gd name="T84" fmla="*/ 2147483646 w 812"/>
                <a:gd name="T85" fmla="*/ 2147483646 h 582"/>
                <a:gd name="T86" fmla="*/ 2147483646 w 812"/>
                <a:gd name="T87" fmla="*/ 2147483646 h 582"/>
                <a:gd name="T88" fmla="*/ 2147483646 w 812"/>
                <a:gd name="T89" fmla="*/ 2147483646 h 582"/>
                <a:gd name="T90" fmla="*/ 2147483646 w 812"/>
                <a:gd name="T91" fmla="*/ 2147483646 h 582"/>
                <a:gd name="T92" fmla="*/ 2147483646 w 812"/>
                <a:gd name="T93" fmla="*/ 2147483646 h 582"/>
                <a:gd name="T94" fmla="*/ 2147483646 w 812"/>
                <a:gd name="T95" fmla="*/ 2147483646 h 582"/>
                <a:gd name="T96" fmla="*/ 2147483646 w 812"/>
                <a:gd name="T97" fmla="*/ 2147483646 h 582"/>
                <a:gd name="T98" fmla="*/ 2147483646 w 812"/>
                <a:gd name="T99" fmla="*/ 2147483646 h 582"/>
                <a:gd name="T100" fmla="*/ 2147483646 w 812"/>
                <a:gd name="T101" fmla="*/ 2147483646 h 582"/>
                <a:gd name="T102" fmla="*/ 2147483646 w 812"/>
                <a:gd name="T103" fmla="*/ 2147483646 h 582"/>
                <a:gd name="T104" fmla="*/ 2147483646 w 812"/>
                <a:gd name="T105" fmla="*/ 2147483646 h 582"/>
                <a:gd name="T106" fmla="*/ 2147483646 w 812"/>
                <a:gd name="T107" fmla="*/ 2147483646 h 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316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6" name="四川"/>
            <p:cNvSpPr>
              <a:spLocks/>
            </p:cNvSpPr>
            <p:nvPr/>
          </p:nvSpPr>
          <p:spPr bwMode="auto">
            <a:xfrm>
              <a:off x="3992563" y="3717925"/>
              <a:ext cx="1282700" cy="1125538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316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7" name="西藏"/>
            <p:cNvSpPr>
              <a:spLocks/>
            </p:cNvSpPr>
            <p:nvPr/>
          </p:nvSpPr>
          <p:spPr bwMode="auto">
            <a:xfrm>
              <a:off x="1862138" y="3260725"/>
              <a:ext cx="2295525" cy="1397000"/>
            </a:xfrm>
            <a:custGeom>
              <a:avLst/>
              <a:gdLst>
                <a:gd name="T0" fmla="*/ 2147483646 w 1256"/>
                <a:gd name="T1" fmla="*/ 2147483646 h 764"/>
                <a:gd name="T2" fmla="*/ 2147483646 w 1256"/>
                <a:gd name="T3" fmla="*/ 2147483646 h 764"/>
                <a:gd name="T4" fmla="*/ 2147483646 w 1256"/>
                <a:gd name="T5" fmla="*/ 2147483646 h 764"/>
                <a:gd name="T6" fmla="*/ 2147483646 w 1256"/>
                <a:gd name="T7" fmla="*/ 2147483646 h 764"/>
                <a:gd name="T8" fmla="*/ 2147483646 w 1256"/>
                <a:gd name="T9" fmla="*/ 2147483646 h 764"/>
                <a:gd name="T10" fmla="*/ 2147483646 w 1256"/>
                <a:gd name="T11" fmla="*/ 2147483646 h 764"/>
                <a:gd name="T12" fmla="*/ 2147483646 w 1256"/>
                <a:gd name="T13" fmla="*/ 2147483646 h 764"/>
                <a:gd name="T14" fmla="*/ 2147483646 w 1256"/>
                <a:gd name="T15" fmla="*/ 2147483646 h 764"/>
                <a:gd name="T16" fmla="*/ 2147483646 w 1256"/>
                <a:gd name="T17" fmla="*/ 2147483646 h 764"/>
                <a:gd name="T18" fmla="*/ 2147483646 w 1256"/>
                <a:gd name="T19" fmla="*/ 2147483646 h 764"/>
                <a:gd name="T20" fmla="*/ 2147483646 w 1256"/>
                <a:gd name="T21" fmla="*/ 2147483646 h 764"/>
                <a:gd name="T22" fmla="*/ 2147483646 w 1256"/>
                <a:gd name="T23" fmla="*/ 2147483646 h 764"/>
                <a:gd name="T24" fmla="*/ 2147483646 w 1256"/>
                <a:gd name="T25" fmla="*/ 2147483646 h 764"/>
                <a:gd name="T26" fmla="*/ 2147483646 w 1256"/>
                <a:gd name="T27" fmla="*/ 2147483646 h 764"/>
                <a:gd name="T28" fmla="*/ 2147483646 w 1256"/>
                <a:gd name="T29" fmla="*/ 2147483646 h 764"/>
                <a:gd name="T30" fmla="*/ 2147483646 w 1256"/>
                <a:gd name="T31" fmla="*/ 2147483646 h 764"/>
                <a:gd name="T32" fmla="*/ 2147483646 w 1256"/>
                <a:gd name="T33" fmla="*/ 2147483646 h 764"/>
                <a:gd name="T34" fmla="*/ 2147483646 w 1256"/>
                <a:gd name="T35" fmla="*/ 2147483646 h 764"/>
                <a:gd name="T36" fmla="*/ 2147483646 w 1256"/>
                <a:gd name="T37" fmla="*/ 2147483646 h 764"/>
                <a:gd name="T38" fmla="*/ 2147483646 w 1256"/>
                <a:gd name="T39" fmla="*/ 2147483646 h 764"/>
                <a:gd name="T40" fmla="*/ 2147483646 w 1256"/>
                <a:gd name="T41" fmla="*/ 2147483646 h 764"/>
                <a:gd name="T42" fmla="*/ 2147483646 w 1256"/>
                <a:gd name="T43" fmla="*/ 2147483646 h 764"/>
                <a:gd name="T44" fmla="*/ 2147483646 w 1256"/>
                <a:gd name="T45" fmla="*/ 2147483646 h 764"/>
                <a:gd name="T46" fmla="*/ 2147483646 w 1256"/>
                <a:gd name="T47" fmla="*/ 2147483646 h 764"/>
                <a:gd name="T48" fmla="*/ 2147483646 w 1256"/>
                <a:gd name="T49" fmla="*/ 2147483646 h 764"/>
                <a:gd name="T50" fmla="*/ 2147483646 w 1256"/>
                <a:gd name="T51" fmla="*/ 2147483646 h 764"/>
                <a:gd name="T52" fmla="*/ 2147483646 w 1256"/>
                <a:gd name="T53" fmla="*/ 2147483646 h 764"/>
                <a:gd name="T54" fmla="*/ 2147483646 w 1256"/>
                <a:gd name="T55" fmla="*/ 2147483646 h 764"/>
                <a:gd name="T56" fmla="*/ 2147483646 w 1256"/>
                <a:gd name="T57" fmla="*/ 2147483646 h 764"/>
                <a:gd name="T58" fmla="*/ 2147483646 w 1256"/>
                <a:gd name="T59" fmla="*/ 2147483646 h 764"/>
                <a:gd name="T60" fmla="*/ 2147483646 w 1256"/>
                <a:gd name="T61" fmla="*/ 2147483646 h 764"/>
                <a:gd name="T62" fmla="*/ 2147483646 w 1256"/>
                <a:gd name="T63" fmla="*/ 2147483646 h 764"/>
                <a:gd name="T64" fmla="*/ 2147483646 w 1256"/>
                <a:gd name="T65" fmla="*/ 2147483646 h 764"/>
                <a:gd name="T66" fmla="*/ 2147483646 w 1256"/>
                <a:gd name="T67" fmla="*/ 2147483646 h 764"/>
                <a:gd name="T68" fmla="*/ 2147483646 w 1256"/>
                <a:gd name="T69" fmla="*/ 2147483646 h 764"/>
                <a:gd name="T70" fmla="*/ 2147483646 w 1256"/>
                <a:gd name="T71" fmla="*/ 2147483646 h 764"/>
                <a:gd name="T72" fmla="*/ 2147483646 w 1256"/>
                <a:gd name="T73" fmla="*/ 2147483646 h 764"/>
                <a:gd name="T74" fmla="*/ 2147483646 w 1256"/>
                <a:gd name="T75" fmla="*/ 2147483646 h 764"/>
                <a:gd name="T76" fmla="*/ 2147483646 w 1256"/>
                <a:gd name="T77" fmla="*/ 2147483646 h 764"/>
                <a:gd name="T78" fmla="*/ 2147483646 w 1256"/>
                <a:gd name="T79" fmla="*/ 2147483646 h 764"/>
                <a:gd name="T80" fmla="*/ 2147483646 w 1256"/>
                <a:gd name="T81" fmla="*/ 2147483646 h 764"/>
                <a:gd name="T82" fmla="*/ 2147483646 w 1256"/>
                <a:gd name="T83" fmla="*/ 2147483646 h 764"/>
                <a:gd name="T84" fmla="*/ 2147483646 w 1256"/>
                <a:gd name="T85" fmla="*/ 2147483646 h 764"/>
                <a:gd name="T86" fmla="*/ 2147483646 w 1256"/>
                <a:gd name="T87" fmla="*/ 2147483646 h 764"/>
                <a:gd name="T88" fmla="*/ 2147483646 w 1256"/>
                <a:gd name="T89" fmla="*/ 2147483646 h 764"/>
                <a:gd name="T90" fmla="*/ 2147483646 w 1256"/>
                <a:gd name="T91" fmla="*/ 2147483646 h 764"/>
                <a:gd name="T92" fmla="*/ 2147483646 w 1256"/>
                <a:gd name="T93" fmla="*/ 2147483646 h 764"/>
                <a:gd name="T94" fmla="*/ 2147483646 w 1256"/>
                <a:gd name="T95" fmla="*/ 2147483646 h 764"/>
                <a:gd name="T96" fmla="*/ 2147483646 w 1256"/>
                <a:gd name="T97" fmla="*/ 2147483646 h 764"/>
                <a:gd name="T98" fmla="*/ 2147483646 w 1256"/>
                <a:gd name="T99" fmla="*/ 2147483646 h 764"/>
                <a:gd name="T100" fmla="*/ 2147483646 w 1256"/>
                <a:gd name="T101" fmla="*/ 2147483646 h 764"/>
                <a:gd name="T102" fmla="*/ 2147483646 w 1256"/>
                <a:gd name="T103" fmla="*/ 2147483646 h 764"/>
                <a:gd name="T104" fmla="*/ 2147483646 w 1256"/>
                <a:gd name="T105" fmla="*/ 2147483646 h 764"/>
                <a:gd name="T106" fmla="*/ 2147483646 w 1256"/>
                <a:gd name="T107" fmla="*/ 2147483646 h 764"/>
                <a:gd name="T108" fmla="*/ 2147483646 w 1256"/>
                <a:gd name="T109" fmla="*/ 2147483646 h 764"/>
                <a:gd name="T110" fmla="*/ 2147483646 w 1256"/>
                <a:gd name="T111" fmla="*/ 2147483646 h 764"/>
                <a:gd name="T112" fmla="*/ 2147483646 w 1256"/>
                <a:gd name="T113" fmla="*/ 2147483646 h 764"/>
                <a:gd name="T114" fmla="*/ 2147483646 w 1256"/>
                <a:gd name="T115" fmla="*/ 2147483646 h 764"/>
                <a:gd name="T116" fmla="*/ 2147483646 w 1256"/>
                <a:gd name="T117" fmla="*/ 2147483646 h 764"/>
                <a:gd name="T118" fmla="*/ 2147483646 w 1256"/>
                <a:gd name="T119" fmla="*/ 2147483646 h 764"/>
                <a:gd name="T120" fmla="*/ 2147483646 w 1256"/>
                <a:gd name="T121" fmla="*/ 2147483646 h 764"/>
                <a:gd name="T122" fmla="*/ 2147483646 w 1256"/>
                <a:gd name="T123" fmla="*/ 2147483646 h 764"/>
                <a:gd name="T124" fmla="*/ 2147483646 w 1256"/>
                <a:gd name="T125" fmla="*/ 2147483646 h 7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316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8" name="云南"/>
            <p:cNvSpPr>
              <a:spLocks/>
            </p:cNvSpPr>
            <p:nvPr/>
          </p:nvSpPr>
          <p:spPr bwMode="auto">
            <a:xfrm>
              <a:off x="3952875" y="4422775"/>
              <a:ext cx="1038225" cy="1082675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316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9" name="贵州"/>
            <p:cNvSpPr>
              <a:spLocks/>
            </p:cNvSpPr>
            <p:nvPr/>
          </p:nvSpPr>
          <p:spPr bwMode="auto">
            <a:xfrm>
              <a:off x="4697413" y="4408488"/>
              <a:ext cx="701675" cy="608012"/>
            </a:xfrm>
            <a:custGeom>
              <a:avLst/>
              <a:gdLst>
                <a:gd name="T0" fmla="*/ 2147483646 w 384"/>
                <a:gd name="T1" fmla="*/ 2147483646 h 332"/>
                <a:gd name="T2" fmla="*/ 2147483646 w 384"/>
                <a:gd name="T3" fmla="*/ 2147483646 h 332"/>
                <a:gd name="T4" fmla="*/ 2147483646 w 384"/>
                <a:gd name="T5" fmla="*/ 2147483646 h 332"/>
                <a:gd name="T6" fmla="*/ 2147483646 w 384"/>
                <a:gd name="T7" fmla="*/ 2147483646 h 332"/>
                <a:gd name="T8" fmla="*/ 2147483646 w 384"/>
                <a:gd name="T9" fmla="*/ 2147483646 h 332"/>
                <a:gd name="T10" fmla="*/ 2147483646 w 384"/>
                <a:gd name="T11" fmla="*/ 2147483646 h 332"/>
                <a:gd name="T12" fmla="*/ 2147483646 w 384"/>
                <a:gd name="T13" fmla="*/ 2147483646 h 332"/>
                <a:gd name="T14" fmla="*/ 2147483646 w 384"/>
                <a:gd name="T15" fmla="*/ 2147483646 h 332"/>
                <a:gd name="T16" fmla="*/ 2147483646 w 384"/>
                <a:gd name="T17" fmla="*/ 2147483646 h 332"/>
                <a:gd name="T18" fmla="*/ 2147483646 w 384"/>
                <a:gd name="T19" fmla="*/ 2147483646 h 332"/>
                <a:gd name="T20" fmla="*/ 2147483646 w 384"/>
                <a:gd name="T21" fmla="*/ 2147483646 h 332"/>
                <a:gd name="T22" fmla="*/ 2147483646 w 384"/>
                <a:gd name="T23" fmla="*/ 2147483646 h 332"/>
                <a:gd name="T24" fmla="*/ 2147483646 w 384"/>
                <a:gd name="T25" fmla="*/ 2147483646 h 332"/>
                <a:gd name="T26" fmla="*/ 2147483646 w 384"/>
                <a:gd name="T27" fmla="*/ 2147483646 h 332"/>
                <a:gd name="T28" fmla="*/ 2147483646 w 384"/>
                <a:gd name="T29" fmla="*/ 2147483646 h 332"/>
                <a:gd name="T30" fmla="*/ 2147483646 w 384"/>
                <a:gd name="T31" fmla="*/ 2147483646 h 332"/>
                <a:gd name="T32" fmla="*/ 2147483646 w 384"/>
                <a:gd name="T33" fmla="*/ 2147483646 h 332"/>
                <a:gd name="T34" fmla="*/ 2147483646 w 384"/>
                <a:gd name="T35" fmla="*/ 2147483646 h 332"/>
                <a:gd name="T36" fmla="*/ 2147483646 w 384"/>
                <a:gd name="T37" fmla="*/ 2147483646 h 332"/>
                <a:gd name="T38" fmla="*/ 2147483646 w 384"/>
                <a:gd name="T39" fmla="*/ 2147483646 h 332"/>
                <a:gd name="T40" fmla="*/ 2147483646 w 384"/>
                <a:gd name="T41" fmla="*/ 2147483646 h 332"/>
                <a:gd name="T42" fmla="*/ 0 w 384"/>
                <a:gd name="T43" fmla="*/ 2147483646 h 332"/>
                <a:gd name="T44" fmla="*/ 2147483646 w 384"/>
                <a:gd name="T45" fmla="*/ 2147483646 h 332"/>
                <a:gd name="T46" fmla="*/ 2147483646 w 384"/>
                <a:gd name="T47" fmla="*/ 2147483646 h 332"/>
                <a:gd name="T48" fmla="*/ 2147483646 w 384"/>
                <a:gd name="T49" fmla="*/ 2147483646 h 332"/>
                <a:gd name="T50" fmla="*/ 2147483646 w 384"/>
                <a:gd name="T51" fmla="*/ 2147483646 h 332"/>
                <a:gd name="T52" fmla="*/ 2147483646 w 384"/>
                <a:gd name="T53" fmla="*/ 2147483646 h 332"/>
                <a:gd name="T54" fmla="*/ 2147483646 w 384"/>
                <a:gd name="T55" fmla="*/ 2147483646 h 332"/>
                <a:gd name="T56" fmla="*/ 2147483646 w 384"/>
                <a:gd name="T57" fmla="*/ 2147483646 h 332"/>
                <a:gd name="T58" fmla="*/ 2147483646 w 384"/>
                <a:gd name="T59" fmla="*/ 2147483646 h 332"/>
                <a:gd name="T60" fmla="*/ 2147483646 w 384"/>
                <a:gd name="T61" fmla="*/ 2147483646 h 332"/>
                <a:gd name="T62" fmla="*/ 2147483646 w 384"/>
                <a:gd name="T63" fmla="*/ 2147483646 h 332"/>
                <a:gd name="T64" fmla="*/ 2147483646 w 384"/>
                <a:gd name="T65" fmla="*/ 2147483646 h 332"/>
                <a:gd name="T66" fmla="*/ 2147483646 w 384"/>
                <a:gd name="T67" fmla="*/ 2147483646 h 332"/>
                <a:gd name="T68" fmla="*/ 2147483646 w 384"/>
                <a:gd name="T69" fmla="*/ 2147483646 h 332"/>
                <a:gd name="T70" fmla="*/ 2147483646 w 384"/>
                <a:gd name="T71" fmla="*/ 2147483646 h 332"/>
                <a:gd name="T72" fmla="*/ 2147483646 w 384"/>
                <a:gd name="T73" fmla="*/ 2147483646 h 332"/>
                <a:gd name="T74" fmla="*/ 2147483646 w 384"/>
                <a:gd name="T75" fmla="*/ 2147483646 h 332"/>
                <a:gd name="T76" fmla="*/ 2147483646 w 384"/>
                <a:gd name="T77" fmla="*/ 2147483646 h 332"/>
                <a:gd name="T78" fmla="*/ 2147483646 w 384"/>
                <a:gd name="T79" fmla="*/ 2147483646 h 332"/>
                <a:gd name="T80" fmla="*/ 2147483646 w 384"/>
                <a:gd name="T81" fmla="*/ 2147483646 h 332"/>
                <a:gd name="T82" fmla="*/ 2147483646 w 384"/>
                <a:gd name="T83" fmla="*/ 2147483646 h 332"/>
                <a:gd name="T84" fmla="*/ 2147483646 w 384"/>
                <a:gd name="T85" fmla="*/ 2147483646 h 332"/>
                <a:gd name="T86" fmla="*/ 2147483646 w 384"/>
                <a:gd name="T87" fmla="*/ 2147483646 h 332"/>
                <a:gd name="T88" fmla="*/ 2147483646 w 384"/>
                <a:gd name="T89" fmla="*/ 2147483646 h 332"/>
                <a:gd name="T90" fmla="*/ 2147483646 w 384"/>
                <a:gd name="T91" fmla="*/ 2147483646 h 332"/>
                <a:gd name="T92" fmla="*/ 2147483646 w 384"/>
                <a:gd name="T93" fmla="*/ 2147483646 h 332"/>
                <a:gd name="T94" fmla="*/ 2147483646 w 384"/>
                <a:gd name="T95" fmla="*/ 2147483646 h 332"/>
                <a:gd name="T96" fmla="*/ 2147483646 w 384"/>
                <a:gd name="T97" fmla="*/ 2147483646 h 332"/>
                <a:gd name="T98" fmla="*/ 2147483646 w 384"/>
                <a:gd name="T99" fmla="*/ 2147483646 h 332"/>
                <a:gd name="T100" fmla="*/ 2147483646 w 384"/>
                <a:gd name="T101" fmla="*/ 2147483646 h 332"/>
                <a:gd name="T102" fmla="*/ 2147483646 w 384"/>
                <a:gd name="T103" fmla="*/ 2147483646 h 332"/>
                <a:gd name="T104" fmla="*/ 2147483646 w 384"/>
                <a:gd name="T105" fmla="*/ 2147483646 h 332"/>
                <a:gd name="T106" fmla="*/ 2147483646 w 384"/>
                <a:gd name="T107" fmla="*/ 2147483646 h 332"/>
                <a:gd name="T108" fmla="*/ 2147483646 w 384"/>
                <a:gd name="T109" fmla="*/ 2147483646 h 332"/>
                <a:gd name="T110" fmla="*/ 2147483646 w 384"/>
                <a:gd name="T111" fmla="*/ 2147483646 h 332"/>
                <a:gd name="T112" fmla="*/ 2147483646 w 384"/>
                <a:gd name="T113" fmla="*/ 2147483646 h 332"/>
                <a:gd name="T114" fmla="*/ 2147483646 w 384"/>
                <a:gd name="T115" fmla="*/ 2147483646 h 332"/>
                <a:gd name="T116" fmla="*/ 2147483646 w 384"/>
                <a:gd name="T117" fmla="*/ 2147483646 h 3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316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00" name="广西"/>
            <p:cNvSpPr>
              <a:spLocks/>
            </p:cNvSpPr>
            <p:nvPr/>
          </p:nvSpPr>
          <p:spPr bwMode="auto">
            <a:xfrm>
              <a:off x="4811713" y="4781550"/>
              <a:ext cx="917575" cy="698500"/>
            </a:xfrm>
            <a:custGeom>
              <a:avLst/>
              <a:gdLst>
                <a:gd name="T0" fmla="*/ 2147483646 w 502"/>
                <a:gd name="T1" fmla="*/ 2147483646 h 382"/>
                <a:gd name="T2" fmla="*/ 2147483646 w 502"/>
                <a:gd name="T3" fmla="*/ 2147483646 h 382"/>
                <a:gd name="T4" fmla="*/ 2147483646 w 502"/>
                <a:gd name="T5" fmla="*/ 2147483646 h 382"/>
                <a:gd name="T6" fmla="*/ 2147483646 w 502"/>
                <a:gd name="T7" fmla="*/ 2147483646 h 382"/>
                <a:gd name="T8" fmla="*/ 2147483646 w 502"/>
                <a:gd name="T9" fmla="*/ 2147483646 h 382"/>
                <a:gd name="T10" fmla="*/ 2147483646 w 502"/>
                <a:gd name="T11" fmla="*/ 2147483646 h 382"/>
                <a:gd name="T12" fmla="*/ 2147483646 w 502"/>
                <a:gd name="T13" fmla="*/ 2147483646 h 382"/>
                <a:gd name="T14" fmla="*/ 2147483646 w 502"/>
                <a:gd name="T15" fmla="*/ 2147483646 h 382"/>
                <a:gd name="T16" fmla="*/ 2147483646 w 502"/>
                <a:gd name="T17" fmla="*/ 2147483646 h 382"/>
                <a:gd name="T18" fmla="*/ 2147483646 w 502"/>
                <a:gd name="T19" fmla="*/ 2147483646 h 382"/>
                <a:gd name="T20" fmla="*/ 2147483646 w 502"/>
                <a:gd name="T21" fmla="*/ 2147483646 h 382"/>
                <a:gd name="T22" fmla="*/ 2147483646 w 502"/>
                <a:gd name="T23" fmla="*/ 2147483646 h 382"/>
                <a:gd name="T24" fmla="*/ 2147483646 w 502"/>
                <a:gd name="T25" fmla="*/ 2147483646 h 382"/>
                <a:gd name="T26" fmla="*/ 2147483646 w 502"/>
                <a:gd name="T27" fmla="*/ 2147483646 h 382"/>
                <a:gd name="T28" fmla="*/ 2147483646 w 502"/>
                <a:gd name="T29" fmla="*/ 2147483646 h 382"/>
                <a:gd name="T30" fmla="*/ 2147483646 w 502"/>
                <a:gd name="T31" fmla="*/ 2147483646 h 382"/>
                <a:gd name="T32" fmla="*/ 2147483646 w 502"/>
                <a:gd name="T33" fmla="*/ 2147483646 h 382"/>
                <a:gd name="T34" fmla="*/ 2147483646 w 502"/>
                <a:gd name="T35" fmla="*/ 2147483646 h 382"/>
                <a:gd name="T36" fmla="*/ 2147483646 w 502"/>
                <a:gd name="T37" fmla="*/ 2147483646 h 382"/>
                <a:gd name="T38" fmla="*/ 2147483646 w 502"/>
                <a:gd name="T39" fmla="*/ 2147483646 h 382"/>
                <a:gd name="T40" fmla="*/ 2147483646 w 502"/>
                <a:gd name="T41" fmla="*/ 2147483646 h 382"/>
                <a:gd name="T42" fmla="*/ 2147483646 w 502"/>
                <a:gd name="T43" fmla="*/ 2147483646 h 382"/>
                <a:gd name="T44" fmla="*/ 2147483646 w 502"/>
                <a:gd name="T45" fmla="*/ 2147483646 h 382"/>
                <a:gd name="T46" fmla="*/ 2147483646 w 502"/>
                <a:gd name="T47" fmla="*/ 2147483646 h 382"/>
                <a:gd name="T48" fmla="*/ 2147483646 w 502"/>
                <a:gd name="T49" fmla="*/ 2147483646 h 382"/>
                <a:gd name="T50" fmla="*/ 2147483646 w 502"/>
                <a:gd name="T51" fmla="*/ 2147483646 h 382"/>
                <a:gd name="T52" fmla="*/ 2147483646 w 502"/>
                <a:gd name="T53" fmla="*/ 2147483646 h 382"/>
                <a:gd name="T54" fmla="*/ 2147483646 w 502"/>
                <a:gd name="T55" fmla="*/ 2147483646 h 382"/>
                <a:gd name="T56" fmla="*/ 2147483646 w 502"/>
                <a:gd name="T57" fmla="*/ 2147483646 h 382"/>
                <a:gd name="T58" fmla="*/ 2147483646 w 502"/>
                <a:gd name="T59" fmla="*/ 2147483646 h 382"/>
                <a:gd name="T60" fmla="*/ 2147483646 w 502"/>
                <a:gd name="T61" fmla="*/ 2147483646 h 382"/>
                <a:gd name="T62" fmla="*/ 2147483646 w 502"/>
                <a:gd name="T63" fmla="*/ 2147483646 h 382"/>
                <a:gd name="T64" fmla="*/ 2147483646 w 502"/>
                <a:gd name="T65" fmla="*/ 2147483646 h 382"/>
                <a:gd name="T66" fmla="*/ 2147483646 w 502"/>
                <a:gd name="T67" fmla="*/ 2147483646 h 382"/>
                <a:gd name="T68" fmla="*/ 2147483646 w 502"/>
                <a:gd name="T69" fmla="*/ 2147483646 h 382"/>
                <a:gd name="T70" fmla="*/ 2147483646 w 502"/>
                <a:gd name="T71" fmla="*/ 2147483646 h 382"/>
                <a:gd name="T72" fmla="*/ 2147483646 w 502"/>
                <a:gd name="T73" fmla="*/ 2147483646 h 382"/>
                <a:gd name="T74" fmla="*/ 2147483646 w 502"/>
                <a:gd name="T75" fmla="*/ 2147483646 h 382"/>
                <a:gd name="T76" fmla="*/ 2147483646 w 502"/>
                <a:gd name="T77" fmla="*/ 2147483646 h 382"/>
                <a:gd name="T78" fmla="*/ 2147483646 w 502"/>
                <a:gd name="T79" fmla="*/ 2147483646 h 382"/>
                <a:gd name="T80" fmla="*/ 2147483646 w 502"/>
                <a:gd name="T81" fmla="*/ 2147483646 h 382"/>
                <a:gd name="T82" fmla="*/ 2147483646 w 502"/>
                <a:gd name="T83" fmla="*/ 2147483646 h 382"/>
                <a:gd name="T84" fmla="*/ 2147483646 w 502"/>
                <a:gd name="T85" fmla="*/ 2147483646 h 382"/>
                <a:gd name="T86" fmla="*/ 2147483646 w 502"/>
                <a:gd name="T87" fmla="*/ 2147483646 h 382"/>
                <a:gd name="T88" fmla="*/ 2147483646 w 502"/>
                <a:gd name="T89" fmla="*/ 2147483646 h 382"/>
                <a:gd name="T90" fmla="*/ 2147483646 w 502"/>
                <a:gd name="T91" fmla="*/ 2147483646 h 382"/>
                <a:gd name="T92" fmla="*/ 2147483646 w 502"/>
                <a:gd name="T93" fmla="*/ 2147483646 h 382"/>
                <a:gd name="T94" fmla="*/ 2147483646 w 502"/>
                <a:gd name="T95" fmla="*/ 2147483646 h 382"/>
                <a:gd name="T96" fmla="*/ 2147483646 w 502"/>
                <a:gd name="T97" fmla="*/ 2147483646 h 382"/>
                <a:gd name="T98" fmla="*/ 2147483646 w 502"/>
                <a:gd name="T99" fmla="*/ 2147483646 h 382"/>
                <a:gd name="T100" fmla="*/ 2147483646 w 502"/>
                <a:gd name="T101" fmla="*/ 2147483646 h 382"/>
                <a:gd name="T102" fmla="*/ 2147483646 w 502"/>
                <a:gd name="T103" fmla="*/ 2147483646 h 382"/>
                <a:gd name="T104" fmla="*/ 2147483646 w 502"/>
                <a:gd name="T105" fmla="*/ 2147483646 h 382"/>
                <a:gd name="T106" fmla="*/ 2147483646 w 502"/>
                <a:gd name="T107" fmla="*/ 2147483646 h 382"/>
                <a:gd name="T108" fmla="*/ 2147483646 w 502"/>
                <a:gd name="T109" fmla="*/ 2147483646 h 382"/>
                <a:gd name="T110" fmla="*/ 2147483646 w 502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316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01" name="重庆"/>
            <p:cNvSpPr>
              <a:spLocks/>
            </p:cNvSpPr>
            <p:nvPr/>
          </p:nvSpPr>
          <p:spPr bwMode="auto">
            <a:xfrm>
              <a:off x="4938713" y="4013200"/>
              <a:ext cx="519112" cy="527050"/>
            </a:xfrm>
            <a:custGeom>
              <a:avLst/>
              <a:gdLst>
                <a:gd name="T0" fmla="*/ 2147483646 w 284"/>
                <a:gd name="T1" fmla="*/ 2147483646 h 288"/>
                <a:gd name="T2" fmla="*/ 2147483646 w 284"/>
                <a:gd name="T3" fmla="*/ 2147483646 h 288"/>
                <a:gd name="T4" fmla="*/ 2147483646 w 284"/>
                <a:gd name="T5" fmla="*/ 2147483646 h 288"/>
                <a:gd name="T6" fmla="*/ 2147483646 w 284"/>
                <a:gd name="T7" fmla="*/ 2147483646 h 288"/>
                <a:gd name="T8" fmla="*/ 2147483646 w 284"/>
                <a:gd name="T9" fmla="*/ 2147483646 h 288"/>
                <a:gd name="T10" fmla="*/ 2147483646 w 284"/>
                <a:gd name="T11" fmla="*/ 2147483646 h 288"/>
                <a:gd name="T12" fmla="*/ 2147483646 w 284"/>
                <a:gd name="T13" fmla="*/ 2147483646 h 288"/>
                <a:gd name="T14" fmla="*/ 2147483646 w 284"/>
                <a:gd name="T15" fmla="*/ 2147483646 h 288"/>
                <a:gd name="T16" fmla="*/ 2147483646 w 284"/>
                <a:gd name="T17" fmla="*/ 2147483646 h 288"/>
                <a:gd name="T18" fmla="*/ 2147483646 w 284"/>
                <a:gd name="T19" fmla="*/ 2147483646 h 288"/>
                <a:gd name="T20" fmla="*/ 2147483646 w 284"/>
                <a:gd name="T21" fmla="*/ 2147483646 h 288"/>
                <a:gd name="T22" fmla="*/ 2147483646 w 284"/>
                <a:gd name="T23" fmla="*/ 2147483646 h 288"/>
                <a:gd name="T24" fmla="*/ 2147483646 w 284"/>
                <a:gd name="T25" fmla="*/ 2147483646 h 288"/>
                <a:gd name="T26" fmla="*/ 2147483646 w 284"/>
                <a:gd name="T27" fmla="*/ 2147483646 h 288"/>
                <a:gd name="T28" fmla="*/ 2147483646 w 284"/>
                <a:gd name="T29" fmla="*/ 2147483646 h 288"/>
                <a:gd name="T30" fmla="*/ 2147483646 w 284"/>
                <a:gd name="T31" fmla="*/ 2147483646 h 288"/>
                <a:gd name="T32" fmla="*/ 2147483646 w 284"/>
                <a:gd name="T33" fmla="*/ 2147483646 h 288"/>
                <a:gd name="T34" fmla="*/ 2147483646 w 284"/>
                <a:gd name="T35" fmla="*/ 2147483646 h 288"/>
                <a:gd name="T36" fmla="*/ 2147483646 w 284"/>
                <a:gd name="T37" fmla="*/ 2147483646 h 288"/>
                <a:gd name="T38" fmla="*/ 2147483646 w 284"/>
                <a:gd name="T39" fmla="*/ 2147483646 h 288"/>
                <a:gd name="T40" fmla="*/ 2147483646 w 284"/>
                <a:gd name="T41" fmla="*/ 2147483646 h 288"/>
                <a:gd name="T42" fmla="*/ 2147483646 w 284"/>
                <a:gd name="T43" fmla="*/ 2147483646 h 288"/>
                <a:gd name="T44" fmla="*/ 2147483646 w 284"/>
                <a:gd name="T45" fmla="*/ 2147483646 h 288"/>
                <a:gd name="T46" fmla="*/ 2147483646 w 284"/>
                <a:gd name="T47" fmla="*/ 2147483646 h 288"/>
                <a:gd name="T48" fmla="*/ 2147483646 w 284"/>
                <a:gd name="T49" fmla="*/ 2147483646 h 288"/>
                <a:gd name="T50" fmla="*/ 2147483646 w 284"/>
                <a:gd name="T51" fmla="*/ 2147483646 h 288"/>
                <a:gd name="T52" fmla="*/ 2147483646 w 284"/>
                <a:gd name="T53" fmla="*/ 2147483646 h 288"/>
                <a:gd name="T54" fmla="*/ 2147483646 w 284"/>
                <a:gd name="T55" fmla="*/ 2147483646 h 288"/>
                <a:gd name="T56" fmla="*/ 2147483646 w 284"/>
                <a:gd name="T57" fmla="*/ 2147483646 h 288"/>
                <a:gd name="T58" fmla="*/ 2147483646 w 284"/>
                <a:gd name="T59" fmla="*/ 2147483646 h 288"/>
                <a:gd name="T60" fmla="*/ 2147483646 w 284"/>
                <a:gd name="T61" fmla="*/ 2147483646 h 288"/>
                <a:gd name="T62" fmla="*/ 2147483646 w 284"/>
                <a:gd name="T63" fmla="*/ 2147483646 h 288"/>
                <a:gd name="T64" fmla="*/ 2147483646 w 284"/>
                <a:gd name="T65" fmla="*/ 2147483646 h 288"/>
                <a:gd name="T66" fmla="*/ 2147483646 w 284"/>
                <a:gd name="T67" fmla="*/ 2147483646 h 288"/>
                <a:gd name="T68" fmla="*/ 2147483646 w 284"/>
                <a:gd name="T69" fmla="*/ 2147483646 h 288"/>
                <a:gd name="T70" fmla="*/ 2147483646 w 284"/>
                <a:gd name="T71" fmla="*/ 2147483646 h 288"/>
                <a:gd name="T72" fmla="*/ 2147483646 w 284"/>
                <a:gd name="T73" fmla="*/ 2147483646 h 288"/>
                <a:gd name="T74" fmla="*/ 2147483646 w 284"/>
                <a:gd name="T75" fmla="*/ 2147483646 h 288"/>
                <a:gd name="T76" fmla="*/ 2147483646 w 284"/>
                <a:gd name="T77" fmla="*/ 2147483646 h 288"/>
                <a:gd name="T78" fmla="*/ 2147483646 w 284"/>
                <a:gd name="T79" fmla="*/ 2147483646 h 288"/>
                <a:gd name="T80" fmla="*/ 2147483646 w 284"/>
                <a:gd name="T81" fmla="*/ 2147483646 h 288"/>
                <a:gd name="T82" fmla="*/ 2147483646 w 284"/>
                <a:gd name="T83" fmla="*/ 2147483646 h 288"/>
                <a:gd name="T84" fmla="*/ 2147483646 w 284"/>
                <a:gd name="T85" fmla="*/ 2147483646 h 288"/>
                <a:gd name="T86" fmla="*/ 2147483646 w 284"/>
                <a:gd name="T87" fmla="*/ 2147483646 h 288"/>
                <a:gd name="T88" fmla="*/ 2147483646 w 284"/>
                <a:gd name="T89" fmla="*/ 2147483646 h 288"/>
                <a:gd name="T90" fmla="*/ 2147483646 w 284"/>
                <a:gd name="T91" fmla="*/ 2147483646 h 288"/>
                <a:gd name="T92" fmla="*/ 2147483646 w 284"/>
                <a:gd name="T93" fmla="*/ 2147483646 h 288"/>
                <a:gd name="T94" fmla="*/ 2147483646 w 284"/>
                <a:gd name="T95" fmla="*/ 2147483646 h 288"/>
                <a:gd name="T96" fmla="*/ 2147483646 w 284"/>
                <a:gd name="T97" fmla="*/ 2147483646 h 288"/>
                <a:gd name="T98" fmla="*/ 2147483646 w 284"/>
                <a:gd name="T99" fmla="*/ 2147483646 h 288"/>
                <a:gd name="T100" fmla="*/ 2147483646 w 284"/>
                <a:gd name="T101" fmla="*/ 2147483646 h 288"/>
                <a:gd name="T102" fmla="*/ 2147483646 w 284"/>
                <a:gd name="T103" fmla="*/ 2147483646 h 2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316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02" name="陕西"/>
            <p:cNvSpPr>
              <a:spLocks/>
            </p:cNvSpPr>
            <p:nvPr/>
          </p:nvSpPr>
          <p:spPr bwMode="auto">
            <a:xfrm>
              <a:off x="4938713" y="2990850"/>
              <a:ext cx="592137" cy="1055688"/>
            </a:xfrm>
            <a:custGeom>
              <a:avLst/>
              <a:gdLst>
                <a:gd name="T0" fmla="*/ 2147483646 w 324"/>
                <a:gd name="T1" fmla="*/ 2147483646 h 578"/>
                <a:gd name="T2" fmla="*/ 2147483646 w 324"/>
                <a:gd name="T3" fmla="*/ 2147483646 h 578"/>
                <a:gd name="T4" fmla="*/ 2147483646 w 324"/>
                <a:gd name="T5" fmla="*/ 2147483646 h 578"/>
                <a:gd name="T6" fmla="*/ 2147483646 w 324"/>
                <a:gd name="T7" fmla="*/ 2147483646 h 578"/>
                <a:gd name="T8" fmla="*/ 2147483646 w 324"/>
                <a:gd name="T9" fmla="*/ 2147483646 h 578"/>
                <a:gd name="T10" fmla="*/ 2147483646 w 324"/>
                <a:gd name="T11" fmla="*/ 2147483646 h 578"/>
                <a:gd name="T12" fmla="*/ 2147483646 w 324"/>
                <a:gd name="T13" fmla="*/ 2147483646 h 578"/>
                <a:gd name="T14" fmla="*/ 2147483646 w 324"/>
                <a:gd name="T15" fmla="*/ 2147483646 h 578"/>
                <a:gd name="T16" fmla="*/ 2147483646 w 324"/>
                <a:gd name="T17" fmla="*/ 2147483646 h 578"/>
                <a:gd name="T18" fmla="*/ 2147483646 w 324"/>
                <a:gd name="T19" fmla="*/ 2147483646 h 578"/>
                <a:gd name="T20" fmla="*/ 2147483646 w 324"/>
                <a:gd name="T21" fmla="*/ 2147483646 h 578"/>
                <a:gd name="T22" fmla="*/ 2147483646 w 324"/>
                <a:gd name="T23" fmla="*/ 2147483646 h 578"/>
                <a:gd name="T24" fmla="*/ 2147483646 w 324"/>
                <a:gd name="T25" fmla="*/ 2147483646 h 578"/>
                <a:gd name="T26" fmla="*/ 2147483646 w 324"/>
                <a:gd name="T27" fmla="*/ 2147483646 h 578"/>
                <a:gd name="T28" fmla="*/ 2147483646 w 324"/>
                <a:gd name="T29" fmla="*/ 2147483646 h 578"/>
                <a:gd name="T30" fmla="*/ 2147483646 w 324"/>
                <a:gd name="T31" fmla="*/ 2147483646 h 578"/>
                <a:gd name="T32" fmla="*/ 2147483646 w 324"/>
                <a:gd name="T33" fmla="*/ 2147483646 h 578"/>
                <a:gd name="T34" fmla="*/ 2147483646 w 324"/>
                <a:gd name="T35" fmla="*/ 2147483646 h 578"/>
                <a:gd name="T36" fmla="*/ 2147483646 w 324"/>
                <a:gd name="T37" fmla="*/ 2147483646 h 578"/>
                <a:gd name="T38" fmla="*/ 2147483646 w 324"/>
                <a:gd name="T39" fmla="*/ 2147483646 h 578"/>
                <a:gd name="T40" fmla="*/ 2147483646 w 324"/>
                <a:gd name="T41" fmla="*/ 2147483646 h 578"/>
                <a:gd name="T42" fmla="*/ 2147483646 w 324"/>
                <a:gd name="T43" fmla="*/ 2147483646 h 578"/>
                <a:gd name="T44" fmla="*/ 2147483646 w 324"/>
                <a:gd name="T45" fmla="*/ 2147483646 h 578"/>
                <a:gd name="T46" fmla="*/ 2147483646 w 324"/>
                <a:gd name="T47" fmla="*/ 2147483646 h 578"/>
                <a:gd name="T48" fmla="*/ 2147483646 w 324"/>
                <a:gd name="T49" fmla="*/ 2147483646 h 578"/>
                <a:gd name="T50" fmla="*/ 2147483646 w 324"/>
                <a:gd name="T51" fmla="*/ 2147483646 h 578"/>
                <a:gd name="T52" fmla="*/ 2147483646 w 324"/>
                <a:gd name="T53" fmla="*/ 2147483646 h 578"/>
                <a:gd name="T54" fmla="*/ 2147483646 w 324"/>
                <a:gd name="T55" fmla="*/ 2147483646 h 578"/>
                <a:gd name="T56" fmla="*/ 2147483646 w 324"/>
                <a:gd name="T57" fmla="*/ 2147483646 h 578"/>
                <a:gd name="T58" fmla="*/ 2147483646 w 324"/>
                <a:gd name="T59" fmla="*/ 2147483646 h 578"/>
                <a:gd name="T60" fmla="*/ 2147483646 w 324"/>
                <a:gd name="T61" fmla="*/ 2147483646 h 578"/>
                <a:gd name="T62" fmla="*/ 2147483646 w 324"/>
                <a:gd name="T63" fmla="*/ 2147483646 h 578"/>
                <a:gd name="T64" fmla="*/ 2147483646 w 324"/>
                <a:gd name="T65" fmla="*/ 2147483646 h 578"/>
                <a:gd name="T66" fmla="*/ 2147483646 w 324"/>
                <a:gd name="T67" fmla="*/ 2147483646 h 578"/>
                <a:gd name="T68" fmla="*/ 2147483646 w 324"/>
                <a:gd name="T69" fmla="*/ 2147483646 h 578"/>
                <a:gd name="T70" fmla="*/ 2147483646 w 324"/>
                <a:gd name="T71" fmla="*/ 2147483646 h 578"/>
                <a:gd name="T72" fmla="*/ 2147483646 w 324"/>
                <a:gd name="T73" fmla="*/ 2147483646 h 578"/>
                <a:gd name="T74" fmla="*/ 2147483646 w 324"/>
                <a:gd name="T75" fmla="*/ 2147483646 h 578"/>
                <a:gd name="T76" fmla="*/ 2147483646 w 324"/>
                <a:gd name="T77" fmla="*/ 2147483646 h 578"/>
                <a:gd name="T78" fmla="*/ 2147483646 w 324"/>
                <a:gd name="T79" fmla="*/ 2147483646 h 578"/>
                <a:gd name="T80" fmla="*/ 2147483646 w 324"/>
                <a:gd name="T81" fmla="*/ 2147483646 h 578"/>
                <a:gd name="T82" fmla="*/ 2147483646 w 324"/>
                <a:gd name="T83" fmla="*/ 2147483646 h 578"/>
                <a:gd name="T84" fmla="*/ 2147483646 w 324"/>
                <a:gd name="T85" fmla="*/ 2147483646 h 578"/>
                <a:gd name="T86" fmla="*/ 2147483646 w 324"/>
                <a:gd name="T87" fmla="*/ 2147483646 h 578"/>
                <a:gd name="T88" fmla="*/ 2147483646 w 324"/>
                <a:gd name="T89" fmla="*/ 2147483646 h 578"/>
                <a:gd name="T90" fmla="*/ 2147483646 w 324"/>
                <a:gd name="T91" fmla="*/ 2147483646 h 578"/>
                <a:gd name="T92" fmla="*/ 2147483646 w 324"/>
                <a:gd name="T93" fmla="*/ 2147483646 h 578"/>
                <a:gd name="T94" fmla="*/ 2147483646 w 324"/>
                <a:gd name="T95" fmla="*/ 2147483646 h 578"/>
                <a:gd name="T96" fmla="*/ 2147483646 w 324"/>
                <a:gd name="T97" fmla="*/ 2147483646 h 578"/>
                <a:gd name="T98" fmla="*/ 2147483646 w 324"/>
                <a:gd name="T99" fmla="*/ 2147483646 h 578"/>
                <a:gd name="T100" fmla="*/ 2147483646 w 324"/>
                <a:gd name="T101" fmla="*/ 2147483646 h 5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316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03" name="山西"/>
            <p:cNvSpPr>
              <a:spLocks/>
            </p:cNvSpPr>
            <p:nvPr/>
          </p:nvSpPr>
          <p:spPr bwMode="auto">
            <a:xfrm>
              <a:off x="5451475" y="2792413"/>
              <a:ext cx="393700" cy="866775"/>
            </a:xfrm>
            <a:custGeom>
              <a:avLst/>
              <a:gdLst>
                <a:gd name="T0" fmla="*/ 2147483646 w 216"/>
                <a:gd name="T1" fmla="*/ 2147483646 h 474"/>
                <a:gd name="T2" fmla="*/ 2147483646 w 216"/>
                <a:gd name="T3" fmla="*/ 2147483646 h 474"/>
                <a:gd name="T4" fmla="*/ 2147483646 w 216"/>
                <a:gd name="T5" fmla="*/ 2147483646 h 474"/>
                <a:gd name="T6" fmla="*/ 2147483646 w 216"/>
                <a:gd name="T7" fmla="*/ 2147483646 h 474"/>
                <a:gd name="T8" fmla="*/ 2147483646 w 216"/>
                <a:gd name="T9" fmla="*/ 2147483646 h 474"/>
                <a:gd name="T10" fmla="*/ 2147483646 w 216"/>
                <a:gd name="T11" fmla="*/ 2147483646 h 474"/>
                <a:gd name="T12" fmla="*/ 2147483646 w 216"/>
                <a:gd name="T13" fmla="*/ 2147483646 h 474"/>
                <a:gd name="T14" fmla="*/ 2147483646 w 216"/>
                <a:gd name="T15" fmla="*/ 2147483646 h 474"/>
                <a:gd name="T16" fmla="*/ 2147483646 w 216"/>
                <a:gd name="T17" fmla="*/ 2147483646 h 474"/>
                <a:gd name="T18" fmla="*/ 2147483646 w 216"/>
                <a:gd name="T19" fmla="*/ 2147483646 h 474"/>
                <a:gd name="T20" fmla="*/ 2147483646 w 216"/>
                <a:gd name="T21" fmla="*/ 2147483646 h 474"/>
                <a:gd name="T22" fmla="*/ 2147483646 w 216"/>
                <a:gd name="T23" fmla="*/ 2147483646 h 474"/>
                <a:gd name="T24" fmla="*/ 2147483646 w 216"/>
                <a:gd name="T25" fmla="*/ 2147483646 h 474"/>
                <a:gd name="T26" fmla="*/ 2147483646 w 216"/>
                <a:gd name="T27" fmla="*/ 2147483646 h 474"/>
                <a:gd name="T28" fmla="*/ 2147483646 w 216"/>
                <a:gd name="T29" fmla="*/ 2147483646 h 474"/>
                <a:gd name="T30" fmla="*/ 2147483646 w 216"/>
                <a:gd name="T31" fmla="*/ 2147483646 h 474"/>
                <a:gd name="T32" fmla="*/ 2147483646 w 216"/>
                <a:gd name="T33" fmla="*/ 2147483646 h 474"/>
                <a:gd name="T34" fmla="*/ 2147483646 w 216"/>
                <a:gd name="T35" fmla="*/ 2147483646 h 474"/>
                <a:gd name="T36" fmla="*/ 2147483646 w 216"/>
                <a:gd name="T37" fmla="*/ 2147483646 h 474"/>
                <a:gd name="T38" fmla="*/ 2147483646 w 216"/>
                <a:gd name="T39" fmla="*/ 2147483646 h 474"/>
                <a:gd name="T40" fmla="*/ 2147483646 w 216"/>
                <a:gd name="T41" fmla="*/ 2147483646 h 474"/>
                <a:gd name="T42" fmla="*/ 2147483646 w 216"/>
                <a:gd name="T43" fmla="*/ 2147483646 h 474"/>
                <a:gd name="T44" fmla="*/ 2147483646 w 216"/>
                <a:gd name="T45" fmla="*/ 2147483646 h 474"/>
                <a:gd name="T46" fmla="*/ 2147483646 w 216"/>
                <a:gd name="T47" fmla="*/ 2147483646 h 474"/>
                <a:gd name="T48" fmla="*/ 2147483646 w 216"/>
                <a:gd name="T49" fmla="*/ 2147483646 h 474"/>
                <a:gd name="T50" fmla="*/ 2147483646 w 216"/>
                <a:gd name="T51" fmla="*/ 2147483646 h 474"/>
                <a:gd name="T52" fmla="*/ 2147483646 w 216"/>
                <a:gd name="T53" fmla="*/ 2147483646 h 474"/>
                <a:gd name="T54" fmla="*/ 2147483646 w 216"/>
                <a:gd name="T55" fmla="*/ 2147483646 h 474"/>
                <a:gd name="T56" fmla="*/ 2147483646 w 216"/>
                <a:gd name="T57" fmla="*/ 2147483646 h 474"/>
                <a:gd name="T58" fmla="*/ 2147483646 w 216"/>
                <a:gd name="T59" fmla="*/ 2147483646 h 474"/>
                <a:gd name="T60" fmla="*/ 2147483646 w 216"/>
                <a:gd name="T61" fmla="*/ 2147483646 h 474"/>
                <a:gd name="T62" fmla="*/ 2147483646 w 216"/>
                <a:gd name="T63" fmla="*/ 2147483646 h 474"/>
                <a:gd name="T64" fmla="*/ 2147483646 w 216"/>
                <a:gd name="T65" fmla="*/ 2147483646 h 474"/>
                <a:gd name="T66" fmla="*/ 2147483646 w 216"/>
                <a:gd name="T67" fmla="*/ 2147483646 h 474"/>
                <a:gd name="T68" fmla="*/ 2147483646 w 216"/>
                <a:gd name="T69" fmla="*/ 2147483646 h 474"/>
                <a:gd name="T70" fmla="*/ 2147483646 w 216"/>
                <a:gd name="T71" fmla="*/ 2147483646 h 474"/>
                <a:gd name="T72" fmla="*/ 2147483646 w 216"/>
                <a:gd name="T73" fmla="*/ 2147483646 h 474"/>
                <a:gd name="T74" fmla="*/ 2147483646 w 216"/>
                <a:gd name="T75" fmla="*/ 2147483646 h 474"/>
                <a:gd name="T76" fmla="*/ 2147483646 w 216"/>
                <a:gd name="T77" fmla="*/ 2147483646 h 474"/>
                <a:gd name="T78" fmla="*/ 2147483646 w 216"/>
                <a:gd name="T79" fmla="*/ 2147483646 h 474"/>
                <a:gd name="T80" fmla="*/ 2147483646 w 216"/>
                <a:gd name="T81" fmla="*/ 2147483646 h 474"/>
                <a:gd name="T82" fmla="*/ 2147483646 w 216"/>
                <a:gd name="T83" fmla="*/ 2147483646 h 474"/>
                <a:gd name="T84" fmla="*/ 2147483646 w 216"/>
                <a:gd name="T85" fmla="*/ 2147483646 h 474"/>
                <a:gd name="T86" fmla="*/ 2147483646 w 216"/>
                <a:gd name="T87" fmla="*/ 2147483646 h 474"/>
                <a:gd name="T88" fmla="*/ 2147483646 w 216"/>
                <a:gd name="T89" fmla="*/ 2147483646 h 474"/>
                <a:gd name="T90" fmla="*/ 2147483646 w 216"/>
                <a:gd name="T91" fmla="*/ 2147483646 h 474"/>
                <a:gd name="T92" fmla="*/ 2147483646 w 216"/>
                <a:gd name="T93" fmla="*/ 2147483646 h 474"/>
                <a:gd name="T94" fmla="*/ 2147483646 w 216"/>
                <a:gd name="T95" fmla="*/ 2147483646 h 474"/>
                <a:gd name="T96" fmla="*/ 2147483646 w 216"/>
                <a:gd name="T97" fmla="*/ 2147483646 h 4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316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04" name="湖南"/>
            <p:cNvSpPr>
              <a:spLocks/>
            </p:cNvSpPr>
            <p:nvPr/>
          </p:nvSpPr>
          <p:spPr bwMode="auto">
            <a:xfrm>
              <a:off x="5348288" y="4270375"/>
              <a:ext cx="628650" cy="730250"/>
            </a:xfrm>
            <a:custGeom>
              <a:avLst/>
              <a:gdLst>
                <a:gd name="T0" fmla="*/ 2147483646 w 344"/>
                <a:gd name="T1" fmla="*/ 2147483646 h 400"/>
                <a:gd name="T2" fmla="*/ 2147483646 w 344"/>
                <a:gd name="T3" fmla="*/ 2147483646 h 400"/>
                <a:gd name="T4" fmla="*/ 2147483646 w 344"/>
                <a:gd name="T5" fmla="*/ 2147483646 h 400"/>
                <a:gd name="T6" fmla="*/ 2147483646 w 344"/>
                <a:gd name="T7" fmla="*/ 2147483646 h 400"/>
                <a:gd name="T8" fmla="*/ 2147483646 w 344"/>
                <a:gd name="T9" fmla="*/ 2147483646 h 400"/>
                <a:gd name="T10" fmla="*/ 2147483646 w 344"/>
                <a:gd name="T11" fmla="*/ 2147483646 h 400"/>
                <a:gd name="T12" fmla="*/ 2147483646 w 344"/>
                <a:gd name="T13" fmla="*/ 2147483646 h 400"/>
                <a:gd name="T14" fmla="*/ 2147483646 w 344"/>
                <a:gd name="T15" fmla="*/ 2147483646 h 400"/>
                <a:gd name="T16" fmla="*/ 2147483646 w 344"/>
                <a:gd name="T17" fmla="*/ 2147483646 h 400"/>
                <a:gd name="T18" fmla="*/ 2147483646 w 344"/>
                <a:gd name="T19" fmla="*/ 2147483646 h 400"/>
                <a:gd name="T20" fmla="*/ 2147483646 w 344"/>
                <a:gd name="T21" fmla="*/ 0 h 400"/>
                <a:gd name="T22" fmla="*/ 2147483646 w 344"/>
                <a:gd name="T23" fmla="*/ 2147483646 h 400"/>
                <a:gd name="T24" fmla="*/ 2147483646 w 344"/>
                <a:gd name="T25" fmla="*/ 2147483646 h 400"/>
                <a:gd name="T26" fmla="*/ 2147483646 w 344"/>
                <a:gd name="T27" fmla="*/ 2147483646 h 400"/>
                <a:gd name="T28" fmla="*/ 2147483646 w 344"/>
                <a:gd name="T29" fmla="*/ 2147483646 h 400"/>
                <a:gd name="T30" fmla="*/ 2147483646 w 344"/>
                <a:gd name="T31" fmla="*/ 2147483646 h 400"/>
                <a:gd name="T32" fmla="*/ 2147483646 w 344"/>
                <a:gd name="T33" fmla="*/ 2147483646 h 400"/>
                <a:gd name="T34" fmla="*/ 2147483646 w 344"/>
                <a:gd name="T35" fmla="*/ 2147483646 h 400"/>
                <a:gd name="T36" fmla="*/ 2147483646 w 344"/>
                <a:gd name="T37" fmla="*/ 2147483646 h 400"/>
                <a:gd name="T38" fmla="*/ 2147483646 w 344"/>
                <a:gd name="T39" fmla="*/ 2147483646 h 400"/>
                <a:gd name="T40" fmla="*/ 2147483646 w 344"/>
                <a:gd name="T41" fmla="*/ 2147483646 h 400"/>
                <a:gd name="T42" fmla="*/ 2147483646 w 344"/>
                <a:gd name="T43" fmla="*/ 2147483646 h 400"/>
                <a:gd name="T44" fmla="*/ 2147483646 w 344"/>
                <a:gd name="T45" fmla="*/ 2147483646 h 400"/>
                <a:gd name="T46" fmla="*/ 2147483646 w 344"/>
                <a:gd name="T47" fmla="*/ 2147483646 h 400"/>
                <a:gd name="T48" fmla="*/ 2147483646 w 344"/>
                <a:gd name="T49" fmla="*/ 2147483646 h 400"/>
                <a:gd name="T50" fmla="*/ 2147483646 w 344"/>
                <a:gd name="T51" fmla="*/ 2147483646 h 400"/>
                <a:gd name="T52" fmla="*/ 2147483646 w 344"/>
                <a:gd name="T53" fmla="*/ 2147483646 h 400"/>
                <a:gd name="T54" fmla="*/ 2147483646 w 344"/>
                <a:gd name="T55" fmla="*/ 2147483646 h 400"/>
                <a:gd name="T56" fmla="*/ 2147483646 w 344"/>
                <a:gd name="T57" fmla="*/ 2147483646 h 400"/>
                <a:gd name="T58" fmla="*/ 2147483646 w 344"/>
                <a:gd name="T59" fmla="*/ 2147483646 h 400"/>
                <a:gd name="T60" fmla="*/ 2147483646 w 344"/>
                <a:gd name="T61" fmla="*/ 2147483646 h 400"/>
                <a:gd name="T62" fmla="*/ 2147483646 w 344"/>
                <a:gd name="T63" fmla="*/ 2147483646 h 400"/>
                <a:gd name="T64" fmla="*/ 2147483646 w 344"/>
                <a:gd name="T65" fmla="*/ 2147483646 h 400"/>
                <a:gd name="T66" fmla="*/ 2147483646 w 344"/>
                <a:gd name="T67" fmla="*/ 2147483646 h 400"/>
                <a:gd name="T68" fmla="*/ 2147483646 w 344"/>
                <a:gd name="T69" fmla="*/ 2147483646 h 400"/>
                <a:gd name="T70" fmla="*/ 2147483646 w 344"/>
                <a:gd name="T71" fmla="*/ 2147483646 h 400"/>
                <a:gd name="T72" fmla="*/ 2147483646 w 344"/>
                <a:gd name="T73" fmla="*/ 2147483646 h 400"/>
                <a:gd name="T74" fmla="*/ 2147483646 w 344"/>
                <a:gd name="T75" fmla="*/ 2147483646 h 400"/>
                <a:gd name="T76" fmla="*/ 2147483646 w 344"/>
                <a:gd name="T77" fmla="*/ 2147483646 h 400"/>
                <a:gd name="T78" fmla="*/ 2147483646 w 344"/>
                <a:gd name="T79" fmla="*/ 2147483646 h 400"/>
                <a:gd name="T80" fmla="*/ 2147483646 w 344"/>
                <a:gd name="T81" fmla="*/ 2147483646 h 400"/>
                <a:gd name="T82" fmla="*/ 2147483646 w 344"/>
                <a:gd name="T83" fmla="*/ 2147483646 h 400"/>
                <a:gd name="T84" fmla="*/ 2147483646 w 344"/>
                <a:gd name="T85" fmla="*/ 2147483646 h 400"/>
                <a:gd name="T86" fmla="*/ 2147483646 w 344"/>
                <a:gd name="T87" fmla="*/ 2147483646 h 400"/>
                <a:gd name="T88" fmla="*/ 2147483646 w 344"/>
                <a:gd name="T89" fmla="*/ 2147483646 h 400"/>
                <a:gd name="T90" fmla="*/ 2147483646 w 344"/>
                <a:gd name="T91" fmla="*/ 2147483646 h 400"/>
                <a:gd name="T92" fmla="*/ 2147483646 w 344"/>
                <a:gd name="T93" fmla="*/ 2147483646 h 400"/>
                <a:gd name="T94" fmla="*/ 2147483646 w 344"/>
                <a:gd name="T95" fmla="*/ 2147483646 h 400"/>
                <a:gd name="T96" fmla="*/ 2147483646 w 344"/>
                <a:gd name="T97" fmla="*/ 2147483646 h 400"/>
                <a:gd name="T98" fmla="*/ 2147483646 w 344"/>
                <a:gd name="T99" fmla="*/ 2147483646 h 400"/>
                <a:gd name="T100" fmla="*/ 2147483646 w 344"/>
                <a:gd name="T101" fmla="*/ 2147483646 h 400"/>
                <a:gd name="T102" fmla="*/ 2147483646 w 344"/>
                <a:gd name="T103" fmla="*/ 2147483646 h 400"/>
                <a:gd name="T104" fmla="*/ 2147483646 w 344"/>
                <a:gd name="T105" fmla="*/ 2147483646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316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05" name="湖北"/>
            <p:cNvSpPr>
              <a:spLocks/>
            </p:cNvSpPr>
            <p:nvPr/>
          </p:nvSpPr>
          <p:spPr bwMode="auto">
            <a:xfrm>
              <a:off x="5275263" y="3849688"/>
              <a:ext cx="892175" cy="558800"/>
            </a:xfrm>
            <a:custGeom>
              <a:avLst/>
              <a:gdLst>
                <a:gd name="T0" fmla="*/ 2147483646 w 488"/>
                <a:gd name="T1" fmla="*/ 2147483646 h 306"/>
                <a:gd name="T2" fmla="*/ 2147483646 w 488"/>
                <a:gd name="T3" fmla="*/ 2147483646 h 306"/>
                <a:gd name="T4" fmla="*/ 2147483646 w 488"/>
                <a:gd name="T5" fmla="*/ 2147483646 h 306"/>
                <a:gd name="T6" fmla="*/ 2147483646 w 488"/>
                <a:gd name="T7" fmla="*/ 2147483646 h 306"/>
                <a:gd name="T8" fmla="*/ 2147483646 w 488"/>
                <a:gd name="T9" fmla="*/ 2147483646 h 306"/>
                <a:gd name="T10" fmla="*/ 2147483646 w 488"/>
                <a:gd name="T11" fmla="*/ 2147483646 h 306"/>
                <a:gd name="T12" fmla="*/ 2147483646 w 488"/>
                <a:gd name="T13" fmla="*/ 2147483646 h 306"/>
                <a:gd name="T14" fmla="*/ 2147483646 w 488"/>
                <a:gd name="T15" fmla="*/ 2147483646 h 306"/>
                <a:gd name="T16" fmla="*/ 2147483646 w 488"/>
                <a:gd name="T17" fmla="*/ 2147483646 h 306"/>
                <a:gd name="T18" fmla="*/ 2147483646 w 488"/>
                <a:gd name="T19" fmla="*/ 2147483646 h 306"/>
                <a:gd name="T20" fmla="*/ 2147483646 w 488"/>
                <a:gd name="T21" fmla="*/ 2147483646 h 306"/>
                <a:gd name="T22" fmla="*/ 2147483646 w 488"/>
                <a:gd name="T23" fmla="*/ 2147483646 h 306"/>
                <a:gd name="T24" fmla="*/ 2147483646 w 488"/>
                <a:gd name="T25" fmla="*/ 2147483646 h 306"/>
                <a:gd name="T26" fmla="*/ 2147483646 w 488"/>
                <a:gd name="T27" fmla="*/ 2147483646 h 306"/>
                <a:gd name="T28" fmla="*/ 2147483646 w 488"/>
                <a:gd name="T29" fmla="*/ 2147483646 h 306"/>
                <a:gd name="T30" fmla="*/ 2147483646 w 488"/>
                <a:gd name="T31" fmla="*/ 2147483646 h 306"/>
                <a:gd name="T32" fmla="*/ 2147483646 w 488"/>
                <a:gd name="T33" fmla="*/ 2147483646 h 306"/>
                <a:gd name="T34" fmla="*/ 2147483646 w 488"/>
                <a:gd name="T35" fmla="*/ 2147483646 h 306"/>
                <a:gd name="T36" fmla="*/ 2147483646 w 488"/>
                <a:gd name="T37" fmla="*/ 2147483646 h 306"/>
                <a:gd name="T38" fmla="*/ 2147483646 w 488"/>
                <a:gd name="T39" fmla="*/ 2147483646 h 306"/>
                <a:gd name="T40" fmla="*/ 2147483646 w 488"/>
                <a:gd name="T41" fmla="*/ 2147483646 h 306"/>
                <a:gd name="T42" fmla="*/ 2147483646 w 488"/>
                <a:gd name="T43" fmla="*/ 2147483646 h 306"/>
                <a:gd name="T44" fmla="*/ 2147483646 w 488"/>
                <a:gd name="T45" fmla="*/ 2147483646 h 306"/>
                <a:gd name="T46" fmla="*/ 2147483646 w 488"/>
                <a:gd name="T47" fmla="*/ 2147483646 h 306"/>
                <a:gd name="T48" fmla="*/ 2147483646 w 488"/>
                <a:gd name="T49" fmla="*/ 2147483646 h 306"/>
                <a:gd name="T50" fmla="*/ 2147483646 w 488"/>
                <a:gd name="T51" fmla="*/ 2147483646 h 306"/>
                <a:gd name="T52" fmla="*/ 2147483646 w 488"/>
                <a:gd name="T53" fmla="*/ 2147483646 h 306"/>
                <a:gd name="T54" fmla="*/ 2147483646 w 488"/>
                <a:gd name="T55" fmla="*/ 2147483646 h 306"/>
                <a:gd name="T56" fmla="*/ 2147483646 w 488"/>
                <a:gd name="T57" fmla="*/ 2147483646 h 306"/>
                <a:gd name="T58" fmla="*/ 2147483646 w 488"/>
                <a:gd name="T59" fmla="*/ 2147483646 h 306"/>
                <a:gd name="T60" fmla="*/ 2147483646 w 488"/>
                <a:gd name="T61" fmla="*/ 2147483646 h 306"/>
                <a:gd name="T62" fmla="*/ 2147483646 w 488"/>
                <a:gd name="T63" fmla="*/ 2147483646 h 306"/>
                <a:gd name="T64" fmla="*/ 2147483646 w 488"/>
                <a:gd name="T65" fmla="*/ 2147483646 h 306"/>
                <a:gd name="T66" fmla="*/ 2147483646 w 488"/>
                <a:gd name="T67" fmla="*/ 2147483646 h 306"/>
                <a:gd name="T68" fmla="*/ 2147483646 w 488"/>
                <a:gd name="T69" fmla="*/ 2147483646 h 306"/>
                <a:gd name="T70" fmla="*/ 2147483646 w 488"/>
                <a:gd name="T71" fmla="*/ 2147483646 h 306"/>
                <a:gd name="T72" fmla="*/ 2147483646 w 488"/>
                <a:gd name="T73" fmla="*/ 2147483646 h 306"/>
                <a:gd name="T74" fmla="*/ 2147483646 w 488"/>
                <a:gd name="T75" fmla="*/ 2147483646 h 306"/>
                <a:gd name="T76" fmla="*/ 2147483646 w 488"/>
                <a:gd name="T77" fmla="*/ 2147483646 h 306"/>
                <a:gd name="T78" fmla="*/ 2147483646 w 488"/>
                <a:gd name="T79" fmla="*/ 2147483646 h 306"/>
                <a:gd name="T80" fmla="*/ 2147483646 w 488"/>
                <a:gd name="T81" fmla="*/ 2147483646 h 306"/>
                <a:gd name="T82" fmla="*/ 2147483646 w 488"/>
                <a:gd name="T83" fmla="*/ 2147483646 h 306"/>
                <a:gd name="T84" fmla="*/ 2147483646 w 488"/>
                <a:gd name="T85" fmla="*/ 2147483646 h 306"/>
                <a:gd name="T86" fmla="*/ 2147483646 w 488"/>
                <a:gd name="T87" fmla="*/ 2147483646 h 306"/>
                <a:gd name="T88" fmla="*/ 2147483646 w 488"/>
                <a:gd name="T89" fmla="*/ 2147483646 h 306"/>
                <a:gd name="T90" fmla="*/ 2147483646 w 488"/>
                <a:gd name="T91" fmla="*/ 2147483646 h 306"/>
                <a:gd name="T92" fmla="*/ 2147483646 w 488"/>
                <a:gd name="T93" fmla="*/ 2147483646 h 306"/>
                <a:gd name="T94" fmla="*/ 2147483646 w 488"/>
                <a:gd name="T95" fmla="*/ 2147483646 h 306"/>
                <a:gd name="T96" fmla="*/ 2147483646 w 488"/>
                <a:gd name="T97" fmla="*/ 2147483646 h 306"/>
                <a:gd name="T98" fmla="*/ 2147483646 w 488"/>
                <a:gd name="T99" fmla="*/ 2147483646 h 306"/>
                <a:gd name="T100" fmla="*/ 2147483646 w 488"/>
                <a:gd name="T101" fmla="*/ 2147483646 h 306"/>
                <a:gd name="T102" fmla="*/ 2147483646 w 488"/>
                <a:gd name="T103" fmla="*/ 2147483646 h 306"/>
                <a:gd name="T104" fmla="*/ 2147483646 w 488"/>
                <a:gd name="T105" fmla="*/ 2147483646 h 306"/>
                <a:gd name="T106" fmla="*/ 2147483646 w 488"/>
                <a:gd name="T107" fmla="*/ 2147483646 h 306"/>
                <a:gd name="T108" fmla="*/ 2147483646 w 488"/>
                <a:gd name="T109" fmla="*/ 2147483646 h 306"/>
                <a:gd name="T110" fmla="*/ 2147483646 w 488"/>
                <a:gd name="T111" fmla="*/ 2147483646 h 306"/>
                <a:gd name="T112" fmla="*/ 2147483646 w 488"/>
                <a:gd name="T113" fmla="*/ 2147483646 h 306"/>
                <a:gd name="T114" fmla="*/ 2147483646 w 488"/>
                <a:gd name="T115" fmla="*/ 2147483646 h 3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316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06" name="广东"/>
            <p:cNvSpPr>
              <a:spLocks/>
            </p:cNvSpPr>
            <p:nvPr/>
          </p:nvSpPr>
          <p:spPr bwMode="auto">
            <a:xfrm>
              <a:off x="5472113" y="4876800"/>
              <a:ext cx="928687" cy="735013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316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07" name="江西"/>
            <p:cNvSpPr>
              <a:spLocks/>
            </p:cNvSpPr>
            <p:nvPr/>
          </p:nvSpPr>
          <p:spPr bwMode="auto">
            <a:xfrm>
              <a:off x="5911850" y="4240213"/>
              <a:ext cx="555625" cy="757237"/>
            </a:xfrm>
            <a:custGeom>
              <a:avLst/>
              <a:gdLst>
                <a:gd name="T0" fmla="*/ 2147483646 w 304"/>
                <a:gd name="T1" fmla="*/ 0 h 414"/>
                <a:gd name="T2" fmla="*/ 2147483646 w 304"/>
                <a:gd name="T3" fmla="*/ 2147483646 h 414"/>
                <a:gd name="T4" fmla="*/ 2147483646 w 304"/>
                <a:gd name="T5" fmla="*/ 2147483646 h 414"/>
                <a:gd name="T6" fmla="*/ 2147483646 w 304"/>
                <a:gd name="T7" fmla="*/ 2147483646 h 414"/>
                <a:gd name="T8" fmla="*/ 2147483646 w 304"/>
                <a:gd name="T9" fmla="*/ 2147483646 h 414"/>
                <a:gd name="T10" fmla="*/ 2147483646 w 304"/>
                <a:gd name="T11" fmla="*/ 2147483646 h 414"/>
                <a:gd name="T12" fmla="*/ 2147483646 w 304"/>
                <a:gd name="T13" fmla="*/ 2147483646 h 414"/>
                <a:gd name="T14" fmla="*/ 2147483646 w 304"/>
                <a:gd name="T15" fmla="*/ 2147483646 h 414"/>
                <a:gd name="T16" fmla="*/ 2147483646 w 304"/>
                <a:gd name="T17" fmla="*/ 2147483646 h 414"/>
                <a:gd name="T18" fmla="*/ 2147483646 w 304"/>
                <a:gd name="T19" fmla="*/ 2147483646 h 414"/>
                <a:gd name="T20" fmla="*/ 2147483646 w 304"/>
                <a:gd name="T21" fmla="*/ 2147483646 h 414"/>
                <a:gd name="T22" fmla="*/ 2147483646 w 304"/>
                <a:gd name="T23" fmla="*/ 2147483646 h 414"/>
                <a:gd name="T24" fmla="*/ 2147483646 w 304"/>
                <a:gd name="T25" fmla="*/ 2147483646 h 414"/>
                <a:gd name="T26" fmla="*/ 2147483646 w 304"/>
                <a:gd name="T27" fmla="*/ 2147483646 h 414"/>
                <a:gd name="T28" fmla="*/ 0 w 304"/>
                <a:gd name="T29" fmla="*/ 2147483646 h 414"/>
                <a:gd name="T30" fmla="*/ 2147483646 w 304"/>
                <a:gd name="T31" fmla="*/ 2147483646 h 414"/>
                <a:gd name="T32" fmla="*/ 2147483646 w 304"/>
                <a:gd name="T33" fmla="*/ 2147483646 h 414"/>
                <a:gd name="T34" fmla="*/ 2147483646 w 304"/>
                <a:gd name="T35" fmla="*/ 2147483646 h 414"/>
                <a:gd name="T36" fmla="*/ 2147483646 w 304"/>
                <a:gd name="T37" fmla="*/ 2147483646 h 414"/>
                <a:gd name="T38" fmla="*/ 2147483646 w 304"/>
                <a:gd name="T39" fmla="*/ 2147483646 h 414"/>
                <a:gd name="T40" fmla="*/ 2147483646 w 304"/>
                <a:gd name="T41" fmla="*/ 2147483646 h 414"/>
                <a:gd name="T42" fmla="*/ 2147483646 w 304"/>
                <a:gd name="T43" fmla="*/ 2147483646 h 414"/>
                <a:gd name="T44" fmla="*/ 2147483646 w 304"/>
                <a:gd name="T45" fmla="*/ 2147483646 h 414"/>
                <a:gd name="T46" fmla="*/ 2147483646 w 304"/>
                <a:gd name="T47" fmla="*/ 2147483646 h 414"/>
                <a:gd name="T48" fmla="*/ 2147483646 w 304"/>
                <a:gd name="T49" fmla="*/ 2147483646 h 414"/>
                <a:gd name="T50" fmla="*/ 2147483646 w 304"/>
                <a:gd name="T51" fmla="*/ 2147483646 h 414"/>
                <a:gd name="T52" fmla="*/ 2147483646 w 304"/>
                <a:gd name="T53" fmla="*/ 2147483646 h 414"/>
                <a:gd name="T54" fmla="*/ 2147483646 w 304"/>
                <a:gd name="T55" fmla="*/ 2147483646 h 414"/>
                <a:gd name="T56" fmla="*/ 2147483646 w 304"/>
                <a:gd name="T57" fmla="*/ 2147483646 h 414"/>
                <a:gd name="T58" fmla="*/ 2147483646 w 304"/>
                <a:gd name="T59" fmla="*/ 2147483646 h 414"/>
                <a:gd name="T60" fmla="*/ 2147483646 w 304"/>
                <a:gd name="T61" fmla="*/ 2147483646 h 414"/>
                <a:gd name="T62" fmla="*/ 2147483646 w 304"/>
                <a:gd name="T63" fmla="*/ 2147483646 h 414"/>
                <a:gd name="T64" fmla="*/ 2147483646 w 304"/>
                <a:gd name="T65" fmla="*/ 2147483646 h 414"/>
                <a:gd name="T66" fmla="*/ 2147483646 w 304"/>
                <a:gd name="T67" fmla="*/ 2147483646 h 414"/>
                <a:gd name="T68" fmla="*/ 2147483646 w 304"/>
                <a:gd name="T69" fmla="*/ 2147483646 h 414"/>
                <a:gd name="T70" fmla="*/ 2147483646 w 304"/>
                <a:gd name="T71" fmla="*/ 2147483646 h 414"/>
                <a:gd name="T72" fmla="*/ 2147483646 w 304"/>
                <a:gd name="T73" fmla="*/ 2147483646 h 414"/>
                <a:gd name="T74" fmla="*/ 2147483646 w 304"/>
                <a:gd name="T75" fmla="*/ 2147483646 h 414"/>
                <a:gd name="T76" fmla="*/ 2147483646 w 304"/>
                <a:gd name="T77" fmla="*/ 2147483646 h 414"/>
                <a:gd name="T78" fmla="*/ 2147483646 w 304"/>
                <a:gd name="T79" fmla="*/ 2147483646 h 414"/>
                <a:gd name="T80" fmla="*/ 2147483646 w 304"/>
                <a:gd name="T81" fmla="*/ 2147483646 h 414"/>
                <a:gd name="T82" fmla="*/ 2147483646 w 304"/>
                <a:gd name="T83" fmla="*/ 2147483646 h 414"/>
                <a:gd name="T84" fmla="*/ 2147483646 w 304"/>
                <a:gd name="T85" fmla="*/ 2147483646 h 414"/>
                <a:gd name="T86" fmla="*/ 2147483646 w 304"/>
                <a:gd name="T87" fmla="*/ 2147483646 h 414"/>
                <a:gd name="T88" fmla="*/ 2147483646 w 304"/>
                <a:gd name="T89" fmla="*/ 2147483646 h 414"/>
                <a:gd name="T90" fmla="*/ 2147483646 w 304"/>
                <a:gd name="T91" fmla="*/ 2147483646 h 414"/>
                <a:gd name="T92" fmla="*/ 2147483646 w 304"/>
                <a:gd name="T93" fmla="*/ 2147483646 h 414"/>
                <a:gd name="T94" fmla="*/ 2147483646 w 304"/>
                <a:gd name="T95" fmla="*/ 2147483646 h 414"/>
                <a:gd name="T96" fmla="*/ 2147483646 w 304"/>
                <a:gd name="T97" fmla="*/ 2147483646 h 414"/>
                <a:gd name="T98" fmla="*/ 2147483646 w 304"/>
                <a:gd name="T99" fmla="*/ 2147483646 h 414"/>
                <a:gd name="T100" fmla="*/ 2147483646 w 304"/>
                <a:gd name="T101" fmla="*/ 2147483646 h 414"/>
                <a:gd name="T102" fmla="*/ 2147483646 w 304"/>
                <a:gd name="T103" fmla="*/ 2147483646 h 414"/>
                <a:gd name="T104" fmla="*/ 2147483646 w 304"/>
                <a:gd name="T105" fmla="*/ 2147483646 h 414"/>
                <a:gd name="T106" fmla="*/ 2147483646 w 304"/>
                <a:gd name="T107" fmla="*/ 2147483646 h 414"/>
                <a:gd name="T108" fmla="*/ 2147483646 w 304"/>
                <a:gd name="T109" fmla="*/ 2147483646 h 414"/>
                <a:gd name="T110" fmla="*/ 2147483646 w 304"/>
                <a:gd name="T111" fmla="*/ 2147483646 h 414"/>
                <a:gd name="T112" fmla="*/ 2147483646 w 304"/>
                <a:gd name="T113" fmla="*/ 2147483646 h 414"/>
                <a:gd name="T114" fmla="*/ 2147483646 w 304"/>
                <a:gd name="T115" fmla="*/ 2147483646 h 414"/>
                <a:gd name="T116" fmla="*/ 2147483646 w 304"/>
                <a:gd name="T117" fmla="*/ 2147483646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316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08" name="福建"/>
            <p:cNvSpPr>
              <a:spLocks/>
            </p:cNvSpPr>
            <p:nvPr/>
          </p:nvSpPr>
          <p:spPr bwMode="auto">
            <a:xfrm>
              <a:off x="6200775" y="4441825"/>
              <a:ext cx="514350" cy="628650"/>
            </a:xfrm>
            <a:custGeom>
              <a:avLst/>
              <a:gdLst>
                <a:gd name="T0" fmla="*/ 2147483646 w 282"/>
                <a:gd name="T1" fmla="*/ 2147483646 h 344"/>
                <a:gd name="T2" fmla="*/ 2147483646 w 282"/>
                <a:gd name="T3" fmla="*/ 2147483646 h 344"/>
                <a:gd name="T4" fmla="*/ 2147483646 w 282"/>
                <a:gd name="T5" fmla="*/ 2147483646 h 344"/>
                <a:gd name="T6" fmla="*/ 2147483646 w 282"/>
                <a:gd name="T7" fmla="*/ 2147483646 h 344"/>
                <a:gd name="T8" fmla="*/ 2147483646 w 282"/>
                <a:gd name="T9" fmla="*/ 2147483646 h 344"/>
                <a:gd name="T10" fmla="*/ 2147483646 w 282"/>
                <a:gd name="T11" fmla="*/ 2147483646 h 344"/>
                <a:gd name="T12" fmla="*/ 2147483646 w 282"/>
                <a:gd name="T13" fmla="*/ 2147483646 h 344"/>
                <a:gd name="T14" fmla="*/ 2147483646 w 282"/>
                <a:gd name="T15" fmla="*/ 2147483646 h 344"/>
                <a:gd name="T16" fmla="*/ 2147483646 w 282"/>
                <a:gd name="T17" fmla="*/ 2147483646 h 344"/>
                <a:gd name="T18" fmla="*/ 2147483646 w 282"/>
                <a:gd name="T19" fmla="*/ 2147483646 h 344"/>
                <a:gd name="T20" fmla="*/ 2147483646 w 282"/>
                <a:gd name="T21" fmla="*/ 2147483646 h 344"/>
                <a:gd name="T22" fmla="*/ 2147483646 w 282"/>
                <a:gd name="T23" fmla="*/ 2147483646 h 344"/>
                <a:gd name="T24" fmla="*/ 2147483646 w 282"/>
                <a:gd name="T25" fmla="*/ 2147483646 h 344"/>
                <a:gd name="T26" fmla="*/ 2147483646 w 282"/>
                <a:gd name="T27" fmla="*/ 2147483646 h 344"/>
                <a:gd name="T28" fmla="*/ 2147483646 w 282"/>
                <a:gd name="T29" fmla="*/ 2147483646 h 344"/>
                <a:gd name="T30" fmla="*/ 2147483646 w 282"/>
                <a:gd name="T31" fmla="*/ 2147483646 h 344"/>
                <a:gd name="T32" fmla="*/ 2147483646 w 282"/>
                <a:gd name="T33" fmla="*/ 2147483646 h 344"/>
                <a:gd name="T34" fmla="*/ 0 w 282"/>
                <a:gd name="T35" fmla="*/ 2147483646 h 344"/>
                <a:gd name="T36" fmla="*/ 2147483646 w 282"/>
                <a:gd name="T37" fmla="*/ 2147483646 h 344"/>
                <a:gd name="T38" fmla="*/ 2147483646 w 282"/>
                <a:gd name="T39" fmla="*/ 2147483646 h 344"/>
                <a:gd name="T40" fmla="*/ 2147483646 w 282"/>
                <a:gd name="T41" fmla="*/ 2147483646 h 344"/>
                <a:gd name="T42" fmla="*/ 2147483646 w 282"/>
                <a:gd name="T43" fmla="*/ 2147483646 h 344"/>
                <a:gd name="T44" fmla="*/ 2147483646 w 282"/>
                <a:gd name="T45" fmla="*/ 2147483646 h 344"/>
                <a:gd name="T46" fmla="*/ 2147483646 w 282"/>
                <a:gd name="T47" fmla="*/ 2147483646 h 344"/>
                <a:gd name="T48" fmla="*/ 2147483646 w 282"/>
                <a:gd name="T49" fmla="*/ 2147483646 h 344"/>
                <a:gd name="T50" fmla="*/ 2147483646 w 282"/>
                <a:gd name="T51" fmla="*/ 2147483646 h 344"/>
                <a:gd name="T52" fmla="*/ 2147483646 w 282"/>
                <a:gd name="T53" fmla="*/ 2147483646 h 344"/>
                <a:gd name="T54" fmla="*/ 2147483646 w 282"/>
                <a:gd name="T55" fmla="*/ 2147483646 h 344"/>
                <a:gd name="T56" fmla="*/ 2147483646 w 282"/>
                <a:gd name="T57" fmla="*/ 2147483646 h 344"/>
                <a:gd name="T58" fmla="*/ 2147483646 w 282"/>
                <a:gd name="T59" fmla="*/ 2147483646 h 344"/>
                <a:gd name="T60" fmla="*/ 2147483646 w 282"/>
                <a:gd name="T61" fmla="*/ 2147483646 h 344"/>
                <a:gd name="T62" fmla="*/ 2147483646 w 282"/>
                <a:gd name="T63" fmla="*/ 2147483646 h 344"/>
                <a:gd name="T64" fmla="*/ 2147483646 w 282"/>
                <a:gd name="T65" fmla="*/ 2147483646 h 344"/>
                <a:gd name="T66" fmla="*/ 2147483646 w 282"/>
                <a:gd name="T67" fmla="*/ 2147483646 h 344"/>
                <a:gd name="T68" fmla="*/ 2147483646 w 282"/>
                <a:gd name="T69" fmla="*/ 2147483646 h 344"/>
                <a:gd name="T70" fmla="*/ 2147483646 w 282"/>
                <a:gd name="T71" fmla="*/ 2147483646 h 344"/>
                <a:gd name="T72" fmla="*/ 2147483646 w 282"/>
                <a:gd name="T73" fmla="*/ 2147483646 h 344"/>
                <a:gd name="T74" fmla="*/ 2147483646 w 282"/>
                <a:gd name="T75" fmla="*/ 2147483646 h 344"/>
                <a:gd name="T76" fmla="*/ 2147483646 w 282"/>
                <a:gd name="T77" fmla="*/ 2147483646 h 344"/>
                <a:gd name="T78" fmla="*/ 2147483646 w 282"/>
                <a:gd name="T79" fmla="*/ 2147483646 h 344"/>
                <a:gd name="T80" fmla="*/ 2147483646 w 282"/>
                <a:gd name="T81" fmla="*/ 2147483646 h 344"/>
                <a:gd name="T82" fmla="*/ 2147483646 w 282"/>
                <a:gd name="T83" fmla="*/ 2147483646 h 344"/>
                <a:gd name="T84" fmla="*/ 2147483646 w 282"/>
                <a:gd name="T85" fmla="*/ 2147483646 h 344"/>
                <a:gd name="T86" fmla="*/ 2147483646 w 282"/>
                <a:gd name="T87" fmla="*/ 2147483646 h 344"/>
                <a:gd name="T88" fmla="*/ 2147483646 w 282"/>
                <a:gd name="T89" fmla="*/ 2147483646 h 344"/>
                <a:gd name="T90" fmla="*/ 2147483646 w 282"/>
                <a:gd name="T91" fmla="*/ 2147483646 h 344"/>
                <a:gd name="T92" fmla="*/ 2147483646 w 282"/>
                <a:gd name="T93" fmla="*/ 2147483646 h 344"/>
                <a:gd name="T94" fmla="*/ 2147483646 w 282"/>
                <a:gd name="T95" fmla="*/ 2147483646 h 344"/>
                <a:gd name="T96" fmla="*/ 2147483646 w 282"/>
                <a:gd name="T97" fmla="*/ 2147483646 h 344"/>
                <a:gd name="T98" fmla="*/ 2147483646 w 282"/>
                <a:gd name="T99" fmla="*/ 2147483646 h 344"/>
                <a:gd name="T100" fmla="*/ 2147483646 w 282"/>
                <a:gd name="T101" fmla="*/ 2147483646 h 344"/>
                <a:gd name="T102" fmla="*/ 2147483646 w 282"/>
                <a:gd name="T103" fmla="*/ 0 h 3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316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09" name="浙江"/>
            <p:cNvSpPr>
              <a:spLocks/>
            </p:cNvSpPr>
            <p:nvPr/>
          </p:nvSpPr>
          <p:spPr bwMode="auto">
            <a:xfrm>
              <a:off x="6430963" y="4043363"/>
              <a:ext cx="441325" cy="511175"/>
            </a:xfrm>
            <a:custGeom>
              <a:avLst/>
              <a:gdLst>
                <a:gd name="T0" fmla="*/ 2147483646 w 242"/>
                <a:gd name="T1" fmla="*/ 2147483646 h 280"/>
                <a:gd name="T2" fmla="*/ 2147483646 w 242"/>
                <a:gd name="T3" fmla="*/ 2147483646 h 280"/>
                <a:gd name="T4" fmla="*/ 2147483646 w 242"/>
                <a:gd name="T5" fmla="*/ 2147483646 h 280"/>
                <a:gd name="T6" fmla="*/ 2147483646 w 242"/>
                <a:gd name="T7" fmla="*/ 2147483646 h 280"/>
                <a:gd name="T8" fmla="*/ 2147483646 w 242"/>
                <a:gd name="T9" fmla="*/ 2147483646 h 280"/>
                <a:gd name="T10" fmla="*/ 2147483646 w 242"/>
                <a:gd name="T11" fmla="*/ 2147483646 h 280"/>
                <a:gd name="T12" fmla="*/ 2147483646 w 242"/>
                <a:gd name="T13" fmla="*/ 2147483646 h 280"/>
                <a:gd name="T14" fmla="*/ 2147483646 w 242"/>
                <a:gd name="T15" fmla="*/ 2147483646 h 280"/>
                <a:gd name="T16" fmla="*/ 2147483646 w 242"/>
                <a:gd name="T17" fmla="*/ 2147483646 h 280"/>
                <a:gd name="T18" fmla="*/ 0 w 242"/>
                <a:gd name="T19" fmla="*/ 2147483646 h 280"/>
                <a:gd name="T20" fmla="*/ 2147483646 w 242"/>
                <a:gd name="T21" fmla="*/ 2147483646 h 280"/>
                <a:gd name="T22" fmla="*/ 2147483646 w 242"/>
                <a:gd name="T23" fmla="*/ 2147483646 h 280"/>
                <a:gd name="T24" fmla="*/ 2147483646 w 242"/>
                <a:gd name="T25" fmla="*/ 2147483646 h 280"/>
                <a:gd name="T26" fmla="*/ 2147483646 w 242"/>
                <a:gd name="T27" fmla="*/ 2147483646 h 280"/>
                <a:gd name="T28" fmla="*/ 2147483646 w 242"/>
                <a:gd name="T29" fmla="*/ 2147483646 h 280"/>
                <a:gd name="T30" fmla="*/ 2147483646 w 242"/>
                <a:gd name="T31" fmla="*/ 2147483646 h 280"/>
                <a:gd name="T32" fmla="*/ 2147483646 w 242"/>
                <a:gd name="T33" fmla="*/ 2147483646 h 280"/>
                <a:gd name="T34" fmla="*/ 2147483646 w 242"/>
                <a:gd name="T35" fmla="*/ 2147483646 h 280"/>
                <a:gd name="T36" fmla="*/ 2147483646 w 242"/>
                <a:gd name="T37" fmla="*/ 2147483646 h 280"/>
                <a:gd name="T38" fmla="*/ 2147483646 w 242"/>
                <a:gd name="T39" fmla="*/ 2147483646 h 280"/>
                <a:gd name="T40" fmla="*/ 2147483646 w 242"/>
                <a:gd name="T41" fmla="*/ 2147483646 h 280"/>
                <a:gd name="T42" fmla="*/ 2147483646 w 242"/>
                <a:gd name="T43" fmla="*/ 2147483646 h 280"/>
                <a:gd name="T44" fmla="*/ 2147483646 w 242"/>
                <a:gd name="T45" fmla="*/ 2147483646 h 280"/>
                <a:gd name="T46" fmla="*/ 2147483646 w 242"/>
                <a:gd name="T47" fmla="*/ 2147483646 h 280"/>
                <a:gd name="T48" fmla="*/ 2147483646 w 242"/>
                <a:gd name="T49" fmla="*/ 2147483646 h 280"/>
                <a:gd name="T50" fmla="*/ 2147483646 w 242"/>
                <a:gd name="T51" fmla="*/ 2147483646 h 280"/>
                <a:gd name="T52" fmla="*/ 2147483646 w 242"/>
                <a:gd name="T53" fmla="*/ 2147483646 h 280"/>
                <a:gd name="T54" fmla="*/ 2147483646 w 242"/>
                <a:gd name="T55" fmla="*/ 2147483646 h 280"/>
                <a:gd name="T56" fmla="*/ 2147483646 w 242"/>
                <a:gd name="T57" fmla="*/ 2147483646 h 280"/>
                <a:gd name="T58" fmla="*/ 2147483646 w 242"/>
                <a:gd name="T59" fmla="*/ 2147483646 h 280"/>
                <a:gd name="T60" fmla="*/ 2147483646 w 242"/>
                <a:gd name="T61" fmla="*/ 2147483646 h 280"/>
                <a:gd name="T62" fmla="*/ 2147483646 w 242"/>
                <a:gd name="T63" fmla="*/ 2147483646 h 280"/>
                <a:gd name="T64" fmla="*/ 2147483646 w 242"/>
                <a:gd name="T65" fmla="*/ 2147483646 h 280"/>
                <a:gd name="T66" fmla="*/ 2147483646 w 242"/>
                <a:gd name="T67" fmla="*/ 2147483646 h 280"/>
                <a:gd name="T68" fmla="*/ 2147483646 w 242"/>
                <a:gd name="T69" fmla="*/ 2147483646 h 280"/>
                <a:gd name="T70" fmla="*/ 2147483646 w 242"/>
                <a:gd name="T71" fmla="*/ 2147483646 h 280"/>
                <a:gd name="T72" fmla="*/ 2147483646 w 242"/>
                <a:gd name="T73" fmla="*/ 2147483646 h 280"/>
                <a:gd name="T74" fmla="*/ 2147483646 w 242"/>
                <a:gd name="T75" fmla="*/ 2147483646 h 280"/>
                <a:gd name="T76" fmla="*/ 2147483646 w 242"/>
                <a:gd name="T77" fmla="*/ 2147483646 h 280"/>
                <a:gd name="T78" fmla="*/ 2147483646 w 242"/>
                <a:gd name="T79" fmla="*/ 2147483646 h 280"/>
                <a:gd name="T80" fmla="*/ 2147483646 w 242"/>
                <a:gd name="T81" fmla="*/ 2147483646 h 280"/>
                <a:gd name="T82" fmla="*/ 2147483646 w 242"/>
                <a:gd name="T83" fmla="*/ 2147483646 h 280"/>
                <a:gd name="T84" fmla="*/ 2147483646 w 242"/>
                <a:gd name="T85" fmla="*/ 2147483646 h 280"/>
                <a:gd name="T86" fmla="*/ 2147483646 w 242"/>
                <a:gd name="T87" fmla="*/ 2147483646 h 280"/>
                <a:gd name="T88" fmla="*/ 2147483646 w 242"/>
                <a:gd name="T89" fmla="*/ 2147483646 h 280"/>
                <a:gd name="T90" fmla="*/ 2147483646 w 242"/>
                <a:gd name="T91" fmla="*/ 2147483646 h 2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316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0" name="安徽"/>
            <p:cNvSpPr>
              <a:spLocks/>
            </p:cNvSpPr>
            <p:nvPr/>
          </p:nvSpPr>
          <p:spPr bwMode="auto">
            <a:xfrm>
              <a:off x="5999163" y="3600450"/>
              <a:ext cx="558800" cy="684213"/>
            </a:xfrm>
            <a:custGeom>
              <a:avLst/>
              <a:gdLst>
                <a:gd name="T0" fmla="*/ 2147483646 w 306"/>
                <a:gd name="T1" fmla="*/ 2147483646 h 374"/>
                <a:gd name="T2" fmla="*/ 2147483646 w 306"/>
                <a:gd name="T3" fmla="*/ 2147483646 h 374"/>
                <a:gd name="T4" fmla="*/ 2147483646 w 306"/>
                <a:gd name="T5" fmla="*/ 2147483646 h 374"/>
                <a:gd name="T6" fmla="*/ 2147483646 w 306"/>
                <a:gd name="T7" fmla="*/ 2147483646 h 374"/>
                <a:gd name="T8" fmla="*/ 2147483646 w 306"/>
                <a:gd name="T9" fmla="*/ 2147483646 h 374"/>
                <a:gd name="T10" fmla="*/ 2147483646 w 306"/>
                <a:gd name="T11" fmla="*/ 2147483646 h 374"/>
                <a:gd name="T12" fmla="*/ 2147483646 w 306"/>
                <a:gd name="T13" fmla="*/ 2147483646 h 374"/>
                <a:gd name="T14" fmla="*/ 2147483646 w 306"/>
                <a:gd name="T15" fmla="*/ 2147483646 h 374"/>
                <a:gd name="T16" fmla="*/ 2147483646 w 306"/>
                <a:gd name="T17" fmla="*/ 2147483646 h 374"/>
                <a:gd name="T18" fmla="*/ 2147483646 w 306"/>
                <a:gd name="T19" fmla="*/ 2147483646 h 374"/>
                <a:gd name="T20" fmla="*/ 2147483646 w 306"/>
                <a:gd name="T21" fmla="*/ 2147483646 h 374"/>
                <a:gd name="T22" fmla="*/ 2147483646 w 306"/>
                <a:gd name="T23" fmla="*/ 2147483646 h 374"/>
                <a:gd name="T24" fmla="*/ 2147483646 w 306"/>
                <a:gd name="T25" fmla="*/ 2147483646 h 374"/>
                <a:gd name="T26" fmla="*/ 2147483646 w 306"/>
                <a:gd name="T27" fmla="*/ 2147483646 h 374"/>
                <a:gd name="T28" fmla="*/ 2147483646 w 306"/>
                <a:gd name="T29" fmla="*/ 2147483646 h 374"/>
                <a:gd name="T30" fmla="*/ 2147483646 w 306"/>
                <a:gd name="T31" fmla="*/ 2147483646 h 374"/>
                <a:gd name="T32" fmla="*/ 2147483646 w 306"/>
                <a:gd name="T33" fmla="*/ 2147483646 h 374"/>
                <a:gd name="T34" fmla="*/ 2147483646 w 306"/>
                <a:gd name="T35" fmla="*/ 2147483646 h 374"/>
                <a:gd name="T36" fmla="*/ 2147483646 w 306"/>
                <a:gd name="T37" fmla="*/ 2147483646 h 374"/>
                <a:gd name="T38" fmla="*/ 2147483646 w 306"/>
                <a:gd name="T39" fmla="*/ 2147483646 h 374"/>
                <a:gd name="T40" fmla="*/ 2147483646 w 306"/>
                <a:gd name="T41" fmla="*/ 2147483646 h 374"/>
                <a:gd name="T42" fmla="*/ 2147483646 w 306"/>
                <a:gd name="T43" fmla="*/ 2147483646 h 374"/>
                <a:gd name="T44" fmla="*/ 2147483646 w 306"/>
                <a:gd name="T45" fmla="*/ 2147483646 h 374"/>
                <a:gd name="T46" fmla="*/ 2147483646 w 306"/>
                <a:gd name="T47" fmla="*/ 2147483646 h 374"/>
                <a:gd name="T48" fmla="*/ 2147483646 w 306"/>
                <a:gd name="T49" fmla="*/ 2147483646 h 374"/>
                <a:gd name="T50" fmla="*/ 2147483646 w 306"/>
                <a:gd name="T51" fmla="*/ 2147483646 h 374"/>
                <a:gd name="T52" fmla="*/ 2147483646 w 306"/>
                <a:gd name="T53" fmla="*/ 2147483646 h 374"/>
                <a:gd name="T54" fmla="*/ 2147483646 w 306"/>
                <a:gd name="T55" fmla="*/ 2147483646 h 374"/>
                <a:gd name="T56" fmla="*/ 2147483646 w 306"/>
                <a:gd name="T57" fmla="*/ 2147483646 h 374"/>
                <a:gd name="T58" fmla="*/ 2147483646 w 306"/>
                <a:gd name="T59" fmla="*/ 2147483646 h 374"/>
                <a:gd name="T60" fmla="*/ 2147483646 w 306"/>
                <a:gd name="T61" fmla="*/ 2147483646 h 374"/>
                <a:gd name="T62" fmla="*/ 2147483646 w 306"/>
                <a:gd name="T63" fmla="*/ 2147483646 h 374"/>
                <a:gd name="T64" fmla="*/ 2147483646 w 306"/>
                <a:gd name="T65" fmla="*/ 2147483646 h 374"/>
                <a:gd name="T66" fmla="*/ 2147483646 w 306"/>
                <a:gd name="T67" fmla="*/ 2147483646 h 374"/>
                <a:gd name="T68" fmla="*/ 2147483646 w 306"/>
                <a:gd name="T69" fmla="*/ 2147483646 h 374"/>
                <a:gd name="T70" fmla="*/ 2147483646 w 306"/>
                <a:gd name="T71" fmla="*/ 2147483646 h 374"/>
                <a:gd name="T72" fmla="*/ 2147483646 w 306"/>
                <a:gd name="T73" fmla="*/ 2147483646 h 374"/>
                <a:gd name="T74" fmla="*/ 2147483646 w 306"/>
                <a:gd name="T75" fmla="*/ 2147483646 h 374"/>
                <a:gd name="T76" fmla="*/ 2147483646 w 306"/>
                <a:gd name="T77" fmla="*/ 2147483646 h 374"/>
                <a:gd name="T78" fmla="*/ 2147483646 w 306"/>
                <a:gd name="T79" fmla="*/ 2147483646 h 374"/>
                <a:gd name="T80" fmla="*/ 2147483646 w 306"/>
                <a:gd name="T81" fmla="*/ 2147483646 h 374"/>
                <a:gd name="T82" fmla="*/ 2147483646 w 306"/>
                <a:gd name="T83" fmla="*/ 2147483646 h 374"/>
                <a:gd name="T84" fmla="*/ 2147483646 w 306"/>
                <a:gd name="T85" fmla="*/ 2147483646 h 374"/>
                <a:gd name="T86" fmla="*/ 2147483646 w 306"/>
                <a:gd name="T87" fmla="*/ 2147483646 h 374"/>
                <a:gd name="T88" fmla="*/ 2147483646 w 306"/>
                <a:gd name="T89" fmla="*/ 2147483646 h 374"/>
                <a:gd name="T90" fmla="*/ 2147483646 w 306"/>
                <a:gd name="T91" fmla="*/ 2147483646 h 374"/>
                <a:gd name="T92" fmla="*/ 2147483646 w 306"/>
                <a:gd name="T93" fmla="*/ 2147483646 h 374"/>
                <a:gd name="T94" fmla="*/ 2147483646 w 306"/>
                <a:gd name="T95" fmla="*/ 2147483646 h 374"/>
                <a:gd name="T96" fmla="*/ 2147483646 w 306"/>
                <a:gd name="T97" fmla="*/ 2147483646 h 374"/>
                <a:gd name="T98" fmla="*/ 2147483646 w 306"/>
                <a:gd name="T99" fmla="*/ 2147483646 h 374"/>
                <a:gd name="T100" fmla="*/ 2147483646 w 306"/>
                <a:gd name="T101" fmla="*/ 2147483646 h 374"/>
                <a:gd name="T102" fmla="*/ 2147483646 w 306"/>
                <a:gd name="T103" fmla="*/ 2147483646 h 374"/>
                <a:gd name="T104" fmla="*/ 2147483646 w 306"/>
                <a:gd name="T105" fmla="*/ 2147483646 h 374"/>
                <a:gd name="T106" fmla="*/ 2147483646 w 306"/>
                <a:gd name="T107" fmla="*/ 2147483646 h 374"/>
                <a:gd name="T108" fmla="*/ 2147483646 w 306"/>
                <a:gd name="T109" fmla="*/ 2147483646 h 374"/>
                <a:gd name="T110" fmla="*/ 2147483646 w 306"/>
                <a:gd name="T111" fmla="*/ 2147483646 h 374"/>
                <a:gd name="T112" fmla="*/ 2147483646 w 306"/>
                <a:gd name="T113" fmla="*/ 2147483646 h 374"/>
                <a:gd name="T114" fmla="*/ 2147483646 w 306"/>
                <a:gd name="T115" fmla="*/ 2147483646 h 3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316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1" name="天津"/>
            <p:cNvSpPr>
              <a:spLocks/>
            </p:cNvSpPr>
            <p:nvPr/>
          </p:nvSpPr>
          <p:spPr bwMode="auto">
            <a:xfrm>
              <a:off x="6108700" y="2811463"/>
              <a:ext cx="146050" cy="211137"/>
            </a:xfrm>
            <a:custGeom>
              <a:avLst/>
              <a:gdLst>
                <a:gd name="T0" fmla="*/ 2147483646 w 80"/>
                <a:gd name="T1" fmla="*/ 2147483646 h 116"/>
                <a:gd name="T2" fmla="*/ 2147483646 w 80"/>
                <a:gd name="T3" fmla="*/ 0 h 116"/>
                <a:gd name="T4" fmla="*/ 2147483646 w 80"/>
                <a:gd name="T5" fmla="*/ 0 h 116"/>
                <a:gd name="T6" fmla="*/ 2147483646 w 80"/>
                <a:gd name="T7" fmla="*/ 2147483646 h 116"/>
                <a:gd name="T8" fmla="*/ 2147483646 w 80"/>
                <a:gd name="T9" fmla="*/ 2147483646 h 116"/>
                <a:gd name="T10" fmla="*/ 2147483646 w 80"/>
                <a:gd name="T11" fmla="*/ 2147483646 h 116"/>
                <a:gd name="T12" fmla="*/ 2147483646 w 80"/>
                <a:gd name="T13" fmla="*/ 2147483646 h 116"/>
                <a:gd name="T14" fmla="*/ 2147483646 w 80"/>
                <a:gd name="T15" fmla="*/ 2147483646 h 116"/>
                <a:gd name="T16" fmla="*/ 2147483646 w 80"/>
                <a:gd name="T17" fmla="*/ 2147483646 h 116"/>
                <a:gd name="T18" fmla="*/ 2147483646 w 80"/>
                <a:gd name="T19" fmla="*/ 2147483646 h 116"/>
                <a:gd name="T20" fmla="*/ 2147483646 w 80"/>
                <a:gd name="T21" fmla="*/ 2147483646 h 116"/>
                <a:gd name="T22" fmla="*/ 2147483646 w 80"/>
                <a:gd name="T23" fmla="*/ 2147483646 h 116"/>
                <a:gd name="T24" fmla="*/ 2147483646 w 80"/>
                <a:gd name="T25" fmla="*/ 2147483646 h 116"/>
                <a:gd name="T26" fmla="*/ 2147483646 w 80"/>
                <a:gd name="T27" fmla="*/ 2147483646 h 116"/>
                <a:gd name="T28" fmla="*/ 2147483646 w 80"/>
                <a:gd name="T29" fmla="*/ 2147483646 h 116"/>
                <a:gd name="T30" fmla="*/ 2147483646 w 80"/>
                <a:gd name="T31" fmla="*/ 2147483646 h 116"/>
                <a:gd name="T32" fmla="*/ 2147483646 w 80"/>
                <a:gd name="T33" fmla="*/ 2147483646 h 116"/>
                <a:gd name="T34" fmla="*/ 0 w 80"/>
                <a:gd name="T35" fmla="*/ 2147483646 h 116"/>
                <a:gd name="T36" fmla="*/ 0 w 80"/>
                <a:gd name="T37" fmla="*/ 2147483646 h 116"/>
                <a:gd name="T38" fmla="*/ 0 w 80"/>
                <a:gd name="T39" fmla="*/ 2147483646 h 116"/>
                <a:gd name="T40" fmla="*/ 0 w 80"/>
                <a:gd name="T41" fmla="*/ 2147483646 h 116"/>
                <a:gd name="T42" fmla="*/ 2147483646 w 80"/>
                <a:gd name="T43" fmla="*/ 2147483646 h 116"/>
                <a:gd name="T44" fmla="*/ 2147483646 w 80"/>
                <a:gd name="T45" fmla="*/ 2147483646 h 116"/>
                <a:gd name="T46" fmla="*/ 2147483646 w 80"/>
                <a:gd name="T47" fmla="*/ 2147483646 h 116"/>
                <a:gd name="T48" fmla="*/ 2147483646 w 80"/>
                <a:gd name="T49" fmla="*/ 2147483646 h 116"/>
                <a:gd name="T50" fmla="*/ 2147483646 w 80"/>
                <a:gd name="T51" fmla="*/ 2147483646 h 116"/>
                <a:gd name="T52" fmla="*/ 2147483646 w 80"/>
                <a:gd name="T53" fmla="*/ 2147483646 h 116"/>
                <a:gd name="T54" fmla="*/ 2147483646 w 80"/>
                <a:gd name="T55" fmla="*/ 2147483646 h 116"/>
                <a:gd name="T56" fmla="*/ 2147483646 w 80"/>
                <a:gd name="T57" fmla="*/ 2147483646 h 116"/>
                <a:gd name="T58" fmla="*/ 2147483646 w 80"/>
                <a:gd name="T59" fmla="*/ 2147483646 h 116"/>
                <a:gd name="T60" fmla="*/ 2147483646 w 80"/>
                <a:gd name="T61" fmla="*/ 2147483646 h 116"/>
                <a:gd name="T62" fmla="*/ 2147483646 w 80"/>
                <a:gd name="T63" fmla="*/ 2147483646 h 116"/>
                <a:gd name="T64" fmla="*/ 2147483646 w 80"/>
                <a:gd name="T65" fmla="*/ 2147483646 h 116"/>
                <a:gd name="T66" fmla="*/ 2147483646 w 80"/>
                <a:gd name="T67" fmla="*/ 2147483646 h 116"/>
                <a:gd name="T68" fmla="*/ 2147483646 w 80"/>
                <a:gd name="T69" fmla="*/ 2147483646 h 116"/>
                <a:gd name="T70" fmla="*/ 2147483646 w 80"/>
                <a:gd name="T71" fmla="*/ 2147483646 h 116"/>
                <a:gd name="T72" fmla="*/ 2147483646 w 80"/>
                <a:gd name="T73" fmla="*/ 2147483646 h 116"/>
                <a:gd name="T74" fmla="*/ 2147483646 w 80"/>
                <a:gd name="T75" fmla="*/ 2147483646 h 116"/>
                <a:gd name="T76" fmla="*/ 2147483646 w 80"/>
                <a:gd name="T77" fmla="*/ 2147483646 h 116"/>
                <a:gd name="T78" fmla="*/ 2147483646 w 80"/>
                <a:gd name="T79" fmla="*/ 2147483646 h 116"/>
                <a:gd name="T80" fmla="*/ 2147483646 w 80"/>
                <a:gd name="T81" fmla="*/ 2147483646 h 116"/>
                <a:gd name="T82" fmla="*/ 2147483646 w 80"/>
                <a:gd name="T83" fmla="*/ 2147483646 h 116"/>
                <a:gd name="T84" fmla="*/ 2147483646 w 80"/>
                <a:gd name="T85" fmla="*/ 2147483646 h 116"/>
                <a:gd name="T86" fmla="*/ 2147483646 w 80"/>
                <a:gd name="T87" fmla="*/ 2147483646 h 116"/>
                <a:gd name="T88" fmla="*/ 2147483646 w 80"/>
                <a:gd name="T89" fmla="*/ 2147483646 h 116"/>
                <a:gd name="T90" fmla="*/ 2147483646 w 80"/>
                <a:gd name="T91" fmla="*/ 2147483646 h 116"/>
                <a:gd name="T92" fmla="*/ 2147483646 w 80"/>
                <a:gd name="T93" fmla="*/ 2147483646 h 116"/>
                <a:gd name="T94" fmla="*/ 2147483646 w 80"/>
                <a:gd name="T95" fmla="*/ 2147483646 h 1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316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2" name="北京"/>
            <p:cNvSpPr>
              <a:spLocks/>
            </p:cNvSpPr>
            <p:nvPr/>
          </p:nvSpPr>
          <p:spPr bwMode="auto">
            <a:xfrm>
              <a:off x="5962650" y="2716213"/>
              <a:ext cx="193675" cy="207962"/>
            </a:xfrm>
            <a:custGeom>
              <a:avLst/>
              <a:gdLst>
                <a:gd name="T0" fmla="*/ 2147483646 w 106"/>
                <a:gd name="T1" fmla="*/ 2147483646 h 114"/>
                <a:gd name="T2" fmla="*/ 2147483646 w 106"/>
                <a:gd name="T3" fmla="*/ 2147483646 h 114"/>
                <a:gd name="T4" fmla="*/ 2147483646 w 106"/>
                <a:gd name="T5" fmla="*/ 2147483646 h 114"/>
                <a:gd name="T6" fmla="*/ 2147483646 w 106"/>
                <a:gd name="T7" fmla="*/ 2147483646 h 114"/>
                <a:gd name="T8" fmla="*/ 2147483646 w 106"/>
                <a:gd name="T9" fmla="*/ 2147483646 h 114"/>
                <a:gd name="T10" fmla="*/ 2147483646 w 106"/>
                <a:gd name="T11" fmla="*/ 2147483646 h 114"/>
                <a:gd name="T12" fmla="*/ 2147483646 w 106"/>
                <a:gd name="T13" fmla="*/ 2147483646 h 114"/>
                <a:gd name="T14" fmla="*/ 2147483646 w 106"/>
                <a:gd name="T15" fmla="*/ 2147483646 h 114"/>
                <a:gd name="T16" fmla="*/ 2147483646 w 106"/>
                <a:gd name="T17" fmla="*/ 2147483646 h 114"/>
                <a:gd name="T18" fmla="*/ 0 w 106"/>
                <a:gd name="T19" fmla="*/ 2147483646 h 114"/>
                <a:gd name="T20" fmla="*/ 2147483646 w 106"/>
                <a:gd name="T21" fmla="*/ 2147483646 h 114"/>
                <a:gd name="T22" fmla="*/ 2147483646 w 106"/>
                <a:gd name="T23" fmla="*/ 2147483646 h 114"/>
                <a:gd name="T24" fmla="*/ 2147483646 w 106"/>
                <a:gd name="T25" fmla="*/ 2147483646 h 114"/>
                <a:gd name="T26" fmla="*/ 2147483646 w 106"/>
                <a:gd name="T27" fmla="*/ 2147483646 h 114"/>
                <a:gd name="T28" fmla="*/ 2147483646 w 106"/>
                <a:gd name="T29" fmla="*/ 2147483646 h 114"/>
                <a:gd name="T30" fmla="*/ 2147483646 w 106"/>
                <a:gd name="T31" fmla="*/ 2147483646 h 114"/>
                <a:gd name="T32" fmla="*/ 2147483646 w 106"/>
                <a:gd name="T33" fmla="*/ 2147483646 h 114"/>
                <a:gd name="T34" fmla="*/ 2147483646 w 106"/>
                <a:gd name="T35" fmla="*/ 2147483646 h 114"/>
                <a:gd name="T36" fmla="*/ 2147483646 w 106"/>
                <a:gd name="T37" fmla="*/ 2147483646 h 114"/>
                <a:gd name="T38" fmla="*/ 2147483646 w 106"/>
                <a:gd name="T39" fmla="*/ 2147483646 h 114"/>
                <a:gd name="T40" fmla="*/ 2147483646 w 106"/>
                <a:gd name="T41" fmla="*/ 2147483646 h 114"/>
                <a:gd name="T42" fmla="*/ 2147483646 w 106"/>
                <a:gd name="T43" fmla="*/ 2147483646 h 114"/>
                <a:gd name="T44" fmla="*/ 2147483646 w 106"/>
                <a:gd name="T45" fmla="*/ 2147483646 h 114"/>
                <a:gd name="T46" fmla="*/ 2147483646 w 106"/>
                <a:gd name="T47" fmla="*/ 2147483646 h 114"/>
                <a:gd name="T48" fmla="*/ 2147483646 w 106"/>
                <a:gd name="T49" fmla="*/ 2147483646 h 114"/>
                <a:gd name="T50" fmla="*/ 2147483646 w 106"/>
                <a:gd name="T51" fmla="*/ 2147483646 h 114"/>
                <a:gd name="T52" fmla="*/ 2147483646 w 106"/>
                <a:gd name="T53" fmla="*/ 2147483646 h 114"/>
                <a:gd name="T54" fmla="*/ 2147483646 w 106"/>
                <a:gd name="T55" fmla="*/ 2147483646 h 114"/>
                <a:gd name="T56" fmla="*/ 2147483646 w 106"/>
                <a:gd name="T57" fmla="*/ 2147483646 h 114"/>
                <a:gd name="T58" fmla="*/ 2147483646 w 106"/>
                <a:gd name="T59" fmla="*/ 2147483646 h 114"/>
                <a:gd name="T60" fmla="*/ 2147483646 w 106"/>
                <a:gd name="T61" fmla="*/ 2147483646 h 114"/>
                <a:gd name="T62" fmla="*/ 2147483646 w 106"/>
                <a:gd name="T63" fmla="*/ 2147483646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316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3" name="辽宁"/>
            <p:cNvSpPr>
              <a:spLocks/>
            </p:cNvSpPr>
            <p:nvPr/>
          </p:nvSpPr>
          <p:spPr bwMode="auto">
            <a:xfrm>
              <a:off x="6291263" y="2303463"/>
              <a:ext cx="687387" cy="654050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2147483646 w 376"/>
                <a:gd name="T9" fmla="*/ 2147483646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2147483646 w 376"/>
                <a:gd name="T15" fmla="*/ 2147483646 h 358"/>
                <a:gd name="T16" fmla="*/ 2147483646 w 376"/>
                <a:gd name="T17" fmla="*/ 2147483646 h 358"/>
                <a:gd name="T18" fmla="*/ 2147483646 w 376"/>
                <a:gd name="T19" fmla="*/ 2147483646 h 358"/>
                <a:gd name="T20" fmla="*/ 2147483646 w 376"/>
                <a:gd name="T21" fmla="*/ 2147483646 h 358"/>
                <a:gd name="T22" fmla="*/ 2147483646 w 376"/>
                <a:gd name="T23" fmla="*/ 2147483646 h 358"/>
                <a:gd name="T24" fmla="*/ 2147483646 w 376"/>
                <a:gd name="T25" fmla="*/ 2147483646 h 358"/>
                <a:gd name="T26" fmla="*/ 2147483646 w 376"/>
                <a:gd name="T27" fmla="*/ 2147483646 h 358"/>
                <a:gd name="T28" fmla="*/ 2147483646 w 376"/>
                <a:gd name="T29" fmla="*/ 2147483646 h 358"/>
                <a:gd name="T30" fmla="*/ 2147483646 w 376"/>
                <a:gd name="T31" fmla="*/ 2147483646 h 358"/>
                <a:gd name="T32" fmla="*/ 2147483646 w 376"/>
                <a:gd name="T33" fmla="*/ 2147483646 h 358"/>
                <a:gd name="T34" fmla="*/ 2147483646 w 376"/>
                <a:gd name="T35" fmla="*/ 2147483646 h 358"/>
                <a:gd name="T36" fmla="*/ 2147483646 w 376"/>
                <a:gd name="T37" fmla="*/ 2147483646 h 358"/>
                <a:gd name="T38" fmla="*/ 2147483646 w 376"/>
                <a:gd name="T39" fmla="*/ 2147483646 h 358"/>
                <a:gd name="T40" fmla="*/ 2147483646 w 376"/>
                <a:gd name="T41" fmla="*/ 2147483646 h 358"/>
                <a:gd name="T42" fmla="*/ 2147483646 w 376"/>
                <a:gd name="T43" fmla="*/ 2147483646 h 358"/>
                <a:gd name="T44" fmla="*/ 2147483646 w 376"/>
                <a:gd name="T45" fmla="*/ 2147483646 h 358"/>
                <a:gd name="T46" fmla="*/ 2147483646 w 376"/>
                <a:gd name="T47" fmla="*/ 2147483646 h 358"/>
                <a:gd name="T48" fmla="*/ 2147483646 w 376"/>
                <a:gd name="T49" fmla="*/ 2147483646 h 358"/>
                <a:gd name="T50" fmla="*/ 2147483646 w 376"/>
                <a:gd name="T51" fmla="*/ 2147483646 h 358"/>
                <a:gd name="T52" fmla="*/ 2147483646 w 376"/>
                <a:gd name="T53" fmla="*/ 2147483646 h 358"/>
                <a:gd name="T54" fmla="*/ 2147483646 w 376"/>
                <a:gd name="T55" fmla="*/ 2147483646 h 358"/>
                <a:gd name="T56" fmla="*/ 2147483646 w 376"/>
                <a:gd name="T57" fmla="*/ 2147483646 h 358"/>
                <a:gd name="T58" fmla="*/ 2147483646 w 376"/>
                <a:gd name="T59" fmla="*/ 2147483646 h 358"/>
                <a:gd name="T60" fmla="*/ 2147483646 w 376"/>
                <a:gd name="T61" fmla="*/ 2147483646 h 358"/>
                <a:gd name="T62" fmla="*/ 2147483646 w 376"/>
                <a:gd name="T63" fmla="*/ 2147483646 h 358"/>
                <a:gd name="T64" fmla="*/ 2147483646 w 376"/>
                <a:gd name="T65" fmla="*/ 2147483646 h 358"/>
                <a:gd name="T66" fmla="*/ 2147483646 w 376"/>
                <a:gd name="T67" fmla="*/ 2147483646 h 358"/>
                <a:gd name="T68" fmla="*/ 2147483646 w 376"/>
                <a:gd name="T69" fmla="*/ 2147483646 h 358"/>
                <a:gd name="T70" fmla="*/ 2147483646 w 376"/>
                <a:gd name="T71" fmla="*/ 2147483646 h 358"/>
                <a:gd name="T72" fmla="*/ 2147483646 w 376"/>
                <a:gd name="T73" fmla="*/ 2147483646 h 358"/>
                <a:gd name="T74" fmla="*/ 2147483646 w 376"/>
                <a:gd name="T75" fmla="*/ 2147483646 h 358"/>
                <a:gd name="T76" fmla="*/ 2147483646 w 376"/>
                <a:gd name="T77" fmla="*/ 2147483646 h 358"/>
                <a:gd name="T78" fmla="*/ 2147483646 w 376"/>
                <a:gd name="T79" fmla="*/ 2147483646 h 358"/>
                <a:gd name="T80" fmla="*/ 2147483646 w 376"/>
                <a:gd name="T81" fmla="*/ 2147483646 h 358"/>
                <a:gd name="T82" fmla="*/ 2147483646 w 376"/>
                <a:gd name="T83" fmla="*/ 2147483646 h 358"/>
                <a:gd name="T84" fmla="*/ 2147483646 w 376"/>
                <a:gd name="T85" fmla="*/ 2147483646 h 358"/>
                <a:gd name="T86" fmla="*/ 2147483646 w 376"/>
                <a:gd name="T87" fmla="*/ 2147483646 h 358"/>
                <a:gd name="T88" fmla="*/ 2147483646 w 376"/>
                <a:gd name="T89" fmla="*/ 2147483646 h 358"/>
                <a:gd name="T90" fmla="*/ 2147483646 w 376"/>
                <a:gd name="T91" fmla="*/ 2147483646 h 358"/>
                <a:gd name="T92" fmla="*/ 2147483646 w 376"/>
                <a:gd name="T93" fmla="*/ 2147483646 h 358"/>
                <a:gd name="T94" fmla="*/ 2147483646 w 376"/>
                <a:gd name="T95" fmla="*/ 2147483646 h 358"/>
                <a:gd name="T96" fmla="*/ 2147483646 w 376"/>
                <a:gd name="T97" fmla="*/ 2147483646 h 358"/>
                <a:gd name="T98" fmla="*/ 2147483646 w 376"/>
                <a:gd name="T99" fmla="*/ 2147483646 h 358"/>
                <a:gd name="T100" fmla="*/ 2147483646 w 376"/>
                <a:gd name="T101" fmla="*/ 2147483646 h 358"/>
                <a:gd name="T102" fmla="*/ 2147483646 w 376"/>
                <a:gd name="T103" fmla="*/ 2147483646 h 358"/>
                <a:gd name="T104" fmla="*/ 2147483646 w 376"/>
                <a:gd name="T105" fmla="*/ 0 h 358"/>
                <a:gd name="T106" fmla="*/ 2147483646 w 376"/>
                <a:gd name="T107" fmla="*/ 2147483646 h 358"/>
                <a:gd name="T108" fmla="*/ 2147483646 w 376"/>
                <a:gd name="T109" fmla="*/ 2147483646 h 358"/>
                <a:gd name="T110" fmla="*/ 2147483646 w 376"/>
                <a:gd name="T111" fmla="*/ 2147483646 h 358"/>
                <a:gd name="T112" fmla="*/ 2147483646 w 376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316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4" name="吉林"/>
            <p:cNvSpPr>
              <a:spLocks/>
            </p:cNvSpPr>
            <p:nvPr/>
          </p:nvSpPr>
          <p:spPr bwMode="auto">
            <a:xfrm>
              <a:off x="6445250" y="1908175"/>
              <a:ext cx="979488" cy="665163"/>
            </a:xfrm>
            <a:custGeom>
              <a:avLst/>
              <a:gdLst>
                <a:gd name="T0" fmla="*/ 2147483646 w 536"/>
                <a:gd name="T1" fmla="*/ 2147483646 h 364"/>
                <a:gd name="T2" fmla="*/ 2147483646 w 536"/>
                <a:gd name="T3" fmla="*/ 2147483646 h 364"/>
                <a:gd name="T4" fmla="*/ 2147483646 w 536"/>
                <a:gd name="T5" fmla="*/ 2147483646 h 364"/>
                <a:gd name="T6" fmla="*/ 2147483646 w 536"/>
                <a:gd name="T7" fmla="*/ 2147483646 h 364"/>
                <a:gd name="T8" fmla="*/ 2147483646 w 536"/>
                <a:gd name="T9" fmla="*/ 2147483646 h 364"/>
                <a:gd name="T10" fmla="*/ 2147483646 w 536"/>
                <a:gd name="T11" fmla="*/ 2147483646 h 364"/>
                <a:gd name="T12" fmla="*/ 2147483646 w 536"/>
                <a:gd name="T13" fmla="*/ 2147483646 h 364"/>
                <a:gd name="T14" fmla="*/ 2147483646 w 536"/>
                <a:gd name="T15" fmla="*/ 2147483646 h 364"/>
                <a:gd name="T16" fmla="*/ 2147483646 w 536"/>
                <a:gd name="T17" fmla="*/ 2147483646 h 364"/>
                <a:gd name="T18" fmla="*/ 2147483646 w 536"/>
                <a:gd name="T19" fmla="*/ 2147483646 h 364"/>
                <a:gd name="T20" fmla="*/ 2147483646 w 536"/>
                <a:gd name="T21" fmla="*/ 2147483646 h 364"/>
                <a:gd name="T22" fmla="*/ 2147483646 w 536"/>
                <a:gd name="T23" fmla="*/ 2147483646 h 364"/>
                <a:gd name="T24" fmla="*/ 2147483646 w 536"/>
                <a:gd name="T25" fmla="*/ 2147483646 h 364"/>
                <a:gd name="T26" fmla="*/ 2147483646 w 536"/>
                <a:gd name="T27" fmla="*/ 2147483646 h 364"/>
                <a:gd name="T28" fmla="*/ 2147483646 w 536"/>
                <a:gd name="T29" fmla="*/ 2147483646 h 364"/>
                <a:gd name="T30" fmla="*/ 2147483646 w 536"/>
                <a:gd name="T31" fmla="*/ 2147483646 h 364"/>
                <a:gd name="T32" fmla="*/ 2147483646 w 536"/>
                <a:gd name="T33" fmla="*/ 2147483646 h 364"/>
                <a:gd name="T34" fmla="*/ 2147483646 w 536"/>
                <a:gd name="T35" fmla="*/ 2147483646 h 364"/>
                <a:gd name="T36" fmla="*/ 2147483646 w 536"/>
                <a:gd name="T37" fmla="*/ 2147483646 h 364"/>
                <a:gd name="T38" fmla="*/ 2147483646 w 536"/>
                <a:gd name="T39" fmla="*/ 2147483646 h 364"/>
                <a:gd name="T40" fmla="*/ 2147483646 w 536"/>
                <a:gd name="T41" fmla="*/ 2147483646 h 364"/>
                <a:gd name="T42" fmla="*/ 2147483646 w 536"/>
                <a:gd name="T43" fmla="*/ 2147483646 h 364"/>
                <a:gd name="T44" fmla="*/ 2147483646 w 536"/>
                <a:gd name="T45" fmla="*/ 2147483646 h 364"/>
                <a:gd name="T46" fmla="*/ 2147483646 w 536"/>
                <a:gd name="T47" fmla="*/ 2147483646 h 364"/>
                <a:gd name="T48" fmla="*/ 2147483646 w 536"/>
                <a:gd name="T49" fmla="*/ 2147483646 h 364"/>
                <a:gd name="T50" fmla="*/ 2147483646 w 536"/>
                <a:gd name="T51" fmla="*/ 2147483646 h 364"/>
                <a:gd name="T52" fmla="*/ 2147483646 w 536"/>
                <a:gd name="T53" fmla="*/ 2147483646 h 364"/>
                <a:gd name="T54" fmla="*/ 2147483646 w 536"/>
                <a:gd name="T55" fmla="*/ 2147483646 h 364"/>
                <a:gd name="T56" fmla="*/ 2147483646 w 536"/>
                <a:gd name="T57" fmla="*/ 2147483646 h 364"/>
                <a:gd name="T58" fmla="*/ 2147483646 w 536"/>
                <a:gd name="T59" fmla="*/ 2147483646 h 364"/>
                <a:gd name="T60" fmla="*/ 2147483646 w 536"/>
                <a:gd name="T61" fmla="*/ 2147483646 h 364"/>
                <a:gd name="T62" fmla="*/ 2147483646 w 536"/>
                <a:gd name="T63" fmla="*/ 2147483646 h 364"/>
                <a:gd name="T64" fmla="*/ 2147483646 w 536"/>
                <a:gd name="T65" fmla="*/ 2147483646 h 364"/>
                <a:gd name="T66" fmla="*/ 2147483646 w 536"/>
                <a:gd name="T67" fmla="*/ 2147483646 h 364"/>
                <a:gd name="T68" fmla="*/ 2147483646 w 536"/>
                <a:gd name="T69" fmla="*/ 2147483646 h 364"/>
                <a:gd name="T70" fmla="*/ 2147483646 w 536"/>
                <a:gd name="T71" fmla="*/ 2147483646 h 364"/>
                <a:gd name="T72" fmla="*/ 2147483646 w 536"/>
                <a:gd name="T73" fmla="*/ 2147483646 h 364"/>
                <a:gd name="T74" fmla="*/ 2147483646 w 536"/>
                <a:gd name="T75" fmla="*/ 2147483646 h 364"/>
                <a:gd name="T76" fmla="*/ 2147483646 w 536"/>
                <a:gd name="T77" fmla="*/ 2147483646 h 364"/>
                <a:gd name="T78" fmla="*/ 2147483646 w 536"/>
                <a:gd name="T79" fmla="*/ 2147483646 h 364"/>
                <a:gd name="T80" fmla="*/ 2147483646 w 536"/>
                <a:gd name="T81" fmla="*/ 2147483646 h 364"/>
                <a:gd name="T82" fmla="*/ 2147483646 w 536"/>
                <a:gd name="T83" fmla="*/ 2147483646 h 364"/>
                <a:gd name="T84" fmla="*/ 2147483646 w 536"/>
                <a:gd name="T85" fmla="*/ 2147483646 h 364"/>
                <a:gd name="T86" fmla="*/ 2147483646 w 536"/>
                <a:gd name="T87" fmla="*/ 2147483646 h 364"/>
                <a:gd name="T88" fmla="*/ 2147483646 w 536"/>
                <a:gd name="T89" fmla="*/ 2147483646 h 364"/>
                <a:gd name="T90" fmla="*/ 2147483646 w 536"/>
                <a:gd name="T91" fmla="*/ 2147483646 h 364"/>
                <a:gd name="T92" fmla="*/ 2147483646 w 536"/>
                <a:gd name="T93" fmla="*/ 2147483646 h 364"/>
                <a:gd name="T94" fmla="*/ 2147483646 w 536"/>
                <a:gd name="T95" fmla="*/ 2147483646 h 364"/>
                <a:gd name="T96" fmla="*/ 2147483646 w 536"/>
                <a:gd name="T97" fmla="*/ 2147483646 h 364"/>
                <a:gd name="T98" fmla="*/ 2147483646 w 536"/>
                <a:gd name="T99" fmla="*/ 2147483646 h 364"/>
                <a:gd name="T100" fmla="*/ 2147483646 w 536"/>
                <a:gd name="T101" fmla="*/ 2147483646 h 364"/>
                <a:gd name="T102" fmla="*/ 2147483646 w 536"/>
                <a:gd name="T103" fmla="*/ 2147483646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316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5" name="黑龙江"/>
            <p:cNvSpPr>
              <a:spLocks/>
            </p:cNvSpPr>
            <p:nvPr/>
          </p:nvSpPr>
          <p:spPr bwMode="auto">
            <a:xfrm>
              <a:off x="6237288" y="968375"/>
              <a:ext cx="1311275" cy="1192213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316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6" name="山东"/>
            <p:cNvSpPr>
              <a:spLocks/>
            </p:cNvSpPr>
            <p:nvPr/>
          </p:nvSpPr>
          <p:spPr bwMode="auto">
            <a:xfrm>
              <a:off x="5976938" y="3106738"/>
              <a:ext cx="793750" cy="498475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316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7" name="上海"/>
            <p:cNvSpPr>
              <a:spLocks/>
            </p:cNvSpPr>
            <p:nvPr/>
          </p:nvSpPr>
          <p:spPr bwMode="auto">
            <a:xfrm>
              <a:off x="6718300" y="3933825"/>
              <a:ext cx="125413" cy="109538"/>
            </a:xfrm>
            <a:custGeom>
              <a:avLst/>
              <a:gdLst>
                <a:gd name="T0" fmla="*/ 2147483646 w 68"/>
                <a:gd name="T1" fmla="*/ 2147483646 h 60"/>
                <a:gd name="T2" fmla="*/ 2147483646 w 68"/>
                <a:gd name="T3" fmla="*/ 2147483646 h 60"/>
                <a:gd name="T4" fmla="*/ 2147483646 w 68"/>
                <a:gd name="T5" fmla="*/ 2147483646 h 60"/>
                <a:gd name="T6" fmla="*/ 2147483646 w 68"/>
                <a:gd name="T7" fmla="*/ 2147483646 h 60"/>
                <a:gd name="T8" fmla="*/ 2147483646 w 68"/>
                <a:gd name="T9" fmla="*/ 2147483646 h 60"/>
                <a:gd name="T10" fmla="*/ 2147483646 w 68"/>
                <a:gd name="T11" fmla="*/ 2147483646 h 60"/>
                <a:gd name="T12" fmla="*/ 2147483646 w 68"/>
                <a:gd name="T13" fmla="*/ 2147483646 h 60"/>
                <a:gd name="T14" fmla="*/ 2147483646 w 68"/>
                <a:gd name="T15" fmla="*/ 2147483646 h 60"/>
                <a:gd name="T16" fmla="*/ 2147483646 w 68"/>
                <a:gd name="T17" fmla="*/ 0 h 60"/>
                <a:gd name="T18" fmla="*/ 2147483646 w 68"/>
                <a:gd name="T19" fmla="*/ 0 h 60"/>
                <a:gd name="T20" fmla="*/ 2147483646 w 68"/>
                <a:gd name="T21" fmla="*/ 0 h 60"/>
                <a:gd name="T22" fmla="*/ 2147483646 w 68"/>
                <a:gd name="T23" fmla="*/ 2147483646 h 60"/>
                <a:gd name="T24" fmla="*/ 2147483646 w 68"/>
                <a:gd name="T25" fmla="*/ 2147483646 h 60"/>
                <a:gd name="T26" fmla="*/ 2147483646 w 68"/>
                <a:gd name="T27" fmla="*/ 2147483646 h 60"/>
                <a:gd name="T28" fmla="*/ 2147483646 w 68"/>
                <a:gd name="T29" fmla="*/ 2147483646 h 60"/>
                <a:gd name="T30" fmla="*/ 2147483646 w 68"/>
                <a:gd name="T31" fmla="*/ 2147483646 h 60"/>
                <a:gd name="T32" fmla="*/ 0 w 68"/>
                <a:gd name="T33" fmla="*/ 2147483646 h 60"/>
                <a:gd name="T34" fmla="*/ 2147483646 w 68"/>
                <a:gd name="T35" fmla="*/ 2147483646 h 60"/>
                <a:gd name="T36" fmla="*/ 2147483646 w 68"/>
                <a:gd name="T37" fmla="*/ 2147483646 h 60"/>
                <a:gd name="T38" fmla="*/ 2147483646 w 68"/>
                <a:gd name="T39" fmla="*/ 2147483646 h 60"/>
                <a:gd name="T40" fmla="*/ 2147483646 w 68"/>
                <a:gd name="T41" fmla="*/ 2147483646 h 60"/>
                <a:gd name="T42" fmla="*/ 2147483646 w 68"/>
                <a:gd name="T43" fmla="*/ 2147483646 h 60"/>
                <a:gd name="T44" fmla="*/ 2147483646 w 68"/>
                <a:gd name="T45" fmla="*/ 2147483646 h 60"/>
                <a:gd name="T46" fmla="*/ 2147483646 w 68"/>
                <a:gd name="T47" fmla="*/ 2147483646 h 60"/>
                <a:gd name="T48" fmla="*/ 2147483646 w 68"/>
                <a:gd name="T49" fmla="*/ 2147483646 h 60"/>
                <a:gd name="T50" fmla="*/ 2147483646 w 68"/>
                <a:gd name="T51" fmla="*/ 2147483646 h 60"/>
                <a:gd name="T52" fmla="*/ 2147483646 w 68"/>
                <a:gd name="T53" fmla="*/ 2147483646 h 60"/>
                <a:gd name="T54" fmla="*/ 2147483646 w 68"/>
                <a:gd name="T55" fmla="*/ 2147483646 h 60"/>
                <a:gd name="T56" fmla="*/ 2147483646 w 68"/>
                <a:gd name="T57" fmla="*/ 2147483646 h 60"/>
                <a:gd name="T58" fmla="*/ 2147483646 w 68"/>
                <a:gd name="T59" fmla="*/ 2147483646 h 60"/>
                <a:gd name="T60" fmla="*/ 2147483646 w 68"/>
                <a:gd name="T61" fmla="*/ 2147483646 h 60"/>
                <a:gd name="T62" fmla="*/ 2147483646 w 68"/>
                <a:gd name="T63" fmla="*/ 2147483646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316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8" name="江苏"/>
            <p:cNvSpPr>
              <a:spLocks/>
            </p:cNvSpPr>
            <p:nvPr/>
          </p:nvSpPr>
          <p:spPr bwMode="auto">
            <a:xfrm>
              <a:off x="6137275" y="3513138"/>
              <a:ext cx="692150" cy="533400"/>
            </a:xfrm>
            <a:custGeom>
              <a:avLst/>
              <a:gdLst>
                <a:gd name="T0" fmla="*/ 2147483646 w 378"/>
                <a:gd name="T1" fmla="*/ 2147483646 h 292"/>
                <a:gd name="T2" fmla="*/ 2147483646 w 378"/>
                <a:gd name="T3" fmla="*/ 2147483646 h 292"/>
                <a:gd name="T4" fmla="*/ 2147483646 w 378"/>
                <a:gd name="T5" fmla="*/ 2147483646 h 292"/>
                <a:gd name="T6" fmla="*/ 2147483646 w 378"/>
                <a:gd name="T7" fmla="*/ 2147483646 h 292"/>
                <a:gd name="T8" fmla="*/ 2147483646 w 378"/>
                <a:gd name="T9" fmla="*/ 2147483646 h 292"/>
                <a:gd name="T10" fmla="*/ 2147483646 w 378"/>
                <a:gd name="T11" fmla="*/ 0 h 292"/>
                <a:gd name="T12" fmla="*/ 2147483646 w 378"/>
                <a:gd name="T13" fmla="*/ 2147483646 h 292"/>
                <a:gd name="T14" fmla="*/ 2147483646 w 378"/>
                <a:gd name="T15" fmla="*/ 2147483646 h 292"/>
                <a:gd name="T16" fmla="*/ 2147483646 w 378"/>
                <a:gd name="T17" fmla="*/ 2147483646 h 292"/>
                <a:gd name="T18" fmla="*/ 2147483646 w 378"/>
                <a:gd name="T19" fmla="*/ 2147483646 h 292"/>
                <a:gd name="T20" fmla="*/ 2147483646 w 378"/>
                <a:gd name="T21" fmla="*/ 2147483646 h 292"/>
                <a:gd name="T22" fmla="*/ 2147483646 w 378"/>
                <a:gd name="T23" fmla="*/ 2147483646 h 292"/>
                <a:gd name="T24" fmla="*/ 2147483646 w 378"/>
                <a:gd name="T25" fmla="*/ 2147483646 h 292"/>
                <a:gd name="T26" fmla="*/ 2147483646 w 378"/>
                <a:gd name="T27" fmla="*/ 2147483646 h 292"/>
                <a:gd name="T28" fmla="*/ 2147483646 w 378"/>
                <a:gd name="T29" fmla="*/ 2147483646 h 292"/>
                <a:gd name="T30" fmla="*/ 2147483646 w 378"/>
                <a:gd name="T31" fmla="*/ 2147483646 h 292"/>
                <a:gd name="T32" fmla="*/ 2147483646 w 378"/>
                <a:gd name="T33" fmla="*/ 2147483646 h 292"/>
                <a:gd name="T34" fmla="*/ 2147483646 w 378"/>
                <a:gd name="T35" fmla="*/ 2147483646 h 292"/>
                <a:gd name="T36" fmla="*/ 2147483646 w 378"/>
                <a:gd name="T37" fmla="*/ 2147483646 h 292"/>
                <a:gd name="T38" fmla="*/ 2147483646 w 378"/>
                <a:gd name="T39" fmla="*/ 2147483646 h 292"/>
                <a:gd name="T40" fmla="*/ 2147483646 w 378"/>
                <a:gd name="T41" fmla="*/ 2147483646 h 292"/>
                <a:gd name="T42" fmla="*/ 2147483646 w 378"/>
                <a:gd name="T43" fmla="*/ 2147483646 h 292"/>
                <a:gd name="T44" fmla="*/ 2147483646 w 378"/>
                <a:gd name="T45" fmla="*/ 2147483646 h 292"/>
                <a:gd name="T46" fmla="*/ 2147483646 w 378"/>
                <a:gd name="T47" fmla="*/ 2147483646 h 292"/>
                <a:gd name="T48" fmla="*/ 2147483646 w 378"/>
                <a:gd name="T49" fmla="*/ 2147483646 h 292"/>
                <a:gd name="T50" fmla="*/ 2147483646 w 378"/>
                <a:gd name="T51" fmla="*/ 2147483646 h 292"/>
                <a:gd name="T52" fmla="*/ 2147483646 w 378"/>
                <a:gd name="T53" fmla="*/ 2147483646 h 292"/>
                <a:gd name="T54" fmla="*/ 2147483646 w 378"/>
                <a:gd name="T55" fmla="*/ 2147483646 h 292"/>
                <a:gd name="T56" fmla="*/ 2147483646 w 378"/>
                <a:gd name="T57" fmla="*/ 2147483646 h 292"/>
                <a:gd name="T58" fmla="*/ 2147483646 w 378"/>
                <a:gd name="T59" fmla="*/ 2147483646 h 292"/>
                <a:gd name="T60" fmla="*/ 2147483646 w 378"/>
                <a:gd name="T61" fmla="*/ 2147483646 h 292"/>
                <a:gd name="T62" fmla="*/ 2147483646 w 378"/>
                <a:gd name="T63" fmla="*/ 2147483646 h 292"/>
                <a:gd name="T64" fmla="*/ 2147483646 w 378"/>
                <a:gd name="T65" fmla="*/ 2147483646 h 292"/>
                <a:gd name="T66" fmla="*/ 2147483646 w 378"/>
                <a:gd name="T67" fmla="*/ 2147483646 h 292"/>
                <a:gd name="T68" fmla="*/ 2147483646 w 378"/>
                <a:gd name="T69" fmla="*/ 2147483646 h 292"/>
                <a:gd name="T70" fmla="*/ 2147483646 w 378"/>
                <a:gd name="T71" fmla="*/ 2147483646 h 292"/>
                <a:gd name="T72" fmla="*/ 2147483646 w 378"/>
                <a:gd name="T73" fmla="*/ 2147483646 h 292"/>
                <a:gd name="T74" fmla="*/ 2147483646 w 378"/>
                <a:gd name="T75" fmla="*/ 2147483646 h 292"/>
                <a:gd name="T76" fmla="*/ 2147483646 w 378"/>
                <a:gd name="T77" fmla="*/ 2147483646 h 292"/>
                <a:gd name="T78" fmla="*/ 2147483646 w 378"/>
                <a:gd name="T79" fmla="*/ 2147483646 h 292"/>
                <a:gd name="T80" fmla="*/ 2147483646 w 378"/>
                <a:gd name="T81" fmla="*/ 2147483646 h 292"/>
                <a:gd name="T82" fmla="*/ 2147483646 w 378"/>
                <a:gd name="T83" fmla="*/ 2147483646 h 292"/>
                <a:gd name="T84" fmla="*/ 2147483646 w 378"/>
                <a:gd name="T85" fmla="*/ 2147483646 h 292"/>
                <a:gd name="T86" fmla="*/ 2147483646 w 378"/>
                <a:gd name="T87" fmla="*/ 2147483646 h 292"/>
                <a:gd name="T88" fmla="*/ 2147483646 w 378"/>
                <a:gd name="T89" fmla="*/ 2147483646 h 292"/>
                <a:gd name="T90" fmla="*/ 2147483646 w 378"/>
                <a:gd name="T91" fmla="*/ 2147483646 h 292"/>
                <a:gd name="T92" fmla="*/ 2147483646 w 378"/>
                <a:gd name="T93" fmla="*/ 2147483646 h 292"/>
                <a:gd name="T94" fmla="*/ 2147483646 w 378"/>
                <a:gd name="T95" fmla="*/ 2147483646 h 292"/>
                <a:gd name="T96" fmla="*/ 2147483646 w 378"/>
                <a:gd name="T97" fmla="*/ 2147483646 h 292"/>
                <a:gd name="T98" fmla="*/ 2147483646 w 378"/>
                <a:gd name="T99" fmla="*/ 2147483646 h 292"/>
                <a:gd name="T100" fmla="*/ 2147483646 w 378"/>
                <a:gd name="T101" fmla="*/ 2147483646 h 2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316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9" name="河北"/>
            <p:cNvSpPr>
              <a:spLocks/>
            </p:cNvSpPr>
            <p:nvPr/>
          </p:nvSpPr>
          <p:spPr bwMode="auto">
            <a:xfrm>
              <a:off x="5776913" y="2492375"/>
              <a:ext cx="642937" cy="917575"/>
            </a:xfrm>
            <a:custGeom>
              <a:avLst/>
              <a:gdLst>
                <a:gd name="T0" fmla="*/ 2147483646 w 352"/>
                <a:gd name="T1" fmla="*/ 2147483646 h 502"/>
                <a:gd name="T2" fmla="*/ 2147483646 w 352"/>
                <a:gd name="T3" fmla="*/ 2147483646 h 502"/>
                <a:gd name="T4" fmla="*/ 2147483646 w 352"/>
                <a:gd name="T5" fmla="*/ 2147483646 h 502"/>
                <a:gd name="T6" fmla="*/ 2147483646 w 352"/>
                <a:gd name="T7" fmla="*/ 2147483646 h 502"/>
                <a:gd name="T8" fmla="*/ 2147483646 w 352"/>
                <a:gd name="T9" fmla="*/ 2147483646 h 502"/>
                <a:gd name="T10" fmla="*/ 2147483646 w 352"/>
                <a:gd name="T11" fmla="*/ 2147483646 h 502"/>
                <a:gd name="T12" fmla="*/ 2147483646 w 352"/>
                <a:gd name="T13" fmla="*/ 2147483646 h 502"/>
                <a:gd name="T14" fmla="*/ 2147483646 w 352"/>
                <a:gd name="T15" fmla="*/ 2147483646 h 502"/>
                <a:gd name="T16" fmla="*/ 2147483646 w 352"/>
                <a:gd name="T17" fmla="*/ 2147483646 h 502"/>
                <a:gd name="T18" fmla="*/ 2147483646 w 352"/>
                <a:gd name="T19" fmla="*/ 2147483646 h 502"/>
                <a:gd name="T20" fmla="*/ 2147483646 w 352"/>
                <a:gd name="T21" fmla="*/ 2147483646 h 502"/>
                <a:gd name="T22" fmla="*/ 2147483646 w 352"/>
                <a:gd name="T23" fmla="*/ 2147483646 h 502"/>
                <a:gd name="T24" fmla="*/ 2147483646 w 352"/>
                <a:gd name="T25" fmla="*/ 2147483646 h 502"/>
                <a:gd name="T26" fmla="*/ 2147483646 w 352"/>
                <a:gd name="T27" fmla="*/ 2147483646 h 502"/>
                <a:gd name="T28" fmla="*/ 2147483646 w 352"/>
                <a:gd name="T29" fmla="*/ 2147483646 h 502"/>
                <a:gd name="T30" fmla="*/ 2147483646 w 352"/>
                <a:gd name="T31" fmla="*/ 2147483646 h 502"/>
                <a:gd name="T32" fmla="*/ 2147483646 w 352"/>
                <a:gd name="T33" fmla="*/ 2147483646 h 502"/>
                <a:gd name="T34" fmla="*/ 2147483646 w 352"/>
                <a:gd name="T35" fmla="*/ 2147483646 h 502"/>
                <a:gd name="T36" fmla="*/ 2147483646 w 352"/>
                <a:gd name="T37" fmla="*/ 2147483646 h 502"/>
                <a:gd name="T38" fmla="*/ 2147483646 w 352"/>
                <a:gd name="T39" fmla="*/ 2147483646 h 502"/>
                <a:gd name="T40" fmla="*/ 2147483646 w 352"/>
                <a:gd name="T41" fmla="*/ 2147483646 h 502"/>
                <a:gd name="T42" fmla="*/ 2147483646 w 352"/>
                <a:gd name="T43" fmla="*/ 2147483646 h 502"/>
                <a:gd name="T44" fmla="*/ 2147483646 w 352"/>
                <a:gd name="T45" fmla="*/ 2147483646 h 502"/>
                <a:gd name="T46" fmla="*/ 2147483646 w 352"/>
                <a:gd name="T47" fmla="*/ 2147483646 h 502"/>
                <a:gd name="T48" fmla="*/ 2147483646 w 352"/>
                <a:gd name="T49" fmla="*/ 2147483646 h 502"/>
                <a:gd name="T50" fmla="*/ 2147483646 w 352"/>
                <a:gd name="T51" fmla="*/ 2147483646 h 502"/>
                <a:gd name="T52" fmla="*/ 2147483646 w 352"/>
                <a:gd name="T53" fmla="*/ 2147483646 h 502"/>
                <a:gd name="T54" fmla="*/ 2147483646 w 352"/>
                <a:gd name="T55" fmla="*/ 2147483646 h 502"/>
                <a:gd name="T56" fmla="*/ 2147483646 w 352"/>
                <a:gd name="T57" fmla="*/ 2147483646 h 502"/>
                <a:gd name="T58" fmla="*/ 2147483646 w 352"/>
                <a:gd name="T59" fmla="*/ 2147483646 h 502"/>
                <a:gd name="T60" fmla="*/ 2147483646 w 352"/>
                <a:gd name="T61" fmla="*/ 2147483646 h 502"/>
                <a:gd name="T62" fmla="*/ 2147483646 w 352"/>
                <a:gd name="T63" fmla="*/ 2147483646 h 502"/>
                <a:gd name="T64" fmla="*/ 2147483646 w 352"/>
                <a:gd name="T65" fmla="*/ 2147483646 h 502"/>
                <a:gd name="T66" fmla="*/ 2147483646 w 352"/>
                <a:gd name="T67" fmla="*/ 2147483646 h 502"/>
                <a:gd name="T68" fmla="*/ 2147483646 w 352"/>
                <a:gd name="T69" fmla="*/ 2147483646 h 502"/>
                <a:gd name="T70" fmla="*/ 2147483646 w 352"/>
                <a:gd name="T71" fmla="*/ 2147483646 h 502"/>
                <a:gd name="T72" fmla="*/ 2147483646 w 352"/>
                <a:gd name="T73" fmla="*/ 2147483646 h 502"/>
                <a:gd name="T74" fmla="*/ 2147483646 w 352"/>
                <a:gd name="T75" fmla="*/ 2147483646 h 502"/>
                <a:gd name="T76" fmla="*/ 2147483646 w 352"/>
                <a:gd name="T77" fmla="*/ 2147483646 h 502"/>
                <a:gd name="T78" fmla="*/ 2147483646 w 352"/>
                <a:gd name="T79" fmla="*/ 2147483646 h 502"/>
                <a:gd name="T80" fmla="*/ 2147483646 w 352"/>
                <a:gd name="T81" fmla="*/ 2147483646 h 502"/>
                <a:gd name="T82" fmla="*/ 2147483646 w 352"/>
                <a:gd name="T83" fmla="*/ 2147483646 h 502"/>
                <a:gd name="T84" fmla="*/ 2147483646 w 352"/>
                <a:gd name="T85" fmla="*/ 2147483646 h 502"/>
                <a:gd name="T86" fmla="*/ 2147483646 w 352"/>
                <a:gd name="T87" fmla="*/ 2147483646 h 502"/>
                <a:gd name="T88" fmla="*/ 2147483646 w 352"/>
                <a:gd name="T89" fmla="*/ 2147483646 h 502"/>
                <a:gd name="T90" fmla="*/ 2147483646 w 352"/>
                <a:gd name="T91" fmla="*/ 2147483646 h 502"/>
                <a:gd name="T92" fmla="*/ 2147483646 w 352"/>
                <a:gd name="T93" fmla="*/ 2147483646 h 502"/>
                <a:gd name="T94" fmla="*/ 2147483646 w 352"/>
                <a:gd name="T95" fmla="*/ 2147483646 h 502"/>
                <a:gd name="T96" fmla="*/ 2147483646 w 352"/>
                <a:gd name="T97" fmla="*/ 2147483646 h 502"/>
                <a:gd name="T98" fmla="*/ 2147483646 w 352"/>
                <a:gd name="T99" fmla="*/ 2147483646 h 502"/>
                <a:gd name="T100" fmla="*/ 2147483646 w 352"/>
                <a:gd name="T101" fmla="*/ 2147483646 h 502"/>
                <a:gd name="T102" fmla="*/ 2147483646 w 352"/>
                <a:gd name="T103" fmla="*/ 2147483646 h 502"/>
                <a:gd name="T104" fmla="*/ 2147483646 w 352"/>
                <a:gd name="T105" fmla="*/ 2147483646 h 502"/>
                <a:gd name="T106" fmla="*/ 2147483646 w 352"/>
                <a:gd name="T107" fmla="*/ 2147483646 h 502"/>
                <a:gd name="T108" fmla="*/ 2147483646 w 352"/>
                <a:gd name="T109" fmla="*/ 2147483646 h 5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316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20" name="河南"/>
            <p:cNvSpPr>
              <a:spLocks/>
            </p:cNvSpPr>
            <p:nvPr/>
          </p:nvSpPr>
          <p:spPr bwMode="auto">
            <a:xfrm>
              <a:off x="5483225" y="3373438"/>
              <a:ext cx="676275" cy="669925"/>
            </a:xfrm>
            <a:custGeom>
              <a:avLst/>
              <a:gdLst>
                <a:gd name="T0" fmla="*/ 2147483646 w 370"/>
                <a:gd name="T1" fmla="*/ 2147483646 h 366"/>
                <a:gd name="T2" fmla="*/ 0 w 370"/>
                <a:gd name="T3" fmla="*/ 2147483646 h 366"/>
                <a:gd name="T4" fmla="*/ 2147483646 w 370"/>
                <a:gd name="T5" fmla="*/ 2147483646 h 366"/>
                <a:gd name="T6" fmla="*/ 2147483646 w 370"/>
                <a:gd name="T7" fmla="*/ 2147483646 h 366"/>
                <a:gd name="T8" fmla="*/ 2147483646 w 370"/>
                <a:gd name="T9" fmla="*/ 2147483646 h 366"/>
                <a:gd name="T10" fmla="*/ 2147483646 w 370"/>
                <a:gd name="T11" fmla="*/ 2147483646 h 366"/>
                <a:gd name="T12" fmla="*/ 2147483646 w 370"/>
                <a:gd name="T13" fmla="*/ 2147483646 h 366"/>
                <a:gd name="T14" fmla="*/ 2147483646 w 370"/>
                <a:gd name="T15" fmla="*/ 2147483646 h 366"/>
                <a:gd name="T16" fmla="*/ 2147483646 w 370"/>
                <a:gd name="T17" fmla="*/ 2147483646 h 366"/>
                <a:gd name="T18" fmla="*/ 2147483646 w 370"/>
                <a:gd name="T19" fmla="*/ 2147483646 h 366"/>
                <a:gd name="T20" fmla="*/ 2147483646 w 370"/>
                <a:gd name="T21" fmla="*/ 2147483646 h 366"/>
                <a:gd name="T22" fmla="*/ 2147483646 w 370"/>
                <a:gd name="T23" fmla="*/ 2147483646 h 366"/>
                <a:gd name="T24" fmla="*/ 2147483646 w 370"/>
                <a:gd name="T25" fmla="*/ 2147483646 h 366"/>
                <a:gd name="T26" fmla="*/ 2147483646 w 370"/>
                <a:gd name="T27" fmla="*/ 2147483646 h 366"/>
                <a:gd name="T28" fmla="*/ 2147483646 w 370"/>
                <a:gd name="T29" fmla="*/ 2147483646 h 366"/>
                <a:gd name="T30" fmla="*/ 2147483646 w 370"/>
                <a:gd name="T31" fmla="*/ 2147483646 h 366"/>
                <a:gd name="T32" fmla="*/ 2147483646 w 370"/>
                <a:gd name="T33" fmla="*/ 2147483646 h 366"/>
                <a:gd name="T34" fmla="*/ 2147483646 w 370"/>
                <a:gd name="T35" fmla="*/ 2147483646 h 366"/>
                <a:gd name="T36" fmla="*/ 2147483646 w 370"/>
                <a:gd name="T37" fmla="*/ 2147483646 h 366"/>
                <a:gd name="T38" fmla="*/ 2147483646 w 370"/>
                <a:gd name="T39" fmla="*/ 2147483646 h 366"/>
                <a:gd name="T40" fmla="*/ 2147483646 w 370"/>
                <a:gd name="T41" fmla="*/ 2147483646 h 366"/>
                <a:gd name="T42" fmla="*/ 2147483646 w 370"/>
                <a:gd name="T43" fmla="*/ 2147483646 h 366"/>
                <a:gd name="T44" fmla="*/ 2147483646 w 370"/>
                <a:gd name="T45" fmla="*/ 2147483646 h 366"/>
                <a:gd name="T46" fmla="*/ 2147483646 w 370"/>
                <a:gd name="T47" fmla="*/ 2147483646 h 366"/>
                <a:gd name="T48" fmla="*/ 2147483646 w 370"/>
                <a:gd name="T49" fmla="*/ 2147483646 h 366"/>
                <a:gd name="T50" fmla="*/ 2147483646 w 370"/>
                <a:gd name="T51" fmla="*/ 2147483646 h 366"/>
                <a:gd name="T52" fmla="*/ 2147483646 w 370"/>
                <a:gd name="T53" fmla="*/ 2147483646 h 366"/>
                <a:gd name="T54" fmla="*/ 2147483646 w 370"/>
                <a:gd name="T55" fmla="*/ 2147483646 h 366"/>
                <a:gd name="T56" fmla="*/ 2147483646 w 370"/>
                <a:gd name="T57" fmla="*/ 2147483646 h 366"/>
                <a:gd name="T58" fmla="*/ 2147483646 w 370"/>
                <a:gd name="T59" fmla="*/ 2147483646 h 366"/>
                <a:gd name="T60" fmla="*/ 2147483646 w 370"/>
                <a:gd name="T61" fmla="*/ 2147483646 h 366"/>
                <a:gd name="T62" fmla="*/ 2147483646 w 370"/>
                <a:gd name="T63" fmla="*/ 2147483646 h 366"/>
                <a:gd name="T64" fmla="*/ 2147483646 w 370"/>
                <a:gd name="T65" fmla="*/ 2147483646 h 366"/>
                <a:gd name="T66" fmla="*/ 2147483646 w 370"/>
                <a:gd name="T67" fmla="*/ 2147483646 h 366"/>
                <a:gd name="T68" fmla="*/ 2147483646 w 370"/>
                <a:gd name="T69" fmla="*/ 2147483646 h 366"/>
                <a:gd name="T70" fmla="*/ 2147483646 w 370"/>
                <a:gd name="T71" fmla="*/ 2147483646 h 366"/>
                <a:gd name="T72" fmla="*/ 2147483646 w 370"/>
                <a:gd name="T73" fmla="*/ 2147483646 h 366"/>
                <a:gd name="T74" fmla="*/ 2147483646 w 370"/>
                <a:gd name="T75" fmla="*/ 2147483646 h 366"/>
                <a:gd name="T76" fmla="*/ 2147483646 w 370"/>
                <a:gd name="T77" fmla="*/ 2147483646 h 366"/>
                <a:gd name="T78" fmla="*/ 2147483646 w 370"/>
                <a:gd name="T79" fmla="*/ 2147483646 h 366"/>
                <a:gd name="T80" fmla="*/ 2147483646 w 370"/>
                <a:gd name="T81" fmla="*/ 2147483646 h 366"/>
                <a:gd name="T82" fmla="*/ 2147483646 w 370"/>
                <a:gd name="T83" fmla="*/ 2147483646 h 366"/>
                <a:gd name="T84" fmla="*/ 2147483646 w 370"/>
                <a:gd name="T85" fmla="*/ 2147483646 h 366"/>
                <a:gd name="T86" fmla="*/ 2147483646 w 370"/>
                <a:gd name="T87" fmla="*/ 2147483646 h 366"/>
                <a:gd name="T88" fmla="*/ 2147483646 w 370"/>
                <a:gd name="T89" fmla="*/ 2147483646 h 366"/>
                <a:gd name="T90" fmla="*/ 2147483646 w 370"/>
                <a:gd name="T91" fmla="*/ 2147483646 h 366"/>
                <a:gd name="T92" fmla="*/ 2147483646 w 370"/>
                <a:gd name="T93" fmla="*/ 2147483646 h 366"/>
                <a:gd name="T94" fmla="*/ 2147483646 w 370"/>
                <a:gd name="T95" fmla="*/ 0 h 366"/>
                <a:gd name="T96" fmla="*/ 2147483646 w 370"/>
                <a:gd name="T97" fmla="*/ 2147483646 h 366"/>
                <a:gd name="T98" fmla="*/ 2147483646 w 370"/>
                <a:gd name="T99" fmla="*/ 2147483646 h 366"/>
                <a:gd name="T100" fmla="*/ 2147483646 w 370"/>
                <a:gd name="T101" fmla="*/ 2147483646 h 366"/>
                <a:gd name="T102" fmla="*/ 2147483646 w 370"/>
                <a:gd name="T103" fmla="*/ 2147483646 h 366"/>
                <a:gd name="T104" fmla="*/ 2147483646 w 370"/>
                <a:gd name="T105" fmla="*/ 2147483646 h 366"/>
                <a:gd name="T106" fmla="*/ 2147483646 w 370"/>
                <a:gd name="T107" fmla="*/ 2147483646 h 366"/>
                <a:gd name="T108" fmla="*/ 2147483646 w 370"/>
                <a:gd name="T109" fmla="*/ 2147483646 h 3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316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21" name="台湾"/>
            <p:cNvSpPr>
              <a:spLocks/>
            </p:cNvSpPr>
            <p:nvPr/>
          </p:nvSpPr>
          <p:spPr bwMode="auto">
            <a:xfrm>
              <a:off x="6754813" y="4803775"/>
              <a:ext cx="193675" cy="468313"/>
            </a:xfrm>
            <a:custGeom>
              <a:avLst/>
              <a:gdLst>
                <a:gd name="T0" fmla="*/ 2147483646 w 106"/>
                <a:gd name="T1" fmla="*/ 0 h 256"/>
                <a:gd name="T2" fmla="*/ 2147483646 w 106"/>
                <a:gd name="T3" fmla="*/ 0 h 256"/>
                <a:gd name="T4" fmla="*/ 2147483646 w 106"/>
                <a:gd name="T5" fmla="*/ 2147483646 h 256"/>
                <a:gd name="T6" fmla="*/ 2147483646 w 106"/>
                <a:gd name="T7" fmla="*/ 2147483646 h 256"/>
                <a:gd name="T8" fmla="*/ 2147483646 w 106"/>
                <a:gd name="T9" fmla="*/ 2147483646 h 256"/>
                <a:gd name="T10" fmla="*/ 2147483646 w 106"/>
                <a:gd name="T11" fmla="*/ 2147483646 h 256"/>
                <a:gd name="T12" fmla="*/ 2147483646 w 106"/>
                <a:gd name="T13" fmla="*/ 2147483646 h 256"/>
                <a:gd name="T14" fmla="*/ 2147483646 w 106"/>
                <a:gd name="T15" fmla="*/ 2147483646 h 256"/>
                <a:gd name="T16" fmla="*/ 2147483646 w 106"/>
                <a:gd name="T17" fmla="*/ 2147483646 h 256"/>
                <a:gd name="T18" fmla="*/ 0 w 106"/>
                <a:gd name="T19" fmla="*/ 2147483646 h 256"/>
                <a:gd name="T20" fmla="*/ 2147483646 w 106"/>
                <a:gd name="T21" fmla="*/ 2147483646 h 256"/>
                <a:gd name="T22" fmla="*/ 2147483646 w 106"/>
                <a:gd name="T23" fmla="*/ 2147483646 h 256"/>
                <a:gd name="T24" fmla="*/ 2147483646 w 106"/>
                <a:gd name="T25" fmla="*/ 2147483646 h 256"/>
                <a:gd name="T26" fmla="*/ 2147483646 w 106"/>
                <a:gd name="T27" fmla="*/ 2147483646 h 256"/>
                <a:gd name="T28" fmla="*/ 2147483646 w 106"/>
                <a:gd name="T29" fmla="*/ 2147483646 h 256"/>
                <a:gd name="T30" fmla="*/ 2147483646 w 106"/>
                <a:gd name="T31" fmla="*/ 2147483646 h 256"/>
                <a:gd name="T32" fmla="*/ 2147483646 w 106"/>
                <a:gd name="T33" fmla="*/ 2147483646 h 256"/>
                <a:gd name="T34" fmla="*/ 2147483646 w 106"/>
                <a:gd name="T35" fmla="*/ 2147483646 h 256"/>
                <a:gd name="T36" fmla="*/ 2147483646 w 106"/>
                <a:gd name="T37" fmla="*/ 2147483646 h 256"/>
                <a:gd name="T38" fmla="*/ 2147483646 w 106"/>
                <a:gd name="T39" fmla="*/ 2147483646 h 256"/>
                <a:gd name="T40" fmla="*/ 2147483646 w 106"/>
                <a:gd name="T41" fmla="*/ 2147483646 h 256"/>
                <a:gd name="T42" fmla="*/ 2147483646 w 106"/>
                <a:gd name="T43" fmla="*/ 2147483646 h 256"/>
                <a:gd name="T44" fmla="*/ 2147483646 w 106"/>
                <a:gd name="T45" fmla="*/ 2147483646 h 256"/>
                <a:gd name="T46" fmla="*/ 2147483646 w 106"/>
                <a:gd name="T47" fmla="*/ 2147483646 h 256"/>
                <a:gd name="T48" fmla="*/ 2147483646 w 106"/>
                <a:gd name="T49" fmla="*/ 2147483646 h 256"/>
                <a:gd name="T50" fmla="*/ 2147483646 w 106"/>
                <a:gd name="T51" fmla="*/ 2147483646 h 256"/>
                <a:gd name="T52" fmla="*/ 2147483646 w 106"/>
                <a:gd name="T53" fmla="*/ 2147483646 h 256"/>
                <a:gd name="T54" fmla="*/ 2147483646 w 106"/>
                <a:gd name="T55" fmla="*/ 2147483646 h 256"/>
                <a:gd name="T56" fmla="*/ 2147483646 w 106"/>
                <a:gd name="T57" fmla="*/ 2147483646 h 256"/>
                <a:gd name="T58" fmla="*/ 2147483646 w 106"/>
                <a:gd name="T59" fmla="*/ 2147483646 h 256"/>
                <a:gd name="T60" fmla="*/ 2147483646 w 106"/>
                <a:gd name="T61" fmla="*/ 2147483646 h 256"/>
                <a:gd name="T62" fmla="*/ 2147483646 w 106"/>
                <a:gd name="T63" fmla="*/ 2147483646 h 256"/>
                <a:gd name="T64" fmla="*/ 2147483646 w 106"/>
                <a:gd name="T65" fmla="*/ 2147483646 h 256"/>
                <a:gd name="T66" fmla="*/ 2147483646 w 106"/>
                <a:gd name="T67" fmla="*/ 2147483646 h 256"/>
                <a:gd name="T68" fmla="*/ 2147483646 w 106"/>
                <a:gd name="T69" fmla="*/ 2147483646 h 256"/>
                <a:gd name="T70" fmla="*/ 2147483646 w 106"/>
                <a:gd name="T71" fmla="*/ 2147483646 h 256"/>
                <a:gd name="T72" fmla="*/ 2147483646 w 106"/>
                <a:gd name="T73" fmla="*/ 2147483646 h 256"/>
                <a:gd name="T74" fmla="*/ 2147483646 w 106"/>
                <a:gd name="T75" fmla="*/ 2147483646 h 256"/>
                <a:gd name="T76" fmla="*/ 2147483646 w 106"/>
                <a:gd name="T77" fmla="*/ 2147483646 h 256"/>
                <a:gd name="T78" fmla="*/ 2147483646 w 106"/>
                <a:gd name="T79" fmla="*/ 2147483646 h 256"/>
                <a:gd name="T80" fmla="*/ 2147483646 w 106"/>
                <a:gd name="T81" fmla="*/ 2147483646 h 256"/>
                <a:gd name="T82" fmla="*/ 2147483646 w 106"/>
                <a:gd name="T83" fmla="*/ 2147483646 h 256"/>
                <a:gd name="T84" fmla="*/ 2147483646 w 106"/>
                <a:gd name="T85" fmla="*/ 2147483646 h 256"/>
                <a:gd name="T86" fmla="*/ 2147483646 w 106"/>
                <a:gd name="T87" fmla="*/ 2147483646 h 256"/>
                <a:gd name="T88" fmla="*/ 2147483646 w 106"/>
                <a:gd name="T89" fmla="*/ 0 h 2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316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22" name="海南"/>
            <p:cNvSpPr>
              <a:spLocks/>
            </p:cNvSpPr>
            <p:nvPr/>
          </p:nvSpPr>
          <p:spPr bwMode="auto">
            <a:xfrm>
              <a:off x="5330825" y="5634038"/>
              <a:ext cx="292100" cy="255587"/>
            </a:xfrm>
            <a:custGeom>
              <a:avLst/>
              <a:gdLst>
                <a:gd name="T0" fmla="*/ 2147483646 w 160"/>
                <a:gd name="T1" fmla="*/ 2147483646 h 140"/>
                <a:gd name="T2" fmla="*/ 2147483646 w 160"/>
                <a:gd name="T3" fmla="*/ 2147483646 h 140"/>
                <a:gd name="T4" fmla="*/ 2147483646 w 160"/>
                <a:gd name="T5" fmla="*/ 2147483646 h 140"/>
                <a:gd name="T6" fmla="*/ 2147483646 w 160"/>
                <a:gd name="T7" fmla="*/ 2147483646 h 140"/>
                <a:gd name="T8" fmla="*/ 2147483646 w 160"/>
                <a:gd name="T9" fmla="*/ 2147483646 h 140"/>
                <a:gd name="T10" fmla="*/ 2147483646 w 160"/>
                <a:gd name="T11" fmla="*/ 2147483646 h 140"/>
                <a:gd name="T12" fmla="*/ 2147483646 w 160"/>
                <a:gd name="T13" fmla="*/ 2147483646 h 140"/>
                <a:gd name="T14" fmla="*/ 2147483646 w 160"/>
                <a:gd name="T15" fmla="*/ 2147483646 h 140"/>
                <a:gd name="T16" fmla="*/ 2147483646 w 160"/>
                <a:gd name="T17" fmla="*/ 2147483646 h 140"/>
                <a:gd name="T18" fmla="*/ 2147483646 w 160"/>
                <a:gd name="T19" fmla="*/ 2147483646 h 140"/>
                <a:gd name="T20" fmla="*/ 2147483646 w 160"/>
                <a:gd name="T21" fmla="*/ 2147483646 h 140"/>
                <a:gd name="T22" fmla="*/ 2147483646 w 160"/>
                <a:gd name="T23" fmla="*/ 2147483646 h 140"/>
                <a:gd name="T24" fmla="*/ 2147483646 w 160"/>
                <a:gd name="T25" fmla="*/ 2147483646 h 140"/>
                <a:gd name="T26" fmla="*/ 0 w 160"/>
                <a:gd name="T27" fmla="*/ 2147483646 h 140"/>
                <a:gd name="T28" fmla="*/ 2147483646 w 160"/>
                <a:gd name="T29" fmla="*/ 2147483646 h 140"/>
                <a:gd name="T30" fmla="*/ 2147483646 w 160"/>
                <a:gd name="T31" fmla="*/ 2147483646 h 140"/>
                <a:gd name="T32" fmla="*/ 2147483646 w 160"/>
                <a:gd name="T33" fmla="*/ 2147483646 h 140"/>
                <a:gd name="T34" fmla="*/ 2147483646 w 160"/>
                <a:gd name="T35" fmla="*/ 2147483646 h 140"/>
                <a:gd name="T36" fmla="*/ 2147483646 w 160"/>
                <a:gd name="T37" fmla="*/ 2147483646 h 140"/>
                <a:gd name="T38" fmla="*/ 2147483646 w 160"/>
                <a:gd name="T39" fmla="*/ 2147483646 h 140"/>
                <a:gd name="T40" fmla="*/ 2147483646 w 160"/>
                <a:gd name="T41" fmla="*/ 2147483646 h 140"/>
                <a:gd name="T42" fmla="*/ 2147483646 w 160"/>
                <a:gd name="T43" fmla="*/ 2147483646 h 140"/>
                <a:gd name="T44" fmla="*/ 2147483646 w 160"/>
                <a:gd name="T45" fmla="*/ 2147483646 h 140"/>
                <a:gd name="T46" fmla="*/ 2147483646 w 160"/>
                <a:gd name="T47" fmla="*/ 2147483646 h 140"/>
                <a:gd name="T48" fmla="*/ 2147483646 w 160"/>
                <a:gd name="T49" fmla="*/ 2147483646 h 140"/>
                <a:gd name="T50" fmla="*/ 2147483646 w 160"/>
                <a:gd name="T51" fmla="*/ 2147483646 h 140"/>
                <a:gd name="T52" fmla="*/ 2147483646 w 160"/>
                <a:gd name="T53" fmla="*/ 2147483646 h 140"/>
                <a:gd name="T54" fmla="*/ 2147483646 w 160"/>
                <a:gd name="T55" fmla="*/ 2147483646 h 140"/>
                <a:gd name="T56" fmla="*/ 2147483646 w 160"/>
                <a:gd name="T57" fmla="*/ 2147483646 h 140"/>
                <a:gd name="T58" fmla="*/ 2147483646 w 160"/>
                <a:gd name="T59" fmla="*/ 2147483646 h 140"/>
                <a:gd name="T60" fmla="*/ 2147483646 w 160"/>
                <a:gd name="T61" fmla="*/ 2147483646 h 140"/>
                <a:gd name="T62" fmla="*/ 2147483646 w 160"/>
                <a:gd name="T63" fmla="*/ 2147483646 h 140"/>
                <a:gd name="T64" fmla="*/ 2147483646 w 160"/>
                <a:gd name="T65" fmla="*/ 2147483646 h 140"/>
                <a:gd name="T66" fmla="*/ 2147483646 w 160"/>
                <a:gd name="T67" fmla="*/ 2147483646 h 140"/>
                <a:gd name="T68" fmla="*/ 2147483646 w 160"/>
                <a:gd name="T69" fmla="*/ 2147483646 h 140"/>
                <a:gd name="T70" fmla="*/ 2147483646 w 160"/>
                <a:gd name="T71" fmla="*/ 2147483646 h 140"/>
                <a:gd name="T72" fmla="*/ 2147483646 w 160"/>
                <a:gd name="T73" fmla="*/ 2147483646 h 140"/>
                <a:gd name="T74" fmla="*/ 2147483646 w 160"/>
                <a:gd name="T75" fmla="*/ 2147483646 h 140"/>
                <a:gd name="T76" fmla="*/ 2147483646 w 160"/>
                <a:gd name="T77" fmla="*/ 2147483646 h 140"/>
                <a:gd name="T78" fmla="*/ 2147483646 w 160"/>
                <a:gd name="T79" fmla="*/ 2147483646 h 140"/>
                <a:gd name="T80" fmla="*/ 2147483646 w 160"/>
                <a:gd name="T81" fmla="*/ 2147483646 h 140"/>
                <a:gd name="T82" fmla="*/ 2147483646 w 160"/>
                <a:gd name="T83" fmla="*/ 0 h 140"/>
                <a:gd name="T84" fmla="*/ 2147483646 w 160"/>
                <a:gd name="T85" fmla="*/ 2147483646 h 140"/>
                <a:gd name="T86" fmla="*/ 2147483646 w 160"/>
                <a:gd name="T87" fmla="*/ 2147483646 h 140"/>
                <a:gd name="T88" fmla="*/ 2147483646 w 160"/>
                <a:gd name="T89" fmla="*/ 2147483646 h 140"/>
                <a:gd name="T90" fmla="*/ 2147483646 w 160"/>
                <a:gd name="T91" fmla="*/ 2147483646 h 140"/>
                <a:gd name="T92" fmla="*/ 2147483646 w 160"/>
                <a:gd name="T93" fmla="*/ 2147483646 h 140"/>
                <a:gd name="T94" fmla="*/ 2147483646 w 160"/>
                <a:gd name="T95" fmla="*/ 2147483646 h 1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defTabSz="914316">
                <a:defRPr/>
              </a:pPr>
              <a:endParaRPr lang="zh-CN" altLang="en-US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49" name="Straight Connector 363"/>
          <p:cNvCxnSpPr/>
          <p:nvPr/>
        </p:nvCxnSpPr>
        <p:spPr>
          <a:xfrm rot="5400000">
            <a:off x="4273746" y="3894921"/>
            <a:ext cx="4752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70"/>
          <p:cNvCxnSpPr/>
          <p:nvPr/>
        </p:nvCxnSpPr>
        <p:spPr>
          <a:xfrm rot="10800000">
            <a:off x="7049775" y="3102921"/>
            <a:ext cx="360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371"/>
          <p:cNvCxnSpPr/>
          <p:nvPr/>
        </p:nvCxnSpPr>
        <p:spPr>
          <a:xfrm rot="10800000">
            <a:off x="7049775" y="4686921"/>
            <a:ext cx="360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广东"/>
          <p:cNvSpPr>
            <a:spLocks/>
          </p:cNvSpPr>
          <p:nvPr/>
        </p:nvSpPr>
        <p:spPr bwMode="auto">
          <a:xfrm>
            <a:off x="7152434" y="1834671"/>
            <a:ext cx="1204383" cy="952500"/>
          </a:xfrm>
          <a:custGeom>
            <a:avLst/>
            <a:gdLst>
              <a:gd name="T0" fmla="*/ 2147483646 w 508"/>
              <a:gd name="T1" fmla="*/ 2147483646 h 402"/>
              <a:gd name="T2" fmla="*/ 2147483646 w 508"/>
              <a:gd name="T3" fmla="*/ 2147483646 h 402"/>
              <a:gd name="T4" fmla="*/ 2147483646 w 508"/>
              <a:gd name="T5" fmla="*/ 2147483646 h 402"/>
              <a:gd name="T6" fmla="*/ 2147483646 w 508"/>
              <a:gd name="T7" fmla="*/ 2147483646 h 402"/>
              <a:gd name="T8" fmla="*/ 2147483646 w 508"/>
              <a:gd name="T9" fmla="*/ 2147483646 h 402"/>
              <a:gd name="T10" fmla="*/ 2147483646 w 508"/>
              <a:gd name="T11" fmla="*/ 2147483646 h 402"/>
              <a:gd name="T12" fmla="*/ 2147483646 w 508"/>
              <a:gd name="T13" fmla="*/ 2147483646 h 402"/>
              <a:gd name="T14" fmla="*/ 2147483646 w 508"/>
              <a:gd name="T15" fmla="*/ 2147483646 h 402"/>
              <a:gd name="T16" fmla="*/ 2147483646 w 508"/>
              <a:gd name="T17" fmla="*/ 2147483646 h 402"/>
              <a:gd name="T18" fmla="*/ 2147483646 w 508"/>
              <a:gd name="T19" fmla="*/ 2147483646 h 402"/>
              <a:gd name="T20" fmla="*/ 2147483646 w 508"/>
              <a:gd name="T21" fmla="*/ 2147483646 h 402"/>
              <a:gd name="T22" fmla="*/ 2147483646 w 508"/>
              <a:gd name="T23" fmla="*/ 2147483646 h 402"/>
              <a:gd name="T24" fmla="*/ 2147483646 w 508"/>
              <a:gd name="T25" fmla="*/ 2147483646 h 402"/>
              <a:gd name="T26" fmla="*/ 2147483646 w 508"/>
              <a:gd name="T27" fmla="*/ 2147483646 h 402"/>
              <a:gd name="T28" fmla="*/ 2147483646 w 508"/>
              <a:gd name="T29" fmla="*/ 2147483646 h 402"/>
              <a:gd name="T30" fmla="*/ 2147483646 w 508"/>
              <a:gd name="T31" fmla="*/ 2147483646 h 402"/>
              <a:gd name="T32" fmla="*/ 2147483646 w 508"/>
              <a:gd name="T33" fmla="*/ 2147483646 h 402"/>
              <a:gd name="T34" fmla="*/ 2147483646 w 508"/>
              <a:gd name="T35" fmla="*/ 2147483646 h 402"/>
              <a:gd name="T36" fmla="*/ 2147483646 w 508"/>
              <a:gd name="T37" fmla="*/ 2147483646 h 402"/>
              <a:gd name="T38" fmla="*/ 2147483646 w 508"/>
              <a:gd name="T39" fmla="*/ 2147483646 h 402"/>
              <a:gd name="T40" fmla="*/ 2147483646 w 508"/>
              <a:gd name="T41" fmla="*/ 2147483646 h 402"/>
              <a:gd name="T42" fmla="*/ 2147483646 w 508"/>
              <a:gd name="T43" fmla="*/ 2147483646 h 402"/>
              <a:gd name="T44" fmla="*/ 2147483646 w 508"/>
              <a:gd name="T45" fmla="*/ 2147483646 h 402"/>
              <a:gd name="T46" fmla="*/ 2147483646 w 508"/>
              <a:gd name="T47" fmla="*/ 2147483646 h 402"/>
              <a:gd name="T48" fmla="*/ 2147483646 w 508"/>
              <a:gd name="T49" fmla="*/ 2147483646 h 402"/>
              <a:gd name="T50" fmla="*/ 2147483646 w 508"/>
              <a:gd name="T51" fmla="*/ 2147483646 h 402"/>
              <a:gd name="T52" fmla="*/ 2147483646 w 508"/>
              <a:gd name="T53" fmla="*/ 2147483646 h 402"/>
              <a:gd name="T54" fmla="*/ 2147483646 w 508"/>
              <a:gd name="T55" fmla="*/ 2147483646 h 402"/>
              <a:gd name="T56" fmla="*/ 2147483646 w 508"/>
              <a:gd name="T57" fmla="*/ 2147483646 h 402"/>
              <a:gd name="T58" fmla="*/ 2147483646 w 508"/>
              <a:gd name="T59" fmla="*/ 2147483646 h 402"/>
              <a:gd name="T60" fmla="*/ 2147483646 w 508"/>
              <a:gd name="T61" fmla="*/ 2147483646 h 402"/>
              <a:gd name="T62" fmla="*/ 2147483646 w 508"/>
              <a:gd name="T63" fmla="*/ 2147483646 h 402"/>
              <a:gd name="T64" fmla="*/ 2147483646 w 508"/>
              <a:gd name="T65" fmla="*/ 2147483646 h 402"/>
              <a:gd name="T66" fmla="*/ 2147483646 w 508"/>
              <a:gd name="T67" fmla="*/ 2147483646 h 402"/>
              <a:gd name="T68" fmla="*/ 2147483646 w 508"/>
              <a:gd name="T69" fmla="*/ 2147483646 h 402"/>
              <a:gd name="T70" fmla="*/ 2147483646 w 508"/>
              <a:gd name="T71" fmla="*/ 2147483646 h 402"/>
              <a:gd name="T72" fmla="*/ 2147483646 w 508"/>
              <a:gd name="T73" fmla="*/ 2147483646 h 402"/>
              <a:gd name="T74" fmla="*/ 2147483646 w 508"/>
              <a:gd name="T75" fmla="*/ 2147483646 h 402"/>
              <a:gd name="T76" fmla="*/ 2147483646 w 508"/>
              <a:gd name="T77" fmla="*/ 2147483646 h 402"/>
              <a:gd name="T78" fmla="*/ 2147483646 w 508"/>
              <a:gd name="T79" fmla="*/ 2147483646 h 402"/>
              <a:gd name="T80" fmla="*/ 2147483646 w 508"/>
              <a:gd name="T81" fmla="*/ 2147483646 h 402"/>
              <a:gd name="T82" fmla="*/ 2147483646 w 508"/>
              <a:gd name="T83" fmla="*/ 2147483646 h 402"/>
              <a:gd name="T84" fmla="*/ 2147483646 w 508"/>
              <a:gd name="T85" fmla="*/ 2147483646 h 402"/>
              <a:gd name="T86" fmla="*/ 2147483646 w 508"/>
              <a:gd name="T87" fmla="*/ 2147483646 h 402"/>
              <a:gd name="T88" fmla="*/ 2147483646 w 508"/>
              <a:gd name="T89" fmla="*/ 2147483646 h 402"/>
              <a:gd name="T90" fmla="*/ 2147483646 w 508"/>
              <a:gd name="T91" fmla="*/ 2147483646 h 402"/>
              <a:gd name="T92" fmla="*/ 2147483646 w 508"/>
              <a:gd name="T93" fmla="*/ 2147483646 h 402"/>
              <a:gd name="T94" fmla="*/ 2147483646 w 508"/>
              <a:gd name="T95" fmla="*/ 2147483646 h 402"/>
              <a:gd name="T96" fmla="*/ 2147483646 w 508"/>
              <a:gd name="T97" fmla="*/ 2147483646 h 402"/>
              <a:gd name="T98" fmla="*/ 2147483646 w 508"/>
              <a:gd name="T99" fmla="*/ 2147483646 h 402"/>
              <a:gd name="T100" fmla="*/ 2147483646 w 508"/>
              <a:gd name="T101" fmla="*/ 2147483646 h 4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08" h="402">
                <a:moveTo>
                  <a:pt x="476" y="138"/>
                </a:moveTo>
                <a:lnTo>
                  <a:pt x="476" y="138"/>
                </a:lnTo>
                <a:lnTo>
                  <a:pt x="484" y="134"/>
                </a:lnTo>
                <a:lnTo>
                  <a:pt x="488" y="130"/>
                </a:lnTo>
                <a:lnTo>
                  <a:pt x="488" y="128"/>
                </a:lnTo>
                <a:lnTo>
                  <a:pt x="490" y="126"/>
                </a:lnTo>
                <a:lnTo>
                  <a:pt x="492" y="126"/>
                </a:lnTo>
                <a:lnTo>
                  <a:pt x="508" y="126"/>
                </a:lnTo>
                <a:lnTo>
                  <a:pt x="508" y="116"/>
                </a:lnTo>
                <a:lnTo>
                  <a:pt x="502" y="114"/>
                </a:lnTo>
                <a:lnTo>
                  <a:pt x="496" y="110"/>
                </a:lnTo>
                <a:lnTo>
                  <a:pt x="472" y="88"/>
                </a:lnTo>
                <a:lnTo>
                  <a:pt x="460" y="58"/>
                </a:lnTo>
                <a:lnTo>
                  <a:pt x="446" y="44"/>
                </a:lnTo>
                <a:lnTo>
                  <a:pt x="424" y="42"/>
                </a:lnTo>
                <a:lnTo>
                  <a:pt x="406" y="44"/>
                </a:lnTo>
                <a:lnTo>
                  <a:pt x="402" y="44"/>
                </a:lnTo>
                <a:lnTo>
                  <a:pt x="404" y="54"/>
                </a:lnTo>
                <a:lnTo>
                  <a:pt x="404" y="56"/>
                </a:lnTo>
                <a:lnTo>
                  <a:pt x="404" y="58"/>
                </a:lnTo>
                <a:lnTo>
                  <a:pt x="400" y="58"/>
                </a:lnTo>
                <a:lnTo>
                  <a:pt x="388" y="64"/>
                </a:lnTo>
                <a:lnTo>
                  <a:pt x="386" y="62"/>
                </a:lnTo>
                <a:lnTo>
                  <a:pt x="372" y="50"/>
                </a:lnTo>
                <a:lnTo>
                  <a:pt x="368" y="50"/>
                </a:lnTo>
                <a:lnTo>
                  <a:pt x="364" y="50"/>
                </a:lnTo>
                <a:lnTo>
                  <a:pt x="332" y="64"/>
                </a:lnTo>
                <a:lnTo>
                  <a:pt x="322" y="68"/>
                </a:lnTo>
                <a:lnTo>
                  <a:pt x="316" y="66"/>
                </a:lnTo>
                <a:lnTo>
                  <a:pt x="310" y="70"/>
                </a:lnTo>
                <a:lnTo>
                  <a:pt x="304" y="76"/>
                </a:lnTo>
                <a:lnTo>
                  <a:pt x="300" y="80"/>
                </a:lnTo>
                <a:lnTo>
                  <a:pt x="298" y="76"/>
                </a:lnTo>
                <a:lnTo>
                  <a:pt x="288" y="66"/>
                </a:lnTo>
                <a:lnTo>
                  <a:pt x="286" y="62"/>
                </a:lnTo>
                <a:lnTo>
                  <a:pt x="286" y="58"/>
                </a:lnTo>
                <a:lnTo>
                  <a:pt x="290" y="50"/>
                </a:lnTo>
                <a:lnTo>
                  <a:pt x="300" y="38"/>
                </a:lnTo>
                <a:lnTo>
                  <a:pt x="314" y="22"/>
                </a:lnTo>
                <a:lnTo>
                  <a:pt x="318" y="16"/>
                </a:lnTo>
                <a:lnTo>
                  <a:pt x="316" y="12"/>
                </a:lnTo>
                <a:lnTo>
                  <a:pt x="312" y="12"/>
                </a:lnTo>
                <a:lnTo>
                  <a:pt x="308" y="14"/>
                </a:lnTo>
                <a:lnTo>
                  <a:pt x="298" y="20"/>
                </a:lnTo>
                <a:lnTo>
                  <a:pt x="288" y="26"/>
                </a:lnTo>
                <a:lnTo>
                  <a:pt x="282" y="28"/>
                </a:lnTo>
                <a:lnTo>
                  <a:pt x="280" y="26"/>
                </a:lnTo>
                <a:lnTo>
                  <a:pt x="278" y="20"/>
                </a:lnTo>
                <a:lnTo>
                  <a:pt x="276" y="20"/>
                </a:lnTo>
                <a:lnTo>
                  <a:pt x="270" y="6"/>
                </a:lnTo>
                <a:lnTo>
                  <a:pt x="254" y="16"/>
                </a:lnTo>
                <a:lnTo>
                  <a:pt x="252" y="18"/>
                </a:lnTo>
                <a:lnTo>
                  <a:pt x="252" y="16"/>
                </a:lnTo>
                <a:lnTo>
                  <a:pt x="236" y="8"/>
                </a:lnTo>
                <a:lnTo>
                  <a:pt x="220" y="2"/>
                </a:lnTo>
                <a:lnTo>
                  <a:pt x="214" y="0"/>
                </a:lnTo>
                <a:lnTo>
                  <a:pt x="208" y="2"/>
                </a:lnTo>
                <a:lnTo>
                  <a:pt x="204" y="6"/>
                </a:lnTo>
                <a:lnTo>
                  <a:pt x="198" y="12"/>
                </a:lnTo>
                <a:lnTo>
                  <a:pt x="204" y="24"/>
                </a:lnTo>
                <a:lnTo>
                  <a:pt x="210" y="38"/>
                </a:lnTo>
                <a:lnTo>
                  <a:pt x="210" y="44"/>
                </a:lnTo>
                <a:lnTo>
                  <a:pt x="210" y="48"/>
                </a:lnTo>
                <a:lnTo>
                  <a:pt x="208" y="52"/>
                </a:lnTo>
                <a:lnTo>
                  <a:pt x="204" y="54"/>
                </a:lnTo>
                <a:lnTo>
                  <a:pt x="200" y="54"/>
                </a:lnTo>
                <a:lnTo>
                  <a:pt x="194" y="54"/>
                </a:lnTo>
                <a:lnTo>
                  <a:pt x="188" y="50"/>
                </a:lnTo>
                <a:lnTo>
                  <a:pt x="182" y="46"/>
                </a:lnTo>
                <a:lnTo>
                  <a:pt x="164" y="36"/>
                </a:lnTo>
                <a:lnTo>
                  <a:pt x="156" y="32"/>
                </a:lnTo>
                <a:lnTo>
                  <a:pt x="156" y="34"/>
                </a:lnTo>
                <a:lnTo>
                  <a:pt x="156" y="52"/>
                </a:lnTo>
                <a:lnTo>
                  <a:pt x="144" y="66"/>
                </a:lnTo>
                <a:lnTo>
                  <a:pt x="144" y="80"/>
                </a:lnTo>
                <a:lnTo>
                  <a:pt x="148" y="94"/>
                </a:lnTo>
                <a:lnTo>
                  <a:pt x="150" y="94"/>
                </a:lnTo>
                <a:lnTo>
                  <a:pt x="140" y="108"/>
                </a:lnTo>
                <a:lnTo>
                  <a:pt x="136" y="120"/>
                </a:lnTo>
                <a:lnTo>
                  <a:pt x="136" y="122"/>
                </a:lnTo>
                <a:lnTo>
                  <a:pt x="124" y="134"/>
                </a:lnTo>
                <a:lnTo>
                  <a:pt x="104" y="180"/>
                </a:lnTo>
                <a:lnTo>
                  <a:pt x="104" y="204"/>
                </a:lnTo>
                <a:lnTo>
                  <a:pt x="60" y="230"/>
                </a:lnTo>
                <a:lnTo>
                  <a:pt x="58" y="234"/>
                </a:lnTo>
                <a:lnTo>
                  <a:pt x="64" y="248"/>
                </a:lnTo>
                <a:lnTo>
                  <a:pt x="60" y="266"/>
                </a:lnTo>
                <a:lnTo>
                  <a:pt x="42" y="264"/>
                </a:lnTo>
                <a:lnTo>
                  <a:pt x="38" y="284"/>
                </a:lnTo>
                <a:lnTo>
                  <a:pt x="16" y="284"/>
                </a:lnTo>
                <a:lnTo>
                  <a:pt x="10" y="292"/>
                </a:lnTo>
                <a:lnTo>
                  <a:pt x="4" y="306"/>
                </a:lnTo>
                <a:lnTo>
                  <a:pt x="0" y="356"/>
                </a:lnTo>
                <a:lnTo>
                  <a:pt x="4" y="368"/>
                </a:lnTo>
                <a:lnTo>
                  <a:pt x="6" y="368"/>
                </a:lnTo>
                <a:lnTo>
                  <a:pt x="6" y="380"/>
                </a:lnTo>
                <a:lnTo>
                  <a:pt x="16" y="392"/>
                </a:lnTo>
                <a:lnTo>
                  <a:pt x="16" y="402"/>
                </a:lnTo>
                <a:lnTo>
                  <a:pt x="42" y="400"/>
                </a:lnTo>
                <a:lnTo>
                  <a:pt x="44" y="398"/>
                </a:lnTo>
                <a:lnTo>
                  <a:pt x="44" y="396"/>
                </a:lnTo>
                <a:lnTo>
                  <a:pt x="52" y="388"/>
                </a:lnTo>
                <a:lnTo>
                  <a:pt x="36" y="372"/>
                </a:lnTo>
                <a:lnTo>
                  <a:pt x="34" y="372"/>
                </a:lnTo>
                <a:lnTo>
                  <a:pt x="24" y="364"/>
                </a:lnTo>
                <a:lnTo>
                  <a:pt x="24" y="362"/>
                </a:lnTo>
                <a:lnTo>
                  <a:pt x="24" y="346"/>
                </a:lnTo>
                <a:lnTo>
                  <a:pt x="36" y="346"/>
                </a:lnTo>
                <a:lnTo>
                  <a:pt x="38" y="340"/>
                </a:lnTo>
                <a:lnTo>
                  <a:pt x="32" y="324"/>
                </a:lnTo>
                <a:lnTo>
                  <a:pt x="64" y="324"/>
                </a:lnTo>
                <a:lnTo>
                  <a:pt x="120" y="298"/>
                </a:lnTo>
                <a:lnTo>
                  <a:pt x="126" y="286"/>
                </a:lnTo>
                <a:lnTo>
                  <a:pt x="128" y="282"/>
                </a:lnTo>
                <a:lnTo>
                  <a:pt x="140" y="288"/>
                </a:lnTo>
                <a:lnTo>
                  <a:pt x="140" y="290"/>
                </a:lnTo>
                <a:lnTo>
                  <a:pt x="146" y="296"/>
                </a:lnTo>
                <a:lnTo>
                  <a:pt x="152" y="294"/>
                </a:lnTo>
                <a:lnTo>
                  <a:pt x="150" y="282"/>
                </a:lnTo>
                <a:lnTo>
                  <a:pt x="168" y="282"/>
                </a:lnTo>
                <a:lnTo>
                  <a:pt x="186" y="286"/>
                </a:lnTo>
                <a:lnTo>
                  <a:pt x="192" y="274"/>
                </a:lnTo>
                <a:lnTo>
                  <a:pt x="194" y="272"/>
                </a:lnTo>
                <a:lnTo>
                  <a:pt x="196" y="272"/>
                </a:lnTo>
                <a:lnTo>
                  <a:pt x="214" y="266"/>
                </a:lnTo>
                <a:lnTo>
                  <a:pt x="218" y="238"/>
                </a:lnTo>
                <a:lnTo>
                  <a:pt x="238" y="256"/>
                </a:lnTo>
                <a:lnTo>
                  <a:pt x="246" y="256"/>
                </a:lnTo>
                <a:lnTo>
                  <a:pt x="250" y="252"/>
                </a:lnTo>
                <a:lnTo>
                  <a:pt x="248" y="192"/>
                </a:lnTo>
                <a:lnTo>
                  <a:pt x="248" y="190"/>
                </a:lnTo>
                <a:lnTo>
                  <a:pt x="248" y="186"/>
                </a:lnTo>
                <a:lnTo>
                  <a:pt x="260" y="188"/>
                </a:lnTo>
                <a:lnTo>
                  <a:pt x="262" y="188"/>
                </a:lnTo>
                <a:lnTo>
                  <a:pt x="264" y="190"/>
                </a:lnTo>
                <a:lnTo>
                  <a:pt x="286" y="230"/>
                </a:lnTo>
                <a:lnTo>
                  <a:pt x="312" y="226"/>
                </a:lnTo>
                <a:lnTo>
                  <a:pt x="318" y="224"/>
                </a:lnTo>
                <a:lnTo>
                  <a:pt x="322" y="216"/>
                </a:lnTo>
                <a:lnTo>
                  <a:pt x="314" y="208"/>
                </a:lnTo>
                <a:lnTo>
                  <a:pt x="312" y="206"/>
                </a:lnTo>
                <a:lnTo>
                  <a:pt x="330" y="200"/>
                </a:lnTo>
                <a:lnTo>
                  <a:pt x="332" y="198"/>
                </a:lnTo>
                <a:lnTo>
                  <a:pt x="340" y="206"/>
                </a:lnTo>
                <a:lnTo>
                  <a:pt x="346" y="202"/>
                </a:lnTo>
                <a:lnTo>
                  <a:pt x="346" y="190"/>
                </a:lnTo>
                <a:lnTo>
                  <a:pt x="350" y="190"/>
                </a:lnTo>
                <a:lnTo>
                  <a:pt x="364" y="190"/>
                </a:lnTo>
                <a:lnTo>
                  <a:pt x="370" y="192"/>
                </a:lnTo>
                <a:lnTo>
                  <a:pt x="376" y="194"/>
                </a:lnTo>
                <a:lnTo>
                  <a:pt x="382" y="198"/>
                </a:lnTo>
                <a:lnTo>
                  <a:pt x="386" y="202"/>
                </a:lnTo>
                <a:lnTo>
                  <a:pt x="388" y="206"/>
                </a:lnTo>
                <a:lnTo>
                  <a:pt x="392" y="186"/>
                </a:lnTo>
                <a:lnTo>
                  <a:pt x="396" y="184"/>
                </a:lnTo>
                <a:lnTo>
                  <a:pt x="400" y="182"/>
                </a:lnTo>
                <a:lnTo>
                  <a:pt x="406" y="182"/>
                </a:lnTo>
                <a:lnTo>
                  <a:pt x="412" y="184"/>
                </a:lnTo>
                <a:lnTo>
                  <a:pt x="414" y="186"/>
                </a:lnTo>
                <a:lnTo>
                  <a:pt x="414" y="188"/>
                </a:lnTo>
                <a:lnTo>
                  <a:pt x="418" y="188"/>
                </a:lnTo>
                <a:lnTo>
                  <a:pt x="432" y="180"/>
                </a:lnTo>
                <a:lnTo>
                  <a:pt x="460" y="160"/>
                </a:lnTo>
                <a:lnTo>
                  <a:pt x="460" y="152"/>
                </a:lnTo>
                <a:lnTo>
                  <a:pt x="464" y="146"/>
                </a:lnTo>
                <a:lnTo>
                  <a:pt x="470" y="140"/>
                </a:lnTo>
                <a:lnTo>
                  <a:pt x="476" y="13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defTabSz="914316">
              <a:defRPr/>
            </a:pPr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四川"/>
          <p:cNvSpPr>
            <a:spLocks/>
          </p:cNvSpPr>
          <p:nvPr/>
        </p:nvSpPr>
        <p:spPr bwMode="auto">
          <a:xfrm>
            <a:off x="7099517" y="3320247"/>
            <a:ext cx="1310217" cy="1149349"/>
          </a:xfrm>
          <a:custGeom>
            <a:avLst/>
            <a:gdLst>
              <a:gd name="T0" fmla="*/ 2147483646 w 702"/>
              <a:gd name="T1" fmla="*/ 2147483646 h 616"/>
              <a:gd name="T2" fmla="*/ 2147483646 w 702"/>
              <a:gd name="T3" fmla="*/ 2147483646 h 616"/>
              <a:gd name="T4" fmla="*/ 2147483646 w 702"/>
              <a:gd name="T5" fmla="*/ 2147483646 h 616"/>
              <a:gd name="T6" fmla="*/ 2147483646 w 702"/>
              <a:gd name="T7" fmla="*/ 2147483646 h 616"/>
              <a:gd name="T8" fmla="*/ 2147483646 w 702"/>
              <a:gd name="T9" fmla="*/ 2147483646 h 616"/>
              <a:gd name="T10" fmla="*/ 2147483646 w 702"/>
              <a:gd name="T11" fmla="*/ 2147483646 h 616"/>
              <a:gd name="T12" fmla="*/ 2147483646 w 702"/>
              <a:gd name="T13" fmla="*/ 2147483646 h 616"/>
              <a:gd name="T14" fmla="*/ 2147483646 w 702"/>
              <a:gd name="T15" fmla="*/ 2147483646 h 616"/>
              <a:gd name="T16" fmla="*/ 2147483646 w 702"/>
              <a:gd name="T17" fmla="*/ 2147483646 h 616"/>
              <a:gd name="T18" fmla="*/ 2147483646 w 702"/>
              <a:gd name="T19" fmla="*/ 2147483646 h 616"/>
              <a:gd name="T20" fmla="*/ 2147483646 w 702"/>
              <a:gd name="T21" fmla="*/ 2147483646 h 616"/>
              <a:gd name="T22" fmla="*/ 2147483646 w 702"/>
              <a:gd name="T23" fmla="*/ 2147483646 h 616"/>
              <a:gd name="T24" fmla="*/ 2147483646 w 702"/>
              <a:gd name="T25" fmla="*/ 2147483646 h 616"/>
              <a:gd name="T26" fmla="*/ 2147483646 w 702"/>
              <a:gd name="T27" fmla="*/ 2147483646 h 616"/>
              <a:gd name="T28" fmla="*/ 2147483646 w 702"/>
              <a:gd name="T29" fmla="*/ 2147483646 h 616"/>
              <a:gd name="T30" fmla="*/ 2147483646 w 702"/>
              <a:gd name="T31" fmla="*/ 2147483646 h 616"/>
              <a:gd name="T32" fmla="*/ 2147483646 w 702"/>
              <a:gd name="T33" fmla="*/ 2147483646 h 616"/>
              <a:gd name="T34" fmla="*/ 2147483646 w 702"/>
              <a:gd name="T35" fmla="*/ 2147483646 h 616"/>
              <a:gd name="T36" fmla="*/ 2147483646 w 702"/>
              <a:gd name="T37" fmla="*/ 2147483646 h 616"/>
              <a:gd name="T38" fmla="*/ 2147483646 w 702"/>
              <a:gd name="T39" fmla="*/ 2147483646 h 616"/>
              <a:gd name="T40" fmla="*/ 2147483646 w 702"/>
              <a:gd name="T41" fmla="*/ 2147483646 h 616"/>
              <a:gd name="T42" fmla="*/ 2147483646 w 702"/>
              <a:gd name="T43" fmla="*/ 2147483646 h 616"/>
              <a:gd name="T44" fmla="*/ 2147483646 w 702"/>
              <a:gd name="T45" fmla="*/ 2147483646 h 616"/>
              <a:gd name="T46" fmla="*/ 2147483646 w 702"/>
              <a:gd name="T47" fmla="*/ 2147483646 h 616"/>
              <a:gd name="T48" fmla="*/ 2147483646 w 702"/>
              <a:gd name="T49" fmla="*/ 2147483646 h 616"/>
              <a:gd name="T50" fmla="*/ 2147483646 w 702"/>
              <a:gd name="T51" fmla="*/ 2147483646 h 616"/>
              <a:gd name="T52" fmla="*/ 2147483646 w 702"/>
              <a:gd name="T53" fmla="*/ 2147483646 h 616"/>
              <a:gd name="T54" fmla="*/ 2147483646 w 702"/>
              <a:gd name="T55" fmla="*/ 2147483646 h 616"/>
              <a:gd name="T56" fmla="*/ 2147483646 w 702"/>
              <a:gd name="T57" fmla="*/ 2147483646 h 616"/>
              <a:gd name="T58" fmla="*/ 2147483646 w 702"/>
              <a:gd name="T59" fmla="*/ 2147483646 h 616"/>
              <a:gd name="T60" fmla="*/ 2147483646 w 702"/>
              <a:gd name="T61" fmla="*/ 2147483646 h 616"/>
              <a:gd name="T62" fmla="*/ 2147483646 w 702"/>
              <a:gd name="T63" fmla="*/ 2147483646 h 616"/>
              <a:gd name="T64" fmla="*/ 2147483646 w 702"/>
              <a:gd name="T65" fmla="*/ 2147483646 h 616"/>
              <a:gd name="T66" fmla="*/ 2147483646 w 702"/>
              <a:gd name="T67" fmla="*/ 2147483646 h 616"/>
              <a:gd name="T68" fmla="*/ 2147483646 w 702"/>
              <a:gd name="T69" fmla="*/ 2147483646 h 616"/>
              <a:gd name="T70" fmla="*/ 2147483646 w 702"/>
              <a:gd name="T71" fmla="*/ 2147483646 h 616"/>
              <a:gd name="T72" fmla="*/ 2147483646 w 702"/>
              <a:gd name="T73" fmla="*/ 2147483646 h 616"/>
              <a:gd name="T74" fmla="*/ 2147483646 w 702"/>
              <a:gd name="T75" fmla="*/ 2147483646 h 616"/>
              <a:gd name="T76" fmla="*/ 2147483646 w 702"/>
              <a:gd name="T77" fmla="*/ 2147483646 h 616"/>
              <a:gd name="T78" fmla="*/ 2147483646 w 702"/>
              <a:gd name="T79" fmla="*/ 2147483646 h 616"/>
              <a:gd name="T80" fmla="*/ 2147483646 w 702"/>
              <a:gd name="T81" fmla="*/ 2147483646 h 616"/>
              <a:gd name="T82" fmla="*/ 2147483646 w 702"/>
              <a:gd name="T83" fmla="*/ 2147483646 h 616"/>
              <a:gd name="T84" fmla="*/ 2147483646 w 702"/>
              <a:gd name="T85" fmla="*/ 2147483646 h 616"/>
              <a:gd name="T86" fmla="*/ 2147483646 w 702"/>
              <a:gd name="T87" fmla="*/ 2147483646 h 616"/>
              <a:gd name="T88" fmla="*/ 2147483646 w 702"/>
              <a:gd name="T89" fmla="*/ 2147483646 h 616"/>
              <a:gd name="T90" fmla="*/ 2147483646 w 702"/>
              <a:gd name="T91" fmla="*/ 2147483646 h 616"/>
              <a:gd name="T92" fmla="*/ 2147483646 w 702"/>
              <a:gd name="T93" fmla="*/ 2147483646 h 616"/>
              <a:gd name="T94" fmla="*/ 2147483646 w 702"/>
              <a:gd name="T95" fmla="*/ 2147483646 h 616"/>
              <a:gd name="T96" fmla="*/ 2147483646 w 702"/>
              <a:gd name="T97" fmla="*/ 2147483646 h 616"/>
              <a:gd name="T98" fmla="*/ 2147483646 w 702"/>
              <a:gd name="T99" fmla="*/ 0 h 616"/>
              <a:gd name="T100" fmla="*/ 2147483646 w 702"/>
              <a:gd name="T101" fmla="*/ 2147483646 h 616"/>
              <a:gd name="T102" fmla="*/ 2147483646 w 702"/>
              <a:gd name="T103" fmla="*/ 2147483646 h 616"/>
              <a:gd name="T104" fmla="*/ 2147483646 w 702"/>
              <a:gd name="T105" fmla="*/ 2147483646 h 616"/>
              <a:gd name="T106" fmla="*/ 2147483646 w 702"/>
              <a:gd name="T107" fmla="*/ 2147483646 h 616"/>
              <a:gd name="T108" fmla="*/ 2147483646 w 702"/>
              <a:gd name="T109" fmla="*/ 2147483646 h 616"/>
              <a:gd name="T110" fmla="*/ 2147483646 w 702"/>
              <a:gd name="T111" fmla="*/ 2147483646 h 616"/>
              <a:gd name="T112" fmla="*/ 2147483646 w 702"/>
              <a:gd name="T113" fmla="*/ 2147483646 h 616"/>
              <a:gd name="T114" fmla="*/ 2147483646 w 702"/>
              <a:gd name="T115" fmla="*/ 2147483646 h 616"/>
              <a:gd name="T116" fmla="*/ 2147483646 w 702"/>
              <a:gd name="T117" fmla="*/ 2147483646 h 616"/>
              <a:gd name="T118" fmla="*/ 2147483646 w 702"/>
              <a:gd name="T119" fmla="*/ 2147483646 h 6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02" h="616">
                <a:moveTo>
                  <a:pt x="66" y="14"/>
                </a:moveTo>
                <a:lnTo>
                  <a:pt x="46" y="10"/>
                </a:lnTo>
                <a:lnTo>
                  <a:pt x="28" y="6"/>
                </a:lnTo>
                <a:lnTo>
                  <a:pt x="22" y="14"/>
                </a:lnTo>
                <a:lnTo>
                  <a:pt x="20" y="28"/>
                </a:lnTo>
                <a:lnTo>
                  <a:pt x="26" y="50"/>
                </a:lnTo>
                <a:lnTo>
                  <a:pt x="26" y="66"/>
                </a:lnTo>
                <a:lnTo>
                  <a:pt x="26" y="70"/>
                </a:lnTo>
                <a:lnTo>
                  <a:pt x="18" y="70"/>
                </a:lnTo>
                <a:lnTo>
                  <a:pt x="22" y="90"/>
                </a:lnTo>
                <a:lnTo>
                  <a:pt x="6" y="94"/>
                </a:lnTo>
                <a:lnTo>
                  <a:pt x="0" y="106"/>
                </a:lnTo>
                <a:lnTo>
                  <a:pt x="8" y="114"/>
                </a:lnTo>
                <a:lnTo>
                  <a:pt x="10" y="114"/>
                </a:lnTo>
                <a:lnTo>
                  <a:pt x="38" y="136"/>
                </a:lnTo>
                <a:lnTo>
                  <a:pt x="38" y="138"/>
                </a:lnTo>
                <a:lnTo>
                  <a:pt x="42" y="158"/>
                </a:lnTo>
                <a:lnTo>
                  <a:pt x="56" y="178"/>
                </a:lnTo>
                <a:lnTo>
                  <a:pt x="62" y="184"/>
                </a:lnTo>
                <a:lnTo>
                  <a:pt x="70" y="194"/>
                </a:lnTo>
                <a:lnTo>
                  <a:pt x="72" y="194"/>
                </a:lnTo>
                <a:lnTo>
                  <a:pt x="70" y="196"/>
                </a:lnTo>
                <a:lnTo>
                  <a:pt x="70" y="214"/>
                </a:lnTo>
                <a:lnTo>
                  <a:pt x="74" y="226"/>
                </a:lnTo>
                <a:lnTo>
                  <a:pt x="74" y="244"/>
                </a:lnTo>
                <a:lnTo>
                  <a:pt x="82" y="258"/>
                </a:lnTo>
                <a:lnTo>
                  <a:pt x="84" y="266"/>
                </a:lnTo>
                <a:lnTo>
                  <a:pt x="86" y="274"/>
                </a:lnTo>
                <a:lnTo>
                  <a:pt x="90" y="286"/>
                </a:lnTo>
                <a:lnTo>
                  <a:pt x="92" y="302"/>
                </a:lnTo>
                <a:lnTo>
                  <a:pt x="90" y="314"/>
                </a:lnTo>
                <a:lnTo>
                  <a:pt x="88" y="320"/>
                </a:lnTo>
                <a:lnTo>
                  <a:pt x="90" y="326"/>
                </a:lnTo>
                <a:lnTo>
                  <a:pt x="94" y="336"/>
                </a:lnTo>
                <a:lnTo>
                  <a:pt x="98" y="346"/>
                </a:lnTo>
                <a:lnTo>
                  <a:pt x="100" y="346"/>
                </a:lnTo>
                <a:lnTo>
                  <a:pt x="100" y="348"/>
                </a:lnTo>
                <a:lnTo>
                  <a:pt x="100" y="350"/>
                </a:lnTo>
                <a:lnTo>
                  <a:pt x="86" y="378"/>
                </a:lnTo>
                <a:lnTo>
                  <a:pt x="90" y="386"/>
                </a:lnTo>
                <a:lnTo>
                  <a:pt x="90" y="392"/>
                </a:lnTo>
                <a:lnTo>
                  <a:pt x="86" y="418"/>
                </a:lnTo>
                <a:lnTo>
                  <a:pt x="86" y="428"/>
                </a:lnTo>
                <a:lnTo>
                  <a:pt x="88" y="432"/>
                </a:lnTo>
                <a:lnTo>
                  <a:pt x="90" y="434"/>
                </a:lnTo>
                <a:lnTo>
                  <a:pt x="94" y="436"/>
                </a:lnTo>
                <a:lnTo>
                  <a:pt x="102" y="442"/>
                </a:lnTo>
                <a:lnTo>
                  <a:pt x="104" y="448"/>
                </a:lnTo>
                <a:lnTo>
                  <a:pt x="102" y="462"/>
                </a:lnTo>
                <a:lnTo>
                  <a:pt x="106" y="462"/>
                </a:lnTo>
                <a:lnTo>
                  <a:pt x="108" y="464"/>
                </a:lnTo>
                <a:lnTo>
                  <a:pt x="110" y="462"/>
                </a:lnTo>
                <a:lnTo>
                  <a:pt x="114" y="458"/>
                </a:lnTo>
                <a:lnTo>
                  <a:pt x="116" y="452"/>
                </a:lnTo>
                <a:lnTo>
                  <a:pt x="118" y="450"/>
                </a:lnTo>
                <a:lnTo>
                  <a:pt x="118" y="448"/>
                </a:lnTo>
                <a:lnTo>
                  <a:pt x="122" y="444"/>
                </a:lnTo>
                <a:lnTo>
                  <a:pt x="126" y="440"/>
                </a:lnTo>
                <a:lnTo>
                  <a:pt x="126" y="434"/>
                </a:lnTo>
                <a:lnTo>
                  <a:pt x="124" y="426"/>
                </a:lnTo>
                <a:lnTo>
                  <a:pt x="122" y="422"/>
                </a:lnTo>
                <a:lnTo>
                  <a:pt x="126" y="420"/>
                </a:lnTo>
                <a:lnTo>
                  <a:pt x="136" y="418"/>
                </a:lnTo>
                <a:lnTo>
                  <a:pt x="142" y="418"/>
                </a:lnTo>
                <a:lnTo>
                  <a:pt x="146" y="420"/>
                </a:lnTo>
                <a:lnTo>
                  <a:pt x="150" y="424"/>
                </a:lnTo>
                <a:lnTo>
                  <a:pt x="156" y="440"/>
                </a:lnTo>
                <a:lnTo>
                  <a:pt x="156" y="442"/>
                </a:lnTo>
                <a:lnTo>
                  <a:pt x="158" y="468"/>
                </a:lnTo>
                <a:lnTo>
                  <a:pt x="170" y="474"/>
                </a:lnTo>
                <a:lnTo>
                  <a:pt x="178" y="478"/>
                </a:lnTo>
                <a:lnTo>
                  <a:pt x="184" y="472"/>
                </a:lnTo>
                <a:lnTo>
                  <a:pt x="190" y="466"/>
                </a:lnTo>
                <a:lnTo>
                  <a:pt x="194" y="466"/>
                </a:lnTo>
                <a:lnTo>
                  <a:pt x="200" y="470"/>
                </a:lnTo>
                <a:lnTo>
                  <a:pt x="204" y="478"/>
                </a:lnTo>
                <a:lnTo>
                  <a:pt x="206" y="498"/>
                </a:lnTo>
                <a:lnTo>
                  <a:pt x="208" y="502"/>
                </a:lnTo>
                <a:lnTo>
                  <a:pt x="230" y="548"/>
                </a:lnTo>
                <a:lnTo>
                  <a:pt x="238" y="556"/>
                </a:lnTo>
                <a:lnTo>
                  <a:pt x="238" y="558"/>
                </a:lnTo>
                <a:lnTo>
                  <a:pt x="242" y="578"/>
                </a:lnTo>
                <a:lnTo>
                  <a:pt x="244" y="596"/>
                </a:lnTo>
                <a:lnTo>
                  <a:pt x="246" y="598"/>
                </a:lnTo>
                <a:lnTo>
                  <a:pt x="254" y="588"/>
                </a:lnTo>
                <a:lnTo>
                  <a:pt x="256" y="586"/>
                </a:lnTo>
                <a:lnTo>
                  <a:pt x="258" y="586"/>
                </a:lnTo>
                <a:lnTo>
                  <a:pt x="262" y="588"/>
                </a:lnTo>
                <a:lnTo>
                  <a:pt x="262" y="592"/>
                </a:lnTo>
                <a:lnTo>
                  <a:pt x="262" y="598"/>
                </a:lnTo>
                <a:lnTo>
                  <a:pt x="262" y="612"/>
                </a:lnTo>
                <a:lnTo>
                  <a:pt x="262" y="616"/>
                </a:lnTo>
                <a:lnTo>
                  <a:pt x="268" y="616"/>
                </a:lnTo>
                <a:lnTo>
                  <a:pt x="270" y="614"/>
                </a:lnTo>
                <a:lnTo>
                  <a:pt x="278" y="602"/>
                </a:lnTo>
                <a:lnTo>
                  <a:pt x="288" y="594"/>
                </a:lnTo>
                <a:lnTo>
                  <a:pt x="296" y="588"/>
                </a:lnTo>
                <a:lnTo>
                  <a:pt x="306" y="586"/>
                </a:lnTo>
                <a:lnTo>
                  <a:pt x="322" y="590"/>
                </a:lnTo>
                <a:lnTo>
                  <a:pt x="328" y="588"/>
                </a:lnTo>
                <a:lnTo>
                  <a:pt x="336" y="576"/>
                </a:lnTo>
                <a:lnTo>
                  <a:pt x="334" y="558"/>
                </a:lnTo>
                <a:lnTo>
                  <a:pt x="330" y="546"/>
                </a:lnTo>
                <a:lnTo>
                  <a:pt x="328" y="540"/>
                </a:lnTo>
                <a:lnTo>
                  <a:pt x="328" y="536"/>
                </a:lnTo>
                <a:lnTo>
                  <a:pt x="330" y="522"/>
                </a:lnTo>
                <a:lnTo>
                  <a:pt x="330" y="520"/>
                </a:lnTo>
                <a:lnTo>
                  <a:pt x="332" y="518"/>
                </a:lnTo>
                <a:lnTo>
                  <a:pt x="346" y="510"/>
                </a:lnTo>
                <a:lnTo>
                  <a:pt x="348" y="510"/>
                </a:lnTo>
                <a:lnTo>
                  <a:pt x="358" y="502"/>
                </a:lnTo>
                <a:lnTo>
                  <a:pt x="372" y="484"/>
                </a:lnTo>
                <a:lnTo>
                  <a:pt x="374" y="470"/>
                </a:lnTo>
                <a:lnTo>
                  <a:pt x="358" y="436"/>
                </a:lnTo>
                <a:lnTo>
                  <a:pt x="390" y="450"/>
                </a:lnTo>
                <a:lnTo>
                  <a:pt x="390" y="438"/>
                </a:lnTo>
                <a:lnTo>
                  <a:pt x="390" y="436"/>
                </a:lnTo>
                <a:lnTo>
                  <a:pt x="402" y="426"/>
                </a:lnTo>
                <a:lnTo>
                  <a:pt x="426" y="420"/>
                </a:lnTo>
                <a:lnTo>
                  <a:pt x="428" y="420"/>
                </a:lnTo>
                <a:lnTo>
                  <a:pt x="442" y="450"/>
                </a:lnTo>
                <a:lnTo>
                  <a:pt x="440" y="462"/>
                </a:lnTo>
                <a:lnTo>
                  <a:pt x="442" y="472"/>
                </a:lnTo>
                <a:lnTo>
                  <a:pt x="444" y="478"/>
                </a:lnTo>
                <a:lnTo>
                  <a:pt x="448" y="480"/>
                </a:lnTo>
                <a:lnTo>
                  <a:pt x="454" y="478"/>
                </a:lnTo>
                <a:lnTo>
                  <a:pt x="458" y="474"/>
                </a:lnTo>
                <a:lnTo>
                  <a:pt x="458" y="472"/>
                </a:lnTo>
                <a:lnTo>
                  <a:pt x="460" y="472"/>
                </a:lnTo>
                <a:lnTo>
                  <a:pt x="478" y="466"/>
                </a:lnTo>
                <a:lnTo>
                  <a:pt x="480" y="466"/>
                </a:lnTo>
                <a:lnTo>
                  <a:pt x="492" y="468"/>
                </a:lnTo>
                <a:lnTo>
                  <a:pt x="496" y="470"/>
                </a:lnTo>
                <a:lnTo>
                  <a:pt x="498" y="472"/>
                </a:lnTo>
                <a:lnTo>
                  <a:pt x="498" y="494"/>
                </a:lnTo>
                <a:lnTo>
                  <a:pt x="502" y="496"/>
                </a:lnTo>
                <a:lnTo>
                  <a:pt x="510" y="498"/>
                </a:lnTo>
                <a:lnTo>
                  <a:pt x="522" y="498"/>
                </a:lnTo>
                <a:lnTo>
                  <a:pt x="542" y="492"/>
                </a:lnTo>
                <a:lnTo>
                  <a:pt x="554" y="482"/>
                </a:lnTo>
                <a:lnTo>
                  <a:pt x="556" y="472"/>
                </a:lnTo>
                <a:lnTo>
                  <a:pt x="550" y="466"/>
                </a:lnTo>
                <a:lnTo>
                  <a:pt x="530" y="458"/>
                </a:lnTo>
                <a:lnTo>
                  <a:pt x="528" y="458"/>
                </a:lnTo>
                <a:lnTo>
                  <a:pt x="504" y="434"/>
                </a:lnTo>
                <a:lnTo>
                  <a:pt x="506" y="432"/>
                </a:lnTo>
                <a:lnTo>
                  <a:pt x="518" y="422"/>
                </a:lnTo>
                <a:lnTo>
                  <a:pt x="518" y="420"/>
                </a:lnTo>
                <a:lnTo>
                  <a:pt x="530" y="416"/>
                </a:lnTo>
                <a:lnTo>
                  <a:pt x="534" y="416"/>
                </a:lnTo>
                <a:lnTo>
                  <a:pt x="550" y="418"/>
                </a:lnTo>
                <a:lnTo>
                  <a:pt x="550" y="420"/>
                </a:lnTo>
                <a:lnTo>
                  <a:pt x="550" y="414"/>
                </a:lnTo>
                <a:lnTo>
                  <a:pt x="544" y="402"/>
                </a:lnTo>
                <a:lnTo>
                  <a:pt x="532" y="396"/>
                </a:lnTo>
                <a:lnTo>
                  <a:pt x="518" y="374"/>
                </a:lnTo>
                <a:lnTo>
                  <a:pt x="516" y="372"/>
                </a:lnTo>
                <a:lnTo>
                  <a:pt x="510" y="346"/>
                </a:lnTo>
                <a:lnTo>
                  <a:pt x="510" y="326"/>
                </a:lnTo>
                <a:lnTo>
                  <a:pt x="522" y="314"/>
                </a:lnTo>
                <a:lnTo>
                  <a:pt x="542" y="314"/>
                </a:lnTo>
                <a:lnTo>
                  <a:pt x="586" y="318"/>
                </a:lnTo>
                <a:lnTo>
                  <a:pt x="606" y="288"/>
                </a:lnTo>
                <a:lnTo>
                  <a:pt x="606" y="286"/>
                </a:lnTo>
                <a:lnTo>
                  <a:pt x="608" y="286"/>
                </a:lnTo>
                <a:lnTo>
                  <a:pt x="626" y="278"/>
                </a:lnTo>
                <a:lnTo>
                  <a:pt x="634" y="260"/>
                </a:lnTo>
                <a:lnTo>
                  <a:pt x="634" y="258"/>
                </a:lnTo>
                <a:lnTo>
                  <a:pt x="654" y="242"/>
                </a:lnTo>
                <a:lnTo>
                  <a:pt x="664" y="224"/>
                </a:lnTo>
                <a:lnTo>
                  <a:pt x="666" y="224"/>
                </a:lnTo>
                <a:lnTo>
                  <a:pt x="666" y="222"/>
                </a:lnTo>
                <a:lnTo>
                  <a:pt x="674" y="214"/>
                </a:lnTo>
                <a:lnTo>
                  <a:pt x="682" y="198"/>
                </a:lnTo>
                <a:lnTo>
                  <a:pt x="686" y="174"/>
                </a:lnTo>
                <a:lnTo>
                  <a:pt x="686" y="172"/>
                </a:lnTo>
                <a:lnTo>
                  <a:pt x="686" y="170"/>
                </a:lnTo>
                <a:lnTo>
                  <a:pt x="700" y="162"/>
                </a:lnTo>
                <a:lnTo>
                  <a:pt x="702" y="158"/>
                </a:lnTo>
                <a:lnTo>
                  <a:pt x="684" y="156"/>
                </a:lnTo>
                <a:lnTo>
                  <a:pt x="652" y="158"/>
                </a:lnTo>
                <a:lnTo>
                  <a:pt x="650" y="156"/>
                </a:lnTo>
                <a:lnTo>
                  <a:pt x="638" y="146"/>
                </a:lnTo>
                <a:lnTo>
                  <a:pt x="630" y="136"/>
                </a:lnTo>
                <a:lnTo>
                  <a:pt x="630" y="138"/>
                </a:lnTo>
                <a:lnTo>
                  <a:pt x="628" y="138"/>
                </a:lnTo>
                <a:lnTo>
                  <a:pt x="624" y="142"/>
                </a:lnTo>
                <a:lnTo>
                  <a:pt x="618" y="142"/>
                </a:lnTo>
                <a:lnTo>
                  <a:pt x="614" y="144"/>
                </a:lnTo>
                <a:lnTo>
                  <a:pt x="612" y="146"/>
                </a:lnTo>
                <a:lnTo>
                  <a:pt x="608" y="146"/>
                </a:lnTo>
                <a:lnTo>
                  <a:pt x="606" y="144"/>
                </a:lnTo>
                <a:lnTo>
                  <a:pt x="604" y="138"/>
                </a:lnTo>
                <a:lnTo>
                  <a:pt x="602" y="132"/>
                </a:lnTo>
                <a:lnTo>
                  <a:pt x="598" y="126"/>
                </a:lnTo>
                <a:lnTo>
                  <a:pt x="596" y="126"/>
                </a:lnTo>
                <a:lnTo>
                  <a:pt x="592" y="114"/>
                </a:lnTo>
                <a:lnTo>
                  <a:pt x="588" y="114"/>
                </a:lnTo>
                <a:lnTo>
                  <a:pt x="576" y="122"/>
                </a:lnTo>
                <a:lnTo>
                  <a:pt x="576" y="124"/>
                </a:lnTo>
                <a:lnTo>
                  <a:pt x="574" y="124"/>
                </a:lnTo>
                <a:lnTo>
                  <a:pt x="546" y="130"/>
                </a:lnTo>
                <a:lnTo>
                  <a:pt x="544" y="128"/>
                </a:lnTo>
                <a:lnTo>
                  <a:pt x="526" y="116"/>
                </a:lnTo>
                <a:lnTo>
                  <a:pt x="524" y="114"/>
                </a:lnTo>
                <a:lnTo>
                  <a:pt x="518" y="104"/>
                </a:lnTo>
                <a:lnTo>
                  <a:pt x="506" y="118"/>
                </a:lnTo>
                <a:lnTo>
                  <a:pt x="498" y="126"/>
                </a:lnTo>
                <a:lnTo>
                  <a:pt x="492" y="130"/>
                </a:lnTo>
                <a:lnTo>
                  <a:pt x="488" y="132"/>
                </a:lnTo>
                <a:lnTo>
                  <a:pt x="484" y="130"/>
                </a:lnTo>
                <a:lnTo>
                  <a:pt x="466" y="120"/>
                </a:lnTo>
                <a:lnTo>
                  <a:pt x="452" y="118"/>
                </a:lnTo>
                <a:lnTo>
                  <a:pt x="450" y="120"/>
                </a:lnTo>
                <a:lnTo>
                  <a:pt x="438" y="110"/>
                </a:lnTo>
                <a:lnTo>
                  <a:pt x="436" y="110"/>
                </a:lnTo>
                <a:lnTo>
                  <a:pt x="442" y="88"/>
                </a:lnTo>
                <a:lnTo>
                  <a:pt x="442" y="80"/>
                </a:lnTo>
                <a:lnTo>
                  <a:pt x="434" y="78"/>
                </a:lnTo>
                <a:lnTo>
                  <a:pt x="416" y="58"/>
                </a:lnTo>
                <a:lnTo>
                  <a:pt x="418" y="46"/>
                </a:lnTo>
                <a:lnTo>
                  <a:pt x="376" y="42"/>
                </a:lnTo>
                <a:lnTo>
                  <a:pt x="360" y="32"/>
                </a:lnTo>
                <a:lnTo>
                  <a:pt x="354" y="28"/>
                </a:lnTo>
                <a:lnTo>
                  <a:pt x="350" y="18"/>
                </a:lnTo>
                <a:lnTo>
                  <a:pt x="348" y="12"/>
                </a:lnTo>
                <a:lnTo>
                  <a:pt x="344" y="0"/>
                </a:lnTo>
                <a:lnTo>
                  <a:pt x="338" y="0"/>
                </a:lnTo>
                <a:lnTo>
                  <a:pt x="326" y="10"/>
                </a:lnTo>
                <a:lnTo>
                  <a:pt x="310" y="30"/>
                </a:lnTo>
                <a:lnTo>
                  <a:pt x="314" y="42"/>
                </a:lnTo>
                <a:lnTo>
                  <a:pt x="318" y="60"/>
                </a:lnTo>
                <a:lnTo>
                  <a:pt x="318" y="62"/>
                </a:lnTo>
                <a:lnTo>
                  <a:pt x="320" y="62"/>
                </a:lnTo>
                <a:lnTo>
                  <a:pt x="318" y="62"/>
                </a:lnTo>
                <a:lnTo>
                  <a:pt x="318" y="66"/>
                </a:lnTo>
                <a:lnTo>
                  <a:pt x="314" y="68"/>
                </a:lnTo>
                <a:lnTo>
                  <a:pt x="306" y="70"/>
                </a:lnTo>
                <a:lnTo>
                  <a:pt x="290" y="70"/>
                </a:lnTo>
                <a:lnTo>
                  <a:pt x="280" y="66"/>
                </a:lnTo>
                <a:lnTo>
                  <a:pt x="268" y="70"/>
                </a:lnTo>
                <a:lnTo>
                  <a:pt x="266" y="70"/>
                </a:lnTo>
                <a:lnTo>
                  <a:pt x="264" y="70"/>
                </a:lnTo>
                <a:lnTo>
                  <a:pt x="262" y="82"/>
                </a:lnTo>
                <a:lnTo>
                  <a:pt x="262" y="86"/>
                </a:lnTo>
                <a:lnTo>
                  <a:pt x="258" y="86"/>
                </a:lnTo>
                <a:lnTo>
                  <a:pt x="238" y="78"/>
                </a:lnTo>
                <a:lnTo>
                  <a:pt x="240" y="88"/>
                </a:lnTo>
                <a:lnTo>
                  <a:pt x="242" y="96"/>
                </a:lnTo>
                <a:lnTo>
                  <a:pt x="246" y="104"/>
                </a:lnTo>
                <a:lnTo>
                  <a:pt x="244" y="110"/>
                </a:lnTo>
                <a:lnTo>
                  <a:pt x="242" y="116"/>
                </a:lnTo>
                <a:lnTo>
                  <a:pt x="234" y="118"/>
                </a:lnTo>
                <a:lnTo>
                  <a:pt x="222" y="118"/>
                </a:lnTo>
                <a:lnTo>
                  <a:pt x="208" y="118"/>
                </a:lnTo>
                <a:lnTo>
                  <a:pt x="206" y="142"/>
                </a:lnTo>
                <a:lnTo>
                  <a:pt x="190" y="134"/>
                </a:lnTo>
                <a:lnTo>
                  <a:pt x="188" y="134"/>
                </a:lnTo>
                <a:lnTo>
                  <a:pt x="178" y="118"/>
                </a:lnTo>
                <a:lnTo>
                  <a:pt x="160" y="110"/>
                </a:lnTo>
                <a:lnTo>
                  <a:pt x="154" y="100"/>
                </a:lnTo>
                <a:lnTo>
                  <a:pt x="148" y="106"/>
                </a:lnTo>
                <a:lnTo>
                  <a:pt x="146" y="106"/>
                </a:lnTo>
                <a:lnTo>
                  <a:pt x="134" y="108"/>
                </a:lnTo>
                <a:lnTo>
                  <a:pt x="132" y="108"/>
                </a:lnTo>
                <a:lnTo>
                  <a:pt x="126" y="94"/>
                </a:lnTo>
                <a:lnTo>
                  <a:pt x="118" y="86"/>
                </a:lnTo>
                <a:lnTo>
                  <a:pt x="118" y="84"/>
                </a:lnTo>
                <a:lnTo>
                  <a:pt x="110" y="74"/>
                </a:lnTo>
                <a:lnTo>
                  <a:pt x="106" y="66"/>
                </a:lnTo>
                <a:lnTo>
                  <a:pt x="106" y="64"/>
                </a:lnTo>
                <a:lnTo>
                  <a:pt x="102" y="62"/>
                </a:lnTo>
                <a:lnTo>
                  <a:pt x="98" y="62"/>
                </a:lnTo>
                <a:lnTo>
                  <a:pt x="90" y="56"/>
                </a:lnTo>
                <a:lnTo>
                  <a:pt x="86" y="46"/>
                </a:lnTo>
                <a:lnTo>
                  <a:pt x="82" y="34"/>
                </a:lnTo>
                <a:lnTo>
                  <a:pt x="82" y="22"/>
                </a:lnTo>
                <a:lnTo>
                  <a:pt x="78" y="12"/>
                </a:lnTo>
                <a:lnTo>
                  <a:pt x="68" y="14"/>
                </a:lnTo>
                <a:lnTo>
                  <a:pt x="66" y="1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defTabSz="914316">
              <a:defRPr/>
            </a:pPr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62" name="浙江"/>
          <p:cNvSpPr>
            <a:spLocks/>
          </p:cNvSpPr>
          <p:nvPr/>
        </p:nvSpPr>
        <p:spPr bwMode="auto">
          <a:xfrm>
            <a:off x="7184184" y="4817462"/>
            <a:ext cx="1140883" cy="1322917"/>
          </a:xfrm>
          <a:custGeom>
            <a:avLst/>
            <a:gdLst>
              <a:gd name="T0" fmla="*/ 2147483646 w 242"/>
              <a:gd name="T1" fmla="*/ 2147483646 h 280"/>
              <a:gd name="T2" fmla="*/ 2147483646 w 242"/>
              <a:gd name="T3" fmla="*/ 2147483646 h 280"/>
              <a:gd name="T4" fmla="*/ 2147483646 w 242"/>
              <a:gd name="T5" fmla="*/ 2147483646 h 280"/>
              <a:gd name="T6" fmla="*/ 2147483646 w 242"/>
              <a:gd name="T7" fmla="*/ 2147483646 h 280"/>
              <a:gd name="T8" fmla="*/ 2147483646 w 242"/>
              <a:gd name="T9" fmla="*/ 2147483646 h 280"/>
              <a:gd name="T10" fmla="*/ 2147483646 w 242"/>
              <a:gd name="T11" fmla="*/ 2147483646 h 280"/>
              <a:gd name="T12" fmla="*/ 2147483646 w 242"/>
              <a:gd name="T13" fmla="*/ 2147483646 h 280"/>
              <a:gd name="T14" fmla="*/ 2147483646 w 242"/>
              <a:gd name="T15" fmla="*/ 2147483646 h 280"/>
              <a:gd name="T16" fmla="*/ 2147483646 w 242"/>
              <a:gd name="T17" fmla="*/ 2147483646 h 280"/>
              <a:gd name="T18" fmla="*/ 0 w 242"/>
              <a:gd name="T19" fmla="*/ 2147483646 h 280"/>
              <a:gd name="T20" fmla="*/ 2147483646 w 242"/>
              <a:gd name="T21" fmla="*/ 2147483646 h 280"/>
              <a:gd name="T22" fmla="*/ 2147483646 w 242"/>
              <a:gd name="T23" fmla="*/ 2147483646 h 280"/>
              <a:gd name="T24" fmla="*/ 2147483646 w 242"/>
              <a:gd name="T25" fmla="*/ 2147483646 h 280"/>
              <a:gd name="T26" fmla="*/ 2147483646 w 242"/>
              <a:gd name="T27" fmla="*/ 2147483646 h 280"/>
              <a:gd name="T28" fmla="*/ 2147483646 w 242"/>
              <a:gd name="T29" fmla="*/ 2147483646 h 280"/>
              <a:gd name="T30" fmla="*/ 2147483646 w 242"/>
              <a:gd name="T31" fmla="*/ 2147483646 h 280"/>
              <a:gd name="T32" fmla="*/ 2147483646 w 242"/>
              <a:gd name="T33" fmla="*/ 2147483646 h 280"/>
              <a:gd name="T34" fmla="*/ 2147483646 w 242"/>
              <a:gd name="T35" fmla="*/ 2147483646 h 280"/>
              <a:gd name="T36" fmla="*/ 2147483646 w 242"/>
              <a:gd name="T37" fmla="*/ 2147483646 h 280"/>
              <a:gd name="T38" fmla="*/ 2147483646 w 242"/>
              <a:gd name="T39" fmla="*/ 2147483646 h 280"/>
              <a:gd name="T40" fmla="*/ 2147483646 w 242"/>
              <a:gd name="T41" fmla="*/ 2147483646 h 280"/>
              <a:gd name="T42" fmla="*/ 2147483646 w 242"/>
              <a:gd name="T43" fmla="*/ 2147483646 h 280"/>
              <a:gd name="T44" fmla="*/ 2147483646 w 242"/>
              <a:gd name="T45" fmla="*/ 2147483646 h 280"/>
              <a:gd name="T46" fmla="*/ 2147483646 w 242"/>
              <a:gd name="T47" fmla="*/ 2147483646 h 280"/>
              <a:gd name="T48" fmla="*/ 2147483646 w 242"/>
              <a:gd name="T49" fmla="*/ 2147483646 h 280"/>
              <a:gd name="T50" fmla="*/ 2147483646 w 242"/>
              <a:gd name="T51" fmla="*/ 2147483646 h 280"/>
              <a:gd name="T52" fmla="*/ 2147483646 w 242"/>
              <a:gd name="T53" fmla="*/ 2147483646 h 280"/>
              <a:gd name="T54" fmla="*/ 2147483646 w 242"/>
              <a:gd name="T55" fmla="*/ 2147483646 h 280"/>
              <a:gd name="T56" fmla="*/ 2147483646 w 242"/>
              <a:gd name="T57" fmla="*/ 2147483646 h 280"/>
              <a:gd name="T58" fmla="*/ 2147483646 w 242"/>
              <a:gd name="T59" fmla="*/ 2147483646 h 280"/>
              <a:gd name="T60" fmla="*/ 2147483646 w 242"/>
              <a:gd name="T61" fmla="*/ 2147483646 h 280"/>
              <a:gd name="T62" fmla="*/ 2147483646 w 242"/>
              <a:gd name="T63" fmla="*/ 2147483646 h 280"/>
              <a:gd name="T64" fmla="*/ 2147483646 w 242"/>
              <a:gd name="T65" fmla="*/ 2147483646 h 280"/>
              <a:gd name="T66" fmla="*/ 2147483646 w 242"/>
              <a:gd name="T67" fmla="*/ 2147483646 h 280"/>
              <a:gd name="T68" fmla="*/ 2147483646 w 242"/>
              <a:gd name="T69" fmla="*/ 2147483646 h 280"/>
              <a:gd name="T70" fmla="*/ 2147483646 w 242"/>
              <a:gd name="T71" fmla="*/ 2147483646 h 280"/>
              <a:gd name="T72" fmla="*/ 2147483646 w 242"/>
              <a:gd name="T73" fmla="*/ 2147483646 h 280"/>
              <a:gd name="T74" fmla="*/ 2147483646 w 242"/>
              <a:gd name="T75" fmla="*/ 2147483646 h 280"/>
              <a:gd name="T76" fmla="*/ 2147483646 w 242"/>
              <a:gd name="T77" fmla="*/ 2147483646 h 280"/>
              <a:gd name="T78" fmla="*/ 2147483646 w 242"/>
              <a:gd name="T79" fmla="*/ 2147483646 h 280"/>
              <a:gd name="T80" fmla="*/ 2147483646 w 242"/>
              <a:gd name="T81" fmla="*/ 2147483646 h 280"/>
              <a:gd name="T82" fmla="*/ 2147483646 w 242"/>
              <a:gd name="T83" fmla="*/ 2147483646 h 280"/>
              <a:gd name="T84" fmla="*/ 2147483646 w 242"/>
              <a:gd name="T85" fmla="*/ 2147483646 h 280"/>
              <a:gd name="T86" fmla="*/ 2147483646 w 242"/>
              <a:gd name="T87" fmla="*/ 2147483646 h 280"/>
              <a:gd name="T88" fmla="*/ 2147483646 w 242"/>
              <a:gd name="T89" fmla="*/ 2147483646 h 280"/>
              <a:gd name="T90" fmla="*/ 2147483646 w 242"/>
              <a:gd name="T91" fmla="*/ 2147483646 h 28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2" h="280">
                <a:moveTo>
                  <a:pt x="148" y="4"/>
                </a:moveTo>
                <a:lnTo>
                  <a:pt x="148" y="4"/>
                </a:lnTo>
                <a:lnTo>
                  <a:pt x="136" y="8"/>
                </a:lnTo>
                <a:lnTo>
                  <a:pt x="126" y="12"/>
                </a:lnTo>
                <a:lnTo>
                  <a:pt x="116" y="10"/>
                </a:lnTo>
                <a:lnTo>
                  <a:pt x="102" y="6"/>
                </a:lnTo>
                <a:lnTo>
                  <a:pt x="84" y="4"/>
                </a:lnTo>
                <a:lnTo>
                  <a:pt x="78" y="6"/>
                </a:lnTo>
                <a:lnTo>
                  <a:pt x="74" y="12"/>
                </a:lnTo>
                <a:lnTo>
                  <a:pt x="62" y="28"/>
                </a:lnTo>
                <a:lnTo>
                  <a:pt x="74" y="52"/>
                </a:lnTo>
                <a:lnTo>
                  <a:pt x="54" y="64"/>
                </a:lnTo>
                <a:lnTo>
                  <a:pt x="38" y="60"/>
                </a:lnTo>
                <a:lnTo>
                  <a:pt x="44" y="74"/>
                </a:lnTo>
                <a:lnTo>
                  <a:pt x="44" y="78"/>
                </a:lnTo>
                <a:lnTo>
                  <a:pt x="44" y="82"/>
                </a:lnTo>
                <a:lnTo>
                  <a:pt x="42" y="88"/>
                </a:lnTo>
                <a:lnTo>
                  <a:pt x="36" y="100"/>
                </a:lnTo>
                <a:lnTo>
                  <a:pt x="32" y="106"/>
                </a:lnTo>
                <a:lnTo>
                  <a:pt x="4" y="132"/>
                </a:lnTo>
                <a:lnTo>
                  <a:pt x="10" y="136"/>
                </a:lnTo>
                <a:lnTo>
                  <a:pt x="6" y="140"/>
                </a:lnTo>
                <a:lnTo>
                  <a:pt x="2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20" y="186"/>
                </a:lnTo>
                <a:lnTo>
                  <a:pt x="30" y="202"/>
                </a:lnTo>
                <a:lnTo>
                  <a:pt x="30" y="204"/>
                </a:lnTo>
                <a:lnTo>
                  <a:pt x="30" y="206"/>
                </a:lnTo>
                <a:lnTo>
                  <a:pt x="30" y="208"/>
                </a:lnTo>
                <a:lnTo>
                  <a:pt x="28" y="210"/>
                </a:lnTo>
                <a:lnTo>
                  <a:pt x="34" y="210"/>
                </a:lnTo>
                <a:lnTo>
                  <a:pt x="40" y="214"/>
                </a:lnTo>
                <a:lnTo>
                  <a:pt x="44" y="218"/>
                </a:lnTo>
                <a:lnTo>
                  <a:pt x="48" y="224"/>
                </a:lnTo>
                <a:lnTo>
                  <a:pt x="50" y="234"/>
                </a:lnTo>
                <a:lnTo>
                  <a:pt x="52" y="246"/>
                </a:lnTo>
                <a:lnTo>
                  <a:pt x="56" y="262"/>
                </a:lnTo>
                <a:lnTo>
                  <a:pt x="58" y="266"/>
                </a:lnTo>
                <a:lnTo>
                  <a:pt x="64" y="270"/>
                </a:lnTo>
                <a:lnTo>
                  <a:pt x="68" y="272"/>
                </a:lnTo>
                <a:lnTo>
                  <a:pt x="74" y="272"/>
                </a:lnTo>
                <a:lnTo>
                  <a:pt x="80" y="270"/>
                </a:lnTo>
                <a:lnTo>
                  <a:pt x="84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58"/>
                </a:lnTo>
                <a:lnTo>
                  <a:pt x="104" y="248"/>
                </a:lnTo>
                <a:lnTo>
                  <a:pt x="104" y="250"/>
                </a:lnTo>
                <a:lnTo>
                  <a:pt x="116" y="268"/>
                </a:lnTo>
                <a:lnTo>
                  <a:pt x="122" y="270"/>
                </a:lnTo>
                <a:lnTo>
                  <a:pt x="130" y="272"/>
                </a:lnTo>
                <a:lnTo>
                  <a:pt x="134" y="272"/>
                </a:lnTo>
                <a:lnTo>
                  <a:pt x="130" y="262"/>
                </a:lnTo>
                <a:lnTo>
                  <a:pt x="146" y="268"/>
                </a:lnTo>
                <a:lnTo>
                  <a:pt x="150" y="268"/>
                </a:lnTo>
                <a:lnTo>
                  <a:pt x="152" y="270"/>
                </a:lnTo>
                <a:lnTo>
                  <a:pt x="166" y="280"/>
                </a:lnTo>
                <a:lnTo>
                  <a:pt x="170" y="274"/>
                </a:lnTo>
                <a:lnTo>
                  <a:pt x="168" y="248"/>
                </a:lnTo>
                <a:lnTo>
                  <a:pt x="170" y="246"/>
                </a:lnTo>
                <a:lnTo>
                  <a:pt x="180" y="234"/>
                </a:lnTo>
                <a:lnTo>
                  <a:pt x="180" y="232"/>
                </a:lnTo>
                <a:lnTo>
                  <a:pt x="176" y="226"/>
                </a:lnTo>
                <a:lnTo>
                  <a:pt x="172" y="224"/>
                </a:lnTo>
                <a:lnTo>
                  <a:pt x="174" y="222"/>
                </a:lnTo>
                <a:lnTo>
                  <a:pt x="176" y="220"/>
                </a:lnTo>
                <a:lnTo>
                  <a:pt x="178" y="220"/>
                </a:lnTo>
                <a:lnTo>
                  <a:pt x="198" y="186"/>
                </a:lnTo>
                <a:lnTo>
                  <a:pt x="200" y="188"/>
                </a:lnTo>
                <a:lnTo>
                  <a:pt x="204" y="188"/>
                </a:lnTo>
                <a:lnTo>
                  <a:pt x="204" y="190"/>
                </a:lnTo>
                <a:lnTo>
                  <a:pt x="204" y="204"/>
                </a:lnTo>
                <a:lnTo>
                  <a:pt x="228" y="184"/>
                </a:lnTo>
                <a:lnTo>
                  <a:pt x="226" y="172"/>
                </a:lnTo>
                <a:lnTo>
                  <a:pt x="222" y="172"/>
                </a:lnTo>
                <a:lnTo>
                  <a:pt x="214" y="174"/>
                </a:lnTo>
                <a:lnTo>
                  <a:pt x="228" y="136"/>
                </a:lnTo>
                <a:lnTo>
                  <a:pt x="216" y="136"/>
                </a:lnTo>
                <a:lnTo>
                  <a:pt x="214" y="136"/>
                </a:lnTo>
                <a:lnTo>
                  <a:pt x="214" y="134"/>
                </a:lnTo>
                <a:lnTo>
                  <a:pt x="210" y="128"/>
                </a:lnTo>
                <a:lnTo>
                  <a:pt x="208" y="122"/>
                </a:lnTo>
                <a:lnTo>
                  <a:pt x="210" y="116"/>
                </a:lnTo>
                <a:lnTo>
                  <a:pt x="230" y="116"/>
                </a:lnTo>
                <a:lnTo>
                  <a:pt x="242" y="116"/>
                </a:lnTo>
                <a:lnTo>
                  <a:pt x="240" y="106"/>
                </a:lnTo>
                <a:lnTo>
                  <a:pt x="232" y="92"/>
                </a:lnTo>
                <a:lnTo>
                  <a:pt x="216" y="86"/>
                </a:lnTo>
                <a:lnTo>
                  <a:pt x="232" y="70"/>
                </a:lnTo>
                <a:lnTo>
                  <a:pt x="232" y="66"/>
                </a:lnTo>
                <a:lnTo>
                  <a:pt x="224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4"/>
                </a:lnTo>
                <a:lnTo>
                  <a:pt x="218" y="58"/>
                </a:lnTo>
                <a:lnTo>
                  <a:pt x="214" y="54"/>
                </a:lnTo>
                <a:lnTo>
                  <a:pt x="210" y="50"/>
                </a:lnTo>
                <a:lnTo>
                  <a:pt x="204" y="48"/>
                </a:lnTo>
                <a:lnTo>
                  <a:pt x="172" y="48"/>
                </a:lnTo>
                <a:lnTo>
                  <a:pt x="160" y="64"/>
                </a:lnTo>
                <a:lnTo>
                  <a:pt x="156" y="64"/>
                </a:lnTo>
                <a:lnTo>
                  <a:pt x="104" y="48"/>
                </a:lnTo>
                <a:lnTo>
                  <a:pt x="154" y="36"/>
                </a:lnTo>
                <a:lnTo>
                  <a:pt x="158" y="34"/>
                </a:lnTo>
                <a:lnTo>
                  <a:pt x="162" y="30"/>
                </a:lnTo>
                <a:lnTo>
                  <a:pt x="178" y="12"/>
                </a:lnTo>
                <a:lnTo>
                  <a:pt x="162" y="0"/>
                </a:lnTo>
                <a:lnTo>
                  <a:pt x="148" y="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defTabSz="914316">
              <a:defRPr/>
            </a:pPr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58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Design &amp; Creativity Space Studio</a:t>
            </a:r>
            <a:endParaRPr lang="zh-CN" altLang="en-US" dirty="0">
              <a:latin typeface="+mj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570188" y="3660636"/>
            <a:ext cx="2079587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Rectangle 36"/>
          <p:cNvSpPr>
            <a:spLocks noChangeArrowheads="1"/>
          </p:cNvSpPr>
          <p:nvPr/>
        </p:nvSpPr>
        <p:spPr bwMode="auto">
          <a:xfrm>
            <a:off x="8570187" y="3260526"/>
            <a:ext cx="18822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sz="2000" b="1" dirty="0">
                <a:solidFill>
                  <a:srgbClr val="00B0F0"/>
                </a:solidFill>
                <a:latin typeface="+mj-lt"/>
                <a:sym typeface="Arial" pitchFamily="34" charset="0"/>
              </a:rPr>
              <a:t>TITLE HERE</a:t>
            </a:r>
            <a:endParaRPr lang="zh-CN" altLang="en-US" sz="2000" b="1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8570188" y="2074808"/>
            <a:ext cx="2079587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8" name="Rectangle 36"/>
          <p:cNvSpPr>
            <a:spLocks noChangeArrowheads="1"/>
          </p:cNvSpPr>
          <p:nvPr/>
        </p:nvSpPr>
        <p:spPr bwMode="auto">
          <a:xfrm>
            <a:off x="8570187" y="1674698"/>
            <a:ext cx="18822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sz="2000" b="1" dirty="0">
                <a:solidFill>
                  <a:srgbClr val="00B0F0"/>
                </a:solidFill>
                <a:latin typeface="+mj-lt"/>
                <a:sym typeface="Arial" pitchFamily="34" charset="0"/>
              </a:rPr>
              <a:t>TITLE HERE</a:t>
            </a:r>
            <a:endParaRPr lang="zh-CN" altLang="en-US" sz="2000" b="1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570188" y="5246925"/>
            <a:ext cx="2079587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0" name="Rectangle 36"/>
          <p:cNvSpPr>
            <a:spLocks noChangeArrowheads="1"/>
          </p:cNvSpPr>
          <p:nvPr/>
        </p:nvSpPr>
        <p:spPr bwMode="auto">
          <a:xfrm>
            <a:off x="8570187" y="4846815"/>
            <a:ext cx="18822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sz="2000" b="1" dirty="0">
                <a:solidFill>
                  <a:srgbClr val="00B0F0"/>
                </a:solidFill>
                <a:latin typeface="+mj-lt"/>
                <a:sym typeface="Arial" pitchFamily="34" charset="0"/>
              </a:rPr>
              <a:t>TITLE HERE</a:t>
            </a:r>
            <a:endParaRPr lang="zh-CN" altLang="en-US" sz="2000" b="1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7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after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 nodeType="with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 nodeType="afterGroup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decel="100000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20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 nodeType="afterGroup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2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 nodeType="afterGroup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decel="100000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2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 nodeType="afterGroup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4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 nodeType="afterGroup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5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decel="100000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20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/>
          <p:bldP spid="55" grpId="0"/>
          <p:bldP spid="67" grpId="0"/>
          <p:bldP spid="68" grpId="0"/>
          <p:bldP spid="69" grpId="0"/>
          <p:bldP spid="7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after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 nodeType="withGroup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 nodeType="afterGroup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decel="100000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20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 nodeType="afterGroup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2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 nodeType="afterGroup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decel="100000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2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 nodeType="afterGroup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4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 nodeType="afterGroup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5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decel="100000" autoRev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20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/>
          <p:bldP spid="55" grpId="0"/>
          <p:bldP spid="67" grpId="0"/>
          <p:bldP spid="68" grpId="0"/>
          <p:bldP spid="69" grpId="0"/>
          <p:bldP spid="70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4905375" y="2181225"/>
            <a:ext cx="790575" cy="876300"/>
          </a:xfrm>
          <a:custGeom>
            <a:avLst/>
            <a:gdLst>
              <a:gd name="connsiteX0" fmla="*/ 0 w 1581150"/>
              <a:gd name="connsiteY0" fmla="*/ 0 h 1752600"/>
              <a:gd name="connsiteX1" fmla="*/ 1581150 w 1581150"/>
              <a:gd name="connsiteY1" fmla="*/ 0 h 1752600"/>
              <a:gd name="connsiteX2" fmla="*/ 1581150 w 1581150"/>
              <a:gd name="connsiteY2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1150" h="1752600">
                <a:moveTo>
                  <a:pt x="0" y="0"/>
                </a:moveTo>
                <a:lnTo>
                  <a:pt x="1581150" y="0"/>
                </a:lnTo>
                <a:lnTo>
                  <a:pt x="1581150" y="1752600"/>
                </a:lnTo>
              </a:path>
            </a:pathLst>
          </a:custGeom>
          <a:ln w="762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Freeform 15"/>
          <p:cNvSpPr/>
          <p:nvPr/>
        </p:nvSpPr>
        <p:spPr>
          <a:xfrm flipH="1">
            <a:off x="2170892" y="2171700"/>
            <a:ext cx="790575" cy="876300"/>
          </a:xfrm>
          <a:custGeom>
            <a:avLst/>
            <a:gdLst>
              <a:gd name="connsiteX0" fmla="*/ 0 w 1581150"/>
              <a:gd name="connsiteY0" fmla="*/ 0 h 1752600"/>
              <a:gd name="connsiteX1" fmla="*/ 1581150 w 1581150"/>
              <a:gd name="connsiteY1" fmla="*/ 0 h 1752600"/>
              <a:gd name="connsiteX2" fmla="*/ 1581150 w 1581150"/>
              <a:gd name="connsiteY2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1150" h="1752600">
                <a:moveTo>
                  <a:pt x="0" y="0"/>
                </a:moveTo>
                <a:lnTo>
                  <a:pt x="1581150" y="0"/>
                </a:lnTo>
                <a:lnTo>
                  <a:pt x="1581150" y="1752600"/>
                </a:lnTo>
              </a:path>
            </a:pathLst>
          </a:custGeom>
          <a:ln w="762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197466" y="3952875"/>
            <a:ext cx="182293" cy="876300"/>
          </a:xfrm>
          <a:custGeom>
            <a:avLst/>
            <a:gdLst>
              <a:gd name="connsiteX0" fmla="*/ 0 w 1581150"/>
              <a:gd name="connsiteY0" fmla="*/ 0 h 1752600"/>
              <a:gd name="connsiteX1" fmla="*/ 1581150 w 1581150"/>
              <a:gd name="connsiteY1" fmla="*/ 0 h 1752600"/>
              <a:gd name="connsiteX2" fmla="*/ 1581150 w 1581150"/>
              <a:gd name="connsiteY2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1150" h="1752600">
                <a:moveTo>
                  <a:pt x="0" y="0"/>
                </a:moveTo>
                <a:lnTo>
                  <a:pt x="1581150" y="0"/>
                </a:lnTo>
                <a:lnTo>
                  <a:pt x="1581150" y="1752600"/>
                </a:lnTo>
              </a:path>
            </a:pathLst>
          </a:custGeom>
          <a:ln w="762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0" name="Freeform 19"/>
          <p:cNvSpPr/>
          <p:nvPr/>
        </p:nvSpPr>
        <p:spPr>
          <a:xfrm flipH="1">
            <a:off x="4493363" y="3952875"/>
            <a:ext cx="182293" cy="876300"/>
          </a:xfrm>
          <a:custGeom>
            <a:avLst/>
            <a:gdLst>
              <a:gd name="connsiteX0" fmla="*/ 0 w 1581150"/>
              <a:gd name="connsiteY0" fmla="*/ 0 h 1752600"/>
              <a:gd name="connsiteX1" fmla="*/ 1581150 w 1581150"/>
              <a:gd name="connsiteY1" fmla="*/ 0 h 1752600"/>
              <a:gd name="connsiteX2" fmla="*/ 1581150 w 1581150"/>
              <a:gd name="connsiteY2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1150" h="1752600">
                <a:moveTo>
                  <a:pt x="0" y="0"/>
                </a:moveTo>
                <a:lnTo>
                  <a:pt x="1581150" y="0"/>
                </a:lnTo>
                <a:lnTo>
                  <a:pt x="1581150" y="1752600"/>
                </a:lnTo>
              </a:path>
            </a:pathLst>
          </a:custGeom>
          <a:ln w="762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129139" y="4317206"/>
            <a:ext cx="0" cy="542925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750673" y="4317206"/>
            <a:ext cx="0" cy="542925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45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Design &amp; Creativity Space Studio</a:t>
            </a:r>
            <a:endParaRPr lang="zh-CN" altLang="en-US" dirty="0">
              <a:latin typeface="+mj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135787" y="2325571"/>
            <a:ext cx="417225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7135786" y="1925461"/>
            <a:ext cx="16371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B0F0"/>
                </a:solidFill>
                <a:latin typeface="+mj-lt"/>
                <a:sym typeface="Arial" pitchFamily="34" charset="0"/>
              </a:rPr>
              <a:t>STEP HERE</a:t>
            </a:r>
            <a:endParaRPr lang="zh-CN" altLang="en-US" sz="2000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135787" y="3754868"/>
            <a:ext cx="417225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7135786" y="3354758"/>
            <a:ext cx="16371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B0F0"/>
                </a:solidFill>
                <a:latin typeface="+mj-lt"/>
                <a:sym typeface="Arial" pitchFamily="34" charset="0"/>
              </a:rPr>
              <a:t>STEP HERE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135787" y="5184166"/>
            <a:ext cx="417225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7135786" y="4784056"/>
            <a:ext cx="16371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B0F0"/>
                </a:solidFill>
                <a:latin typeface="+mj-lt"/>
                <a:sym typeface="Arial" pitchFamily="34" charset="0"/>
              </a:rPr>
              <a:t>STEP HERE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300673" y="4962526"/>
            <a:ext cx="900000" cy="900000"/>
            <a:chOff x="1300673" y="4962526"/>
            <a:chExt cx="900000" cy="9000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1300673" y="4962526"/>
              <a:ext cx="900000" cy="900000"/>
            </a:xfrm>
            <a:prstGeom prst="round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22860" rIns="45720" bIns="228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1596157" y="5228376"/>
              <a:ext cx="309033" cy="368300"/>
            </a:xfrm>
            <a:custGeom>
              <a:avLst/>
              <a:gdLst>
                <a:gd name="T0" fmla="*/ 54 w 56"/>
                <a:gd name="T1" fmla="*/ 67 h 67"/>
                <a:gd name="T2" fmla="*/ 8 w 56"/>
                <a:gd name="T3" fmla="*/ 67 h 67"/>
                <a:gd name="T4" fmla="*/ 0 w 56"/>
                <a:gd name="T5" fmla="*/ 59 h 67"/>
                <a:gd name="T6" fmla="*/ 0 w 56"/>
                <a:gd name="T7" fmla="*/ 8 h 67"/>
                <a:gd name="T8" fmla="*/ 8 w 56"/>
                <a:gd name="T9" fmla="*/ 0 h 67"/>
                <a:gd name="T10" fmla="*/ 54 w 56"/>
                <a:gd name="T11" fmla="*/ 0 h 67"/>
                <a:gd name="T12" fmla="*/ 56 w 56"/>
                <a:gd name="T13" fmla="*/ 2 h 67"/>
                <a:gd name="T14" fmla="*/ 56 w 56"/>
                <a:gd name="T15" fmla="*/ 11 h 67"/>
                <a:gd name="T16" fmla="*/ 55 w 56"/>
                <a:gd name="T17" fmla="*/ 12 h 67"/>
                <a:gd name="T18" fmla="*/ 54 w 56"/>
                <a:gd name="T19" fmla="*/ 12 h 67"/>
                <a:gd name="T20" fmla="*/ 53 w 56"/>
                <a:gd name="T21" fmla="*/ 11 h 67"/>
                <a:gd name="T22" fmla="*/ 53 w 56"/>
                <a:gd name="T23" fmla="*/ 5 h 67"/>
                <a:gd name="T24" fmla="*/ 51 w 56"/>
                <a:gd name="T25" fmla="*/ 3 h 67"/>
                <a:gd name="T26" fmla="*/ 8 w 56"/>
                <a:gd name="T27" fmla="*/ 3 h 67"/>
                <a:gd name="T28" fmla="*/ 8 w 56"/>
                <a:gd name="T29" fmla="*/ 14 h 67"/>
                <a:gd name="T30" fmla="*/ 54 w 56"/>
                <a:gd name="T31" fmla="*/ 14 h 67"/>
                <a:gd name="T32" fmla="*/ 56 w 56"/>
                <a:gd name="T33" fmla="*/ 16 h 67"/>
                <a:gd name="T34" fmla="*/ 56 w 56"/>
                <a:gd name="T35" fmla="*/ 65 h 67"/>
                <a:gd name="T36" fmla="*/ 54 w 56"/>
                <a:gd name="T3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6" h="67">
                  <a:moveTo>
                    <a:pt x="54" y="67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4" y="67"/>
                    <a:pt x="0" y="64"/>
                    <a:pt x="0" y="59"/>
                  </a:cubicBezTo>
                  <a:cubicBezTo>
                    <a:pt x="0" y="42"/>
                    <a:pt x="0" y="25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" y="0"/>
                    <a:pt x="38" y="0"/>
                    <a:pt x="54" y="0"/>
                  </a:cubicBezTo>
                  <a:cubicBezTo>
                    <a:pt x="55" y="0"/>
                    <a:pt x="56" y="1"/>
                    <a:pt x="56" y="2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2"/>
                    <a:pt x="55" y="12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3" y="12"/>
                    <a:pt x="53" y="11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4"/>
                    <a:pt x="52" y="3"/>
                    <a:pt x="51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2" y="3"/>
                    <a:pt x="2" y="14"/>
                    <a:pt x="8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4"/>
                    <a:pt x="56" y="15"/>
                    <a:pt x="56" y="16"/>
                  </a:cubicBezTo>
                  <a:cubicBezTo>
                    <a:pt x="56" y="32"/>
                    <a:pt x="56" y="49"/>
                    <a:pt x="56" y="65"/>
                  </a:cubicBezTo>
                  <a:cubicBezTo>
                    <a:pt x="56" y="66"/>
                    <a:pt x="55" y="67"/>
                    <a:pt x="54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latin typeface="+mj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760162" y="4962526"/>
            <a:ext cx="900000" cy="900000"/>
            <a:chOff x="2760162" y="4962526"/>
            <a:chExt cx="900000" cy="900000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2760162" y="4962526"/>
              <a:ext cx="900000" cy="900000"/>
            </a:xfrm>
            <a:prstGeom prst="round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22860" rIns="45720" bIns="228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/>
          </p:nvSpPr>
          <p:spPr bwMode="auto">
            <a:xfrm>
              <a:off x="3049296" y="5186043"/>
              <a:ext cx="321733" cy="452967"/>
            </a:xfrm>
            <a:custGeom>
              <a:avLst/>
              <a:gdLst>
                <a:gd name="T0" fmla="*/ 11 w 87"/>
                <a:gd name="T1" fmla="*/ 109 h 123"/>
                <a:gd name="T2" fmla="*/ 5 w 87"/>
                <a:gd name="T3" fmla="*/ 82 h 123"/>
                <a:gd name="T4" fmla="*/ 0 w 87"/>
                <a:gd name="T5" fmla="*/ 70 h 123"/>
                <a:gd name="T6" fmla="*/ 8 w 87"/>
                <a:gd name="T7" fmla="*/ 57 h 123"/>
                <a:gd name="T8" fmla="*/ 34 w 87"/>
                <a:gd name="T9" fmla="*/ 25 h 123"/>
                <a:gd name="T10" fmla="*/ 28 w 87"/>
                <a:gd name="T11" fmla="*/ 14 h 123"/>
                <a:gd name="T12" fmla="*/ 25 w 87"/>
                <a:gd name="T13" fmla="*/ 13 h 123"/>
                <a:gd name="T14" fmla="*/ 24 w 87"/>
                <a:gd name="T15" fmla="*/ 8 h 123"/>
                <a:gd name="T16" fmla="*/ 42 w 87"/>
                <a:gd name="T17" fmla="*/ 1 h 123"/>
                <a:gd name="T18" fmla="*/ 46 w 87"/>
                <a:gd name="T19" fmla="*/ 1 h 123"/>
                <a:gd name="T20" fmla="*/ 46 w 87"/>
                <a:gd name="T21" fmla="*/ 6 h 123"/>
                <a:gd name="T22" fmla="*/ 44 w 87"/>
                <a:gd name="T23" fmla="*/ 8 h 123"/>
                <a:gd name="T24" fmla="*/ 66 w 87"/>
                <a:gd name="T25" fmla="*/ 67 h 123"/>
                <a:gd name="T26" fmla="*/ 65 w 87"/>
                <a:gd name="T27" fmla="*/ 68 h 123"/>
                <a:gd name="T28" fmla="*/ 64 w 87"/>
                <a:gd name="T29" fmla="*/ 74 h 123"/>
                <a:gd name="T30" fmla="*/ 56 w 87"/>
                <a:gd name="T31" fmla="*/ 74 h 123"/>
                <a:gd name="T32" fmla="*/ 54 w 87"/>
                <a:gd name="T33" fmla="*/ 72 h 123"/>
                <a:gd name="T34" fmla="*/ 52 w 87"/>
                <a:gd name="T35" fmla="*/ 71 h 123"/>
                <a:gd name="T36" fmla="*/ 38 w 87"/>
                <a:gd name="T37" fmla="*/ 43 h 123"/>
                <a:gd name="T38" fmla="*/ 24 w 87"/>
                <a:gd name="T39" fmla="*/ 65 h 123"/>
                <a:gd name="T40" fmla="*/ 22 w 87"/>
                <a:gd name="T41" fmla="*/ 78 h 123"/>
                <a:gd name="T42" fmla="*/ 37 w 87"/>
                <a:gd name="T43" fmla="*/ 108 h 123"/>
                <a:gd name="T44" fmla="*/ 81 w 87"/>
                <a:gd name="T45" fmla="*/ 109 h 123"/>
                <a:gd name="T46" fmla="*/ 86 w 87"/>
                <a:gd name="T47" fmla="*/ 118 h 123"/>
                <a:gd name="T48" fmla="*/ 10 w 87"/>
                <a:gd name="T49" fmla="*/ 123 h 123"/>
                <a:gd name="T50" fmla="*/ 5 w 87"/>
                <a:gd name="T51" fmla="*/ 114 h 123"/>
                <a:gd name="T52" fmla="*/ 13 w 87"/>
                <a:gd name="T53" fmla="*/ 65 h 123"/>
                <a:gd name="T54" fmla="*/ 13 w 87"/>
                <a:gd name="T55" fmla="*/ 76 h 123"/>
                <a:gd name="T56" fmla="*/ 13 w 87"/>
                <a:gd name="T57" fmla="*/ 65 h 123"/>
                <a:gd name="T58" fmla="*/ 82 w 87"/>
                <a:gd name="T59" fmla="*/ 72 h 123"/>
                <a:gd name="T60" fmla="*/ 87 w 87"/>
                <a:gd name="T61" fmla="*/ 76 h 123"/>
                <a:gd name="T62" fmla="*/ 49 w 87"/>
                <a:gd name="T63" fmla="*/ 94 h 123"/>
                <a:gd name="T64" fmla="*/ 44 w 87"/>
                <a:gd name="T65" fmla="*/ 9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7" h="123">
                  <a:moveTo>
                    <a:pt x="10" y="109"/>
                  </a:moveTo>
                  <a:cubicBezTo>
                    <a:pt x="11" y="109"/>
                    <a:pt x="11" y="109"/>
                    <a:pt x="11" y="109"/>
                  </a:cubicBezTo>
                  <a:cubicBezTo>
                    <a:pt x="13" y="109"/>
                    <a:pt x="14" y="106"/>
                    <a:pt x="13" y="105"/>
                  </a:cubicBezTo>
                  <a:cubicBezTo>
                    <a:pt x="8" y="98"/>
                    <a:pt x="6" y="90"/>
                    <a:pt x="5" y="82"/>
                  </a:cubicBezTo>
                  <a:cubicBezTo>
                    <a:pt x="5" y="80"/>
                    <a:pt x="4" y="79"/>
                    <a:pt x="4" y="79"/>
                  </a:cubicBezTo>
                  <a:cubicBezTo>
                    <a:pt x="2" y="76"/>
                    <a:pt x="0" y="73"/>
                    <a:pt x="0" y="70"/>
                  </a:cubicBezTo>
                  <a:cubicBezTo>
                    <a:pt x="0" y="66"/>
                    <a:pt x="2" y="62"/>
                    <a:pt x="6" y="60"/>
                  </a:cubicBezTo>
                  <a:cubicBezTo>
                    <a:pt x="7" y="59"/>
                    <a:pt x="8" y="58"/>
                    <a:pt x="8" y="57"/>
                  </a:cubicBezTo>
                  <a:cubicBezTo>
                    <a:pt x="12" y="45"/>
                    <a:pt x="21" y="35"/>
                    <a:pt x="33" y="29"/>
                  </a:cubicBezTo>
                  <a:cubicBezTo>
                    <a:pt x="34" y="28"/>
                    <a:pt x="34" y="27"/>
                    <a:pt x="34" y="2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8" y="13"/>
                    <a:pt x="28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5" y="14"/>
                    <a:pt x="25" y="13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4" y="9"/>
                    <a:pt x="24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0"/>
                    <a:pt x="46" y="1"/>
                    <a:pt x="46" y="1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6"/>
                    <a:pt x="46" y="6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7"/>
                    <a:pt x="44" y="8"/>
                    <a:pt x="44" y="8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7" y="66"/>
                    <a:pt x="67" y="66"/>
                    <a:pt x="66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5" y="67"/>
                    <a:pt x="65" y="68"/>
                    <a:pt x="65" y="68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7" y="72"/>
                    <a:pt x="66" y="73"/>
                    <a:pt x="64" y="74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58" y="76"/>
                    <a:pt x="57" y="75"/>
                    <a:pt x="56" y="74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2"/>
                    <a:pt x="54" y="71"/>
                    <a:pt x="54" y="72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2"/>
                    <a:pt x="52" y="72"/>
                    <a:pt x="52" y="71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3"/>
                    <a:pt x="39" y="43"/>
                    <a:pt x="38" y="43"/>
                  </a:cubicBezTo>
                  <a:cubicBezTo>
                    <a:pt x="31" y="48"/>
                    <a:pt x="26" y="54"/>
                    <a:pt x="23" y="60"/>
                  </a:cubicBezTo>
                  <a:cubicBezTo>
                    <a:pt x="23" y="62"/>
                    <a:pt x="23" y="63"/>
                    <a:pt x="24" y="65"/>
                  </a:cubicBezTo>
                  <a:cubicBezTo>
                    <a:pt x="24" y="66"/>
                    <a:pt x="25" y="68"/>
                    <a:pt x="25" y="70"/>
                  </a:cubicBezTo>
                  <a:cubicBezTo>
                    <a:pt x="25" y="73"/>
                    <a:pt x="24" y="76"/>
                    <a:pt x="22" y="78"/>
                  </a:cubicBezTo>
                  <a:cubicBezTo>
                    <a:pt x="21" y="79"/>
                    <a:pt x="21" y="81"/>
                    <a:pt x="21" y="82"/>
                  </a:cubicBezTo>
                  <a:cubicBezTo>
                    <a:pt x="22" y="92"/>
                    <a:pt x="28" y="102"/>
                    <a:pt x="37" y="108"/>
                  </a:cubicBezTo>
                  <a:cubicBezTo>
                    <a:pt x="38" y="108"/>
                    <a:pt x="39" y="109"/>
                    <a:pt x="40" y="109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3" y="109"/>
                    <a:pt x="86" y="111"/>
                    <a:pt x="86" y="114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6" y="121"/>
                    <a:pt x="83" y="123"/>
                    <a:pt x="81" y="123"/>
                  </a:cubicBezTo>
                  <a:cubicBezTo>
                    <a:pt x="10" y="123"/>
                    <a:pt x="10" y="123"/>
                    <a:pt x="10" y="123"/>
                  </a:cubicBezTo>
                  <a:cubicBezTo>
                    <a:pt x="7" y="123"/>
                    <a:pt x="5" y="121"/>
                    <a:pt x="5" y="118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5" y="111"/>
                    <a:pt x="7" y="109"/>
                    <a:pt x="10" y="109"/>
                  </a:cubicBezTo>
                  <a:close/>
                  <a:moveTo>
                    <a:pt x="13" y="65"/>
                  </a:moveTo>
                  <a:cubicBezTo>
                    <a:pt x="16" y="65"/>
                    <a:pt x="18" y="67"/>
                    <a:pt x="18" y="70"/>
                  </a:cubicBezTo>
                  <a:cubicBezTo>
                    <a:pt x="18" y="73"/>
                    <a:pt x="16" y="76"/>
                    <a:pt x="13" y="76"/>
                  </a:cubicBezTo>
                  <a:cubicBezTo>
                    <a:pt x="9" y="76"/>
                    <a:pt x="7" y="73"/>
                    <a:pt x="7" y="70"/>
                  </a:cubicBezTo>
                  <a:cubicBezTo>
                    <a:pt x="7" y="67"/>
                    <a:pt x="9" y="65"/>
                    <a:pt x="13" y="65"/>
                  </a:cubicBezTo>
                  <a:close/>
                  <a:moveTo>
                    <a:pt x="46" y="86"/>
                  </a:moveTo>
                  <a:cubicBezTo>
                    <a:pt x="82" y="72"/>
                    <a:pt x="82" y="72"/>
                    <a:pt x="82" y="72"/>
                  </a:cubicBezTo>
                  <a:cubicBezTo>
                    <a:pt x="83" y="71"/>
                    <a:pt x="85" y="72"/>
                    <a:pt x="86" y="73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8"/>
                    <a:pt x="87" y="80"/>
                    <a:pt x="85" y="80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48" y="95"/>
                    <a:pt x="46" y="94"/>
                    <a:pt x="45" y="93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88"/>
                    <a:pt x="44" y="87"/>
                    <a:pt x="46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400"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819650" y="3133725"/>
            <a:ext cx="1759489" cy="1061633"/>
            <a:chOff x="4819650" y="3133725"/>
            <a:chExt cx="1759489" cy="1061633"/>
          </a:xfrm>
          <a:solidFill>
            <a:srgbClr val="00B0F0"/>
          </a:solidFill>
        </p:grpSpPr>
        <p:sp>
          <p:nvSpPr>
            <p:cNvPr id="10" name="Rounded Rectangle 9"/>
            <p:cNvSpPr/>
            <p:nvPr/>
          </p:nvSpPr>
          <p:spPr bwMode="auto">
            <a:xfrm>
              <a:off x="4819650" y="3133725"/>
              <a:ext cx="1759489" cy="1061633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22860" rIns="45720" bIns="228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40" name="Freeform 11"/>
            <p:cNvSpPr>
              <a:spLocks noEditPoints="1"/>
            </p:cNvSpPr>
            <p:nvPr/>
          </p:nvSpPr>
          <p:spPr bwMode="auto">
            <a:xfrm rot="21421112">
              <a:off x="5496194" y="3461341"/>
              <a:ext cx="406400" cy="406400"/>
            </a:xfrm>
            <a:custGeom>
              <a:avLst/>
              <a:gdLst>
                <a:gd name="T0" fmla="*/ 69 w 138"/>
                <a:gd name="T1" fmla="*/ 138 h 138"/>
                <a:gd name="T2" fmla="*/ 114 w 138"/>
                <a:gd name="T3" fmla="*/ 36 h 138"/>
                <a:gd name="T4" fmla="*/ 105 w 138"/>
                <a:gd name="T5" fmla="*/ 64 h 138"/>
                <a:gd name="T6" fmla="*/ 126 w 138"/>
                <a:gd name="T7" fmla="*/ 64 h 138"/>
                <a:gd name="T8" fmla="*/ 124 w 138"/>
                <a:gd name="T9" fmla="*/ 72 h 138"/>
                <a:gd name="T10" fmla="*/ 102 w 138"/>
                <a:gd name="T11" fmla="*/ 95 h 138"/>
                <a:gd name="T12" fmla="*/ 116 w 138"/>
                <a:gd name="T13" fmla="*/ 101 h 138"/>
                <a:gd name="T14" fmla="*/ 25 w 138"/>
                <a:gd name="T15" fmla="*/ 101 h 138"/>
                <a:gd name="T16" fmla="*/ 34 w 138"/>
                <a:gd name="T17" fmla="*/ 73 h 138"/>
                <a:gd name="T18" fmla="*/ 13 w 138"/>
                <a:gd name="T19" fmla="*/ 74 h 138"/>
                <a:gd name="T20" fmla="*/ 15 w 138"/>
                <a:gd name="T21" fmla="*/ 66 h 138"/>
                <a:gd name="T22" fmla="*/ 37 w 138"/>
                <a:gd name="T23" fmla="*/ 43 h 138"/>
                <a:gd name="T24" fmla="*/ 22 w 138"/>
                <a:gd name="T25" fmla="*/ 37 h 138"/>
                <a:gd name="T26" fmla="*/ 92 w 138"/>
                <a:gd name="T27" fmla="*/ 19 h 138"/>
                <a:gd name="T28" fmla="*/ 109 w 138"/>
                <a:gd name="T29" fmla="*/ 32 h 138"/>
                <a:gd name="T30" fmla="*/ 93 w 138"/>
                <a:gd name="T31" fmla="*/ 18 h 138"/>
                <a:gd name="T32" fmla="*/ 74 w 138"/>
                <a:gd name="T33" fmla="*/ 12 h 138"/>
                <a:gd name="T34" fmla="*/ 74 w 138"/>
                <a:gd name="T35" fmla="*/ 40 h 138"/>
                <a:gd name="T36" fmla="*/ 81 w 138"/>
                <a:gd name="T37" fmla="*/ 14 h 138"/>
                <a:gd name="T38" fmla="*/ 61 w 138"/>
                <a:gd name="T39" fmla="*/ 13 h 138"/>
                <a:gd name="T40" fmla="*/ 46 w 138"/>
                <a:gd name="T41" fmla="*/ 37 h 138"/>
                <a:gd name="T42" fmla="*/ 66 w 138"/>
                <a:gd name="T43" fmla="*/ 14 h 138"/>
                <a:gd name="T44" fmla="*/ 29 w 138"/>
                <a:gd name="T45" fmla="*/ 29 h 138"/>
                <a:gd name="T46" fmla="*/ 37 w 138"/>
                <a:gd name="T47" fmla="*/ 35 h 138"/>
                <a:gd name="T48" fmla="*/ 45 w 138"/>
                <a:gd name="T49" fmla="*/ 18 h 138"/>
                <a:gd name="T50" fmla="*/ 46 w 138"/>
                <a:gd name="T51" fmla="*/ 119 h 138"/>
                <a:gd name="T52" fmla="*/ 29 w 138"/>
                <a:gd name="T53" fmla="*/ 106 h 138"/>
                <a:gd name="T54" fmla="*/ 64 w 138"/>
                <a:gd name="T55" fmla="*/ 125 h 138"/>
                <a:gd name="T56" fmla="*/ 64 w 138"/>
                <a:gd name="T57" fmla="*/ 98 h 138"/>
                <a:gd name="T58" fmla="*/ 57 w 138"/>
                <a:gd name="T59" fmla="*/ 123 h 138"/>
                <a:gd name="T60" fmla="*/ 78 w 138"/>
                <a:gd name="T61" fmla="*/ 125 h 138"/>
                <a:gd name="T62" fmla="*/ 92 w 138"/>
                <a:gd name="T63" fmla="*/ 100 h 138"/>
                <a:gd name="T64" fmla="*/ 72 w 138"/>
                <a:gd name="T65" fmla="*/ 123 h 138"/>
                <a:gd name="T66" fmla="*/ 110 w 138"/>
                <a:gd name="T67" fmla="*/ 108 h 138"/>
                <a:gd name="T68" fmla="*/ 99 w 138"/>
                <a:gd name="T69" fmla="*/ 104 h 138"/>
                <a:gd name="T70" fmla="*/ 94 w 138"/>
                <a:gd name="T71" fmla="*/ 43 h 138"/>
                <a:gd name="T72" fmla="*/ 72 w 138"/>
                <a:gd name="T73" fmla="*/ 64 h 138"/>
                <a:gd name="T74" fmla="*/ 98 w 138"/>
                <a:gd name="T75" fmla="*/ 64 h 138"/>
                <a:gd name="T76" fmla="*/ 97 w 138"/>
                <a:gd name="T77" fmla="*/ 72 h 138"/>
                <a:gd name="T78" fmla="*/ 72 w 138"/>
                <a:gd name="T79" fmla="*/ 90 h 138"/>
                <a:gd name="T80" fmla="*/ 96 w 138"/>
                <a:gd name="T81" fmla="*/ 93 h 138"/>
                <a:gd name="T82" fmla="*/ 45 w 138"/>
                <a:gd name="T83" fmla="*/ 94 h 138"/>
                <a:gd name="T84" fmla="*/ 66 w 138"/>
                <a:gd name="T85" fmla="*/ 73 h 138"/>
                <a:gd name="T86" fmla="*/ 40 w 138"/>
                <a:gd name="T87" fmla="*/ 74 h 138"/>
                <a:gd name="T88" fmla="*/ 42 w 138"/>
                <a:gd name="T89" fmla="*/ 66 h 138"/>
                <a:gd name="T90" fmla="*/ 66 w 138"/>
                <a:gd name="T91" fmla="*/ 47 h 138"/>
                <a:gd name="T92" fmla="*/ 43 w 138"/>
                <a:gd name="T93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8" h="138">
                  <a:moveTo>
                    <a:pt x="69" y="0"/>
                  </a:moveTo>
                  <a:cubicBezTo>
                    <a:pt x="107" y="0"/>
                    <a:pt x="138" y="31"/>
                    <a:pt x="138" y="69"/>
                  </a:cubicBezTo>
                  <a:cubicBezTo>
                    <a:pt x="138" y="107"/>
                    <a:pt x="107" y="138"/>
                    <a:pt x="69" y="138"/>
                  </a:cubicBezTo>
                  <a:cubicBezTo>
                    <a:pt x="31" y="138"/>
                    <a:pt x="0" y="107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lose/>
                  <a:moveTo>
                    <a:pt x="114" y="36"/>
                  </a:moveTo>
                  <a:cubicBezTo>
                    <a:pt x="111" y="38"/>
                    <a:pt x="107" y="40"/>
                    <a:pt x="103" y="41"/>
                  </a:cubicBezTo>
                  <a:cubicBezTo>
                    <a:pt x="102" y="41"/>
                    <a:pt x="102" y="42"/>
                    <a:pt x="102" y="43"/>
                  </a:cubicBezTo>
                  <a:cubicBezTo>
                    <a:pt x="103" y="49"/>
                    <a:pt x="104" y="57"/>
                    <a:pt x="105" y="64"/>
                  </a:cubicBezTo>
                  <a:cubicBezTo>
                    <a:pt x="105" y="65"/>
                    <a:pt x="105" y="66"/>
                    <a:pt x="106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5" y="66"/>
                    <a:pt x="126" y="65"/>
                    <a:pt x="126" y="64"/>
                  </a:cubicBezTo>
                  <a:cubicBezTo>
                    <a:pt x="125" y="54"/>
                    <a:pt x="121" y="45"/>
                    <a:pt x="116" y="37"/>
                  </a:cubicBezTo>
                  <a:cubicBezTo>
                    <a:pt x="116" y="36"/>
                    <a:pt x="115" y="36"/>
                    <a:pt x="114" y="36"/>
                  </a:cubicBezTo>
                  <a:close/>
                  <a:moveTo>
                    <a:pt x="124" y="72"/>
                  </a:moveTo>
                  <a:cubicBezTo>
                    <a:pt x="106" y="72"/>
                    <a:pt x="106" y="72"/>
                    <a:pt x="106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4" y="81"/>
                    <a:pt x="103" y="88"/>
                    <a:pt x="102" y="95"/>
                  </a:cubicBezTo>
                  <a:cubicBezTo>
                    <a:pt x="102" y="96"/>
                    <a:pt x="102" y="96"/>
                    <a:pt x="103" y="97"/>
                  </a:cubicBezTo>
                  <a:cubicBezTo>
                    <a:pt x="107" y="98"/>
                    <a:pt x="111" y="99"/>
                    <a:pt x="114" y="101"/>
                  </a:cubicBezTo>
                  <a:cubicBezTo>
                    <a:pt x="115" y="101"/>
                    <a:pt x="116" y="101"/>
                    <a:pt x="116" y="101"/>
                  </a:cubicBezTo>
                  <a:cubicBezTo>
                    <a:pt x="121" y="93"/>
                    <a:pt x="125" y="84"/>
                    <a:pt x="126" y="74"/>
                  </a:cubicBezTo>
                  <a:cubicBezTo>
                    <a:pt x="126" y="73"/>
                    <a:pt x="125" y="72"/>
                    <a:pt x="124" y="72"/>
                  </a:cubicBezTo>
                  <a:close/>
                  <a:moveTo>
                    <a:pt x="25" y="101"/>
                  </a:moveTo>
                  <a:cubicBezTo>
                    <a:pt x="28" y="99"/>
                    <a:pt x="32" y="98"/>
                    <a:pt x="36" y="97"/>
                  </a:cubicBezTo>
                  <a:cubicBezTo>
                    <a:pt x="36" y="96"/>
                    <a:pt x="37" y="96"/>
                    <a:pt x="37" y="95"/>
                  </a:cubicBezTo>
                  <a:cubicBezTo>
                    <a:pt x="35" y="88"/>
                    <a:pt x="34" y="81"/>
                    <a:pt x="34" y="73"/>
                  </a:cubicBezTo>
                  <a:cubicBezTo>
                    <a:pt x="34" y="73"/>
                    <a:pt x="33" y="72"/>
                    <a:pt x="32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4" y="72"/>
                    <a:pt x="13" y="73"/>
                    <a:pt x="13" y="74"/>
                  </a:cubicBezTo>
                  <a:cubicBezTo>
                    <a:pt x="14" y="84"/>
                    <a:pt x="17" y="93"/>
                    <a:pt x="22" y="101"/>
                  </a:cubicBezTo>
                  <a:cubicBezTo>
                    <a:pt x="23" y="101"/>
                    <a:pt x="24" y="101"/>
                    <a:pt x="25" y="101"/>
                  </a:cubicBezTo>
                  <a:close/>
                  <a:moveTo>
                    <a:pt x="15" y="66"/>
                  </a:moveTo>
                  <a:cubicBezTo>
                    <a:pt x="32" y="66"/>
                    <a:pt x="32" y="66"/>
                    <a:pt x="32" y="66"/>
                  </a:cubicBezTo>
                  <a:cubicBezTo>
                    <a:pt x="33" y="66"/>
                    <a:pt x="34" y="65"/>
                    <a:pt x="34" y="64"/>
                  </a:cubicBezTo>
                  <a:cubicBezTo>
                    <a:pt x="34" y="57"/>
                    <a:pt x="35" y="49"/>
                    <a:pt x="37" y="43"/>
                  </a:cubicBezTo>
                  <a:cubicBezTo>
                    <a:pt x="37" y="42"/>
                    <a:pt x="36" y="41"/>
                    <a:pt x="36" y="41"/>
                  </a:cubicBezTo>
                  <a:cubicBezTo>
                    <a:pt x="32" y="40"/>
                    <a:pt x="28" y="38"/>
                    <a:pt x="25" y="36"/>
                  </a:cubicBezTo>
                  <a:cubicBezTo>
                    <a:pt x="24" y="36"/>
                    <a:pt x="23" y="36"/>
                    <a:pt x="22" y="37"/>
                  </a:cubicBezTo>
                  <a:cubicBezTo>
                    <a:pt x="17" y="45"/>
                    <a:pt x="14" y="54"/>
                    <a:pt x="13" y="64"/>
                  </a:cubicBezTo>
                  <a:cubicBezTo>
                    <a:pt x="13" y="65"/>
                    <a:pt x="14" y="66"/>
                    <a:pt x="15" y="66"/>
                  </a:cubicBezTo>
                  <a:close/>
                  <a:moveTo>
                    <a:pt x="92" y="19"/>
                  </a:moveTo>
                  <a:cubicBezTo>
                    <a:pt x="95" y="23"/>
                    <a:pt x="98" y="29"/>
                    <a:pt x="99" y="34"/>
                  </a:cubicBezTo>
                  <a:cubicBezTo>
                    <a:pt x="100" y="35"/>
                    <a:pt x="101" y="35"/>
                    <a:pt x="101" y="35"/>
                  </a:cubicBezTo>
                  <a:cubicBezTo>
                    <a:pt x="104" y="34"/>
                    <a:pt x="107" y="33"/>
                    <a:pt x="109" y="32"/>
                  </a:cubicBezTo>
                  <a:cubicBezTo>
                    <a:pt x="110" y="32"/>
                    <a:pt x="110" y="31"/>
                    <a:pt x="110" y="31"/>
                  </a:cubicBezTo>
                  <a:cubicBezTo>
                    <a:pt x="110" y="30"/>
                    <a:pt x="110" y="30"/>
                    <a:pt x="110" y="29"/>
                  </a:cubicBezTo>
                  <a:cubicBezTo>
                    <a:pt x="105" y="24"/>
                    <a:pt x="100" y="20"/>
                    <a:pt x="93" y="18"/>
                  </a:cubicBezTo>
                  <a:cubicBezTo>
                    <a:pt x="93" y="17"/>
                    <a:pt x="92" y="18"/>
                    <a:pt x="92" y="19"/>
                  </a:cubicBezTo>
                  <a:close/>
                  <a:moveTo>
                    <a:pt x="78" y="13"/>
                  </a:moveTo>
                  <a:cubicBezTo>
                    <a:pt x="77" y="13"/>
                    <a:pt x="75" y="12"/>
                    <a:pt x="74" y="12"/>
                  </a:cubicBezTo>
                  <a:cubicBezTo>
                    <a:pt x="73" y="12"/>
                    <a:pt x="72" y="13"/>
                    <a:pt x="72" y="14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9"/>
                    <a:pt x="73" y="40"/>
                    <a:pt x="74" y="40"/>
                  </a:cubicBezTo>
                  <a:cubicBezTo>
                    <a:pt x="80" y="39"/>
                    <a:pt x="86" y="39"/>
                    <a:pt x="92" y="37"/>
                  </a:cubicBezTo>
                  <a:cubicBezTo>
                    <a:pt x="93" y="37"/>
                    <a:pt x="94" y="36"/>
                    <a:pt x="93" y="35"/>
                  </a:cubicBezTo>
                  <a:cubicBezTo>
                    <a:pt x="91" y="28"/>
                    <a:pt x="87" y="20"/>
                    <a:pt x="81" y="14"/>
                  </a:cubicBezTo>
                  <a:cubicBezTo>
                    <a:pt x="80" y="13"/>
                    <a:pt x="79" y="13"/>
                    <a:pt x="78" y="13"/>
                  </a:cubicBezTo>
                  <a:close/>
                  <a:moveTo>
                    <a:pt x="64" y="12"/>
                  </a:moveTo>
                  <a:cubicBezTo>
                    <a:pt x="63" y="12"/>
                    <a:pt x="62" y="13"/>
                    <a:pt x="61" y="13"/>
                  </a:cubicBezTo>
                  <a:cubicBezTo>
                    <a:pt x="59" y="13"/>
                    <a:pt x="58" y="13"/>
                    <a:pt x="57" y="14"/>
                  </a:cubicBezTo>
                  <a:cubicBezTo>
                    <a:pt x="52" y="20"/>
                    <a:pt x="48" y="28"/>
                    <a:pt x="45" y="35"/>
                  </a:cubicBezTo>
                  <a:cubicBezTo>
                    <a:pt x="45" y="36"/>
                    <a:pt x="45" y="37"/>
                    <a:pt x="46" y="37"/>
                  </a:cubicBezTo>
                  <a:cubicBezTo>
                    <a:pt x="52" y="39"/>
                    <a:pt x="58" y="39"/>
                    <a:pt x="64" y="40"/>
                  </a:cubicBezTo>
                  <a:cubicBezTo>
                    <a:pt x="65" y="40"/>
                    <a:pt x="66" y="39"/>
                    <a:pt x="66" y="38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3"/>
                    <a:pt x="65" y="12"/>
                    <a:pt x="64" y="12"/>
                  </a:cubicBezTo>
                  <a:close/>
                  <a:moveTo>
                    <a:pt x="45" y="18"/>
                  </a:moveTo>
                  <a:cubicBezTo>
                    <a:pt x="39" y="20"/>
                    <a:pt x="33" y="24"/>
                    <a:pt x="29" y="29"/>
                  </a:cubicBezTo>
                  <a:cubicBezTo>
                    <a:pt x="28" y="30"/>
                    <a:pt x="28" y="30"/>
                    <a:pt x="28" y="31"/>
                  </a:cubicBezTo>
                  <a:cubicBezTo>
                    <a:pt x="28" y="31"/>
                    <a:pt x="29" y="32"/>
                    <a:pt x="29" y="32"/>
                  </a:cubicBezTo>
                  <a:cubicBezTo>
                    <a:pt x="32" y="33"/>
                    <a:pt x="34" y="34"/>
                    <a:pt x="37" y="35"/>
                  </a:cubicBezTo>
                  <a:cubicBezTo>
                    <a:pt x="38" y="35"/>
                    <a:pt x="39" y="35"/>
                    <a:pt x="39" y="34"/>
                  </a:cubicBezTo>
                  <a:cubicBezTo>
                    <a:pt x="41" y="29"/>
                    <a:pt x="43" y="23"/>
                    <a:pt x="46" y="19"/>
                  </a:cubicBezTo>
                  <a:cubicBezTo>
                    <a:pt x="47" y="18"/>
                    <a:pt x="46" y="17"/>
                    <a:pt x="45" y="18"/>
                  </a:cubicBezTo>
                  <a:close/>
                  <a:moveTo>
                    <a:pt x="29" y="108"/>
                  </a:moveTo>
                  <a:cubicBezTo>
                    <a:pt x="33" y="113"/>
                    <a:pt x="39" y="117"/>
                    <a:pt x="45" y="120"/>
                  </a:cubicBezTo>
                  <a:cubicBezTo>
                    <a:pt x="46" y="120"/>
                    <a:pt x="47" y="119"/>
                    <a:pt x="46" y="119"/>
                  </a:cubicBezTo>
                  <a:cubicBezTo>
                    <a:pt x="43" y="114"/>
                    <a:pt x="41" y="109"/>
                    <a:pt x="39" y="104"/>
                  </a:cubicBezTo>
                  <a:cubicBezTo>
                    <a:pt x="39" y="103"/>
                    <a:pt x="38" y="102"/>
                    <a:pt x="37" y="103"/>
                  </a:cubicBezTo>
                  <a:cubicBezTo>
                    <a:pt x="34" y="104"/>
                    <a:pt x="32" y="104"/>
                    <a:pt x="29" y="106"/>
                  </a:cubicBezTo>
                  <a:cubicBezTo>
                    <a:pt x="28" y="106"/>
                    <a:pt x="28" y="107"/>
                    <a:pt x="29" y="108"/>
                  </a:cubicBezTo>
                  <a:close/>
                  <a:moveTo>
                    <a:pt x="61" y="125"/>
                  </a:moveTo>
                  <a:cubicBezTo>
                    <a:pt x="62" y="125"/>
                    <a:pt x="63" y="125"/>
                    <a:pt x="64" y="125"/>
                  </a:cubicBezTo>
                  <a:cubicBezTo>
                    <a:pt x="65" y="125"/>
                    <a:pt x="66" y="124"/>
                    <a:pt x="66" y="12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6" y="99"/>
                    <a:pt x="65" y="98"/>
                    <a:pt x="64" y="98"/>
                  </a:cubicBezTo>
                  <a:cubicBezTo>
                    <a:pt x="58" y="98"/>
                    <a:pt x="52" y="99"/>
                    <a:pt x="46" y="100"/>
                  </a:cubicBezTo>
                  <a:cubicBezTo>
                    <a:pt x="45" y="100"/>
                    <a:pt x="45" y="101"/>
                    <a:pt x="45" y="102"/>
                  </a:cubicBezTo>
                  <a:cubicBezTo>
                    <a:pt x="48" y="110"/>
                    <a:pt x="52" y="118"/>
                    <a:pt x="57" y="123"/>
                  </a:cubicBezTo>
                  <a:cubicBezTo>
                    <a:pt x="58" y="124"/>
                    <a:pt x="59" y="125"/>
                    <a:pt x="61" y="125"/>
                  </a:cubicBezTo>
                  <a:close/>
                  <a:moveTo>
                    <a:pt x="74" y="125"/>
                  </a:moveTo>
                  <a:cubicBezTo>
                    <a:pt x="75" y="125"/>
                    <a:pt x="77" y="125"/>
                    <a:pt x="78" y="125"/>
                  </a:cubicBezTo>
                  <a:cubicBezTo>
                    <a:pt x="79" y="125"/>
                    <a:pt x="80" y="124"/>
                    <a:pt x="81" y="123"/>
                  </a:cubicBezTo>
                  <a:cubicBezTo>
                    <a:pt x="87" y="118"/>
                    <a:pt x="91" y="110"/>
                    <a:pt x="93" y="102"/>
                  </a:cubicBezTo>
                  <a:cubicBezTo>
                    <a:pt x="94" y="101"/>
                    <a:pt x="93" y="100"/>
                    <a:pt x="92" y="100"/>
                  </a:cubicBezTo>
                  <a:cubicBezTo>
                    <a:pt x="86" y="99"/>
                    <a:pt x="80" y="98"/>
                    <a:pt x="74" y="98"/>
                  </a:cubicBezTo>
                  <a:cubicBezTo>
                    <a:pt x="73" y="98"/>
                    <a:pt x="72" y="99"/>
                    <a:pt x="72" y="100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72" y="124"/>
                    <a:pt x="73" y="125"/>
                    <a:pt x="74" y="125"/>
                  </a:cubicBezTo>
                  <a:close/>
                  <a:moveTo>
                    <a:pt x="93" y="120"/>
                  </a:moveTo>
                  <a:cubicBezTo>
                    <a:pt x="100" y="117"/>
                    <a:pt x="105" y="113"/>
                    <a:pt x="110" y="108"/>
                  </a:cubicBezTo>
                  <a:cubicBezTo>
                    <a:pt x="111" y="107"/>
                    <a:pt x="110" y="106"/>
                    <a:pt x="109" y="106"/>
                  </a:cubicBezTo>
                  <a:cubicBezTo>
                    <a:pt x="107" y="104"/>
                    <a:pt x="104" y="104"/>
                    <a:pt x="101" y="103"/>
                  </a:cubicBezTo>
                  <a:cubicBezTo>
                    <a:pt x="101" y="102"/>
                    <a:pt x="100" y="103"/>
                    <a:pt x="99" y="104"/>
                  </a:cubicBezTo>
                  <a:cubicBezTo>
                    <a:pt x="98" y="109"/>
                    <a:pt x="95" y="114"/>
                    <a:pt x="92" y="119"/>
                  </a:cubicBezTo>
                  <a:cubicBezTo>
                    <a:pt x="92" y="119"/>
                    <a:pt x="93" y="120"/>
                    <a:pt x="93" y="120"/>
                  </a:cubicBezTo>
                  <a:close/>
                  <a:moveTo>
                    <a:pt x="94" y="43"/>
                  </a:moveTo>
                  <a:cubicBezTo>
                    <a:pt x="88" y="44"/>
                    <a:pt x="81" y="45"/>
                    <a:pt x="74" y="46"/>
                  </a:cubicBezTo>
                  <a:cubicBezTo>
                    <a:pt x="73" y="46"/>
                    <a:pt x="72" y="46"/>
                    <a:pt x="72" y="47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65"/>
                    <a:pt x="73" y="66"/>
                    <a:pt x="74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8" y="66"/>
                    <a:pt x="99" y="65"/>
                    <a:pt x="98" y="64"/>
                  </a:cubicBezTo>
                  <a:cubicBezTo>
                    <a:pt x="98" y="57"/>
                    <a:pt x="97" y="50"/>
                    <a:pt x="96" y="44"/>
                  </a:cubicBezTo>
                  <a:cubicBezTo>
                    <a:pt x="96" y="44"/>
                    <a:pt x="95" y="43"/>
                    <a:pt x="94" y="43"/>
                  </a:cubicBezTo>
                  <a:close/>
                  <a:moveTo>
                    <a:pt x="97" y="72"/>
                  </a:moveTo>
                  <a:cubicBezTo>
                    <a:pt x="74" y="72"/>
                    <a:pt x="74" y="72"/>
                    <a:pt x="74" y="72"/>
                  </a:cubicBezTo>
                  <a:cubicBezTo>
                    <a:pt x="73" y="72"/>
                    <a:pt x="72" y="73"/>
                    <a:pt x="72" y="73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2" y="91"/>
                    <a:pt x="73" y="92"/>
                    <a:pt x="74" y="92"/>
                  </a:cubicBezTo>
                  <a:cubicBezTo>
                    <a:pt x="81" y="92"/>
                    <a:pt x="88" y="93"/>
                    <a:pt x="94" y="94"/>
                  </a:cubicBezTo>
                  <a:cubicBezTo>
                    <a:pt x="95" y="95"/>
                    <a:pt x="96" y="94"/>
                    <a:pt x="96" y="93"/>
                  </a:cubicBezTo>
                  <a:cubicBezTo>
                    <a:pt x="97" y="87"/>
                    <a:pt x="98" y="80"/>
                    <a:pt x="98" y="74"/>
                  </a:cubicBezTo>
                  <a:cubicBezTo>
                    <a:pt x="99" y="73"/>
                    <a:pt x="98" y="72"/>
                    <a:pt x="97" y="72"/>
                  </a:cubicBezTo>
                  <a:close/>
                  <a:moveTo>
                    <a:pt x="45" y="94"/>
                  </a:moveTo>
                  <a:cubicBezTo>
                    <a:pt x="51" y="93"/>
                    <a:pt x="58" y="92"/>
                    <a:pt x="65" y="92"/>
                  </a:cubicBezTo>
                  <a:cubicBezTo>
                    <a:pt x="65" y="92"/>
                    <a:pt x="66" y="91"/>
                    <a:pt x="66" y="90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5" y="72"/>
                    <a:pt x="65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1" y="72"/>
                    <a:pt x="40" y="73"/>
                    <a:pt x="40" y="74"/>
                  </a:cubicBezTo>
                  <a:cubicBezTo>
                    <a:pt x="40" y="80"/>
                    <a:pt x="41" y="87"/>
                    <a:pt x="43" y="93"/>
                  </a:cubicBezTo>
                  <a:cubicBezTo>
                    <a:pt x="43" y="94"/>
                    <a:pt x="44" y="95"/>
                    <a:pt x="45" y="94"/>
                  </a:cubicBezTo>
                  <a:close/>
                  <a:moveTo>
                    <a:pt x="42" y="66"/>
                  </a:moveTo>
                  <a:cubicBezTo>
                    <a:pt x="65" y="66"/>
                    <a:pt x="65" y="66"/>
                    <a:pt x="65" y="66"/>
                  </a:cubicBezTo>
                  <a:cubicBezTo>
                    <a:pt x="65" y="66"/>
                    <a:pt x="66" y="65"/>
                    <a:pt x="66" y="64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6"/>
                    <a:pt x="65" y="46"/>
                    <a:pt x="65" y="46"/>
                  </a:cubicBezTo>
                  <a:cubicBezTo>
                    <a:pt x="58" y="45"/>
                    <a:pt x="51" y="44"/>
                    <a:pt x="45" y="43"/>
                  </a:cubicBezTo>
                  <a:cubicBezTo>
                    <a:pt x="44" y="43"/>
                    <a:pt x="43" y="44"/>
                    <a:pt x="43" y="44"/>
                  </a:cubicBezTo>
                  <a:cubicBezTo>
                    <a:pt x="41" y="50"/>
                    <a:pt x="40" y="57"/>
                    <a:pt x="40" y="64"/>
                  </a:cubicBezTo>
                  <a:cubicBezTo>
                    <a:pt x="40" y="65"/>
                    <a:pt x="41" y="66"/>
                    <a:pt x="42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 sz="2400">
                <a:latin typeface="+mj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060161" y="1714500"/>
            <a:ext cx="1759489" cy="1061633"/>
            <a:chOff x="3060161" y="1714500"/>
            <a:chExt cx="1759489" cy="1061633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3060161" y="1714500"/>
              <a:ext cx="1759489" cy="1061633"/>
            </a:xfrm>
            <a:prstGeom prst="round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22860" rIns="45720" bIns="228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grpSp>
          <p:nvGrpSpPr>
            <p:cNvPr id="46" name="Group 33"/>
            <p:cNvGrpSpPr>
              <a:grpSpLocks noChangeAspect="1"/>
            </p:cNvGrpSpPr>
            <p:nvPr/>
          </p:nvGrpSpPr>
          <p:grpSpPr>
            <a:xfrm>
              <a:off x="3747961" y="2028820"/>
              <a:ext cx="383888" cy="432992"/>
              <a:chOff x="5513440" y="1766202"/>
              <a:chExt cx="429274" cy="484183"/>
            </a:xfrm>
            <a:solidFill>
              <a:schemeClr val="bg1"/>
            </a:solidFill>
          </p:grpSpPr>
          <p:sp>
            <p:nvSpPr>
              <p:cNvPr id="47" name="Freeform 147"/>
              <p:cNvSpPr>
                <a:spLocks/>
              </p:cNvSpPr>
              <p:nvPr/>
            </p:nvSpPr>
            <p:spPr bwMode="auto">
              <a:xfrm>
                <a:off x="5513440" y="1766202"/>
                <a:ext cx="429274" cy="87353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16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48" name="Freeform 148"/>
              <p:cNvSpPr>
                <a:spLocks noEditPoints="1"/>
              </p:cNvSpPr>
              <p:nvPr/>
            </p:nvSpPr>
            <p:spPr bwMode="auto">
              <a:xfrm>
                <a:off x="5550876" y="1873521"/>
                <a:ext cx="356897" cy="376864"/>
              </a:xfrm>
              <a:custGeom>
                <a:avLst/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16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49" name="Freeform 149"/>
              <p:cNvSpPr>
                <a:spLocks/>
              </p:cNvSpPr>
              <p:nvPr/>
            </p:nvSpPr>
            <p:spPr bwMode="auto">
              <a:xfrm>
                <a:off x="5578330" y="1945898"/>
                <a:ext cx="174705" cy="102328"/>
              </a:xfrm>
              <a:custGeom>
                <a:avLst/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16">
                  <a:defRPr/>
                </a:pPr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300673" y="3133725"/>
            <a:ext cx="1759489" cy="1061633"/>
            <a:chOff x="1300673" y="3133725"/>
            <a:chExt cx="1759489" cy="1061633"/>
          </a:xfrm>
          <a:solidFill>
            <a:srgbClr val="00B0F0"/>
          </a:solidFill>
        </p:grpSpPr>
        <p:sp>
          <p:nvSpPr>
            <p:cNvPr id="9" name="Rounded Rectangle 8"/>
            <p:cNvSpPr/>
            <p:nvPr/>
          </p:nvSpPr>
          <p:spPr bwMode="auto">
            <a:xfrm>
              <a:off x="1300673" y="3133725"/>
              <a:ext cx="1759489" cy="1061633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22860" rIns="45720" bIns="228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grpSp>
          <p:nvGrpSpPr>
            <p:cNvPr id="50" name="Group 12"/>
            <p:cNvGrpSpPr>
              <a:grpSpLocks noChangeAspect="1"/>
            </p:cNvGrpSpPr>
            <p:nvPr/>
          </p:nvGrpSpPr>
          <p:grpSpPr>
            <a:xfrm>
              <a:off x="1988472" y="3508351"/>
              <a:ext cx="383890" cy="312380"/>
              <a:chOff x="1550139" y="1314466"/>
              <a:chExt cx="509139" cy="414300"/>
            </a:xfrm>
            <a:grpFill/>
          </p:grpSpPr>
          <p:sp>
            <p:nvSpPr>
              <p:cNvPr id="51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16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2" name="Freeform 6"/>
              <p:cNvSpPr>
                <a:spLocks/>
              </p:cNvSpPr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16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3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16">
                  <a:defRPr/>
                </a:pPr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4219651" y="4962526"/>
            <a:ext cx="900000" cy="900000"/>
            <a:chOff x="4219651" y="4962526"/>
            <a:chExt cx="900000" cy="900000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4219651" y="4962526"/>
              <a:ext cx="900000" cy="900000"/>
            </a:xfrm>
            <a:prstGeom prst="round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22860" rIns="45720" bIns="228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5" name="Freeform 55"/>
            <p:cNvSpPr>
              <a:spLocks noChangeAspect="1" noEditPoints="1"/>
            </p:cNvSpPr>
            <p:nvPr/>
          </p:nvSpPr>
          <p:spPr bwMode="auto">
            <a:xfrm>
              <a:off x="4478148" y="5211502"/>
              <a:ext cx="383006" cy="402048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914316">
                <a:defRPr/>
              </a:pPr>
              <a:endParaRPr lang="en-US">
                <a:latin typeface="+mj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679139" y="4962526"/>
            <a:ext cx="900000" cy="900000"/>
            <a:chOff x="5679139" y="4962526"/>
            <a:chExt cx="900000" cy="9000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5679139" y="4962526"/>
              <a:ext cx="900000" cy="900000"/>
            </a:xfrm>
            <a:prstGeom prst="round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22860" rIns="45720" bIns="228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grpSp>
          <p:nvGrpSpPr>
            <p:cNvPr id="56" name="Group 25"/>
            <p:cNvGrpSpPr>
              <a:grpSpLocks noChangeAspect="1"/>
            </p:cNvGrpSpPr>
            <p:nvPr/>
          </p:nvGrpSpPr>
          <p:grpSpPr>
            <a:xfrm>
              <a:off x="5937194" y="5223629"/>
              <a:ext cx="383890" cy="377794"/>
              <a:chOff x="1587575" y="2265358"/>
              <a:chExt cx="314468" cy="309477"/>
            </a:xfrm>
            <a:solidFill>
              <a:schemeClr val="bg1"/>
            </a:solidFill>
          </p:grpSpPr>
          <p:sp>
            <p:nvSpPr>
              <p:cNvPr id="57" name="Freeform 59"/>
              <p:cNvSpPr>
                <a:spLocks noEditPoints="1"/>
              </p:cNvSpPr>
              <p:nvPr/>
            </p:nvSpPr>
            <p:spPr bwMode="auto">
              <a:xfrm>
                <a:off x="1587575" y="2265358"/>
                <a:ext cx="314468" cy="309477"/>
              </a:xfrm>
              <a:custGeom>
                <a:avLst/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16"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8" name="Oval 60"/>
              <p:cNvSpPr>
                <a:spLocks noChangeArrowheads="1"/>
              </p:cNvSpPr>
              <p:nvPr/>
            </p:nvSpPr>
            <p:spPr bwMode="auto">
              <a:xfrm>
                <a:off x="1712364" y="2387652"/>
                <a:ext cx="64890" cy="6239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16">
                  <a:defRPr/>
                </a:pPr>
                <a:endParaRPr lang="en-US"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901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8" grpId="0" animBg="1"/>
      <p:bldP spid="20" grpId="0" animBg="1"/>
      <p:bldP spid="30" grpId="0"/>
      <p:bldP spid="32" grpId="0"/>
      <p:bldP spid="33" grpId="0"/>
      <p:bldP spid="34" grpId="0"/>
      <p:bldP spid="35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d-ID" altLang="zh-CN" dirty="0">
                <a:latin typeface="+mj-lt"/>
              </a:rPr>
              <a:t>Design &amp; Creativity Space Studio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0" y="3760923"/>
            <a:ext cx="11182350" cy="0"/>
          </a:xfrm>
          <a:prstGeom prst="straightConnector1">
            <a:avLst/>
          </a:prstGeom>
          <a:ln w="1143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163516" y="3342860"/>
            <a:ext cx="2262348" cy="254634"/>
            <a:chOff x="7163516" y="3227357"/>
            <a:chExt cx="2262348" cy="254634"/>
          </a:xfrm>
          <a:solidFill>
            <a:srgbClr val="0070C0"/>
          </a:solidFill>
        </p:grpSpPr>
        <p:sp>
          <p:nvSpPr>
            <p:cNvPr id="52" name="Rectangle 51"/>
            <p:cNvSpPr/>
            <p:nvPr/>
          </p:nvSpPr>
          <p:spPr>
            <a:xfrm>
              <a:off x="7163516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9171230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63516" y="3950445"/>
            <a:ext cx="2262348" cy="254634"/>
            <a:chOff x="7163516" y="3834942"/>
            <a:chExt cx="2262348" cy="254634"/>
          </a:xfrm>
          <a:solidFill>
            <a:srgbClr val="0070C0"/>
          </a:solidFill>
        </p:grpSpPr>
        <p:sp>
          <p:nvSpPr>
            <p:cNvPr id="73" name="Rectangle 72"/>
            <p:cNvSpPr/>
            <p:nvPr/>
          </p:nvSpPr>
          <p:spPr>
            <a:xfrm>
              <a:off x="7163516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9171230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28485" y="3342860"/>
            <a:ext cx="2262348" cy="254634"/>
            <a:chOff x="5028485" y="3227357"/>
            <a:chExt cx="2262348" cy="254634"/>
          </a:xfrm>
          <a:solidFill>
            <a:srgbClr val="00B0F0"/>
          </a:solidFill>
        </p:grpSpPr>
        <p:sp>
          <p:nvSpPr>
            <p:cNvPr id="51" name="Rectangle 50"/>
            <p:cNvSpPr/>
            <p:nvPr/>
          </p:nvSpPr>
          <p:spPr>
            <a:xfrm>
              <a:off x="5028485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036199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28485" y="3950445"/>
            <a:ext cx="2262348" cy="254634"/>
            <a:chOff x="5028485" y="3834942"/>
            <a:chExt cx="2262348" cy="254634"/>
          </a:xfrm>
          <a:solidFill>
            <a:srgbClr val="00B0F0"/>
          </a:solidFill>
        </p:grpSpPr>
        <p:sp>
          <p:nvSpPr>
            <p:cNvPr id="72" name="Rectangle 71"/>
            <p:cNvSpPr/>
            <p:nvPr/>
          </p:nvSpPr>
          <p:spPr>
            <a:xfrm>
              <a:off x="5028485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7036199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72698" y="3342860"/>
            <a:ext cx="2183104" cy="254634"/>
            <a:chOff x="2972698" y="3227357"/>
            <a:chExt cx="2183104" cy="25463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4" name="Rectangle 53"/>
            <p:cNvSpPr/>
            <p:nvPr/>
          </p:nvSpPr>
          <p:spPr>
            <a:xfrm>
              <a:off x="2972698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901168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0" y="3342860"/>
            <a:ext cx="3020771" cy="254634"/>
            <a:chOff x="0" y="3227357"/>
            <a:chExt cx="3020771" cy="254634"/>
          </a:xfrm>
          <a:solidFill>
            <a:schemeClr val="bg1"/>
          </a:solidFill>
        </p:grpSpPr>
        <p:sp>
          <p:nvSpPr>
            <p:cNvPr id="53" name="Rectangle 52"/>
            <p:cNvSpPr/>
            <p:nvPr/>
          </p:nvSpPr>
          <p:spPr>
            <a:xfrm>
              <a:off x="0" y="3300674"/>
              <a:ext cx="28829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766137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72698" y="3950445"/>
            <a:ext cx="2183104" cy="254634"/>
            <a:chOff x="2972698" y="3834942"/>
            <a:chExt cx="2183104" cy="25463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5" name="Rectangle 74"/>
            <p:cNvSpPr/>
            <p:nvPr/>
          </p:nvSpPr>
          <p:spPr>
            <a:xfrm>
              <a:off x="2972698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901168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3950445"/>
            <a:ext cx="3020771" cy="254634"/>
            <a:chOff x="0" y="3834942"/>
            <a:chExt cx="3020771" cy="254634"/>
          </a:xfrm>
          <a:solidFill>
            <a:schemeClr val="bg1"/>
          </a:solidFill>
        </p:grpSpPr>
        <p:sp>
          <p:nvSpPr>
            <p:cNvPr id="74" name="Rectangle 73"/>
            <p:cNvSpPr/>
            <p:nvPr/>
          </p:nvSpPr>
          <p:spPr>
            <a:xfrm>
              <a:off x="0" y="3908259"/>
              <a:ext cx="2924175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766137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71" name="文本框 70"/>
          <p:cNvSpPr txBox="1"/>
          <p:nvPr/>
        </p:nvSpPr>
        <p:spPr>
          <a:xfrm>
            <a:off x="1999166" y="2650340"/>
            <a:ext cx="1767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  <a:endParaRPr lang="zh-CN" alt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2" name="Rectangle 36"/>
          <p:cNvSpPr>
            <a:spLocks noChangeArrowheads="1"/>
          </p:cNvSpPr>
          <p:nvPr/>
        </p:nvSpPr>
        <p:spPr bwMode="auto">
          <a:xfrm>
            <a:off x="2070017" y="2344047"/>
            <a:ext cx="16257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algn="ctr"/>
            <a:r>
              <a:rPr lang="tr-TR" altLang="zh-CN" sz="1600" b="1" dirty="0">
                <a:solidFill>
                  <a:srgbClr val="00B0F0"/>
                </a:solidFill>
                <a:latin typeface="+mj-lt"/>
                <a:sym typeface="Arial" pitchFamily="34" charset="0"/>
              </a:rPr>
              <a:t>STAGE HERE</a:t>
            </a:r>
            <a:endParaRPr lang="zh-CN" altLang="en-US" sz="1600" b="1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4137040" y="2650340"/>
            <a:ext cx="1767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  <a:endParaRPr lang="zh-CN" alt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4" name="Rectangle 36"/>
          <p:cNvSpPr>
            <a:spLocks noChangeArrowheads="1"/>
          </p:cNvSpPr>
          <p:nvPr/>
        </p:nvSpPr>
        <p:spPr bwMode="auto">
          <a:xfrm>
            <a:off x="4207891" y="2344047"/>
            <a:ext cx="16257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algn="ctr"/>
            <a:r>
              <a:rPr lang="tr-TR" altLang="zh-CN" sz="1600" b="1" dirty="0">
                <a:solidFill>
                  <a:srgbClr val="00B0F0"/>
                </a:solidFill>
                <a:latin typeface="+mj-lt"/>
                <a:sym typeface="Arial" pitchFamily="34" charset="0"/>
              </a:rPr>
              <a:t>STAGE HERE</a:t>
            </a:r>
            <a:endParaRPr lang="zh-CN" altLang="en-US" sz="1600" b="1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6274914" y="2650340"/>
            <a:ext cx="1767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  <a:endParaRPr lang="zh-CN" alt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" name="Rectangle 36"/>
          <p:cNvSpPr>
            <a:spLocks noChangeArrowheads="1"/>
          </p:cNvSpPr>
          <p:nvPr/>
        </p:nvSpPr>
        <p:spPr bwMode="auto">
          <a:xfrm>
            <a:off x="6345765" y="2344047"/>
            <a:ext cx="16257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algn="ctr"/>
            <a:r>
              <a:rPr lang="tr-TR" altLang="zh-CN" sz="1600" b="1" dirty="0">
                <a:solidFill>
                  <a:srgbClr val="00B0F0"/>
                </a:solidFill>
                <a:latin typeface="+mj-lt"/>
                <a:sym typeface="Arial" pitchFamily="34" charset="0"/>
              </a:rPr>
              <a:t>STAGE HERE</a:t>
            </a:r>
            <a:endParaRPr lang="zh-CN" altLang="en-US" sz="1600" b="1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8412789" y="2650340"/>
            <a:ext cx="1767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  <a:endParaRPr lang="zh-CN" alt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8" name="Rectangle 36"/>
          <p:cNvSpPr>
            <a:spLocks noChangeArrowheads="1"/>
          </p:cNvSpPr>
          <p:nvPr/>
        </p:nvSpPr>
        <p:spPr bwMode="auto">
          <a:xfrm>
            <a:off x="8483640" y="2344047"/>
            <a:ext cx="16257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algn="ctr"/>
            <a:r>
              <a:rPr lang="tr-TR" altLang="zh-CN" sz="1600" b="1" dirty="0">
                <a:solidFill>
                  <a:srgbClr val="00B0F0"/>
                </a:solidFill>
                <a:latin typeface="+mj-lt"/>
                <a:sym typeface="Arial" pitchFamily="34" charset="0"/>
              </a:rPr>
              <a:t>STAGE HERE</a:t>
            </a:r>
            <a:endParaRPr lang="zh-CN" altLang="en-US" sz="1600" b="1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1999166" y="5430015"/>
            <a:ext cx="1767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  <a:endParaRPr lang="zh-CN" alt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0" name="Rectangle 36"/>
          <p:cNvSpPr>
            <a:spLocks noChangeArrowheads="1"/>
          </p:cNvSpPr>
          <p:nvPr/>
        </p:nvSpPr>
        <p:spPr bwMode="auto">
          <a:xfrm>
            <a:off x="2070017" y="5123722"/>
            <a:ext cx="16257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algn="ctr"/>
            <a:r>
              <a:rPr lang="tr-TR" altLang="zh-CN" sz="1600" b="1" dirty="0">
                <a:solidFill>
                  <a:srgbClr val="00B0F0"/>
                </a:solidFill>
                <a:latin typeface="+mj-lt"/>
                <a:sym typeface="Arial" pitchFamily="34" charset="0"/>
              </a:rPr>
              <a:t>STAGE HERE</a:t>
            </a:r>
            <a:endParaRPr lang="zh-CN" altLang="en-US" sz="1600" b="1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4137040" y="5430015"/>
            <a:ext cx="1767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  <a:endParaRPr lang="zh-CN" alt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2" name="Rectangle 36"/>
          <p:cNvSpPr>
            <a:spLocks noChangeArrowheads="1"/>
          </p:cNvSpPr>
          <p:nvPr/>
        </p:nvSpPr>
        <p:spPr bwMode="auto">
          <a:xfrm>
            <a:off x="4207891" y="5123722"/>
            <a:ext cx="16257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algn="ctr"/>
            <a:r>
              <a:rPr lang="tr-TR" altLang="zh-CN" sz="1600" b="1" dirty="0">
                <a:solidFill>
                  <a:srgbClr val="00B0F0"/>
                </a:solidFill>
                <a:latin typeface="+mj-lt"/>
                <a:sym typeface="Arial" pitchFamily="34" charset="0"/>
              </a:rPr>
              <a:t>STAGE HERE</a:t>
            </a:r>
            <a:endParaRPr lang="zh-CN" altLang="en-US" sz="1600" b="1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6274914" y="5430015"/>
            <a:ext cx="1767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  <a:endParaRPr lang="zh-CN" alt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4" name="Rectangle 36"/>
          <p:cNvSpPr>
            <a:spLocks noChangeArrowheads="1"/>
          </p:cNvSpPr>
          <p:nvPr/>
        </p:nvSpPr>
        <p:spPr bwMode="auto">
          <a:xfrm>
            <a:off x="6345765" y="5123722"/>
            <a:ext cx="16257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algn="ctr"/>
            <a:r>
              <a:rPr lang="tr-TR" altLang="zh-CN" sz="1600" b="1" dirty="0">
                <a:solidFill>
                  <a:srgbClr val="00B0F0"/>
                </a:solidFill>
                <a:latin typeface="+mj-lt"/>
                <a:sym typeface="Arial" pitchFamily="34" charset="0"/>
              </a:rPr>
              <a:t>STAGE HERE</a:t>
            </a:r>
            <a:endParaRPr lang="zh-CN" altLang="en-US" sz="1600" b="1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8412789" y="5430015"/>
            <a:ext cx="1767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  <a:endParaRPr lang="zh-CN" alt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6" name="Rectangle 36"/>
          <p:cNvSpPr>
            <a:spLocks noChangeArrowheads="1"/>
          </p:cNvSpPr>
          <p:nvPr/>
        </p:nvSpPr>
        <p:spPr bwMode="auto">
          <a:xfrm>
            <a:off x="8483640" y="5123722"/>
            <a:ext cx="16257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 algn="ctr"/>
            <a:r>
              <a:rPr lang="tr-TR" altLang="zh-CN" sz="1600" b="1" dirty="0">
                <a:solidFill>
                  <a:srgbClr val="00B0F0"/>
                </a:solidFill>
                <a:latin typeface="+mj-lt"/>
                <a:sym typeface="Arial" pitchFamily="34" charset="0"/>
              </a:rPr>
              <a:t>STAGE HERE</a:t>
            </a:r>
            <a:endParaRPr lang="zh-CN" altLang="en-US" sz="1600" b="1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020527" y="1792055"/>
            <a:ext cx="551992" cy="551992"/>
            <a:chOff x="9020527" y="1792055"/>
            <a:chExt cx="551992" cy="551992"/>
          </a:xfrm>
        </p:grpSpPr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9020527" y="1792055"/>
              <a:ext cx="551992" cy="55199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7" name="Freeform 132"/>
            <p:cNvSpPr>
              <a:spLocks noEditPoints="1"/>
            </p:cNvSpPr>
            <p:nvPr/>
          </p:nvSpPr>
          <p:spPr bwMode="auto">
            <a:xfrm>
              <a:off x="9154772" y="1968291"/>
              <a:ext cx="283502" cy="199520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610975" y="1792055"/>
            <a:ext cx="551992" cy="551992"/>
            <a:chOff x="2610975" y="1792055"/>
            <a:chExt cx="551992" cy="551992"/>
          </a:xfrm>
          <a:solidFill>
            <a:srgbClr val="00B0F0"/>
          </a:solidFill>
        </p:grpSpPr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2610975" y="1792055"/>
              <a:ext cx="551992" cy="5519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8" name="Freeform 133"/>
            <p:cNvSpPr>
              <a:spLocks noEditPoints="1"/>
            </p:cNvSpPr>
            <p:nvPr/>
          </p:nvSpPr>
          <p:spPr bwMode="auto">
            <a:xfrm>
              <a:off x="2739575" y="1920931"/>
              <a:ext cx="294792" cy="294240"/>
            </a:xfrm>
            <a:custGeom>
              <a:avLst/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52489" y="1792055"/>
            <a:ext cx="551992" cy="551992"/>
            <a:chOff x="4752489" y="1792055"/>
            <a:chExt cx="551992" cy="551992"/>
          </a:xfrm>
          <a:solidFill>
            <a:schemeClr val="bg1"/>
          </a:solidFill>
        </p:grpSpPr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4752489" y="1792055"/>
              <a:ext cx="551992" cy="55199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09" name="Group 134"/>
            <p:cNvGrpSpPr/>
            <p:nvPr/>
          </p:nvGrpSpPr>
          <p:grpSpPr>
            <a:xfrm>
              <a:off x="4912143" y="1885088"/>
              <a:ext cx="232684" cy="365926"/>
              <a:chOff x="871537" y="574552"/>
              <a:chExt cx="568325" cy="893763"/>
            </a:xfrm>
            <a:grpFill/>
          </p:grpSpPr>
          <p:sp>
            <p:nvSpPr>
              <p:cNvPr id="110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avLst/>
                <a:gdLst>
                  <a:gd name="T0" fmla="*/ 141 w 148"/>
                  <a:gd name="T1" fmla="*/ 39 h 235"/>
                  <a:gd name="T2" fmla="*/ 92 w 148"/>
                  <a:gd name="T3" fmla="*/ 5 h 235"/>
                  <a:gd name="T4" fmla="*/ 30 w 148"/>
                  <a:gd name="T5" fmla="*/ 15 h 235"/>
                  <a:gd name="T6" fmla="*/ 14 w 148"/>
                  <a:gd name="T7" fmla="*/ 108 h 235"/>
                  <a:gd name="T8" fmla="*/ 13 w 148"/>
                  <a:gd name="T9" fmla="*/ 178 h 235"/>
                  <a:gd name="T10" fmla="*/ 41 w 148"/>
                  <a:gd name="T11" fmla="*/ 223 h 235"/>
                  <a:gd name="T12" fmla="*/ 122 w 148"/>
                  <a:gd name="T13" fmla="*/ 217 h 235"/>
                  <a:gd name="T14" fmla="*/ 141 w 148"/>
                  <a:gd name="T15" fmla="*/ 164 h 235"/>
                  <a:gd name="T16" fmla="*/ 143 w 148"/>
                  <a:gd name="T17" fmla="*/ 109 h 235"/>
                  <a:gd name="T18" fmla="*/ 141 w 148"/>
                  <a:gd name="T19" fmla="*/ 39 h 235"/>
                  <a:gd name="T20" fmla="*/ 96 w 148"/>
                  <a:gd name="T21" fmla="*/ 68 h 235"/>
                  <a:gd name="T22" fmla="*/ 79 w 148"/>
                  <a:gd name="T23" fmla="*/ 101 h 235"/>
                  <a:gd name="T24" fmla="*/ 64 w 148"/>
                  <a:gd name="T25" fmla="*/ 82 h 235"/>
                  <a:gd name="T26" fmla="*/ 72 w 148"/>
                  <a:gd name="T27" fmla="*/ 15 h 235"/>
                  <a:gd name="T28" fmla="*/ 81 w 148"/>
                  <a:gd name="T29" fmla="*/ 14 h 235"/>
                  <a:gd name="T30" fmla="*/ 96 w 148"/>
                  <a:gd name="T31" fmla="*/ 6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235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11" name="Freeform 136"/>
              <p:cNvSpPr>
                <a:spLocks/>
              </p:cNvSpPr>
              <p:nvPr/>
            </p:nvSpPr>
            <p:spPr bwMode="auto">
              <a:xfrm>
                <a:off x="1139825" y="666627"/>
                <a:ext cx="69850" cy="155575"/>
              </a:xfrm>
              <a:custGeom>
                <a:avLst/>
                <a:gdLst>
                  <a:gd name="T0" fmla="*/ 9 w 18"/>
                  <a:gd name="T1" fmla="*/ 2 h 41"/>
                  <a:gd name="T2" fmla="*/ 0 w 18"/>
                  <a:gd name="T3" fmla="*/ 12 h 41"/>
                  <a:gd name="T4" fmla="*/ 7 w 18"/>
                  <a:gd name="T5" fmla="*/ 41 h 41"/>
                  <a:gd name="T6" fmla="*/ 18 w 18"/>
                  <a:gd name="T7" fmla="*/ 21 h 41"/>
                  <a:gd name="T8" fmla="*/ 9 w 18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6879013" y="4549386"/>
            <a:ext cx="551992" cy="551992"/>
            <a:chOff x="6879013" y="4549386"/>
            <a:chExt cx="551992" cy="551992"/>
          </a:xfrm>
        </p:grpSpPr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6879013" y="4549386"/>
              <a:ext cx="551992" cy="55199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12" name="Group 137"/>
            <p:cNvGrpSpPr/>
            <p:nvPr/>
          </p:nvGrpSpPr>
          <p:grpSpPr>
            <a:xfrm>
              <a:off x="7009092" y="4677393"/>
              <a:ext cx="291834" cy="295978"/>
              <a:chOff x="1909763" y="950913"/>
              <a:chExt cx="782637" cy="793750"/>
            </a:xfrm>
            <a:solidFill>
              <a:schemeClr val="bg1"/>
            </a:solidFill>
          </p:grpSpPr>
          <p:sp>
            <p:nvSpPr>
              <p:cNvPr id="113" name="Freeform 59"/>
              <p:cNvSpPr>
                <a:spLocks noEditPoints="1"/>
              </p:cNvSpPr>
              <p:nvPr/>
            </p:nvSpPr>
            <p:spPr bwMode="auto">
              <a:xfrm>
                <a:off x="1909763" y="1204913"/>
                <a:ext cx="539750" cy="539750"/>
              </a:xfrm>
              <a:custGeom>
                <a:avLst/>
                <a:gdLst>
                  <a:gd name="T0" fmla="*/ 0 w 340"/>
                  <a:gd name="T1" fmla="*/ 340 h 340"/>
                  <a:gd name="T2" fmla="*/ 340 w 340"/>
                  <a:gd name="T3" fmla="*/ 340 h 340"/>
                  <a:gd name="T4" fmla="*/ 340 w 340"/>
                  <a:gd name="T5" fmla="*/ 0 h 340"/>
                  <a:gd name="T6" fmla="*/ 0 w 340"/>
                  <a:gd name="T7" fmla="*/ 0 h 340"/>
                  <a:gd name="T8" fmla="*/ 0 w 340"/>
                  <a:gd name="T9" fmla="*/ 340 h 340"/>
                  <a:gd name="T10" fmla="*/ 304 w 340"/>
                  <a:gd name="T11" fmla="*/ 251 h 340"/>
                  <a:gd name="T12" fmla="*/ 35 w 340"/>
                  <a:gd name="T13" fmla="*/ 251 h 340"/>
                  <a:gd name="T14" fmla="*/ 35 w 340"/>
                  <a:gd name="T15" fmla="*/ 36 h 340"/>
                  <a:gd name="T16" fmla="*/ 304 w 340"/>
                  <a:gd name="T17" fmla="*/ 36 h 340"/>
                  <a:gd name="T18" fmla="*/ 304 w 340"/>
                  <a:gd name="T19" fmla="*/ 25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340">
                    <a:moveTo>
                      <a:pt x="0" y="340"/>
                    </a:moveTo>
                    <a:lnTo>
                      <a:pt x="340" y="340"/>
                    </a:lnTo>
                    <a:lnTo>
                      <a:pt x="3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  <a:moveTo>
                      <a:pt x="304" y="251"/>
                    </a:moveTo>
                    <a:lnTo>
                      <a:pt x="35" y="251"/>
                    </a:lnTo>
                    <a:lnTo>
                      <a:pt x="35" y="36"/>
                    </a:lnTo>
                    <a:lnTo>
                      <a:pt x="304" y="36"/>
                    </a:lnTo>
                    <a:lnTo>
                      <a:pt x="304" y="2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14" name="Freeform 60"/>
              <p:cNvSpPr>
                <a:spLocks/>
              </p:cNvSpPr>
              <p:nvPr/>
            </p:nvSpPr>
            <p:spPr bwMode="auto">
              <a:xfrm>
                <a:off x="2060575" y="950913"/>
                <a:ext cx="631825" cy="569913"/>
              </a:xfrm>
              <a:custGeom>
                <a:avLst/>
                <a:gdLst>
                  <a:gd name="T0" fmla="*/ 334 w 398"/>
                  <a:gd name="T1" fmla="*/ 0 h 359"/>
                  <a:gd name="T2" fmla="*/ 0 w 398"/>
                  <a:gd name="T3" fmla="*/ 64 h 359"/>
                  <a:gd name="T4" fmla="*/ 15 w 398"/>
                  <a:gd name="T5" fmla="*/ 143 h 359"/>
                  <a:gd name="T6" fmla="*/ 51 w 398"/>
                  <a:gd name="T7" fmla="*/ 143 h 359"/>
                  <a:gd name="T8" fmla="*/ 41 w 398"/>
                  <a:gd name="T9" fmla="*/ 93 h 359"/>
                  <a:gd name="T10" fmla="*/ 305 w 398"/>
                  <a:gd name="T11" fmla="*/ 40 h 359"/>
                  <a:gd name="T12" fmla="*/ 346 w 398"/>
                  <a:gd name="T13" fmla="*/ 251 h 359"/>
                  <a:gd name="T14" fmla="*/ 262 w 398"/>
                  <a:gd name="T15" fmla="*/ 268 h 359"/>
                  <a:gd name="T16" fmla="*/ 262 w 398"/>
                  <a:gd name="T17" fmla="*/ 359 h 359"/>
                  <a:gd name="T18" fmla="*/ 398 w 398"/>
                  <a:gd name="T19" fmla="*/ 332 h 359"/>
                  <a:gd name="T20" fmla="*/ 334 w 398"/>
                  <a:gd name="T21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8" h="359">
                    <a:moveTo>
                      <a:pt x="334" y="0"/>
                    </a:moveTo>
                    <a:lnTo>
                      <a:pt x="0" y="64"/>
                    </a:lnTo>
                    <a:lnTo>
                      <a:pt x="15" y="143"/>
                    </a:lnTo>
                    <a:lnTo>
                      <a:pt x="51" y="143"/>
                    </a:lnTo>
                    <a:lnTo>
                      <a:pt x="41" y="93"/>
                    </a:lnTo>
                    <a:lnTo>
                      <a:pt x="305" y="40"/>
                    </a:lnTo>
                    <a:lnTo>
                      <a:pt x="346" y="251"/>
                    </a:lnTo>
                    <a:lnTo>
                      <a:pt x="262" y="268"/>
                    </a:lnTo>
                    <a:lnTo>
                      <a:pt x="262" y="359"/>
                    </a:lnTo>
                    <a:lnTo>
                      <a:pt x="398" y="332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6879013" y="1792055"/>
            <a:ext cx="551992" cy="551992"/>
            <a:chOff x="6879013" y="1792055"/>
            <a:chExt cx="551992" cy="551992"/>
          </a:xfrm>
        </p:grpSpPr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6879013" y="1792055"/>
              <a:ext cx="551992" cy="55199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5" name="Freeform 12"/>
            <p:cNvSpPr>
              <a:spLocks noEditPoints="1"/>
            </p:cNvSpPr>
            <p:nvPr/>
          </p:nvSpPr>
          <p:spPr bwMode="auto">
            <a:xfrm>
              <a:off x="6998380" y="1938203"/>
              <a:ext cx="313258" cy="259696"/>
            </a:xfrm>
            <a:custGeom>
              <a:avLst/>
              <a:gdLst>
                <a:gd name="T0" fmla="*/ 221 w 242"/>
                <a:gd name="T1" fmla="*/ 0 h 200"/>
                <a:gd name="T2" fmla="*/ 171 w 242"/>
                <a:gd name="T3" fmla="*/ 0 h 200"/>
                <a:gd name="T4" fmla="*/ 135 w 242"/>
                <a:gd name="T5" fmla="*/ 15 h 200"/>
                <a:gd name="T6" fmla="*/ 51 w 242"/>
                <a:gd name="T7" fmla="*/ 99 h 200"/>
                <a:gd name="T8" fmla="*/ 51 w 242"/>
                <a:gd name="T9" fmla="*/ 129 h 200"/>
                <a:gd name="T10" fmla="*/ 113 w 242"/>
                <a:gd name="T11" fmla="*/ 192 h 200"/>
                <a:gd name="T12" fmla="*/ 143 w 242"/>
                <a:gd name="T13" fmla="*/ 192 h 200"/>
                <a:gd name="T14" fmla="*/ 227 w 242"/>
                <a:gd name="T15" fmla="*/ 108 h 200"/>
                <a:gd name="T16" fmla="*/ 242 w 242"/>
                <a:gd name="T17" fmla="*/ 71 h 200"/>
                <a:gd name="T18" fmla="*/ 242 w 242"/>
                <a:gd name="T19" fmla="*/ 22 h 200"/>
                <a:gd name="T20" fmla="*/ 221 w 242"/>
                <a:gd name="T21" fmla="*/ 0 h 200"/>
                <a:gd name="T22" fmla="*/ 192 w 242"/>
                <a:gd name="T23" fmla="*/ 71 h 200"/>
                <a:gd name="T24" fmla="*/ 171 w 242"/>
                <a:gd name="T25" fmla="*/ 50 h 200"/>
                <a:gd name="T26" fmla="*/ 192 w 242"/>
                <a:gd name="T27" fmla="*/ 29 h 200"/>
                <a:gd name="T28" fmla="*/ 214 w 242"/>
                <a:gd name="T29" fmla="*/ 50 h 200"/>
                <a:gd name="T30" fmla="*/ 192 w 242"/>
                <a:gd name="T31" fmla="*/ 71 h 200"/>
                <a:gd name="T32" fmla="*/ 19 w 242"/>
                <a:gd name="T33" fmla="*/ 119 h 200"/>
                <a:gd name="T34" fmla="*/ 95 w 242"/>
                <a:gd name="T35" fmla="*/ 196 h 200"/>
                <a:gd name="T36" fmla="*/ 70 w 242"/>
                <a:gd name="T37" fmla="*/ 192 h 200"/>
                <a:gd name="T38" fmla="*/ 8 w 242"/>
                <a:gd name="T39" fmla="*/ 129 h 200"/>
                <a:gd name="T40" fmla="*/ 8 w 242"/>
                <a:gd name="T41" fmla="*/ 99 h 200"/>
                <a:gd name="T42" fmla="*/ 92 w 242"/>
                <a:gd name="T43" fmla="*/ 15 h 200"/>
                <a:gd name="T44" fmla="*/ 128 w 242"/>
                <a:gd name="T45" fmla="*/ 0 h 200"/>
                <a:gd name="T46" fmla="*/ 19 w 242"/>
                <a:gd name="T47" fmla="*/ 109 h 200"/>
                <a:gd name="T48" fmla="*/ 19 w 242"/>
                <a:gd name="T49" fmla="*/ 1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2" h="200">
                  <a:moveTo>
                    <a:pt x="221" y="0"/>
                  </a:moveTo>
                  <a:cubicBezTo>
                    <a:pt x="171" y="0"/>
                    <a:pt x="171" y="0"/>
                    <a:pt x="171" y="0"/>
                  </a:cubicBezTo>
                  <a:cubicBezTo>
                    <a:pt x="159" y="0"/>
                    <a:pt x="143" y="7"/>
                    <a:pt x="135" y="15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42" y="107"/>
                    <a:pt x="42" y="121"/>
                    <a:pt x="51" y="129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121" y="200"/>
                    <a:pt x="135" y="200"/>
                    <a:pt x="143" y="192"/>
                  </a:cubicBezTo>
                  <a:cubicBezTo>
                    <a:pt x="227" y="108"/>
                    <a:pt x="227" y="108"/>
                    <a:pt x="227" y="108"/>
                  </a:cubicBezTo>
                  <a:cubicBezTo>
                    <a:pt x="236" y="100"/>
                    <a:pt x="242" y="83"/>
                    <a:pt x="242" y="71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242" y="10"/>
                    <a:pt x="233" y="0"/>
                    <a:pt x="221" y="0"/>
                  </a:cubicBezTo>
                  <a:moveTo>
                    <a:pt x="192" y="71"/>
                  </a:moveTo>
                  <a:cubicBezTo>
                    <a:pt x="181" y="71"/>
                    <a:pt x="171" y="62"/>
                    <a:pt x="171" y="50"/>
                  </a:cubicBezTo>
                  <a:cubicBezTo>
                    <a:pt x="171" y="38"/>
                    <a:pt x="181" y="29"/>
                    <a:pt x="192" y="29"/>
                  </a:cubicBezTo>
                  <a:cubicBezTo>
                    <a:pt x="204" y="29"/>
                    <a:pt x="214" y="38"/>
                    <a:pt x="214" y="50"/>
                  </a:cubicBezTo>
                  <a:cubicBezTo>
                    <a:pt x="214" y="62"/>
                    <a:pt x="204" y="71"/>
                    <a:pt x="192" y="71"/>
                  </a:cubicBezTo>
                  <a:moveTo>
                    <a:pt x="19" y="119"/>
                  </a:moveTo>
                  <a:cubicBezTo>
                    <a:pt x="95" y="196"/>
                    <a:pt x="95" y="196"/>
                    <a:pt x="95" y="196"/>
                  </a:cubicBezTo>
                  <a:cubicBezTo>
                    <a:pt x="87" y="200"/>
                    <a:pt x="77" y="199"/>
                    <a:pt x="70" y="192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0" y="121"/>
                    <a:pt x="0" y="107"/>
                    <a:pt x="8" y="99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100" y="7"/>
                    <a:pt x="116" y="0"/>
                    <a:pt x="128" y="0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16" y="112"/>
                    <a:pt x="16" y="117"/>
                    <a:pt x="19" y="11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020527" y="4549386"/>
            <a:ext cx="551992" cy="551992"/>
            <a:chOff x="9020527" y="4549386"/>
            <a:chExt cx="551992" cy="551992"/>
          </a:xfrm>
        </p:grpSpPr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9020527" y="4549386"/>
              <a:ext cx="551992" cy="55199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6" name="Freeform 55"/>
            <p:cNvSpPr>
              <a:spLocks noChangeAspect="1" noEditPoints="1"/>
            </p:cNvSpPr>
            <p:nvPr/>
          </p:nvSpPr>
          <p:spPr bwMode="auto">
            <a:xfrm>
              <a:off x="9149178" y="4670711"/>
              <a:ext cx="294690" cy="309342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914316">
                <a:defRPr/>
              </a:pPr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610975" y="4549386"/>
            <a:ext cx="551992" cy="551992"/>
            <a:chOff x="2610975" y="4549386"/>
            <a:chExt cx="551992" cy="551992"/>
          </a:xfrm>
          <a:solidFill>
            <a:srgbClr val="00B0F0"/>
          </a:solidFill>
        </p:grpSpPr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2610975" y="4549386"/>
              <a:ext cx="551992" cy="5519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7" name="Freeform 26"/>
            <p:cNvSpPr>
              <a:spLocks/>
            </p:cNvSpPr>
            <p:nvPr/>
          </p:nvSpPr>
          <p:spPr bwMode="auto">
            <a:xfrm>
              <a:off x="2754856" y="4677262"/>
              <a:ext cx="264230" cy="296240"/>
            </a:xfrm>
            <a:custGeom>
              <a:avLst/>
              <a:gdLst>
                <a:gd name="T0" fmla="*/ 157 w 175"/>
                <a:gd name="T1" fmla="*/ 3 h 197"/>
                <a:gd name="T2" fmla="*/ 74 w 175"/>
                <a:gd name="T3" fmla="*/ 28 h 197"/>
                <a:gd name="T4" fmla="*/ 55 w 175"/>
                <a:gd name="T5" fmla="*/ 52 h 197"/>
                <a:gd name="T6" fmla="*/ 55 w 175"/>
                <a:gd name="T7" fmla="*/ 138 h 197"/>
                <a:gd name="T8" fmla="*/ 55 w 175"/>
                <a:gd name="T9" fmla="*/ 140 h 197"/>
                <a:gd name="T10" fmla="*/ 36 w 175"/>
                <a:gd name="T11" fmla="*/ 137 h 197"/>
                <a:gd name="T12" fmla="*/ 0 w 175"/>
                <a:gd name="T13" fmla="*/ 171 h 197"/>
                <a:gd name="T14" fmla="*/ 36 w 175"/>
                <a:gd name="T15" fmla="*/ 194 h 197"/>
                <a:gd name="T16" fmla="*/ 70 w 175"/>
                <a:gd name="T17" fmla="*/ 161 h 197"/>
                <a:gd name="T18" fmla="*/ 70 w 175"/>
                <a:gd name="T19" fmla="*/ 86 h 197"/>
                <a:gd name="T20" fmla="*/ 79 w 175"/>
                <a:gd name="T21" fmla="*/ 76 h 197"/>
                <a:gd name="T22" fmla="*/ 152 w 175"/>
                <a:gd name="T23" fmla="*/ 52 h 197"/>
                <a:gd name="T24" fmla="*/ 160 w 175"/>
                <a:gd name="T25" fmla="*/ 57 h 197"/>
                <a:gd name="T26" fmla="*/ 160 w 175"/>
                <a:gd name="T27" fmla="*/ 117 h 197"/>
                <a:gd name="T28" fmla="*/ 160 w 175"/>
                <a:gd name="T29" fmla="*/ 118 h 197"/>
                <a:gd name="T30" fmla="*/ 139 w 175"/>
                <a:gd name="T31" fmla="*/ 115 h 197"/>
                <a:gd name="T32" fmla="*/ 104 w 175"/>
                <a:gd name="T33" fmla="*/ 148 h 197"/>
                <a:gd name="T34" fmla="*/ 139 w 175"/>
                <a:gd name="T35" fmla="*/ 172 h 197"/>
                <a:gd name="T36" fmla="*/ 175 w 175"/>
                <a:gd name="T37" fmla="*/ 138 h 197"/>
                <a:gd name="T38" fmla="*/ 175 w 175"/>
                <a:gd name="T39" fmla="*/ 16 h 197"/>
                <a:gd name="T40" fmla="*/ 157 w 175"/>
                <a:gd name="T41" fmla="*/ 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197">
                  <a:moveTo>
                    <a:pt x="157" y="3"/>
                  </a:moveTo>
                  <a:cubicBezTo>
                    <a:pt x="74" y="28"/>
                    <a:pt x="74" y="28"/>
                    <a:pt x="74" y="28"/>
                  </a:cubicBezTo>
                  <a:cubicBezTo>
                    <a:pt x="63" y="31"/>
                    <a:pt x="55" y="42"/>
                    <a:pt x="55" y="52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5" y="140"/>
                    <a:pt x="49" y="135"/>
                    <a:pt x="36" y="137"/>
                  </a:cubicBezTo>
                  <a:cubicBezTo>
                    <a:pt x="16" y="140"/>
                    <a:pt x="0" y="155"/>
                    <a:pt x="0" y="171"/>
                  </a:cubicBezTo>
                  <a:cubicBezTo>
                    <a:pt x="0" y="187"/>
                    <a:pt x="16" y="197"/>
                    <a:pt x="36" y="194"/>
                  </a:cubicBezTo>
                  <a:cubicBezTo>
                    <a:pt x="56" y="191"/>
                    <a:pt x="70" y="177"/>
                    <a:pt x="70" y="161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79"/>
                    <a:pt x="79" y="76"/>
                    <a:pt x="79" y="76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52" y="52"/>
                    <a:pt x="160" y="50"/>
                    <a:pt x="160" y="57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160" y="118"/>
                    <a:pt x="153" y="113"/>
                    <a:pt x="139" y="115"/>
                  </a:cubicBezTo>
                  <a:cubicBezTo>
                    <a:pt x="120" y="117"/>
                    <a:pt x="104" y="132"/>
                    <a:pt x="104" y="148"/>
                  </a:cubicBezTo>
                  <a:cubicBezTo>
                    <a:pt x="104" y="164"/>
                    <a:pt x="120" y="174"/>
                    <a:pt x="139" y="172"/>
                  </a:cubicBezTo>
                  <a:cubicBezTo>
                    <a:pt x="159" y="169"/>
                    <a:pt x="175" y="154"/>
                    <a:pt x="175" y="138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6"/>
                    <a:pt x="167" y="0"/>
                    <a:pt x="157" y="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52489" y="4549386"/>
            <a:ext cx="551992" cy="551992"/>
            <a:chOff x="4752489" y="4549386"/>
            <a:chExt cx="551992" cy="551992"/>
          </a:xfrm>
          <a:solidFill>
            <a:schemeClr val="bg1"/>
          </a:solidFill>
        </p:grpSpPr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4752489" y="4549386"/>
              <a:ext cx="551992" cy="55199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8" name="Freeform 9"/>
            <p:cNvSpPr>
              <a:spLocks/>
            </p:cNvSpPr>
            <p:nvPr/>
          </p:nvSpPr>
          <p:spPr bwMode="auto">
            <a:xfrm>
              <a:off x="4876276" y="4680709"/>
              <a:ext cx="304418" cy="289346"/>
            </a:xfrm>
            <a:custGeom>
              <a:avLst/>
              <a:gdLst>
                <a:gd name="T0" fmla="*/ 207 w 211"/>
                <a:gd name="T1" fmla="*/ 85 h 200"/>
                <a:gd name="T2" fmla="*/ 153 w 211"/>
                <a:gd name="T3" fmla="*/ 124 h 200"/>
                <a:gd name="T4" fmla="*/ 173 w 211"/>
                <a:gd name="T5" fmla="*/ 189 h 200"/>
                <a:gd name="T6" fmla="*/ 170 w 211"/>
                <a:gd name="T7" fmla="*/ 198 h 200"/>
                <a:gd name="T8" fmla="*/ 165 w 211"/>
                <a:gd name="T9" fmla="*/ 200 h 200"/>
                <a:gd name="T10" fmla="*/ 160 w 211"/>
                <a:gd name="T11" fmla="*/ 198 h 200"/>
                <a:gd name="T12" fmla="*/ 106 w 211"/>
                <a:gd name="T13" fmla="*/ 158 h 200"/>
                <a:gd name="T14" fmla="*/ 51 w 211"/>
                <a:gd name="T15" fmla="*/ 198 h 200"/>
                <a:gd name="T16" fmla="*/ 41 w 211"/>
                <a:gd name="T17" fmla="*/ 198 h 200"/>
                <a:gd name="T18" fmla="*/ 38 w 211"/>
                <a:gd name="T19" fmla="*/ 189 h 200"/>
                <a:gd name="T20" fmla="*/ 59 w 211"/>
                <a:gd name="T21" fmla="*/ 124 h 200"/>
                <a:gd name="T22" fmla="*/ 5 w 211"/>
                <a:gd name="T23" fmla="*/ 85 h 200"/>
                <a:gd name="T24" fmla="*/ 2 w 211"/>
                <a:gd name="T25" fmla="*/ 75 h 200"/>
                <a:gd name="T26" fmla="*/ 10 w 211"/>
                <a:gd name="T27" fmla="*/ 70 h 200"/>
                <a:gd name="T28" fmla="*/ 77 w 211"/>
                <a:gd name="T29" fmla="*/ 70 h 200"/>
                <a:gd name="T30" fmla="*/ 98 w 211"/>
                <a:gd name="T31" fmla="*/ 5 h 200"/>
                <a:gd name="T32" fmla="*/ 106 w 211"/>
                <a:gd name="T33" fmla="*/ 0 h 200"/>
                <a:gd name="T34" fmla="*/ 114 w 211"/>
                <a:gd name="T35" fmla="*/ 5 h 200"/>
                <a:gd name="T36" fmla="*/ 135 w 211"/>
                <a:gd name="T37" fmla="*/ 70 h 200"/>
                <a:gd name="T38" fmla="*/ 202 w 211"/>
                <a:gd name="T39" fmla="*/ 70 h 200"/>
                <a:gd name="T40" fmla="*/ 210 w 211"/>
                <a:gd name="T41" fmla="*/ 75 h 200"/>
                <a:gd name="T42" fmla="*/ 207 w 211"/>
                <a:gd name="T43" fmla="*/ 8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1" h="200">
                  <a:moveTo>
                    <a:pt x="207" y="85"/>
                  </a:moveTo>
                  <a:cubicBezTo>
                    <a:pt x="153" y="124"/>
                    <a:pt x="153" y="124"/>
                    <a:pt x="153" y="124"/>
                  </a:cubicBezTo>
                  <a:cubicBezTo>
                    <a:pt x="173" y="189"/>
                    <a:pt x="173" y="189"/>
                    <a:pt x="173" y="189"/>
                  </a:cubicBezTo>
                  <a:cubicBezTo>
                    <a:pt x="175" y="192"/>
                    <a:pt x="173" y="196"/>
                    <a:pt x="170" y="198"/>
                  </a:cubicBezTo>
                  <a:cubicBezTo>
                    <a:pt x="169" y="199"/>
                    <a:pt x="167" y="200"/>
                    <a:pt x="165" y="200"/>
                  </a:cubicBezTo>
                  <a:cubicBezTo>
                    <a:pt x="164" y="200"/>
                    <a:pt x="162" y="199"/>
                    <a:pt x="160" y="198"/>
                  </a:cubicBezTo>
                  <a:cubicBezTo>
                    <a:pt x="106" y="158"/>
                    <a:pt x="106" y="158"/>
                    <a:pt x="106" y="158"/>
                  </a:cubicBezTo>
                  <a:cubicBezTo>
                    <a:pt x="51" y="198"/>
                    <a:pt x="51" y="198"/>
                    <a:pt x="51" y="198"/>
                  </a:cubicBezTo>
                  <a:cubicBezTo>
                    <a:pt x="48" y="200"/>
                    <a:pt x="44" y="200"/>
                    <a:pt x="41" y="198"/>
                  </a:cubicBezTo>
                  <a:cubicBezTo>
                    <a:pt x="38" y="196"/>
                    <a:pt x="37" y="192"/>
                    <a:pt x="38" y="189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2" y="83"/>
                    <a:pt x="0" y="79"/>
                    <a:pt x="2" y="75"/>
                  </a:cubicBezTo>
                  <a:cubicBezTo>
                    <a:pt x="3" y="72"/>
                    <a:pt x="6" y="70"/>
                    <a:pt x="10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9" y="2"/>
                    <a:pt x="102" y="0"/>
                    <a:pt x="106" y="0"/>
                  </a:cubicBezTo>
                  <a:cubicBezTo>
                    <a:pt x="110" y="0"/>
                    <a:pt x="113" y="2"/>
                    <a:pt x="114" y="5"/>
                  </a:cubicBezTo>
                  <a:cubicBezTo>
                    <a:pt x="135" y="70"/>
                    <a:pt x="135" y="70"/>
                    <a:pt x="135" y="70"/>
                  </a:cubicBezTo>
                  <a:cubicBezTo>
                    <a:pt x="202" y="70"/>
                    <a:pt x="202" y="70"/>
                    <a:pt x="202" y="70"/>
                  </a:cubicBezTo>
                  <a:cubicBezTo>
                    <a:pt x="206" y="70"/>
                    <a:pt x="209" y="72"/>
                    <a:pt x="210" y="75"/>
                  </a:cubicBezTo>
                  <a:cubicBezTo>
                    <a:pt x="211" y="79"/>
                    <a:pt x="210" y="83"/>
                    <a:pt x="207" y="8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01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 bwMode="auto">
          <a:xfrm>
            <a:off x="1304925" y="2059940"/>
            <a:ext cx="3257550" cy="2133600"/>
          </a:xfrm>
          <a:prstGeom prst="homePlate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" name="Chevron 2"/>
          <p:cNvSpPr/>
          <p:nvPr/>
        </p:nvSpPr>
        <p:spPr bwMode="auto">
          <a:xfrm>
            <a:off x="3714925" y="2059940"/>
            <a:ext cx="4067000" cy="2133600"/>
          </a:xfrm>
          <a:prstGeom prst="chevron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Rectangle 6"/>
          <p:cNvSpPr>
            <a:spLocks/>
          </p:cNvSpPr>
          <p:nvPr/>
        </p:nvSpPr>
        <p:spPr bwMode="auto">
          <a:xfrm>
            <a:off x="1470021" y="2459990"/>
            <a:ext cx="78739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+mj-lt"/>
                <a:sym typeface="Bevan" charset="0"/>
              </a:rPr>
              <a:t>1</a:t>
            </a:r>
          </a:p>
        </p:txBody>
      </p:sp>
      <p:sp>
        <p:nvSpPr>
          <p:cNvPr id="19" name="Rectangle 4"/>
          <p:cNvSpPr>
            <a:spLocks/>
          </p:cNvSpPr>
          <p:nvPr/>
        </p:nvSpPr>
        <p:spPr bwMode="auto">
          <a:xfrm>
            <a:off x="2120807" y="3298665"/>
            <a:ext cx="16081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  <a:sym typeface="Abril Fatface" charset="0"/>
              </a:rPr>
              <a:t>OPTION HERE</a:t>
            </a:r>
          </a:p>
        </p:txBody>
      </p:sp>
      <p:sp>
        <p:nvSpPr>
          <p:cNvPr id="20" name="Rectangle 6"/>
          <p:cNvSpPr>
            <a:spLocks/>
          </p:cNvSpPr>
          <p:nvPr/>
        </p:nvSpPr>
        <p:spPr bwMode="auto">
          <a:xfrm>
            <a:off x="4745827" y="2459990"/>
            <a:ext cx="95571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00B0F0"/>
                </a:solidFill>
                <a:latin typeface="+mj-lt"/>
                <a:sym typeface="Bevan" charset="0"/>
              </a:rPr>
              <a:t>2</a:t>
            </a:r>
          </a:p>
        </p:txBody>
      </p:sp>
      <p:sp>
        <p:nvSpPr>
          <p:cNvPr id="22" name="Rectangle 4"/>
          <p:cNvSpPr>
            <a:spLocks/>
          </p:cNvSpPr>
          <p:nvPr/>
        </p:nvSpPr>
        <p:spPr bwMode="auto">
          <a:xfrm>
            <a:off x="5590264" y="3298665"/>
            <a:ext cx="16081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latin typeface="+mj-lt"/>
                <a:sym typeface="Abril Fatface" charset="0"/>
              </a:rPr>
              <a:t>OPTION HERE</a:t>
            </a:r>
          </a:p>
        </p:txBody>
      </p:sp>
      <p:sp>
        <p:nvSpPr>
          <p:cNvPr id="23" name="Chevron 22"/>
          <p:cNvSpPr/>
          <p:nvPr/>
        </p:nvSpPr>
        <p:spPr bwMode="auto">
          <a:xfrm>
            <a:off x="6947076" y="2059940"/>
            <a:ext cx="4067000" cy="2133600"/>
          </a:xfrm>
          <a:prstGeom prst="chevron">
            <a:avLst/>
          </a:prstGeom>
          <a:solidFill>
            <a:srgbClr val="00B0F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+mj-lt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5" name="Rectangle 6"/>
          <p:cNvSpPr>
            <a:spLocks/>
          </p:cNvSpPr>
          <p:nvPr/>
        </p:nvSpPr>
        <p:spPr bwMode="auto">
          <a:xfrm>
            <a:off x="8021633" y="2459990"/>
            <a:ext cx="9621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+mj-lt"/>
                <a:sym typeface="Bevan" charset="0"/>
              </a:rPr>
              <a:t>3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8843870" y="3298665"/>
            <a:ext cx="16081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  <a:sym typeface="Abril Fatface" charset="0"/>
              </a:rPr>
              <a:t>OPTION HERE</a:t>
            </a:r>
          </a:p>
        </p:txBody>
      </p:sp>
      <p:sp>
        <p:nvSpPr>
          <p:cNvPr id="33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34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Design &amp; Creativity Space Studio</a:t>
            </a:r>
            <a:endParaRPr lang="zh-CN" altLang="en-US" dirty="0">
              <a:latin typeface="+mj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470021" y="4492819"/>
            <a:ext cx="269468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745827" y="4492819"/>
            <a:ext cx="269468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021633" y="4492819"/>
            <a:ext cx="269468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724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7" grpId="0"/>
      <p:bldP spid="19" grpId="0"/>
      <p:bldP spid="20" grpId="0"/>
      <p:bldP spid="22" grpId="0"/>
      <p:bldP spid="23" grpId="0" animBg="1"/>
      <p:bldP spid="25" grpId="0"/>
      <p:bldP spid="27" grpId="0"/>
      <p:bldP spid="24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57943" y="2880854"/>
            <a:ext cx="3239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en-US" altLang="zh-CN" sz="4000" b="1" dirty="0">
                <a:latin typeface="+mj-lt"/>
              </a:rPr>
              <a:t>CONTENTS</a:t>
            </a:r>
            <a:endParaRPr lang="zh-CN" altLang="en-US" sz="4000" b="1" dirty="0">
              <a:latin typeface="+mj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917302" y="1519518"/>
            <a:ext cx="0" cy="3818965"/>
          </a:xfrm>
          <a:prstGeom prst="line">
            <a:avLst/>
          </a:prstGeom>
          <a:ln w="19050" cap="rnd">
            <a:solidFill>
              <a:schemeClr val="bg1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275062" y="1684266"/>
            <a:ext cx="1973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tr-TR" altLang="zh-CN" sz="3600" b="1" dirty="0">
                <a:latin typeface="+mj-lt"/>
              </a:rPr>
              <a:t>EARTH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732370" y="1674531"/>
            <a:ext cx="542692" cy="5426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</a:rPr>
              <a:t>1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75062" y="2611460"/>
            <a:ext cx="180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tr-TR" altLang="zh-CN" sz="3600" b="1" dirty="0">
                <a:latin typeface="+mj-lt"/>
              </a:rPr>
              <a:t>MOON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732370" y="2663280"/>
            <a:ext cx="542692" cy="5426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</a:rPr>
              <a:t>2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75062" y="3600209"/>
            <a:ext cx="167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tr-TR" altLang="zh-CN" sz="3600" b="1" dirty="0">
                <a:latin typeface="+mj-lt"/>
              </a:rPr>
              <a:t>MARS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732370" y="3652029"/>
            <a:ext cx="542692" cy="5426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</a:rPr>
              <a:t>3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275062" y="4588958"/>
            <a:ext cx="1943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tr-TR" altLang="zh-CN" sz="3600" b="1" dirty="0">
                <a:latin typeface="+mj-lt"/>
              </a:rPr>
              <a:t>VENUS</a:t>
            </a:r>
            <a:endParaRPr lang="zh-CN" altLang="en-US" sz="3600" b="1" dirty="0">
              <a:latin typeface="+mj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732370" y="4640778"/>
            <a:ext cx="542692" cy="5426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</a:rPr>
              <a:t>4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1461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8" grpId="0"/>
          <p:bldP spid="9" grpId="0" animBg="1"/>
          <p:bldP spid="12" grpId="0"/>
          <p:bldP spid="13" grpId="0" animBg="1"/>
          <p:bldP spid="15" grpId="0"/>
          <p:bldP spid="16" grpId="0" animBg="1"/>
          <p:bldP spid="18" grpId="0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8" grpId="0"/>
          <p:bldP spid="9" grpId="0" animBg="1"/>
          <p:bldP spid="12" grpId="0"/>
          <p:bldP spid="13" grpId="0" animBg="1"/>
          <p:bldP spid="15" grpId="0"/>
          <p:bldP spid="16" grpId="0" animBg="1"/>
          <p:bldP spid="18" grpId="0"/>
          <p:bldP spid="19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altLang="zh-CN" b="1" dirty="0">
                <a:latin typeface="+mj-lt"/>
              </a:rPr>
              <a:t>VENUS</a:t>
            </a:r>
            <a:endParaRPr lang="zh-CN" altLang="en-US" b="1" dirty="0">
              <a:latin typeface="+mj-lt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sz="2000" dirty="0">
                <a:latin typeface="+mj-lt"/>
              </a:rPr>
              <a:t>PART FOUR</a:t>
            </a:r>
            <a:endParaRPr lang="zh-CN" alt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007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d-ID" altLang="zh-CN" dirty="0">
                <a:latin typeface="+mj-lt"/>
              </a:rPr>
              <a:t>Design &amp; Creativity Space Studio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2013814" y="2738830"/>
            <a:ext cx="2379753" cy="2382151"/>
            <a:chOff x="2100442" y="2703636"/>
            <a:chExt cx="2379753" cy="23821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0" name="Block Arc 49"/>
            <p:cNvSpPr/>
            <p:nvPr/>
          </p:nvSpPr>
          <p:spPr>
            <a:xfrm flipH="1">
              <a:off x="2100442" y="2706034"/>
              <a:ext cx="2379753" cy="2379753"/>
            </a:xfrm>
            <a:prstGeom prst="blockArc">
              <a:avLst>
                <a:gd name="adj1" fmla="val 1507847"/>
                <a:gd name="adj2" fmla="val 16214381"/>
                <a:gd name="adj3" fmla="val 167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092477" y="2703636"/>
              <a:ext cx="400383" cy="4003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444687" y="3172101"/>
            <a:ext cx="1518008" cy="1518008"/>
            <a:chOff x="2531315" y="3136907"/>
            <a:chExt cx="1518008" cy="1518008"/>
          </a:xfrm>
          <a:solidFill>
            <a:schemeClr val="bg1"/>
          </a:solidFill>
        </p:grpSpPr>
        <p:sp>
          <p:nvSpPr>
            <p:cNvPr id="53" name="Block Arc 52"/>
            <p:cNvSpPr/>
            <p:nvPr/>
          </p:nvSpPr>
          <p:spPr>
            <a:xfrm flipH="1">
              <a:off x="2531315" y="3136907"/>
              <a:ext cx="1518008" cy="1518008"/>
            </a:xfrm>
            <a:prstGeom prst="blockArc">
              <a:avLst>
                <a:gd name="adj1" fmla="val 3403980"/>
                <a:gd name="adj2" fmla="val 16177562"/>
                <a:gd name="adj3" fmla="val 2640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092477" y="3136907"/>
              <a:ext cx="400383" cy="4003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580545" y="2305558"/>
            <a:ext cx="3246294" cy="3248695"/>
            <a:chOff x="1667173" y="2270364"/>
            <a:chExt cx="3246294" cy="3248695"/>
          </a:xfrm>
          <a:solidFill>
            <a:srgbClr val="00B0F0"/>
          </a:solidFill>
        </p:grpSpPr>
        <p:sp>
          <p:nvSpPr>
            <p:cNvPr id="56" name="Block Arc 55"/>
            <p:cNvSpPr/>
            <p:nvPr/>
          </p:nvSpPr>
          <p:spPr>
            <a:xfrm flipH="1">
              <a:off x="1667173" y="2272765"/>
              <a:ext cx="3246294" cy="3246294"/>
            </a:xfrm>
            <a:prstGeom prst="blockArc">
              <a:avLst>
                <a:gd name="adj1" fmla="val 20754075"/>
                <a:gd name="adj2" fmla="val 16203514"/>
                <a:gd name="adj3" fmla="val 123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092477" y="2270364"/>
              <a:ext cx="400383" cy="4003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150868" y="1878282"/>
            <a:ext cx="4105646" cy="4105646"/>
            <a:chOff x="1237496" y="1843088"/>
            <a:chExt cx="4105646" cy="4105646"/>
          </a:xfrm>
          <a:solidFill>
            <a:srgbClr val="0070C0"/>
          </a:solidFill>
        </p:grpSpPr>
        <p:sp>
          <p:nvSpPr>
            <p:cNvPr id="59" name="Block Arc 58"/>
            <p:cNvSpPr/>
            <p:nvPr/>
          </p:nvSpPr>
          <p:spPr>
            <a:xfrm flipH="1">
              <a:off x="1237496" y="1843088"/>
              <a:ext cx="4105646" cy="4105646"/>
            </a:xfrm>
            <a:prstGeom prst="blockArc">
              <a:avLst>
                <a:gd name="adj1" fmla="val 19362231"/>
                <a:gd name="adj2" fmla="val 16212586"/>
                <a:gd name="adj3" fmla="val 98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092477" y="1843088"/>
              <a:ext cx="400383" cy="4003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72" name="Rectangle 71"/>
          <p:cNvSpPr/>
          <p:nvPr/>
        </p:nvSpPr>
        <p:spPr>
          <a:xfrm>
            <a:off x="2149079" y="1898498"/>
            <a:ext cx="8306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+mj-lt"/>
              </a:rPr>
              <a:t>19.5 K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163507" y="2309279"/>
            <a:ext cx="8162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+mj-lt"/>
              </a:rPr>
              <a:t>17.2 K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245260" y="2741877"/>
            <a:ext cx="7344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+mj-lt"/>
              </a:rPr>
              <a:t>9.2 K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278923" y="3158196"/>
            <a:ext cx="7008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+mj-lt"/>
              </a:rPr>
              <a:t>7.7 K</a:t>
            </a:r>
          </a:p>
        </p:txBody>
      </p:sp>
      <p:sp>
        <p:nvSpPr>
          <p:cNvPr id="31" name="Text Placeholder 33"/>
          <p:cNvSpPr txBox="1">
            <a:spLocks/>
          </p:cNvSpPr>
          <p:nvPr/>
        </p:nvSpPr>
        <p:spPr>
          <a:xfrm>
            <a:off x="5876321" y="4491419"/>
            <a:ext cx="13756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AU" dirty="0">
                <a:solidFill>
                  <a:srgbClr val="00B0F0"/>
                </a:solidFill>
                <a:latin typeface="+mj-lt"/>
              </a:rPr>
              <a:t>TITLE HERE</a:t>
            </a:r>
          </a:p>
        </p:txBody>
      </p:sp>
      <p:sp>
        <p:nvSpPr>
          <p:cNvPr id="32" name="Text Placeholder 33"/>
          <p:cNvSpPr txBox="1">
            <a:spLocks/>
          </p:cNvSpPr>
          <p:nvPr/>
        </p:nvSpPr>
        <p:spPr>
          <a:xfrm>
            <a:off x="7185234" y="4497490"/>
            <a:ext cx="13756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AU" dirty="0">
                <a:solidFill>
                  <a:srgbClr val="00B0F0"/>
                </a:solidFill>
                <a:latin typeface="+mj-lt"/>
              </a:rPr>
              <a:t>TITLE HERE</a:t>
            </a:r>
          </a:p>
        </p:txBody>
      </p:sp>
      <p:sp>
        <p:nvSpPr>
          <p:cNvPr id="33" name="Text Placeholder 33"/>
          <p:cNvSpPr txBox="1">
            <a:spLocks/>
          </p:cNvSpPr>
          <p:nvPr/>
        </p:nvSpPr>
        <p:spPr>
          <a:xfrm>
            <a:off x="8349076" y="4491418"/>
            <a:ext cx="13756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AU" dirty="0">
                <a:solidFill>
                  <a:srgbClr val="00B0F0"/>
                </a:solidFill>
                <a:latin typeface="+mj-lt"/>
              </a:rPr>
              <a:t>TITLE HERE</a:t>
            </a:r>
          </a:p>
        </p:txBody>
      </p:sp>
      <p:sp>
        <p:nvSpPr>
          <p:cNvPr id="34" name="Text Placeholder 33"/>
          <p:cNvSpPr txBox="1">
            <a:spLocks/>
          </p:cNvSpPr>
          <p:nvPr/>
        </p:nvSpPr>
        <p:spPr>
          <a:xfrm>
            <a:off x="9806265" y="4491418"/>
            <a:ext cx="13756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r>
              <a:rPr lang="en-AU" dirty="0">
                <a:solidFill>
                  <a:srgbClr val="00B0F0"/>
                </a:solidFill>
                <a:latin typeface="+mj-lt"/>
              </a:rPr>
              <a:t>TITLE HERE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866726" y="4984440"/>
            <a:ext cx="49593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362182" y="3807649"/>
            <a:ext cx="585787" cy="585787"/>
            <a:chOff x="7362182" y="3807649"/>
            <a:chExt cx="585787" cy="585787"/>
          </a:xfrm>
          <a:solidFill>
            <a:schemeClr val="bg1"/>
          </a:solidFill>
        </p:grpSpPr>
        <p:sp>
          <p:nvSpPr>
            <p:cNvPr id="36" name="Oval 105"/>
            <p:cNvSpPr/>
            <p:nvPr/>
          </p:nvSpPr>
          <p:spPr>
            <a:xfrm>
              <a:off x="7362182" y="3807649"/>
              <a:ext cx="585787" cy="58578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" name="Freeform 132"/>
            <p:cNvSpPr>
              <a:spLocks noEditPoints="1"/>
            </p:cNvSpPr>
            <p:nvPr/>
          </p:nvSpPr>
          <p:spPr bwMode="auto">
            <a:xfrm>
              <a:off x="7490794" y="3984925"/>
              <a:ext cx="328563" cy="231234"/>
            </a:xfrm>
            <a:custGeom>
              <a:avLst/>
              <a:gdLst>
                <a:gd name="T0" fmla="*/ 0 w 530"/>
                <a:gd name="T1" fmla="*/ 373 h 373"/>
                <a:gd name="T2" fmla="*/ 530 w 530"/>
                <a:gd name="T3" fmla="*/ 373 h 373"/>
                <a:gd name="T4" fmla="*/ 530 w 530"/>
                <a:gd name="T5" fmla="*/ 0 h 373"/>
                <a:gd name="T6" fmla="*/ 0 w 530"/>
                <a:gd name="T7" fmla="*/ 0 h 373"/>
                <a:gd name="T8" fmla="*/ 0 w 530"/>
                <a:gd name="T9" fmla="*/ 373 h 373"/>
                <a:gd name="T10" fmla="*/ 510 w 530"/>
                <a:gd name="T11" fmla="*/ 36 h 373"/>
                <a:gd name="T12" fmla="*/ 343 w 530"/>
                <a:gd name="T13" fmla="*/ 183 h 373"/>
                <a:gd name="T14" fmla="*/ 510 w 530"/>
                <a:gd name="T15" fmla="*/ 337 h 373"/>
                <a:gd name="T16" fmla="*/ 510 w 530"/>
                <a:gd name="T17" fmla="*/ 354 h 373"/>
                <a:gd name="T18" fmla="*/ 321 w 530"/>
                <a:gd name="T19" fmla="*/ 200 h 373"/>
                <a:gd name="T20" fmla="*/ 264 w 530"/>
                <a:gd name="T21" fmla="*/ 248 h 373"/>
                <a:gd name="T22" fmla="*/ 206 w 530"/>
                <a:gd name="T23" fmla="*/ 200 h 373"/>
                <a:gd name="T24" fmla="*/ 17 w 530"/>
                <a:gd name="T25" fmla="*/ 354 h 373"/>
                <a:gd name="T26" fmla="*/ 17 w 530"/>
                <a:gd name="T27" fmla="*/ 337 h 373"/>
                <a:gd name="T28" fmla="*/ 187 w 530"/>
                <a:gd name="T29" fmla="*/ 183 h 373"/>
                <a:gd name="T30" fmla="*/ 17 w 530"/>
                <a:gd name="T31" fmla="*/ 36 h 373"/>
                <a:gd name="T32" fmla="*/ 17 w 530"/>
                <a:gd name="T33" fmla="*/ 19 h 373"/>
                <a:gd name="T34" fmla="*/ 264 w 530"/>
                <a:gd name="T35" fmla="*/ 195 h 373"/>
                <a:gd name="T36" fmla="*/ 510 w 530"/>
                <a:gd name="T37" fmla="*/ 19 h 373"/>
                <a:gd name="T38" fmla="*/ 510 w 530"/>
                <a:gd name="T39" fmla="*/ 3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0" h="373">
                  <a:moveTo>
                    <a:pt x="0" y="373"/>
                  </a:moveTo>
                  <a:lnTo>
                    <a:pt x="530" y="373"/>
                  </a:lnTo>
                  <a:lnTo>
                    <a:pt x="530" y="0"/>
                  </a:lnTo>
                  <a:lnTo>
                    <a:pt x="0" y="0"/>
                  </a:lnTo>
                  <a:lnTo>
                    <a:pt x="0" y="373"/>
                  </a:lnTo>
                  <a:close/>
                  <a:moveTo>
                    <a:pt x="510" y="36"/>
                  </a:moveTo>
                  <a:lnTo>
                    <a:pt x="343" y="183"/>
                  </a:lnTo>
                  <a:lnTo>
                    <a:pt x="510" y="337"/>
                  </a:lnTo>
                  <a:lnTo>
                    <a:pt x="510" y="354"/>
                  </a:lnTo>
                  <a:lnTo>
                    <a:pt x="321" y="200"/>
                  </a:lnTo>
                  <a:lnTo>
                    <a:pt x="264" y="248"/>
                  </a:lnTo>
                  <a:lnTo>
                    <a:pt x="206" y="200"/>
                  </a:lnTo>
                  <a:lnTo>
                    <a:pt x="17" y="354"/>
                  </a:lnTo>
                  <a:lnTo>
                    <a:pt x="17" y="337"/>
                  </a:lnTo>
                  <a:lnTo>
                    <a:pt x="187" y="183"/>
                  </a:lnTo>
                  <a:lnTo>
                    <a:pt x="17" y="36"/>
                  </a:lnTo>
                  <a:lnTo>
                    <a:pt x="17" y="19"/>
                  </a:lnTo>
                  <a:lnTo>
                    <a:pt x="264" y="195"/>
                  </a:lnTo>
                  <a:lnTo>
                    <a:pt x="510" y="19"/>
                  </a:lnTo>
                  <a:lnTo>
                    <a:pt x="510" y="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029224" y="3801578"/>
            <a:ext cx="585787" cy="585787"/>
            <a:chOff x="6029224" y="3801578"/>
            <a:chExt cx="585787" cy="585787"/>
          </a:xfrm>
          <a:solidFill>
            <a:schemeClr val="bg1"/>
          </a:solidFill>
        </p:grpSpPr>
        <p:sp>
          <p:nvSpPr>
            <p:cNvPr id="38" name="Oval 103"/>
            <p:cNvSpPr/>
            <p:nvPr/>
          </p:nvSpPr>
          <p:spPr>
            <a:xfrm>
              <a:off x="6029224" y="3801578"/>
              <a:ext cx="585787" cy="58578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" name="Freeform 133"/>
            <p:cNvSpPr>
              <a:spLocks noEditPoints="1"/>
            </p:cNvSpPr>
            <p:nvPr/>
          </p:nvSpPr>
          <p:spPr bwMode="auto">
            <a:xfrm>
              <a:off x="6151295" y="3923968"/>
              <a:ext cx="341645" cy="341007"/>
            </a:xfrm>
            <a:custGeom>
              <a:avLst/>
              <a:gdLst>
                <a:gd name="T0" fmla="*/ 120 w 223"/>
                <a:gd name="T1" fmla="*/ 86 h 223"/>
                <a:gd name="T2" fmla="*/ 120 w 223"/>
                <a:gd name="T3" fmla="*/ 69 h 223"/>
                <a:gd name="T4" fmla="*/ 163 w 223"/>
                <a:gd name="T5" fmla="*/ 69 h 223"/>
                <a:gd name="T6" fmla="*/ 163 w 223"/>
                <a:gd name="T7" fmla="*/ 0 h 223"/>
                <a:gd name="T8" fmla="*/ 60 w 223"/>
                <a:gd name="T9" fmla="*/ 0 h 223"/>
                <a:gd name="T10" fmla="*/ 60 w 223"/>
                <a:gd name="T11" fmla="*/ 69 h 223"/>
                <a:gd name="T12" fmla="*/ 103 w 223"/>
                <a:gd name="T13" fmla="*/ 69 h 223"/>
                <a:gd name="T14" fmla="*/ 103 w 223"/>
                <a:gd name="T15" fmla="*/ 86 h 223"/>
                <a:gd name="T16" fmla="*/ 43 w 223"/>
                <a:gd name="T17" fmla="*/ 86 h 223"/>
                <a:gd name="T18" fmla="*/ 43 w 223"/>
                <a:gd name="T19" fmla="*/ 78 h 223"/>
                <a:gd name="T20" fmla="*/ 18 w 223"/>
                <a:gd name="T21" fmla="*/ 78 h 223"/>
                <a:gd name="T22" fmla="*/ 18 w 223"/>
                <a:gd name="T23" fmla="*/ 86 h 223"/>
                <a:gd name="T24" fmla="*/ 0 w 223"/>
                <a:gd name="T25" fmla="*/ 86 h 223"/>
                <a:gd name="T26" fmla="*/ 0 w 223"/>
                <a:gd name="T27" fmla="*/ 223 h 223"/>
                <a:gd name="T28" fmla="*/ 223 w 223"/>
                <a:gd name="T29" fmla="*/ 223 h 223"/>
                <a:gd name="T30" fmla="*/ 223 w 223"/>
                <a:gd name="T31" fmla="*/ 86 h 223"/>
                <a:gd name="T32" fmla="*/ 120 w 223"/>
                <a:gd name="T33" fmla="*/ 86 h 223"/>
                <a:gd name="T34" fmla="*/ 69 w 223"/>
                <a:gd name="T35" fmla="*/ 9 h 223"/>
                <a:gd name="T36" fmla="*/ 155 w 223"/>
                <a:gd name="T37" fmla="*/ 9 h 223"/>
                <a:gd name="T38" fmla="*/ 155 w 223"/>
                <a:gd name="T39" fmla="*/ 60 h 223"/>
                <a:gd name="T40" fmla="*/ 69 w 223"/>
                <a:gd name="T41" fmla="*/ 60 h 223"/>
                <a:gd name="T42" fmla="*/ 69 w 223"/>
                <a:gd name="T43" fmla="*/ 9 h 223"/>
                <a:gd name="T44" fmla="*/ 112 w 223"/>
                <a:gd name="T45" fmla="*/ 198 h 223"/>
                <a:gd name="T46" fmla="*/ 69 w 223"/>
                <a:gd name="T47" fmla="*/ 155 h 223"/>
                <a:gd name="T48" fmla="*/ 112 w 223"/>
                <a:gd name="T49" fmla="*/ 112 h 223"/>
                <a:gd name="T50" fmla="*/ 155 w 223"/>
                <a:gd name="T51" fmla="*/ 155 h 223"/>
                <a:gd name="T52" fmla="*/ 112 w 223"/>
                <a:gd name="T53" fmla="*/ 198 h 223"/>
                <a:gd name="T54" fmla="*/ 206 w 223"/>
                <a:gd name="T55" fmla="*/ 112 h 223"/>
                <a:gd name="T56" fmla="*/ 180 w 223"/>
                <a:gd name="T57" fmla="*/ 112 h 223"/>
                <a:gd name="T58" fmla="*/ 180 w 223"/>
                <a:gd name="T59" fmla="*/ 103 h 223"/>
                <a:gd name="T60" fmla="*/ 206 w 223"/>
                <a:gd name="T61" fmla="*/ 103 h 223"/>
                <a:gd name="T62" fmla="*/ 206 w 223"/>
                <a:gd name="T63" fmla="*/ 11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3" h="223">
                  <a:moveTo>
                    <a:pt x="120" y="86"/>
                  </a:moveTo>
                  <a:cubicBezTo>
                    <a:pt x="120" y="69"/>
                    <a:pt x="120" y="69"/>
                    <a:pt x="120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23" y="223"/>
                    <a:pt x="223" y="223"/>
                    <a:pt x="223" y="223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120" y="86"/>
                    <a:pt x="120" y="86"/>
                    <a:pt x="120" y="86"/>
                  </a:cubicBezTo>
                  <a:moveTo>
                    <a:pt x="69" y="9"/>
                  </a:moveTo>
                  <a:cubicBezTo>
                    <a:pt x="155" y="9"/>
                    <a:pt x="155" y="9"/>
                    <a:pt x="155" y="9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69" y="60"/>
                    <a:pt x="69" y="60"/>
                    <a:pt x="69" y="60"/>
                  </a:cubicBezTo>
                  <a:lnTo>
                    <a:pt x="69" y="9"/>
                  </a:lnTo>
                  <a:close/>
                  <a:moveTo>
                    <a:pt x="112" y="198"/>
                  </a:moveTo>
                  <a:cubicBezTo>
                    <a:pt x="88" y="198"/>
                    <a:pt x="69" y="178"/>
                    <a:pt x="69" y="155"/>
                  </a:cubicBezTo>
                  <a:cubicBezTo>
                    <a:pt x="69" y="131"/>
                    <a:pt x="88" y="112"/>
                    <a:pt x="112" y="112"/>
                  </a:cubicBezTo>
                  <a:cubicBezTo>
                    <a:pt x="136" y="112"/>
                    <a:pt x="155" y="131"/>
                    <a:pt x="155" y="155"/>
                  </a:cubicBezTo>
                  <a:cubicBezTo>
                    <a:pt x="155" y="178"/>
                    <a:pt x="136" y="198"/>
                    <a:pt x="112" y="198"/>
                  </a:cubicBezTo>
                  <a:moveTo>
                    <a:pt x="206" y="112"/>
                  </a:moveTo>
                  <a:cubicBezTo>
                    <a:pt x="180" y="112"/>
                    <a:pt x="180" y="112"/>
                    <a:pt x="180" y="112"/>
                  </a:cubicBezTo>
                  <a:cubicBezTo>
                    <a:pt x="180" y="103"/>
                    <a:pt x="180" y="103"/>
                    <a:pt x="180" y="103"/>
                  </a:cubicBezTo>
                  <a:cubicBezTo>
                    <a:pt x="206" y="103"/>
                    <a:pt x="206" y="103"/>
                    <a:pt x="206" y="103"/>
                  </a:cubicBezTo>
                  <a:lnTo>
                    <a:pt x="206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695140" y="3801577"/>
            <a:ext cx="585787" cy="585787"/>
            <a:chOff x="8695140" y="3801577"/>
            <a:chExt cx="585787" cy="585787"/>
          </a:xfrm>
          <a:solidFill>
            <a:schemeClr val="bg1"/>
          </a:solidFill>
        </p:grpSpPr>
        <p:sp>
          <p:nvSpPr>
            <p:cNvPr id="40" name="Oval 107"/>
            <p:cNvSpPr/>
            <p:nvPr/>
          </p:nvSpPr>
          <p:spPr>
            <a:xfrm>
              <a:off x="8695140" y="3801577"/>
              <a:ext cx="585787" cy="58578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41" name="Group 134"/>
            <p:cNvGrpSpPr/>
            <p:nvPr/>
          </p:nvGrpSpPr>
          <p:grpSpPr>
            <a:xfrm>
              <a:off x="8853199" y="3882427"/>
              <a:ext cx="269668" cy="424087"/>
              <a:chOff x="871537" y="574552"/>
              <a:chExt cx="568325" cy="893763"/>
            </a:xfrm>
            <a:grpFill/>
          </p:grpSpPr>
          <p:sp>
            <p:nvSpPr>
              <p:cNvPr id="42" name="Freeform 135"/>
              <p:cNvSpPr>
                <a:spLocks noEditPoints="1"/>
              </p:cNvSpPr>
              <p:nvPr/>
            </p:nvSpPr>
            <p:spPr bwMode="auto">
              <a:xfrm>
                <a:off x="871537" y="574552"/>
                <a:ext cx="568325" cy="893763"/>
              </a:xfrm>
              <a:custGeom>
                <a:avLst/>
                <a:gdLst>
                  <a:gd name="T0" fmla="*/ 141 w 148"/>
                  <a:gd name="T1" fmla="*/ 39 h 235"/>
                  <a:gd name="T2" fmla="*/ 92 w 148"/>
                  <a:gd name="T3" fmla="*/ 5 h 235"/>
                  <a:gd name="T4" fmla="*/ 30 w 148"/>
                  <a:gd name="T5" fmla="*/ 15 h 235"/>
                  <a:gd name="T6" fmla="*/ 14 w 148"/>
                  <a:gd name="T7" fmla="*/ 108 h 235"/>
                  <a:gd name="T8" fmla="*/ 13 w 148"/>
                  <a:gd name="T9" fmla="*/ 178 h 235"/>
                  <a:gd name="T10" fmla="*/ 41 w 148"/>
                  <a:gd name="T11" fmla="*/ 223 h 235"/>
                  <a:gd name="T12" fmla="*/ 122 w 148"/>
                  <a:gd name="T13" fmla="*/ 217 h 235"/>
                  <a:gd name="T14" fmla="*/ 141 w 148"/>
                  <a:gd name="T15" fmla="*/ 164 h 235"/>
                  <a:gd name="T16" fmla="*/ 143 w 148"/>
                  <a:gd name="T17" fmla="*/ 109 h 235"/>
                  <a:gd name="T18" fmla="*/ 141 w 148"/>
                  <a:gd name="T19" fmla="*/ 39 h 235"/>
                  <a:gd name="T20" fmla="*/ 96 w 148"/>
                  <a:gd name="T21" fmla="*/ 68 h 235"/>
                  <a:gd name="T22" fmla="*/ 79 w 148"/>
                  <a:gd name="T23" fmla="*/ 101 h 235"/>
                  <a:gd name="T24" fmla="*/ 64 w 148"/>
                  <a:gd name="T25" fmla="*/ 82 h 235"/>
                  <a:gd name="T26" fmla="*/ 72 w 148"/>
                  <a:gd name="T27" fmla="*/ 15 h 235"/>
                  <a:gd name="T28" fmla="*/ 81 w 148"/>
                  <a:gd name="T29" fmla="*/ 14 h 235"/>
                  <a:gd name="T30" fmla="*/ 96 w 148"/>
                  <a:gd name="T31" fmla="*/ 6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235">
                    <a:moveTo>
                      <a:pt x="141" y="39"/>
                    </a:moveTo>
                    <a:cubicBezTo>
                      <a:pt x="138" y="20"/>
                      <a:pt x="120" y="11"/>
                      <a:pt x="92" y="5"/>
                    </a:cubicBezTo>
                    <a:cubicBezTo>
                      <a:pt x="64" y="0"/>
                      <a:pt x="30" y="15"/>
                      <a:pt x="30" y="15"/>
                    </a:cubicBezTo>
                    <a:cubicBezTo>
                      <a:pt x="0" y="31"/>
                      <a:pt x="14" y="103"/>
                      <a:pt x="14" y="108"/>
                    </a:cubicBezTo>
                    <a:cubicBezTo>
                      <a:pt x="15" y="113"/>
                      <a:pt x="13" y="172"/>
                      <a:pt x="13" y="178"/>
                    </a:cubicBezTo>
                    <a:cubicBezTo>
                      <a:pt x="13" y="185"/>
                      <a:pt x="20" y="211"/>
                      <a:pt x="41" y="223"/>
                    </a:cubicBezTo>
                    <a:cubicBezTo>
                      <a:pt x="62" y="235"/>
                      <a:pt x="101" y="235"/>
                      <a:pt x="122" y="217"/>
                    </a:cubicBezTo>
                    <a:cubicBezTo>
                      <a:pt x="144" y="199"/>
                      <a:pt x="141" y="166"/>
                      <a:pt x="141" y="164"/>
                    </a:cubicBezTo>
                    <a:cubicBezTo>
                      <a:pt x="142" y="162"/>
                      <a:pt x="138" y="127"/>
                      <a:pt x="143" y="109"/>
                    </a:cubicBezTo>
                    <a:cubicBezTo>
                      <a:pt x="148" y="92"/>
                      <a:pt x="144" y="58"/>
                      <a:pt x="141" y="39"/>
                    </a:cubicBezTo>
                    <a:moveTo>
                      <a:pt x="96" y="68"/>
                    </a:moveTo>
                    <a:cubicBezTo>
                      <a:pt x="94" y="90"/>
                      <a:pt x="87" y="100"/>
                      <a:pt x="79" y="101"/>
                    </a:cubicBezTo>
                    <a:cubicBezTo>
                      <a:pt x="70" y="103"/>
                      <a:pt x="64" y="82"/>
                      <a:pt x="64" y="82"/>
                    </a:cubicBezTo>
                    <a:cubicBezTo>
                      <a:pt x="54" y="33"/>
                      <a:pt x="69" y="19"/>
                      <a:pt x="72" y="15"/>
                    </a:cubicBezTo>
                    <a:cubicBezTo>
                      <a:pt x="75" y="11"/>
                      <a:pt x="81" y="14"/>
                      <a:pt x="81" y="14"/>
                    </a:cubicBezTo>
                    <a:cubicBezTo>
                      <a:pt x="96" y="25"/>
                      <a:pt x="98" y="46"/>
                      <a:pt x="96" y="6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" name="Freeform 136"/>
              <p:cNvSpPr>
                <a:spLocks/>
              </p:cNvSpPr>
              <p:nvPr/>
            </p:nvSpPr>
            <p:spPr bwMode="auto">
              <a:xfrm>
                <a:off x="1139825" y="666627"/>
                <a:ext cx="69850" cy="155575"/>
              </a:xfrm>
              <a:custGeom>
                <a:avLst/>
                <a:gdLst>
                  <a:gd name="T0" fmla="*/ 9 w 18"/>
                  <a:gd name="T1" fmla="*/ 2 h 41"/>
                  <a:gd name="T2" fmla="*/ 0 w 18"/>
                  <a:gd name="T3" fmla="*/ 12 h 41"/>
                  <a:gd name="T4" fmla="*/ 7 w 18"/>
                  <a:gd name="T5" fmla="*/ 41 h 41"/>
                  <a:gd name="T6" fmla="*/ 18 w 18"/>
                  <a:gd name="T7" fmla="*/ 21 h 41"/>
                  <a:gd name="T8" fmla="*/ 9 w 18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9" y="2"/>
                    </a:moveTo>
                    <a:cubicBezTo>
                      <a:pt x="9" y="2"/>
                      <a:pt x="1" y="0"/>
                      <a:pt x="0" y="12"/>
                    </a:cubicBezTo>
                    <a:cubicBezTo>
                      <a:pt x="0" y="23"/>
                      <a:pt x="0" y="40"/>
                      <a:pt x="7" y="41"/>
                    </a:cubicBezTo>
                    <a:cubicBezTo>
                      <a:pt x="15" y="41"/>
                      <a:pt x="18" y="34"/>
                      <a:pt x="18" y="21"/>
                    </a:cubicBezTo>
                    <a:cubicBezTo>
                      <a:pt x="17" y="8"/>
                      <a:pt x="14" y="4"/>
                      <a:pt x="9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0028097" y="3801577"/>
            <a:ext cx="585787" cy="585787"/>
            <a:chOff x="10028097" y="3801577"/>
            <a:chExt cx="585787" cy="585787"/>
          </a:xfrm>
          <a:solidFill>
            <a:schemeClr val="bg1"/>
          </a:solidFill>
        </p:grpSpPr>
        <p:sp>
          <p:nvSpPr>
            <p:cNvPr id="44" name="Oval 109"/>
            <p:cNvSpPr/>
            <p:nvPr/>
          </p:nvSpPr>
          <p:spPr>
            <a:xfrm>
              <a:off x="10028097" y="3801577"/>
              <a:ext cx="585787" cy="58578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45" name="Group 137"/>
            <p:cNvGrpSpPr/>
            <p:nvPr/>
          </p:nvGrpSpPr>
          <p:grpSpPr>
            <a:xfrm>
              <a:off x="10151880" y="3922959"/>
              <a:ext cx="338220" cy="343023"/>
              <a:chOff x="1909763" y="950913"/>
              <a:chExt cx="782637" cy="793750"/>
            </a:xfrm>
            <a:grpFill/>
          </p:grpSpPr>
          <p:sp>
            <p:nvSpPr>
              <p:cNvPr id="46" name="Freeform 59"/>
              <p:cNvSpPr>
                <a:spLocks noEditPoints="1"/>
              </p:cNvSpPr>
              <p:nvPr/>
            </p:nvSpPr>
            <p:spPr bwMode="auto">
              <a:xfrm>
                <a:off x="1909763" y="1204912"/>
                <a:ext cx="539749" cy="539751"/>
              </a:xfrm>
              <a:custGeom>
                <a:avLst/>
                <a:gdLst>
                  <a:gd name="T0" fmla="*/ 0 w 340"/>
                  <a:gd name="T1" fmla="*/ 340 h 340"/>
                  <a:gd name="T2" fmla="*/ 340 w 340"/>
                  <a:gd name="T3" fmla="*/ 340 h 340"/>
                  <a:gd name="T4" fmla="*/ 340 w 340"/>
                  <a:gd name="T5" fmla="*/ 0 h 340"/>
                  <a:gd name="T6" fmla="*/ 0 w 340"/>
                  <a:gd name="T7" fmla="*/ 0 h 340"/>
                  <a:gd name="T8" fmla="*/ 0 w 340"/>
                  <a:gd name="T9" fmla="*/ 340 h 340"/>
                  <a:gd name="T10" fmla="*/ 304 w 340"/>
                  <a:gd name="T11" fmla="*/ 251 h 340"/>
                  <a:gd name="T12" fmla="*/ 35 w 340"/>
                  <a:gd name="T13" fmla="*/ 251 h 340"/>
                  <a:gd name="T14" fmla="*/ 35 w 340"/>
                  <a:gd name="T15" fmla="*/ 36 h 340"/>
                  <a:gd name="T16" fmla="*/ 304 w 340"/>
                  <a:gd name="T17" fmla="*/ 36 h 340"/>
                  <a:gd name="T18" fmla="*/ 304 w 340"/>
                  <a:gd name="T19" fmla="*/ 25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340">
                    <a:moveTo>
                      <a:pt x="0" y="340"/>
                    </a:moveTo>
                    <a:lnTo>
                      <a:pt x="340" y="340"/>
                    </a:lnTo>
                    <a:lnTo>
                      <a:pt x="3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  <a:moveTo>
                      <a:pt x="304" y="251"/>
                    </a:moveTo>
                    <a:lnTo>
                      <a:pt x="35" y="251"/>
                    </a:lnTo>
                    <a:lnTo>
                      <a:pt x="35" y="36"/>
                    </a:lnTo>
                    <a:lnTo>
                      <a:pt x="304" y="36"/>
                    </a:lnTo>
                    <a:lnTo>
                      <a:pt x="304" y="2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" name="Freeform 60"/>
              <p:cNvSpPr>
                <a:spLocks/>
              </p:cNvSpPr>
              <p:nvPr/>
            </p:nvSpPr>
            <p:spPr bwMode="auto">
              <a:xfrm>
                <a:off x="2060575" y="950913"/>
                <a:ext cx="631825" cy="569914"/>
              </a:xfrm>
              <a:custGeom>
                <a:avLst/>
                <a:gdLst>
                  <a:gd name="T0" fmla="*/ 334 w 398"/>
                  <a:gd name="T1" fmla="*/ 0 h 359"/>
                  <a:gd name="T2" fmla="*/ 0 w 398"/>
                  <a:gd name="T3" fmla="*/ 64 h 359"/>
                  <a:gd name="T4" fmla="*/ 15 w 398"/>
                  <a:gd name="T5" fmla="*/ 143 h 359"/>
                  <a:gd name="T6" fmla="*/ 51 w 398"/>
                  <a:gd name="T7" fmla="*/ 143 h 359"/>
                  <a:gd name="T8" fmla="*/ 41 w 398"/>
                  <a:gd name="T9" fmla="*/ 93 h 359"/>
                  <a:gd name="T10" fmla="*/ 305 w 398"/>
                  <a:gd name="T11" fmla="*/ 40 h 359"/>
                  <a:gd name="T12" fmla="*/ 346 w 398"/>
                  <a:gd name="T13" fmla="*/ 251 h 359"/>
                  <a:gd name="T14" fmla="*/ 262 w 398"/>
                  <a:gd name="T15" fmla="*/ 268 h 359"/>
                  <a:gd name="T16" fmla="*/ 262 w 398"/>
                  <a:gd name="T17" fmla="*/ 359 h 359"/>
                  <a:gd name="T18" fmla="*/ 398 w 398"/>
                  <a:gd name="T19" fmla="*/ 332 h 359"/>
                  <a:gd name="T20" fmla="*/ 334 w 398"/>
                  <a:gd name="T21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8" h="359">
                    <a:moveTo>
                      <a:pt x="334" y="0"/>
                    </a:moveTo>
                    <a:lnTo>
                      <a:pt x="0" y="64"/>
                    </a:lnTo>
                    <a:lnTo>
                      <a:pt x="15" y="143"/>
                    </a:lnTo>
                    <a:lnTo>
                      <a:pt x="51" y="143"/>
                    </a:lnTo>
                    <a:lnTo>
                      <a:pt x="41" y="93"/>
                    </a:lnTo>
                    <a:lnTo>
                      <a:pt x="305" y="40"/>
                    </a:lnTo>
                    <a:lnTo>
                      <a:pt x="346" y="251"/>
                    </a:lnTo>
                    <a:lnTo>
                      <a:pt x="262" y="268"/>
                    </a:lnTo>
                    <a:lnTo>
                      <a:pt x="262" y="359"/>
                    </a:lnTo>
                    <a:lnTo>
                      <a:pt x="398" y="332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48" name="TextBox 30"/>
          <p:cNvSpPr txBox="1"/>
          <p:nvPr/>
        </p:nvSpPr>
        <p:spPr>
          <a:xfrm>
            <a:off x="5866726" y="1888615"/>
            <a:ext cx="22284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00B0F0"/>
                </a:solidFill>
              </a:defRPr>
            </a:lvl1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000" b="1" dirty="0">
                <a:latin typeface="+mj-lt"/>
              </a:rPr>
              <a:t>TITLE HERE</a:t>
            </a:r>
            <a:endParaRPr lang="id-ID" sz="2000" b="1" dirty="0">
              <a:latin typeface="+mj-lt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5866726" y="2289967"/>
            <a:ext cx="495939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latin typeface="+mj-lt"/>
              </a:rPr>
              <a:t>We hope that this template will return to you as a time, money and reputation. We hope that this template will return to you as a time, money and reputation.</a:t>
            </a:r>
            <a:endParaRPr lang="zh-CN" alt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213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31" grpId="0"/>
      <p:bldP spid="32" grpId="0"/>
      <p:bldP spid="33" grpId="0"/>
      <p:bldP spid="34" grpId="0"/>
      <p:bldP spid="35" grpId="0"/>
      <p:bldP spid="48" grpId="0"/>
      <p:bldP spid="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463168"/>
              </p:ext>
            </p:extLst>
          </p:nvPr>
        </p:nvGraphicFramePr>
        <p:xfrm>
          <a:off x="1522790" y="2312146"/>
          <a:ext cx="2278260" cy="2278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833533"/>
              </p:ext>
            </p:extLst>
          </p:nvPr>
        </p:nvGraphicFramePr>
        <p:xfrm>
          <a:off x="4956870" y="2312146"/>
          <a:ext cx="2278260" cy="2278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729380"/>
              </p:ext>
            </p:extLst>
          </p:nvPr>
        </p:nvGraphicFramePr>
        <p:xfrm>
          <a:off x="8390950" y="2312146"/>
          <a:ext cx="2278260" cy="2278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388" name="Freeform 341"/>
          <p:cNvSpPr>
            <a:spLocks noEditPoints="1" noChangeArrowheads="1"/>
          </p:cNvSpPr>
          <p:nvPr/>
        </p:nvSpPr>
        <p:spPr bwMode="auto">
          <a:xfrm>
            <a:off x="2271308" y="3084584"/>
            <a:ext cx="781225" cy="603445"/>
          </a:xfrm>
          <a:custGeom>
            <a:avLst/>
            <a:gdLst>
              <a:gd name="T0" fmla="*/ 2147483647 w 97"/>
              <a:gd name="T1" fmla="*/ 2147483647 h 75"/>
              <a:gd name="T2" fmla="*/ 2147483647 w 97"/>
              <a:gd name="T3" fmla="*/ 2147483647 h 75"/>
              <a:gd name="T4" fmla="*/ 2147483647 w 97"/>
              <a:gd name="T5" fmla="*/ 2147483647 h 75"/>
              <a:gd name="T6" fmla="*/ 2147483647 w 97"/>
              <a:gd name="T7" fmla="*/ 2147483647 h 75"/>
              <a:gd name="T8" fmla="*/ 2147483647 w 97"/>
              <a:gd name="T9" fmla="*/ 2147483647 h 75"/>
              <a:gd name="T10" fmla="*/ 2147483647 w 97"/>
              <a:gd name="T11" fmla="*/ 2147483647 h 75"/>
              <a:gd name="T12" fmla="*/ 2147483647 w 97"/>
              <a:gd name="T13" fmla="*/ 2147483647 h 75"/>
              <a:gd name="T14" fmla="*/ 2147483647 w 97"/>
              <a:gd name="T15" fmla="*/ 2147483647 h 75"/>
              <a:gd name="T16" fmla="*/ 0 w 97"/>
              <a:gd name="T17" fmla="*/ 2147483647 h 75"/>
              <a:gd name="T18" fmla="*/ 2147483647 w 97"/>
              <a:gd name="T19" fmla="*/ 2147483647 h 75"/>
              <a:gd name="T20" fmla="*/ 2147483647 w 97"/>
              <a:gd name="T21" fmla="*/ 2147483647 h 75"/>
              <a:gd name="T22" fmla="*/ 2147483647 w 97"/>
              <a:gd name="T23" fmla="*/ 2147483647 h 75"/>
              <a:gd name="T24" fmla="*/ 2147483647 w 97"/>
              <a:gd name="T25" fmla="*/ 2147483647 h 75"/>
              <a:gd name="T26" fmla="*/ 2147483647 w 97"/>
              <a:gd name="T27" fmla="*/ 2147483647 h 75"/>
              <a:gd name="T28" fmla="*/ 2147483647 w 97"/>
              <a:gd name="T29" fmla="*/ 2147483647 h 75"/>
              <a:gd name="T30" fmla="*/ 2147483647 w 97"/>
              <a:gd name="T31" fmla="*/ 2147483647 h 75"/>
              <a:gd name="T32" fmla="*/ 2147483647 w 97"/>
              <a:gd name="T33" fmla="*/ 0 h 75"/>
              <a:gd name="T34" fmla="*/ 2147483647 w 97"/>
              <a:gd name="T35" fmla="*/ 2147483647 h 75"/>
              <a:gd name="T36" fmla="*/ 2147483647 w 97"/>
              <a:gd name="T37" fmla="*/ 2147483647 h 75"/>
              <a:gd name="T38" fmla="*/ 2147483647 w 97"/>
              <a:gd name="T39" fmla="*/ 2147483647 h 75"/>
              <a:gd name="T40" fmla="*/ 2147483647 w 97"/>
              <a:gd name="T41" fmla="*/ 2147483647 h 75"/>
              <a:gd name="T42" fmla="*/ 2147483647 w 97"/>
              <a:gd name="T43" fmla="*/ 2147483647 h 75"/>
              <a:gd name="T44" fmla="*/ 2147483647 w 97"/>
              <a:gd name="T45" fmla="*/ 2147483647 h 75"/>
              <a:gd name="T46" fmla="*/ 2147483647 w 97"/>
              <a:gd name="T47" fmla="*/ 2147483647 h 75"/>
              <a:gd name="T48" fmla="*/ 2147483647 w 97"/>
              <a:gd name="T49" fmla="*/ 2147483647 h 75"/>
              <a:gd name="T50" fmla="*/ 0 w 97"/>
              <a:gd name="T51" fmla="*/ 2147483647 h 75"/>
              <a:gd name="T52" fmla="*/ 2147483647 w 97"/>
              <a:gd name="T53" fmla="*/ 2147483647 h 75"/>
              <a:gd name="T54" fmla="*/ 2147483647 w 97"/>
              <a:gd name="T55" fmla="*/ 2147483647 h 75"/>
              <a:gd name="T56" fmla="*/ 2147483647 w 97"/>
              <a:gd name="T57" fmla="*/ 2147483647 h 75"/>
              <a:gd name="T58" fmla="*/ 2147483647 w 97"/>
              <a:gd name="T59" fmla="*/ 2147483647 h 75"/>
              <a:gd name="T60" fmla="*/ 2147483647 w 97"/>
              <a:gd name="T61" fmla="*/ 2147483647 h 75"/>
              <a:gd name="T62" fmla="*/ 2147483647 w 97"/>
              <a:gd name="T63" fmla="*/ 2147483647 h 75"/>
              <a:gd name="T64" fmla="*/ 2147483647 w 97"/>
              <a:gd name="T65" fmla="*/ 2147483647 h 75"/>
              <a:gd name="T66" fmla="*/ 2147483647 w 97"/>
              <a:gd name="T67" fmla="*/ 2147483647 h 75"/>
              <a:gd name="T68" fmla="*/ 2147483647 w 97"/>
              <a:gd name="T69" fmla="*/ 2147483647 h 75"/>
              <a:gd name="T70" fmla="*/ 2147483647 w 97"/>
              <a:gd name="T71" fmla="*/ 2147483647 h 75"/>
              <a:gd name="T72" fmla="*/ 2147483647 w 97"/>
              <a:gd name="T73" fmla="*/ 2147483647 h 75"/>
              <a:gd name="T74" fmla="*/ 2147483647 w 97"/>
              <a:gd name="T75" fmla="*/ 2147483647 h 75"/>
              <a:gd name="T76" fmla="*/ 2147483647 w 97"/>
              <a:gd name="T77" fmla="*/ 2147483647 h 75"/>
              <a:gd name="T78" fmla="*/ 2147483647 w 97"/>
              <a:gd name="T79" fmla="*/ 2147483647 h 75"/>
              <a:gd name="T80" fmla="*/ 2147483647 w 97"/>
              <a:gd name="T81" fmla="*/ 2147483647 h 75"/>
              <a:gd name="T82" fmla="*/ 2147483647 w 97"/>
              <a:gd name="T83" fmla="*/ 2147483647 h 75"/>
              <a:gd name="T84" fmla="*/ 2147483647 w 97"/>
              <a:gd name="T85" fmla="*/ 2147483647 h 75"/>
              <a:gd name="T86" fmla="*/ 2147483647 w 97"/>
              <a:gd name="T87" fmla="*/ 2147483647 h 75"/>
              <a:gd name="T88" fmla="*/ 2147483647 w 97"/>
              <a:gd name="T89" fmla="*/ 2147483647 h 75"/>
              <a:gd name="T90" fmla="*/ 2147483647 w 97"/>
              <a:gd name="T91" fmla="*/ 2147483647 h 75"/>
              <a:gd name="T92" fmla="*/ 2147483647 w 97"/>
              <a:gd name="T93" fmla="*/ 2147483647 h 75"/>
              <a:gd name="T94" fmla="*/ 2147483647 w 97"/>
              <a:gd name="T95" fmla="*/ 2147483647 h 75"/>
              <a:gd name="T96" fmla="*/ 2147483647 w 97"/>
              <a:gd name="T97" fmla="*/ 2147483647 h 75"/>
              <a:gd name="T98" fmla="*/ 2147483647 w 97"/>
              <a:gd name="T99" fmla="*/ 2147483647 h 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97"/>
              <a:gd name="T151" fmla="*/ 0 h 75"/>
              <a:gd name="T152" fmla="*/ 97 w 97"/>
              <a:gd name="T153" fmla="*/ 75 h 7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386" name="Freeform 279"/>
          <p:cNvSpPr>
            <a:spLocks noEditPoints="1" noChangeArrowheads="1"/>
          </p:cNvSpPr>
          <p:nvPr/>
        </p:nvSpPr>
        <p:spPr bwMode="auto">
          <a:xfrm>
            <a:off x="5704276" y="3129556"/>
            <a:ext cx="783448" cy="585322"/>
          </a:xfrm>
          <a:custGeom>
            <a:avLst/>
            <a:gdLst>
              <a:gd name="T0" fmla="*/ 2147483647 w 105"/>
              <a:gd name="T1" fmla="*/ 2147483647 h 78"/>
              <a:gd name="T2" fmla="*/ 2147483647 w 105"/>
              <a:gd name="T3" fmla="*/ 2147483647 h 78"/>
              <a:gd name="T4" fmla="*/ 2147483647 w 105"/>
              <a:gd name="T5" fmla="*/ 2147483647 h 78"/>
              <a:gd name="T6" fmla="*/ 2147483647 w 105"/>
              <a:gd name="T7" fmla="*/ 2147483647 h 78"/>
              <a:gd name="T8" fmla="*/ 2147483647 w 105"/>
              <a:gd name="T9" fmla="*/ 2147483647 h 78"/>
              <a:gd name="T10" fmla="*/ 2147483647 w 105"/>
              <a:gd name="T11" fmla="*/ 2147483647 h 78"/>
              <a:gd name="T12" fmla="*/ 2147483647 w 105"/>
              <a:gd name="T13" fmla="*/ 2147483647 h 78"/>
              <a:gd name="T14" fmla="*/ 2147483647 w 105"/>
              <a:gd name="T15" fmla="*/ 2147483647 h 78"/>
              <a:gd name="T16" fmla="*/ 2147483647 w 105"/>
              <a:gd name="T17" fmla="*/ 2147483647 h 78"/>
              <a:gd name="T18" fmla="*/ 2147483647 w 105"/>
              <a:gd name="T19" fmla="*/ 2147483647 h 78"/>
              <a:gd name="T20" fmla="*/ 2147483647 w 105"/>
              <a:gd name="T21" fmla="*/ 2147483647 h 78"/>
              <a:gd name="T22" fmla="*/ 2147483647 w 105"/>
              <a:gd name="T23" fmla="*/ 2147483647 h 78"/>
              <a:gd name="T24" fmla="*/ 2147483647 w 105"/>
              <a:gd name="T25" fmla="*/ 2147483647 h 78"/>
              <a:gd name="T26" fmla="*/ 2147483647 w 105"/>
              <a:gd name="T27" fmla="*/ 2147483647 h 78"/>
              <a:gd name="T28" fmla="*/ 2147483647 w 105"/>
              <a:gd name="T29" fmla="*/ 2147483647 h 78"/>
              <a:gd name="T30" fmla="*/ 2147483647 w 105"/>
              <a:gd name="T31" fmla="*/ 2147483647 h 78"/>
              <a:gd name="T32" fmla="*/ 2147483647 w 105"/>
              <a:gd name="T33" fmla="*/ 2147483647 h 78"/>
              <a:gd name="T34" fmla="*/ 2147483647 w 105"/>
              <a:gd name="T35" fmla="*/ 0 h 78"/>
              <a:gd name="T36" fmla="*/ 2147483647 w 105"/>
              <a:gd name="T37" fmla="*/ 2147483647 h 78"/>
              <a:gd name="T38" fmla="*/ 2147483647 w 105"/>
              <a:gd name="T39" fmla="*/ 2147483647 h 78"/>
              <a:gd name="T40" fmla="*/ 2147483647 w 105"/>
              <a:gd name="T41" fmla="*/ 2147483647 h 78"/>
              <a:gd name="T42" fmla="*/ 0 w 105"/>
              <a:gd name="T43" fmla="*/ 2147483647 h 78"/>
              <a:gd name="T44" fmla="*/ 0 w 105"/>
              <a:gd name="T45" fmla="*/ 2147483647 h 78"/>
              <a:gd name="T46" fmla="*/ 2147483647 w 105"/>
              <a:gd name="T47" fmla="*/ 2147483647 h 78"/>
              <a:gd name="T48" fmla="*/ 2147483647 w 105"/>
              <a:gd name="T49" fmla="*/ 2147483647 h 78"/>
              <a:gd name="T50" fmla="*/ 2147483647 w 105"/>
              <a:gd name="T51" fmla="*/ 2147483647 h 78"/>
              <a:gd name="T52" fmla="*/ 2147483647 w 105"/>
              <a:gd name="T53" fmla="*/ 2147483647 h 78"/>
              <a:gd name="T54" fmla="*/ 2147483647 w 105"/>
              <a:gd name="T55" fmla="*/ 2147483647 h 78"/>
              <a:gd name="T56" fmla="*/ 2147483647 w 105"/>
              <a:gd name="T57" fmla="*/ 2147483647 h 78"/>
              <a:gd name="T58" fmla="*/ 2147483647 w 105"/>
              <a:gd name="T59" fmla="*/ 2147483647 h 78"/>
              <a:gd name="T60" fmla="*/ 2147483647 w 105"/>
              <a:gd name="T61" fmla="*/ 2147483647 h 78"/>
              <a:gd name="T62" fmla="*/ 2147483647 w 105"/>
              <a:gd name="T63" fmla="*/ 2147483647 h 78"/>
              <a:gd name="T64" fmla="*/ 2147483647 w 105"/>
              <a:gd name="T65" fmla="*/ 2147483647 h 78"/>
              <a:gd name="T66" fmla="*/ 2147483647 w 105"/>
              <a:gd name="T67" fmla="*/ 2147483647 h 78"/>
              <a:gd name="T68" fmla="*/ 2147483647 w 105"/>
              <a:gd name="T69" fmla="*/ 2147483647 h 78"/>
              <a:gd name="T70" fmla="*/ 2147483647 w 105"/>
              <a:gd name="T71" fmla="*/ 2147483647 h 78"/>
              <a:gd name="T72" fmla="*/ 2147483647 w 105"/>
              <a:gd name="T73" fmla="*/ 2147483647 h 78"/>
              <a:gd name="T74" fmla="*/ 2147483647 w 105"/>
              <a:gd name="T75" fmla="*/ 0 h 7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5"/>
              <a:gd name="T115" fmla="*/ 0 h 78"/>
              <a:gd name="T116" fmla="*/ 105 w 105"/>
              <a:gd name="T117" fmla="*/ 78 h 7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5" h="78">
                <a:moveTo>
                  <a:pt x="52" y="14"/>
                </a:moveTo>
                <a:cubicBezTo>
                  <a:pt x="70" y="14"/>
                  <a:pt x="84" y="29"/>
                  <a:pt x="84" y="46"/>
                </a:cubicBezTo>
                <a:cubicBezTo>
                  <a:pt x="84" y="47"/>
                  <a:pt x="84" y="49"/>
                  <a:pt x="84" y="50"/>
                </a:cubicBezTo>
                <a:cubicBezTo>
                  <a:pt x="80" y="51"/>
                  <a:pt x="76" y="53"/>
                  <a:pt x="72" y="54"/>
                </a:cubicBezTo>
                <a:cubicBezTo>
                  <a:pt x="68" y="55"/>
                  <a:pt x="65" y="55"/>
                  <a:pt x="61" y="55"/>
                </a:cubicBezTo>
                <a:cubicBezTo>
                  <a:pt x="60" y="54"/>
                  <a:pt x="58" y="52"/>
                  <a:pt x="56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6" y="52"/>
                  <a:pt x="43" y="55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61"/>
                  <a:pt x="46" y="64"/>
                  <a:pt x="49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8" y="64"/>
                  <a:pt x="60" y="62"/>
                  <a:pt x="61" y="60"/>
                </a:cubicBezTo>
                <a:cubicBezTo>
                  <a:pt x="65" y="60"/>
                  <a:pt x="69" y="59"/>
                  <a:pt x="73" y="59"/>
                </a:cubicBezTo>
                <a:cubicBezTo>
                  <a:pt x="76" y="58"/>
                  <a:pt x="79" y="57"/>
                  <a:pt x="82" y="56"/>
                </a:cubicBezTo>
                <a:cubicBezTo>
                  <a:pt x="78" y="69"/>
                  <a:pt x="66" y="78"/>
                  <a:pt x="52" y="78"/>
                </a:cubicBezTo>
                <a:cubicBezTo>
                  <a:pt x="34" y="78"/>
                  <a:pt x="20" y="64"/>
                  <a:pt x="20" y="46"/>
                </a:cubicBezTo>
                <a:cubicBezTo>
                  <a:pt x="20" y="29"/>
                  <a:pt x="34" y="14"/>
                  <a:pt x="52" y="14"/>
                </a:cubicBezTo>
                <a:close/>
                <a:moveTo>
                  <a:pt x="52" y="0"/>
                </a:moveTo>
                <a:cubicBezTo>
                  <a:pt x="39" y="0"/>
                  <a:pt x="28" y="5"/>
                  <a:pt x="20" y="14"/>
                </a:cubicBezTo>
                <a:cubicBezTo>
                  <a:pt x="14" y="19"/>
                  <a:pt x="10" y="26"/>
                  <a:pt x="8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3" y="33"/>
                  <a:pt x="0" y="36"/>
                  <a:pt x="0" y="40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4"/>
                  <a:pt x="3" y="57"/>
                  <a:pt x="6" y="57"/>
                </a:cubicBezTo>
                <a:cubicBezTo>
                  <a:pt x="15" y="57"/>
                  <a:pt x="15" y="57"/>
                  <a:pt x="15" y="57"/>
                </a:cubicBezTo>
                <a:cubicBezTo>
                  <a:pt x="15" y="34"/>
                  <a:pt x="15" y="34"/>
                  <a:pt x="15" y="34"/>
                </a:cubicBezTo>
                <a:cubicBezTo>
                  <a:pt x="17" y="28"/>
                  <a:pt x="20" y="23"/>
                  <a:pt x="25" y="19"/>
                </a:cubicBezTo>
                <a:cubicBezTo>
                  <a:pt x="32" y="12"/>
                  <a:pt x="41" y="7"/>
                  <a:pt x="52" y="7"/>
                </a:cubicBezTo>
                <a:cubicBezTo>
                  <a:pt x="63" y="7"/>
                  <a:pt x="73" y="12"/>
                  <a:pt x="80" y="19"/>
                </a:cubicBezTo>
                <a:cubicBezTo>
                  <a:pt x="84" y="23"/>
                  <a:pt x="87" y="28"/>
                  <a:pt x="89" y="33"/>
                </a:cubicBezTo>
                <a:cubicBezTo>
                  <a:pt x="89" y="57"/>
                  <a:pt x="89" y="57"/>
                  <a:pt x="89" y="57"/>
                </a:cubicBezTo>
                <a:cubicBezTo>
                  <a:pt x="98" y="57"/>
                  <a:pt x="98" y="57"/>
                  <a:pt x="98" y="57"/>
                </a:cubicBezTo>
                <a:cubicBezTo>
                  <a:pt x="102" y="57"/>
                  <a:pt x="105" y="54"/>
                  <a:pt x="105" y="51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05" y="36"/>
                  <a:pt x="102" y="33"/>
                  <a:pt x="98" y="33"/>
                </a:cubicBezTo>
                <a:cubicBezTo>
                  <a:pt x="96" y="33"/>
                  <a:pt x="96" y="33"/>
                  <a:pt x="96" y="33"/>
                </a:cubicBezTo>
                <a:cubicBezTo>
                  <a:pt x="94" y="26"/>
                  <a:pt x="90" y="19"/>
                  <a:pt x="85" y="14"/>
                </a:cubicBezTo>
                <a:cubicBezTo>
                  <a:pt x="76" y="5"/>
                  <a:pt x="65" y="0"/>
                  <a:pt x="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384" name="Freeform 311"/>
          <p:cNvSpPr>
            <a:spLocks noEditPoints="1" noChangeArrowheads="1"/>
          </p:cNvSpPr>
          <p:nvPr/>
        </p:nvSpPr>
        <p:spPr bwMode="auto">
          <a:xfrm>
            <a:off x="9190268" y="3129556"/>
            <a:ext cx="679625" cy="585322"/>
          </a:xfrm>
          <a:custGeom>
            <a:avLst/>
            <a:gdLst>
              <a:gd name="T0" fmla="*/ 2147483647 w 94"/>
              <a:gd name="T1" fmla="*/ 2147483647 h 81"/>
              <a:gd name="T2" fmla="*/ 2147483647 w 94"/>
              <a:gd name="T3" fmla="*/ 2147483647 h 81"/>
              <a:gd name="T4" fmla="*/ 2147483647 w 94"/>
              <a:gd name="T5" fmla="*/ 2147483647 h 81"/>
              <a:gd name="T6" fmla="*/ 2147483647 w 94"/>
              <a:gd name="T7" fmla="*/ 0 h 81"/>
              <a:gd name="T8" fmla="*/ 2147483647 w 94"/>
              <a:gd name="T9" fmla="*/ 2147483647 h 81"/>
              <a:gd name="T10" fmla="*/ 2147483647 w 94"/>
              <a:gd name="T11" fmla="*/ 2147483647 h 81"/>
              <a:gd name="T12" fmla="*/ 2147483647 w 94"/>
              <a:gd name="T13" fmla="*/ 2147483647 h 81"/>
              <a:gd name="T14" fmla="*/ 2147483647 w 94"/>
              <a:gd name="T15" fmla="*/ 2147483647 h 81"/>
              <a:gd name="T16" fmla="*/ 2147483647 w 94"/>
              <a:gd name="T17" fmla="*/ 2147483647 h 81"/>
              <a:gd name="T18" fmla="*/ 2147483647 w 94"/>
              <a:gd name="T19" fmla="*/ 2147483647 h 81"/>
              <a:gd name="T20" fmla="*/ 2147483647 w 94"/>
              <a:gd name="T21" fmla="*/ 2147483647 h 81"/>
              <a:gd name="T22" fmla="*/ 2147483647 w 94"/>
              <a:gd name="T23" fmla="*/ 2147483647 h 81"/>
              <a:gd name="T24" fmla="*/ 2147483647 w 94"/>
              <a:gd name="T25" fmla="*/ 2147483647 h 81"/>
              <a:gd name="T26" fmla="*/ 2147483647 w 94"/>
              <a:gd name="T27" fmla="*/ 2147483647 h 81"/>
              <a:gd name="T28" fmla="*/ 2147483647 w 94"/>
              <a:gd name="T29" fmla="*/ 2147483647 h 81"/>
              <a:gd name="T30" fmla="*/ 2147483647 w 94"/>
              <a:gd name="T31" fmla="*/ 2147483647 h 81"/>
              <a:gd name="T32" fmla="*/ 2147483647 w 94"/>
              <a:gd name="T33" fmla="*/ 2147483647 h 81"/>
              <a:gd name="T34" fmla="*/ 2147483647 w 94"/>
              <a:gd name="T35" fmla="*/ 2147483647 h 81"/>
              <a:gd name="T36" fmla="*/ 2147483647 w 94"/>
              <a:gd name="T37" fmla="*/ 2147483647 h 81"/>
              <a:gd name="T38" fmla="*/ 2147483647 w 94"/>
              <a:gd name="T39" fmla="*/ 2147483647 h 81"/>
              <a:gd name="T40" fmla="*/ 2147483647 w 94"/>
              <a:gd name="T41" fmla="*/ 2147483647 h 81"/>
              <a:gd name="T42" fmla="*/ 2147483647 w 94"/>
              <a:gd name="T43" fmla="*/ 2147483647 h 81"/>
              <a:gd name="T44" fmla="*/ 2147483647 w 94"/>
              <a:gd name="T45" fmla="*/ 2147483647 h 81"/>
              <a:gd name="T46" fmla="*/ 2147483647 w 94"/>
              <a:gd name="T47" fmla="*/ 2147483647 h 81"/>
              <a:gd name="T48" fmla="*/ 2147483647 w 94"/>
              <a:gd name="T49" fmla="*/ 2147483647 h 81"/>
              <a:gd name="T50" fmla="*/ 2147483647 w 94"/>
              <a:gd name="T51" fmla="*/ 2147483647 h 81"/>
              <a:gd name="T52" fmla="*/ 2147483647 w 94"/>
              <a:gd name="T53" fmla="*/ 2147483647 h 81"/>
              <a:gd name="T54" fmla="*/ 2147483647 w 94"/>
              <a:gd name="T55" fmla="*/ 2147483647 h 81"/>
              <a:gd name="T56" fmla="*/ 2147483647 w 94"/>
              <a:gd name="T57" fmla="*/ 2147483647 h 81"/>
              <a:gd name="T58" fmla="*/ 2147483647 w 94"/>
              <a:gd name="T59" fmla="*/ 2147483647 h 81"/>
              <a:gd name="T60" fmla="*/ 2147483647 w 94"/>
              <a:gd name="T61" fmla="*/ 2147483647 h 8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81"/>
              <a:gd name="T95" fmla="*/ 94 w 94"/>
              <a:gd name="T96" fmla="*/ 81 h 8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7"/>
                  <a:pt x="50" y="17"/>
                  <a:pt x="50" y="17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50"/>
                  <a:pt x="50" y="50"/>
                  <a:pt x="50" y="50"/>
                </a:cubicBezTo>
                <a:cubicBezTo>
                  <a:pt x="46" y="47"/>
                  <a:pt x="46" y="47"/>
                  <a:pt x="46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8"/>
                  <a:pt x="0" y="29"/>
                  <a:pt x="4" y="19"/>
                </a:cubicBezTo>
                <a:close/>
                <a:moveTo>
                  <a:pt x="87" y="23"/>
                </a:moveTo>
                <a:cubicBezTo>
                  <a:pt x="91" y="25"/>
                  <a:pt x="94" y="29"/>
                  <a:pt x="94" y="33"/>
                </a:cubicBezTo>
                <a:cubicBezTo>
                  <a:pt x="94" y="38"/>
                  <a:pt x="91" y="42"/>
                  <a:pt x="87" y="44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1"/>
                  <a:pt x="78" y="1"/>
                  <a:pt x="78" y="1"/>
                </a:cubicBezTo>
                <a:cubicBezTo>
                  <a:pt x="87" y="1"/>
                  <a:pt x="87" y="1"/>
                  <a:pt x="87" y="1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380" name="文本框 12"/>
          <p:cNvSpPr>
            <a:spLocks noChangeArrowheads="1"/>
          </p:cNvSpPr>
          <p:nvPr/>
        </p:nvSpPr>
        <p:spPr bwMode="auto">
          <a:xfrm>
            <a:off x="2048611" y="1708158"/>
            <a:ext cx="12266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F0"/>
                </a:solidFill>
                <a:latin typeface="+mj-lt"/>
                <a:sym typeface="Calibri" pitchFamily="34" charset="0"/>
              </a:rPr>
              <a:t>75%</a:t>
            </a:r>
            <a:endParaRPr lang="zh-CN" altLang="en-US" sz="4000" b="1" dirty="0">
              <a:solidFill>
                <a:srgbClr val="00B0F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15376" name="文本框 190"/>
          <p:cNvSpPr>
            <a:spLocks noChangeArrowheads="1"/>
          </p:cNvSpPr>
          <p:nvPr/>
        </p:nvSpPr>
        <p:spPr bwMode="auto">
          <a:xfrm>
            <a:off x="5445020" y="1708158"/>
            <a:ext cx="13019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000" b="1">
                <a:solidFill>
                  <a:srgbClr val="00B0F0"/>
                </a:solidFill>
                <a:latin typeface="+mj-lt"/>
                <a:sym typeface="Calibri" pitchFamily="34" charset="0"/>
              </a:rPr>
              <a:t>50%</a:t>
            </a:r>
            <a:endParaRPr lang="zh-CN" altLang="en-US" sz="4000" b="1">
              <a:solidFill>
                <a:srgbClr val="00B0F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15372" name="文本框 220"/>
          <p:cNvSpPr>
            <a:spLocks noChangeArrowheads="1"/>
          </p:cNvSpPr>
          <p:nvPr/>
        </p:nvSpPr>
        <p:spPr bwMode="auto">
          <a:xfrm>
            <a:off x="8867077" y="1708158"/>
            <a:ext cx="13260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F0"/>
                </a:solidFill>
                <a:latin typeface="+mj-lt"/>
                <a:sym typeface="Calibri" pitchFamily="34" charset="0"/>
              </a:rPr>
              <a:t>90%</a:t>
            </a:r>
            <a:endParaRPr lang="zh-CN" altLang="en-US" sz="4000" b="1" dirty="0">
              <a:solidFill>
                <a:srgbClr val="00B0F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118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119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Design &amp; Creativity Space Studio</a:t>
            </a:r>
            <a:endParaRPr lang="zh-CN" altLang="en-US" dirty="0">
              <a:latin typeface="+mj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590294" y="5045751"/>
            <a:ext cx="21432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1843331" y="4691941"/>
            <a:ext cx="16371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tr-TR" altLang="zh-CN" sz="2000" dirty="0">
                <a:solidFill>
                  <a:schemeClr val="bg1"/>
                </a:solidFill>
                <a:latin typeface="+mj-lt"/>
                <a:sym typeface="Arial" pitchFamily="34" charset="0"/>
              </a:rPr>
              <a:t>STEP HERE</a:t>
            </a:r>
            <a:endParaRPr lang="zh-CN" altLang="en-US" sz="2000" dirty="0">
              <a:solidFill>
                <a:schemeClr val="bg1"/>
              </a:solidFill>
              <a:latin typeface="+mj-lt"/>
              <a:sym typeface="Arial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024374" y="5045751"/>
            <a:ext cx="21432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5277411" y="4691941"/>
            <a:ext cx="16371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tr-TR" altLang="zh-CN" sz="2000" dirty="0">
                <a:solidFill>
                  <a:schemeClr val="bg1"/>
                </a:solidFill>
                <a:latin typeface="+mj-lt"/>
                <a:sym typeface="Arial" pitchFamily="34" charset="0"/>
              </a:rPr>
              <a:t>STEP HERE</a:t>
            </a:r>
            <a:endParaRPr lang="zh-CN" altLang="en-US" sz="2000" dirty="0">
              <a:solidFill>
                <a:schemeClr val="bg1"/>
              </a:solidFill>
              <a:latin typeface="+mj-lt"/>
              <a:sym typeface="Arial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458454" y="5045751"/>
            <a:ext cx="21432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8711491" y="4691941"/>
            <a:ext cx="16371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tr-TR" altLang="zh-CN" sz="2000" dirty="0">
                <a:solidFill>
                  <a:schemeClr val="bg1"/>
                </a:solidFill>
                <a:latin typeface="+mj-lt"/>
                <a:sym typeface="Arial" pitchFamily="34" charset="0"/>
              </a:rPr>
              <a:t>STEP HERE</a:t>
            </a:r>
            <a:endParaRPr lang="zh-CN" altLang="en-US" sz="2000" dirty="0">
              <a:solidFill>
                <a:schemeClr val="bg1"/>
              </a:solidFill>
              <a:latin typeface="+mj-lt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1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75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Graphic spid="29" grpId="0">
        <p:bldAsOne/>
      </p:bldGraphic>
      <p:bldGraphic spid="30" grpId="0">
        <p:bldAsOne/>
      </p:bldGraphic>
      <p:bldP spid="15388" grpId="0" animBg="1"/>
      <p:bldP spid="15386" grpId="0" animBg="1"/>
      <p:bldP spid="15384" grpId="0" animBg="1"/>
      <p:bldP spid="15380" grpId="0"/>
      <p:bldP spid="15376" grpId="0"/>
      <p:bldP spid="15372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296" y="2223178"/>
            <a:ext cx="2446957" cy="34686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035" y="3044271"/>
            <a:ext cx="1260973" cy="264754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tr-TR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d-ID" altLang="zh-CN" dirty="0">
                <a:latin typeface="+mj-lt"/>
              </a:rPr>
              <a:t>Design &amp; Creativity Space Studio</a:t>
            </a: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5558059" y="3318023"/>
            <a:ext cx="551992" cy="5519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5558059" y="4261140"/>
            <a:ext cx="551992" cy="5519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>
            <a:off x="8422557" y="3318023"/>
            <a:ext cx="551992" cy="55199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8422557" y="4261140"/>
            <a:ext cx="551992" cy="5519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5558059" y="5214115"/>
            <a:ext cx="551992" cy="55199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8422557" y="5214115"/>
            <a:ext cx="551992" cy="55199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3" name="图片占位符 28" descr="shutterstock_12602204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2606" y="2529546"/>
            <a:ext cx="2128815" cy="2835928"/>
          </a:xfrm>
          <a:prstGeom prst="rect">
            <a:avLst/>
          </a:prstGeom>
        </p:spPr>
      </p:pic>
      <p:pic>
        <p:nvPicPr>
          <p:cNvPr id="34" name="图片占位符 31" descr="shutterstock_8922448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98032" y="3435325"/>
            <a:ext cx="1057275" cy="1878806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558059" y="2073587"/>
            <a:ext cx="5496078" cy="69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 complex idea can be conveyed with just a single still image, namely making it possible to absorb large amounts of data quickly.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110051" y="3469278"/>
            <a:ext cx="20795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  <a:endParaRPr lang="zh-CN" alt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6110050" y="3247397"/>
            <a:ext cx="14462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sz="1400" b="1" dirty="0">
                <a:solidFill>
                  <a:srgbClr val="00B0F0"/>
                </a:solidFill>
                <a:latin typeface="+mj-lt"/>
                <a:sym typeface="Arial" pitchFamily="34" charset="0"/>
              </a:rPr>
              <a:t>STAGE HERE</a:t>
            </a:r>
            <a:endParaRPr lang="zh-CN" altLang="en-US" sz="1400" b="1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974550" y="3469278"/>
            <a:ext cx="20795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  <a:endParaRPr lang="zh-CN" alt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8974549" y="3247397"/>
            <a:ext cx="14462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sz="1400" b="1" dirty="0">
                <a:solidFill>
                  <a:srgbClr val="00B0F0"/>
                </a:solidFill>
                <a:latin typeface="+mj-lt"/>
                <a:sym typeface="Arial" pitchFamily="34" charset="0"/>
              </a:rPr>
              <a:t>STAGE HERE</a:t>
            </a:r>
            <a:endParaRPr lang="zh-CN" altLang="en-US" sz="1400" b="1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110051" y="4415285"/>
            <a:ext cx="20795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  <a:endParaRPr lang="zh-CN" alt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6110050" y="4193404"/>
            <a:ext cx="14462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sz="1400" b="1" dirty="0">
                <a:solidFill>
                  <a:srgbClr val="00B0F0"/>
                </a:solidFill>
                <a:latin typeface="+mj-lt"/>
                <a:sym typeface="Arial" pitchFamily="34" charset="0"/>
              </a:rPr>
              <a:t>STAGE HERE</a:t>
            </a:r>
            <a:endParaRPr lang="zh-CN" altLang="en-US" sz="1400" b="1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974550" y="4415285"/>
            <a:ext cx="20795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  <a:endParaRPr lang="zh-CN" alt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Rectangle 36"/>
          <p:cNvSpPr>
            <a:spLocks noChangeArrowheads="1"/>
          </p:cNvSpPr>
          <p:nvPr/>
        </p:nvSpPr>
        <p:spPr bwMode="auto">
          <a:xfrm>
            <a:off x="8974549" y="4193404"/>
            <a:ext cx="14462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sz="1400" b="1" dirty="0">
                <a:solidFill>
                  <a:srgbClr val="00B0F0"/>
                </a:solidFill>
                <a:latin typeface="+mj-lt"/>
                <a:sym typeface="Arial" pitchFamily="34" charset="0"/>
              </a:rPr>
              <a:t>STAGE HERE</a:t>
            </a:r>
            <a:endParaRPr lang="zh-CN" altLang="en-US" sz="1400" b="1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110051" y="5368260"/>
            <a:ext cx="20795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  <a:endParaRPr lang="zh-CN" alt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Rectangle 36"/>
          <p:cNvSpPr>
            <a:spLocks noChangeArrowheads="1"/>
          </p:cNvSpPr>
          <p:nvPr/>
        </p:nvSpPr>
        <p:spPr bwMode="auto">
          <a:xfrm>
            <a:off x="6110050" y="5146379"/>
            <a:ext cx="14462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sz="1400" b="1" dirty="0">
                <a:solidFill>
                  <a:srgbClr val="00B0F0"/>
                </a:solidFill>
                <a:latin typeface="+mj-lt"/>
                <a:sym typeface="Arial" pitchFamily="34" charset="0"/>
              </a:rPr>
              <a:t>STAGE HERE</a:t>
            </a:r>
            <a:endParaRPr lang="zh-CN" altLang="en-US" sz="1400" b="1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974550" y="5368260"/>
            <a:ext cx="20795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  <a:endParaRPr lang="zh-CN" alt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Rectangle 36"/>
          <p:cNvSpPr>
            <a:spLocks noChangeArrowheads="1"/>
          </p:cNvSpPr>
          <p:nvPr/>
        </p:nvSpPr>
        <p:spPr bwMode="auto">
          <a:xfrm>
            <a:off x="8974549" y="5146379"/>
            <a:ext cx="14462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sz="1400" b="1" dirty="0">
                <a:solidFill>
                  <a:srgbClr val="00B0F0"/>
                </a:solidFill>
                <a:latin typeface="+mj-lt"/>
                <a:sym typeface="Arial" pitchFamily="34" charset="0"/>
              </a:rPr>
              <a:t>STAGE HERE</a:t>
            </a:r>
            <a:endParaRPr lang="zh-CN" altLang="en-US" sz="1400" b="1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5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6" grpId="0" animBg="1"/>
      <p:bldP spid="69" grpId="0" animBg="1"/>
      <p:bldP spid="72" grpId="0" animBg="1"/>
      <p:bldP spid="79" grpId="0" animBg="1"/>
      <p:bldP spid="82" grpId="0" animBg="1"/>
      <p:bldP spid="29" grpId="0"/>
      <p:bldP spid="32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862131" y="1641633"/>
            <a:ext cx="2953584" cy="4340248"/>
            <a:chOff x="4486886" y="1601594"/>
            <a:chExt cx="3357563" cy="4933890"/>
          </a:xfrm>
        </p:grpSpPr>
        <p:sp>
          <p:nvSpPr>
            <p:cNvPr id="24" name="Freeform 6"/>
            <p:cNvSpPr>
              <a:spLocks/>
            </p:cNvSpPr>
            <p:nvPr/>
          </p:nvSpPr>
          <p:spPr bwMode="auto">
            <a:xfrm flipH="1">
              <a:off x="5705036" y="6173356"/>
              <a:ext cx="893867" cy="192303"/>
            </a:xfrm>
            <a:custGeom>
              <a:avLst/>
              <a:gdLst>
                <a:gd name="T0" fmla="*/ 20 w 23"/>
                <a:gd name="T1" fmla="*/ 0 h 5"/>
                <a:gd name="T2" fmla="*/ 3 w 23"/>
                <a:gd name="T3" fmla="*/ 0 h 5"/>
                <a:gd name="T4" fmla="*/ 0 w 23"/>
                <a:gd name="T5" fmla="*/ 2 h 5"/>
                <a:gd name="T6" fmla="*/ 3 w 23"/>
                <a:gd name="T7" fmla="*/ 5 h 5"/>
                <a:gd name="T8" fmla="*/ 20 w 23"/>
                <a:gd name="T9" fmla="*/ 5 h 5"/>
                <a:gd name="T10" fmla="*/ 23 w 23"/>
                <a:gd name="T11" fmla="*/ 2 h 5"/>
                <a:gd name="T12" fmla="*/ 20 w 2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5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5"/>
                    <a:pt x="23" y="4"/>
                    <a:pt x="23" y="2"/>
                  </a:cubicBezTo>
                  <a:cubicBezTo>
                    <a:pt x="23" y="1"/>
                    <a:pt x="22" y="0"/>
                    <a:pt x="2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flipH="1">
              <a:off x="5470749" y="5736098"/>
              <a:ext cx="1362439" cy="397176"/>
            </a:xfrm>
            <a:custGeom>
              <a:avLst/>
              <a:gdLst>
                <a:gd name="connsiteX0" fmla="*/ 0 w 2645228"/>
                <a:gd name="connsiteY0" fmla="*/ 0 h 496975"/>
                <a:gd name="connsiteX1" fmla="*/ 2645228 w 2645228"/>
                <a:gd name="connsiteY1" fmla="*/ 0 h 496975"/>
                <a:gd name="connsiteX2" fmla="*/ 2645228 w 2645228"/>
                <a:gd name="connsiteY2" fmla="*/ 56095 h 496975"/>
                <a:gd name="connsiteX3" fmla="*/ 2204348 w 2645228"/>
                <a:gd name="connsiteY3" fmla="*/ 496975 h 496975"/>
                <a:gd name="connsiteX4" fmla="*/ 440880 w 2645228"/>
                <a:gd name="connsiteY4" fmla="*/ 496975 h 496975"/>
                <a:gd name="connsiteX5" fmla="*/ 0 w 2645228"/>
                <a:gd name="connsiteY5" fmla="*/ 56095 h 496975"/>
                <a:gd name="connsiteX6" fmla="*/ 0 w 2645228"/>
                <a:gd name="connsiteY6" fmla="*/ 0 h 49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5228" h="496975">
                  <a:moveTo>
                    <a:pt x="0" y="0"/>
                  </a:moveTo>
                  <a:lnTo>
                    <a:pt x="2645228" y="0"/>
                  </a:lnTo>
                  <a:lnTo>
                    <a:pt x="2645228" y="56095"/>
                  </a:lnTo>
                  <a:cubicBezTo>
                    <a:pt x="2645228" y="299586"/>
                    <a:pt x="2447839" y="496975"/>
                    <a:pt x="2204348" y="496975"/>
                  </a:cubicBezTo>
                  <a:lnTo>
                    <a:pt x="440880" y="496975"/>
                  </a:lnTo>
                  <a:cubicBezTo>
                    <a:pt x="197389" y="496975"/>
                    <a:pt x="0" y="299586"/>
                    <a:pt x="0" y="560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flipH="1">
              <a:off x="5848087" y="6405742"/>
              <a:ext cx="607766" cy="129742"/>
            </a:xfrm>
            <a:custGeom>
              <a:avLst/>
              <a:gdLst>
                <a:gd name="connsiteX0" fmla="*/ 0 w 694404"/>
                <a:gd name="connsiteY0" fmla="*/ 0 h 288475"/>
                <a:gd name="connsiteX1" fmla="*/ 694404 w 694404"/>
                <a:gd name="connsiteY1" fmla="*/ 0 h 288475"/>
                <a:gd name="connsiteX2" fmla="*/ 693800 w 694404"/>
                <a:gd name="connsiteY2" fmla="*/ 5989 h 288475"/>
                <a:gd name="connsiteX3" fmla="*/ 347202 w 694404"/>
                <a:gd name="connsiteY3" fmla="*/ 288475 h 288475"/>
                <a:gd name="connsiteX4" fmla="*/ 604 w 694404"/>
                <a:gd name="connsiteY4" fmla="*/ 5989 h 288475"/>
                <a:gd name="connsiteX5" fmla="*/ 0 w 694404"/>
                <a:gd name="connsiteY5" fmla="*/ 0 h 28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404" h="288475">
                  <a:moveTo>
                    <a:pt x="0" y="0"/>
                  </a:moveTo>
                  <a:lnTo>
                    <a:pt x="694404" y="0"/>
                  </a:lnTo>
                  <a:lnTo>
                    <a:pt x="693800" y="5989"/>
                  </a:lnTo>
                  <a:cubicBezTo>
                    <a:pt x="660811" y="167204"/>
                    <a:pt x="518169" y="288475"/>
                    <a:pt x="347202" y="288475"/>
                  </a:cubicBezTo>
                  <a:cubicBezTo>
                    <a:pt x="176235" y="288475"/>
                    <a:pt x="33593" y="167204"/>
                    <a:pt x="604" y="59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042636" y="4968682"/>
              <a:ext cx="177800" cy="525463"/>
            </a:xfrm>
            <a:custGeom>
              <a:avLst/>
              <a:gdLst>
                <a:gd name="T0" fmla="*/ 77 w 112"/>
                <a:gd name="T1" fmla="*/ 270 h 331"/>
                <a:gd name="T2" fmla="*/ 44 w 112"/>
                <a:gd name="T3" fmla="*/ 331 h 331"/>
                <a:gd name="T4" fmla="*/ 15 w 112"/>
                <a:gd name="T5" fmla="*/ 328 h 331"/>
                <a:gd name="T6" fmla="*/ 0 w 112"/>
                <a:gd name="T7" fmla="*/ 261 h 331"/>
                <a:gd name="T8" fmla="*/ 35 w 112"/>
                <a:gd name="T9" fmla="*/ 0 h 331"/>
                <a:gd name="T10" fmla="*/ 112 w 112"/>
                <a:gd name="T11" fmla="*/ 11 h 331"/>
                <a:gd name="T12" fmla="*/ 77 w 112"/>
                <a:gd name="T13" fmla="*/ 27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331">
                  <a:moveTo>
                    <a:pt x="77" y="270"/>
                  </a:moveTo>
                  <a:lnTo>
                    <a:pt x="44" y="331"/>
                  </a:lnTo>
                  <a:lnTo>
                    <a:pt x="15" y="328"/>
                  </a:lnTo>
                  <a:lnTo>
                    <a:pt x="0" y="261"/>
                  </a:lnTo>
                  <a:lnTo>
                    <a:pt x="35" y="0"/>
                  </a:lnTo>
                  <a:lnTo>
                    <a:pt x="112" y="11"/>
                  </a:lnTo>
                  <a:lnTo>
                    <a:pt x="77" y="27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093436" y="4875019"/>
              <a:ext cx="139700" cy="161925"/>
            </a:xfrm>
            <a:custGeom>
              <a:avLst/>
              <a:gdLst>
                <a:gd name="T0" fmla="*/ 58 w 64"/>
                <a:gd name="T1" fmla="*/ 48 h 74"/>
                <a:gd name="T2" fmla="*/ 27 w 64"/>
                <a:gd name="T3" fmla="*/ 72 h 74"/>
                <a:gd name="T4" fmla="*/ 26 w 64"/>
                <a:gd name="T5" fmla="*/ 72 h 74"/>
                <a:gd name="T6" fmla="*/ 2 w 64"/>
                <a:gd name="T7" fmla="*/ 41 h 74"/>
                <a:gd name="T8" fmla="*/ 6 w 64"/>
                <a:gd name="T9" fmla="*/ 15 h 74"/>
                <a:gd name="T10" fmla="*/ 35 w 64"/>
                <a:gd name="T11" fmla="*/ 7 h 74"/>
                <a:gd name="T12" fmla="*/ 36 w 64"/>
                <a:gd name="T13" fmla="*/ 7 h 74"/>
                <a:gd name="T14" fmla="*/ 62 w 64"/>
                <a:gd name="T15" fmla="*/ 22 h 74"/>
                <a:gd name="T16" fmla="*/ 58 w 64"/>
                <a:gd name="T17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74">
                  <a:moveTo>
                    <a:pt x="58" y="48"/>
                  </a:moveTo>
                  <a:cubicBezTo>
                    <a:pt x="56" y="63"/>
                    <a:pt x="42" y="74"/>
                    <a:pt x="27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11" y="70"/>
                    <a:pt x="0" y="56"/>
                    <a:pt x="2" y="4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8" y="0"/>
                    <a:pt x="20" y="5"/>
                    <a:pt x="3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51" y="9"/>
                    <a:pt x="64" y="7"/>
                    <a:pt x="62" y="22"/>
                  </a:cubicBezTo>
                  <a:lnTo>
                    <a:pt x="58" y="4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077561" y="4933757"/>
              <a:ext cx="152400" cy="147638"/>
            </a:xfrm>
            <a:custGeom>
              <a:avLst/>
              <a:gdLst>
                <a:gd name="T0" fmla="*/ 85 w 96"/>
                <a:gd name="T1" fmla="*/ 93 h 93"/>
                <a:gd name="T2" fmla="*/ 0 w 96"/>
                <a:gd name="T3" fmla="*/ 81 h 93"/>
                <a:gd name="T4" fmla="*/ 11 w 96"/>
                <a:gd name="T5" fmla="*/ 0 h 93"/>
                <a:gd name="T6" fmla="*/ 96 w 96"/>
                <a:gd name="T7" fmla="*/ 12 h 93"/>
                <a:gd name="T8" fmla="*/ 85 w 96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3">
                  <a:moveTo>
                    <a:pt x="85" y="93"/>
                  </a:moveTo>
                  <a:lnTo>
                    <a:pt x="0" y="81"/>
                  </a:lnTo>
                  <a:lnTo>
                    <a:pt x="11" y="0"/>
                  </a:lnTo>
                  <a:lnTo>
                    <a:pt x="96" y="12"/>
                  </a:lnTo>
                  <a:lnTo>
                    <a:pt x="85" y="9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066449" y="5475094"/>
              <a:ext cx="46038" cy="76200"/>
            </a:xfrm>
            <a:custGeom>
              <a:avLst/>
              <a:gdLst>
                <a:gd name="T0" fmla="*/ 0 w 21"/>
                <a:gd name="T1" fmla="*/ 5 h 35"/>
                <a:gd name="T2" fmla="*/ 5 w 21"/>
                <a:gd name="T3" fmla="*/ 26 h 35"/>
                <a:gd name="T4" fmla="*/ 21 w 21"/>
                <a:gd name="T5" fmla="*/ 9 h 35"/>
                <a:gd name="T6" fmla="*/ 0 w 21"/>
                <a:gd name="T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5">
                  <a:moveTo>
                    <a:pt x="0" y="5"/>
                  </a:moveTo>
                  <a:cubicBezTo>
                    <a:pt x="0" y="5"/>
                    <a:pt x="3" y="22"/>
                    <a:pt x="5" y="26"/>
                  </a:cubicBezTo>
                  <a:cubicBezTo>
                    <a:pt x="6" y="31"/>
                    <a:pt x="9" y="35"/>
                    <a:pt x="21" y="9"/>
                  </a:cubicBezTo>
                  <a:cubicBezTo>
                    <a:pt x="21" y="9"/>
                    <a:pt x="13" y="0"/>
                    <a:pt x="0" y="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226786" y="4967094"/>
              <a:ext cx="176213" cy="525463"/>
            </a:xfrm>
            <a:custGeom>
              <a:avLst/>
              <a:gdLst>
                <a:gd name="T0" fmla="*/ 75 w 111"/>
                <a:gd name="T1" fmla="*/ 269 h 331"/>
                <a:gd name="T2" fmla="*/ 44 w 111"/>
                <a:gd name="T3" fmla="*/ 331 h 331"/>
                <a:gd name="T4" fmla="*/ 15 w 111"/>
                <a:gd name="T5" fmla="*/ 326 h 331"/>
                <a:gd name="T6" fmla="*/ 0 w 111"/>
                <a:gd name="T7" fmla="*/ 259 h 331"/>
                <a:gd name="T8" fmla="*/ 34 w 111"/>
                <a:gd name="T9" fmla="*/ 0 h 331"/>
                <a:gd name="T10" fmla="*/ 111 w 111"/>
                <a:gd name="T11" fmla="*/ 9 h 331"/>
                <a:gd name="T12" fmla="*/ 75 w 111"/>
                <a:gd name="T13" fmla="*/ 26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331">
                  <a:moveTo>
                    <a:pt x="75" y="269"/>
                  </a:moveTo>
                  <a:lnTo>
                    <a:pt x="44" y="331"/>
                  </a:lnTo>
                  <a:lnTo>
                    <a:pt x="15" y="326"/>
                  </a:lnTo>
                  <a:lnTo>
                    <a:pt x="0" y="259"/>
                  </a:lnTo>
                  <a:lnTo>
                    <a:pt x="34" y="0"/>
                  </a:lnTo>
                  <a:lnTo>
                    <a:pt x="111" y="9"/>
                  </a:lnTo>
                  <a:lnTo>
                    <a:pt x="75" y="26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275999" y="4870257"/>
              <a:ext cx="139700" cy="161925"/>
            </a:xfrm>
            <a:custGeom>
              <a:avLst/>
              <a:gdLst>
                <a:gd name="T0" fmla="*/ 58 w 64"/>
                <a:gd name="T1" fmla="*/ 48 h 74"/>
                <a:gd name="T2" fmla="*/ 27 w 64"/>
                <a:gd name="T3" fmla="*/ 72 h 74"/>
                <a:gd name="T4" fmla="*/ 26 w 64"/>
                <a:gd name="T5" fmla="*/ 72 h 74"/>
                <a:gd name="T6" fmla="*/ 2 w 64"/>
                <a:gd name="T7" fmla="*/ 41 h 74"/>
                <a:gd name="T8" fmla="*/ 6 w 64"/>
                <a:gd name="T9" fmla="*/ 15 h 74"/>
                <a:gd name="T10" fmla="*/ 35 w 64"/>
                <a:gd name="T11" fmla="*/ 7 h 74"/>
                <a:gd name="T12" fmla="*/ 36 w 64"/>
                <a:gd name="T13" fmla="*/ 7 h 74"/>
                <a:gd name="T14" fmla="*/ 61 w 64"/>
                <a:gd name="T15" fmla="*/ 23 h 74"/>
                <a:gd name="T16" fmla="*/ 58 w 64"/>
                <a:gd name="T17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74">
                  <a:moveTo>
                    <a:pt x="58" y="48"/>
                  </a:moveTo>
                  <a:cubicBezTo>
                    <a:pt x="56" y="64"/>
                    <a:pt x="42" y="74"/>
                    <a:pt x="27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11" y="70"/>
                    <a:pt x="0" y="56"/>
                    <a:pt x="2" y="4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8" y="0"/>
                    <a:pt x="20" y="5"/>
                    <a:pt x="3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51" y="9"/>
                    <a:pt x="64" y="7"/>
                    <a:pt x="61" y="23"/>
                  </a:cubicBezTo>
                  <a:lnTo>
                    <a:pt x="58" y="4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261711" y="4932169"/>
              <a:ext cx="152400" cy="146050"/>
            </a:xfrm>
            <a:custGeom>
              <a:avLst/>
              <a:gdLst>
                <a:gd name="T0" fmla="*/ 85 w 96"/>
                <a:gd name="T1" fmla="*/ 92 h 92"/>
                <a:gd name="T2" fmla="*/ 0 w 96"/>
                <a:gd name="T3" fmla="*/ 81 h 92"/>
                <a:gd name="T4" fmla="*/ 11 w 96"/>
                <a:gd name="T5" fmla="*/ 0 h 92"/>
                <a:gd name="T6" fmla="*/ 96 w 96"/>
                <a:gd name="T7" fmla="*/ 11 h 92"/>
                <a:gd name="T8" fmla="*/ 85 w 96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2">
                  <a:moveTo>
                    <a:pt x="85" y="92"/>
                  </a:moveTo>
                  <a:lnTo>
                    <a:pt x="0" y="81"/>
                  </a:lnTo>
                  <a:lnTo>
                    <a:pt x="11" y="0"/>
                  </a:lnTo>
                  <a:lnTo>
                    <a:pt x="96" y="11"/>
                  </a:lnTo>
                  <a:lnTo>
                    <a:pt x="85" y="9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250599" y="5470332"/>
              <a:ext cx="46038" cy="76200"/>
            </a:xfrm>
            <a:custGeom>
              <a:avLst/>
              <a:gdLst>
                <a:gd name="T0" fmla="*/ 0 w 21"/>
                <a:gd name="T1" fmla="*/ 6 h 35"/>
                <a:gd name="T2" fmla="*/ 5 w 21"/>
                <a:gd name="T3" fmla="*/ 27 h 35"/>
                <a:gd name="T4" fmla="*/ 21 w 21"/>
                <a:gd name="T5" fmla="*/ 10 h 35"/>
                <a:gd name="T6" fmla="*/ 0 w 21"/>
                <a:gd name="T7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5">
                  <a:moveTo>
                    <a:pt x="0" y="6"/>
                  </a:moveTo>
                  <a:cubicBezTo>
                    <a:pt x="0" y="6"/>
                    <a:pt x="3" y="22"/>
                    <a:pt x="5" y="27"/>
                  </a:cubicBezTo>
                  <a:cubicBezTo>
                    <a:pt x="6" y="31"/>
                    <a:pt x="9" y="35"/>
                    <a:pt x="21" y="10"/>
                  </a:cubicBezTo>
                  <a:cubicBezTo>
                    <a:pt x="21" y="10"/>
                    <a:pt x="13" y="0"/>
                    <a:pt x="0" y="6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387124" y="4970269"/>
              <a:ext cx="41275" cy="266700"/>
            </a:xfrm>
            <a:custGeom>
              <a:avLst/>
              <a:gdLst>
                <a:gd name="T0" fmla="*/ 4 w 19"/>
                <a:gd name="T1" fmla="*/ 0 h 122"/>
                <a:gd name="T2" fmla="*/ 19 w 19"/>
                <a:gd name="T3" fmla="*/ 16 h 122"/>
                <a:gd name="T4" fmla="*/ 7 w 19"/>
                <a:gd name="T5" fmla="*/ 115 h 122"/>
                <a:gd name="T6" fmla="*/ 0 w 19"/>
                <a:gd name="T7" fmla="*/ 121 h 122"/>
                <a:gd name="T8" fmla="*/ 10 w 19"/>
                <a:gd name="T9" fmla="*/ 43 h 122"/>
                <a:gd name="T10" fmla="*/ 5 w 19"/>
                <a:gd name="T11" fmla="*/ 34 h 122"/>
                <a:gd name="T12" fmla="*/ 4 w 19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2">
                  <a:moveTo>
                    <a:pt x="4" y="0"/>
                  </a:moveTo>
                  <a:cubicBezTo>
                    <a:pt x="4" y="0"/>
                    <a:pt x="18" y="10"/>
                    <a:pt x="19" y="16"/>
                  </a:cubicBezTo>
                  <a:cubicBezTo>
                    <a:pt x="19" y="21"/>
                    <a:pt x="7" y="115"/>
                    <a:pt x="7" y="115"/>
                  </a:cubicBezTo>
                  <a:cubicBezTo>
                    <a:pt x="7" y="115"/>
                    <a:pt x="8" y="122"/>
                    <a:pt x="0" y="12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5152049" y="4887719"/>
              <a:ext cx="817563" cy="620713"/>
              <a:chOff x="7170738" y="4168775"/>
              <a:chExt cx="817563" cy="620713"/>
            </a:xfrm>
            <a:solidFill>
              <a:srgbClr val="0070C0"/>
            </a:solidFill>
          </p:grpSpPr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7170738" y="4168775"/>
                <a:ext cx="785813" cy="354013"/>
              </a:xfrm>
              <a:custGeom>
                <a:avLst/>
                <a:gdLst>
                  <a:gd name="T0" fmla="*/ 246 w 495"/>
                  <a:gd name="T1" fmla="*/ 223 h 223"/>
                  <a:gd name="T2" fmla="*/ 0 w 495"/>
                  <a:gd name="T3" fmla="*/ 111 h 223"/>
                  <a:gd name="T4" fmla="*/ 252 w 495"/>
                  <a:gd name="T5" fmla="*/ 0 h 223"/>
                  <a:gd name="T6" fmla="*/ 495 w 495"/>
                  <a:gd name="T7" fmla="*/ 109 h 223"/>
                  <a:gd name="T8" fmla="*/ 246 w 495"/>
                  <a:gd name="T9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23">
                    <a:moveTo>
                      <a:pt x="246" y="223"/>
                    </a:moveTo>
                    <a:lnTo>
                      <a:pt x="0" y="111"/>
                    </a:lnTo>
                    <a:lnTo>
                      <a:pt x="252" y="0"/>
                    </a:lnTo>
                    <a:lnTo>
                      <a:pt x="495" y="109"/>
                    </a:lnTo>
                    <a:lnTo>
                      <a:pt x="246" y="223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7924800" y="4335463"/>
                <a:ext cx="23813" cy="25717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6" name="Oval 16"/>
              <p:cNvSpPr>
                <a:spLocks noChangeArrowheads="1"/>
              </p:cNvSpPr>
              <p:nvPr/>
            </p:nvSpPr>
            <p:spPr bwMode="auto">
              <a:xfrm>
                <a:off x="7897813" y="4564063"/>
                <a:ext cx="76200" cy="777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7888288" y="4605338"/>
                <a:ext cx="55563" cy="171450"/>
              </a:xfrm>
              <a:custGeom>
                <a:avLst/>
                <a:gdLst>
                  <a:gd name="T0" fmla="*/ 14 w 26"/>
                  <a:gd name="T1" fmla="*/ 4 h 79"/>
                  <a:gd name="T2" fmla="*/ 6 w 26"/>
                  <a:gd name="T3" fmla="*/ 79 h 79"/>
                  <a:gd name="T4" fmla="*/ 26 w 26"/>
                  <a:gd name="T5" fmla="*/ 79 h 79"/>
                  <a:gd name="T6" fmla="*/ 26 w 26"/>
                  <a:gd name="T7" fmla="*/ 0 h 79"/>
                  <a:gd name="T8" fmla="*/ 14 w 26"/>
                  <a:gd name="T9" fmla="*/ 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9">
                    <a:moveTo>
                      <a:pt x="14" y="4"/>
                    </a:moveTo>
                    <a:cubicBezTo>
                      <a:pt x="14" y="4"/>
                      <a:pt x="0" y="34"/>
                      <a:pt x="6" y="79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14" y="7"/>
                      <a:pt x="14" y="4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7932738" y="4605338"/>
                <a:ext cx="55563" cy="171450"/>
              </a:xfrm>
              <a:custGeom>
                <a:avLst/>
                <a:gdLst>
                  <a:gd name="T0" fmla="*/ 11 w 25"/>
                  <a:gd name="T1" fmla="*/ 4 h 79"/>
                  <a:gd name="T2" fmla="*/ 20 w 25"/>
                  <a:gd name="T3" fmla="*/ 79 h 79"/>
                  <a:gd name="T4" fmla="*/ 0 w 25"/>
                  <a:gd name="T5" fmla="*/ 79 h 79"/>
                  <a:gd name="T6" fmla="*/ 0 w 25"/>
                  <a:gd name="T7" fmla="*/ 0 h 79"/>
                  <a:gd name="T8" fmla="*/ 11 w 25"/>
                  <a:gd name="T9" fmla="*/ 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79">
                    <a:moveTo>
                      <a:pt x="11" y="4"/>
                    </a:moveTo>
                    <a:cubicBezTo>
                      <a:pt x="11" y="4"/>
                      <a:pt x="25" y="34"/>
                      <a:pt x="2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1" y="7"/>
                      <a:pt x="11" y="4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7327900" y="4449763"/>
                <a:ext cx="455613" cy="339725"/>
              </a:xfrm>
              <a:custGeom>
                <a:avLst/>
                <a:gdLst>
                  <a:gd name="T0" fmla="*/ 209 w 209"/>
                  <a:gd name="T1" fmla="*/ 0 h 156"/>
                  <a:gd name="T2" fmla="*/ 104 w 209"/>
                  <a:gd name="T3" fmla="*/ 49 h 156"/>
                  <a:gd name="T4" fmla="*/ 0 w 209"/>
                  <a:gd name="T5" fmla="*/ 0 h 156"/>
                  <a:gd name="T6" fmla="*/ 0 w 209"/>
                  <a:gd name="T7" fmla="*/ 120 h 156"/>
                  <a:gd name="T8" fmla="*/ 102 w 209"/>
                  <a:gd name="T9" fmla="*/ 156 h 156"/>
                  <a:gd name="T10" fmla="*/ 102 w 209"/>
                  <a:gd name="T11" fmla="*/ 156 h 156"/>
                  <a:gd name="T12" fmla="*/ 104 w 209"/>
                  <a:gd name="T13" fmla="*/ 156 h 156"/>
                  <a:gd name="T14" fmla="*/ 107 w 209"/>
                  <a:gd name="T15" fmla="*/ 156 h 156"/>
                  <a:gd name="T16" fmla="*/ 107 w 209"/>
                  <a:gd name="T17" fmla="*/ 156 h 156"/>
                  <a:gd name="T18" fmla="*/ 209 w 209"/>
                  <a:gd name="T19" fmla="*/ 120 h 156"/>
                  <a:gd name="T20" fmla="*/ 209 w 209"/>
                  <a:gd name="T2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9" h="156">
                    <a:moveTo>
                      <a:pt x="209" y="0"/>
                    </a:moveTo>
                    <a:cubicBezTo>
                      <a:pt x="209" y="1"/>
                      <a:pt x="121" y="41"/>
                      <a:pt x="104" y="49"/>
                    </a:cubicBezTo>
                    <a:cubicBezTo>
                      <a:pt x="87" y="41"/>
                      <a:pt x="0" y="1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28" y="150"/>
                      <a:pt x="84" y="155"/>
                      <a:pt x="102" y="156"/>
                    </a:cubicBezTo>
                    <a:cubicBezTo>
                      <a:pt x="102" y="156"/>
                      <a:pt x="102" y="156"/>
                      <a:pt x="102" y="156"/>
                    </a:cubicBezTo>
                    <a:cubicBezTo>
                      <a:pt x="102" y="156"/>
                      <a:pt x="103" y="156"/>
                      <a:pt x="104" y="156"/>
                    </a:cubicBezTo>
                    <a:cubicBezTo>
                      <a:pt x="106" y="156"/>
                      <a:pt x="107" y="156"/>
                      <a:pt x="107" y="156"/>
                    </a:cubicBezTo>
                    <a:cubicBezTo>
                      <a:pt x="107" y="156"/>
                      <a:pt x="107" y="156"/>
                      <a:pt x="107" y="156"/>
                    </a:cubicBezTo>
                    <a:cubicBezTo>
                      <a:pt x="125" y="155"/>
                      <a:pt x="181" y="150"/>
                      <a:pt x="209" y="120"/>
                    </a:cubicBez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4486886" y="2728719"/>
              <a:ext cx="477838" cy="503238"/>
            </a:xfrm>
            <a:custGeom>
              <a:avLst/>
              <a:gdLst>
                <a:gd name="T0" fmla="*/ 168 w 219"/>
                <a:gd name="T1" fmla="*/ 224 h 231"/>
                <a:gd name="T2" fmla="*/ 197 w 219"/>
                <a:gd name="T3" fmla="*/ 212 h 231"/>
                <a:gd name="T4" fmla="*/ 168 w 219"/>
                <a:gd name="T5" fmla="*/ 132 h 231"/>
                <a:gd name="T6" fmla="*/ 168 w 219"/>
                <a:gd name="T7" fmla="*/ 150 h 231"/>
                <a:gd name="T8" fmla="*/ 192 w 219"/>
                <a:gd name="T9" fmla="*/ 190 h 231"/>
                <a:gd name="T10" fmla="*/ 168 w 219"/>
                <a:gd name="T11" fmla="*/ 209 h 231"/>
                <a:gd name="T12" fmla="*/ 168 w 219"/>
                <a:gd name="T13" fmla="*/ 224 h 231"/>
                <a:gd name="T14" fmla="*/ 168 w 219"/>
                <a:gd name="T15" fmla="*/ 203 h 231"/>
                <a:gd name="T16" fmla="*/ 168 w 219"/>
                <a:gd name="T17" fmla="*/ 157 h 231"/>
                <a:gd name="T18" fmla="*/ 181 w 219"/>
                <a:gd name="T19" fmla="*/ 187 h 231"/>
                <a:gd name="T20" fmla="*/ 168 w 219"/>
                <a:gd name="T21" fmla="*/ 203 h 231"/>
                <a:gd name="T22" fmla="*/ 146 w 219"/>
                <a:gd name="T23" fmla="*/ 112 h 231"/>
                <a:gd name="T24" fmla="*/ 141 w 219"/>
                <a:gd name="T25" fmla="*/ 98 h 231"/>
                <a:gd name="T26" fmla="*/ 141 w 219"/>
                <a:gd name="T27" fmla="*/ 44 h 231"/>
                <a:gd name="T28" fmla="*/ 146 w 219"/>
                <a:gd name="T29" fmla="*/ 37 h 231"/>
                <a:gd name="T30" fmla="*/ 148 w 219"/>
                <a:gd name="T31" fmla="*/ 37 h 231"/>
                <a:gd name="T32" fmla="*/ 148 w 219"/>
                <a:gd name="T33" fmla="*/ 14 h 231"/>
                <a:gd name="T34" fmla="*/ 146 w 219"/>
                <a:gd name="T35" fmla="*/ 14 h 231"/>
                <a:gd name="T36" fmla="*/ 146 w 219"/>
                <a:gd name="T37" fmla="*/ 13 h 231"/>
                <a:gd name="T38" fmla="*/ 114 w 219"/>
                <a:gd name="T39" fmla="*/ 0 h 231"/>
                <a:gd name="T40" fmla="*/ 81 w 219"/>
                <a:gd name="T41" fmla="*/ 13 h 231"/>
                <a:gd name="T42" fmla="*/ 81 w 219"/>
                <a:gd name="T43" fmla="*/ 14 h 231"/>
                <a:gd name="T44" fmla="*/ 80 w 219"/>
                <a:gd name="T45" fmla="*/ 14 h 231"/>
                <a:gd name="T46" fmla="*/ 80 w 219"/>
                <a:gd name="T47" fmla="*/ 37 h 231"/>
                <a:gd name="T48" fmla="*/ 81 w 219"/>
                <a:gd name="T49" fmla="*/ 37 h 231"/>
                <a:gd name="T50" fmla="*/ 90 w 219"/>
                <a:gd name="T51" fmla="*/ 45 h 231"/>
                <a:gd name="T52" fmla="*/ 90 w 219"/>
                <a:gd name="T53" fmla="*/ 98 h 231"/>
                <a:gd name="T54" fmla="*/ 83 w 219"/>
                <a:gd name="T55" fmla="*/ 112 h 231"/>
                <a:gd name="T56" fmla="*/ 31 w 219"/>
                <a:gd name="T57" fmla="*/ 212 h 231"/>
                <a:gd name="T58" fmla="*/ 114 w 219"/>
                <a:gd name="T59" fmla="*/ 230 h 231"/>
                <a:gd name="T60" fmla="*/ 168 w 219"/>
                <a:gd name="T61" fmla="*/ 224 h 231"/>
                <a:gd name="T62" fmla="*/ 168 w 219"/>
                <a:gd name="T63" fmla="*/ 209 h 231"/>
                <a:gd name="T64" fmla="*/ 144 w 219"/>
                <a:gd name="T65" fmla="*/ 212 h 231"/>
                <a:gd name="T66" fmla="*/ 144 w 219"/>
                <a:gd name="T67" fmla="*/ 212 h 231"/>
                <a:gd name="T68" fmla="*/ 168 w 219"/>
                <a:gd name="T69" fmla="*/ 203 h 231"/>
                <a:gd name="T70" fmla="*/ 168 w 219"/>
                <a:gd name="T71" fmla="*/ 157 h 231"/>
                <a:gd name="T72" fmla="*/ 149 w 219"/>
                <a:gd name="T73" fmla="*/ 134 h 231"/>
                <a:gd name="T74" fmla="*/ 168 w 219"/>
                <a:gd name="T75" fmla="*/ 150 h 231"/>
                <a:gd name="T76" fmla="*/ 168 w 219"/>
                <a:gd name="T77" fmla="*/ 132 h 231"/>
                <a:gd name="T78" fmla="*/ 146 w 219"/>
                <a:gd name="T79" fmla="*/ 1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9" h="231">
                  <a:moveTo>
                    <a:pt x="168" y="224"/>
                  </a:moveTo>
                  <a:cubicBezTo>
                    <a:pt x="179" y="221"/>
                    <a:pt x="189" y="217"/>
                    <a:pt x="197" y="212"/>
                  </a:cubicBezTo>
                  <a:cubicBezTo>
                    <a:pt x="219" y="196"/>
                    <a:pt x="191" y="157"/>
                    <a:pt x="168" y="132"/>
                  </a:cubicBezTo>
                  <a:cubicBezTo>
                    <a:pt x="168" y="150"/>
                    <a:pt x="168" y="150"/>
                    <a:pt x="168" y="150"/>
                  </a:cubicBezTo>
                  <a:cubicBezTo>
                    <a:pt x="180" y="162"/>
                    <a:pt x="193" y="177"/>
                    <a:pt x="192" y="190"/>
                  </a:cubicBezTo>
                  <a:cubicBezTo>
                    <a:pt x="192" y="201"/>
                    <a:pt x="180" y="207"/>
                    <a:pt x="168" y="209"/>
                  </a:cubicBezTo>
                  <a:cubicBezTo>
                    <a:pt x="168" y="224"/>
                    <a:pt x="168" y="224"/>
                    <a:pt x="168" y="224"/>
                  </a:cubicBezTo>
                  <a:close/>
                  <a:moveTo>
                    <a:pt x="168" y="203"/>
                  </a:moveTo>
                  <a:cubicBezTo>
                    <a:pt x="168" y="157"/>
                    <a:pt x="168" y="157"/>
                    <a:pt x="168" y="157"/>
                  </a:cubicBezTo>
                  <a:cubicBezTo>
                    <a:pt x="175" y="167"/>
                    <a:pt x="182" y="179"/>
                    <a:pt x="181" y="187"/>
                  </a:cubicBezTo>
                  <a:cubicBezTo>
                    <a:pt x="180" y="194"/>
                    <a:pt x="175" y="199"/>
                    <a:pt x="168" y="203"/>
                  </a:cubicBezTo>
                  <a:close/>
                  <a:moveTo>
                    <a:pt x="146" y="112"/>
                  </a:moveTo>
                  <a:cubicBezTo>
                    <a:pt x="146" y="112"/>
                    <a:pt x="141" y="109"/>
                    <a:pt x="141" y="98"/>
                  </a:cubicBezTo>
                  <a:cubicBezTo>
                    <a:pt x="141" y="90"/>
                    <a:pt x="141" y="56"/>
                    <a:pt x="141" y="44"/>
                  </a:cubicBezTo>
                  <a:cubicBezTo>
                    <a:pt x="144" y="43"/>
                    <a:pt x="146" y="40"/>
                    <a:pt x="146" y="37"/>
                  </a:cubicBezTo>
                  <a:cubicBezTo>
                    <a:pt x="148" y="37"/>
                    <a:pt x="148" y="37"/>
                    <a:pt x="148" y="37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4"/>
                    <a:pt x="146" y="13"/>
                    <a:pt x="146" y="13"/>
                  </a:cubicBezTo>
                  <a:cubicBezTo>
                    <a:pt x="146" y="6"/>
                    <a:pt x="132" y="0"/>
                    <a:pt x="114" y="0"/>
                  </a:cubicBezTo>
                  <a:cubicBezTo>
                    <a:pt x="95" y="0"/>
                    <a:pt x="81" y="6"/>
                    <a:pt x="81" y="13"/>
                  </a:cubicBezTo>
                  <a:cubicBezTo>
                    <a:pt x="81" y="13"/>
                    <a:pt x="81" y="14"/>
                    <a:pt x="81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1" y="40"/>
                    <a:pt x="84" y="43"/>
                    <a:pt x="90" y="45"/>
                  </a:cubicBezTo>
                  <a:cubicBezTo>
                    <a:pt x="90" y="56"/>
                    <a:pt x="90" y="90"/>
                    <a:pt x="90" y="98"/>
                  </a:cubicBezTo>
                  <a:cubicBezTo>
                    <a:pt x="90" y="109"/>
                    <a:pt x="83" y="112"/>
                    <a:pt x="83" y="112"/>
                  </a:cubicBezTo>
                  <a:cubicBezTo>
                    <a:pt x="71" y="119"/>
                    <a:pt x="0" y="190"/>
                    <a:pt x="31" y="212"/>
                  </a:cubicBezTo>
                  <a:cubicBezTo>
                    <a:pt x="58" y="231"/>
                    <a:pt x="105" y="230"/>
                    <a:pt x="114" y="230"/>
                  </a:cubicBezTo>
                  <a:cubicBezTo>
                    <a:pt x="121" y="230"/>
                    <a:pt x="145" y="230"/>
                    <a:pt x="168" y="224"/>
                  </a:cubicBezTo>
                  <a:cubicBezTo>
                    <a:pt x="168" y="209"/>
                    <a:pt x="168" y="209"/>
                    <a:pt x="168" y="209"/>
                  </a:cubicBezTo>
                  <a:cubicBezTo>
                    <a:pt x="156" y="212"/>
                    <a:pt x="144" y="212"/>
                    <a:pt x="144" y="212"/>
                  </a:cubicBezTo>
                  <a:cubicBezTo>
                    <a:pt x="144" y="212"/>
                    <a:pt x="144" y="212"/>
                    <a:pt x="144" y="212"/>
                  </a:cubicBezTo>
                  <a:cubicBezTo>
                    <a:pt x="144" y="212"/>
                    <a:pt x="158" y="210"/>
                    <a:pt x="168" y="203"/>
                  </a:cubicBezTo>
                  <a:cubicBezTo>
                    <a:pt x="168" y="157"/>
                    <a:pt x="168" y="157"/>
                    <a:pt x="168" y="157"/>
                  </a:cubicBezTo>
                  <a:cubicBezTo>
                    <a:pt x="159" y="144"/>
                    <a:pt x="149" y="134"/>
                    <a:pt x="149" y="134"/>
                  </a:cubicBezTo>
                  <a:cubicBezTo>
                    <a:pt x="149" y="134"/>
                    <a:pt x="158" y="141"/>
                    <a:pt x="168" y="150"/>
                  </a:cubicBezTo>
                  <a:cubicBezTo>
                    <a:pt x="168" y="132"/>
                    <a:pt x="168" y="132"/>
                    <a:pt x="168" y="132"/>
                  </a:cubicBezTo>
                  <a:cubicBezTo>
                    <a:pt x="159" y="122"/>
                    <a:pt x="150" y="114"/>
                    <a:pt x="146" y="11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7536474" y="2611244"/>
              <a:ext cx="141288" cy="141288"/>
            </a:xfrm>
            <a:prstGeom prst="ellipse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7587274" y="2716019"/>
              <a:ext cx="222250" cy="463550"/>
            </a:xfrm>
            <a:custGeom>
              <a:avLst/>
              <a:gdLst>
                <a:gd name="T0" fmla="*/ 0 w 102"/>
                <a:gd name="T1" fmla="*/ 6 h 213"/>
                <a:gd name="T2" fmla="*/ 68 w 102"/>
                <a:gd name="T3" fmla="*/ 184 h 213"/>
                <a:gd name="T4" fmla="*/ 99 w 102"/>
                <a:gd name="T5" fmla="*/ 213 h 213"/>
                <a:gd name="T6" fmla="*/ 23 w 102"/>
                <a:gd name="T7" fmla="*/ 0 h 213"/>
                <a:gd name="T8" fmla="*/ 0 w 102"/>
                <a:gd name="T9" fmla="*/ 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13">
                  <a:moveTo>
                    <a:pt x="0" y="6"/>
                  </a:moveTo>
                  <a:cubicBezTo>
                    <a:pt x="0" y="7"/>
                    <a:pt x="68" y="184"/>
                    <a:pt x="68" y="184"/>
                  </a:cubicBezTo>
                  <a:cubicBezTo>
                    <a:pt x="68" y="184"/>
                    <a:pt x="96" y="213"/>
                    <a:pt x="99" y="213"/>
                  </a:cubicBezTo>
                  <a:cubicBezTo>
                    <a:pt x="102" y="213"/>
                    <a:pt x="23" y="0"/>
                    <a:pt x="23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7392011" y="2716019"/>
              <a:ext cx="238125" cy="457200"/>
            </a:xfrm>
            <a:custGeom>
              <a:avLst/>
              <a:gdLst>
                <a:gd name="T0" fmla="*/ 149 w 150"/>
                <a:gd name="T1" fmla="*/ 14 h 288"/>
                <a:gd name="T2" fmla="*/ 40 w 150"/>
                <a:gd name="T3" fmla="*/ 248 h 288"/>
                <a:gd name="T4" fmla="*/ 0 w 150"/>
                <a:gd name="T5" fmla="*/ 288 h 288"/>
                <a:gd name="T6" fmla="*/ 11 w 150"/>
                <a:gd name="T7" fmla="*/ 233 h 288"/>
                <a:gd name="T8" fmla="*/ 117 w 150"/>
                <a:gd name="T9" fmla="*/ 0 h 288"/>
                <a:gd name="T10" fmla="*/ 150 w 150"/>
                <a:gd name="T11" fmla="*/ 11 h 288"/>
                <a:gd name="T12" fmla="*/ 149 w 150"/>
                <a:gd name="T13" fmla="*/ 1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288">
                  <a:moveTo>
                    <a:pt x="149" y="14"/>
                  </a:moveTo>
                  <a:lnTo>
                    <a:pt x="40" y="248"/>
                  </a:lnTo>
                  <a:lnTo>
                    <a:pt x="0" y="288"/>
                  </a:lnTo>
                  <a:lnTo>
                    <a:pt x="11" y="233"/>
                  </a:lnTo>
                  <a:lnTo>
                    <a:pt x="117" y="0"/>
                  </a:lnTo>
                  <a:lnTo>
                    <a:pt x="150" y="11"/>
                  </a:lnTo>
                  <a:lnTo>
                    <a:pt x="149" y="1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7599974" y="2560444"/>
              <a:ext cx="25400" cy="79375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0 w 12"/>
                <a:gd name="T5" fmla="*/ 30 h 36"/>
                <a:gd name="T6" fmla="*/ 0 w 12"/>
                <a:gd name="T7" fmla="*/ 6 h 36"/>
                <a:gd name="T8" fmla="*/ 6 w 12"/>
                <a:gd name="T9" fmla="*/ 0 h 36"/>
                <a:gd name="T10" fmla="*/ 12 w 12"/>
                <a:gd name="T11" fmla="*/ 6 h 36"/>
                <a:gd name="T12" fmla="*/ 12 w 12"/>
                <a:gd name="T13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10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6463324" y="2219132"/>
              <a:ext cx="225425" cy="609600"/>
            </a:xfrm>
            <a:custGeom>
              <a:avLst/>
              <a:gdLst>
                <a:gd name="T0" fmla="*/ 51 w 103"/>
                <a:gd name="T1" fmla="*/ 280 h 280"/>
                <a:gd name="T2" fmla="*/ 103 w 103"/>
                <a:gd name="T3" fmla="*/ 140 h 280"/>
                <a:gd name="T4" fmla="*/ 51 w 103"/>
                <a:gd name="T5" fmla="*/ 0 h 280"/>
                <a:gd name="T6" fmla="*/ 51 w 103"/>
                <a:gd name="T7" fmla="*/ 22 h 280"/>
                <a:gd name="T8" fmla="*/ 94 w 103"/>
                <a:gd name="T9" fmla="*/ 140 h 280"/>
                <a:gd name="T10" fmla="*/ 51 w 103"/>
                <a:gd name="T11" fmla="*/ 257 h 280"/>
                <a:gd name="T12" fmla="*/ 51 w 103"/>
                <a:gd name="T13" fmla="*/ 280 h 280"/>
                <a:gd name="T14" fmla="*/ 51 w 103"/>
                <a:gd name="T15" fmla="*/ 0 h 280"/>
                <a:gd name="T16" fmla="*/ 0 w 103"/>
                <a:gd name="T17" fmla="*/ 140 h 280"/>
                <a:gd name="T18" fmla="*/ 51 w 103"/>
                <a:gd name="T19" fmla="*/ 280 h 280"/>
                <a:gd name="T20" fmla="*/ 51 w 103"/>
                <a:gd name="T21" fmla="*/ 280 h 280"/>
                <a:gd name="T22" fmla="*/ 51 w 103"/>
                <a:gd name="T23" fmla="*/ 257 h 280"/>
                <a:gd name="T24" fmla="*/ 51 w 103"/>
                <a:gd name="T25" fmla="*/ 257 h 280"/>
                <a:gd name="T26" fmla="*/ 51 w 103"/>
                <a:gd name="T27" fmla="*/ 257 h 280"/>
                <a:gd name="T28" fmla="*/ 8 w 103"/>
                <a:gd name="T29" fmla="*/ 140 h 280"/>
                <a:gd name="T30" fmla="*/ 51 w 103"/>
                <a:gd name="T31" fmla="*/ 22 h 280"/>
                <a:gd name="T32" fmla="*/ 51 w 103"/>
                <a:gd name="T33" fmla="*/ 22 h 280"/>
                <a:gd name="T34" fmla="*/ 51 w 103"/>
                <a:gd name="T3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" h="280">
                  <a:moveTo>
                    <a:pt x="51" y="280"/>
                  </a:moveTo>
                  <a:cubicBezTo>
                    <a:pt x="80" y="280"/>
                    <a:pt x="103" y="217"/>
                    <a:pt x="103" y="140"/>
                  </a:cubicBezTo>
                  <a:cubicBezTo>
                    <a:pt x="103" y="62"/>
                    <a:pt x="80" y="0"/>
                    <a:pt x="51" y="0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75" y="22"/>
                    <a:pt x="94" y="75"/>
                    <a:pt x="94" y="140"/>
                  </a:cubicBezTo>
                  <a:cubicBezTo>
                    <a:pt x="94" y="204"/>
                    <a:pt x="75" y="257"/>
                    <a:pt x="51" y="257"/>
                  </a:cubicBezTo>
                  <a:lnTo>
                    <a:pt x="51" y="280"/>
                  </a:lnTo>
                  <a:close/>
                  <a:moveTo>
                    <a:pt x="51" y="0"/>
                  </a:moveTo>
                  <a:cubicBezTo>
                    <a:pt x="23" y="0"/>
                    <a:pt x="0" y="62"/>
                    <a:pt x="0" y="140"/>
                  </a:cubicBezTo>
                  <a:cubicBezTo>
                    <a:pt x="0" y="217"/>
                    <a:pt x="23" y="280"/>
                    <a:pt x="51" y="280"/>
                  </a:cubicBezTo>
                  <a:cubicBezTo>
                    <a:pt x="51" y="280"/>
                    <a:pt x="51" y="280"/>
                    <a:pt x="51" y="280"/>
                  </a:cubicBezTo>
                  <a:cubicBezTo>
                    <a:pt x="51" y="257"/>
                    <a:pt x="51" y="257"/>
                    <a:pt x="51" y="257"/>
                  </a:cubicBezTo>
                  <a:cubicBezTo>
                    <a:pt x="51" y="257"/>
                    <a:pt x="51" y="257"/>
                    <a:pt x="51" y="257"/>
                  </a:cubicBezTo>
                  <a:cubicBezTo>
                    <a:pt x="51" y="257"/>
                    <a:pt x="51" y="257"/>
                    <a:pt x="51" y="257"/>
                  </a:cubicBezTo>
                  <a:cubicBezTo>
                    <a:pt x="27" y="257"/>
                    <a:pt x="8" y="204"/>
                    <a:pt x="8" y="140"/>
                  </a:cubicBezTo>
                  <a:cubicBezTo>
                    <a:pt x="8" y="75"/>
                    <a:pt x="27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0"/>
                    <a:pt x="51" y="0"/>
                    <a:pt x="51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auto">
            <a:xfrm>
              <a:off x="6269649" y="2411219"/>
              <a:ext cx="611188" cy="223838"/>
            </a:xfrm>
            <a:custGeom>
              <a:avLst/>
              <a:gdLst>
                <a:gd name="T0" fmla="*/ 280 w 280"/>
                <a:gd name="T1" fmla="*/ 52 h 103"/>
                <a:gd name="T2" fmla="*/ 140 w 280"/>
                <a:gd name="T3" fmla="*/ 0 h 103"/>
                <a:gd name="T4" fmla="*/ 140 w 280"/>
                <a:gd name="T5" fmla="*/ 8 h 103"/>
                <a:gd name="T6" fmla="*/ 257 w 280"/>
                <a:gd name="T7" fmla="*/ 52 h 103"/>
                <a:gd name="T8" fmla="*/ 140 w 280"/>
                <a:gd name="T9" fmla="*/ 95 h 103"/>
                <a:gd name="T10" fmla="*/ 140 w 280"/>
                <a:gd name="T11" fmla="*/ 103 h 103"/>
                <a:gd name="T12" fmla="*/ 280 w 280"/>
                <a:gd name="T13" fmla="*/ 52 h 103"/>
                <a:gd name="T14" fmla="*/ 140 w 280"/>
                <a:gd name="T15" fmla="*/ 0 h 103"/>
                <a:gd name="T16" fmla="*/ 140 w 280"/>
                <a:gd name="T17" fmla="*/ 0 h 103"/>
                <a:gd name="T18" fmla="*/ 0 w 280"/>
                <a:gd name="T19" fmla="*/ 52 h 103"/>
                <a:gd name="T20" fmla="*/ 140 w 280"/>
                <a:gd name="T21" fmla="*/ 103 h 103"/>
                <a:gd name="T22" fmla="*/ 140 w 280"/>
                <a:gd name="T23" fmla="*/ 103 h 103"/>
                <a:gd name="T24" fmla="*/ 140 w 280"/>
                <a:gd name="T25" fmla="*/ 95 h 103"/>
                <a:gd name="T26" fmla="*/ 140 w 280"/>
                <a:gd name="T27" fmla="*/ 95 h 103"/>
                <a:gd name="T28" fmla="*/ 23 w 280"/>
                <a:gd name="T29" fmla="*/ 52 h 103"/>
                <a:gd name="T30" fmla="*/ 23 w 280"/>
                <a:gd name="T31" fmla="*/ 52 h 103"/>
                <a:gd name="T32" fmla="*/ 140 w 280"/>
                <a:gd name="T33" fmla="*/ 8 h 103"/>
                <a:gd name="T34" fmla="*/ 140 w 280"/>
                <a:gd name="T35" fmla="*/ 8 h 103"/>
                <a:gd name="T36" fmla="*/ 140 w 280"/>
                <a:gd name="T3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0" h="103">
                  <a:moveTo>
                    <a:pt x="280" y="52"/>
                  </a:moveTo>
                  <a:cubicBezTo>
                    <a:pt x="280" y="23"/>
                    <a:pt x="217" y="0"/>
                    <a:pt x="140" y="0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205" y="8"/>
                    <a:pt x="257" y="28"/>
                    <a:pt x="257" y="52"/>
                  </a:cubicBezTo>
                  <a:cubicBezTo>
                    <a:pt x="257" y="75"/>
                    <a:pt x="205" y="95"/>
                    <a:pt x="140" y="95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217" y="103"/>
                    <a:pt x="280" y="80"/>
                    <a:pt x="280" y="52"/>
                  </a:cubicBezTo>
                  <a:close/>
                  <a:moveTo>
                    <a:pt x="140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63" y="0"/>
                    <a:pt x="0" y="23"/>
                    <a:pt x="0" y="52"/>
                  </a:cubicBezTo>
                  <a:cubicBezTo>
                    <a:pt x="0" y="80"/>
                    <a:pt x="63" y="103"/>
                    <a:pt x="140" y="103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75" y="95"/>
                    <a:pt x="23" y="75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28"/>
                    <a:pt x="75" y="8"/>
                    <a:pt x="140" y="8"/>
                  </a:cubicBezTo>
                  <a:cubicBezTo>
                    <a:pt x="140" y="8"/>
                    <a:pt x="140" y="8"/>
                    <a:pt x="140" y="8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" name="Freeform 27"/>
            <p:cNvSpPr>
              <a:spLocks noEditPoints="1"/>
            </p:cNvSpPr>
            <p:nvPr/>
          </p:nvSpPr>
          <p:spPr bwMode="auto">
            <a:xfrm>
              <a:off x="6315686" y="2273107"/>
              <a:ext cx="519113" cy="498475"/>
            </a:xfrm>
            <a:custGeom>
              <a:avLst/>
              <a:gdLst>
                <a:gd name="T0" fmla="*/ 218 w 238"/>
                <a:gd name="T1" fmla="*/ 16 h 229"/>
                <a:gd name="T2" fmla="*/ 119 w 238"/>
                <a:gd name="T3" fmla="*/ 46 h 229"/>
                <a:gd name="T4" fmla="*/ 119 w 238"/>
                <a:gd name="T5" fmla="*/ 57 h 229"/>
                <a:gd name="T6" fmla="*/ 202 w 238"/>
                <a:gd name="T7" fmla="*/ 32 h 229"/>
                <a:gd name="T8" fmla="*/ 150 w 238"/>
                <a:gd name="T9" fmla="*/ 145 h 229"/>
                <a:gd name="T10" fmla="*/ 119 w 238"/>
                <a:gd name="T11" fmla="*/ 172 h 229"/>
                <a:gd name="T12" fmla="*/ 119 w 238"/>
                <a:gd name="T13" fmla="*/ 183 h 229"/>
                <a:gd name="T14" fmla="*/ 156 w 238"/>
                <a:gd name="T15" fmla="*/ 151 h 229"/>
                <a:gd name="T16" fmla="*/ 218 w 238"/>
                <a:gd name="T17" fmla="*/ 16 h 229"/>
                <a:gd name="T18" fmla="*/ 119 w 238"/>
                <a:gd name="T19" fmla="*/ 46 h 229"/>
                <a:gd name="T20" fmla="*/ 83 w 238"/>
                <a:gd name="T21" fmla="*/ 78 h 229"/>
                <a:gd name="T22" fmla="*/ 20 w 238"/>
                <a:gd name="T23" fmla="*/ 214 h 229"/>
                <a:gd name="T24" fmla="*/ 119 w 238"/>
                <a:gd name="T25" fmla="*/ 183 h 229"/>
                <a:gd name="T26" fmla="*/ 119 w 238"/>
                <a:gd name="T27" fmla="*/ 172 h 229"/>
                <a:gd name="T28" fmla="*/ 36 w 238"/>
                <a:gd name="T29" fmla="*/ 197 h 229"/>
                <a:gd name="T30" fmla="*/ 36 w 238"/>
                <a:gd name="T31" fmla="*/ 197 h 229"/>
                <a:gd name="T32" fmla="*/ 89 w 238"/>
                <a:gd name="T33" fmla="*/ 84 h 229"/>
                <a:gd name="T34" fmla="*/ 119 w 238"/>
                <a:gd name="T35" fmla="*/ 57 h 229"/>
                <a:gd name="T36" fmla="*/ 119 w 238"/>
                <a:gd name="T37" fmla="*/ 4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8" h="229">
                  <a:moveTo>
                    <a:pt x="218" y="16"/>
                  </a:moveTo>
                  <a:cubicBezTo>
                    <a:pt x="202" y="0"/>
                    <a:pt x="162" y="13"/>
                    <a:pt x="119" y="46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55" y="30"/>
                    <a:pt x="189" y="19"/>
                    <a:pt x="202" y="32"/>
                  </a:cubicBezTo>
                  <a:cubicBezTo>
                    <a:pt x="219" y="49"/>
                    <a:pt x="195" y="99"/>
                    <a:pt x="150" y="145"/>
                  </a:cubicBezTo>
                  <a:cubicBezTo>
                    <a:pt x="140" y="155"/>
                    <a:pt x="129" y="164"/>
                    <a:pt x="119" y="17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31" y="174"/>
                    <a:pt x="144" y="163"/>
                    <a:pt x="156" y="151"/>
                  </a:cubicBezTo>
                  <a:cubicBezTo>
                    <a:pt x="210" y="96"/>
                    <a:pt x="238" y="36"/>
                    <a:pt x="218" y="16"/>
                  </a:cubicBezTo>
                  <a:close/>
                  <a:moveTo>
                    <a:pt x="119" y="46"/>
                  </a:moveTo>
                  <a:cubicBezTo>
                    <a:pt x="107" y="55"/>
                    <a:pt x="95" y="66"/>
                    <a:pt x="83" y="78"/>
                  </a:cubicBezTo>
                  <a:cubicBezTo>
                    <a:pt x="28" y="133"/>
                    <a:pt x="0" y="193"/>
                    <a:pt x="20" y="214"/>
                  </a:cubicBezTo>
                  <a:cubicBezTo>
                    <a:pt x="36" y="229"/>
                    <a:pt x="76" y="216"/>
                    <a:pt x="119" y="183"/>
                  </a:cubicBezTo>
                  <a:cubicBezTo>
                    <a:pt x="119" y="172"/>
                    <a:pt x="119" y="172"/>
                    <a:pt x="119" y="172"/>
                  </a:cubicBezTo>
                  <a:cubicBezTo>
                    <a:pt x="83" y="199"/>
                    <a:pt x="49" y="211"/>
                    <a:pt x="36" y="197"/>
                  </a:cubicBezTo>
                  <a:cubicBezTo>
                    <a:pt x="36" y="197"/>
                    <a:pt x="36" y="197"/>
                    <a:pt x="36" y="197"/>
                  </a:cubicBezTo>
                  <a:cubicBezTo>
                    <a:pt x="19" y="181"/>
                    <a:pt x="43" y="130"/>
                    <a:pt x="89" y="84"/>
                  </a:cubicBezTo>
                  <a:cubicBezTo>
                    <a:pt x="99" y="74"/>
                    <a:pt x="109" y="65"/>
                    <a:pt x="119" y="57"/>
                  </a:cubicBezTo>
                  <a:lnTo>
                    <a:pt x="119" y="4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Freeform 28"/>
            <p:cNvSpPr>
              <a:spLocks noEditPoints="1"/>
            </p:cNvSpPr>
            <p:nvPr/>
          </p:nvSpPr>
          <p:spPr bwMode="auto">
            <a:xfrm>
              <a:off x="6315686" y="2273107"/>
              <a:ext cx="519113" cy="498475"/>
            </a:xfrm>
            <a:custGeom>
              <a:avLst/>
              <a:gdLst>
                <a:gd name="T0" fmla="*/ 218 w 238"/>
                <a:gd name="T1" fmla="*/ 214 h 229"/>
                <a:gd name="T2" fmla="*/ 156 w 238"/>
                <a:gd name="T3" fmla="*/ 78 h 229"/>
                <a:gd name="T4" fmla="*/ 119 w 238"/>
                <a:gd name="T5" fmla="*/ 46 h 229"/>
                <a:gd name="T6" fmla="*/ 119 w 238"/>
                <a:gd name="T7" fmla="*/ 57 h 229"/>
                <a:gd name="T8" fmla="*/ 150 w 238"/>
                <a:gd name="T9" fmla="*/ 84 h 229"/>
                <a:gd name="T10" fmla="*/ 202 w 238"/>
                <a:gd name="T11" fmla="*/ 197 h 229"/>
                <a:gd name="T12" fmla="*/ 119 w 238"/>
                <a:gd name="T13" fmla="*/ 172 h 229"/>
                <a:gd name="T14" fmla="*/ 119 w 238"/>
                <a:gd name="T15" fmla="*/ 183 h 229"/>
                <a:gd name="T16" fmla="*/ 218 w 238"/>
                <a:gd name="T17" fmla="*/ 214 h 229"/>
                <a:gd name="T18" fmla="*/ 119 w 238"/>
                <a:gd name="T19" fmla="*/ 46 h 229"/>
                <a:gd name="T20" fmla="*/ 20 w 238"/>
                <a:gd name="T21" fmla="*/ 16 h 229"/>
                <a:gd name="T22" fmla="*/ 83 w 238"/>
                <a:gd name="T23" fmla="*/ 151 h 229"/>
                <a:gd name="T24" fmla="*/ 119 w 238"/>
                <a:gd name="T25" fmla="*/ 183 h 229"/>
                <a:gd name="T26" fmla="*/ 119 w 238"/>
                <a:gd name="T27" fmla="*/ 172 h 229"/>
                <a:gd name="T28" fmla="*/ 89 w 238"/>
                <a:gd name="T29" fmla="*/ 145 h 229"/>
                <a:gd name="T30" fmla="*/ 36 w 238"/>
                <a:gd name="T31" fmla="*/ 32 h 229"/>
                <a:gd name="T32" fmla="*/ 36 w 238"/>
                <a:gd name="T33" fmla="*/ 32 h 229"/>
                <a:gd name="T34" fmla="*/ 119 w 238"/>
                <a:gd name="T35" fmla="*/ 57 h 229"/>
                <a:gd name="T36" fmla="*/ 119 w 238"/>
                <a:gd name="T37" fmla="*/ 4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8" h="229">
                  <a:moveTo>
                    <a:pt x="218" y="214"/>
                  </a:moveTo>
                  <a:cubicBezTo>
                    <a:pt x="238" y="193"/>
                    <a:pt x="210" y="133"/>
                    <a:pt x="156" y="78"/>
                  </a:cubicBezTo>
                  <a:cubicBezTo>
                    <a:pt x="144" y="66"/>
                    <a:pt x="131" y="55"/>
                    <a:pt x="119" y="46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9" y="65"/>
                    <a:pt x="140" y="74"/>
                    <a:pt x="150" y="84"/>
                  </a:cubicBezTo>
                  <a:cubicBezTo>
                    <a:pt x="195" y="130"/>
                    <a:pt x="219" y="181"/>
                    <a:pt x="202" y="197"/>
                  </a:cubicBezTo>
                  <a:cubicBezTo>
                    <a:pt x="189" y="211"/>
                    <a:pt x="155" y="199"/>
                    <a:pt x="119" y="17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62" y="216"/>
                    <a:pt x="202" y="229"/>
                    <a:pt x="218" y="214"/>
                  </a:cubicBezTo>
                  <a:close/>
                  <a:moveTo>
                    <a:pt x="119" y="46"/>
                  </a:moveTo>
                  <a:cubicBezTo>
                    <a:pt x="76" y="13"/>
                    <a:pt x="36" y="0"/>
                    <a:pt x="20" y="16"/>
                  </a:cubicBezTo>
                  <a:cubicBezTo>
                    <a:pt x="0" y="36"/>
                    <a:pt x="28" y="96"/>
                    <a:pt x="83" y="151"/>
                  </a:cubicBezTo>
                  <a:cubicBezTo>
                    <a:pt x="95" y="163"/>
                    <a:pt x="107" y="174"/>
                    <a:pt x="119" y="183"/>
                  </a:cubicBezTo>
                  <a:cubicBezTo>
                    <a:pt x="119" y="172"/>
                    <a:pt x="119" y="172"/>
                    <a:pt x="119" y="172"/>
                  </a:cubicBezTo>
                  <a:cubicBezTo>
                    <a:pt x="109" y="164"/>
                    <a:pt x="99" y="155"/>
                    <a:pt x="89" y="145"/>
                  </a:cubicBezTo>
                  <a:cubicBezTo>
                    <a:pt x="43" y="99"/>
                    <a:pt x="19" y="49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9" y="19"/>
                    <a:pt x="83" y="30"/>
                    <a:pt x="119" y="57"/>
                  </a:cubicBezTo>
                  <a:lnTo>
                    <a:pt x="119" y="4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6529999" y="2476307"/>
              <a:ext cx="93663" cy="93663"/>
            </a:xfrm>
            <a:prstGeom prst="ellipse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7249136" y="2046094"/>
              <a:ext cx="257175" cy="487363"/>
            </a:xfrm>
            <a:custGeom>
              <a:avLst/>
              <a:gdLst>
                <a:gd name="T0" fmla="*/ 67 w 162"/>
                <a:gd name="T1" fmla="*/ 307 h 307"/>
                <a:gd name="T2" fmla="*/ 162 w 162"/>
                <a:gd name="T3" fmla="*/ 307 h 307"/>
                <a:gd name="T4" fmla="*/ 67 w 162"/>
                <a:gd name="T5" fmla="*/ 127 h 307"/>
                <a:gd name="T6" fmla="*/ 67 w 162"/>
                <a:gd name="T7" fmla="*/ 193 h 307"/>
                <a:gd name="T8" fmla="*/ 110 w 162"/>
                <a:gd name="T9" fmla="*/ 267 h 307"/>
                <a:gd name="T10" fmla="*/ 67 w 162"/>
                <a:gd name="T11" fmla="*/ 267 h 307"/>
                <a:gd name="T12" fmla="*/ 67 w 162"/>
                <a:gd name="T13" fmla="*/ 307 h 307"/>
                <a:gd name="T14" fmla="*/ 0 w 162"/>
                <a:gd name="T15" fmla="*/ 0 h 307"/>
                <a:gd name="T16" fmla="*/ 0 w 162"/>
                <a:gd name="T17" fmla="*/ 307 h 307"/>
                <a:gd name="T18" fmla="*/ 67 w 162"/>
                <a:gd name="T19" fmla="*/ 307 h 307"/>
                <a:gd name="T20" fmla="*/ 67 w 162"/>
                <a:gd name="T21" fmla="*/ 267 h 307"/>
                <a:gd name="T22" fmla="*/ 24 w 162"/>
                <a:gd name="T23" fmla="*/ 267 h 307"/>
                <a:gd name="T24" fmla="*/ 24 w 162"/>
                <a:gd name="T25" fmla="*/ 120 h 307"/>
                <a:gd name="T26" fmla="*/ 24 w 162"/>
                <a:gd name="T27" fmla="*/ 120 h 307"/>
                <a:gd name="T28" fmla="*/ 67 w 162"/>
                <a:gd name="T29" fmla="*/ 193 h 307"/>
                <a:gd name="T30" fmla="*/ 67 w 162"/>
                <a:gd name="T31" fmla="*/ 127 h 307"/>
                <a:gd name="T32" fmla="*/ 0 w 162"/>
                <a:gd name="T33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307">
                  <a:moveTo>
                    <a:pt x="67" y="307"/>
                  </a:moveTo>
                  <a:lnTo>
                    <a:pt x="162" y="307"/>
                  </a:lnTo>
                  <a:lnTo>
                    <a:pt x="67" y="127"/>
                  </a:lnTo>
                  <a:lnTo>
                    <a:pt x="67" y="193"/>
                  </a:lnTo>
                  <a:lnTo>
                    <a:pt x="110" y="267"/>
                  </a:lnTo>
                  <a:lnTo>
                    <a:pt x="67" y="267"/>
                  </a:lnTo>
                  <a:lnTo>
                    <a:pt x="67" y="307"/>
                  </a:lnTo>
                  <a:close/>
                  <a:moveTo>
                    <a:pt x="0" y="0"/>
                  </a:moveTo>
                  <a:lnTo>
                    <a:pt x="0" y="307"/>
                  </a:lnTo>
                  <a:lnTo>
                    <a:pt x="67" y="307"/>
                  </a:lnTo>
                  <a:lnTo>
                    <a:pt x="67" y="267"/>
                  </a:lnTo>
                  <a:lnTo>
                    <a:pt x="24" y="267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67" y="193"/>
                  </a:lnTo>
                  <a:lnTo>
                    <a:pt x="67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7120549" y="2044507"/>
              <a:ext cx="65088" cy="47466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6" name="Freeform 32"/>
            <p:cNvSpPr>
              <a:spLocks noEditPoints="1"/>
            </p:cNvSpPr>
            <p:nvPr/>
          </p:nvSpPr>
          <p:spPr bwMode="auto">
            <a:xfrm>
              <a:off x="5012349" y="4435282"/>
              <a:ext cx="561975" cy="411163"/>
            </a:xfrm>
            <a:custGeom>
              <a:avLst/>
              <a:gdLst>
                <a:gd name="T0" fmla="*/ 213 w 258"/>
                <a:gd name="T1" fmla="*/ 31 h 189"/>
                <a:gd name="T2" fmla="*/ 204 w 258"/>
                <a:gd name="T3" fmla="*/ 69 h 189"/>
                <a:gd name="T4" fmla="*/ 228 w 258"/>
                <a:gd name="T5" fmla="*/ 109 h 189"/>
                <a:gd name="T6" fmla="*/ 204 w 258"/>
                <a:gd name="T7" fmla="*/ 146 h 189"/>
                <a:gd name="T8" fmla="*/ 204 w 258"/>
                <a:gd name="T9" fmla="*/ 27 h 189"/>
                <a:gd name="T10" fmla="*/ 91 w 258"/>
                <a:gd name="T11" fmla="*/ 14 h 189"/>
                <a:gd name="T12" fmla="*/ 97 w 258"/>
                <a:gd name="T13" fmla="*/ 15 h 189"/>
                <a:gd name="T14" fmla="*/ 91 w 258"/>
                <a:gd name="T15" fmla="*/ 42 h 189"/>
                <a:gd name="T16" fmla="*/ 91 w 258"/>
                <a:gd name="T17" fmla="*/ 162 h 189"/>
                <a:gd name="T18" fmla="*/ 166 w 258"/>
                <a:gd name="T19" fmla="*/ 145 h 189"/>
                <a:gd name="T20" fmla="*/ 204 w 258"/>
                <a:gd name="T21" fmla="*/ 125 h 189"/>
                <a:gd name="T22" fmla="*/ 191 w 258"/>
                <a:gd name="T23" fmla="*/ 122 h 189"/>
                <a:gd name="T24" fmla="*/ 204 w 258"/>
                <a:gd name="T25" fmla="*/ 69 h 189"/>
                <a:gd name="T26" fmla="*/ 91 w 258"/>
                <a:gd name="T27" fmla="*/ 6 h 189"/>
                <a:gd name="T28" fmla="*/ 78 w 258"/>
                <a:gd name="T29" fmla="*/ 24 h 189"/>
                <a:gd name="T30" fmla="*/ 91 w 258"/>
                <a:gd name="T31" fmla="*/ 14 h 189"/>
                <a:gd name="T32" fmla="*/ 78 w 258"/>
                <a:gd name="T33" fmla="*/ 188 h 189"/>
                <a:gd name="T34" fmla="*/ 91 w 258"/>
                <a:gd name="T35" fmla="*/ 162 h 189"/>
                <a:gd name="T36" fmla="*/ 78 w 258"/>
                <a:gd name="T37" fmla="*/ 176 h 189"/>
                <a:gd name="T38" fmla="*/ 91 w 258"/>
                <a:gd name="T39" fmla="*/ 42 h 189"/>
                <a:gd name="T40" fmla="*/ 80 w 258"/>
                <a:gd name="T41" fmla="*/ 134 h 189"/>
                <a:gd name="T42" fmla="*/ 78 w 258"/>
                <a:gd name="T43" fmla="*/ 64 h 189"/>
                <a:gd name="T44" fmla="*/ 78 w 258"/>
                <a:gd name="T45" fmla="*/ 33 h 189"/>
                <a:gd name="T46" fmla="*/ 91 w 258"/>
                <a:gd name="T47" fmla="*/ 42 h 189"/>
                <a:gd name="T48" fmla="*/ 60 w 258"/>
                <a:gd name="T49" fmla="*/ 18 h 189"/>
                <a:gd name="T50" fmla="*/ 68 w 258"/>
                <a:gd name="T51" fmla="*/ 42 h 189"/>
                <a:gd name="T52" fmla="*/ 78 w 258"/>
                <a:gd name="T53" fmla="*/ 33 h 189"/>
                <a:gd name="T54" fmla="*/ 78 w 258"/>
                <a:gd name="T55" fmla="*/ 9 h 189"/>
                <a:gd name="T56" fmla="*/ 78 w 258"/>
                <a:gd name="T57" fmla="*/ 188 h 189"/>
                <a:gd name="T58" fmla="*/ 60 w 258"/>
                <a:gd name="T59" fmla="*/ 176 h 189"/>
                <a:gd name="T60" fmla="*/ 78 w 258"/>
                <a:gd name="T61" fmla="*/ 64 h 189"/>
                <a:gd name="T62" fmla="*/ 60 w 258"/>
                <a:gd name="T63" fmla="*/ 134 h 189"/>
                <a:gd name="T64" fmla="*/ 70 w 258"/>
                <a:gd name="T65" fmla="*/ 116 h 189"/>
                <a:gd name="T66" fmla="*/ 60 w 258"/>
                <a:gd name="T67" fmla="*/ 87 h 189"/>
                <a:gd name="T68" fmla="*/ 76 w 258"/>
                <a:gd name="T69" fmla="*/ 68 h 189"/>
                <a:gd name="T70" fmla="*/ 60 w 258"/>
                <a:gd name="T71" fmla="*/ 18 h 189"/>
                <a:gd name="T72" fmla="*/ 60 w 258"/>
                <a:gd name="T73" fmla="*/ 187 h 189"/>
                <a:gd name="T74" fmla="*/ 59 w 258"/>
                <a:gd name="T75" fmla="*/ 175 h 189"/>
                <a:gd name="T76" fmla="*/ 49 w 258"/>
                <a:gd name="T77" fmla="*/ 144 h 189"/>
                <a:gd name="T78" fmla="*/ 60 w 258"/>
                <a:gd name="T79" fmla="*/ 125 h 189"/>
                <a:gd name="T80" fmla="*/ 41 w 258"/>
                <a:gd name="T81" fmla="*/ 125 h 189"/>
                <a:gd name="T82" fmla="*/ 60 w 258"/>
                <a:gd name="T83" fmla="*/ 87 h 189"/>
                <a:gd name="T84" fmla="*/ 51 w 258"/>
                <a:gd name="T85" fmla="*/ 76 h 189"/>
                <a:gd name="T86" fmla="*/ 43 w 258"/>
                <a:gd name="T87" fmla="*/ 51 h 189"/>
                <a:gd name="T88" fmla="*/ 60 w 258"/>
                <a:gd name="T89" fmla="*/ 1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8" h="189">
                  <a:moveTo>
                    <a:pt x="253" y="104"/>
                  </a:moveTo>
                  <a:cubicBezTo>
                    <a:pt x="258" y="60"/>
                    <a:pt x="213" y="31"/>
                    <a:pt x="213" y="31"/>
                  </a:cubicBezTo>
                  <a:cubicBezTo>
                    <a:pt x="210" y="30"/>
                    <a:pt x="207" y="28"/>
                    <a:pt x="204" y="27"/>
                  </a:cubicBezTo>
                  <a:cubicBezTo>
                    <a:pt x="204" y="69"/>
                    <a:pt x="204" y="69"/>
                    <a:pt x="204" y="69"/>
                  </a:cubicBezTo>
                  <a:cubicBezTo>
                    <a:pt x="208" y="69"/>
                    <a:pt x="212" y="70"/>
                    <a:pt x="216" y="72"/>
                  </a:cubicBezTo>
                  <a:cubicBezTo>
                    <a:pt x="230" y="79"/>
                    <a:pt x="235" y="95"/>
                    <a:pt x="228" y="109"/>
                  </a:cubicBezTo>
                  <a:cubicBezTo>
                    <a:pt x="224" y="119"/>
                    <a:pt x="214" y="125"/>
                    <a:pt x="204" y="125"/>
                  </a:cubicBezTo>
                  <a:cubicBezTo>
                    <a:pt x="204" y="146"/>
                    <a:pt x="204" y="146"/>
                    <a:pt x="204" y="146"/>
                  </a:cubicBezTo>
                  <a:cubicBezTo>
                    <a:pt x="230" y="144"/>
                    <a:pt x="249" y="134"/>
                    <a:pt x="253" y="104"/>
                  </a:cubicBezTo>
                  <a:close/>
                  <a:moveTo>
                    <a:pt x="204" y="27"/>
                  </a:moveTo>
                  <a:cubicBezTo>
                    <a:pt x="156" y="5"/>
                    <a:pt x="119" y="0"/>
                    <a:pt x="91" y="6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3" y="14"/>
                    <a:pt x="95" y="14"/>
                    <a:pt x="97" y="15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104" y="19"/>
                    <a:pt x="107" y="27"/>
                    <a:pt x="103" y="34"/>
                  </a:cubicBezTo>
                  <a:cubicBezTo>
                    <a:pt x="101" y="39"/>
                    <a:pt x="96" y="42"/>
                    <a:pt x="91" y="42"/>
                  </a:cubicBezTo>
                  <a:cubicBezTo>
                    <a:pt x="91" y="146"/>
                    <a:pt x="91" y="146"/>
                    <a:pt x="91" y="146"/>
                  </a:cubicBezTo>
                  <a:cubicBezTo>
                    <a:pt x="93" y="151"/>
                    <a:pt x="93" y="157"/>
                    <a:pt x="91" y="162"/>
                  </a:cubicBezTo>
                  <a:cubicBezTo>
                    <a:pt x="91" y="185"/>
                    <a:pt x="91" y="185"/>
                    <a:pt x="91" y="185"/>
                  </a:cubicBezTo>
                  <a:cubicBezTo>
                    <a:pt x="117" y="174"/>
                    <a:pt x="138" y="143"/>
                    <a:pt x="166" y="145"/>
                  </a:cubicBezTo>
                  <a:cubicBezTo>
                    <a:pt x="179" y="147"/>
                    <a:pt x="192" y="147"/>
                    <a:pt x="204" y="146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199" y="125"/>
                    <a:pt x="195" y="124"/>
                    <a:pt x="191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77" y="115"/>
                    <a:pt x="172" y="98"/>
                    <a:pt x="179" y="84"/>
                  </a:cubicBezTo>
                  <a:cubicBezTo>
                    <a:pt x="184" y="74"/>
                    <a:pt x="193" y="69"/>
                    <a:pt x="204" y="69"/>
                  </a:cubicBezTo>
                  <a:lnTo>
                    <a:pt x="204" y="27"/>
                  </a:lnTo>
                  <a:close/>
                  <a:moveTo>
                    <a:pt x="91" y="6"/>
                  </a:moveTo>
                  <a:cubicBezTo>
                    <a:pt x="86" y="6"/>
                    <a:pt x="82" y="8"/>
                    <a:pt x="78" y="9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3"/>
                    <a:pt x="78" y="22"/>
                    <a:pt x="78" y="22"/>
                  </a:cubicBezTo>
                  <a:cubicBezTo>
                    <a:pt x="81" y="17"/>
                    <a:pt x="86" y="14"/>
                    <a:pt x="91" y="14"/>
                  </a:cubicBezTo>
                  <a:cubicBezTo>
                    <a:pt x="91" y="6"/>
                    <a:pt x="91" y="6"/>
                    <a:pt x="91" y="6"/>
                  </a:cubicBezTo>
                  <a:close/>
                  <a:moveTo>
                    <a:pt x="78" y="188"/>
                  </a:moveTo>
                  <a:cubicBezTo>
                    <a:pt x="82" y="188"/>
                    <a:pt x="87" y="187"/>
                    <a:pt x="91" y="185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90" y="163"/>
                    <a:pt x="90" y="164"/>
                    <a:pt x="90" y="165"/>
                  </a:cubicBezTo>
                  <a:cubicBezTo>
                    <a:pt x="87" y="170"/>
                    <a:pt x="83" y="174"/>
                    <a:pt x="78" y="176"/>
                  </a:cubicBezTo>
                  <a:cubicBezTo>
                    <a:pt x="78" y="188"/>
                    <a:pt x="78" y="188"/>
                    <a:pt x="78" y="188"/>
                  </a:cubicBezTo>
                  <a:close/>
                  <a:moveTo>
                    <a:pt x="91" y="42"/>
                  </a:moveTo>
                  <a:cubicBezTo>
                    <a:pt x="91" y="146"/>
                    <a:pt x="91" y="146"/>
                    <a:pt x="91" y="146"/>
                  </a:cubicBezTo>
                  <a:cubicBezTo>
                    <a:pt x="89" y="141"/>
                    <a:pt x="85" y="136"/>
                    <a:pt x="80" y="134"/>
                  </a:cubicBezTo>
                  <a:cubicBezTo>
                    <a:pt x="79" y="133"/>
                    <a:pt x="78" y="133"/>
                    <a:pt x="78" y="133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9" y="61"/>
                    <a:pt x="79" y="57"/>
                    <a:pt x="78" y="54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9" y="36"/>
                    <a:pt x="81" y="39"/>
                    <a:pt x="84" y="41"/>
                  </a:cubicBezTo>
                  <a:cubicBezTo>
                    <a:pt x="86" y="42"/>
                    <a:pt x="89" y="42"/>
                    <a:pt x="91" y="42"/>
                  </a:cubicBezTo>
                  <a:close/>
                  <a:moveTo>
                    <a:pt x="78" y="9"/>
                  </a:moveTo>
                  <a:cubicBezTo>
                    <a:pt x="71" y="11"/>
                    <a:pt x="65" y="14"/>
                    <a:pt x="60" y="18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2" y="40"/>
                    <a:pt x="65" y="41"/>
                    <a:pt x="68" y="42"/>
                  </a:cubicBezTo>
                  <a:cubicBezTo>
                    <a:pt x="73" y="45"/>
                    <a:pt x="76" y="49"/>
                    <a:pt x="78" y="54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7" y="30"/>
                    <a:pt x="77" y="27"/>
                    <a:pt x="78" y="24"/>
                  </a:cubicBezTo>
                  <a:cubicBezTo>
                    <a:pt x="78" y="9"/>
                    <a:pt x="78" y="9"/>
                    <a:pt x="78" y="9"/>
                  </a:cubicBezTo>
                  <a:close/>
                  <a:moveTo>
                    <a:pt x="60" y="187"/>
                  </a:moveTo>
                  <a:cubicBezTo>
                    <a:pt x="66" y="188"/>
                    <a:pt x="72" y="189"/>
                    <a:pt x="78" y="188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2" y="178"/>
                    <a:pt x="65" y="178"/>
                    <a:pt x="60" y="176"/>
                  </a:cubicBezTo>
                  <a:cubicBezTo>
                    <a:pt x="60" y="187"/>
                    <a:pt x="60" y="187"/>
                    <a:pt x="60" y="187"/>
                  </a:cubicBezTo>
                  <a:close/>
                  <a:moveTo>
                    <a:pt x="78" y="64"/>
                  </a:moveTo>
                  <a:cubicBezTo>
                    <a:pt x="78" y="133"/>
                    <a:pt x="78" y="133"/>
                    <a:pt x="78" y="133"/>
                  </a:cubicBezTo>
                  <a:cubicBezTo>
                    <a:pt x="72" y="131"/>
                    <a:pt x="65" y="131"/>
                    <a:pt x="60" y="134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64" y="123"/>
                    <a:pt x="67" y="120"/>
                    <a:pt x="70" y="116"/>
                  </a:cubicBezTo>
                  <a:cubicBezTo>
                    <a:pt x="75" y="105"/>
                    <a:pt x="71" y="92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6" y="78"/>
                    <a:pt x="73" y="74"/>
                    <a:pt x="76" y="68"/>
                  </a:cubicBezTo>
                  <a:cubicBezTo>
                    <a:pt x="77" y="66"/>
                    <a:pt x="77" y="65"/>
                    <a:pt x="78" y="64"/>
                  </a:cubicBezTo>
                  <a:close/>
                  <a:moveTo>
                    <a:pt x="60" y="18"/>
                  </a:moveTo>
                  <a:cubicBezTo>
                    <a:pt x="0" y="56"/>
                    <a:pt x="10" y="159"/>
                    <a:pt x="46" y="180"/>
                  </a:cubicBezTo>
                  <a:cubicBezTo>
                    <a:pt x="51" y="183"/>
                    <a:pt x="55" y="185"/>
                    <a:pt x="60" y="187"/>
                  </a:cubicBezTo>
                  <a:cubicBezTo>
                    <a:pt x="60" y="176"/>
                    <a:pt x="60" y="176"/>
                    <a:pt x="60" y="176"/>
                  </a:cubicBezTo>
                  <a:cubicBezTo>
                    <a:pt x="59" y="175"/>
                    <a:pt x="59" y="175"/>
                    <a:pt x="59" y="175"/>
                  </a:cubicBezTo>
                  <a:cubicBezTo>
                    <a:pt x="59" y="175"/>
                    <a:pt x="59" y="175"/>
                    <a:pt x="59" y="175"/>
                  </a:cubicBezTo>
                  <a:cubicBezTo>
                    <a:pt x="48" y="170"/>
                    <a:pt x="43" y="156"/>
                    <a:pt x="49" y="144"/>
                  </a:cubicBezTo>
                  <a:cubicBezTo>
                    <a:pt x="51" y="139"/>
                    <a:pt x="55" y="136"/>
                    <a:pt x="60" y="134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4" y="128"/>
                    <a:pt x="47" y="128"/>
                    <a:pt x="41" y="125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31" y="120"/>
                    <a:pt x="26" y="107"/>
                    <a:pt x="32" y="97"/>
                  </a:cubicBezTo>
                  <a:cubicBezTo>
                    <a:pt x="37" y="86"/>
                    <a:pt x="49" y="82"/>
                    <a:pt x="60" y="87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57" y="78"/>
                    <a:pt x="54" y="77"/>
                    <a:pt x="51" y="76"/>
                  </a:cubicBezTo>
                  <a:cubicBezTo>
                    <a:pt x="42" y="71"/>
                    <a:pt x="38" y="60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6" y="44"/>
                    <a:pt x="53" y="40"/>
                    <a:pt x="60" y="40"/>
                  </a:cubicBezTo>
                  <a:lnTo>
                    <a:pt x="60" y="1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6591911" y="4846444"/>
              <a:ext cx="508001" cy="654050"/>
              <a:chOff x="8610600" y="4127500"/>
              <a:chExt cx="508001" cy="654050"/>
            </a:xfrm>
            <a:solidFill>
              <a:srgbClr val="0070C0"/>
            </a:solidFill>
          </p:grpSpPr>
          <p:sp>
            <p:nvSpPr>
              <p:cNvPr id="37" name="Freeform 33"/>
              <p:cNvSpPr>
                <a:spLocks/>
              </p:cNvSpPr>
              <p:nvPr/>
            </p:nvSpPr>
            <p:spPr bwMode="auto">
              <a:xfrm>
                <a:off x="8618538" y="4127500"/>
                <a:ext cx="500063" cy="503238"/>
              </a:xfrm>
              <a:custGeom>
                <a:avLst/>
                <a:gdLst>
                  <a:gd name="T0" fmla="*/ 169 w 230"/>
                  <a:gd name="T1" fmla="*/ 12 h 231"/>
                  <a:gd name="T2" fmla="*/ 215 w 230"/>
                  <a:gd name="T3" fmla="*/ 103 h 231"/>
                  <a:gd name="T4" fmla="*/ 102 w 230"/>
                  <a:gd name="T5" fmla="*/ 216 h 231"/>
                  <a:gd name="T6" fmla="*/ 12 w 230"/>
                  <a:gd name="T7" fmla="*/ 171 h 231"/>
                  <a:gd name="T8" fmla="*/ 0 w 230"/>
                  <a:gd name="T9" fmla="*/ 181 h 231"/>
                  <a:gd name="T10" fmla="*/ 102 w 230"/>
                  <a:gd name="T11" fmla="*/ 231 h 231"/>
                  <a:gd name="T12" fmla="*/ 230 w 230"/>
                  <a:gd name="T13" fmla="*/ 103 h 231"/>
                  <a:gd name="T14" fmla="*/ 178 w 230"/>
                  <a:gd name="T15" fmla="*/ 0 h 231"/>
                  <a:gd name="T16" fmla="*/ 169 w 230"/>
                  <a:gd name="T17" fmla="*/ 1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231">
                    <a:moveTo>
                      <a:pt x="169" y="12"/>
                    </a:moveTo>
                    <a:cubicBezTo>
                      <a:pt x="197" y="32"/>
                      <a:pt x="215" y="65"/>
                      <a:pt x="215" y="103"/>
                    </a:cubicBezTo>
                    <a:cubicBezTo>
                      <a:pt x="215" y="165"/>
                      <a:pt x="165" y="216"/>
                      <a:pt x="102" y="216"/>
                    </a:cubicBezTo>
                    <a:cubicBezTo>
                      <a:pt x="65" y="216"/>
                      <a:pt x="33" y="198"/>
                      <a:pt x="12" y="17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24" y="211"/>
                      <a:pt x="61" y="231"/>
                      <a:pt x="102" y="231"/>
                    </a:cubicBezTo>
                    <a:cubicBezTo>
                      <a:pt x="173" y="231"/>
                      <a:pt x="230" y="174"/>
                      <a:pt x="230" y="103"/>
                    </a:cubicBezTo>
                    <a:cubicBezTo>
                      <a:pt x="230" y="61"/>
                      <a:pt x="210" y="23"/>
                      <a:pt x="178" y="0"/>
                    </a:cubicBezTo>
                    <a:lnTo>
                      <a:pt x="169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8" name="Freeform 34"/>
              <p:cNvSpPr>
                <a:spLocks noEditPoints="1"/>
              </p:cNvSpPr>
              <p:nvPr/>
            </p:nvSpPr>
            <p:spPr bwMode="auto">
              <a:xfrm>
                <a:off x="8621713" y="4137025"/>
                <a:ext cx="442913" cy="441325"/>
              </a:xfrm>
              <a:custGeom>
                <a:avLst/>
                <a:gdLst>
                  <a:gd name="T0" fmla="*/ 102 w 203"/>
                  <a:gd name="T1" fmla="*/ 203 h 203"/>
                  <a:gd name="T2" fmla="*/ 203 w 203"/>
                  <a:gd name="T3" fmla="*/ 101 h 203"/>
                  <a:gd name="T4" fmla="*/ 102 w 203"/>
                  <a:gd name="T5" fmla="*/ 0 h 203"/>
                  <a:gd name="T6" fmla="*/ 102 w 203"/>
                  <a:gd name="T7" fmla="*/ 5 h 203"/>
                  <a:gd name="T8" fmla="*/ 198 w 203"/>
                  <a:gd name="T9" fmla="*/ 101 h 203"/>
                  <a:gd name="T10" fmla="*/ 102 w 203"/>
                  <a:gd name="T11" fmla="*/ 198 h 203"/>
                  <a:gd name="T12" fmla="*/ 102 w 203"/>
                  <a:gd name="T13" fmla="*/ 203 h 203"/>
                  <a:gd name="T14" fmla="*/ 102 w 203"/>
                  <a:gd name="T15" fmla="*/ 0 h 203"/>
                  <a:gd name="T16" fmla="*/ 0 w 203"/>
                  <a:gd name="T17" fmla="*/ 101 h 203"/>
                  <a:gd name="T18" fmla="*/ 102 w 203"/>
                  <a:gd name="T19" fmla="*/ 203 h 203"/>
                  <a:gd name="T20" fmla="*/ 102 w 203"/>
                  <a:gd name="T21" fmla="*/ 203 h 203"/>
                  <a:gd name="T22" fmla="*/ 102 w 203"/>
                  <a:gd name="T23" fmla="*/ 198 h 203"/>
                  <a:gd name="T24" fmla="*/ 102 w 203"/>
                  <a:gd name="T25" fmla="*/ 198 h 203"/>
                  <a:gd name="T26" fmla="*/ 102 w 203"/>
                  <a:gd name="T27" fmla="*/ 198 h 203"/>
                  <a:gd name="T28" fmla="*/ 5 w 203"/>
                  <a:gd name="T29" fmla="*/ 101 h 203"/>
                  <a:gd name="T30" fmla="*/ 102 w 203"/>
                  <a:gd name="T31" fmla="*/ 5 h 203"/>
                  <a:gd name="T32" fmla="*/ 102 w 203"/>
                  <a:gd name="T33" fmla="*/ 5 h 203"/>
                  <a:gd name="T34" fmla="*/ 102 w 203"/>
                  <a:gd name="T35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3" h="203">
                    <a:moveTo>
                      <a:pt x="102" y="203"/>
                    </a:moveTo>
                    <a:cubicBezTo>
                      <a:pt x="158" y="203"/>
                      <a:pt x="203" y="157"/>
                      <a:pt x="203" y="101"/>
                    </a:cubicBezTo>
                    <a:cubicBezTo>
                      <a:pt x="203" y="45"/>
                      <a:pt x="158" y="0"/>
                      <a:pt x="102" y="0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55" y="5"/>
                      <a:pt x="198" y="48"/>
                      <a:pt x="198" y="101"/>
                    </a:cubicBezTo>
                    <a:cubicBezTo>
                      <a:pt x="198" y="155"/>
                      <a:pt x="155" y="198"/>
                      <a:pt x="102" y="198"/>
                    </a:cubicBezTo>
                    <a:lnTo>
                      <a:pt x="102" y="203"/>
                    </a:lnTo>
                    <a:close/>
                    <a:moveTo>
                      <a:pt x="102" y="0"/>
                    </a:moveTo>
                    <a:cubicBezTo>
                      <a:pt x="46" y="0"/>
                      <a:pt x="0" y="45"/>
                      <a:pt x="0" y="101"/>
                    </a:cubicBezTo>
                    <a:cubicBezTo>
                      <a:pt x="0" y="157"/>
                      <a:pt x="46" y="203"/>
                      <a:pt x="102" y="203"/>
                    </a:cubicBezTo>
                    <a:cubicBezTo>
                      <a:pt x="102" y="203"/>
                      <a:pt x="102" y="203"/>
                      <a:pt x="102" y="203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48" y="198"/>
                      <a:pt x="5" y="155"/>
                      <a:pt x="5" y="101"/>
                    </a:cubicBezTo>
                    <a:cubicBezTo>
                      <a:pt x="5" y="48"/>
                      <a:pt x="48" y="5"/>
                      <a:pt x="102" y="5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2" y="0"/>
                      <a:pt x="102" y="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9" name="Freeform 35"/>
              <p:cNvSpPr>
                <a:spLocks/>
              </p:cNvSpPr>
              <p:nvPr/>
            </p:nvSpPr>
            <p:spPr bwMode="auto">
              <a:xfrm>
                <a:off x="8610600" y="4144963"/>
                <a:ext cx="496888" cy="433388"/>
              </a:xfrm>
              <a:custGeom>
                <a:avLst/>
                <a:gdLst>
                  <a:gd name="T0" fmla="*/ 65 w 228"/>
                  <a:gd name="T1" fmla="*/ 15 h 199"/>
                  <a:gd name="T2" fmla="*/ 61 w 228"/>
                  <a:gd name="T3" fmla="*/ 23 h 199"/>
                  <a:gd name="T4" fmla="*/ 57 w 228"/>
                  <a:gd name="T5" fmla="*/ 29 h 199"/>
                  <a:gd name="T6" fmla="*/ 54 w 228"/>
                  <a:gd name="T7" fmla="*/ 26 h 199"/>
                  <a:gd name="T8" fmla="*/ 52 w 228"/>
                  <a:gd name="T9" fmla="*/ 32 h 199"/>
                  <a:gd name="T10" fmla="*/ 42 w 228"/>
                  <a:gd name="T11" fmla="*/ 34 h 199"/>
                  <a:gd name="T12" fmla="*/ 36 w 228"/>
                  <a:gd name="T13" fmla="*/ 41 h 199"/>
                  <a:gd name="T14" fmla="*/ 27 w 228"/>
                  <a:gd name="T15" fmla="*/ 53 h 199"/>
                  <a:gd name="T16" fmla="*/ 21 w 228"/>
                  <a:gd name="T17" fmla="*/ 61 h 199"/>
                  <a:gd name="T18" fmla="*/ 27 w 228"/>
                  <a:gd name="T19" fmla="*/ 67 h 199"/>
                  <a:gd name="T20" fmla="*/ 27 w 228"/>
                  <a:gd name="T21" fmla="*/ 70 h 199"/>
                  <a:gd name="T22" fmla="*/ 22 w 228"/>
                  <a:gd name="T23" fmla="*/ 65 h 199"/>
                  <a:gd name="T24" fmla="*/ 18 w 228"/>
                  <a:gd name="T25" fmla="*/ 60 h 199"/>
                  <a:gd name="T26" fmla="*/ 16 w 228"/>
                  <a:gd name="T27" fmla="*/ 69 h 199"/>
                  <a:gd name="T28" fmla="*/ 17 w 228"/>
                  <a:gd name="T29" fmla="*/ 83 h 199"/>
                  <a:gd name="T30" fmla="*/ 24 w 228"/>
                  <a:gd name="T31" fmla="*/ 80 h 199"/>
                  <a:gd name="T32" fmla="*/ 32 w 228"/>
                  <a:gd name="T33" fmla="*/ 88 h 199"/>
                  <a:gd name="T34" fmla="*/ 41 w 228"/>
                  <a:gd name="T35" fmla="*/ 98 h 199"/>
                  <a:gd name="T36" fmla="*/ 50 w 228"/>
                  <a:gd name="T37" fmla="*/ 105 h 199"/>
                  <a:gd name="T38" fmla="*/ 61 w 228"/>
                  <a:gd name="T39" fmla="*/ 117 h 199"/>
                  <a:gd name="T40" fmla="*/ 58 w 228"/>
                  <a:gd name="T41" fmla="*/ 134 h 199"/>
                  <a:gd name="T42" fmla="*/ 49 w 228"/>
                  <a:gd name="T43" fmla="*/ 155 h 199"/>
                  <a:gd name="T44" fmla="*/ 52 w 228"/>
                  <a:gd name="T45" fmla="*/ 170 h 199"/>
                  <a:gd name="T46" fmla="*/ 46 w 228"/>
                  <a:gd name="T47" fmla="*/ 171 h 199"/>
                  <a:gd name="T48" fmla="*/ 32 w 228"/>
                  <a:gd name="T49" fmla="*/ 148 h 199"/>
                  <a:gd name="T50" fmla="*/ 16 w 228"/>
                  <a:gd name="T51" fmla="*/ 113 h 199"/>
                  <a:gd name="T52" fmla="*/ 11 w 228"/>
                  <a:gd name="T53" fmla="*/ 87 h 199"/>
                  <a:gd name="T54" fmla="*/ 73 w 228"/>
                  <a:gd name="T55" fmla="*/ 183 h 199"/>
                  <a:gd name="T56" fmla="*/ 89 w 228"/>
                  <a:gd name="T57" fmla="*/ 181 h 199"/>
                  <a:gd name="T58" fmla="*/ 110 w 228"/>
                  <a:gd name="T59" fmla="*/ 178 h 199"/>
                  <a:gd name="T60" fmla="*/ 108 w 228"/>
                  <a:gd name="T61" fmla="*/ 187 h 199"/>
                  <a:gd name="T62" fmla="*/ 121 w 228"/>
                  <a:gd name="T63" fmla="*/ 186 h 199"/>
                  <a:gd name="T64" fmla="*/ 139 w 228"/>
                  <a:gd name="T65" fmla="*/ 184 h 199"/>
                  <a:gd name="T66" fmla="*/ 137 w 228"/>
                  <a:gd name="T67" fmla="*/ 3 h 199"/>
                  <a:gd name="T68" fmla="*/ 197 w 228"/>
                  <a:gd name="T69" fmla="*/ 64 h 199"/>
                  <a:gd name="T70" fmla="*/ 189 w 228"/>
                  <a:gd name="T71" fmla="*/ 58 h 199"/>
                  <a:gd name="T72" fmla="*/ 181 w 228"/>
                  <a:gd name="T73" fmla="*/ 74 h 199"/>
                  <a:gd name="T74" fmla="*/ 170 w 228"/>
                  <a:gd name="T75" fmla="*/ 59 h 199"/>
                  <a:gd name="T76" fmla="*/ 174 w 228"/>
                  <a:gd name="T77" fmla="*/ 75 h 199"/>
                  <a:gd name="T78" fmla="*/ 186 w 228"/>
                  <a:gd name="T79" fmla="*/ 79 h 199"/>
                  <a:gd name="T80" fmla="*/ 181 w 228"/>
                  <a:gd name="T81" fmla="*/ 100 h 199"/>
                  <a:gd name="T82" fmla="*/ 175 w 228"/>
                  <a:gd name="T83" fmla="*/ 122 h 199"/>
                  <a:gd name="T84" fmla="*/ 168 w 228"/>
                  <a:gd name="T85" fmla="*/ 137 h 199"/>
                  <a:gd name="T86" fmla="*/ 147 w 228"/>
                  <a:gd name="T87" fmla="*/ 154 h 199"/>
                  <a:gd name="T88" fmla="*/ 141 w 228"/>
                  <a:gd name="T89" fmla="*/ 139 h 199"/>
                  <a:gd name="T90" fmla="*/ 142 w 228"/>
                  <a:gd name="T91" fmla="*/ 121 h 199"/>
                  <a:gd name="T92" fmla="*/ 135 w 228"/>
                  <a:gd name="T93" fmla="*/ 101 h 199"/>
                  <a:gd name="T94" fmla="*/ 125 w 228"/>
                  <a:gd name="T95" fmla="*/ 89 h 199"/>
                  <a:gd name="T96" fmla="*/ 99 w 228"/>
                  <a:gd name="T97" fmla="*/ 90 h 199"/>
                  <a:gd name="T98" fmla="*/ 89 w 228"/>
                  <a:gd name="T99" fmla="*/ 76 h 199"/>
                  <a:gd name="T100" fmla="*/ 100 w 228"/>
                  <a:gd name="T101" fmla="*/ 49 h 199"/>
                  <a:gd name="T102" fmla="*/ 119 w 228"/>
                  <a:gd name="T103" fmla="*/ 41 h 199"/>
                  <a:gd name="T104" fmla="*/ 130 w 228"/>
                  <a:gd name="T105" fmla="*/ 46 h 199"/>
                  <a:gd name="T106" fmla="*/ 146 w 228"/>
                  <a:gd name="T107" fmla="*/ 46 h 199"/>
                  <a:gd name="T108" fmla="*/ 162 w 228"/>
                  <a:gd name="T109" fmla="*/ 44 h 199"/>
                  <a:gd name="T110" fmla="*/ 147 w 228"/>
                  <a:gd name="T111" fmla="*/ 37 h 199"/>
                  <a:gd name="T112" fmla="*/ 146 w 228"/>
                  <a:gd name="T113" fmla="*/ 32 h 199"/>
                  <a:gd name="T114" fmla="*/ 127 w 228"/>
                  <a:gd name="T115" fmla="*/ 32 h 199"/>
                  <a:gd name="T116" fmla="*/ 111 w 228"/>
                  <a:gd name="T117" fmla="*/ 37 h 199"/>
                  <a:gd name="T118" fmla="*/ 107 w 228"/>
                  <a:gd name="T119" fmla="*/ 21 h 199"/>
                  <a:gd name="T120" fmla="*/ 96 w 228"/>
                  <a:gd name="T121" fmla="*/ 11 h 199"/>
                  <a:gd name="T122" fmla="*/ 109 w 228"/>
                  <a:gd name="T123" fmla="*/ 3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" h="199">
                    <a:moveTo>
                      <a:pt x="92" y="0"/>
                    </a:moveTo>
                    <a:cubicBezTo>
                      <a:pt x="92" y="0"/>
                      <a:pt x="58" y="5"/>
                      <a:pt x="35" y="31"/>
                    </a:cubicBezTo>
                    <a:cubicBezTo>
                      <a:pt x="35" y="31"/>
                      <a:pt x="53" y="13"/>
                      <a:pt x="64" y="13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6" y="14"/>
                      <a:pt x="66" y="15"/>
                      <a:pt x="65" y="15"/>
                    </a:cubicBezTo>
                    <a:cubicBezTo>
                      <a:pt x="65" y="16"/>
                      <a:pt x="64" y="17"/>
                      <a:pt x="64" y="18"/>
                    </a:cubicBezTo>
                    <a:cubicBezTo>
                      <a:pt x="64" y="18"/>
                      <a:pt x="64" y="20"/>
                      <a:pt x="64" y="20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21"/>
                      <a:pt x="62" y="21"/>
                      <a:pt x="62" y="22"/>
                    </a:cubicBezTo>
                    <a:cubicBezTo>
                      <a:pt x="62" y="22"/>
                      <a:pt x="61" y="22"/>
                      <a:pt x="61" y="23"/>
                    </a:cubicBezTo>
                    <a:cubicBezTo>
                      <a:pt x="61" y="24"/>
                      <a:pt x="61" y="25"/>
                      <a:pt x="61" y="25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9"/>
                      <a:pt x="58" y="29"/>
                      <a:pt x="57" y="29"/>
                    </a:cubicBezTo>
                    <a:cubicBezTo>
                      <a:pt x="56" y="29"/>
                      <a:pt x="56" y="27"/>
                      <a:pt x="56" y="27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26"/>
                      <a:pt x="58" y="26"/>
                      <a:pt x="58" y="25"/>
                    </a:cubicBezTo>
                    <a:cubicBezTo>
                      <a:pt x="57" y="25"/>
                      <a:pt x="57" y="24"/>
                      <a:pt x="56" y="24"/>
                    </a:cubicBezTo>
                    <a:cubicBezTo>
                      <a:pt x="55" y="24"/>
                      <a:pt x="54" y="26"/>
                      <a:pt x="54" y="26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7"/>
                      <a:pt x="51" y="29"/>
                      <a:pt x="51" y="29"/>
                    </a:cubicBezTo>
                    <a:cubicBezTo>
                      <a:pt x="52" y="29"/>
                      <a:pt x="53" y="29"/>
                      <a:pt x="53" y="29"/>
                    </a:cubicBezTo>
                    <a:cubicBezTo>
                      <a:pt x="53" y="29"/>
                      <a:pt x="53" y="30"/>
                      <a:pt x="53" y="31"/>
                    </a:cubicBezTo>
                    <a:cubicBezTo>
                      <a:pt x="53" y="31"/>
                      <a:pt x="52" y="32"/>
                      <a:pt x="52" y="32"/>
                    </a:cubicBezTo>
                    <a:cubicBezTo>
                      <a:pt x="52" y="32"/>
                      <a:pt x="52" y="33"/>
                      <a:pt x="51" y="33"/>
                    </a:cubicBezTo>
                    <a:cubicBezTo>
                      <a:pt x="50" y="32"/>
                      <a:pt x="49" y="32"/>
                      <a:pt x="48" y="32"/>
                    </a:cubicBezTo>
                    <a:cubicBezTo>
                      <a:pt x="47" y="32"/>
                      <a:pt x="46" y="31"/>
                      <a:pt x="46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3"/>
                      <a:pt x="42" y="34"/>
                      <a:pt x="42" y="34"/>
                    </a:cubicBezTo>
                    <a:cubicBezTo>
                      <a:pt x="42" y="34"/>
                      <a:pt x="41" y="35"/>
                      <a:pt x="41" y="35"/>
                    </a:cubicBezTo>
                    <a:cubicBezTo>
                      <a:pt x="41" y="35"/>
                      <a:pt x="41" y="37"/>
                      <a:pt x="41" y="37"/>
                    </a:cubicBezTo>
                    <a:cubicBezTo>
                      <a:pt x="41" y="37"/>
                      <a:pt x="40" y="38"/>
                      <a:pt x="38" y="38"/>
                    </a:cubicBezTo>
                    <a:cubicBezTo>
                      <a:pt x="37" y="39"/>
                      <a:pt x="36" y="39"/>
                      <a:pt x="36" y="39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6" y="41"/>
                      <a:pt x="34" y="42"/>
                      <a:pt x="34" y="43"/>
                    </a:cubicBezTo>
                    <a:cubicBezTo>
                      <a:pt x="33" y="44"/>
                      <a:pt x="30" y="46"/>
                      <a:pt x="30" y="46"/>
                    </a:cubicBezTo>
                    <a:cubicBezTo>
                      <a:pt x="30" y="46"/>
                      <a:pt x="29" y="47"/>
                      <a:pt x="28" y="48"/>
                    </a:cubicBezTo>
                    <a:cubicBezTo>
                      <a:pt x="28" y="49"/>
                      <a:pt x="28" y="50"/>
                      <a:pt x="28" y="51"/>
                    </a:cubicBezTo>
                    <a:cubicBezTo>
                      <a:pt x="28" y="51"/>
                      <a:pt x="27" y="52"/>
                      <a:pt x="27" y="53"/>
                    </a:cubicBezTo>
                    <a:cubicBezTo>
                      <a:pt x="27" y="54"/>
                      <a:pt x="26" y="55"/>
                      <a:pt x="26" y="56"/>
                    </a:cubicBezTo>
                    <a:cubicBezTo>
                      <a:pt x="25" y="56"/>
                      <a:pt x="25" y="57"/>
                      <a:pt x="24" y="57"/>
                    </a:cubicBezTo>
                    <a:cubicBezTo>
                      <a:pt x="24" y="57"/>
                      <a:pt x="22" y="58"/>
                      <a:pt x="21" y="58"/>
                    </a:cubicBezTo>
                    <a:cubicBezTo>
                      <a:pt x="20" y="59"/>
                      <a:pt x="20" y="60"/>
                      <a:pt x="20" y="60"/>
                    </a:cubicBezTo>
                    <a:cubicBezTo>
                      <a:pt x="20" y="60"/>
                      <a:pt x="21" y="61"/>
                      <a:pt x="21" y="61"/>
                    </a:cubicBezTo>
                    <a:cubicBezTo>
                      <a:pt x="22" y="61"/>
                      <a:pt x="23" y="62"/>
                      <a:pt x="23" y="62"/>
                    </a:cubicBezTo>
                    <a:cubicBezTo>
                      <a:pt x="23" y="62"/>
                      <a:pt x="23" y="63"/>
                      <a:pt x="23" y="64"/>
                    </a:cubicBezTo>
                    <a:cubicBezTo>
                      <a:pt x="23" y="64"/>
                      <a:pt x="22" y="66"/>
                      <a:pt x="23" y="66"/>
                    </a:cubicBezTo>
                    <a:cubicBezTo>
                      <a:pt x="24" y="66"/>
                      <a:pt x="25" y="66"/>
                      <a:pt x="25" y="66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8"/>
                      <a:pt x="29" y="69"/>
                      <a:pt x="29" y="70"/>
                    </a:cubicBezTo>
                    <a:cubicBezTo>
                      <a:pt x="28" y="70"/>
                      <a:pt x="28" y="71"/>
                      <a:pt x="28" y="71"/>
                    </a:cubicBezTo>
                    <a:cubicBezTo>
                      <a:pt x="27" y="71"/>
                      <a:pt x="27" y="71"/>
                      <a:pt x="27" y="70"/>
                    </a:cubicBezTo>
                    <a:cubicBezTo>
                      <a:pt x="27" y="69"/>
                      <a:pt x="27" y="69"/>
                      <a:pt x="26" y="68"/>
                    </a:cubicBezTo>
                    <a:cubicBezTo>
                      <a:pt x="25" y="68"/>
                      <a:pt x="24" y="69"/>
                      <a:pt x="24" y="69"/>
                    </a:cubicBezTo>
                    <a:cubicBezTo>
                      <a:pt x="24" y="69"/>
                      <a:pt x="23" y="69"/>
                      <a:pt x="23" y="68"/>
                    </a:cubicBezTo>
                    <a:cubicBezTo>
                      <a:pt x="22" y="67"/>
                      <a:pt x="22" y="68"/>
                      <a:pt x="22" y="67"/>
                    </a:cubicBezTo>
                    <a:cubicBezTo>
                      <a:pt x="22" y="66"/>
                      <a:pt x="23" y="66"/>
                      <a:pt x="22" y="65"/>
                    </a:cubicBezTo>
                    <a:cubicBezTo>
                      <a:pt x="22" y="65"/>
                      <a:pt x="21" y="64"/>
                      <a:pt x="21" y="64"/>
                    </a:cubicBezTo>
                    <a:cubicBezTo>
                      <a:pt x="20" y="64"/>
                      <a:pt x="21" y="65"/>
                      <a:pt x="20" y="64"/>
                    </a:cubicBezTo>
                    <a:cubicBezTo>
                      <a:pt x="20" y="63"/>
                      <a:pt x="19" y="63"/>
                      <a:pt x="19" y="63"/>
                    </a:cubicBezTo>
                    <a:cubicBezTo>
                      <a:pt x="19" y="63"/>
                      <a:pt x="18" y="63"/>
                      <a:pt x="18" y="62"/>
                    </a:cubicBezTo>
                    <a:cubicBezTo>
                      <a:pt x="18" y="62"/>
                      <a:pt x="18" y="61"/>
                      <a:pt x="18" y="60"/>
                    </a:cubicBezTo>
                    <a:cubicBezTo>
                      <a:pt x="18" y="60"/>
                      <a:pt x="19" y="59"/>
                      <a:pt x="19" y="58"/>
                    </a:cubicBezTo>
                    <a:cubicBezTo>
                      <a:pt x="19" y="58"/>
                      <a:pt x="19" y="55"/>
                      <a:pt x="19" y="55"/>
                    </a:cubicBezTo>
                    <a:cubicBezTo>
                      <a:pt x="19" y="55"/>
                      <a:pt x="16" y="61"/>
                      <a:pt x="15" y="66"/>
                    </a:cubicBezTo>
                    <a:cubicBezTo>
                      <a:pt x="15" y="66"/>
                      <a:pt x="16" y="65"/>
                      <a:pt x="16" y="66"/>
                    </a:cubicBezTo>
                    <a:cubicBezTo>
                      <a:pt x="16" y="67"/>
                      <a:pt x="17" y="68"/>
                      <a:pt x="16" y="69"/>
                    </a:cubicBezTo>
                    <a:cubicBezTo>
                      <a:pt x="16" y="69"/>
                      <a:pt x="16" y="69"/>
                      <a:pt x="16" y="72"/>
                    </a:cubicBezTo>
                    <a:cubicBezTo>
                      <a:pt x="16" y="74"/>
                      <a:pt x="17" y="75"/>
                      <a:pt x="17" y="76"/>
                    </a:cubicBezTo>
                    <a:cubicBezTo>
                      <a:pt x="16" y="76"/>
                      <a:pt x="16" y="77"/>
                      <a:pt x="16" y="78"/>
                    </a:cubicBezTo>
                    <a:cubicBezTo>
                      <a:pt x="16" y="79"/>
                      <a:pt x="16" y="82"/>
                      <a:pt x="17" y="82"/>
                    </a:cubicBezTo>
                    <a:cubicBezTo>
                      <a:pt x="17" y="82"/>
                      <a:pt x="17" y="83"/>
                      <a:pt x="17" y="83"/>
                    </a:cubicBezTo>
                    <a:cubicBezTo>
                      <a:pt x="18" y="84"/>
                      <a:pt x="17" y="85"/>
                      <a:pt x="18" y="84"/>
                    </a:cubicBezTo>
                    <a:cubicBezTo>
                      <a:pt x="19" y="82"/>
                      <a:pt x="20" y="81"/>
                      <a:pt x="20" y="81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80"/>
                      <a:pt x="20" y="79"/>
                      <a:pt x="22" y="79"/>
                    </a:cubicBezTo>
                    <a:cubicBezTo>
                      <a:pt x="23" y="79"/>
                      <a:pt x="24" y="79"/>
                      <a:pt x="24" y="80"/>
                    </a:cubicBezTo>
                    <a:cubicBezTo>
                      <a:pt x="25" y="80"/>
                      <a:pt x="23" y="82"/>
                      <a:pt x="24" y="82"/>
                    </a:cubicBezTo>
                    <a:cubicBezTo>
                      <a:pt x="25" y="82"/>
                      <a:pt x="27" y="81"/>
                      <a:pt x="28" y="81"/>
                    </a:cubicBezTo>
                    <a:cubicBezTo>
                      <a:pt x="29" y="81"/>
                      <a:pt x="29" y="82"/>
                      <a:pt x="30" y="83"/>
                    </a:cubicBezTo>
                    <a:cubicBezTo>
                      <a:pt x="30" y="84"/>
                      <a:pt x="30" y="85"/>
                      <a:pt x="31" y="86"/>
                    </a:cubicBezTo>
                    <a:cubicBezTo>
                      <a:pt x="32" y="86"/>
                      <a:pt x="31" y="87"/>
                      <a:pt x="32" y="88"/>
                    </a:cubicBezTo>
                    <a:cubicBezTo>
                      <a:pt x="32" y="89"/>
                      <a:pt x="34" y="90"/>
                      <a:pt x="35" y="90"/>
                    </a:cubicBezTo>
                    <a:cubicBezTo>
                      <a:pt x="35" y="90"/>
                      <a:pt x="37" y="90"/>
                      <a:pt x="38" y="90"/>
                    </a:cubicBezTo>
                    <a:cubicBezTo>
                      <a:pt x="39" y="91"/>
                      <a:pt x="38" y="92"/>
                      <a:pt x="39" y="92"/>
                    </a:cubicBezTo>
                    <a:cubicBezTo>
                      <a:pt x="40" y="92"/>
                      <a:pt x="41" y="95"/>
                      <a:pt x="41" y="95"/>
                    </a:cubicBezTo>
                    <a:cubicBezTo>
                      <a:pt x="41" y="95"/>
                      <a:pt x="41" y="97"/>
                      <a:pt x="41" y="98"/>
                    </a:cubicBezTo>
                    <a:cubicBezTo>
                      <a:pt x="41" y="98"/>
                      <a:pt x="41" y="99"/>
                      <a:pt x="42" y="100"/>
                    </a:cubicBezTo>
                    <a:cubicBezTo>
                      <a:pt x="42" y="100"/>
                      <a:pt x="44" y="100"/>
                      <a:pt x="44" y="100"/>
                    </a:cubicBezTo>
                    <a:cubicBezTo>
                      <a:pt x="44" y="100"/>
                      <a:pt x="43" y="102"/>
                      <a:pt x="45" y="102"/>
                    </a:cubicBezTo>
                    <a:cubicBezTo>
                      <a:pt x="47" y="103"/>
                      <a:pt x="48" y="103"/>
                      <a:pt x="49" y="104"/>
                    </a:cubicBezTo>
                    <a:cubicBezTo>
                      <a:pt x="49" y="104"/>
                      <a:pt x="48" y="105"/>
                      <a:pt x="50" y="105"/>
                    </a:cubicBezTo>
                    <a:cubicBezTo>
                      <a:pt x="52" y="105"/>
                      <a:pt x="54" y="105"/>
                      <a:pt x="55" y="106"/>
                    </a:cubicBezTo>
                    <a:cubicBezTo>
                      <a:pt x="56" y="106"/>
                      <a:pt x="55" y="107"/>
                      <a:pt x="57" y="109"/>
                    </a:cubicBezTo>
                    <a:cubicBezTo>
                      <a:pt x="60" y="110"/>
                      <a:pt x="60" y="111"/>
                      <a:pt x="61" y="111"/>
                    </a:cubicBezTo>
                    <a:cubicBezTo>
                      <a:pt x="62" y="111"/>
                      <a:pt x="63" y="111"/>
                      <a:pt x="63" y="113"/>
                    </a:cubicBezTo>
                    <a:cubicBezTo>
                      <a:pt x="62" y="115"/>
                      <a:pt x="62" y="116"/>
                      <a:pt x="61" y="117"/>
                    </a:cubicBezTo>
                    <a:cubicBezTo>
                      <a:pt x="60" y="118"/>
                      <a:pt x="59" y="120"/>
                      <a:pt x="58" y="121"/>
                    </a:cubicBezTo>
                    <a:cubicBezTo>
                      <a:pt x="58" y="122"/>
                      <a:pt x="57" y="123"/>
                      <a:pt x="58" y="124"/>
                    </a:cubicBezTo>
                    <a:cubicBezTo>
                      <a:pt x="58" y="126"/>
                      <a:pt x="59" y="127"/>
                      <a:pt x="59" y="128"/>
                    </a:cubicBezTo>
                    <a:cubicBezTo>
                      <a:pt x="59" y="129"/>
                      <a:pt x="59" y="131"/>
                      <a:pt x="59" y="132"/>
                    </a:cubicBezTo>
                    <a:cubicBezTo>
                      <a:pt x="58" y="133"/>
                      <a:pt x="58" y="134"/>
                      <a:pt x="58" y="134"/>
                    </a:cubicBezTo>
                    <a:cubicBezTo>
                      <a:pt x="58" y="134"/>
                      <a:pt x="59" y="136"/>
                      <a:pt x="58" y="137"/>
                    </a:cubicBezTo>
                    <a:cubicBezTo>
                      <a:pt x="57" y="138"/>
                      <a:pt x="55" y="140"/>
                      <a:pt x="54" y="140"/>
                    </a:cubicBezTo>
                    <a:cubicBezTo>
                      <a:pt x="53" y="140"/>
                      <a:pt x="51" y="142"/>
                      <a:pt x="51" y="142"/>
                    </a:cubicBezTo>
                    <a:cubicBezTo>
                      <a:pt x="51" y="142"/>
                      <a:pt x="51" y="146"/>
                      <a:pt x="51" y="147"/>
                    </a:cubicBezTo>
                    <a:cubicBezTo>
                      <a:pt x="51" y="147"/>
                      <a:pt x="47" y="154"/>
                      <a:pt x="49" y="155"/>
                    </a:cubicBezTo>
                    <a:cubicBezTo>
                      <a:pt x="50" y="156"/>
                      <a:pt x="50" y="158"/>
                      <a:pt x="50" y="159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48" y="161"/>
                      <a:pt x="46" y="161"/>
                      <a:pt x="47" y="163"/>
                    </a:cubicBezTo>
                    <a:cubicBezTo>
                      <a:pt x="49" y="165"/>
                      <a:pt x="50" y="165"/>
                      <a:pt x="50" y="167"/>
                    </a:cubicBezTo>
                    <a:cubicBezTo>
                      <a:pt x="51" y="168"/>
                      <a:pt x="51" y="168"/>
                      <a:pt x="52" y="170"/>
                    </a:cubicBezTo>
                    <a:cubicBezTo>
                      <a:pt x="53" y="171"/>
                      <a:pt x="53" y="172"/>
                      <a:pt x="54" y="173"/>
                    </a:cubicBezTo>
                    <a:cubicBezTo>
                      <a:pt x="55" y="174"/>
                      <a:pt x="56" y="175"/>
                      <a:pt x="56" y="176"/>
                    </a:cubicBezTo>
                    <a:cubicBezTo>
                      <a:pt x="56" y="177"/>
                      <a:pt x="59" y="179"/>
                      <a:pt x="56" y="177"/>
                    </a:cubicBezTo>
                    <a:cubicBezTo>
                      <a:pt x="53" y="175"/>
                      <a:pt x="56" y="177"/>
                      <a:pt x="52" y="174"/>
                    </a:cubicBezTo>
                    <a:cubicBezTo>
                      <a:pt x="49" y="171"/>
                      <a:pt x="48" y="173"/>
                      <a:pt x="46" y="171"/>
                    </a:cubicBezTo>
                    <a:cubicBezTo>
                      <a:pt x="45" y="169"/>
                      <a:pt x="47" y="175"/>
                      <a:pt x="44" y="168"/>
                    </a:cubicBezTo>
                    <a:cubicBezTo>
                      <a:pt x="41" y="160"/>
                      <a:pt x="40" y="161"/>
                      <a:pt x="39" y="159"/>
                    </a:cubicBezTo>
                    <a:cubicBezTo>
                      <a:pt x="39" y="157"/>
                      <a:pt x="39" y="159"/>
                      <a:pt x="37" y="155"/>
                    </a:cubicBezTo>
                    <a:cubicBezTo>
                      <a:pt x="35" y="151"/>
                      <a:pt x="37" y="154"/>
                      <a:pt x="35" y="151"/>
                    </a:cubicBezTo>
                    <a:cubicBezTo>
                      <a:pt x="33" y="149"/>
                      <a:pt x="33" y="152"/>
                      <a:pt x="32" y="148"/>
                    </a:cubicBezTo>
                    <a:cubicBezTo>
                      <a:pt x="31" y="143"/>
                      <a:pt x="31" y="146"/>
                      <a:pt x="30" y="141"/>
                    </a:cubicBezTo>
                    <a:cubicBezTo>
                      <a:pt x="28" y="136"/>
                      <a:pt x="31" y="136"/>
                      <a:pt x="28" y="133"/>
                    </a:cubicBezTo>
                    <a:cubicBezTo>
                      <a:pt x="25" y="131"/>
                      <a:pt x="25" y="132"/>
                      <a:pt x="24" y="131"/>
                    </a:cubicBezTo>
                    <a:cubicBezTo>
                      <a:pt x="23" y="129"/>
                      <a:pt x="25" y="130"/>
                      <a:pt x="22" y="126"/>
                    </a:cubicBezTo>
                    <a:cubicBezTo>
                      <a:pt x="20" y="122"/>
                      <a:pt x="16" y="120"/>
                      <a:pt x="16" y="113"/>
                    </a:cubicBezTo>
                    <a:cubicBezTo>
                      <a:pt x="16" y="105"/>
                      <a:pt x="16" y="104"/>
                      <a:pt x="16" y="104"/>
                    </a:cubicBezTo>
                    <a:cubicBezTo>
                      <a:pt x="16" y="104"/>
                      <a:pt x="13" y="101"/>
                      <a:pt x="14" y="97"/>
                    </a:cubicBezTo>
                    <a:cubicBezTo>
                      <a:pt x="15" y="92"/>
                      <a:pt x="16" y="94"/>
                      <a:pt x="15" y="92"/>
                    </a:cubicBezTo>
                    <a:cubicBezTo>
                      <a:pt x="15" y="91"/>
                      <a:pt x="14" y="91"/>
                      <a:pt x="13" y="89"/>
                    </a:cubicBezTo>
                    <a:cubicBezTo>
                      <a:pt x="12" y="88"/>
                      <a:pt x="12" y="88"/>
                      <a:pt x="11" y="87"/>
                    </a:cubicBezTo>
                    <a:cubicBezTo>
                      <a:pt x="11" y="86"/>
                      <a:pt x="11" y="83"/>
                      <a:pt x="11" y="83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10" y="84"/>
                      <a:pt x="0" y="182"/>
                      <a:pt x="97" y="197"/>
                    </a:cubicBezTo>
                    <a:cubicBezTo>
                      <a:pt x="97" y="197"/>
                      <a:pt x="75" y="192"/>
                      <a:pt x="73" y="187"/>
                    </a:cubicBezTo>
                    <a:cubicBezTo>
                      <a:pt x="73" y="187"/>
                      <a:pt x="72" y="183"/>
                      <a:pt x="73" y="183"/>
                    </a:cubicBezTo>
                    <a:cubicBezTo>
                      <a:pt x="74" y="183"/>
                      <a:pt x="76" y="184"/>
                      <a:pt x="77" y="183"/>
                    </a:cubicBezTo>
                    <a:cubicBezTo>
                      <a:pt x="79" y="181"/>
                      <a:pt x="80" y="180"/>
                      <a:pt x="80" y="180"/>
                    </a:cubicBezTo>
                    <a:cubicBezTo>
                      <a:pt x="80" y="182"/>
                      <a:pt x="80" y="182"/>
                      <a:pt x="80" y="182"/>
                    </a:cubicBezTo>
                    <a:cubicBezTo>
                      <a:pt x="80" y="182"/>
                      <a:pt x="79" y="182"/>
                      <a:pt x="83" y="181"/>
                    </a:cubicBezTo>
                    <a:cubicBezTo>
                      <a:pt x="88" y="181"/>
                      <a:pt x="88" y="181"/>
                      <a:pt x="89" y="181"/>
                    </a:cubicBezTo>
                    <a:cubicBezTo>
                      <a:pt x="91" y="180"/>
                      <a:pt x="93" y="176"/>
                      <a:pt x="94" y="178"/>
                    </a:cubicBezTo>
                    <a:cubicBezTo>
                      <a:pt x="95" y="181"/>
                      <a:pt x="93" y="180"/>
                      <a:pt x="95" y="181"/>
                    </a:cubicBezTo>
                    <a:cubicBezTo>
                      <a:pt x="97" y="181"/>
                      <a:pt x="101" y="180"/>
                      <a:pt x="101" y="180"/>
                    </a:cubicBezTo>
                    <a:cubicBezTo>
                      <a:pt x="101" y="180"/>
                      <a:pt x="108" y="181"/>
                      <a:pt x="108" y="180"/>
                    </a:cubicBezTo>
                    <a:cubicBezTo>
                      <a:pt x="109" y="179"/>
                      <a:pt x="109" y="178"/>
                      <a:pt x="110" y="178"/>
                    </a:cubicBezTo>
                    <a:cubicBezTo>
                      <a:pt x="111" y="178"/>
                      <a:pt x="112" y="180"/>
                      <a:pt x="112" y="180"/>
                    </a:cubicBezTo>
                    <a:cubicBezTo>
                      <a:pt x="108" y="182"/>
                      <a:pt x="108" y="182"/>
                      <a:pt x="108" y="182"/>
                    </a:cubicBezTo>
                    <a:cubicBezTo>
                      <a:pt x="105" y="185"/>
                      <a:pt x="105" y="185"/>
                      <a:pt x="105" y="185"/>
                    </a:cubicBezTo>
                    <a:cubicBezTo>
                      <a:pt x="105" y="185"/>
                      <a:pt x="103" y="185"/>
                      <a:pt x="105" y="186"/>
                    </a:cubicBezTo>
                    <a:cubicBezTo>
                      <a:pt x="106" y="187"/>
                      <a:pt x="107" y="187"/>
                      <a:pt x="108" y="187"/>
                    </a:cubicBezTo>
                    <a:cubicBezTo>
                      <a:pt x="110" y="187"/>
                      <a:pt x="114" y="190"/>
                      <a:pt x="115" y="188"/>
                    </a:cubicBezTo>
                    <a:cubicBezTo>
                      <a:pt x="116" y="186"/>
                      <a:pt x="116" y="186"/>
                      <a:pt x="117" y="185"/>
                    </a:cubicBezTo>
                    <a:cubicBezTo>
                      <a:pt x="117" y="184"/>
                      <a:pt x="117" y="182"/>
                      <a:pt x="119" y="182"/>
                    </a:cubicBezTo>
                    <a:cubicBezTo>
                      <a:pt x="120" y="182"/>
                      <a:pt x="122" y="183"/>
                      <a:pt x="122" y="183"/>
                    </a:cubicBezTo>
                    <a:cubicBezTo>
                      <a:pt x="121" y="186"/>
                      <a:pt x="121" y="186"/>
                      <a:pt x="121" y="186"/>
                    </a:cubicBezTo>
                    <a:cubicBezTo>
                      <a:pt x="121" y="186"/>
                      <a:pt x="123" y="186"/>
                      <a:pt x="125" y="186"/>
                    </a:cubicBezTo>
                    <a:cubicBezTo>
                      <a:pt x="126" y="186"/>
                      <a:pt x="126" y="188"/>
                      <a:pt x="128" y="186"/>
                    </a:cubicBezTo>
                    <a:cubicBezTo>
                      <a:pt x="129" y="184"/>
                      <a:pt x="129" y="184"/>
                      <a:pt x="131" y="184"/>
                    </a:cubicBezTo>
                    <a:cubicBezTo>
                      <a:pt x="133" y="184"/>
                      <a:pt x="135" y="183"/>
                      <a:pt x="136" y="183"/>
                    </a:cubicBezTo>
                    <a:cubicBezTo>
                      <a:pt x="136" y="184"/>
                      <a:pt x="138" y="184"/>
                      <a:pt x="139" y="184"/>
                    </a:cubicBezTo>
                    <a:cubicBezTo>
                      <a:pt x="139" y="184"/>
                      <a:pt x="143" y="186"/>
                      <a:pt x="143" y="186"/>
                    </a:cubicBezTo>
                    <a:cubicBezTo>
                      <a:pt x="144" y="185"/>
                      <a:pt x="148" y="186"/>
                      <a:pt x="148" y="186"/>
                    </a:cubicBezTo>
                    <a:cubicBezTo>
                      <a:pt x="148" y="186"/>
                      <a:pt x="137" y="196"/>
                      <a:pt x="113" y="197"/>
                    </a:cubicBezTo>
                    <a:cubicBezTo>
                      <a:pt x="113" y="197"/>
                      <a:pt x="167" y="199"/>
                      <a:pt x="197" y="146"/>
                    </a:cubicBezTo>
                    <a:cubicBezTo>
                      <a:pt x="228" y="94"/>
                      <a:pt x="206" y="26"/>
                      <a:pt x="137" y="3"/>
                    </a:cubicBezTo>
                    <a:cubicBezTo>
                      <a:pt x="137" y="3"/>
                      <a:pt x="189" y="22"/>
                      <a:pt x="203" y="71"/>
                    </a:cubicBezTo>
                    <a:cubicBezTo>
                      <a:pt x="202" y="72"/>
                      <a:pt x="202" y="72"/>
                      <a:pt x="202" y="72"/>
                    </a:cubicBezTo>
                    <a:cubicBezTo>
                      <a:pt x="201" y="71"/>
                      <a:pt x="201" y="72"/>
                      <a:pt x="200" y="69"/>
                    </a:cubicBezTo>
                    <a:cubicBezTo>
                      <a:pt x="199" y="67"/>
                      <a:pt x="199" y="68"/>
                      <a:pt x="199" y="66"/>
                    </a:cubicBezTo>
                    <a:cubicBezTo>
                      <a:pt x="198" y="64"/>
                      <a:pt x="198" y="65"/>
                      <a:pt x="197" y="64"/>
                    </a:cubicBezTo>
                    <a:cubicBezTo>
                      <a:pt x="195" y="62"/>
                      <a:pt x="195" y="62"/>
                      <a:pt x="194" y="61"/>
                    </a:cubicBezTo>
                    <a:cubicBezTo>
                      <a:pt x="193" y="61"/>
                      <a:pt x="192" y="58"/>
                      <a:pt x="192" y="57"/>
                    </a:cubicBezTo>
                    <a:cubicBezTo>
                      <a:pt x="191" y="56"/>
                      <a:pt x="189" y="55"/>
                      <a:pt x="188" y="55"/>
                    </a:cubicBezTo>
                    <a:cubicBezTo>
                      <a:pt x="187" y="55"/>
                      <a:pt x="188" y="54"/>
                      <a:pt x="187" y="55"/>
                    </a:cubicBezTo>
                    <a:cubicBezTo>
                      <a:pt x="187" y="56"/>
                      <a:pt x="189" y="58"/>
                      <a:pt x="189" y="58"/>
                    </a:cubicBezTo>
                    <a:cubicBezTo>
                      <a:pt x="189" y="62"/>
                      <a:pt x="189" y="62"/>
                      <a:pt x="189" y="62"/>
                    </a:cubicBezTo>
                    <a:cubicBezTo>
                      <a:pt x="189" y="62"/>
                      <a:pt x="190" y="65"/>
                      <a:pt x="190" y="66"/>
                    </a:cubicBezTo>
                    <a:cubicBezTo>
                      <a:pt x="190" y="67"/>
                      <a:pt x="189" y="70"/>
                      <a:pt x="189" y="70"/>
                    </a:cubicBezTo>
                    <a:cubicBezTo>
                      <a:pt x="189" y="70"/>
                      <a:pt x="188" y="72"/>
                      <a:pt x="187" y="73"/>
                    </a:cubicBezTo>
                    <a:cubicBezTo>
                      <a:pt x="186" y="73"/>
                      <a:pt x="181" y="74"/>
                      <a:pt x="181" y="74"/>
                    </a:cubicBezTo>
                    <a:cubicBezTo>
                      <a:pt x="181" y="74"/>
                      <a:pt x="179" y="72"/>
                      <a:pt x="179" y="71"/>
                    </a:cubicBezTo>
                    <a:cubicBezTo>
                      <a:pt x="178" y="69"/>
                      <a:pt x="175" y="69"/>
                      <a:pt x="174" y="68"/>
                    </a:cubicBezTo>
                    <a:cubicBezTo>
                      <a:pt x="174" y="67"/>
                      <a:pt x="175" y="66"/>
                      <a:pt x="173" y="64"/>
                    </a:cubicBezTo>
                    <a:cubicBezTo>
                      <a:pt x="172" y="62"/>
                      <a:pt x="173" y="63"/>
                      <a:pt x="172" y="61"/>
                    </a:cubicBezTo>
                    <a:cubicBezTo>
                      <a:pt x="170" y="59"/>
                      <a:pt x="170" y="59"/>
                      <a:pt x="170" y="59"/>
                    </a:cubicBezTo>
                    <a:cubicBezTo>
                      <a:pt x="170" y="59"/>
                      <a:pt x="166" y="58"/>
                      <a:pt x="167" y="60"/>
                    </a:cubicBezTo>
                    <a:cubicBezTo>
                      <a:pt x="168" y="63"/>
                      <a:pt x="167" y="65"/>
                      <a:pt x="168" y="65"/>
                    </a:cubicBezTo>
                    <a:cubicBezTo>
                      <a:pt x="169" y="66"/>
                      <a:pt x="170" y="65"/>
                      <a:pt x="171" y="67"/>
                    </a:cubicBezTo>
                    <a:cubicBezTo>
                      <a:pt x="172" y="69"/>
                      <a:pt x="172" y="70"/>
                      <a:pt x="172" y="71"/>
                    </a:cubicBezTo>
                    <a:cubicBezTo>
                      <a:pt x="173" y="71"/>
                      <a:pt x="173" y="74"/>
                      <a:pt x="174" y="75"/>
                    </a:cubicBezTo>
                    <a:cubicBezTo>
                      <a:pt x="175" y="75"/>
                      <a:pt x="178" y="75"/>
                      <a:pt x="178" y="76"/>
                    </a:cubicBezTo>
                    <a:cubicBezTo>
                      <a:pt x="177" y="77"/>
                      <a:pt x="176" y="78"/>
                      <a:pt x="178" y="79"/>
                    </a:cubicBezTo>
                    <a:cubicBezTo>
                      <a:pt x="179" y="79"/>
                      <a:pt x="179" y="80"/>
                      <a:pt x="180" y="80"/>
                    </a:cubicBezTo>
                    <a:cubicBezTo>
                      <a:pt x="181" y="80"/>
                      <a:pt x="181" y="80"/>
                      <a:pt x="182" y="79"/>
                    </a:cubicBezTo>
                    <a:cubicBezTo>
                      <a:pt x="184" y="79"/>
                      <a:pt x="186" y="79"/>
                      <a:pt x="186" y="79"/>
                    </a:cubicBezTo>
                    <a:cubicBezTo>
                      <a:pt x="186" y="79"/>
                      <a:pt x="188" y="80"/>
                      <a:pt x="188" y="81"/>
                    </a:cubicBezTo>
                    <a:cubicBezTo>
                      <a:pt x="188" y="82"/>
                      <a:pt x="187" y="86"/>
                      <a:pt x="187" y="86"/>
                    </a:cubicBezTo>
                    <a:cubicBezTo>
                      <a:pt x="185" y="90"/>
                      <a:pt x="185" y="90"/>
                      <a:pt x="185" y="90"/>
                    </a:cubicBezTo>
                    <a:cubicBezTo>
                      <a:pt x="185" y="90"/>
                      <a:pt x="185" y="97"/>
                      <a:pt x="184" y="97"/>
                    </a:cubicBezTo>
                    <a:cubicBezTo>
                      <a:pt x="183" y="97"/>
                      <a:pt x="182" y="100"/>
                      <a:pt x="181" y="100"/>
                    </a:cubicBezTo>
                    <a:cubicBezTo>
                      <a:pt x="180" y="101"/>
                      <a:pt x="180" y="105"/>
                      <a:pt x="180" y="105"/>
                    </a:cubicBezTo>
                    <a:cubicBezTo>
                      <a:pt x="178" y="108"/>
                      <a:pt x="178" y="108"/>
                      <a:pt x="178" y="108"/>
                    </a:cubicBezTo>
                    <a:cubicBezTo>
                      <a:pt x="178" y="108"/>
                      <a:pt x="178" y="111"/>
                      <a:pt x="178" y="112"/>
                    </a:cubicBezTo>
                    <a:cubicBezTo>
                      <a:pt x="178" y="113"/>
                      <a:pt x="179" y="117"/>
                      <a:pt x="178" y="119"/>
                    </a:cubicBezTo>
                    <a:cubicBezTo>
                      <a:pt x="178" y="121"/>
                      <a:pt x="175" y="122"/>
                      <a:pt x="175" y="122"/>
                    </a:cubicBezTo>
                    <a:cubicBezTo>
                      <a:pt x="175" y="122"/>
                      <a:pt x="179" y="126"/>
                      <a:pt x="177" y="126"/>
                    </a:cubicBezTo>
                    <a:cubicBezTo>
                      <a:pt x="175" y="127"/>
                      <a:pt x="173" y="129"/>
                      <a:pt x="173" y="130"/>
                    </a:cubicBezTo>
                    <a:cubicBezTo>
                      <a:pt x="172" y="131"/>
                      <a:pt x="172" y="132"/>
                      <a:pt x="171" y="132"/>
                    </a:cubicBezTo>
                    <a:cubicBezTo>
                      <a:pt x="170" y="133"/>
                      <a:pt x="168" y="133"/>
                      <a:pt x="168" y="134"/>
                    </a:cubicBezTo>
                    <a:cubicBezTo>
                      <a:pt x="168" y="134"/>
                      <a:pt x="168" y="137"/>
                      <a:pt x="168" y="137"/>
                    </a:cubicBezTo>
                    <a:cubicBezTo>
                      <a:pt x="164" y="142"/>
                      <a:pt x="164" y="142"/>
                      <a:pt x="164" y="142"/>
                    </a:cubicBezTo>
                    <a:cubicBezTo>
                      <a:pt x="160" y="146"/>
                      <a:pt x="160" y="146"/>
                      <a:pt x="160" y="146"/>
                    </a:cubicBezTo>
                    <a:cubicBezTo>
                      <a:pt x="160" y="146"/>
                      <a:pt x="160" y="149"/>
                      <a:pt x="159" y="149"/>
                    </a:cubicBezTo>
                    <a:cubicBezTo>
                      <a:pt x="158" y="149"/>
                      <a:pt x="153" y="151"/>
                      <a:pt x="152" y="152"/>
                    </a:cubicBezTo>
                    <a:cubicBezTo>
                      <a:pt x="152" y="152"/>
                      <a:pt x="148" y="154"/>
                      <a:pt x="147" y="154"/>
                    </a:cubicBezTo>
                    <a:cubicBezTo>
                      <a:pt x="146" y="154"/>
                      <a:pt x="148" y="157"/>
                      <a:pt x="146" y="154"/>
                    </a:cubicBezTo>
                    <a:cubicBezTo>
                      <a:pt x="144" y="151"/>
                      <a:pt x="145" y="153"/>
                      <a:pt x="144" y="149"/>
                    </a:cubicBezTo>
                    <a:cubicBezTo>
                      <a:pt x="142" y="145"/>
                      <a:pt x="142" y="148"/>
                      <a:pt x="142" y="145"/>
                    </a:cubicBezTo>
                    <a:cubicBezTo>
                      <a:pt x="142" y="143"/>
                      <a:pt x="142" y="145"/>
                      <a:pt x="142" y="143"/>
                    </a:cubicBezTo>
                    <a:cubicBezTo>
                      <a:pt x="142" y="140"/>
                      <a:pt x="143" y="142"/>
                      <a:pt x="141" y="139"/>
                    </a:cubicBezTo>
                    <a:cubicBezTo>
                      <a:pt x="140" y="136"/>
                      <a:pt x="140" y="137"/>
                      <a:pt x="138" y="135"/>
                    </a:cubicBezTo>
                    <a:cubicBezTo>
                      <a:pt x="136" y="133"/>
                      <a:pt x="135" y="135"/>
                      <a:pt x="136" y="132"/>
                    </a:cubicBezTo>
                    <a:cubicBezTo>
                      <a:pt x="137" y="129"/>
                      <a:pt x="137" y="132"/>
                      <a:pt x="137" y="129"/>
                    </a:cubicBezTo>
                    <a:cubicBezTo>
                      <a:pt x="138" y="126"/>
                      <a:pt x="137" y="125"/>
                      <a:pt x="139" y="124"/>
                    </a:cubicBezTo>
                    <a:cubicBezTo>
                      <a:pt x="141" y="123"/>
                      <a:pt x="142" y="122"/>
                      <a:pt x="142" y="121"/>
                    </a:cubicBezTo>
                    <a:cubicBezTo>
                      <a:pt x="142" y="119"/>
                      <a:pt x="142" y="118"/>
                      <a:pt x="142" y="117"/>
                    </a:cubicBezTo>
                    <a:cubicBezTo>
                      <a:pt x="141" y="116"/>
                      <a:pt x="139" y="114"/>
                      <a:pt x="139" y="113"/>
                    </a:cubicBezTo>
                    <a:cubicBezTo>
                      <a:pt x="139" y="112"/>
                      <a:pt x="139" y="113"/>
                      <a:pt x="137" y="111"/>
                    </a:cubicBezTo>
                    <a:cubicBezTo>
                      <a:pt x="136" y="109"/>
                      <a:pt x="135" y="108"/>
                      <a:pt x="135" y="108"/>
                    </a:cubicBezTo>
                    <a:cubicBezTo>
                      <a:pt x="135" y="108"/>
                      <a:pt x="135" y="103"/>
                      <a:pt x="135" y="101"/>
                    </a:cubicBezTo>
                    <a:cubicBezTo>
                      <a:pt x="135" y="99"/>
                      <a:pt x="134" y="102"/>
                      <a:pt x="135" y="99"/>
                    </a:cubicBezTo>
                    <a:cubicBezTo>
                      <a:pt x="135" y="96"/>
                      <a:pt x="135" y="94"/>
                      <a:pt x="135" y="94"/>
                    </a:cubicBezTo>
                    <a:cubicBezTo>
                      <a:pt x="135" y="94"/>
                      <a:pt x="132" y="92"/>
                      <a:pt x="131" y="92"/>
                    </a:cubicBezTo>
                    <a:cubicBezTo>
                      <a:pt x="129" y="92"/>
                      <a:pt x="129" y="94"/>
                      <a:pt x="127" y="93"/>
                    </a:cubicBezTo>
                    <a:cubicBezTo>
                      <a:pt x="125" y="91"/>
                      <a:pt x="126" y="90"/>
                      <a:pt x="125" y="89"/>
                    </a:cubicBezTo>
                    <a:cubicBezTo>
                      <a:pt x="124" y="89"/>
                      <a:pt x="123" y="89"/>
                      <a:pt x="122" y="90"/>
                    </a:cubicBezTo>
                    <a:cubicBezTo>
                      <a:pt x="121" y="91"/>
                      <a:pt x="118" y="91"/>
                      <a:pt x="116" y="91"/>
                    </a:cubicBezTo>
                    <a:cubicBezTo>
                      <a:pt x="114" y="92"/>
                      <a:pt x="113" y="92"/>
                      <a:pt x="110" y="92"/>
                    </a:cubicBezTo>
                    <a:cubicBezTo>
                      <a:pt x="108" y="92"/>
                      <a:pt x="104" y="93"/>
                      <a:pt x="102" y="92"/>
                    </a:cubicBezTo>
                    <a:cubicBezTo>
                      <a:pt x="100" y="91"/>
                      <a:pt x="100" y="92"/>
                      <a:pt x="99" y="90"/>
                    </a:cubicBezTo>
                    <a:cubicBezTo>
                      <a:pt x="98" y="88"/>
                      <a:pt x="99" y="88"/>
                      <a:pt x="97" y="87"/>
                    </a:cubicBezTo>
                    <a:cubicBezTo>
                      <a:pt x="95" y="86"/>
                      <a:pt x="94" y="87"/>
                      <a:pt x="94" y="85"/>
                    </a:cubicBezTo>
                    <a:cubicBezTo>
                      <a:pt x="94" y="82"/>
                      <a:pt x="95" y="83"/>
                      <a:pt x="93" y="81"/>
                    </a:cubicBezTo>
                    <a:cubicBezTo>
                      <a:pt x="92" y="79"/>
                      <a:pt x="94" y="82"/>
                      <a:pt x="92" y="79"/>
                    </a:cubicBezTo>
                    <a:cubicBezTo>
                      <a:pt x="89" y="76"/>
                      <a:pt x="88" y="79"/>
                      <a:pt x="89" y="76"/>
                    </a:cubicBezTo>
                    <a:cubicBezTo>
                      <a:pt x="90" y="74"/>
                      <a:pt x="91" y="75"/>
                      <a:pt x="91" y="73"/>
                    </a:cubicBezTo>
                    <a:cubicBezTo>
                      <a:pt x="91" y="70"/>
                      <a:pt x="95" y="74"/>
                      <a:pt x="92" y="68"/>
                    </a:cubicBezTo>
                    <a:cubicBezTo>
                      <a:pt x="90" y="63"/>
                      <a:pt x="89" y="64"/>
                      <a:pt x="92" y="60"/>
                    </a:cubicBezTo>
                    <a:cubicBezTo>
                      <a:pt x="94" y="55"/>
                      <a:pt x="97" y="54"/>
                      <a:pt x="98" y="53"/>
                    </a:cubicBezTo>
                    <a:cubicBezTo>
                      <a:pt x="98" y="52"/>
                      <a:pt x="99" y="50"/>
                      <a:pt x="100" y="49"/>
                    </a:cubicBezTo>
                    <a:cubicBezTo>
                      <a:pt x="101" y="48"/>
                      <a:pt x="100" y="48"/>
                      <a:pt x="102" y="48"/>
                    </a:cubicBezTo>
                    <a:cubicBezTo>
                      <a:pt x="104" y="48"/>
                      <a:pt x="107" y="47"/>
                      <a:pt x="108" y="46"/>
                    </a:cubicBezTo>
                    <a:cubicBezTo>
                      <a:pt x="109" y="45"/>
                      <a:pt x="111" y="42"/>
                      <a:pt x="112" y="42"/>
                    </a:cubicBezTo>
                    <a:cubicBezTo>
                      <a:pt x="113" y="42"/>
                      <a:pt x="113" y="42"/>
                      <a:pt x="115" y="42"/>
                    </a:cubicBezTo>
                    <a:cubicBezTo>
                      <a:pt x="117" y="41"/>
                      <a:pt x="117" y="41"/>
                      <a:pt x="119" y="41"/>
                    </a:cubicBezTo>
                    <a:cubicBezTo>
                      <a:pt x="120" y="41"/>
                      <a:pt x="117" y="42"/>
                      <a:pt x="121" y="41"/>
                    </a:cubicBezTo>
                    <a:cubicBezTo>
                      <a:pt x="125" y="40"/>
                      <a:pt x="124" y="40"/>
                      <a:pt x="125" y="40"/>
                    </a:cubicBezTo>
                    <a:cubicBezTo>
                      <a:pt x="126" y="40"/>
                      <a:pt x="126" y="41"/>
                      <a:pt x="127" y="41"/>
                    </a:cubicBezTo>
                    <a:cubicBezTo>
                      <a:pt x="129" y="41"/>
                      <a:pt x="129" y="38"/>
                      <a:pt x="129" y="41"/>
                    </a:cubicBezTo>
                    <a:cubicBezTo>
                      <a:pt x="129" y="45"/>
                      <a:pt x="128" y="46"/>
                      <a:pt x="130" y="46"/>
                    </a:cubicBezTo>
                    <a:cubicBezTo>
                      <a:pt x="133" y="47"/>
                      <a:pt x="130" y="47"/>
                      <a:pt x="133" y="47"/>
                    </a:cubicBezTo>
                    <a:cubicBezTo>
                      <a:pt x="136" y="47"/>
                      <a:pt x="135" y="47"/>
                      <a:pt x="137" y="48"/>
                    </a:cubicBezTo>
                    <a:cubicBezTo>
                      <a:pt x="138" y="48"/>
                      <a:pt x="139" y="49"/>
                      <a:pt x="141" y="49"/>
                    </a:cubicBezTo>
                    <a:cubicBezTo>
                      <a:pt x="143" y="49"/>
                      <a:pt x="140" y="52"/>
                      <a:pt x="143" y="49"/>
                    </a:cubicBezTo>
                    <a:cubicBezTo>
                      <a:pt x="146" y="46"/>
                      <a:pt x="141" y="46"/>
                      <a:pt x="146" y="46"/>
                    </a:cubicBezTo>
                    <a:cubicBezTo>
                      <a:pt x="151" y="47"/>
                      <a:pt x="152" y="48"/>
                      <a:pt x="153" y="48"/>
                    </a:cubicBezTo>
                    <a:cubicBezTo>
                      <a:pt x="154" y="47"/>
                      <a:pt x="154" y="48"/>
                      <a:pt x="156" y="47"/>
                    </a:cubicBezTo>
                    <a:cubicBezTo>
                      <a:pt x="159" y="46"/>
                      <a:pt x="159" y="46"/>
                      <a:pt x="160" y="46"/>
                    </a:cubicBezTo>
                    <a:cubicBezTo>
                      <a:pt x="161" y="47"/>
                      <a:pt x="161" y="49"/>
                      <a:pt x="162" y="47"/>
                    </a:cubicBezTo>
                    <a:cubicBezTo>
                      <a:pt x="163" y="45"/>
                      <a:pt x="165" y="45"/>
                      <a:pt x="162" y="44"/>
                    </a:cubicBezTo>
                    <a:cubicBezTo>
                      <a:pt x="159" y="42"/>
                      <a:pt x="158" y="44"/>
                      <a:pt x="158" y="42"/>
                    </a:cubicBezTo>
                    <a:cubicBezTo>
                      <a:pt x="157" y="40"/>
                      <a:pt x="160" y="41"/>
                      <a:pt x="157" y="40"/>
                    </a:cubicBezTo>
                    <a:cubicBezTo>
                      <a:pt x="154" y="40"/>
                      <a:pt x="155" y="40"/>
                      <a:pt x="153" y="39"/>
                    </a:cubicBezTo>
                    <a:cubicBezTo>
                      <a:pt x="151" y="38"/>
                      <a:pt x="149" y="41"/>
                      <a:pt x="148" y="39"/>
                    </a:cubicBezTo>
                    <a:cubicBezTo>
                      <a:pt x="147" y="37"/>
                      <a:pt x="143" y="41"/>
                      <a:pt x="147" y="37"/>
                    </a:cubicBezTo>
                    <a:cubicBezTo>
                      <a:pt x="151" y="34"/>
                      <a:pt x="149" y="32"/>
                      <a:pt x="152" y="33"/>
                    </a:cubicBezTo>
                    <a:cubicBezTo>
                      <a:pt x="155" y="34"/>
                      <a:pt x="154" y="36"/>
                      <a:pt x="155" y="35"/>
                    </a:cubicBezTo>
                    <a:cubicBezTo>
                      <a:pt x="157" y="33"/>
                      <a:pt x="160" y="32"/>
                      <a:pt x="157" y="30"/>
                    </a:cubicBezTo>
                    <a:cubicBezTo>
                      <a:pt x="154" y="28"/>
                      <a:pt x="156" y="29"/>
                      <a:pt x="153" y="28"/>
                    </a:cubicBezTo>
                    <a:cubicBezTo>
                      <a:pt x="150" y="26"/>
                      <a:pt x="147" y="33"/>
                      <a:pt x="146" y="32"/>
                    </a:cubicBezTo>
                    <a:cubicBezTo>
                      <a:pt x="145" y="31"/>
                      <a:pt x="144" y="30"/>
                      <a:pt x="143" y="31"/>
                    </a:cubicBezTo>
                    <a:cubicBezTo>
                      <a:pt x="142" y="31"/>
                      <a:pt x="142" y="34"/>
                      <a:pt x="142" y="36"/>
                    </a:cubicBezTo>
                    <a:cubicBezTo>
                      <a:pt x="142" y="38"/>
                      <a:pt x="143" y="38"/>
                      <a:pt x="140" y="37"/>
                    </a:cubicBezTo>
                    <a:cubicBezTo>
                      <a:pt x="137" y="35"/>
                      <a:pt x="144" y="36"/>
                      <a:pt x="137" y="33"/>
                    </a:cubicBezTo>
                    <a:cubicBezTo>
                      <a:pt x="130" y="31"/>
                      <a:pt x="128" y="31"/>
                      <a:pt x="127" y="32"/>
                    </a:cubicBezTo>
                    <a:cubicBezTo>
                      <a:pt x="126" y="33"/>
                      <a:pt x="125" y="33"/>
                      <a:pt x="124" y="34"/>
                    </a:cubicBezTo>
                    <a:cubicBezTo>
                      <a:pt x="123" y="35"/>
                      <a:pt x="126" y="36"/>
                      <a:pt x="123" y="35"/>
                    </a:cubicBezTo>
                    <a:cubicBezTo>
                      <a:pt x="120" y="33"/>
                      <a:pt x="118" y="35"/>
                      <a:pt x="118" y="35"/>
                    </a:cubicBezTo>
                    <a:cubicBezTo>
                      <a:pt x="118" y="35"/>
                      <a:pt x="117" y="35"/>
                      <a:pt x="116" y="36"/>
                    </a:cubicBezTo>
                    <a:cubicBezTo>
                      <a:pt x="114" y="37"/>
                      <a:pt x="112" y="38"/>
                      <a:pt x="111" y="37"/>
                    </a:cubicBezTo>
                    <a:cubicBezTo>
                      <a:pt x="109" y="37"/>
                      <a:pt x="106" y="38"/>
                      <a:pt x="109" y="34"/>
                    </a:cubicBezTo>
                    <a:cubicBezTo>
                      <a:pt x="111" y="31"/>
                      <a:pt x="109" y="33"/>
                      <a:pt x="113" y="31"/>
                    </a:cubicBezTo>
                    <a:cubicBezTo>
                      <a:pt x="117" y="30"/>
                      <a:pt x="123" y="29"/>
                      <a:pt x="118" y="28"/>
                    </a:cubicBezTo>
                    <a:cubicBezTo>
                      <a:pt x="113" y="27"/>
                      <a:pt x="121" y="27"/>
                      <a:pt x="114" y="24"/>
                    </a:cubicBezTo>
                    <a:cubicBezTo>
                      <a:pt x="107" y="21"/>
                      <a:pt x="107" y="25"/>
                      <a:pt x="107" y="21"/>
                    </a:cubicBezTo>
                    <a:cubicBezTo>
                      <a:pt x="108" y="16"/>
                      <a:pt x="107" y="16"/>
                      <a:pt x="106" y="16"/>
                    </a:cubicBezTo>
                    <a:cubicBezTo>
                      <a:pt x="104" y="16"/>
                      <a:pt x="100" y="17"/>
                      <a:pt x="98" y="18"/>
                    </a:cubicBezTo>
                    <a:cubicBezTo>
                      <a:pt x="97" y="18"/>
                      <a:pt x="99" y="19"/>
                      <a:pt x="96" y="17"/>
                    </a:cubicBezTo>
                    <a:cubicBezTo>
                      <a:pt x="92" y="15"/>
                      <a:pt x="91" y="18"/>
                      <a:pt x="92" y="15"/>
                    </a:cubicBezTo>
                    <a:cubicBezTo>
                      <a:pt x="94" y="13"/>
                      <a:pt x="94" y="12"/>
                      <a:pt x="96" y="11"/>
                    </a:cubicBezTo>
                    <a:cubicBezTo>
                      <a:pt x="98" y="9"/>
                      <a:pt x="97" y="3"/>
                      <a:pt x="102" y="5"/>
                    </a:cubicBezTo>
                    <a:cubicBezTo>
                      <a:pt x="106" y="8"/>
                      <a:pt x="105" y="7"/>
                      <a:pt x="108" y="7"/>
                    </a:cubicBezTo>
                    <a:cubicBezTo>
                      <a:pt x="112" y="7"/>
                      <a:pt x="114" y="7"/>
                      <a:pt x="114" y="6"/>
                    </a:cubicBezTo>
                    <a:cubicBezTo>
                      <a:pt x="114" y="5"/>
                      <a:pt x="109" y="3"/>
                      <a:pt x="109" y="3"/>
                    </a:cubicBezTo>
                    <a:cubicBezTo>
                      <a:pt x="109" y="3"/>
                      <a:pt x="108" y="4"/>
                      <a:pt x="109" y="3"/>
                    </a:cubicBezTo>
                    <a:cubicBezTo>
                      <a:pt x="109" y="2"/>
                      <a:pt x="110" y="1"/>
                      <a:pt x="110" y="1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0"/>
                      <a:pt x="96" y="0"/>
                      <a:pt x="9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0" name="Freeform 36"/>
              <p:cNvSpPr>
                <a:spLocks/>
              </p:cNvSpPr>
              <p:nvPr/>
            </p:nvSpPr>
            <p:spPr bwMode="auto">
              <a:xfrm>
                <a:off x="8729663" y="4613275"/>
                <a:ext cx="141288" cy="168275"/>
              </a:xfrm>
              <a:custGeom>
                <a:avLst/>
                <a:gdLst>
                  <a:gd name="T0" fmla="*/ 45 w 65"/>
                  <a:gd name="T1" fmla="*/ 5 h 77"/>
                  <a:gd name="T2" fmla="*/ 45 w 65"/>
                  <a:gd name="T3" fmla="*/ 28 h 77"/>
                  <a:gd name="T4" fmla="*/ 25 w 65"/>
                  <a:gd name="T5" fmla="*/ 45 h 77"/>
                  <a:gd name="T6" fmla="*/ 1 w 65"/>
                  <a:gd name="T7" fmla="*/ 64 h 77"/>
                  <a:gd name="T8" fmla="*/ 65 w 65"/>
                  <a:gd name="T9" fmla="*/ 77 h 77"/>
                  <a:gd name="T10" fmla="*/ 65 w 65"/>
                  <a:gd name="T11" fmla="*/ 0 h 77"/>
                  <a:gd name="T12" fmla="*/ 45 w 65"/>
                  <a:gd name="T13" fmla="*/ 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77">
                    <a:moveTo>
                      <a:pt x="45" y="5"/>
                    </a:move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39" y="40"/>
                      <a:pt x="25" y="45"/>
                    </a:cubicBezTo>
                    <a:cubicBezTo>
                      <a:pt x="12" y="49"/>
                      <a:pt x="0" y="56"/>
                      <a:pt x="1" y="64"/>
                    </a:cubicBezTo>
                    <a:cubicBezTo>
                      <a:pt x="2" y="71"/>
                      <a:pt x="18" y="77"/>
                      <a:pt x="65" y="77"/>
                    </a:cubicBezTo>
                    <a:cubicBezTo>
                      <a:pt x="65" y="0"/>
                      <a:pt x="65" y="0"/>
                      <a:pt x="65" y="0"/>
                    </a:cubicBezTo>
                    <a:lnTo>
                      <a:pt x="45" y="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1" name="Freeform 37"/>
              <p:cNvSpPr>
                <a:spLocks/>
              </p:cNvSpPr>
              <p:nvPr/>
            </p:nvSpPr>
            <p:spPr bwMode="auto">
              <a:xfrm>
                <a:off x="8855075" y="4613275"/>
                <a:ext cx="134938" cy="168275"/>
              </a:xfrm>
              <a:custGeom>
                <a:avLst/>
                <a:gdLst>
                  <a:gd name="T0" fmla="*/ 14 w 62"/>
                  <a:gd name="T1" fmla="*/ 5 h 77"/>
                  <a:gd name="T2" fmla="*/ 14 w 62"/>
                  <a:gd name="T3" fmla="*/ 28 h 77"/>
                  <a:gd name="T4" fmla="*/ 32 w 62"/>
                  <a:gd name="T5" fmla="*/ 45 h 77"/>
                  <a:gd name="T6" fmla="*/ 61 w 62"/>
                  <a:gd name="T7" fmla="*/ 64 h 77"/>
                  <a:gd name="T8" fmla="*/ 0 w 62"/>
                  <a:gd name="T9" fmla="*/ 77 h 77"/>
                  <a:gd name="T10" fmla="*/ 0 w 62"/>
                  <a:gd name="T11" fmla="*/ 0 h 77"/>
                  <a:gd name="T12" fmla="*/ 14 w 62"/>
                  <a:gd name="T13" fmla="*/ 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77">
                    <a:moveTo>
                      <a:pt x="14" y="5"/>
                    </a:move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9" y="40"/>
                      <a:pt x="32" y="45"/>
                    </a:cubicBezTo>
                    <a:cubicBezTo>
                      <a:pt x="46" y="49"/>
                      <a:pt x="62" y="56"/>
                      <a:pt x="61" y="64"/>
                    </a:cubicBezTo>
                    <a:cubicBezTo>
                      <a:pt x="60" y="71"/>
                      <a:pt x="34" y="77"/>
                      <a:pt x="0" y="77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2" name="Freeform 38"/>
              <p:cNvSpPr>
                <a:spLocks/>
              </p:cNvSpPr>
              <p:nvPr/>
            </p:nvSpPr>
            <p:spPr bwMode="auto">
              <a:xfrm>
                <a:off x="8618538" y="4127500"/>
                <a:ext cx="500063" cy="503238"/>
              </a:xfrm>
              <a:custGeom>
                <a:avLst/>
                <a:gdLst>
                  <a:gd name="T0" fmla="*/ 169 w 230"/>
                  <a:gd name="T1" fmla="*/ 12 h 231"/>
                  <a:gd name="T2" fmla="*/ 215 w 230"/>
                  <a:gd name="T3" fmla="*/ 103 h 231"/>
                  <a:gd name="T4" fmla="*/ 102 w 230"/>
                  <a:gd name="T5" fmla="*/ 216 h 231"/>
                  <a:gd name="T6" fmla="*/ 12 w 230"/>
                  <a:gd name="T7" fmla="*/ 171 h 231"/>
                  <a:gd name="T8" fmla="*/ 0 w 230"/>
                  <a:gd name="T9" fmla="*/ 181 h 231"/>
                  <a:gd name="T10" fmla="*/ 102 w 230"/>
                  <a:gd name="T11" fmla="*/ 231 h 231"/>
                  <a:gd name="T12" fmla="*/ 230 w 230"/>
                  <a:gd name="T13" fmla="*/ 103 h 231"/>
                  <a:gd name="T14" fmla="*/ 178 w 230"/>
                  <a:gd name="T15" fmla="*/ 0 h 231"/>
                  <a:gd name="T16" fmla="*/ 169 w 230"/>
                  <a:gd name="T17" fmla="*/ 1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231">
                    <a:moveTo>
                      <a:pt x="169" y="12"/>
                    </a:moveTo>
                    <a:cubicBezTo>
                      <a:pt x="197" y="32"/>
                      <a:pt x="215" y="65"/>
                      <a:pt x="215" y="103"/>
                    </a:cubicBezTo>
                    <a:cubicBezTo>
                      <a:pt x="215" y="165"/>
                      <a:pt x="165" y="216"/>
                      <a:pt x="102" y="216"/>
                    </a:cubicBezTo>
                    <a:cubicBezTo>
                      <a:pt x="65" y="216"/>
                      <a:pt x="33" y="198"/>
                      <a:pt x="12" y="17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24" y="211"/>
                      <a:pt x="61" y="231"/>
                      <a:pt x="102" y="231"/>
                    </a:cubicBezTo>
                    <a:cubicBezTo>
                      <a:pt x="173" y="231"/>
                      <a:pt x="230" y="174"/>
                      <a:pt x="230" y="103"/>
                    </a:cubicBezTo>
                    <a:cubicBezTo>
                      <a:pt x="230" y="61"/>
                      <a:pt x="210" y="23"/>
                      <a:pt x="178" y="0"/>
                    </a:cubicBezTo>
                    <a:lnTo>
                      <a:pt x="169" y="1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3" name="Freeform 39"/>
              <p:cNvSpPr>
                <a:spLocks noEditPoints="1"/>
              </p:cNvSpPr>
              <p:nvPr/>
            </p:nvSpPr>
            <p:spPr bwMode="auto">
              <a:xfrm>
                <a:off x="8621713" y="4137025"/>
                <a:ext cx="442913" cy="441325"/>
              </a:xfrm>
              <a:custGeom>
                <a:avLst/>
                <a:gdLst>
                  <a:gd name="T0" fmla="*/ 102 w 203"/>
                  <a:gd name="T1" fmla="*/ 203 h 203"/>
                  <a:gd name="T2" fmla="*/ 203 w 203"/>
                  <a:gd name="T3" fmla="*/ 101 h 203"/>
                  <a:gd name="T4" fmla="*/ 102 w 203"/>
                  <a:gd name="T5" fmla="*/ 0 h 203"/>
                  <a:gd name="T6" fmla="*/ 102 w 203"/>
                  <a:gd name="T7" fmla="*/ 5 h 203"/>
                  <a:gd name="T8" fmla="*/ 198 w 203"/>
                  <a:gd name="T9" fmla="*/ 101 h 203"/>
                  <a:gd name="T10" fmla="*/ 102 w 203"/>
                  <a:gd name="T11" fmla="*/ 198 h 203"/>
                  <a:gd name="T12" fmla="*/ 102 w 203"/>
                  <a:gd name="T13" fmla="*/ 203 h 203"/>
                  <a:gd name="T14" fmla="*/ 102 w 203"/>
                  <a:gd name="T15" fmla="*/ 0 h 203"/>
                  <a:gd name="T16" fmla="*/ 0 w 203"/>
                  <a:gd name="T17" fmla="*/ 101 h 203"/>
                  <a:gd name="T18" fmla="*/ 102 w 203"/>
                  <a:gd name="T19" fmla="*/ 203 h 203"/>
                  <a:gd name="T20" fmla="*/ 102 w 203"/>
                  <a:gd name="T21" fmla="*/ 203 h 203"/>
                  <a:gd name="T22" fmla="*/ 102 w 203"/>
                  <a:gd name="T23" fmla="*/ 198 h 203"/>
                  <a:gd name="T24" fmla="*/ 102 w 203"/>
                  <a:gd name="T25" fmla="*/ 198 h 203"/>
                  <a:gd name="T26" fmla="*/ 102 w 203"/>
                  <a:gd name="T27" fmla="*/ 198 h 203"/>
                  <a:gd name="T28" fmla="*/ 5 w 203"/>
                  <a:gd name="T29" fmla="*/ 101 h 203"/>
                  <a:gd name="T30" fmla="*/ 102 w 203"/>
                  <a:gd name="T31" fmla="*/ 5 h 203"/>
                  <a:gd name="T32" fmla="*/ 102 w 203"/>
                  <a:gd name="T33" fmla="*/ 5 h 203"/>
                  <a:gd name="T34" fmla="*/ 102 w 203"/>
                  <a:gd name="T35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3" h="203">
                    <a:moveTo>
                      <a:pt x="102" y="203"/>
                    </a:moveTo>
                    <a:cubicBezTo>
                      <a:pt x="158" y="203"/>
                      <a:pt x="203" y="157"/>
                      <a:pt x="203" y="101"/>
                    </a:cubicBezTo>
                    <a:cubicBezTo>
                      <a:pt x="203" y="45"/>
                      <a:pt x="158" y="0"/>
                      <a:pt x="102" y="0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55" y="5"/>
                      <a:pt x="198" y="48"/>
                      <a:pt x="198" y="101"/>
                    </a:cubicBezTo>
                    <a:cubicBezTo>
                      <a:pt x="198" y="155"/>
                      <a:pt x="155" y="198"/>
                      <a:pt x="102" y="198"/>
                    </a:cubicBezTo>
                    <a:lnTo>
                      <a:pt x="102" y="203"/>
                    </a:lnTo>
                    <a:close/>
                    <a:moveTo>
                      <a:pt x="102" y="0"/>
                    </a:moveTo>
                    <a:cubicBezTo>
                      <a:pt x="46" y="0"/>
                      <a:pt x="0" y="45"/>
                      <a:pt x="0" y="101"/>
                    </a:cubicBezTo>
                    <a:cubicBezTo>
                      <a:pt x="0" y="157"/>
                      <a:pt x="46" y="203"/>
                      <a:pt x="102" y="203"/>
                    </a:cubicBezTo>
                    <a:cubicBezTo>
                      <a:pt x="102" y="203"/>
                      <a:pt x="102" y="203"/>
                      <a:pt x="102" y="203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48" y="198"/>
                      <a:pt x="5" y="155"/>
                      <a:pt x="5" y="101"/>
                    </a:cubicBezTo>
                    <a:cubicBezTo>
                      <a:pt x="5" y="48"/>
                      <a:pt x="48" y="5"/>
                      <a:pt x="102" y="5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2" y="0"/>
                      <a:pt x="102" y="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4" name="Freeform 40"/>
              <p:cNvSpPr>
                <a:spLocks/>
              </p:cNvSpPr>
              <p:nvPr/>
            </p:nvSpPr>
            <p:spPr bwMode="auto">
              <a:xfrm>
                <a:off x="8610600" y="4144963"/>
                <a:ext cx="496888" cy="433388"/>
              </a:xfrm>
              <a:custGeom>
                <a:avLst/>
                <a:gdLst>
                  <a:gd name="T0" fmla="*/ 65 w 228"/>
                  <a:gd name="T1" fmla="*/ 15 h 199"/>
                  <a:gd name="T2" fmla="*/ 61 w 228"/>
                  <a:gd name="T3" fmla="*/ 23 h 199"/>
                  <a:gd name="T4" fmla="*/ 57 w 228"/>
                  <a:gd name="T5" fmla="*/ 29 h 199"/>
                  <a:gd name="T6" fmla="*/ 54 w 228"/>
                  <a:gd name="T7" fmla="*/ 26 h 199"/>
                  <a:gd name="T8" fmla="*/ 52 w 228"/>
                  <a:gd name="T9" fmla="*/ 32 h 199"/>
                  <a:gd name="T10" fmla="*/ 42 w 228"/>
                  <a:gd name="T11" fmla="*/ 34 h 199"/>
                  <a:gd name="T12" fmla="*/ 36 w 228"/>
                  <a:gd name="T13" fmla="*/ 41 h 199"/>
                  <a:gd name="T14" fmla="*/ 27 w 228"/>
                  <a:gd name="T15" fmla="*/ 53 h 199"/>
                  <a:gd name="T16" fmla="*/ 21 w 228"/>
                  <a:gd name="T17" fmla="*/ 61 h 199"/>
                  <a:gd name="T18" fmla="*/ 27 w 228"/>
                  <a:gd name="T19" fmla="*/ 67 h 199"/>
                  <a:gd name="T20" fmla="*/ 27 w 228"/>
                  <a:gd name="T21" fmla="*/ 70 h 199"/>
                  <a:gd name="T22" fmla="*/ 22 w 228"/>
                  <a:gd name="T23" fmla="*/ 65 h 199"/>
                  <a:gd name="T24" fmla="*/ 18 w 228"/>
                  <a:gd name="T25" fmla="*/ 60 h 199"/>
                  <a:gd name="T26" fmla="*/ 16 w 228"/>
                  <a:gd name="T27" fmla="*/ 69 h 199"/>
                  <a:gd name="T28" fmla="*/ 17 w 228"/>
                  <a:gd name="T29" fmla="*/ 83 h 199"/>
                  <a:gd name="T30" fmla="*/ 24 w 228"/>
                  <a:gd name="T31" fmla="*/ 80 h 199"/>
                  <a:gd name="T32" fmla="*/ 32 w 228"/>
                  <a:gd name="T33" fmla="*/ 88 h 199"/>
                  <a:gd name="T34" fmla="*/ 41 w 228"/>
                  <a:gd name="T35" fmla="*/ 98 h 199"/>
                  <a:gd name="T36" fmla="*/ 50 w 228"/>
                  <a:gd name="T37" fmla="*/ 105 h 199"/>
                  <a:gd name="T38" fmla="*/ 61 w 228"/>
                  <a:gd name="T39" fmla="*/ 117 h 199"/>
                  <a:gd name="T40" fmla="*/ 58 w 228"/>
                  <a:gd name="T41" fmla="*/ 134 h 199"/>
                  <a:gd name="T42" fmla="*/ 49 w 228"/>
                  <a:gd name="T43" fmla="*/ 155 h 199"/>
                  <a:gd name="T44" fmla="*/ 52 w 228"/>
                  <a:gd name="T45" fmla="*/ 170 h 199"/>
                  <a:gd name="T46" fmla="*/ 46 w 228"/>
                  <a:gd name="T47" fmla="*/ 171 h 199"/>
                  <a:gd name="T48" fmla="*/ 32 w 228"/>
                  <a:gd name="T49" fmla="*/ 148 h 199"/>
                  <a:gd name="T50" fmla="*/ 16 w 228"/>
                  <a:gd name="T51" fmla="*/ 113 h 199"/>
                  <a:gd name="T52" fmla="*/ 11 w 228"/>
                  <a:gd name="T53" fmla="*/ 87 h 199"/>
                  <a:gd name="T54" fmla="*/ 73 w 228"/>
                  <a:gd name="T55" fmla="*/ 183 h 199"/>
                  <a:gd name="T56" fmla="*/ 89 w 228"/>
                  <a:gd name="T57" fmla="*/ 181 h 199"/>
                  <a:gd name="T58" fmla="*/ 110 w 228"/>
                  <a:gd name="T59" fmla="*/ 178 h 199"/>
                  <a:gd name="T60" fmla="*/ 108 w 228"/>
                  <a:gd name="T61" fmla="*/ 187 h 199"/>
                  <a:gd name="T62" fmla="*/ 121 w 228"/>
                  <a:gd name="T63" fmla="*/ 186 h 199"/>
                  <a:gd name="T64" fmla="*/ 139 w 228"/>
                  <a:gd name="T65" fmla="*/ 184 h 199"/>
                  <a:gd name="T66" fmla="*/ 137 w 228"/>
                  <a:gd name="T67" fmla="*/ 3 h 199"/>
                  <a:gd name="T68" fmla="*/ 197 w 228"/>
                  <a:gd name="T69" fmla="*/ 64 h 199"/>
                  <a:gd name="T70" fmla="*/ 189 w 228"/>
                  <a:gd name="T71" fmla="*/ 58 h 199"/>
                  <a:gd name="T72" fmla="*/ 181 w 228"/>
                  <a:gd name="T73" fmla="*/ 74 h 199"/>
                  <a:gd name="T74" fmla="*/ 170 w 228"/>
                  <a:gd name="T75" fmla="*/ 59 h 199"/>
                  <a:gd name="T76" fmla="*/ 174 w 228"/>
                  <a:gd name="T77" fmla="*/ 75 h 199"/>
                  <a:gd name="T78" fmla="*/ 186 w 228"/>
                  <a:gd name="T79" fmla="*/ 79 h 199"/>
                  <a:gd name="T80" fmla="*/ 181 w 228"/>
                  <a:gd name="T81" fmla="*/ 100 h 199"/>
                  <a:gd name="T82" fmla="*/ 175 w 228"/>
                  <a:gd name="T83" fmla="*/ 122 h 199"/>
                  <a:gd name="T84" fmla="*/ 168 w 228"/>
                  <a:gd name="T85" fmla="*/ 137 h 199"/>
                  <a:gd name="T86" fmla="*/ 147 w 228"/>
                  <a:gd name="T87" fmla="*/ 154 h 199"/>
                  <a:gd name="T88" fmla="*/ 141 w 228"/>
                  <a:gd name="T89" fmla="*/ 139 h 199"/>
                  <a:gd name="T90" fmla="*/ 142 w 228"/>
                  <a:gd name="T91" fmla="*/ 121 h 199"/>
                  <a:gd name="T92" fmla="*/ 135 w 228"/>
                  <a:gd name="T93" fmla="*/ 101 h 199"/>
                  <a:gd name="T94" fmla="*/ 125 w 228"/>
                  <a:gd name="T95" fmla="*/ 89 h 199"/>
                  <a:gd name="T96" fmla="*/ 99 w 228"/>
                  <a:gd name="T97" fmla="*/ 90 h 199"/>
                  <a:gd name="T98" fmla="*/ 89 w 228"/>
                  <a:gd name="T99" fmla="*/ 76 h 199"/>
                  <a:gd name="T100" fmla="*/ 100 w 228"/>
                  <a:gd name="T101" fmla="*/ 49 h 199"/>
                  <a:gd name="T102" fmla="*/ 119 w 228"/>
                  <a:gd name="T103" fmla="*/ 41 h 199"/>
                  <a:gd name="T104" fmla="*/ 130 w 228"/>
                  <a:gd name="T105" fmla="*/ 46 h 199"/>
                  <a:gd name="T106" fmla="*/ 146 w 228"/>
                  <a:gd name="T107" fmla="*/ 46 h 199"/>
                  <a:gd name="T108" fmla="*/ 162 w 228"/>
                  <a:gd name="T109" fmla="*/ 44 h 199"/>
                  <a:gd name="T110" fmla="*/ 147 w 228"/>
                  <a:gd name="T111" fmla="*/ 37 h 199"/>
                  <a:gd name="T112" fmla="*/ 146 w 228"/>
                  <a:gd name="T113" fmla="*/ 32 h 199"/>
                  <a:gd name="T114" fmla="*/ 127 w 228"/>
                  <a:gd name="T115" fmla="*/ 32 h 199"/>
                  <a:gd name="T116" fmla="*/ 111 w 228"/>
                  <a:gd name="T117" fmla="*/ 37 h 199"/>
                  <a:gd name="T118" fmla="*/ 107 w 228"/>
                  <a:gd name="T119" fmla="*/ 21 h 199"/>
                  <a:gd name="T120" fmla="*/ 96 w 228"/>
                  <a:gd name="T121" fmla="*/ 11 h 199"/>
                  <a:gd name="T122" fmla="*/ 109 w 228"/>
                  <a:gd name="T123" fmla="*/ 3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" h="199">
                    <a:moveTo>
                      <a:pt x="92" y="0"/>
                    </a:moveTo>
                    <a:cubicBezTo>
                      <a:pt x="92" y="0"/>
                      <a:pt x="58" y="5"/>
                      <a:pt x="35" y="31"/>
                    </a:cubicBezTo>
                    <a:cubicBezTo>
                      <a:pt x="35" y="31"/>
                      <a:pt x="53" y="13"/>
                      <a:pt x="64" y="13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6" y="14"/>
                      <a:pt x="66" y="15"/>
                      <a:pt x="65" y="15"/>
                    </a:cubicBezTo>
                    <a:cubicBezTo>
                      <a:pt x="65" y="16"/>
                      <a:pt x="64" y="17"/>
                      <a:pt x="64" y="18"/>
                    </a:cubicBezTo>
                    <a:cubicBezTo>
                      <a:pt x="64" y="18"/>
                      <a:pt x="64" y="20"/>
                      <a:pt x="64" y="20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21"/>
                      <a:pt x="62" y="21"/>
                      <a:pt x="62" y="22"/>
                    </a:cubicBezTo>
                    <a:cubicBezTo>
                      <a:pt x="62" y="22"/>
                      <a:pt x="61" y="22"/>
                      <a:pt x="61" y="23"/>
                    </a:cubicBezTo>
                    <a:cubicBezTo>
                      <a:pt x="61" y="24"/>
                      <a:pt x="61" y="25"/>
                      <a:pt x="61" y="25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9"/>
                      <a:pt x="58" y="29"/>
                      <a:pt x="57" y="29"/>
                    </a:cubicBezTo>
                    <a:cubicBezTo>
                      <a:pt x="56" y="29"/>
                      <a:pt x="56" y="27"/>
                      <a:pt x="56" y="27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26"/>
                      <a:pt x="58" y="26"/>
                      <a:pt x="58" y="25"/>
                    </a:cubicBezTo>
                    <a:cubicBezTo>
                      <a:pt x="57" y="25"/>
                      <a:pt x="57" y="24"/>
                      <a:pt x="56" y="24"/>
                    </a:cubicBezTo>
                    <a:cubicBezTo>
                      <a:pt x="55" y="24"/>
                      <a:pt x="54" y="26"/>
                      <a:pt x="54" y="26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7"/>
                      <a:pt x="51" y="29"/>
                      <a:pt x="51" y="29"/>
                    </a:cubicBezTo>
                    <a:cubicBezTo>
                      <a:pt x="52" y="29"/>
                      <a:pt x="53" y="29"/>
                      <a:pt x="53" y="29"/>
                    </a:cubicBezTo>
                    <a:cubicBezTo>
                      <a:pt x="53" y="29"/>
                      <a:pt x="53" y="30"/>
                      <a:pt x="53" y="31"/>
                    </a:cubicBezTo>
                    <a:cubicBezTo>
                      <a:pt x="53" y="31"/>
                      <a:pt x="52" y="32"/>
                      <a:pt x="52" y="32"/>
                    </a:cubicBezTo>
                    <a:cubicBezTo>
                      <a:pt x="52" y="32"/>
                      <a:pt x="52" y="33"/>
                      <a:pt x="51" y="33"/>
                    </a:cubicBezTo>
                    <a:cubicBezTo>
                      <a:pt x="50" y="32"/>
                      <a:pt x="49" y="32"/>
                      <a:pt x="48" y="32"/>
                    </a:cubicBezTo>
                    <a:cubicBezTo>
                      <a:pt x="47" y="32"/>
                      <a:pt x="46" y="31"/>
                      <a:pt x="46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3"/>
                      <a:pt x="42" y="34"/>
                      <a:pt x="42" y="34"/>
                    </a:cubicBezTo>
                    <a:cubicBezTo>
                      <a:pt x="42" y="34"/>
                      <a:pt x="41" y="35"/>
                      <a:pt x="41" y="35"/>
                    </a:cubicBezTo>
                    <a:cubicBezTo>
                      <a:pt x="41" y="35"/>
                      <a:pt x="41" y="37"/>
                      <a:pt x="41" y="37"/>
                    </a:cubicBezTo>
                    <a:cubicBezTo>
                      <a:pt x="41" y="37"/>
                      <a:pt x="40" y="38"/>
                      <a:pt x="38" y="38"/>
                    </a:cubicBezTo>
                    <a:cubicBezTo>
                      <a:pt x="37" y="39"/>
                      <a:pt x="36" y="39"/>
                      <a:pt x="36" y="39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6" y="41"/>
                      <a:pt x="34" y="42"/>
                      <a:pt x="34" y="43"/>
                    </a:cubicBezTo>
                    <a:cubicBezTo>
                      <a:pt x="33" y="44"/>
                      <a:pt x="30" y="46"/>
                      <a:pt x="30" y="46"/>
                    </a:cubicBezTo>
                    <a:cubicBezTo>
                      <a:pt x="30" y="46"/>
                      <a:pt x="29" y="47"/>
                      <a:pt x="28" y="48"/>
                    </a:cubicBezTo>
                    <a:cubicBezTo>
                      <a:pt x="28" y="49"/>
                      <a:pt x="28" y="50"/>
                      <a:pt x="28" y="51"/>
                    </a:cubicBezTo>
                    <a:cubicBezTo>
                      <a:pt x="28" y="51"/>
                      <a:pt x="27" y="52"/>
                      <a:pt x="27" y="53"/>
                    </a:cubicBezTo>
                    <a:cubicBezTo>
                      <a:pt x="27" y="54"/>
                      <a:pt x="26" y="55"/>
                      <a:pt x="26" y="56"/>
                    </a:cubicBezTo>
                    <a:cubicBezTo>
                      <a:pt x="25" y="56"/>
                      <a:pt x="25" y="57"/>
                      <a:pt x="24" y="57"/>
                    </a:cubicBezTo>
                    <a:cubicBezTo>
                      <a:pt x="24" y="57"/>
                      <a:pt x="22" y="58"/>
                      <a:pt x="21" y="58"/>
                    </a:cubicBezTo>
                    <a:cubicBezTo>
                      <a:pt x="20" y="59"/>
                      <a:pt x="20" y="60"/>
                      <a:pt x="20" y="60"/>
                    </a:cubicBezTo>
                    <a:cubicBezTo>
                      <a:pt x="20" y="60"/>
                      <a:pt x="21" y="61"/>
                      <a:pt x="21" y="61"/>
                    </a:cubicBezTo>
                    <a:cubicBezTo>
                      <a:pt x="22" y="61"/>
                      <a:pt x="23" y="62"/>
                      <a:pt x="23" y="62"/>
                    </a:cubicBezTo>
                    <a:cubicBezTo>
                      <a:pt x="23" y="62"/>
                      <a:pt x="23" y="63"/>
                      <a:pt x="23" y="64"/>
                    </a:cubicBezTo>
                    <a:cubicBezTo>
                      <a:pt x="23" y="64"/>
                      <a:pt x="22" y="66"/>
                      <a:pt x="23" y="66"/>
                    </a:cubicBezTo>
                    <a:cubicBezTo>
                      <a:pt x="24" y="66"/>
                      <a:pt x="25" y="66"/>
                      <a:pt x="25" y="66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8"/>
                      <a:pt x="29" y="69"/>
                      <a:pt x="29" y="70"/>
                    </a:cubicBezTo>
                    <a:cubicBezTo>
                      <a:pt x="28" y="70"/>
                      <a:pt x="28" y="71"/>
                      <a:pt x="28" y="71"/>
                    </a:cubicBezTo>
                    <a:cubicBezTo>
                      <a:pt x="27" y="71"/>
                      <a:pt x="27" y="71"/>
                      <a:pt x="27" y="70"/>
                    </a:cubicBezTo>
                    <a:cubicBezTo>
                      <a:pt x="27" y="69"/>
                      <a:pt x="27" y="69"/>
                      <a:pt x="26" y="68"/>
                    </a:cubicBezTo>
                    <a:cubicBezTo>
                      <a:pt x="25" y="68"/>
                      <a:pt x="24" y="69"/>
                      <a:pt x="24" y="69"/>
                    </a:cubicBezTo>
                    <a:cubicBezTo>
                      <a:pt x="24" y="69"/>
                      <a:pt x="23" y="69"/>
                      <a:pt x="23" y="68"/>
                    </a:cubicBezTo>
                    <a:cubicBezTo>
                      <a:pt x="22" y="67"/>
                      <a:pt x="22" y="68"/>
                      <a:pt x="22" y="67"/>
                    </a:cubicBezTo>
                    <a:cubicBezTo>
                      <a:pt x="22" y="66"/>
                      <a:pt x="23" y="66"/>
                      <a:pt x="22" y="65"/>
                    </a:cubicBezTo>
                    <a:cubicBezTo>
                      <a:pt x="22" y="65"/>
                      <a:pt x="21" y="64"/>
                      <a:pt x="21" y="64"/>
                    </a:cubicBezTo>
                    <a:cubicBezTo>
                      <a:pt x="20" y="64"/>
                      <a:pt x="21" y="65"/>
                      <a:pt x="20" y="64"/>
                    </a:cubicBezTo>
                    <a:cubicBezTo>
                      <a:pt x="20" y="63"/>
                      <a:pt x="19" y="63"/>
                      <a:pt x="19" y="63"/>
                    </a:cubicBezTo>
                    <a:cubicBezTo>
                      <a:pt x="19" y="63"/>
                      <a:pt x="18" y="63"/>
                      <a:pt x="18" y="62"/>
                    </a:cubicBezTo>
                    <a:cubicBezTo>
                      <a:pt x="18" y="62"/>
                      <a:pt x="18" y="61"/>
                      <a:pt x="18" y="60"/>
                    </a:cubicBezTo>
                    <a:cubicBezTo>
                      <a:pt x="18" y="60"/>
                      <a:pt x="19" y="59"/>
                      <a:pt x="19" y="58"/>
                    </a:cubicBezTo>
                    <a:cubicBezTo>
                      <a:pt x="19" y="58"/>
                      <a:pt x="19" y="55"/>
                      <a:pt x="19" y="55"/>
                    </a:cubicBezTo>
                    <a:cubicBezTo>
                      <a:pt x="19" y="55"/>
                      <a:pt x="16" y="61"/>
                      <a:pt x="15" y="66"/>
                    </a:cubicBezTo>
                    <a:cubicBezTo>
                      <a:pt x="15" y="66"/>
                      <a:pt x="16" y="65"/>
                      <a:pt x="16" y="66"/>
                    </a:cubicBezTo>
                    <a:cubicBezTo>
                      <a:pt x="16" y="67"/>
                      <a:pt x="17" y="68"/>
                      <a:pt x="16" y="69"/>
                    </a:cubicBezTo>
                    <a:cubicBezTo>
                      <a:pt x="16" y="69"/>
                      <a:pt x="16" y="69"/>
                      <a:pt x="16" y="72"/>
                    </a:cubicBezTo>
                    <a:cubicBezTo>
                      <a:pt x="16" y="74"/>
                      <a:pt x="17" y="75"/>
                      <a:pt x="17" y="76"/>
                    </a:cubicBezTo>
                    <a:cubicBezTo>
                      <a:pt x="16" y="76"/>
                      <a:pt x="16" y="77"/>
                      <a:pt x="16" y="78"/>
                    </a:cubicBezTo>
                    <a:cubicBezTo>
                      <a:pt x="16" y="79"/>
                      <a:pt x="16" y="82"/>
                      <a:pt x="17" y="82"/>
                    </a:cubicBezTo>
                    <a:cubicBezTo>
                      <a:pt x="17" y="82"/>
                      <a:pt x="17" y="83"/>
                      <a:pt x="17" y="83"/>
                    </a:cubicBezTo>
                    <a:cubicBezTo>
                      <a:pt x="18" y="84"/>
                      <a:pt x="17" y="85"/>
                      <a:pt x="18" y="84"/>
                    </a:cubicBezTo>
                    <a:cubicBezTo>
                      <a:pt x="19" y="82"/>
                      <a:pt x="20" y="81"/>
                      <a:pt x="20" y="81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80"/>
                      <a:pt x="20" y="79"/>
                      <a:pt x="22" y="79"/>
                    </a:cubicBezTo>
                    <a:cubicBezTo>
                      <a:pt x="23" y="79"/>
                      <a:pt x="24" y="79"/>
                      <a:pt x="24" y="80"/>
                    </a:cubicBezTo>
                    <a:cubicBezTo>
                      <a:pt x="25" y="80"/>
                      <a:pt x="23" y="82"/>
                      <a:pt x="24" y="82"/>
                    </a:cubicBezTo>
                    <a:cubicBezTo>
                      <a:pt x="25" y="82"/>
                      <a:pt x="27" y="81"/>
                      <a:pt x="28" y="81"/>
                    </a:cubicBezTo>
                    <a:cubicBezTo>
                      <a:pt x="29" y="81"/>
                      <a:pt x="29" y="82"/>
                      <a:pt x="30" y="83"/>
                    </a:cubicBezTo>
                    <a:cubicBezTo>
                      <a:pt x="30" y="84"/>
                      <a:pt x="30" y="85"/>
                      <a:pt x="31" y="86"/>
                    </a:cubicBezTo>
                    <a:cubicBezTo>
                      <a:pt x="32" y="86"/>
                      <a:pt x="31" y="87"/>
                      <a:pt x="32" y="88"/>
                    </a:cubicBezTo>
                    <a:cubicBezTo>
                      <a:pt x="32" y="89"/>
                      <a:pt x="34" y="90"/>
                      <a:pt x="35" y="90"/>
                    </a:cubicBezTo>
                    <a:cubicBezTo>
                      <a:pt x="35" y="90"/>
                      <a:pt x="37" y="90"/>
                      <a:pt x="38" y="90"/>
                    </a:cubicBezTo>
                    <a:cubicBezTo>
                      <a:pt x="39" y="91"/>
                      <a:pt x="38" y="92"/>
                      <a:pt x="39" y="92"/>
                    </a:cubicBezTo>
                    <a:cubicBezTo>
                      <a:pt x="40" y="92"/>
                      <a:pt x="41" y="95"/>
                      <a:pt x="41" y="95"/>
                    </a:cubicBezTo>
                    <a:cubicBezTo>
                      <a:pt x="41" y="95"/>
                      <a:pt x="41" y="97"/>
                      <a:pt x="41" y="98"/>
                    </a:cubicBezTo>
                    <a:cubicBezTo>
                      <a:pt x="41" y="98"/>
                      <a:pt x="41" y="99"/>
                      <a:pt x="42" y="100"/>
                    </a:cubicBezTo>
                    <a:cubicBezTo>
                      <a:pt x="42" y="100"/>
                      <a:pt x="44" y="100"/>
                      <a:pt x="44" y="100"/>
                    </a:cubicBezTo>
                    <a:cubicBezTo>
                      <a:pt x="44" y="100"/>
                      <a:pt x="43" y="102"/>
                      <a:pt x="45" y="102"/>
                    </a:cubicBezTo>
                    <a:cubicBezTo>
                      <a:pt x="47" y="103"/>
                      <a:pt x="48" y="103"/>
                      <a:pt x="49" y="104"/>
                    </a:cubicBezTo>
                    <a:cubicBezTo>
                      <a:pt x="49" y="104"/>
                      <a:pt x="48" y="105"/>
                      <a:pt x="50" y="105"/>
                    </a:cubicBezTo>
                    <a:cubicBezTo>
                      <a:pt x="52" y="105"/>
                      <a:pt x="54" y="105"/>
                      <a:pt x="55" y="106"/>
                    </a:cubicBezTo>
                    <a:cubicBezTo>
                      <a:pt x="56" y="106"/>
                      <a:pt x="55" y="107"/>
                      <a:pt x="57" y="109"/>
                    </a:cubicBezTo>
                    <a:cubicBezTo>
                      <a:pt x="60" y="110"/>
                      <a:pt x="60" y="111"/>
                      <a:pt x="61" y="111"/>
                    </a:cubicBezTo>
                    <a:cubicBezTo>
                      <a:pt x="62" y="111"/>
                      <a:pt x="63" y="111"/>
                      <a:pt x="63" y="113"/>
                    </a:cubicBezTo>
                    <a:cubicBezTo>
                      <a:pt x="62" y="115"/>
                      <a:pt x="62" y="116"/>
                      <a:pt x="61" y="117"/>
                    </a:cubicBezTo>
                    <a:cubicBezTo>
                      <a:pt x="60" y="118"/>
                      <a:pt x="59" y="120"/>
                      <a:pt x="58" y="121"/>
                    </a:cubicBezTo>
                    <a:cubicBezTo>
                      <a:pt x="58" y="122"/>
                      <a:pt x="57" y="123"/>
                      <a:pt x="58" y="124"/>
                    </a:cubicBezTo>
                    <a:cubicBezTo>
                      <a:pt x="58" y="126"/>
                      <a:pt x="59" y="127"/>
                      <a:pt x="59" y="128"/>
                    </a:cubicBezTo>
                    <a:cubicBezTo>
                      <a:pt x="59" y="129"/>
                      <a:pt x="59" y="131"/>
                      <a:pt x="59" y="132"/>
                    </a:cubicBezTo>
                    <a:cubicBezTo>
                      <a:pt x="58" y="133"/>
                      <a:pt x="58" y="134"/>
                      <a:pt x="58" y="134"/>
                    </a:cubicBezTo>
                    <a:cubicBezTo>
                      <a:pt x="58" y="134"/>
                      <a:pt x="59" y="136"/>
                      <a:pt x="58" y="137"/>
                    </a:cubicBezTo>
                    <a:cubicBezTo>
                      <a:pt x="57" y="138"/>
                      <a:pt x="55" y="140"/>
                      <a:pt x="54" y="140"/>
                    </a:cubicBezTo>
                    <a:cubicBezTo>
                      <a:pt x="53" y="140"/>
                      <a:pt x="51" y="142"/>
                      <a:pt x="51" y="142"/>
                    </a:cubicBezTo>
                    <a:cubicBezTo>
                      <a:pt x="51" y="142"/>
                      <a:pt x="51" y="146"/>
                      <a:pt x="51" y="147"/>
                    </a:cubicBezTo>
                    <a:cubicBezTo>
                      <a:pt x="51" y="147"/>
                      <a:pt x="47" y="154"/>
                      <a:pt x="49" y="155"/>
                    </a:cubicBezTo>
                    <a:cubicBezTo>
                      <a:pt x="50" y="156"/>
                      <a:pt x="50" y="158"/>
                      <a:pt x="50" y="159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48" y="161"/>
                      <a:pt x="46" y="161"/>
                      <a:pt x="47" y="163"/>
                    </a:cubicBezTo>
                    <a:cubicBezTo>
                      <a:pt x="49" y="165"/>
                      <a:pt x="50" y="165"/>
                      <a:pt x="50" y="167"/>
                    </a:cubicBezTo>
                    <a:cubicBezTo>
                      <a:pt x="51" y="168"/>
                      <a:pt x="51" y="168"/>
                      <a:pt x="52" y="170"/>
                    </a:cubicBezTo>
                    <a:cubicBezTo>
                      <a:pt x="53" y="171"/>
                      <a:pt x="53" y="172"/>
                      <a:pt x="54" y="173"/>
                    </a:cubicBezTo>
                    <a:cubicBezTo>
                      <a:pt x="55" y="174"/>
                      <a:pt x="56" y="175"/>
                      <a:pt x="56" y="176"/>
                    </a:cubicBezTo>
                    <a:cubicBezTo>
                      <a:pt x="56" y="177"/>
                      <a:pt x="59" y="179"/>
                      <a:pt x="56" y="177"/>
                    </a:cubicBezTo>
                    <a:cubicBezTo>
                      <a:pt x="53" y="175"/>
                      <a:pt x="56" y="177"/>
                      <a:pt x="52" y="174"/>
                    </a:cubicBezTo>
                    <a:cubicBezTo>
                      <a:pt x="49" y="171"/>
                      <a:pt x="48" y="173"/>
                      <a:pt x="46" y="171"/>
                    </a:cubicBezTo>
                    <a:cubicBezTo>
                      <a:pt x="45" y="169"/>
                      <a:pt x="47" y="175"/>
                      <a:pt x="44" y="168"/>
                    </a:cubicBezTo>
                    <a:cubicBezTo>
                      <a:pt x="41" y="160"/>
                      <a:pt x="40" y="161"/>
                      <a:pt x="39" y="159"/>
                    </a:cubicBezTo>
                    <a:cubicBezTo>
                      <a:pt x="39" y="157"/>
                      <a:pt x="39" y="159"/>
                      <a:pt x="37" y="155"/>
                    </a:cubicBezTo>
                    <a:cubicBezTo>
                      <a:pt x="35" y="151"/>
                      <a:pt x="37" y="154"/>
                      <a:pt x="35" y="151"/>
                    </a:cubicBezTo>
                    <a:cubicBezTo>
                      <a:pt x="33" y="149"/>
                      <a:pt x="33" y="152"/>
                      <a:pt x="32" y="148"/>
                    </a:cubicBezTo>
                    <a:cubicBezTo>
                      <a:pt x="31" y="143"/>
                      <a:pt x="31" y="146"/>
                      <a:pt x="30" y="141"/>
                    </a:cubicBezTo>
                    <a:cubicBezTo>
                      <a:pt x="28" y="136"/>
                      <a:pt x="31" y="136"/>
                      <a:pt x="28" y="133"/>
                    </a:cubicBezTo>
                    <a:cubicBezTo>
                      <a:pt x="25" y="131"/>
                      <a:pt x="25" y="132"/>
                      <a:pt x="24" y="131"/>
                    </a:cubicBezTo>
                    <a:cubicBezTo>
                      <a:pt x="23" y="129"/>
                      <a:pt x="25" y="130"/>
                      <a:pt x="22" y="126"/>
                    </a:cubicBezTo>
                    <a:cubicBezTo>
                      <a:pt x="20" y="122"/>
                      <a:pt x="16" y="120"/>
                      <a:pt x="16" y="113"/>
                    </a:cubicBezTo>
                    <a:cubicBezTo>
                      <a:pt x="16" y="105"/>
                      <a:pt x="16" y="104"/>
                      <a:pt x="16" y="104"/>
                    </a:cubicBezTo>
                    <a:cubicBezTo>
                      <a:pt x="16" y="104"/>
                      <a:pt x="13" y="101"/>
                      <a:pt x="14" y="97"/>
                    </a:cubicBezTo>
                    <a:cubicBezTo>
                      <a:pt x="15" y="92"/>
                      <a:pt x="16" y="94"/>
                      <a:pt x="15" y="92"/>
                    </a:cubicBezTo>
                    <a:cubicBezTo>
                      <a:pt x="15" y="91"/>
                      <a:pt x="14" y="91"/>
                      <a:pt x="13" y="89"/>
                    </a:cubicBezTo>
                    <a:cubicBezTo>
                      <a:pt x="12" y="88"/>
                      <a:pt x="12" y="88"/>
                      <a:pt x="11" y="87"/>
                    </a:cubicBezTo>
                    <a:cubicBezTo>
                      <a:pt x="11" y="86"/>
                      <a:pt x="11" y="83"/>
                      <a:pt x="11" y="83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10" y="84"/>
                      <a:pt x="0" y="182"/>
                      <a:pt x="97" y="197"/>
                    </a:cubicBezTo>
                    <a:cubicBezTo>
                      <a:pt x="97" y="197"/>
                      <a:pt x="75" y="192"/>
                      <a:pt x="73" y="187"/>
                    </a:cubicBezTo>
                    <a:cubicBezTo>
                      <a:pt x="73" y="187"/>
                      <a:pt x="72" y="183"/>
                      <a:pt x="73" y="183"/>
                    </a:cubicBezTo>
                    <a:cubicBezTo>
                      <a:pt x="74" y="183"/>
                      <a:pt x="76" y="184"/>
                      <a:pt x="77" y="183"/>
                    </a:cubicBezTo>
                    <a:cubicBezTo>
                      <a:pt x="79" y="181"/>
                      <a:pt x="80" y="180"/>
                      <a:pt x="80" y="180"/>
                    </a:cubicBezTo>
                    <a:cubicBezTo>
                      <a:pt x="80" y="182"/>
                      <a:pt x="80" y="182"/>
                      <a:pt x="80" y="182"/>
                    </a:cubicBezTo>
                    <a:cubicBezTo>
                      <a:pt x="80" y="182"/>
                      <a:pt x="79" y="182"/>
                      <a:pt x="83" y="181"/>
                    </a:cubicBezTo>
                    <a:cubicBezTo>
                      <a:pt x="88" y="181"/>
                      <a:pt x="88" y="181"/>
                      <a:pt x="89" y="181"/>
                    </a:cubicBezTo>
                    <a:cubicBezTo>
                      <a:pt x="91" y="180"/>
                      <a:pt x="93" y="176"/>
                      <a:pt x="94" y="178"/>
                    </a:cubicBezTo>
                    <a:cubicBezTo>
                      <a:pt x="95" y="181"/>
                      <a:pt x="93" y="180"/>
                      <a:pt x="95" y="181"/>
                    </a:cubicBezTo>
                    <a:cubicBezTo>
                      <a:pt x="97" y="181"/>
                      <a:pt x="101" y="180"/>
                      <a:pt x="101" y="180"/>
                    </a:cubicBezTo>
                    <a:cubicBezTo>
                      <a:pt x="101" y="180"/>
                      <a:pt x="108" y="181"/>
                      <a:pt x="108" y="180"/>
                    </a:cubicBezTo>
                    <a:cubicBezTo>
                      <a:pt x="109" y="179"/>
                      <a:pt x="109" y="178"/>
                      <a:pt x="110" y="178"/>
                    </a:cubicBezTo>
                    <a:cubicBezTo>
                      <a:pt x="111" y="178"/>
                      <a:pt x="112" y="180"/>
                      <a:pt x="112" y="180"/>
                    </a:cubicBezTo>
                    <a:cubicBezTo>
                      <a:pt x="108" y="182"/>
                      <a:pt x="108" y="182"/>
                      <a:pt x="108" y="182"/>
                    </a:cubicBezTo>
                    <a:cubicBezTo>
                      <a:pt x="105" y="185"/>
                      <a:pt x="105" y="185"/>
                      <a:pt x="105" y="185"/>
                    </a:cubicBezTo>
                    <a:cubicBezTo>
                      <a:pt x="105" y="185"/>
                      <a:pt x="103" y="185"/>
                      <a:pt x="105" y="186"/>
                    </a:cubicBezTo>
                    <a:cubicBezTo>
                      <a:pt x="106" y="187"/>
                      <a:pt x="107" y="187"/>
                      <a:pt x="108" y="187"/>
                    </a:cubicBezTo>
                    <a:cubicBezTo>
                      <a:pt x="110" y="187"/>
                      <a:pt x="114" y="190"/>
                      <a:pt x="115" y="188"/>
                    </a:cubicBezTo>
                    <a:cubicBezTo>
                      <a:pt x="116" y="186"/>
                      <a:pt x="116" y="186"/>
                      <a:pt x="117" y="185"/>
                    </a:cubicBezTo>
                    <a:cubicBezTo>
                      <a:pt x="117" y="184"/>
                      <a:pt x="117" y="182"/>
                      <a:pt x="119" y="182"/>
                    </a:cubicBezTo>
                    <a:cubicBezTo>
                      <a:pt x="120" y="182"/>
                      <a:pt x="122" y="183"/>
                      <a:pt x="122" y="183"/>
                    </a:cubicBezTo>
                    <a:cubicBezTo>
                      <a:pt x="121" y="186"/>
                      <a:pt x="121" y="186"/>
                      <a:pt x="121" y="186"/>
                    </a:cubicBezTo>
                    <a:cubicBezTo>
                      <a:pt x="121" y="186"/>
                      <a:pt x="123" y="186"/>
                      <a:pt x="125" y="186"/>
                    </a:cubicBezTo>
                    <a:cubicBezTo>
                      <a:pt x="126" y="186"/>
                      <a:pt x="126" y="188"/>
                      <a:pt x="128" y="186"/>
                    </a:cubicBezTo>
                    <a:cubicBezTo>
                      <a:pt x="129" y="184"/>
                      <a:pt x="129" y="184"/>
                      <a:pt x="131" y="184"/>
                    </a:cubicBezTo>
                    <a:cubicBezTo>
                      <a:pt x="133" y="184"/>
                      <a:pt x="135" y="183"/>
                      <a:pt x="136" y="183"/>
                    </a:cubicBezTo>
                    <a:cubicBezTo>
                      <a:pt x="136" y="184"/>
                      <a:pt x="138" y="184"/>
                      <a:pt x="139" y="184"/>
                    </a:cubicBezTo>
                    <a:cubicBezTo>
                      <a:pt x="139" y="184"/>
                      <a:pt x="143" y="186"/>
                      <a:pt x="143" y="186"/>
                    </a:cubicBezTo>
                    <a:cubicBezTo>
                      <a:pt x="144" y="185"/>
                      <a:pt x="148" y="186"/>
                      <a:pt x="148" y="186"/>
                    </a:cubicBezTo>
                    <a:cubicBezTo>
                      <a:pt x="148" y="186"/>
                      <a:pt x="137" y="196"/>
                      <a:pt x="113" y="197"/>
                    </a:cubicBezTo>
                    <a:cubicBezTo>
                      <a:pt x="113" y="197"/>
                      <a:pt x="167" y="199"/>
                      <a:pt x="197" y="146"/>
                    </a:cubicBezTo>
                    <a:cubicBezTo>
                      <a:pt x="228" y="94"/>
                      <a:pt x="206" y="26"/>
                      <a:pt x="137" y="3"/>
                    </a:cubicBezTo>
                    <a:cubicBezTo>
                      <a:pt x="137" y="3"/>
                      <a:pt x="189" y="22"/>
                      <a:pt x="203" y="71"/>
                    </a:cubicBezTo>
                    <a:cubicBezTo>
                      <a:pt x="202" y="72"/>
                      <a:pt x="202" y="72"/>
                      <a:pt x="202" y="72"/>
                    </a:cubicBezTo>
                    <a:cubicBezTo>
                      <a:pt x="201" y="71"/>
                      <a:pt x="201" y="72"/>
                      <a:pt x="200" y="69"/>
                    </a:cubicBezTo>
                    <a:cubicBezTo>
                      <a:pt x="199" y="67"/>
                      <a:pt x="199" y="68"/>
                      <a:pt x="199" y="66"/>
                    </a:cubicBezTo>
                    <a:cubicBezTo>
                      <a:pt x="198" y="64"/>
                      <a:pt x="198" y="65"/>
                      <a:pt x="197" y="64"/>
                    </a:cubicBezTo>
                    <a:cubicBezTo>
                      <a:pt x="195" y="62"/>
                      <a:pt x="195" y="62"/>
                      <a:pt x="194" y="61"/>
                    </a:cubicBezTo>
                    <a:cubicBezTo>
                      <a:pt x="193" y="61"/>
                      <a:pt x="192" y="58"/>
                      <a:pt x="192" y="57"/>
                    </a:cubicBezTo>
                    <a:cubicBezTo>
                      <a:pt x="191" y="56"/>
                      <a:pt x="189" y="55"/>
                      <a:pt x="188" y="55"/>
                    </a:cubicBezTo>
                    <a:cubicBezTo>
                      <a:pt x="187" y="55"/>
                      <a:pt x="188" y="54"/>
                      <a:pt x="187" y="55"/>
                    </a:cubicBezTo>
                    <a:cubicBezTo>
                      <a:pt x="187" y="56"/>
                      <a:pt x="189" y="58"/>
                      <a:pt x="189" y="58"/>
                    </a:cubicBezTo>
                    <a:cubicBezTo>
                      <a:pt x="189" y="62"/>
                      <a:pt x="189" y="62"/>
                      <a:pt x="189" y="62"/>
                    </a:cubicBezTo>
                    <a:cubicBezTo>
                      <a:pt x="189" y="62"/>
                      <a:pt x="190" y="65"/>
                      <a:pt x="190" y="66"/>
                    </a:cubicBezTo>
                    <a:cubicBezTo>
                      <a:pt x="190" y="67"/>
                      <a:pt x="189" y="70"/>
                      <a:pt x="189" y="70"/>
                    </a:cubicBezTo>
                    <a:cubicBezTo>
                      <a:pt x="189" y="70"/>
                      <a:pt x="188" y="72"/>
                      <a:pt x="187" y="73"/>
                    </a:cubicBezTo>
                    <a:cubicBezTo>
                      <a:pt x="186" y="73"/>
                      <a:pt x="181" y="74"/>
                      <a:pt x="181" y="74"/>
                    </a:cubicBezTo>
                    <a:cubicBezTo>
                      <a:pt x="181" y="74"/>
                      <a:pt x="179" y="72"/>
                      <a:pt x="179" y="71"/>
                    </a:cubicBezTo>
                    <a:cubicBezTo>
                      <a:pt x="178" y="69"/>
                      <a:pt x="175" y="69"/>
                      <a:pt x="174" y="68"/>
                    </a:cubicBezTo>
                    <a:cubicBezTo>
                      <a:pt x="174" y="67"/>
                      <a:pt x="175" y="66"/>
                      <a:pt x="173" y="64"/>
                    </a:cubicBezTo>
                    <a:cubicBezTo>
                      <a:pt x="172" y="62"/>
                      <a:pt x="173" y="63"/>
                      <a:pt x="172" y="61"/>
                    </a:cubicBezTo>
                    <a:cubicBezTo>
                      <a:pt x="170" y="59"/>
                      <a:pt x="170" y="59"/>
                      <a:pt x="170" y="59"/>
                    </a:cubicBezTo>
                    <a:cubicBezTo>
                      <a:pt x="170" y="59"/>
                      <a:pt x="166" y="58"/>
                      <a:pt x="167" y="60"/>
                    </a:cubicBezTo>
                    <a:cubicBezTo>
                      <a:pt x="168" y="63"/>
                      <a:pt x="167" y="65"/>
                      <a:pt x="168" y="65"/>
                    </a:cubicBezTo>
                    <a:cubicBezTo>
                      <a:pt x="169" y="66"/>
                      <a:pt x="170" y="65"/>
                      <a:pt x="171" y="67"/>
                    </a:cubicBezTo>
                    <a:cubicBezTo>
                      <a:pt x="172" y="69"/>
                      <a:pt x="172" y="70"/>
                      <a:pt x="172" y="71"/>
                    </a:cubicBezTo>
                    <a:cubicBezTo>
                      <a:pt x="173" y="71"/>
                      <a:pt x="173" y="74"/>
                      <a:pt x="174" y="75"/>
                    </a:cubicBezTo>
                    <a:cubicBezTo>
                      <a:pt x="175" y="75"/>
                      <a:pt x="178" y="75"/>
                      <a:pt x="178" y="76"/>
                    </a:cubicBezTo>
                    <a:cubicBezTo>
                      <a:pt x="177" y="77"/>
                      <a:pt x="176" y="78"/>
                      <a:pt x="178" y="79"/>
                    </a:cubicBezTo>
                    <a:cubicBezTo>
                      <a:pt x="179" y="79"/>
                      <a:pt x="179" y="80"/>
                      <a:pt x="180" y="80"/>
                    </a:cubicBezTo>
                    <a:cubicBezTo>
                      <a:pt x="181" y="80"/>
                      <a:pt x="181" y="80"/>
                      <a:pt x="182" y="79"/>
                    </a:cubicBezTo>
                    <a:cubicBezTo>
                      <a:pt x="184" y="79"/>
                      <a:pt x="186" y="79"/>
                      <a:pt x="186" y="79"/>
                    </a:cubicBezTo>
                    <a:cubicBezTo>
                      <a:pt x="186" y="79"/>
                      <a:pt x="188" y="80"/>
                      <a:pt x="188" y="81"/>
                    </a:cubicBezTo>
                    <a:cubicBezTo>
                      <a:pt x="188" y="82"/>
                      <a:pt x="187" y="86"/>
                      <a:pt x="187" y="86"/>
                    </a:cubicBezTo>
                    <a:cubicBezTo>
                      <a:pt x="185" y="90"/>
                      <a:pt x="185" y="90"/>
                      <a:pt x="185" y="90"/>
                    </a:cubicBezTo>
                    <a:cubicBezTo>
                      <a:pt x="185" y="90"/>
                      <a:pt x="185" y="97"/>
                      <a:pt x="184" y="97"/>
                    </a:cubicBezTo>
                    <a:cubicBezTo>
                      <a:pt x="183" y="97"/>
                      <a:pt x="182" y="100"/>
                      <a:pt x="181" y="100"/>
                    </a:cubicBezTo>
                    <a:cubicBezTo>
                      <a:pt x="180" y="101"/>
                      <a:pt x="180" y="105"/>
                      <a:pt x="180" y="105"/>
                    </a:cubicBezTo>
                    <a:cubicBezTo>
                      <a:pt x="178" y="108"/>
                      <a:pt x="178" y="108"/>
                      <a:pt x="178" y="108"/>
                    </a:cubicBezTo>
                    <a:cubicBezTo>
                      <a:pt x="178" y="108"/>
                      <a:pt x="178" y="111"/>
                      <a:pt x="178" y="112"/>
                    </a:cubicBezTo>
                    <a:cubicBezTo>
                      <a:pt x="178" y="113"/>
                      <a:pt x="179" y="117"/>
                      <a:pt x="178" y="119"/>
                    </a:cubicBezTo>
                    <a:cubicBezTo>
                      <a:pt x="178" y="121"/>
                      <a:pt x="175" y="122"/>
                      <a:pt x="175" y="122"/>
                    </a:cubicBezTo>
                    <a:cubicBezTo>
                      <a:pt x="175" y="122"/>
                      <a:pt x="179" y="126"/>
                      <a:pt x="177" y="126"/>
                    </a:cubicBezTo>
                    <a:cubicBezTo>
                      <a:pt x="175" y="127"/>
                      <a:pt x="173" y="129"/>
                      <a:pt x="173" y="130"/>
                    </a:cubicBezTo>
                    <a:cubicBezTo>
                      <a:pt x="172" y="131"/>
                      <a:pt x="172" y="132"/>
                      <a:pt x="171" y="132"/>
                    </a:cubicBezTo>
                    <a:cubicBezTo>
                      <a:pt x="170" y="133"/>
                      <a:pt x="168" y="133"/>
                      <a:pt x="168" y="134"/>
                    </a:cubicBezTo>
                    <a:cubicBezTo>
                      <a:pt x="168" y="134"/>
                      <a:pt x="168" y="137"/>
                      <a:pt x="168" y="137"/>
                    </a:cubicBezTo>
                    <a:cubicBezTo>
                      <a:pt x="164" y="142"/>
                      <a:pt x="164" y="142"/>
                      <a:pt x="164" y="142"/>
                    </a:cubicBezTo>
                    <a:cubicBezTo>
                      <a:pt x="160" y="146"/>
                      <a:pt x="160" y="146"/>
                      <a:pt x="160" y="146"/>
                    </a:cubicBezTo>
                    <a:cubicBezTo>
                      <a:pt x="160" y="146"/>
                      <a:pt x="160" y="149"/>
                      <a:pt x="159" y="149"/>
                    </a:cubicBezTo>
                    <a:cubicBezTo>
                      <a:pt x="158" y="149"/>
                      <a:pt x="153" y="151"/>
                      <a:pt x="152" y="152"/>
                    </a:cubicBezTo>
                    <a:cubicBezTo>
                      <a:pt x="152" y="152"/>
                      <a:pt x="148" y="154"/>
                      <a:pt x="147" y="154"/>
                    </a:cubicBezTo>
                    <a:cubicBezTo>
                      <a:pt x="146" y="154"/>
                      <a:pt x="148" y="157"/>
                      <a:pt x="146" y="154"/>
                    </a:cubicBezTo>
                    <a:cubicBezTo>
                      <a:pt x="144" y="151"/>
                      <a:pt x="145" y="153"/>
                      <a:pt x="144" y="149"/>
                    </a:cubicBezTo>
                    <a:cubicBezTo>
                      <a:pt x="142" y="145"/>
                      <a:pt x="142" y="148"/>
                      <a:pt x="142" y="145"/>
                    </a:cubicBezTo>
                    <a:cubicBezTo>
                      <a:pt x="142" y="143"/>
                      <a:pt x="142" y="145"/>
                      <a:pt x="142" y="143"/>
                    </a:cubicBezTo>
                    <a:cubicBezTo>
                      <a:pt x="142" y="140"/>
                      <a:pt x="143" y="142"/>
                      <a:pt x="141" y="139"/>
                    </a:cubicBezTo>
                    <a:cubicBezTo>
                      <a:pt x="140" y="136"/>
                      <a:pt x="140" y="137"/>
                      <a:pt x="138" y="135"/>
                    </a:cubicBezTo>
                    <a:cubicBezTo>
                      <a:pt x="136" y="133"/>
                      <a:pt x="135" y="135"/>
                      <a:pt x="136" y="132"/>
                    </a:cubicBezTo>
                    <a:cubicBezTo>
                      <a:pt x="137" y="129"/>
                      <a:pt x="137" y="132"/>
                      <a:pt x="137" y="129"/>
                    </a:cubicBezTo>
                    <a:cubicBezTo>
                      <a:pt x="138" y="126"/>
                      <a:pt x="137" y="125"/>
                      <a:pt x="139" y="124"/>
                    </a:cubicBezTo>
                    <a:cubicBezTo>
                      <a:pt x="141" y="123"/>
                      <a:pt x="142" y="122"/>
                      <a:pt x="142" y="121"/>
                    </a:cubicBezTo>
                    <a:cubicBezTo>
                      <a:pt x="142" y="119"/>
                      <a:pt x="142" y="118"/>
                      <a:pt x="142" y="117"/>
                    </a:cubicBezTo>
                    <a:cubicBezTo>
                      <a:pt x="141" y="116"/>
                      <a:pt x="139" y="114"/>
                      <a:pt x="139" y="113"/>
                    </a:cubicBezTo>
                    <a:cubicBezTo>
                      <a:pt x="139" y="112"/>
                      <a:pt x="139" y="113"/>
                      <a:pt x="137" y="111"/>
                    </a:cubicBezTo>
                    <a:cubicBezTo>
                      <a:pt x="136" y="109"/>
                      <a:pt x="135" y="108"/>
                      <a:pt x="135" y="108"/>
                    </a:cubicBezTo>
                    <a:cubicBezTo>
                      <a:pt x="135" y="108"/>
                      <a:pt x="135" y="103"/>
                      <a:pt x="135" y="101"/>
                    </a:cubicBezTo>
                    <a:cubicBezTo>
                      <a:pt x="135" y="99"/>
                      <a:pt x="134" y="102"/>
                      <a:pt x="135" y="99"/>
                    </a:cubicBezTo>
                    <a:cubicBezTo>
                      <a:pt x="135" y="96"/>
                      <a:pt x="135" y="94"/>
                      <a:pt x="135" y="94"/>
                    </a:cubicBezTo>
                    <a:cubicBezTo>
                      <a:pt x="135" y="94"/>
                      <a:pt x="132" y="92"/>
                      <a:pt x="131" y="92"/>
                    </a:cubicBezTo>
                    <a:cubicBezTo>
                      <a:pt x="129" y="92"/>
                      <a:pt x="129" y="94"/>
                      <a:pt x="127" y="93"/>
                    </a:cubicBezTo>
                    <a:cubicBezTo>
                      <a:pt x="125" y="91"/>
                      <a:pt x="126" y="90"/>
                      <a:pt x="125" y="89"/>
                    </a:cubicBezTo>
                    <a:cubicBezTo>
                      <a:pt x="124" y="89"/>
                      <a:pt x="123" y="89"/>
                      <a:pt x="122" y="90"/>
                    </a:cubicBezTo>
                    <a:cubicBezTo>
                      <a:pt x="121" y="91"/>
                      <a:pt x="118" y="91"/>
                      <a:pt x="116" y="91"/>
                    </a:cubicBezTo>
                    <a:cubicBezTo>
                      <a:pt x="114" y="92"/>
                      <a:pt x="113" y="92"/>
                      <a:pt x="110" y="92"/>
                    </a:cubicBezTo>
                    <a:cubicBezTo>
                      <a:pt x="108" y="92"/>
                      <a:pt x="104" y="93"/>
                      <a:pt x="102" y="92"/>
                    </a:cubicBezTo>
                    <a:cubicBezTo>
                      <a:pt x="100" y="91"/>
                      <a:pt x="100" y="92"/>
                      <a:pt x="99" y="90"/>
                    </a:cubicBezTo>
                    <a:cubicBezTo>
                      <a:pt x="98" y="88"/>
                      <a:pt x="99" y="88"/>
                      <a:pt x="97" y="87"/>
                    </a:cubicBezTo>
                    <a:cubicBezTo>
                      <a:pt x="95" y="86"/>
                      <a:pt x="94" y="87"/>
                      <a:pt x="94" y="85"/>
                    </a:cubicBezTo>
                    <a:cubicBezTo>
                      <a:pt x="94" y="82"/>
                      <a:pt x="95" y="83"/>
                      <a:pt x="93" y="81"/>
                    </a:cubicBezTo>
                    <a:cubicBezTo>
                      <a:pt x="92" y="79"/>
                      <a:pt x="94" y="82"/>
                      <a:pt x="92" y="79"/>
                    </a:cubicBezTo>
                    <a:cubicBezTo>
                      <a:pt x="89" y="76"/>
                      <a:pt x="88" y="79"/>
                      <a:pt x="89" y="76"/>
                    </a:cubicBezTo>
                    <a:cubicBezTo>
                      <a:pt x="90" y="74"/>
                      <a:pt x="91" y="75"/>
                      <a:pt x="91" y="73"/>
                    </a:cubicBezTo>
                    <a:cubicBezTo>
                      <a:pt x="91" y="70"/>
                      <a:pt x="95" y="74"/>
                      <a:pt x="92" y="68"/>
                    </a:cubicBezTo>
                    <a:cubicBezTo>
                      <a:pt x="90" y="63"/>
                      <a:pt x="89" y="64"/>
                      <a:pt x="92" y="60"/>
                    </a:cubicBezTo>
                    <a:cubicBezTo>
                      <a:pt x="94" y="55"/>
                      <a:pt x="97" y="54"/>
                      <a:pt x="98" y="53"/>
                    </a:cubicBezTo>
                    <a:cubicBezTo>
                      <a:pt x="98" y="52"/>
                      <a:pt x="99" y="50"/>
                      <a:pt x="100" y="49"/>
                    </a:cubicBezTo>
                    <a:cubicBezTo>
                      <a:pt x="101" y="48"/>
                      <a:pt x="100" y="48"/>
                      <a:pt x="102" y="48"/>
                    </a:cubicBezTo>
                    <a:cubicBezTo>
                      <a:pt x="104" y="48"/>
                      <a:pt x="107" y="47"/>
                      <a:pt x="108" y="46"/>
                    </a:cubicBezTo>
                    <a:cubicBezTo>
                      <a:pt x="109" y="45"/>
                      <a:pt x="111" y="42"/>
                      <a:pt x="112" y="42"/>
                    </a:cubicBezTo>
                    <a:cubicBezTo>
                      <a:pt x="113" y="42"/>
                      <a:pt x="113" y="42"/>
                      <a:pt x="115" y="42"/>
                    </a:cubicBezTo>
                    <a:cubicBezTo>
                      <a:pt x="117" y="41"/>
                      <a:pt x="117" y="41"/>
                      <a:pt x="119" y="41"/>
                    </a:cubicBezTo>
                    <a:cubicBezTo>
                      <a:pt x="120" y="41"/>
                      <a:pt x="117" y="42"/>
                      <a:pt x="121" y="41"/>
                    </a:cubicBezTo>
                    <a:cubicBezTo>
                      <a:pt x="125" y="40"/>
                      <a:pt x="124" y="40"/>
                      <a:pt x="125" y="40"/>
                    </a:cubicBezTo>
                    <a:cubicBezTo>
                      <a:pt x="126" y="40"/>
                      <a:pt x="126" y="41"/>
                      <a:pt x="127" y="41"/>
                    </a:cubicBezTo>
                    <a:cubicBezTo>
                      <a:pt x="129" y="41"/>
                      <a:pt x="129" y="38"/>
                      <a:pt x="129" y="41"/>
                    </a:cubicBezTo>
                    <a:cubicBezTo>
                      <a:pt x="129" y="45"/>
                      <a:pt x="128" y="46"/>
                      <a:pt x="130" y="46"/>
                    </a:cubicBezTo>
                    <a:cubicBezTo>
                      <a:pt x="133" y="47"/>
                      <a:pt x="130" y="47"/>
                      <a:pt x="133" y="47"/>
                    </a:cubicBezTo>
                    <a:cubicBezTo>
                      <a:pt x="136" y="47"/>
                      <a:pt x="135" y="47"/>
                      <a:pt x="137" y="48"/>
                    </a:cubicBezTo>
                    <a:cubicBezTo>
                      <a:pt x="138" y="48"/>
                      <a:pt x="139" y="49"/>
                      <a:pt x="141" y="49"/>
                    </a:cubicBezTo>
                    <a:cubicBezTo>
                      <a:pt x="143" y="49"/>
                      <a:pt x="140" y="52"/>
                      <a:pt x="143" y="49"/>
                    </a:cubicBezTo>
                    <a:cubicBezTo>
                      <a:pt x="146" y="46"/>
                      <a:pt x="141" y="46"/>
                      <a:pt x="146" y="46"/>
                    </a:cubicBezTo>
                    <a:cubicBezTo>
                      <a:pt x="151" y="47"/>
                      <a:pt x="152" y="48"/>
                      <a:pt x="153" y="48"/>
                    </a:cubicBezTo>
                    <a:cubicBezTo>
                      <a:pt x="154" y="47"/>
                      <a:pt x="154" y="48"/>
                      <a:pt x="156" y="47"/>
                    </a:cubicBezTo>
                    <a:cubicBezTo>
                      <a:pt x="159" y="46"/>
                      <a:pt x="159" y="46"/>
                      <a:pt x="160" y="46"/>
                    </a:cubicBezTo>
                    <a:cubicBezTo>
                      <a:pt x="161" y="47"/>
                      <a:pt x="161" y="49"/>
                      <a:pt x="162" y="47"/>
                    </a:cubicBezTo>
                    <a:cubicBezTo>
                      <a:pt x="163" y="45"/>
                      <a:pt x="165" y="45"/>
                      <a:pt x="162" y="44"/>
                    </a:cubicBezTo>
                    <a:cubicBezTo>
                      <a:pt x="159" y="42"/>
                      <a:pt x="158" y="44"/>
                      <a:pt x="158" y="42"/>
                    </a:cubicBezTo>
                    <a:cubicBezTo>
                      <a:pt x="157" y="40"/>
                      <a:pt x="160" y="41"/>
                      <a:pt x="157" y="40"/>
                    </a:cubicBezTo>
                    <a:cubicBezTo>
                      <a:pt x="154" y="40"/>
                      <a:pt x="155" y="40"/>
                      <a:pt x="153" y="39"/>
                    </a:cubicBezTo>
                    <a:cubicBezTo>
                      <a:pt x="151" y="38"/>
                      <a:pt x="149" y="41"/>
                      <a:pt x="148" y="39"/>
                    </a:cubicBezTo>
                    <a:cubicBezTo>
                      <a:pt x="147" y="37"/>
                      <a:pt x="143" y="41"/>
                      <a:pt x="147" y="37"/>
                    </a:cubicBezTo>
                    <a:cubicBezTo>
                      <a:pt x="151" y="34"/>
                      <a:pt x="149" y="32"/>
                      <a:pt x="152" y="33"/>
                    </a:cubicBezTo>
                    <a:cubicBezTo>
                      <a:pt x="155" y="34"/>
                      <a:pt x="154" y="36"/>
                      <a:pt x="155" y="35"/>
                    </a:cubicBezTo>
                    <a:cubicBezTo>
                      <a:pt x="157" y="33"/>
                      <a:pt x="160" y="32"/>
                      <a:pt x="157" y="30"/>
                    </a:cubicBezTo>
                    <a:cubicBezTo>
                      <a:pt x="154" y="28"/>
                      <a:pt x="156" y="29"/>
                      <a:pt x="153" y="28"/>
                    </a:cubicBezTo>
                    <a:cubicBezTo>
                      <a:pt x="150" y="26"/>
                      <a:pt x="147" y="33"/>
                      <a:pt x="146" y="32"/>
                    </a:cubicBezTo>
                    <a:cubicBezTo>
                      <a:pt x="145" y="31"/>
                      <a:pt x="144" y="30"/>
                      <a:pt x="143" y="31"/>
                    </a:cubicBezTo>
                    <a:cubicBezTo>
                      <a:pt x="142" y="31"/>
                      <a:pt x="142" y="34"/>
                      <a:pt x="142" y="36"/>
                    </a:cubicBezTo>
                    <a:cubicBezTo>
                      <a:pt x="142" y="38"/>
                      <a:pt x="143" y="38"/>
                      <a:pt x="140" y="37"/>
                    </a:cubicBezTo>
                    <a:cubicBezTo>
                      <a:pt x="137" y="35"/>
                      <a:pt x="144" y="36"/>
                      <a:pt x="137" y="33"/>
                    </a:cubicBezTo>
                    <a:cubicBezTo>
                      <a:pt x="130" y="31"/>
                      <a:pt x="128" y="31"/>
                      <a:pt x="127" y="32"/>
                    </a:cubicBezTo>
                    <a:cubicBezTo>
                      <a:pt x="126" y="33"/>
                      <a:pt x="125" y="33"/>
                      <a:pt x="124" y="34"/>
                    </a:cubicBezTo>
                    <a:cubicBezTo>
                      <a:pt x="123" y="35"/>
                      <a:pt x="126" y="36"/>
                      <a:pt x="123" y="35"/>
                    </a:cubicBezTo>
                    <a:cubicBezTo>
                      <a:pt x="120" y="33"/>
                      <a:pt x="118" y="35"/>
                      <a:pt x="118" y="35"/>
                    </a:cubicBezTo>
                    <a:cubicBezTo>
                      <a:pt x="118" y="35"/>
                      <a:pt x="117" y="35"/>
                      <a:pt x="116" y="36"/>
                    </a:cubicBezTo>
                    <a:cubicBezTo>
                      <a:pt x="114" y="37"/>
                      <a:pt x="112" y="38"/>
                      <a:pt x="111" y="37"/>
                    </a:cubicBezTo>
                    <a:cubicBezTo>
                      <a:pt x="109" y="37"/>
                      <a:pt x="106" y="38"/>
                      <a:pt x="109" y="34"/>
                    </a:cubicBezTo>
                    <a:cubicBezTo>
                      <a:pt x="111" y="31"/>
                      <a:pt x="109" y="33"/>
                      <a:pt x="113" y="31"/>
                    </a:cubicBezTo>
                    <a:cubicBezTo>
                      <a:pt x="117" y="30"/>
                      <a:pt x="123" y="29"/>
                      <a:pt x="118" y="28"/>
                    </a:cubicBezTo>
                    <a:cubicBezTo>
                      <a:pt x="113" y="27"/>
                      <a:pt x="121" y="27"/>
                      <a:pt x="114" y="24"/>
                    </a:cubicBezTo>
                    <a:cubicBezTo>
                      <a:pt x="107" y="21"/>
                      <a:pt x="107" y="25"/>
                      <a:pt x="107" y="21"/>
                    </a:cubicBezTo>
                    <a:cubicBezTo>
                      <a:pt x="108" y="16"/>
                      <a:pt x="107" y="16"/>
                      <a:pt x="106" y="16"/>
                    </a:cubicBezTo>
                    <a:cubicBezTo>
                      <a:pt x="104" y="16"/>
                      <a:pt x="100" y="17"/>
                      <a:pt x="98" y="18"/>
                    </a:cubicBezTo>
                    <a:cubicBezTo>
                      <a:pt x="97" y="18"/>
                      <a:pt x="99" y="19"/>
                      <a:pt x="96" y="17"/>
                    </a:cubicBezTo>
                    <a:cubicBezTo>
                      <a:pt x="92" y="15"/>
                      <a:pt x="91" y="18"/>
                      <a:pt x="92" y="15"/>
                    </a:cubicBezTo>
                    <a:cubicBezTo>
                      <a:pt x="94" y="13"/>
                      <a:pt x="94" y="12"/>
                      <a:pt x="96" y="11"/>
                    </a:cubicBezTo>
                    <a:cubicBezTo>
                      <a:pt x="98" y="9"/>
                      <a:pt x="97" y="3"/>
                      <a:pt x="102" y="5"/>
                    </a:cubicBezTo>
                    <a:cubicBezTo>
                      <a:pt x="106" y="8"/>
                      <a:pt x="105" y="7"/>
                      <a:pt x="108" y="7"/>
                    </a:cubicBezTo>
                    <a:cubicBezTo>
                      <a:pt x="112" y="7"/>
                      <a:pt x="114" y="7"/>
                      <a:pt x="114" y="6"/>
                    </a:cubicBezTo>
                    <a:cubicBezTo>
                      <a:pt x="114" y="5"/>
                      <a:pt x="109" y="3"/>
                      <a:pt x="109" y="3"/>
                    </a:cubicBezTo>
                    <a:cubicBezTo>
                      <a:pt x="109" y="3"/>
                      <a:pt x="108" y="4"/>
                      <a:pt x="109" y="3"/>
                    </a:cubicBezTo>
                    <a:cubicBezTo>
                      <a:pt x="109" y="2"/>
                      <a:pt x="110" y="1"/>
                      <a:pt x="110" y="1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0"/>
                      <a:pt x="96" y="0"/>
                      <a:pt x="92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65" name="Freeform 41"/>
            <p:cNvSpPr>
              <a:spLocks noEditPoints="1"/>
            </p:cNvSpPr>
            <p:nvPr/>
          </p:nvSpPr>
          <p:spPr bwMode="auto">
            <a:xfrm>
              <a:off x="7012599" y="4186044"/>
              <a:ext cx="428625" cy="390525"/>
            </a:xfrm>
            <a:custGeom>
              <a:avLst/>
              <a:gdLst>
                <a:gd name="T0" fmla="*/ 116 w 196"/>
                <a:gd name="T1" fmla="*/ 2 h 179"/>
                <a:gd name="T2" fmla="*/ 98 w 196"/>
                <a:gd name="T3" fmla="*/ 0 h 179"/>
                <a:gd name="T4" fmla="*/ 98 w 196"/>
                <a:gd name="T5" fmla="*/ 17 h 179"/>
                <a:gd name="T6" fmla="*/ 113 w 196"/>
                <a:gd name="T7" fmla="*/ 18 h 179"/>
                <a:gd name="T8" fmla="*/ 169 w 196"/>
                <a:gd name="T9" fmla="*/ 105 h 179"/>
                <a:gd name="T10" fmla="*/ 98 w 196"/>
                <a:gd name="T11" fmla="*/ 163 h 179"/>
                <a:gd name="T12" fmla="*/ 98 w 196"/>
                <a:gd name="T13" fmla="*/ 179 h 179"/>
                <a:gd name="T14" fmla="*/ 185 w 196"/>
                <a:gd name="T15" fmla="*/ 108 h 179"/>
                <a:gd name="T16" fmla="*/ 116 w 196"/>
                <a:gd name="T17" fmla="*/ 2 h 179"/>
                <a:gd name="T18" fmla="*/ 98 w 196"/>
                <a:gd name="T19" fmla="*/ 0 h 179"/>
                <a:gd name="T20" fmla="*/ 10 w 196"/>
                <a:gd name="T21" fmla="*/ 71 h 179"/>
                <a:gd name="T22" fmla="*/ 79 w 196"/>
                <a:gd name="T23" fmla="*/ 177 h 179"/>
                <a:gd name="T24" fmla="*/ 98 w 196"/>
                <a:gd name="T25" fmla="*/ 179 h 179"/>
                <a:gd name="T26" fmla="*/ 98 w 196"/>
                <a:gd name="T27" fmla="*/ 163 h 179"/>
                <a:gd name="T28" fmla="*/ 83 w 196"/>
                <a:gd name="T29" fmla="*/ 161 h 179"/>
                <a:gd name="T30" fmla="*/ 83 w 196"/>
                <a:gd name="T31" fmla="*/ 161 h 179"/>
                <a:gd name="T32" fmla="*/ 26 w 196"/>
                <a:gd name="T33" fmla="*/ 75 h 179"/>
                <a:gd name="T34" fmla="*/ 98 w 196"/>
                <a:gd name="T35" fmla="*/ 17 h 179"/>
                <a:gd name="T36" fmla="*/ 98 w 196"/>
                <a:gd name="T3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6" h="179">
                  <a:moveTo>
                    <a:pt x="116" y="2"/>
                  </a:moveTo>
                  <a:cubicBezTo>
                    <a:pt x="110" y="1"/>
                    <a:pt x="104" y="0"/>
                    <a:pt x="98" y="0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103" y="17"/>
                    <a:pt x="108" y="17"/>
                    <a:pt x="113" y="18"/>
                  </a:cubicBezTo>
                  <a:cubicBezTo>
                    <a:pt x="152" y="27"/>
                    <a:pt x="177" y="65"/>
                    <a:pt x="169" y="105"/>
                  </a:cubicBezTo>
                  <a:cubicBezTo>
                    <a:pt x="162" y="139"/>
                    <a:pt x="131" y="163"/>
                    <a:pt x="98" y="163"/>
                  </a:cubicBezTo>
                  <a:cubicBezTo>
                    <a:pt x="98" y="179"/>
                    <a:pt x="98" y="179"/>
                    <a:pt x="98" y="179"/>
                  </a:cubicBezTo>
                  <a:cubicBezTo>
                    <a:pt x="139" y="179"/>
                    <a:pt x="177" y="150"/>
                    <a:pt x="185" y="108"/>
                  </a:cubicBezTo>
                  <a:cubicBezTo>
                    <a:pt x="196" y="60"/>
                    <a:pt x="165" y="12"/>
                    <a:pt x="116" y="2"/>
                  </a:cubicBezTo>
                  <a:close/>
                  <a:moveTo>
                    <a:pt x="98" y="0"/>
                  </a:moveTo>
                  <a:cubicBezTo>
                    <a:pt x="56" y="0"/>
                    <a:pt x="19" y="29"/>
                    <a:pt x="10" y="71"/>
                  </a:cubicBezTo>
                  <a:cubicBezTo>
                    <a:pt x="0" y="120"/>
                    <a:pt x="31" y="167"/>
                    <a:pt x="79" y="177"/>
                  </a:cubicBezTo>
                  <a:cubicBezTo>
                    <a:pt x="85" y="179"/>
                    <a:pt x="92" y="179"/>
                    <a:pt x="98" y="179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3" y="163"/>
                    <a:pt x="88" y="162"/>
                    <a:pt x="83" y="161"/>
                  </a:cubicBezTo>
                  <a:cubicBezTo>
                    <a:pt x="83" y="161"/>
                    <a:pt x="83" y="161"/>
                    <a:pt x="83" y="161"/>
                  </a:cubicBezTo>
                  <a:cubicBezTo>
                    <a:pt x="43" y="153"/>
                    <a:pt x="18" y="114"/>
                    <a:pt x="26" y="75"/>
                  </a:cubicBezTo>
                  <a:cubicBezTo>
                    <a:pt x="33" y="40"/>
                    <a:pt x="64" y="17"/>
                    <a:pt x="98" y="17"/>
                  </a:cubicBezTo>
                  <a:lnTo>
                    <a:pt x="98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6" name="Freeform 42"/>
            <p:cNvSpPr>
              <a:spLocks/>
            </p:cNvSpPr>
            <p:nvPr/>
          </p:nvSpPr>
          <p:spPr bwMode="auto">
            <a:xfrm>
              <a:off x="7123724" y="4546407"/>
              <a:ext cx="92075" cy="198438"/>
            </a:xfrm>
            <a:custGeom>
              <a:avLst/>
              <a:gdLst>
                <a:gd name="T0" fmla="*/ 33 w 58"/>
                <a:gd name="T1" fmla="*/ 125 h 125"/>
                <a:gd name="T2" fmla="*/ 0 w 58"/>
                <a:gd name="T3" fmla="*/ 118 h 125"/>
                <a:gd name="T4" fmla="*/ 25 w 58"/>
                <a:gd name="T5" fmla="*/ 0 h 125"/>
                <a:gd name="T6" fmla="*/ 58 w 58"/>
                <a:gd name="T7" fmla="*/ 7 h 125"/>
                <a:gd name="T8" fmla="*/ 33 w 58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25">
                  <a:moveTo>
                    <a:pt x="33" y="125"/>
                  </a:moveTo>
                  <a:lnTo>
                    <a:pt x="0" y="118"/>
                  </a:lnTo>
                  <a:lnTo>
                    <a:pt x="25" y="0"/>
                  </a:lnTo>
                  <a:lnTo>
                    <a:pt x="58" y="7"/>
                  </a:lnTo>
                  <a:lnTo>
                    <a:pt x="33" y="12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7" name="Freeform 43"/>
            <p:cNvSpPr>
              <a:spLocks/>
            </p:cNvSpPr>
            <p:nvPr/>
          </p:nvSpPr>
          <p:spPr bwMode="auto">
            <a:xfrm>
              <a:off x="7085624" y="4606732"/>
              <a:ext cx="130175" cy="268288"/>
            </a:xfrm>
            <a:custGeom>
              <a:avLst/>
              <a:gdLst>
                <a:gd name="T0" fmla="*/ 40 w 60"/>
                <a:gd name="T1" fmla="*/ 106 h 123"/>
                <a:gd name="T2" fmla="*/ 18 w 60"/>
                <a:gd name="T3" fmla="*/ 121 h 123"/>
                <a:gd name="T4" fmla="*/ 3 w 60"/>
                <a:gd name="T5" fmla="*/ 98 h 123"/>
                <a:gd name="T6" fmla="*/ 20 w 60"/>
                <a:gd name="T7" fmla="*/ 17 h 123"/>
                <a:gd name="T8" fmla="*/ 42 w 60"/>
                <a:gd name="T9" fmla="*/ 2 h 123"/>
                <a:gd name="T10" fmla="*/ 57 w 60"/>
                <a:gd name="T11" fmla="*/ 25 h 123"/>
                <a:gd name="T12" fmla="*/ 40 w 60"/>
                <a:gd name="T13" fmla="*/ 10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3">
                  <a:moveTo>
                    <a:pt x="40" y="106"/>
                  </a:moveTo>
                  <a:cubicBezTo>
                    <a:pt x="38" y="116"/>
                    <a:pt x="28" y="123"/>
                    <a:pt x="18" y="121"/>
                  </a:cubicBezTo>
                  <a:cubicBezTo>
                    <a:pt x="7" y="118"/>
                    <a:pt x="0" y="108"/>
                    <a:pt x="3" y="98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2" y="6"/>
                    <a:pt x="32" y="0"/>
                    <a:pt x="42" y="2"/>
                  </a:cubicBezTo>
                  <a:cubicBezTo>
                    <a:pt x="53" y="4"/>
                    <a:pt x="60" y="14"/>
                    <a:pt x="57" y="25"/>
                  </a:cubicBezTo>
                  <a:lnTo>
                    <a:pt x="40" y="10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8" name="Freeform 44"/>
            <p:cNvSpPr>
              <a:spLocks/>
            </p:cNvSpPr>
            <p:nvPr/>
          </p:nvSpPr>
          <p:spPr bwMode="auto">
            <a:xfrm>
              <a:off x="5896586" y="1601594"/>
              <a:ext cx="523875" cy="479425"/>
            </a:xfrm>
            <a:custGeom>
              <a:avLst/>
              <a:gdLst>
                <a:gd name="T0" fmla="*/ 117 w 240"/>
                <a:gd name="T1" fmla="*/ 220 h 220"/>
                <a:gd name="T2" fmla="*/ 0 w 240"/>
                <a:gd name="T3" fmla="*/ 219 h 220"/>
                <a:gd name="T4" fmla="*/ 0 w 240"/>
                <a:gd name="T5" fmla="*/ 44 h 220"/>
                <a:gd name="T6" fmla="*/ 120 w 240"/>
                <a:gd name="T7" fmla="*/ 44 h 220"/>
                <a:gd name="T8" fmla="*/ 240 w 240"/>
                <a:gd name="T9" fmla="*/ 44 h 220"/>
                <a:gd name="T10" fmla="*/ 240 w 240"/>
                <a:gd name="T11" fmla="*/ 219 h 220"/>
                <a:gd name="T12" fmla="*/ 117 w 240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220">
                  <a:moveTo>
                    <a:pt x="117" y="220"/>
                  </a:moveTo>
                  <a:cubicBezTo>
                    <a:pt x="117" y="220"/>
                    <a:pt x="76" y="179"/>
                    <a:pt x="0" y="21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78" y="0"/>
                    <a:pt x="120" y="44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40" y="219"/>
                    <a:pt x="240" y="219"/>
                    <a:pt x="240" y="219"/>
                  </a:cubicBezTo>
                  <a:lnTo>
                    <a:pt x="117" y="22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9" name="Freeform 45"/>
            <p:cNvSpPr>
              <a:spLocks noEditPoints="1"/>
            </p:cNvSpPr>
            <p:nvPr/>
          </p:nvSpPr>
          <p:spPr bwMode="auto">
            <a:xfrm>
              <a:off x="5741011" y="4262244"/>
              <a:ext cx="638175" cy="528638"/>
            </a:xfrm>
            <a:custGeom>
              <a:avLst/>
              <a:gdLst>
                <a:gd name="T0" fmla="*/ 199 w 293"/>
                <a:gd name="T1" fmla="*/ 192 h 242"/>
                <a:gd name="T2" fmla="*/ 219 w 293"/>
                <a:gd name="T3" fmla="*/ 205 h 242"/>
                <a:gd name="T4" fmla="*/ 219 w 293"/>
                <a:gd name="T5" fmla="*/ 214 h 242"/>
                <a:gd name="T6" fmla="*/ 199 w 293"/>
                <a:gd name="T7" fmla="*/ 214 h 242"/>
                <a:gd name="T8" fmla="*/ 219 w 293"/>
                <a:gd name="T9" fmla="*/ 242 h 242"/>
                <a:gd name="T10" fmla="*/ 242 w 293"/>
                <a:gd name="T11" fmla="*/ 216 h 242"/>
                <a:gd name="T12" fmla="*/ 199 w 293"/>
                <a:gd name="T13" fmla="*/ 170 h 242"/>
                <a:gd name="T14" fmla="*/ 293 w 293"/>
                <a:gd name="T15" fmla="*/ 147 h 242"/>
                <a:gd name="T16" fmla="*/ 269 w 293"/>
                <a:gd name="T17" fmla="*/ 0 h 242"/>
                <a:gd name="T18" fmla="*/ 199 w 293"/>
                <a:gd name="T19" fmla="*/ 16 h 242"/>
                <a:gd name="T20" fmla="*/ 275 w 293"/>
                <a:gd name="T21" fmla="*/ 35 h 242"/>
                <a:gd name="T22" fmla="*/ 256 w 293"/>
                <a:gd name="T23" fmla="*/ 154 h 242"/>
                <a:gd name="T24" fmla="*/ 199 w 293"/>
                <a:gd name="T25" fmla="*/ 170 h 242"/>
                <a:gd name="T26" fmla="*/ 175 w 293"/>
                <a:gd name="T27" fmla="*/ 192 h 242"/>
                <a:gd name="T28" fmla="*/ 199 w 293"/>
                <a:gd name="T29" fmla="*/ 170 h 242"/>
                <a:gd name="T30" fmla="*/ 146 w 293"/>
                <a:gd name="T31" fmla="*/ 154 h 242"/>
                <a:gd name="T32" fmla="*/ 199 w 293"/>
                <a:gd name="T33" fmla="*/ 242 h 242"/>
                <a:gd name="T34" fmla="*/ 179 w 293"/>
                <a:gd name="T35" fmla="*/ 214 h 242"/>
                <a:gd name="T36" fmla="*/ 179 w 293"/>
                <a:gd name="T37" fmla="*/ 205 h 242"/>
                <a:gd name="T38" fmla="*/ 199 w 293"/>
                <a:gd name="T39" fmla="*/ 192 h 242"/>
                <a:gd name="T40" fmla="*/ 146 w 293"/>
                <a:gd name="T41" fmla="*/ 0 h 242"/>
                <a:gd name="T42" fmla="*/ 199 w 293"/>
                <a:gd name="T43" fmla="*/ 16 h 242"/>
                <a:gd name="T44" fmla="*/ 146 w 293"/>
                <a:gd name="T45" fmla="*/ 0 h 242"/>
                <a:gd name="T46" fmla="*/ 0 w 293"/>
                <a:gd name="T47" fmla="*/ 24 h 242"/>
                <a:gd name="T48" fmla="*/ 23 w 293"/>
                <a:gd name="T49" fmla="*/ 170 h 242"/>
                <a:gd name="T50" fmla="*/ 117 w 293"/>
                <a:gd name="T51" fmla="*/ 192 h 242"/>
                <a:gd name="T52" fmla="*/ 52 w 293"/>
                <a:gd name="T53" fmla="*/ 216 h 242"/>
                <a:gd name="T54" fmla="*/ 75 w 293"/>
                <a:gd name="T55" fmla="*/ 242 h 242"/>
                <a:gd name="T56" fmla="*/ 146 w 293"/>
                <a:gd name="T57" fmla="*/ 154 h 242"/>
                <a:gd name="T58" fmla="*/ 37 w 293"/>
                <a:gd name="T59" fmla="*/ 154 h 242"/>
                <a:gd name="T60" fmla="*/ 17 w 293"/>
                <a:gd name="T61" fmla="*/ 35 h 242"/>
                <a:gd name="T62" fmla="*/ 146 w 293"/>
                <a:gd name="T63" fmla="*/ 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3" h="242">
                  <a:moveTo>
                    <a:pt x="219" y="192"/>
                  </a:moveTo>
                  <a:cubicBezTo>
                    <a:pt x="199" y="192"/>
                    <a:pt x="199" y="192"/>
                    <a:pt x="199" y="192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1" y="205"/>
                    <a:pt x="223" y="207"/>
                    <a:pt x="223" y="209"/>
                  </a:cubicBezTo>
                  <a:cubicBezTo>
                    <a:pt x="223" y="212"/>
                    <a:pt x="221" y="214"/>
                    <a:pt x="219" y="214"/>
                  </a:cubicBezTo>
                  <a:cubicBezTo>
                    <a:pt x="219" y="214"/>
                    <a:pt x="219" y="214"/>
                    <a:pt x="219" y="214"/>
                  </a:cubicBezTo>
                  <a:cubicBezTo>
                    <a:pt x="199" y="214"/>
                    <a:pt x="199" y="214"/>
                    <a:pt x="199" y="214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19" y="242"/>
                    <a:pt x="219" y="242"/>
                    <a:pt x="219" y="242"/>
                  </a:cubicBezTo>
                  <a:cubicBezTo>
                    <a:pt x="232" y="242"/>
                    <a:pt x="242" y="232"/>
                    <a:pt x="242" y="219"/>
                  </a:cubicBezTo>
                  <a:cubicBezTo>
                    <a:pt x="242" y="216"/>
                    <a:pt x="242" y="216"/>
                    <a:pt x="242" y="216"/>
                  </a:cubicBezTo>
                  <a:cubicBezTo>
                    <a:pt x="242" y="203"/>
                    <a:pt x="232" y="192"/>
                    <a:pt x="219" y="192"/>
                  </a:cubicBezTo>
                  <a:close/>
                  <a:moveTo>
                    <a:pt x="199" y="170"/>
                  </a:moveTo>
                  <a:cubicBezTo>
                    <a:pt x="269" y="170"/>
                    <a:pt x="269" y="170"/>
                    <a:pt x="269" y="170"/>
                  </a:cubicBezTo>
                  <a:cubicBezTo>
                    <a:pt x="282" y="170"/>
                    <a:pt x="293" y="160"/>
                    <a:pt x="293" y="147"/>
                  </a:cubicBezTo>
                  <a:cubicBezTo>
                    <a:pt x="293" y="24"/>
                    <a:pt x="293" y="24"/>
                    <a:pt x="293" y="24"/>
                  </a:cubicBezTo>
                  <a:cubicBezTo>
                    <a:pt x="293" y="11"/>
                    <a:pt x="282" y="0"/>
                    <a:pt x="26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16"/>
                    <a:pt x="199" y="16"/>
                    <a:pt x="199" y="16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67" y="16"/>
                    <a:pt x="275" y="24"/>
                    <a:pt x="275" y="35"/>
                  </a:cubicBezTo>
                  <a:cubicBezTo>
                    <a:pt x="275" y="135"/>
                    <a:pt x="275" y="135"/>
                    <a:pt x="275" y="135"/>
                  </a:cubicBezTo>
                  <a:cubicBezTo>
                    <a:pt x="275" y="146"/>
                    <a:pt x="267" y="154"/>
                    <a:pt x="256" y="154"/>
                  </a:cubicBezTo>
                  <a:cubicBezTo>
                    <a:pt x="199" y="154"/>
                    <a:pt x="199" y="154"/>
                    <a:pt x="199" y="154"/>
                  </a:cubicBezTo>
                  <a:lnTo>
                    <a:pt x="199" y="170"/>
                  </a:lnTo>
                  <a:close/>
                  <a:moveTo>
                    <a:pt x="199" y="192"/>
                  </a:moveTo>
                  <a:cubicBezTo>
                    <a:pt x="175" y="192"/>
                    <a:pt x="175" y="192"/>
                    <a:pt x="175" y="192"/>
                  </a:cubicBezTo>
                  <a:cubicBezTo>
                    <a:pt x="175" y="170"/>
                    <a:pt x="175" y="170"/>
                    <a:pt x="175" y="170"/>
                  </a:cubicBezTo>
                  <a:cubicBezTo>
                    <a:pt x="199" y="170"/>
                    <a:pt x="199" y="170"/>
                    <a:pt x="199" y="170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46" y="154"/>
                    <a:pt x="146" y="154"/>
                    <a:pt x="146" y="154"/>
                  </a:cubicBezTo>
                  <a:cubicBezTo>
                    <a:pt x="146" y="242"/>
                    <a:pt x="146" y="242"/>
                    <a:pt x="146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9" y="214"/>
                    <a:pt x="199" y="214"/>
                    <a:pt x="199" y="214"/>
                  </a:cubicBezTo>
                  <a:cubicBezTo>
                    <a:pt x="179" y="214"/>
                    <a:pt x="179" y="214"/>
                    <a:pt x="179" y="214"/>
                  </a:cubicBezTo>
                  <a:cubicBezTo>
                    <a:pt x="177" y="214"/>
                    <a:pt x="175" y="212"/>
                    <a:pt x="175" y="209"/>
                  </a:cubicBezTo>
                  <a:cubicBezTo>
                    <a:pt x="175" y="207"/>
                    <a:pt x="177" y="205"/>
                    <a:pt x="179" y="205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199" y="192"/>
                    <a:pt x="199" y="192"/>
                    <a:pt x="199" y="192"/>
                  </a:cubicBezTo>
                  <a:close/>
                  <a:moveTo>
                    <a:pt x="199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99" y="16"/>
                    <a:pt x="199" y="16"/>
                    <a:pt x="199" y="16"/>
                  </a:cubicBezTo>
                  <a:lnTo>
                    <a:pt x="199" y="0"/>
                  </a:lnTo>
                  <a:close/>
                  <a:moveTo>
                    <a:pt x="146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60"/>
                    <a:pt x="10" y="170"/>
                    <a:pt x="23" y="170"/>
                  </a:cubicBezTo>
                  <a:cubicBezTo>
                    <a:pt x="117" y="170"/>
                    <a:pt x="117" y="170"/>
                    <a:pt x="117" y="170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75" y="192"/>
                    <a:pt x="75" y="192"/>
                    <a:pt x="75" y="192"/>
                  </a:cubicBezTo>
                  <a:cubicBezTo>
                    <a:pt x="62" y="192"/>
                    <a:pt x="52" y="203"/>
                    <a:pt x="52" y="216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52" y="232"/>
                    <a:pt x="62" y="242"/>
                    <a:pt x="75" y="242"/>
                  </a:cubicBezTo>
                  <a:cubicBezTo>
                    <a:pt x="146" y="242"/>
                    <a:pt x="146" y="242"/>
                    <a:pt x="146" y="242"/>
                  </a:cubicBezTo>
                  <a:cubicBezTo>
                    <a:pt x="146" y="154"/>
                    <a:pt x="146" y="154"/>
                    <a:pt x="146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26" y="154"/>
                    <a:pt x="17" y="146"/>
                    <a:pt x="17" y="1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24"/>
                    <a:pt x="26" y="16"/>
                    <a:pt x="37" y="16"/>
                  </a:cubicBezTo>
                  <a:cubicBezTo>
                    <a:pt x="146" y="16"/>
                    <a:pt x="146" y="16"/>
                    <a:pt x="146" y="16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0" name="Freeform 46"/>
            <p:cNvSpPr>
              <a:spLocks noEditPoints="1"/>
            </p:cNvSpPr>
            <p:nvPr/>
          </p:nvSpPr>
          <p:spPr bwMode="auto">
            <a:xfrm>
              <a:off x="6869724" y="3209732"/>
              <a:ext cx="819150" cy="955675"/>
            </a:xfrm>
            <a:custGeom>
              <a:avLst/>
              <a:gdLst>
                <a:gd name="T0" fmla="*/ 376 w 376"/>
                <a:gd name="T1" fmla="*/ 43 h 438"/>
                <a:gd name="T2" fmla="*/ 324 w 376"/>
                <a:gd name="T3" fmla="*/ 32 h 438"/>
                <a:gd name="T4" fmla="*/ 334 w 376"/>
                <a:gd name="T5" fmla="*/ 54 h 438"/>
                <a:gd name="T6" fmla="*/ 324 w 376"/>
                <a:gd name="T7" fmla="*/ 59 h 438"/>
                <a:gd name="T8" fmla="*/ 272 w 376"/>
                <a:gd name="T9" fmla="*/ 63 h 438"/>
                <a:gd name="T10" fmla="*/ 304 w 376"/>
                <a:gd name="T11" fmla="*/ 98 h 438"/>
                <a:gd name="T12" fmla="*/ 256 w 376"/>
                <a:gd name="T13" fmla="*/ 81 h 438"/>
                <a:gd name="T14" fmla="*/ 271 w 376"/>
                <a:gd name="T15" fmla="*/ 103 h 438"/>
                <a:gd name="T16" fmla="*/ 241 w 376"/>
                <a:gd name="T17" fmla="*/ 100 h 438"/>
                <a:gd name="T18" fmla="*/ 256 w 376"/>
                <a:gd name="T19" fmla="*/ 122 h 438"/>
                <a:gd name="T20" fmla="*/ 226 w 376"/>
                <a:gd name="T21" fmla="*/ 119 h 438"/>
                <a:gd name="T22" fmla="*/ 240 w 376"/>
                <a:gd name="T23" fmla="*/ 140 h 438"/>
                <a:gd name="T24" fmla="*/ 210 w 376"/>
                <a:gd name="T25" fmla="*/ 138 h 438"/>
                <a:gd name="T26" fmla="*/ 242 w 376"/>
                <a:gd name="T27" fmla="*/ 173 h 438"/>
                <a:gd name="T28" fmla="*/ 195 w 376"/>
                <a:gd name="T29" fmla="*/ 156 h 438"/>
                <a:gd name="T30" fmla="*/ 210 w 376"/>
                <a:gd name="T31" fmla="*/ 178 h 438"/>
                <a:gd name="T32" fmla="*/ 180 w 376"/>
                <a:gd name="T33" fmla="*/ 175 h 438"/>
                <a:gd name="T34" fmla="*/ 194 w 376"/>
                <a:gd name="T35" fmla="*/ 197 h 438"/>
                <a:gd name="T36" fmla="*/ 164 w 376"/>
                <a:gd name="T37" fmla="*/ 194 h 438"/>
                <a:gd name="T38" fmla="*/ 179 w 376"/>
                <a:gd name="T39" fmla="*/ 215 h 438"/>
                <a:gd name="T40" fmla="*/ 149 w 376"/>
                <a:gd name="T41" fmla="*/ 213 h 438"/>
                <a:gd name="T42" fmla="*/ 181 w 376"/>
                <a:gd name="T43" fmla="*/ 248 h 438"/>
                <a:gd name="T44" fmla="*/ 134 w 376"/>
                <a:gd name="T45" fmla="*/ 232 h 438"/>
                <a:gd name="T46" fmla="*/ 148 w 376"/>
                <a:gd name="T47" fmla="*/ 253 h 438"/>
                <a:gd name="T48" fmla="*/ 118 w 376"/>
                <a:gd name="T49" fmla="*/ 250 h 438"/>
                <a:gd name="T50" fmla="*/ 133 w 376"/>
                <a:gd name="T51" fmla="*/ 272 h 438"/>
                <a:gd name="T52" fmla="*/ 103 w 376"/>
                <a:gd name="T53" fmla="*/ 269 h 438"/>
                <a:gd name="T54" fmla="*/ 117 w 376"/>
                <a:gd name="T55" fmla="*/ 290 h 438"/>
                <a:gd name="T56" fmla="*/ 88 w 376"/>
                <a:gd name="T57" fmla="*/ 288 h 438"/>
                <a:gd name="T58" fmla="*/ 119 w 376"/>
                <a:gd name="T59" fmla="*/ 323 h 438"/>
                <a:gd name="T60" fmla="*/ 72 w 376"/>
                <a:gd name="T61" fmla="*/ 307 h 438"/>
                <a:gd name="T62" fmla="*/ 87 w 376"/>
                <a:gd name="T63" fmla="*/ 328 h 438"/>
                <a:gd name="T64" fmla="*/ 57 w 376"/>
                <a:gd name="T65" fmla="*/ 325 h 438"/>
                <a:gd name="T66" fmla="*/ 71 w 376"/>
                <a:gd name="T67" fmla="*/ 347 h 438"/>
                <a:gd name="T68" fmla="*/ 42 w 376"/>
                <a:gd name="T69" fmla="*/ 344 h 438"/>
                <a:gd name="T70" fmla="*/ 56 w 376"/>
                <a:gd name="T71" fmla="*/ 366 h 438"/>
                <a:gd name="T72" fmla="*/ 26 w 376"/>
                <a:gd name="T73" fmla="*/ 363 h 438"/>
                <a:gd name="T74" fmla="*/ 58 w 376"/>
                <a:gd name="T75" fmla="*/ 398 h 438"/>
                <a:gd name="T76" fmla="*/ 0 w 376"/>
                <a:gd name="T77" fmla="*/ 395 h 438"/>
                <a:gd name="T78" fmla="*/ 324 w 376"/>
                <a:gd name="T79" fmla="*/ 106 h 438"/>
                <a:gd name="T80" fmla="*/ 316 w 376"/>
                <a:gd name="T81" fmla="*/ 56 h 438"/>
                <a:gd name="T82" fmla="*/ 324 w 376"/>
                <a:gd name="T83" fmla="*/ 32 h 438"/>
                <a:gd name="T84" fmla="*/ 323 w 376"/>
                <a:gd name="T85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6" h="438">
                  <a:moveTo>
                    <a:pt x="324" y="106"/>
                  </a:moveTo>
                  <a:cubicBezTo>
                    <a:pt x="376" y="43"/>
                    <a:pt x="376" y="43"/>
                    <a:pt x="376" y="43"/>
                  </a:cubicBezTo>
                  <a:cubicBezTo>
                    <a:pt x="324" y="1"/>
                    <a:pt x="324" y="1"/>
                    <a:pt x="324" y="1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7" y="32"/>
                    <a:pt x="330" y="33"/>
                    <a:pt x="332" y="35"/>
                  </a:cubicBezTo>
                  <a:cubicBezTo>
                    <a:pt x="338" y="40"/>
                    <a:pt x="339" y="49"/>
                    <a:pt x="334" y="54"/>
                  </a:cubicBezTo>
                  <a:cubicBezTo>
                    <a:pt x="334" y="54"/>
                    <a:pt x="334" y="54"/>
                    <a:pt x="334" y="54"/>
                  </a:cubicBezTo>
                  <a:cubicBezTo>
                    <a:pt x="332" y="57"/>
                    <a:pt x="328" y="59"/>
                    <a:pt x="324" y="59"/>
                  </a:cubicBezTo>
                  <a:lnTo>
                    <a:pt x="324" y="106"/>
                  </a:lnTo>
                  <a:close/>
                  <a:moveTo>
                    <a:pt x="272" y="63"/>
                  </a:moveTo>
                  <a:cubicBezTo>
                    <a:pt x="308" y="92"/>
                    <a:pt x="308" y="92"/>
                    <a:pt x="308" y="92"/>
                  </a:cubicBezTo>
                  <a:cubicBezTo>
                    <a:pt x="304" y="98"/>
                    <a:pt x="304" y="98"/>
                    <a:pt x="304" y="9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56" y="81"/>
                    <a:pt x="256" y="81"/>
                    <a:pt x="256" y="81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71" y="103"/>
                    <a:pt x="271" y="103"/>
                    <a:pt x="271" y="103"/>
                  </a:cubicBezTo>
                  <a:cubicBezTo>
                    <a:pt x="252" y="87"/>
                    <a:pt x="252" y="87"/>
                    <a:pt x="252" y="87"/>
                  </a:cubicBezTo>
                  <a:cubicBezTo>
                    <a:pt x="241" y="100"/>
                    <a:pt x="241" y="100"/>
                    <a:pt x="241" y="100"/>
                  </a:cubicBezTo>
                  <a:cubicBezTo>
                    <a:pt x="260" y="116"/>
                    <a:pt x="260" y="116"/>
                    <a:pt x="260" y="116"/>
                  </a:cubicBezTo>
                  <a:cubicBezTo>
                    <a:pt x="256" y="122"/>
                    <a:pt x="256" y="122"/>
                    <a:pt x="256" y="122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0" y="140"/>
                    <a:pt x="240" y="140"/>
                    <a:pt x="240" y="140"/>
                  </a:cubicBezTo>
                  <a:cubicBezTo>
                    <a:pt x="221" y="125"/>
                    <a:pt x="221" y="125"/>
                    <a:pt x="221" y="125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47" y="167"/>
                    <a:pt x="247" y="167"/>
                    <a:pt x="247" y="167"/>
                  </a:cubicBezTo>
                  <a:cubicBezTo>
                    <a:pt x="242" y="173"/>
                    <a:pt x="242" y="173"/>
                    <a:pt x="242" y="173"/>
                  </a:cubicBezTo>
                  <a:cubicBezTo>
                    <a:pt x="206" y="143"/>
                    <a:pt x="206" y="143"/>
                    <a:pt x="206" y="143"/>
                  </a:cubicBezTo>
                  <a:cubicBezTo>
                    <a:pt x="195" y="156"/>
                    <a:pt x="195" y="156"/>
                    <a:pt x="195" y="156"/>
                  </a:cubicBezTo>
                  <a:cubicBezTo>
                    <a:pt x="214" y="172"/>
                    <a:pt x="214" y="172"/>
                    <a:pt x="214" y="172"/>
                  </a:cubicBezTo>
                  <a:cubicBezTo>
                    <a:pt x="210" y="178"/>
                    <a:pt x="210" y="178"/>
                    <a:pt x="210" y="178"/>
                  </a:cubicBezTo>
                  <a:cubicBezTo>
                    <a:pt x="190" y="162"/>
                    <a:pt x="190" y="162"/>
                    <a:pt x="190" y="162"/>
                  </a:cubicBezTo>
                  <a:cubicBezTo>
                    <a:pt x="180" y="175"/>
                    <a:pt x="180" y="175"/>
                    <a:pt x="180" y="175"/>
                  </a:cubicBezTo>
                  <a:cubicBezTo>
                    <a:pt x="199" y="191"/>
                    <a:pt x="199" y="191"/>
                    <a:pt x="199" y="191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75" y="181"/>
                    <a:pt x="175" y="181"/>
                    <a:pt x="175" y="181"/>
                  </a:cubicBezTo>
                  <a:cubicBezTo>
                    <a:pt x="164" y="194"/>
                    <a:pt x="164" y="194"/>
                    <a:pt x="164" y="194"/>
                  </a:cubicBezTo>
                  <a:cubicBezTo>
                    <a:pt x="184" y="210"/>
                    <a:pt x="184" y="210"/>
                    <a:pt x="184" y="210"/>
                  </a:cubicBezTo>
                  <a:cubicBezTo>
                    <a:pt x="179" y="215"/>
                    <a:pt x="179" y="215"/>
                    <a:pt x="179" y="215"/>
                  </a:cubicBezTo>
                  <a:cubicBezTo>
                    <a:pt x="160" y="200"/>
                    <a:pt x="160" y="200"/>
                    <a:pt x="160" y="200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85" y="243"/>
                    <a:pt x="185" y="243"/>
                    <a:pt x="185" y="243"/>
                  </a:cubicBezTo>
                  <a:cubicBezTo>
                    <a:pt x="181" y="248"/>
                    <a:pt x="181" y="248"/>
                    <a:pt x="181" y="248"/>
                  </a:cubicBezTo>
                  <a:cubicBezTo>
                    <a:pt x="144" y="218"/>
                    <a:pt x="144" y="218"/>
                    <a:pt x="144" y="218"/>
                  </a:cubicBezTo>
                  <a:cubicBezTo>
                    <a:pt x="134" y="232"/>
                    <a:pt x="134" y="232"/>
                    <a:pt x="134" y="232"/>
                  </a:cubicBezTo>
                  <a:cubicBezTo>
                    <a:pt x="153" y="247"/>
                    <a:pt x="153" y="247"/>
                    <a:pt x="153" y="247"/>
                  </a:cubicBezTo>
                  <a:cubicBezTo>
                    <a:pt x="148" y="253"/>
                    <a:pt x="148" y="253"/>
                    <a:pt x="148" y="253"/>
                  </a:cubicBezTo>
                  <a:cubicBezTo>
                    <a:pt x="129" y="237"/>
                    <a:pt x="129" y="237"/>
                    <a:pt x="129" y="237"/>
                  </a:cubicBezTo>
                  <a:cubicBezTo>
                    <a:pt x="118" y="250"/>
                    <a:pt x="118" y="250"/>
                    <a:pt x="118" y="250"/>
                  </a:cubicBezTo>
                  <a:cubicBezTo>
                    <a:pt x="137" y="266"/>
                    <a:pt x="137" y="266"/>
                    <a:pt x="137" y="266"/>
                  </a:cubicBezTo>
                  <a:cubicBezTo>
                    <a:pt x="133" y="272"/>
                    <a:pt x="133" y="272"/>
                    <a:pt x="133" y="272"/>
                  </a:cubicBezTo>
                  <a:cubicBezTo>
                    <a:pt x="114" y="256"/>
                    <a:pt x="114" y="256"/>
                    <a:pt x="114" y="256"/>
                  </a:cubicBezTo>
                  <a:cubicBezTo>
                    <a:pt x="103" y="269"/>
                    <a:pt x="103" y="269"/>
                    <a:pt x="103" y="269"/>
                  </a:cubicBezTo>
                  <a:cubicBezTo>
                    <a:pt x="122" y="285"/>
                    <a:pt x="122" y="285"/>
                    <a:pt x="122" y="285"/>
                  </a:cubicBezTo>
                  <a:cubicBezTo>
                    <a:pt x="117" y="290"/>
                    <a:pt x="117" y="290"/>
                    <a:pt x="117" y="290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88" y="288"/>
                    <a:pt x="88" y="288"/>
                    <a:pt x="88" y="288"/>
                  </a:cubicBezTo>
                  <a:cubicBezTo>
                    <a:pt x="124" y="318"/>
                    <a:pt x="124" y="318"/>
                    <a:pt x="124" y="318"/>
                  </a:cubicBezTo>
                  <a:cubicBezTo>
                    <a:pt x="119" y="323"/>
                    <a:pt x="119" y="323"/>
                    <a:pt x="119" y="323"/>
                  </a:cubicBezTo>
                  <a:cubicBezTo>
                    <a:pt x="83" y="294"/>
                    <a:pt x="83" y="294"/>
                    <a:pt x="83" y="294"/>
                  </a:cubicBezTo>
                  <a:cubicBezTo>
                    <a:pt x="72" y="307"/>
                    <a:pt x="72" y="307"/>
                    <a:pt x="72" y="307"/>
                  </a:cubicBezTo>
                  <a:cubicBezTo>
                    <a:pt x="91" y="322"/>
                    <a:pt x="91" y="322"/>
                    <a:pt x="91" y="322"/>
                  </a:cubicBezTo>
                  <a:cubicBezTo>
                    <a:pt x="87" y="328"/>
                    <a:pt x="87" y="328"/>
                    <a:pt x="87" y="328"/>
                  </a:cubicBezTo>
                  <a:cubicBezTo>
                    <a:pt x="68" y="312"/>
                    <a:pt x="68" y="312"/>
                    <a:pt x="68" y="312"/>
                  </a:cubicBezTo>
                  <a:cubicBezTo>
                    <a:pt x="57" y="325"/>
                    <a:pt x="57" y="325"/>
                    <a:pt x="57" y="325"/>
                  </a:cubicBezTo>
                  <a:cubicBezTo>
                    <a:pt x="76" y="341"/>
                    <a:pt x="76" y="341"/>
                    <a:pt x="76" y="341"/>
                  </a:cubicBezTo>
                  <a:cubicBezTo>
                    <a:pt x="71" y="347"/>
                    <a:pt x="71" y="347"/>
                    <a:pt x="71" y="347"/>
                  </a:cubicBezTo>
                  <a:cubicBezTo>
                    <a:pt x="52" y="331"/>
                    <a:pt x="52" y="331"/>
                    <a:pt x="52" y="331"/>
                  </a:cubicBezTo>
                  <a:cubicBezTo>
                    <a:pt x="42" y="344"/>
                    <a:pt x="42" y="344"/>
                    <a:pt x="42" y="344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56" y="366"/>
                    <a:pt x="56" y="366"/>
                    <a:pt x="56" y="366"/>
                  </a:cubicBezTo>
                  <a:cubicBezTo>
                    <a:pt x="37" y="350"/>
                    <a:pt x="37" y="350"/>
                    <a:pt x="37" y="350"/>
                  </a:cubicBezTo>
                  <a:cubicBezTo>
                    <a:pt x="26" y="363"/>
                    <a:pt x="26" y="363"/>
                    <a:pt x="26" y="363"/>
                  </a:cubicBezTo>
                  <a:cubicBezTo>
                    <a:pt x="63" y="393"/>
                    <a:pt x="63" y="393"/>
                    <a:pt x="63" y="393"/>
                  </a:cubicBezTo>
                  <a:cubicBezTo>
                    <a:pt x="58" y="398"/>
                    <a:pt x="58" y="398"/>
                    <a:pt x="58" y="398"/>
                  </a:cubicBezTo>
                  <a:cubicBezTo>
                    <a:pt x="22" y="369"/>
                    <a:pt x="22" y="369"/>
                    <a:pt x="22" y="369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53" y="438"/>
                    <a:pt x="53" y="438"/>
                    <a:pt x="53" y="438"/>
                  </a:cubicBezTo>
                  <a:cubicBezTo>
                    <a:pt x="324" y="106"/>
                    <a:pt x="324" y="106"/>
                    <a:pt x="324" y="106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1" y="59"/>
                    <a:pt x="318" y="58"/>
                    <a:pt x="316" y="56"/>
                  </a:cubicBezTo>
                  <a:cubicBezTo>
                    <a:pt x="310" y="51"/>
                    <a:pt x="309" y="43"/>
                    <a:pt x="314" y="37"/>
                  </a:cubicBezTo>
                  <a:cubicBezTo>
                    <a:pt x="316" y="34"/>
                    <a:pt x="320" y="32"/>
                    <a:pt x="324" y="32"/>
                  </a:cubicBezTo>
                  <a:cubicBezTo>
                    <a:pt x="324" y="1"/>
                    <a:pt x="324" y="1"/>
                    <a:pt x="324" y="1"/>
                  </a:cubicBezTo>
                  <a:cubicBezTo>
                    <a:pt x="323" y="0"/>
                    <a:pt x="323" y="0"/>
                    <a:pt x="323" y="0"/>
                  </a:cubicBezTo>
                  <a:lnTo>
                    <a:pt x="272" y="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1" name="Freeform 47"/>
            <p:cNvSpPr>
              <a:spLocks noEditPoints="1"/>
            </p:cNvSpPr>
            <p:nvPr/>
          </p:nvSpPr>
          <p:spPr bwMode="auto">
            <a:xfrm>
              <a:off x="7490436" y="3489132"/>
              <a:ext cx="354013" cy="695325"/>
            </a:xfrm>
            <a:custGeom>
              <a:avLst/>
              <a:gdLst>
                <a:gd name="T0" fmla="*/ 121 w 162"/>
                <a:gd name="T1" fmla="*/ 144 h 319"/>
                <a:gd name="T2" fmla="*/ 128 w 162"/>
                <a:gd name="T3" fmla="*/ 138 h 319"/>
                <a:gd name="T4" fmla="*/ 150 w 162"/>
                <a:gd name="T5" fmla="*/ 80 h 319"/>
                <a:gd name="T6" fmla="*/ 147 w 162"/>
                <a:gd name="T7" fmla="*/ 69 h 319"/>
                <a:gd name="T8" fmla="*/ 156 w 162"/>
                <a:gd name="T9" fmla="*/ 46 h 319"/>
                <a:gd name="T10" fmla="*/ 137 w 162"/>
                <a:gd name="T11" fmla="*/ 3 h 319"/>
                <a:gd name="T12" fmla="*/ 121 w 162"/>
                <a:gd name="T13" fmla="*/ 1 h 319"/>
                <a:gd name="T14" fmla="*/ 121 w 162"/>
                <a:gd name="T15" fmla="*/ 58 h 319"/>
                <a:gd name="T16" fmla="*/ 126 w 162"/>
                <a:gd name="T17" fmla="*/ 61 h 319"/>
                <a:gd name="T18" fmla="*/ 121 w 162"/>
                <a:gd name="T19" fmla="*/ 59 h 319"/>
                <a:gd name="T20" fmla="*/ 121 w 162"/>
                <a:gd name="T21" fmla="*/ 85 h 319"/>
                <a:gd name="T22" fmla="*/ 125 w 162"/>
                <a:gd name="T23" fmla="*/ 75 h 319"/>
                <a:gd name="T24" fmla="*/ 123 w 162"/>
                <a:gd name="T25" fmla="*/ 66 h 319"/>
                <a:gd name="T26" fmla="*/ 139 w 162"/>
                <a:gd name="T27" fmla="*/ 72 h 319"/>
                <a:gd name="T28" fmla="*/ 144 w 162"/>
                <a:gd name="T29" fmla="*/ 83 h 319"/>
                <a:gd name="T30" fmla="*/ 125 w 162"/>
                <a:gd name="T31" fmla="*/ 132 h 319"/>
                <a:gd name="T32" fmla="*/ 121 w 162"/>
                <a:gd name="T33" fmla="*/ 136 h 319"/>
                <a:gd name="T34" fmla="*/ 121 w 162"/>
                <a:gd name="T35" fmla="*/ 144 h 319"/>
                <a:gd name="T36" fmla="*/ 66 w 162"/>
                <a:gd name="T37" fmla="*/ 284 h 319"/>
                <a:gd name="T38" fmla="*/ 121 w 162"/>
                <a:gd name="T39" fmla="*/ 144 h 319"/>
                <a:gd name="T40" fmla="*/ 121 w 162"/>
                <a:gd name="T41" fmla="*/ 144 h 319"/>
                <a:gd name="T42" fmla="*/ 121 w 162"/>
                <a:gd name="T43" fmla="*/ 136 h 319"/>
                <a:gd name="T44" fmla="*/ 114 w 162"/>
                <a:gd name="T45" fmla="*/ 137 h 319"/>
                <a:gd name="T46" fmla="*/ 98 w 162"/>
                <a:gd name="T47" fmla="*/ 130 h 319"/>
                <a:gd name="T48" fmla="*/ 98 w 162"/>
                <a:gd name="T49" fmla="*/ 130 h 319"/>
                <a:gd name="T50" fmla="*/ 106 w 162"/>
                <a:gd name="T51" fmla="*/ 125 h 319"/>
                <a:gd name="T52" fmla="*/ 121 w 162"/>
                <a:gd name="T53" fmla="*/ 85 h 319"/>
                <a:gd name="T54" fmla="*/ 121 w 162"/>
                <a:gd name="T55" fmla="*/ 59 h 319"/>
                <a:gd name="T56" fmla="*/ 85 w 162"/>
                <a:gd name="T57" fmla="*/ 45 h 319"/>
                <a:gd name="T58" fmla="*/ 74 w 162"/>
                <a:gd name="T59" fmla="*/ 51 h 319"/>
                <a:gd name="T60" fmla="*/ 52 w 162"/>
                <a:gd name="T61" fmla="*/ 108 h 319"/>
                <a:gd name="T62" fmla="*/ 54 w 162"/>
                <a:gd name="T63" fmla="*/ 118 h 319"/>
                <a:gd name="T64" fmla="*/ 35 w 162"/>
                <a:gd name="T65" fmla="*/ 168 h 319"/>
                <a:gd name="T66" fmla="*/ 35 w 162"/>
                <a:gd name="T67" fmla="*/ 256 h 319"/>
                <a:gd name="T68" fmla="*/ 39 w 162"/>
                <a:gd name="T69" fmla="*/ 257 h 319"/>
                <a:gd name="T70" fmla="*/ 45 w 162"/>
                <a:gd name="T71" fmla="*/ 268 h 319"/>
                <a:gd name="T72" fmla="*/ 58 w 162"/>
                <a:gd name="T73" fmla="*/ 264 h 319"/>
                <a:gd name="T74" fmla="*/ 64 w 162"/>
                <a:gd name="T75" fmla="*/ 278 h 319"/>
                <a:gd name="T76" fmla="*/ 63 w 162"/>
                <a:gd name="T77" fmla="*/ 281 h 319"/>
                <a:gd name="T78" fmla="*/ 35 w 162"/>
                <a:gd name="T79" fmla="*/ 300 h 319"/>
                <a:gd name="T80" fmla="*/ 35 w 162"/>
                <a:gd name="T81" fmla="*/ 306 h 319"/>
                <a:gd name="T82" fmla="*/ 66 w 162"/>
                <a:gd name="T83" fmla="*/ 284 h 319"/>
                <a:gd name="T84" fmla="*/ 121 w 162"/>
                <a:gd name="T85" fmla="*/ 1 h 319"/>
                <a:gd name="T86" fmla="*/ 121 w 162"/>
                <a:gd name="T87" fmla="*/ 58 h 319"/>
                <a:gd name="T88" fmla="*/ 88 w 162"/>
                <a:gd name="T89" fmla="*/ 36 h 319"/>
                <a:gd name="T90" fmla="*/ 94 w 162"/>
                <a:gd name="T91" fmla="*/ 22 h 319"/>
                <a:gd name="T92" fmla="*/ 121 w 162"/>
                <a:gd name="T93" fmla="*/ 1 h 319"/>
                <a:gd name="T94" fmla="*/ 35 w 162"/>
                <a:gd name="T95" fmla="*/ 168 h 319"/>
                <a:gd name="T96" fmla="*/ 0 w 162"/>
                <a:gd name="T97" fmla="*/ 258 h 319"/>
                <a:gd name="T98" fmla="*/ 15 w 162"/>
                <a:gd name="T99" fmla="*/ 319 h 319"/>
                <a:gd name="T100" fmla="*/ 35 w 162"/>
                <a:gd name="T101" fmla="*/ 306 h 319"/>
                <a:gd name="T102" fmla="*/ 35 w 162"/>
                <a:gd name="T103" fmla="*/ 300 h 319"/>
                <a:gd name="T104" fmla="*/ 33 w 162"/>
                <a:gd name="T105" fmla="*/ 301 h 319"/>
                <a:gd name="T106" fmla="*/ 13 w 162"/>
                <a:gd name="T107" fmla="*/ 294 h 319"/>
                <a:gd name="T108" fmla="*/ 5 w 162"/>
                <a:gd name="T109" fmla="*/ 259 h 319"/>
                <a:gd name="T110" fmla="*/ 5 w 162"/>
                <a:gd name="T111" fmla="*/ 259 h 319"/>
                <a:gd name="T112" fmla="*/ 6 w 162"/>
                <a:gd name="T113" fmla="*/ 256 h 319"/>
                <a:gd name="T114" fmla="*/ 19 w 162"/>
                <a:gd name="T115" fmla="*/ 250 h 319"/>
                <a:gd name="T116" fmla="*/ 26 w 162"/>
                <a:gd name="T117" fmla="*/ 261 h 319"/>
                <a:gd name="T118" fmla="*/ 35 w 162"/>
                <a:gd name="T119" fmla="*/ 256 h 319"/>
                <a:gd name="T120" fmla="*/ 35 w 162"/>
                <a:gd name="T121" fmla="*/ 16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319">
                  <a:moveTo>
                    <a:pt x="121" y="144"/>
                  </a:moveTo>
                  <a:cubicBezTo>
                    <a:pt x="124" y="143"/>
                    <a:pt x="127" y="141"/>
                    <a:pt x="128" y="138"/>
                  </a:cubicBezTo>
                  <a:cubicBezTo>
                    <a:pt x="150" y="80"/>
                    <a:pt x="150" y="80"/>
                    <a:pt x="150" y="80"/>
                  </a:cubicBezTo>
                  <a:cubicBezTo>
                    <a:pt x="152" y="76"/>
                    <a:pt x="150" y="71"/>
                    <a:pt x="147" y="69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62" y="29"/>
                    <a:pt x="154" y="9"/>
                    <a:pt x="137" y="3"/>
                  </a:cubicBezTo>
                  <a:cubicBezTo>
                    <a:pt x="132" y="1"/>
                    <a:pt x="126" y="0"/>
                    <a:pt x="121" y="1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1" y="85"/>
                    <a:pt x="121" y="85"/>
                    <a:pt x="121" y="85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6" y="72"/>
                    <a:pt x="126" y="68"/>
                    <a:pt x="123" y="66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3" y="73"/>
                    <a:pt x="146" y="78"/>
                    <a:pt x="144" y="83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4" y="134"/>
                    <a:pt x="123" y="135"/>
                    <a:pt x="121" y="136"/>
                  </a:cubicBezTo>
                  <a:lnTo>
                    <a:pt x="121" y="144"/>
                  </a:lnTo>
                  <a:close/>
                  <a:moveTo>
                    <a:pt x="66" y="284"/>
                  </a:moveTo>
                  <a:cubicBezTo>
                    <a:pt x="121" y="144"/>
                    <a:pt x="121" y="144"/>
                    <a:pt x="121" y="144"/>
                  </a:cubicBezTo>
                  <a:cubicBezTo>
                    <a:pt x="121" y="144"/>
                    <a:pt x="121" y="144"/>
                    <a:pt x="121" y="144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19" y="137"/>
                    <a:pt x="117" y="137"/>
                    <a:pt x="114" y="137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102" y="130"/>
                    <a:pt x="105" y="128"/>
                    <a:pt x="106" y="125"/>
                  </a:cubicBezTo>
                  <a:cubicBezTo>
                    <a:pt x="121" y="85"/>
                    <a:pt x="121" y="85"/>
                    <a:pt x="121" y="85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0" y="44"/>
                    <a:pt x="76" y="47"/>
                    <a:pt x="74" y="51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51" y="112"/>
                    <a:pt x="52" y="115"/>
                    <a:pt x="54" y="11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36" y="256"/>
                    <a:pt x="37" y="257"/>
                    <a:pt x="39" y="257"/>
                  </a:cubicBezTo>
                  <a:cubicBezTo>
                    <a:pt x="43" y="259"/>
                    <a:pt x="46" y="264"/>
                    <a:pt x="45" y="268"/>
                  </a:cubicBezTo>
                  <a:cubicBezTo>
                    <a:pt x="48" y="264"/>
                    <a:pt x="53" y="263"/>
                    <a:pt x="58" y="264"/>
                  </a:cubicBezTo>
                  <a:cubicBezTo>
                    <a:pt x="63" y="267"/>
                    <a:pt x="66" y="273"/>
                    <a:pt x="64" y="278"/>
                  </a:cubicBezTo>
                  <a:cubicBezTo>
                    <a:pt x="63" y="281"/>
                    <a:pt x="63" y="281"/>
                    <a:pt x="63" y="281"/>
                  </a:cubicBezTo>
                  <a:cubicBezTo>
                    <a:pt x="35" y="300"/>
                    <a:pt x="35" y="300"/>
                    <a:pt x="35" y="300"/>
                  </a:cubicBezTo>
                  <a:cubicBezTo>
                    <a:pt x="35" y="306"/>
                    <a:pt x="35" y="306"/>
                    <a:pt x="35" y="306"/>
                  </a:cubicBezTo>
                  <a:cubicBezTo>
                    <a:pt x="66" y="284"/>
                    <a:pt x="66" y="284"/>
                    <a:pt x="66" y="284"/>
                  </a:cubicBezTo>
                  <a:close/>
                  <a:moveTo>
                    <a:pt x="121" y="1"/>
                  </a:moveTo>
                  <a:cubicBezTo>
                    <a:pt x="121" y="58"/>
                    <a:pt x="121" y="58"/>
                    <a:pt x="121" y="58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8" y="10"/>
                    <a:pt x="109" y="2"/>
                    <a:pt x="121" y="1"/>
                  </a:cubicBezTo>
                  <a:close/>
                  <a:moveTo>
                    <a:pt x="35" y="168"/>
                  </a:moveTo>
                  <a:cubicBezTo>
                    <a:pt x="0" y="258"/>
                    <a:pt x="0" y="258"/>
                    <a:pt x="0" y="258"/>
                  </a:cubicBezTo>
                  <a:cubicBezTo>
                    <a:pt x="15" y="319"/>
                    <a:pt x="15" y="319"/>
                    <a:pt x="15" y="319"/>
                  </a:cubicBezTo>
                  <a:cubicBezTo>
                    <a:pt x="35" y="306"/>
                    <a:pt x="35" y="306"/>
                    <a:pt x="35" y="306"/>
                  </a:cubicBezTo>
                  <a:cubicBezTo>
                    <a:pt x="35" y="300"/>
                    <a:pt x="35" y="300"/>
                    <a:pt x="35" y="300"/>
                  </a:cubicBezTo>
                  <a:cubicBezTo>
                    <a:pt x="33" y="301"/>
                    <a:pt x="33" y="301"/>
                    <a:pt x="33" y="301"/>
                  </a:cubicBezTo>
                  <a:cubicBezTo>
                    <a:pt x="13" y="294"/>
                    <a:pt x="13" y="294"/>
                    <a:pt x="13" y="294"/>
                  </a:cubicBezTo>
                  <a:cubicBezTo>
                    <a:pt x="5" y="259"/>
                    <a:pt x="5" y="259"/>
                    <a:pt x="5" y="259"/>
                  </a:cubicBezTo>
                  <a:cubicBezTo>
                    <a:pt x="5" y="259"/>
                    <a:pt x="5" y="259"/>
                    <a:pt x="5" y="259"/>
                  </a:cubicBezTo>
                  <a:cubicBezTo>
                    <a:pt x="6" y="256"/>
                    <a:pt x="6" y="256"/>
                    <a:pt x="6" y="256"/>
                  </a:cubicBezTo>
                  <a:cubicBezTo>
                    <a:pt x="8" y="250"/>
                    <a:pt x="14" y="248"/>
                    <a:pt x="19" y="250"/>
                  </a:cubicBezTo>
                  <a:cubicBezTo>
                    <a:pt x="24" y="251"/>
                    <a:pt x="27" y="256"/>
                    <a:pt x="26" y="261"/>
                  </a:cubicBezTo>
                  <a:cubicBezTo>
                    <a:pt x="28" y="258"/>
                    <a:pt x="31" y="256"/>
                    <a:pt x="35" y="256"/>
                  </a:cubicBezTo>
                  <a:lnTo>
                    <a:pt x="35" y="16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2" name="Freeform 48"/>
            <p:cNvSpPr>
              <a:spLocks noEditPoints="1"/>
            </p:cNvSpPr>
            <p:nvPr/>
          </p:nvSpPr>
          <p:spPr bwMode="auto">
            <a:xfrm>
              <a:off x="6255361" y="3578032"/>
              <a:ext cx="579438" cy="579438"/>
            </a:xfrm>
            <a:custGeom>
              <a:avLst/>
              <a:gdLst>
                <a:gd name="T0" fmla="*/ 133 w 266"/>
                <a:gd name="T1" fmla="*/ 0 h 266"/>
                <a:gd name="T2" fmla="*/ 133 w 266"/>
                <a:gd name="T3" fmla="*/ 0 h 266"/>
                <a:gd name="T4" fmla="*/ 133 w 266"/>
                <a:gd name="T5" fmla="*/ 35 h 266"/>
                <a:gd name="T6" fmla="*/ 150 w 266"/>
                <a:gd name="T7" fmla="*/ 24 h 266"/>
                <a:gd name="T8" fmla="*/ 242 w 266"/>
                <a:gd name="T9" fmla="*/ 117 h 266"/>
                <a:gd name="T10" fmla="*/ 231 w 266"/>
                <a:gd name="T11" fmla="*/ 133 h 266"/>
                <a:gd name="T12" fmla="*/ 242 w 266"/>
                <a:gd name="T13" fmla="*/ 149 h 266"/>
                <a:gd name="T14" fmla="*/ 150 w 266"/>
                <a:gd name="T15" fmla="*/ 242 h 266"/>
                <a:gd name="T16" fmla="*/ 150 w 266"/>
                <a:gd name="T17" fmla="*/ 242 h 266"/>
                <a:gd name="T18" fmla="*/ 133 w 266"/>
                <a:gd name="T19" fmla="*/ 231 h 266"/>
                <a:gd name="T20" fmla="*/ 133 w 266"/>
                <a:gd name="T21" fmla="*/ 266 h 266"/>
                <a:gd name="T22" fmla="*/ 133 w 266"/>
                <a:gd name="T23" fmla="*/ 266 h 266"/>
                <a:gd name="T24" fmla="*/ 266 w 266"/>
                <a:gd name="T25" fmla="*/ 133 h 266"/>
                <a:gd name="T26" fmla="*/ 133 w 266"/>
                <a:gd name="T27" fmla="*/ 0 h 266"/>
                <a:gd name="T28" fmla="*/ 133 w 266"/>
                <a:gd name="T29" fmla="*/ 0 h 266"/>
                <a:gd name="T30" fmla="*/ 133 w 266"/>
                <a:gd name="T31" fmla="*/ 0 h 266"/>
                <a:gd name="T32" fmla="*/ 0 w 266"/>
                <a:gd name="T33" fmla="*/ 133 h 266"/>
                <a:gd name="T34" fmla="*/ 133 w 266"/>
                <a:gd name="T35" fmla="*/ 266 h 266"/>
                <a:gd name="T36" fmla="*/ 133 w 266"/>
                <a:gd name="T37" fmla="*/ 266 h 266"/>
                <a:gd name="T38" fmla="*/ 133 w 266"/>
                <a:gd name="T39" fmla="*/ 231 h 266"/>
                <a:gd name="T40" fmla="*/ 133 w 266"/>
                <a:gd name="T41" fmla="*/ 231 h 266"/>
                <a:gd name="T42" fmla="*/ 117 w 266"/>
                <a:gd name="T43" fmla="*/ 242 h 266"/>
                <a:gd name="T44" fmla="*/ 24 w 266"/>
                <a:gd name="T45" fmla="*/ 149 h 266"/>
                <a:gd name="T46" fmla="*/ 35 w 266"/>
                <a:gd name="T47" fmla="*/ 133 h 266"/>
                <a:gd name="T48" fmla="*/ 24 w 266"/>
                <a:gd name="T49" fmla="*/ 117 h 266"/>
                <a:gd name="T50" fmla="*/ 117 w 266"/>
                <a:gd name="T51" fmla="*/ 24 h 266"/>
                <a:gd name="T52" fmla="*/ 133 w 266"/>
                <a:gd name="T53" fmla="*/ 35 h 266"/>
                <a:gd name="T54" fmla="*/ 133 w 266"/>
                <a:gd name="T55" fmla="*/ 35 h 266"/>
                <a:gd name="T56" fmla="*/ 133 w 266"/>
                <a:gd name="T5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6" h="266">
                  <a:moveTo>
                    <a:pt x="133" y="0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41" y="35"/>
                    <a:pt x="147" y="30"/>
                    <a:pt x="150" y="24"/>
                  </a:cubicBezTo>
                  <a:cubicBezTo>
                    <a:pt x="197" y="31"/>
                    <a:pt x="235" y="69"/>
                    <a:pt x="242" y="117"/>
                  </a:cubicBezTo>
                  <a:cubicBezTo>
                    <a:pt x="236" y="119"/>
                    <a:pt x="231" y="125"/>
                    <a:pt x="231" y="133"/>
                  </a:cubicBezTo>
                  <a:cubicBezTo>
                    <a:pt x="231" y="140"/>
                    <a:pt x="236" y="147"/>
                    <a:pt x="242" y="149"/>
                  </a:cubicBezTo>
                  <a:cubicBezTo>
                    <a:pt x="235" y="197"/>
                    <a:pt x="197" y="235"/>
                    <a:pt x="150" y="242"/>
                  </a:cubicBezTo>
                  <a:cubicBezTo>
                    <a:pt x="150" y="242"/>
                    <a:pt x="150" y="242"/>
                    <a:pt x="150" y="242"/>
                  </a:cubicBezTo>
                  <a:cubicBezTo>
                    <a:pt x="147" y="236"/>
                    <a:pt x="141" y="231"/>
                    <a:pt x="133" y="231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207" y="266"/>
                    <a:pt x="266" y="206"/>
                    <a:pt x="266" y="133"/>
                  </a:cubicBezTo>
                  <a:cubicBezTo>
                    <a:pt x="266" y="59"/>
                    <a:pt x="207" y="0"/>
                    <a:pt x="133" y="0"/>
                  </a:cubicBezTo>
                  <a:close/>
                  <a:moveTo>
                    <a:pt x="133" y="0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60" y="0"/>
                    <a:pt x="0" y="59"/>
                    <a:pt x="0" y="133"/>
                  </a:cubicBezTo>
                  <a:cubicBezTo>
                    <a:pt x="0" y="206"/>
                    <a:pt x="60" y="266"/>
                    <a:pt x="133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3" y="231"/>
                    <a:pt x="133" y="231"/>
                    <a:pt x="133" y="231"/>
                  </a:cubicBezTo>
                  <a:cubicBezTo>
                    <a:pt x="133" y="231"/>
                    <a:pt x="133" y="231"/>
                    <a:pt x="133" y="231"/>
                  </a:cubicBezTo>
                  <a:cubicBezTo>
                    <a:pt x="126" y="231"/>
                    <a:pt x="120" y="236"/>
                    <a:pt x="117" y="242"/>
                  </a:cubicBezTo>
                  <a:cubicBezTo>
                    <a:pt x="69" y="235"/>
                    <a:pt x="31" y="197"/>
                    <a:pt x="24" y="149"/>
                  </a:cubicBezTo>
                  <a:cubicBezTo>
                    <a:pt x="31" y="147"/>
                    <a:pt x="35" y="140"/>
                    <a:pt x="35" y="133"/>
                  </a:cubicBezTo>
                  <a:cubicBezTo>
                    <a:pt x="35" y="125"/>
                    <a:pt x="31" y="119"/>
                    <a:pt x="24" y="117"/>
                  </a:cubicBezTo>
                  <a:cubicBezTo>
                    <a:pt x="31" y="69"/>
                    <a:pt x="69" y="31"/>
                    <a:pt x="117" y="24"/>
                  </a:cubicBezTo>
                  <a:cubicBezTo>
                    <a:pt x="120" y="30"/>
                    <a:pt x="126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lnTo>
                    <a:pt x="133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3" name="Freeform 49"/>
            <p:cNvSpPr>
              <a:spLocks/>
            </p:cNvSpPr>
            <p:nvPr/>
          </p:nvSpPr>
          <p:spPr bwMode="auto">
            <a:xfrm>
              <a:off x="6361724" y="3762182"/>
              <a:ext cx="288925" cy="152400"/>
            </a:xfrm>
            <a:custGeom>
              <a:avLst/>
              <a:gdLst>
                <a:gd name="T0" fmla="*/ 124 w 133"/>
                <a:gd name="T1" fmla="*/ 0 h 70"/>
                <a:gd name="T2" fmla="*/ 93 w 133"/>
                <a:gd name="T3" fmla="*/ 30 h 70"/>
                <a:gd name="T4" fmla="*/ 84 w 133"/>
                <a:gd name="T5" fmla="*/ 28 h 70"/>
                <a:gd name="T6" fmla="*/ 65 w 133"/>
                <a:gd name="T7" fmla="*/ 42 h 70"/>
                <a:gd name="T8" fmla="*/ 0 w 133"/>
                <a:gd name="T9" fmla="*/ 42 h 70"/>
                <a:gd name="T10" fmla="*/ 0 w 133"/>
                <a:gd name="T11" fmla="*/ 56 h 70"/>
                <a:gd name="T12" fmla="*/ 65 w 133"/>
                <a:gd name="T13" fmla="*/ 56 h 70"/>
                <a:gd name="T14" fmla="*/ 84 w 133"/>
                <a:gd name="T15" fmla="*/ 70 h 70"/>
                <a:gd name="T16" fmla="*/ 105 w 133"/>
                <a:gd name="T17" fmla="*/ 49 h 70"/>
                <a:gd name="T18" fmla="*/ 103 w 133"/>
                <a:gd name="T19" fmla="*/ 40 h 70"/>
                <a:gd name="T20" fmla="*/ 133 w 133"/>
                <a:gd name="T21" fmla="*/ 9 h 70"/>
                <a:gd name="T22" fmla="*/ 124 w 133"/>
                <a:gd name="T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" h="70">
                  <a:moveTo>
                    <a:pt x="124" y="0"/>
                  </a:moveTo>
                  <a:cubicBezTo>
                    <a:pt x="93" y="30"/>
                    <a:pt x="93" y="30"/>
                    <a:pt x="93" y="30"/>
                  </a:cubicBezTo>
                  <a:cubicBezTo>
                    <a:pt x="91" y="29"/>
                    <a:pt x="88" y="28"/>
                    <a:pt x="84" y="28"/>
                  </a:cubicBezTo>
                  <a:cubicBezTo>
                    <a:pt x="75" y="28"/>
                    <a:pt x="67" y="34"/>
                    <a:pt x="65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7" y="64"/>
                    <a:pt x="75" y="70"/>
                    <a:pt x="84" y="70"/>
                  </a:cubicBezTo>
                  <a:cubicBezTo>
                    <a:pt x="96" y="70"/>
                    <a:pt x="105" y="60"/>
                    <a:pt x="105" y="49"/>
                  </a:cubicBezTo>
                  <a:cubicBezTo>
                    <a:pt x="105" y="46"/>
                    <a:pt x="104" y="43"/>
                    <a:pt x="103" y="40"/>
                  </a:cubicBezTo>
                  <a:cubicBezTo>
                    <a:pt x="133" y="9"/>
                    <a:pt x="133" y="9"/>
                    <a:pt x="133" y="9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6487136" y="4324157"/>
              <a:ext cx="454025" cy="431800"/>
              <a:chOff x="8505825" y="3605213"/>
              <a:chExt cx="454025" cy="431800"/>
            </a:xfrm>
          </p:grpSpPr>
          <p:sp>
            <p:nvSpPr>
              <p:cNvPr id="74" name="Freeform 50"/>
              <p:cNvSpPr>
                <a:spLocks/>
              </p:cNvSpPr>
              <p:nvPr/>
            </p:nvSpPr>
            <p:spPr bwMode="auto">
              <a:xfrm>
                <a:off x="8505825" y="3694113"/>
                <a:ext cx="454025" cy="342900"/>
              </a:xfrm>
              <a:custGeom>
                <a:avLst/>
                <a:gdLst>
                  <a:gd name="T0" fmla="*/ 146 w 208"/>
                  <a:gd name="T1" fmla="*/ 0 h 157"/>
                  <a:gd name="T2" fmla="*/ 104 w 208"/>
                  <a:gd name="T3" fmla="*/ 15 h 157"/>
                  <a:gd name="T4" fmla="*/ 62 w 208"/>
                  <a:gd name="T5" fmla="*/ 0 h 157"/>
                  <a:gd name="T6" fmla="*/ 0 w 208"/>
                  <a:gd name="T7" fmla="*/ 60 h 157"/>
                  <a:gd name="T8" fmla="*/ 107 w 208"/>
                  <a:gd name="T9" fmla="*/ 157 h 157"/>
                  <a:gd name="T10" fmla="*/ 208 w 208"/>
                  <a:gd name="T11" fmla="*/ 60 h 157"/>
                  <a:gd name="T12" fmla="*/ 146 w 208"/>
                  <a:gd name="T13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157">
                    <a:moveTo>
                      <a:pt x="146" y="0"/>
                    </a:moveTo>
                    <a:cubicBezTo>
                      <a:pt x="130" y="0"/>
                      <a:pt x="115" y="6"/>
                      <a:pt x="104" y="15"/>
                    </a:cubicBezTo>
                    <a:cubicBezTo>
                      <a:pt x="93" y="6"/>
                      <a:pt x="78" y="0"/>
                      <a:pt x="62" y="0"/>
                    </a:cubicBezTo>
                    <a:cubicBezTo>
                      <a:pt x="28" y="0"/>
                      <a:pt x="0" y="27"/>
                      <a:pt x="0" y="60"/>
                    </a:cubicBezTo>
                    <a:cubicBezTo>
                      <a:pt x="0" y="98"/>
                      <a:pt x="31" y="157"/>
                      <a:pt x="107" y="157"/>
                    </a:cubicBezTo>
                    <a:cubicBezTo>
                      <a:pt x="185" y="157"/>
                      <a:pt x="208" y="95"/>
                      <a:pt x="208" y="60"/>
                    </a:cubicBezTo>
                    <a:cubicBezTo>
                      <a:pt x="208" y="27"/>
                      <a:pt x="180" y="0"/>
                      <a:pt x="146" y="0"/>
                    </a:cubicBezTo>
                    <a:close/>
                  </a:path>
                </a:pathLst>
              </a:custGeom>
              <a:solidFill>
                <a:srgbClr val="C5C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5" name="Freeform 51"/>
              <p:cNvSpPr>
                <a:spLocks/>
              </p:cNvSpPr>
              <p:nvPr/>
            </p:nvSpPr>
            <p:spPr bwMode="auto">
              <a:xfrm>
                <a:off x="8709025" y="3605213"/>
                <a:ext cx="123825" cy="157163"/>
              </a:xfrm>
              <a:custGeom>
                <a:avLst/>
                <a:gdLst>
                  <a:gd name="T0" fmla="*/ 12 w 57"/>
                  <a:gd name="T1" fmla="*/ 72 h 72"/>
                  <a:gd name="T2" fmla="*/ 27 w 57"/>
                  <a:gd name="T3" fmla="*/ 0 h 72"/>
                  <a:gd name="T4" fmla="*/ 57 w 57"/>
                  <a:gd name="T5" fmla="*/ 6 h 72"/>
                  <a:gd name="T6" fmla="*/ 12 w 57"/>
                  <a:gd name="T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72">
                    <a:moveTo>
                      <a:pt x="12" y="72"/>
                    </a:moveTo>
                    <a:cubicBezTo>
                      <a:pt x="0" y="48"/>
                      <a:pt x="7" y="20"/>
                      <a:pt x="27" y="0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29" y="21"/>
                      <a:pt x="12" y="37"/>
                      <a:pt x="12" y="72"/>
                    </a:cubicBezTo>
                    <a:close/>
                  </a:path>
                </a:pathLst>
              </a:custGeom>
              <a:solidFill>
                <a:srgbClr val="C5C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76" name="Freeform 52"/>
            <p:cNvSpPr>
              <a:spLocks/>
            </p:cNvSpPr>
            <p:nvPr/>
          </p:nvSpPr>
          <p:spPr bwMode="auto">
            <a:xfrm>
              <a:off x="5086961" y="1753994"/>
              <a:ext cx="679450" cy="552450"/>
            </a:xfrm>
            <a:custGeom>
              <a:avLst/>
              <a:gdLst>
                <a:gd name="T0" fmla="*/ 312 w 312"/>
                <a:gd name="T1" fmla="*/ 86 h 253"/>
                <a:gd name="T2" fmla="*/ 305 w 312"/>
                <a:gd name="T3" fmla="*/ 75 h 253"/>
                <a:gd name="T4" fmla="*/ 79 w 312"/>
                <a:gd name="T5" fmla="*/ 226 h 253"/>
                <a:gd name="T6" fmla="*/ 28 w 312"/>
                <a:gd name="T7" fmla="*/ 214 h 253"/>
                <a:gd name="T8" fmla="*/ 35 w 312"/>
                <a:gd name="T9" fmla="*/ 162 h 253"/>
                <a:gd name="T10" fmla="*/ 262 w 312"/>
                <a:gd name="T11" fmla="*/ 11 h 253"/>
                <a:gd name="T12" fmla="*/ 254 w 312"/>
                <a:gd name="T13" fmla="*/ 0 h 253"/>
                <a:gd name="T14" fmla="*/ 26 w 312"/>
                <a:gd name="T15" fmla="*/ 153 h 253"/>
                <a:gd name="T16" fmla="*/ 15 w 312"/>
                <a:gd name="T17" fmla="*/ 222 h 253"/>
                <a:gd name="T18" fmla="*/ 83 w 312"/>
                <a:gd name="T19" fmla="*/ 239 h 253"/>
                <a:gd name="T20" fmla="*/ 312 w 312"/>
                <a:gd name="T21" fmla="*/ 8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2" h="253">
                  <a:moveTo>
                    <a:pt x="312" y="86"/>
                  </a:moveTo>
                  <a:cubicBezTo>
                    <a:pt x="305" y="75"/>
                    <a:pt x="305" y="75"/>
                    <a:pt x="305" y="75"/>
                  </a:cubicBezTo>
                  <a:cubicBezTo>
                    <a:pt x="79" y="226"/>
                    <a:pt x="79" y="226"/>
                    <a:pt x="79" y="226"/>
                  </a:cubicBezTo>
                  <a:cubicBezTo>
                    <a:pt x="63" y="237"/>
                    <a:pt x="40" y="231"/>
                    <a:pt x="28" y="214"/>
                  </a:cubicBezTo>
                  <a:cubicBezTo>
                    <a:pt x="16" y="196"/>
                    <a:pt x="19" y="173"/>
                    <a:pt x="35" y="162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4" y="167"/>
                    <a:pt x="0" y="198"/>
                    <a:pt x="15" y="222"/>
                  </a:cubicBezTo>
                  <a:cubicBezTo>
                    <a:pt x="31" y="246"/>
                    <a:pt x="62" y="253"/>
                    <a:pt x="83" y="239"/>
                  </a:cubicBezTo>
                  <a:lnTo>
                    <a:pt x="312" y="8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7" name="Freeform 53"/>
            <p:cNvSpPr>
              <a:spLocks/>
            </p:cNvSpPr>
            <p:nvPr/>
          </p:nvSpPr>
          <p:spPr bwMode="auto">
            <a:xfrm>
              <a:off x="5602899" y="1723832"/>
              <a:ext cx="187325" cy="257175"/>
            </a:xfrm>
            <a:custGeom>
              <a:avLst/>
              <a:gdLst>
                <a:gd name="T0" fmla="*/ 80 w 86"/>
                <a:gd name="T1" fmla="*/ 115 h 118"/>
                <a:gd name="T2" fmla="*/ 68 w 86"/>
                <a:gd name="T3" fmla="*/ 113 h 118"/>
                <a:gd name="T4" fmla="*/ 3 w 86"/>
                <a:gd name="T5" fmla="*/ 16 h 118"/>
                <a:gd name="T6" fmla="*/ 6 w 86"/>
                <a:gd name="T7" fmla="*/ 3 h 118"/>
                <a:gd name="T8" fmla="*/ 19 w 86"/>
                <a:gd name="T9" fmla="*/ 6 h 118"/>
                <a:gd name="T10" fmla="*/ 83 w 86"/>
                <a:gd name="T11" fmla="*/ 102 h 118"/>
                <a:gd name="T12" fmla="*/ 80 w 86"/>
                <a:gd name="T13" fmla="*/ 11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8">
                  <a:moveTo>
                    <a:pt x="80" y="115"/>
                  </a:moveTo>
                  <a:cubicBezTo>
                    <a:pt x="76" y="118"/>
                    <a:pt x="70" y="117"/>
                    <a:pt x="68" y="1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2"/>
                    <a:pt x="1" y="6"/>
                    <a:pt x="6" y="3"/>
                  </a:cubicBezTo>
                  <a:cubicBezTo>
                    <a:pt x="10" y="0"/>
                    <a:pt x="16" y="2"/>
                    <a:pt x="19" y="6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6" y="107"/>
                    <a:pt x="85" y="112"/>
                    <a:pt x="80" y="11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8" name="Freeform 54"/>
            <p:cNvSpPr>
              <a:spLocks/>
            </p:cNvSpPr>
            <p:nvPr/>
          </p:nvSpPr>
          <p:spPr bwMode="auto">
            <a:xfrm>
              <a:off x="5175861" y="1900044"/>
              <a:ext cx="514350" cy="336550"/>
            </a:xfrm>
            <a:custGeom>
              <a:avLst/>
              <a:gdLst>
                <a:gd name="T0" fmla="*/ 236 w 236"/>
                <a:gd name="T1" fmla="*/ 13 h 154"/>
                <a:gd name="T2" fmla="*/ 227 w 236"/>
                <a:gd name="T3" fmla="*/ 0 h 154"/>
                <a:gd name="T4" fmla="*/ 25 w 236"/>
                <a:gd name="T5" fmla="*/ 135 h 154"/>
                <a:gd name="T6" fmla="*/ 0 w 236"/>
                <a:gd name="T7" fmla="*/ 136 h 154"/>
                <a:gd name="T8" fmla="*/ 1 w 236"/>
                <a:gd name="T9" fmla="*/ 138 h 154"/>
                <a:gd name="T10" fmla="*/ 36 w 236"/>
                <a:gd name="T11" fmla="*/ 146 h 154"/>
                <a:gd name="T12" fmla="*/ 236 w 236"/>
                <a:gd name="T13" fmla="*/ 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154">
                  <a:moveTo>
                    <a:pt x="236" y="13"/>
                  </a:moveTo>
                  <a:cubicBezTo>
                    <a:pt x="227" y="0"/>
                    <a:pt x="227" y="0"/>
                    <a:pt x="227" y="0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7" y="140"/>
                    <a:pt x="8" y="140"/>
                    <a:pt x="0" y="136"/>
                  </a:cubicBezTo>
                  <a:cubicBezTo>
                    <a:pt x="0" y="137"/>
                    <a:pt x="0" y="137"/>
                    <a:pt x="1" y="138"/>
                  </a:cubicBezTo>
                  <a:cubicBezTo>
                    <a:pt x="9" y="150"/>
                    <a:pt x="25" y="154"/>
                    <a:pt x="36" y="146"/>
                  </a:cubicBezTo>
                  <a:lnTo>
                    <a:pt x="236" y="1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9" name="Freeform 55"/>
            <p:cNvSpPr>
              <a:spLocks noEditPoints="1"/>
            </p:cNvSpPr>
            <p:nvPr/>
          </p:nvSpPr>
          <p:spPr bwMode="auto">
            <a:xfrm>
              <a:off x="4756761" y="2195319"/>
              <a:ext cx="296863" cy="520700"/>
            </a:xfrm>
            <a:custGeom>
              <a:avLst/>
              <a:gdLst>
                <a:gd name="T0" fmla="*/ 59 w 136"/>
                <a:gd name="T1" fmla="*/ 203 h 239"/>
                <a:gd name="T2" fmla="*/ 54 w 136"/>
                <a:gd name="T3" fmla="*/ 203 h 239"/>
                <a:gd name="T4" fmla="*/ 54 w 136"/>
                <a:gd name="T5" fmla="*/ 239 h 239"/>
                <a:gd name="T6" fmla="*/ 72 w 136"/>
                <a:gd name="T7" fmla="*/ 226 h 239"/>
                <a:gd name="T8" fmla="*/ 59 w 136"/>
                <a:gd name="T9" fmla="*/ 203 h 239"/>
                <a:gd name="T10" fmla="*/ 54 w 136"/>
                <a:gd name="T11" fmla="*/ 187 h 239"/>
                <a:gd name="T12" fmla="*/ 54 w 136"/>
                <a:gd name="T13" fmla="*/ 82 h 239"/>
                <a:gd name="T14" fmla="*/ 81 w 136"/>
                <a:gd name="T15" fmla="*/ 74 h 239"/>
                <a:gd name="T16" fmla="*/ 97 w 136"/>
                <a:gd name="T17" fmla="*/ 13 h 239"/>
                <a:gd name="T18" fmla="*/ 114 w 136"/>
                <a:gd name="T19" fmla="*/ 2 h 239"/>
                <a:gd name="T20" fmla="*/ 124 w 136"/>
                <a:gd name="T21" fmla="*/ 20 h 239"/>
                <a:gd name="T22" fmla="*/ 109 w 136"/>
                <a:gd name="T23" fmla="*/ 81 h 239"/>
                <a:gd name="T24" fmla="*/ 130 w 136"/>
                <a:gd name="T25" fmla="*/ 134 h 239"/>
                <a:gd name="T26" fmla="*/ 122 w 136"/>
                <a:gd name="T27" fmla="*/ 164 h 239"/>
                <a:gd name="T28" fmla="*/ 122 w 136"/>
                <a:gd name="T29" fmla="*/ 164 h 239"/>
                <a:gd name="T30" fmla="*/ 136 w 136"/>
                <a:gd name="T31" fmla="*/ 187 h 239"/>
                <a:gd name="T32" fmla="*/ 131 w 136"/>
                <a:gd name="T33" fmla="*/ 207 h 239"/>
                <a:gd name="T34" fmla="*/ 54 w 136"/>
                <a:gd name="T35" fmla="*/ 187 h 239"/>
                <a:gd name="T36" fmla="*/ 54 w 136"/>
                <a:gd name="T37" fmla="*/ 203 h 239"/>
                <a:gd name="T38" fmla="*/ 36 w 136"/>
                <a:gd name="T39" fmla="*/ 216 h 239"/>
                <a:gd name="T40" fmla="*/ 50 w 136"/>
                <a:gd name="T41" fmla="*/ 239 h 239"/>
                <a:gd name="T42" fmla="*/ 54 w 136"/>
                <a:gd name="T43" fmla="*/ 239 h 239"/>
                <a:gd name="T44" fmla="*/ 54 w 136"/>
                <a:gd name="T45" fmla="*/ 203 h 239"/>
                <a:gd name="T46" fmla="*/ 54 w 136"/>
                <a:gd name="T47" fmla="*/ 82 h 239"/>
                <a:gd name="T48" fmla="*/ 54 w 136"/>
                <a:gd name="T49" fmla="*/ 187 h 239"/>
                <a:gd name="T50" fmla="*/ 0 w 136"/>
                <a:gd name="T51" fmla="*/ 173 h 239"/>
                <a:gd name="T52" fmla="*/ 5 w 136"/>
                <a:gd name="T53" fmla="*/ 152 h 239"/>
                <a:gd name="T54" fmla="*/ 29 w 136"/>
                <a:gd name="T55" fmla="*/ 140 h 239"/>
                <a:gd name="T56" fmla="*/ 37 w 136"/>
                <a:gd name="T57" fmla="*/ 109 h 239"/>
                <a:gd name="T58" fmla="*/ 54 w 136"/>
                <a:gd name="T59" fmla="*/ 8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6" h="239">
                  <a:moveTo>
                    <a:pt x="59" y="203"/>
                  </a:moveTo>
                  <a:cubicBezTo>
                    <a:pt x="57" y="203"/>
                    <a:pt x="56" y="203"/>
                    <a:pt x="54" y="203"/>
                  </a:cubicBezTo>
                  <a:cubicBezTo>
                    <a:pt x="54" y="239"/>
                    <a:pt x="54" y="239"/>
                    <a:pt x="54" y="239"/>
                  </a:cubicBezTo>
                  <a:cubicBezTo>
                    <a:pt x="62" y="239"/>
                    <a:pt x="70" y="234"/>
                    <a:pt x="72" y="226"/>
                  </a:cubicBezTo>
                  <a:cubicBezTo>
                    <a:pt x="74" y="216"/>
                    <a:pt x="69" y="206"/>
                    <a:pt x="59" y="203"/>
                  </a:cubicBezTo>
                  <a:close/>
                  <a:moveTo>
                    <a:pt x="54" y="187"/>
                  </a:moveTo>
                  <a:cubicBezTo>
                    <a:pt x="54" y="82"/>
                    <a:pt x="54" y="82"/>
                    <a:pt x="54" y="82"/>
                  </a:cubicBezTo>
                  <a:cubicBezTo>
                    <a:pt x="62" y="76"/>
                    <a:pt x="71" y="74"/>
                    <a:pt x="81" y="74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9" y="5"/>
                    <a:pt x="107" y="0"/>
                    <a:pt x="114" y="2"/>
                  </a:cubicBezTo>
                  <a:cubicBezTo>
                    <a:pt x="122" y="4"/>
                    <a:pt x="126" y="12"/>
                    <a:pt x="124" y="20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25" y="90"/>
                    <a:pt x="136" y="109"/>
                    <a:pt x="130" y="134"/>
                  </a:cubicBezTo>
                  <a:cubicBezTo>
                    <a:pt x="130" y="134"/>
                    <a:pt x="125" y="154"/>
                    <a:pt x="122" y="164"/>
                  </a:cubicBezTo>
                  <a:cubicBezTo>
                    <a:pt x="122" y="164"/>
                    <a:pt x="122" y="164"/>
                    <a:pt x="122" y="164"/>
                  </a:cubicBezTo>
                  <a:cubicBezTo>
                    <a:pt x="118" y="178"/>
                    <a:pt x="136" y="187"/>
                    <a:pt x="136" y="187"/>
                  </a:cubicBezTo>
                  <a:cubicBezTo>
                    <a:pt x="131" y="207"/>
                    <a:pt x="131" y="207"/>
                    <a:pt x="131" y="207"/>
                  </a:cubicBezTo>
                  <a:lnTo>
                    <a:pt x="54" y="187"/>
                  </a:lnTo>
                  <a:close/>
                  <a:moveTo>
                    <a:pt x="54" y="203"/>
                  </a:moveTo>
                  <a:cubicBezTo>
                    <a:pt x="46" y="203"/>
                    <a:pt x="38" y="208"/>
                    <a:pt x="36" y="216"/>
                  </a:cubicBezTo>
                  <a:cubicBezTo>
                    <a:pt x="34" y="226"/>
                    <a:pt x="40" y="236"/>
                    <a:pt x="50" y="239"/>
                  </a:cubicBezTo>
                  <a:cubicBezTo>
                    <a:pt x="51" y="239"/>
                    <a:pt x="53" y="239"/>
                    <a:pt x="54" y="239"/>
                  </a:cubicBezTo>
                  <a:cubicBezTo>
                    <a:pt x="54" y="203"/>
                    <a:pt x="54" y="203"/>
                    <a:pt x="54" y="203"/>
                  </a:cubicBezTo>
                  <a:close/>
                  <a:moveTo>
                    <a:pt x="54" y="82"/>
                  </a:moveTo>
                  <a:cubicBezTo>
                    <a:pt x="54" y="187"/>
                    <a:pt x="54" y="187"/>
                    <a:pt x="54" y="187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25" y="154"/>
                    <a:pt x="29" y="140"/>
                  </a:cubicBezTo>
                  <a:cubicBezTo>
                    <a:pt x="32" y="128"/>
                    <a:pt x="37" y="109"/>
                    <a:pt x="37" y="109"/>
                  </a:cubicBezTo>
                  <a:cubicBezTo>
                    <a:pt x="40" y="97"/>
                    <a:pt x="46" y="88"/>
                    <a:pt x="54" y="8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0" name="Freeform 56"/>
            <p:cNvSpPr>
              <a:spLocks noEditPoints="1"/>
            </p:cNvSpPr>
            <p:nvPr/>
          </p:nvSpPr>
          <p:spPr bwMode="auto">
            <a:xfrm>
              <a:off x="4486886" y="3285932"/>
              <a:ext cx="555625" cy="604838"/>
            </a:xfrm>
            <a:custGeom>
              <a:avLst/>
              <a:gdLst>
                <a:gd name="T0" fmla="*/ 198 w 255"/>
                <a:gd name="T1" fmla="*/ 128 h 277"/>
                <a:gd name="T2" fmla="*/ 191 w 255"/>
                <a:gd name="T3" fmla="*/ 158 h 277"/>
                <a:gd name="T4" fmla="*/ 191 w 255"/>
                <a:gd name="T5" fmla="*/ 185 h 277"/>
                <a:gd name="T6" fmla="*/ 196 w 255"/>
                <a:gd name="T7" fmla="*/ 187 h 277"/>
                <a:gd name="T8" fmla="*/ 218 w 255"/>
                <a:gd name="T9" fmla="*/ 218 h 277"/>
                <a:gd name="T10" fmla="*/ 191 w 255"/>
                <a:gd name="T11" fmla="*/ 201 h 277"/>
                <a:gd name="T12" fmla="*/ 191 w 255"/>
                <a:gd name="T13" fmla="*/ 55 h 277"/>
                <a:gd name="T14" fmla="*/ 218 w 255"/>
                <a:gd name="T15" fmla="*/ 38 h 277"/>
                <a:gd name="T16" fmla="*/ 196 w 255"/>
                <a:gd name="T17" fmla="*/ 69 h 277"/>
                <a:gd name="T18" fmla="*/ 191 w 255"/>
                <a:gd name="T19" fmla="*/ 71 h 277"/>
                <a:gd name="T20" fmla="*/ 249 w 255"/>
                <a:gd name="T21" fmla="*/ 121 h 277"/>
                <a:gd name="T22" fmla="*/ 211 w 255"/>
                <a:gd name="T23" fmla="*/ 128 h 277"/>
                <a:gd name="T24" fmla="*/ 249 w 255"/>
                <a:gd name="T25" fmla="*/ 134 h 277"/>
                <a:gd name="T26" fmla="*/ 249 w 255"/>
                <a:gd name="T27" fmla="*/ 121 h 277"/>
                <a:gd name="T28" fmla="*/ 132 w 255"/>
                <a:gd name="T29" fmla="*/ 277 h 277"/>
                <a:gd name="T30" fmla="*/ 167 w 255"/>
                <a:gd name="T31" fmla="*/ 186 h 277"/>
                <a:gd name="T32" fmla="*/ 191 w 255"/>
                <a:gd name="T33" fmla="*/ 98 h 277"/>
                <a:gd name="T34" fmla="*/ 127 w 255"/>
                <a:gd name="T35" fmla="*/ 72 h 277"/>
                <a:gd name="T36" fmla="*/ 183 w 255"/>
                <a:gd name="T37" fmla="*/ 128 h 277"/>
                <a:gd name="T38" fmla="*/ 156 w 255"/>
                <a:gd name="T39" fmla="*/ 176 h 277"/>
                <a:gd name="T40" fmla="*/ 153 w 255"/>
                <a:gd name="T41" fmla="*/ 214 h 277"/>
                <a:gd name="T42" fmla="*/ 127 w 255"/>
                <a:gd name="T43" fmla="*/ 277 h 277"/>
                <a:gd name="T44" fmla="*/ 191 w 255"/>
                <a:gd name="T45" fmla="*/ 71 h 277"/>
                <a:gd name="T46" fmla="*/ 186 w 255"/>
                <a:gd name="T47" fmla="*/ 60 h 277"/>
                <a:gd name="T48" fmla="*/ 191 w 255"/>
                <a:gd name="T49" fmla="*/ 185 h 277"/>
                <a:gd name="T50" fmla="*/ 186 w 255"/>
                <a:gd name="T51" fmla="*/ 196 h 277"/>
                <a:gd name="T52" fmla="*/ 191 w 255"/>
                <a:gd name="T53" fmla="*/ 185 h 277"/>
                <a:gd name="T54" fmla="*/ 127 w 255"/>
                <a:gd name="T55" fmla="*/ 0 h 277"/>
                <a:gd name="T56" fmla="*/ 134 w 255"/>
                <a:gd name="T57" fmla="*/ 7 h 277"/>
                <a:gd name="T58" fmla="*/ 128 w 255"/>
                <a:gd name="T59" fmla="*/ 45 h 277"/>
                <a:gd name="T60" fmla="*/ 127 w 255"/>
                <a:gd name="T61" fmla="*/ 45 h 277"/>
                <a:gd name="T62" fmla="*/ 64 w 255"/>
                <a:gd name="T63" fmla="*/ 97 h 277"/>
                <a:gd name="T64" fmla="*/ 89 w 255"/>
                <a:gd name="T65" fmla="*/ 187 h 277"/>
                <a:gd name="T66" fmla="*/ 124 w 255"/>
                <a:gd name="T67" fmla="*/ 277 h 277"/>
                <a:gd name="T68" fmla="*/ 127 w 255"/>
                <a:gd name="T69" fmla="*/ 214 h 277"/>
                <a:gd name="T70" fmla="*/ 103 w 255"/>
                <a:gd name="T71" fmla="*/ 183 h 277"/>
                <a:gd name="T72" fmla="*/ 71 w 255"/>
                <a:gd name="T73" fmla="*/ 128 h 277"/>
                <a:gd name="T74" fmla="*/ 127 w 255"/>
                <a:gd name="T75" fmla="*/ 72 h 277"/>
                <a:gd name="T76" fmla="*/ 127 w 255"/>
                <a:gd name="T77" fmla="*/ 57 h 277"/>
                <a:gd name="T78" fmla="*/ 127 w 255"/>
                <a:gd name="T79" fmla="*/ 0 h 277"/>
                <a:gd name="T80" fmla="*/ 121 w 255"/>
                <a:gd name="T81" fmla="*/ 38 h 277"/>
                <a:gd name="T82" fmla="*/ 127 w 255"/>
                <a:gd name="T83" fmla="*/ 0 h 277"/>
                <a:gd name="T84" fmla="*/ 64 w 255"/>
                <a:gd name="T85" fmla="*/ 185 h 277"/>
                <a:gd name="T86" fmla="*/ 69 w 255"/>
                <a:gd name="T87" fmla="*/ 196 h 277"/>
                <a:gd name="T88" fmla="*/ 64 w 255"/>
                <a:gd name="T89" fmla="*/ 71 h 277"/>
                <a:gd name="T90" fmla="*/ 69 w 255"/>
                <a:gd name="T91" fmla="*/ 60 h 277"/>
                <a:gd name="T92" fmla="*/ 64 w 255"/>
                <a:gd name="T93" fmla="*/ 71 h 277"/>
                <a:gd name="T94" fmla="*/ 57 w 255"/>
                <a:gd name="T95" fmla="*/ 128 h 277"/>
                <a:gd name="T96" fmla="*/ 64 w 255"/>
                <a:gd name="T97" fmla="*/ 97 h 277"/>
                <a:gd name="T98" fmla="*/ 64 w 255"/>
                <a:gd name="T99" fmla="*/ 71 h 277"/>
                <a:gd name="T100" fmla="*/ 60 w 255"/>
                <a:gd name="T101" fmla="*/ 69 h 277"/>
                <a:gd name="T102" fmla="*/ 38 w 255"/>
                <a:gd name="T103" fmla="*/ 38 h 277"/>
                <a:gd name="T104" fmla="*/ 64 w 255"/>
                <a:gd name="T105" fmla="*/ 55 h 277"/>
                <a:gd name="T106" fmla="*/ 64 w 255"/>
                <a:gd name="T107" fmla="*/ 201 h 277"/>
                <a:gd name="T108" fmla="*/ 38 w 255"/>
                <a:gd name="T109" fmla="*/ 218 h 277"/>
                <a:gd name="T110" fmla="*/ 60 w 255"/>
                <a:gd name="T111" fmla="*/ 187 h 277"/>
                <a:gd name="T112" fmla="*/ 64 w 255"/>
                <a:gd name="T113" fmla="*/ 185 h 277"/>
                <a:gd name="T114" fmla="*/ 45 w 255"/>
                <a:gd name="T115" fmla="*/ 128 h 277"/>
                <a:gd name="T116" fmla="*/ 7 w 255"/>
                <a:gd name="T117" fmla="*/ 121 h 277"/>
                <a:gd name="T118" fmla="*/ 7 w 255"/>
                <a:gd name="T119" fmla="*/ 134 h 277"/>
                <a:gd name="T120" fmla="*/ 45 w 255"/>
                <a:gd name="T121" fmla="*/ 12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5" h="277">
                  <a:moveTo>
                    <a:pt x="191" y="158"/>
                  </a:moveTo>
                  <a:cubicBezTo>
                    <a:pt x="195" y="149"/>
                    <a:pt x="198" y="139"/>
                    <a:pt x="198" y="128"/>
                  </a:cubicBezTo>
                  <a:cubicBezTo>
                    <a:pt x="198" y="117"/>
                    <a:pt x="195" y="107"/>
                    <a:pt x="191" y="98"/>
                  </a:cubicBezTo>
                  <a:cubicBezTo>
                    <a:pt x="191" y="158"/>
                    <a:pt x="191" y="158"/>
                    <a:pt x="191" y="158"/>
                  </a:cubicBezTo>
                  <a:close/>
                  <a:moveTo>
                    <a:pt x="191" y="201"/>
                  </a:moveTo>
                  <a:cubicBezTo>
                    <a:pt x="191" y="185"/>
                    <a:pt x="191" y="185"/>
                    <a:pt x="191" y="185"/>
                  </a:cubicBezTo>
                  <a:cubicBezTo>
                    <a:pt x="193" y="185"/>
                    <a:pt x="194" y="185"/>
                    <a:pt x="196" y="187"/>
                  </a:cubicBezTo>
                  <a:cubicBezTo>
                    <a:pt x="196" y="187"/>
                    <a:pt x="196" y="187"/>
                    <a:pt x="196" y="187"/>
                  </a:cubicBezTo>
                  <a:cubicBezTo>
                    <a:pt x="218" y="209"/>
                    <a:pt x="218" y="209"/>
                    <a:pt x="218" y="209"/>
                  </a:cubicBezTo>
                  <a:cubicBezTo>
                    <a:pt x="220" y="211"/>
                    <a:pt x="220" y="216"/>
                    <a:pt x="218" y="218"/>
                  </a:cubicBezTo>
                  <a:cubicBezTo>
                    <a:pt x="215" y="221"/>
                    <a:pt x="211" y="221"/>
                    <a:pt x="209" y="218"/>
                  </a:cubicBezTo>
                  <a:cubicBezTo>
                    <a:pt x="191" y="201"/>
                    <a:pt x="191" y="201"/>
                    <a:pt x="191" y="201"/>
                  </a:cubicBezTo>
                  <a:close/>
                  <a:moveTo>
                    <a:pt x="191" y="71"/>
                  </a:moveTo>
                  <a:cubicBezTo>
                    <a:pt x="191" y="55"/>
                    <a:pt x="191" y="55"/>
                    <a:pt x="191" y="55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11" y="35"/>
                    <a:pt x="215" y="35"/>
                    <a:pt x="218" y="38"/>
                  </a:cubicBezTo>
                  <a:cubicBezTo>
                    <a:pt x="220" y="40"/>
                    <a:pt x="220" y="44"/>
                    <a:pt x="218" y="47"/>
                  </a:cubicBezTo>
                  <a:cubicBezTo>
                    <a:pt x="196" y="69"/>
                    <a:pt x="196" y="69"/>
                    <a:pt x="196" y="69"/>
                  </a:cubicBezTo>
                  <a:cubicBezTo>
                    <a:pt x="196" y="69"/>
                    <a:pt x="196" y="69"/>
                    <a:pt x="196" y="69"/>
                  </a:cubicBezTo>
                  <a:cubicBezTo>
                    <a:pt x="194" y="71"/>
                    <a:pt x="193" y="71"/>
                    <a:pt x="191" y="71"/>
                  </a:cubicBezTo>
                  <a:close/>
                  <a:moveTo>
                    <a:pt x="249" y="121"/>
                  </a:moveTo>
                  <a:cubicBezTo>
                    <a:pt x="249" y="121"/>
                    <a:pt x="249" y="121"/>
                    <a:pt x="249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4" y="121"/>
                    <a:pt x="211" y="124"/>
                    <a:pt x="211" y="128"/>
                  </a:cubicBezTo>
                  <a:cubicBezTo>
                    <a:pt x="211" y="132"/>
                    <a:pt x="214" y="134"/>
                    <a:pt x="217" y="134"/>
                  </a:cubicBezTo>
                  <a:cubicBezTo>
                    <a:pt x="249" y="134"/>
                    <a:pt x="249" y="134"/>
                    <a:pt x="249" y="134"/>
                  </a:cubicBezTo>
                  <a:cubicBezTo>
                    <a:pt x="252" y="134"/>
                    <a:pt x="255" y="132"/>
                    <a:pt x="255" y="128"/>
                  </a:cubicBezTo>
                  <a:cubicBezTo>
                    <a:pt x="255" y="124"/>
                    <a:pt x="252" y="121"/>
                    <a:pt x="249" y="121"/>
                  </a:cubicBezTo>
                  <a:close/>
                  <a:moveTo>
                    <a:pt x="127" y="277"/>
                  </a:moveTo>
                  <a:cubicBezTo>
                    <a:pt x="132" y="277"/>
                    <a:pt x="132" y="277"/>
                    <a:pt x="132" y="277"/>
                  </a:cubicBezTo>
                  <a:cubicBezTo>
                    <a:pt x="151" y="277"/>
                    <a:pt x="167" y="262"/>
                    <a:pt x="167" y="242"/>
                  </a:cubicBezTo>
                  <a:cubicBezTo>
                    <a:pt x="167" y="186"/>
                    <a:pt x="167" y="186"/>
                    <a:pt x="167" y="186"/>
                  </a:cubicBezTo>
                  <a:cubicBezTo>
                    <a:pt x="177" y="179"/>
                    <a:pt x="186" y="169"/>
                    <a:pt x="191" y="158"/>
                  </a:cubicBezTo>
                  <a:cubicBezTo>
                    <a:pt x="191" y="98"/>
                    <a:pt x="191" y="98"/>
                    <a:pt x="191" y="98"/>
                  </a:cubicBezTo>
                  <a:cubicBezTo>
                    <a:pt x="180" y="74"/>
                    <a:pt x="156" y="57"/>
                    <a:pt x="127" y="57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43" y="72"/>
                    <a:pt x="157" y="78"/>
                    <a:pt x="167" y="88"/>
                  </a:cubicBezTo>
                  <a:cubicBezTo>
                    <a:pt x="177" y="98"/>
                    <a:pt x="183" y="112"/>
                    <a:pt x="183" y="128"/>
                  </a:cubicBezTo>
                  <a:cubicBezTo>
                    <a:pt x="183" y="148"/>
                    <a:pt x="172" y="166"/>
                    <a:pt x="156" y="176"/>
                  </a:cubicBezTo>
                  <a:cubicBezTo>
                    <a:pt x="156" y="176"/>
                    <a:pt x="156" y="176"/>
                    <a:pt x="156" y="176"/>
                  </a:cubicBezTo>
                  <a:cubicBezTo>
                    <a:pt x="154" y="177"/>
                    <a:pt x="153" y="180"/>
                    <a:pt x="153" y="182"/>
                  </a:cubicBezTo>
                  <a:cubicBezTo>
                    <a:pt x="153" y="214"/>
                    <a:pt x="153" y="214"/>
                    <a:pt x="153" y="214"/>
                  </a:cubicBezTo>
                  <a:cubicBezTo>
                    <a:pt x="127" y="214"/>
                    <a:pt x="127" y="214"/>
                    <a:pt x="127" y="214"/>
                  </a:cubicBezTo>
                  <a:cubicBezTo>
                    <a:pt x="127" y="277"/>
                    <a:pt x="127" y="277"/>
                    <a:pt x="127" y="277"/>
                  </a:cubicBezTo>
                  <a:close/>
                  <a:moveTo>
                    <a:pt x="191" y="55"/>
                  </a:moveTo>
                  <a:cubicBezTo>
                    <a:pt x="191" y="71"/>
                    <a:pt x="191" y="71"/>
                    <a:pt x="191" y="71"/>
                  </a:cubicBezTo>
                  <a:cubicBezTo>
                    <a:pt x="189" y="71"/>
                    <a:pt x="188" y="71"/>
                    <a:pt x="186" y="69"/>
                  </a:cubicBezTo>
                  <a:cubicBezTo>
                    <a:pt x="184" y="67"/>
                    <a:pt x="184" y="63"/>
                    <a:pt x="186" y="60"/>
                  </a:cubicBezTo>
                  <a:cubicBezTo>
                    <a:pt x="191" y="55"/>
                    <a:pt x="191" y="55"/>
                    <a:pt x="191" y="55"/>
                  </a:cubicBezTo>
                  <a:close/>
                  <a:moveTo>
                    <a:pt x="191" y="185"/>
                  </a:moveTo>
                  <a:cubicBezTo>
                    <a:pt x="191" y="201"/>
                    <a:pt x="191" y="201"/>
                    <a:pt x="191" y="20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4" y="193"/>
                    <a:pt x="184" y="189"/>
                    <a:pt x="186" y="187"/>
                  </a:cubicBezTo>
                  <a:cubicBezTo>
                    <a:pt x="188" y="185"/>
                    <a:pt x="189" y="185"/>
                    <a:pt x="191" y="185"/>
                  </a:cubicBezTo>
                  <a:close/>
                  <a:moveTo>
                    <a:pt x="127" y="45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8" y="0"/>
                    <a:pt x="128" y="0"/>
                  </a:cubicBezTo>
                  <a:cubicBezTo>
                    <a:pt x="131" y="0"/>
                    <a:pt x="134" y="3"/>
                    <a:pt x="134" y="7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42"/>
                    <a:pt x="131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7" y="45"/>
                    <a:pt x="127" y="45"/>
                  </a:cubicBezTo>
                  <a:close/>
                  <a:moveTo>
                    <a:pt x="127" y="57"/>
                  </a:moveTo>
                  <a:cubicBezTo>
                    <a:pt x="99" y="57"/>
                    <a:pt x="75" y="74"/>
                    <a:pt x="64" y="97"/>
                  </a:cubicBezTo>
                  <a:cubicBezTo>
                    <a:pt x="64" y="159"/>
                    <a:pt x="64" y="159"/>
                    <a:pt x="64" y="159"/>
                  </a:cubicBezTo>
                  <a:cubicBezTo>
                    <a:pt x="70" y="170"/>
                    <a:pt x="78" y="180"/>
                    <a:pt x="89" y="187"/>
                  </a:cubicBezTo>
                  <a:cubicBezTo>
                    <a:pt x="89" y="242"/>
                    <a:pt x="89" y="242"/>
                    <a:pt x="89" y="242"/>
                  </a:cubicBezTo>
                  <a:cubicBezTo>
                    <a:pt x="89" y="262"/>
                    <a:pt x="104" y="277"/>
                    <a:pt x="124" y="277"/>
                  </a:cubicBezTo>
                  <a:cubicBezTo>
                    <a:pt x="127" y="277"/>
                    <a:pt x="127" y="277"/>
                    <a:pt x="127" y="277"/>
                  </a:cubicBezTo>
                  <a:cubicBezTo>
                    <a:pt x="127" y="214"/>
                    <a:pt x="127" y="214"/>
                    <a:pt x="127" y="214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03" y="183"/>
                    <a:pt x="103" y="183"/>
                    <a:pt x="103" y="183"/>
                  </a:cubicBezTo>
                  <a:cubicBezTo>
                    <a:pt x="103" y="180"/>
                    <a:pt x="102" y="178"/>
                    <a:pt x="100" y="176"/>
                  </a:cubicBezTo>
                  <a:cubicBezTo>
                    <a:pt x="83" y="167"/>
                    <a:pt x="71" y="149"/>
                    <a:pt x="71" y="128"/>
                  </a:cubicBezTo>
                  <a:cubicBezTo>
                    <a:pt x="71" y="112"/>
                    <a:pt x="78" y="98"/>
                    <a:pt x="88" y="88"/>
                  </a:cubicBezTo>
                  <a:cubicBezTo>
                    <a:pt x="98" y="78"/>
                    <a:pt x="112" y="72"/>
                    <a:pt x="127" y="72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7" y="57"/>
                    <a:pt x="127" y="57"/>
                    <a:pt x="127" y="57"/>
                  </a:cubicBezTo>
                  <a:close/>
                  <a:moveTo>
                    <a:pt x="127" y="0"/>
                  </a:moveTo>
                  <a:cubicBezTo>
                    <a:pt x="127" y="45"/>
                    <a:pt x="127" y="45"/>
                    <a:pt x="127" y="45"/>
                  </a:cubicBezTo>
                  <a:cubicBezTo>
                    <a:pt x="124" y="45"/>
                    <a:pt x="121" y="42"/>
                    <a:pt x="121" y="38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21" y="4"/>
                    <a:pt x="124" y="1"/>
                    <a:pt x="127" y="0"/>
                  </a:cubicBezTo>
                  <a:close/>
                  <a:moveTo>
                    <a:pt x="64" y="201"/>
                  </a:moveTo>
                  <a:cubicBezTo>
                    <a:pt x="64" y="185"/>
                    <a:pt x="64" y="185"/>
                    <a:pt x="64" y="185"/>
                  </a:cubicBezTo>
                  <a:cubicBezTo>
                    <a:pt x="66" y="185"/>
                    <a:pt x="68" y="185"/>
                    <a:pt x="69" y="187"/>
                  </a:cubicBezTo>
                  <a:cubicBezTo>
                    <a:pt x="72" y="189"/>
                    <a:pt x="72" y="193"/>
                    <a:pt x="69" y="196"/>
                  </a:cubicBezTo>
                  <a:cubicBezTo>
                    <a:pt x="64" y="201"/>
                    <a:pt x="64" y="201"/>
                    <a:pt x="64" y="201"/>
                  </a:cubicBezTo>
                  <a:close/>
                  <a:moveTo>
                    <a:pt x="64" y="71"/>
                  </a:moveTo>
                  <a:cubicBezTo>
                    <a:pt x="64" y="55"/>
                    <a:pt x="64" y="55"/>
                    <a:pt x="64" y="55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72" y="63"/>
                    <a:pt x="72" y="67"/>
                    <a:pt x="69" y="69"/>
                  </a:cubicBezTo>
                  <a:cubicBezTo>
                    <a:pt x="68" y="71"/>
                    <a:pt x="66" y="71"/>
                    <a:pt x="64" y="71"/>
                  </a:cubicBezTo>
                  <a:close/>
                  <a:moveTo>
                    <a:pt x="64" y="97"/>
                  </a:moveTo>
                  <a:cubicBezTo>
                    <a:pt x="59" y="106"/>
                    <a:pt x="57" y="117"/>
                    <a:pt x="57" y="128"/>
                  </a:cubicBezTo>
                  <a:cubicBezTo>
                    <a:pt x="57" y="139"/>
                    <a:pt x="59" y="149"/>
                    <a:pt x="64" y="159"/>
                  </a:cubicBezTo>
                  <a:cubicBezTo>
                    <a:pt x="64" y="97"/>
                    <a:pt x="64" y="97"/>
                    <a:pt x="64" y="97"/>
                  </a:cubicBezTo>
                  <a:close/>
                  <a:moveTo>
                    <a:pt x="64" y="55"/>
                  </a:moveTo>
                  <a:cubicBezTo>
                    <a:pt x="64" y="71"/>
                    <a:pt x="64" y="71"/>
                    <a:pt x="64" y="71"/>
                  </a:cubicBezTo>
                  <a:cubicBezTo>
                    <a:pt x="62" y="71"/>
                    <a:pt x="61" y="70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5" y="44"/>
                    <a:pt x="35" y="40"/>
                    <a:pt x="38" y="38"/>
                  </a:cubicBezTo>
                  <a:cubicBezTo>
                    <a:pt x="40" y="35"/>
                    <a:pt x="44" y="35"/>
                    <a:pt x="47" y="38"/>
                  </a:cubicBezTo>
                  <a:cubicBezTo>
                    <a:pt x="64" y="55"/>
                    <a:pt x="64" y="55"/>
                    <a:pt x="64" y="55"/>
                  </a:cubicBezTo>
                  <a:close/>
                  <a:moveTo>
                    <a:pt x="64" y="185"/>
                  </a:moveTo>
                  <a:cubicBezTo>
                    <a:pt x="64" y="201"/>
                    <a:pt x="64" y="201"/>
                    <a:pt x="64" y="201"/>
                  </a:cubicBezTo>
                  <a:cubicBezTo>
                    <a:pt x="47" y="218"/>
                    <a:pt x="47" y="218"/>
                    <a:pt x="47" y="218"/>
                  </a:cubicBezTo>
                  <a:cubicBezTo>
                    <a:pt x="44" y="221"/>
                    <a:pt x="40" y="221"/>
                    <a:pt x="38" y="218"/>
                  </a:cubicBezTo>
                  <a:cubicBezTo>
                    <a:pt x="35" y="216"/>
                    <a:pt x="35" y="211"/>
                    <a:pt x="38" y="209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1" y="185"/>
                    <a:pt x="62" y="185"/>
                    <a:pt x="64" y="185"/>
                  </a:cubicBezTo>
                  <a:close/>
                  <a:moveTo>
                    <a:pt x="45" y="128"/>
                  </a:moveTo>
                  <a:cubicBezTo>
                    <a:pt x="45" y="128"/>
                    <a:pt x="45" y="128"/>
                    <a:pt x="45" y="128"/>
                  </a:cubicBezTo>
                  <a:cubicBezTo>
                    <a:pt x="45" y="124"/>
                    <a:pt x="42" y="121"/>
                    <a:pt x="38" y="121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3" y="121"/>
                    <a:pt x="0" y="124"/>
                    <a:pt x="0" y="128"/>
                  </a:cubicBezTo>
                  <a:cubicBezTo>
                    <a:pt x="0" y="132"/>
                    <a:pt x="3" y="134"/>
                    <a:pt x="7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2" y="134"/>
                    <a:pt x="45" y="132"/>
                    <a:pt x="45" y="128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1" name="Freeform 57"/>
            <p:cNvSpPr>
              <a:spLocks noEditPoints="1"/>
            </p:cNvSpPr>
            <p:nvPr/>
          </p:nvSpPr>
          <p:spPr bwMode="auto">
            <a:xfrm>
              <a:off x="6536349" y="1722244"/>
              <a:ext cx="528638" cy="519113"/>
            </a:xfrm>
            <a:custGeom>
              <a:avLst/>
              <a:gdLst>
                <a:gd name="T0" fmla="*/ 231 w 243"/>
                <a:gd name="T1" fmla="*/ 92 h 238"/>
                <a:gd name="T2" fmla="*/ 214 w 243"/>
                <a:gd name="T3" fmla="*/ 83 h 238"/>
                <a:gd name="T4" fmla="*/ 206 w 243"/>
                <a:gd name="T5" fmla="*/ 71 h 238"/>
                <a:gd name="T6" fmla="*/ 192 w 243"/>
                <a:gd name="T7" fmla="*/ 82 h 238"/>
                <a:gd name="T8" fmla="*/ 194 w 243"/>
                <a:gd name="T9" fmla="*/ 64 h 238"/>
                <a:gd name="T10" fmla="*/ 179 w 243"/>
                <a:gd name="T11" fmla="*/ 64 h 238"/>
                <a:gd name="T12" fmla="*/ 162 w 243"/>
                <a:gd name="T13" fmla="*/ 54 h 238"/>
                <a:gd name="T14" fmla="*/ 154 w 243"/>
                <a:gd name="T15" fmla="*/ 42 h 238"/>
                <a:gd name="T16" fmla="*/ 140 w 243"/>
                <a:gd name="T17" fmla="*/ 53 h 238"/>
                <a:gd name="T18" fmla="*/ 142 w 243"/>
                <a:gd name="T19" fmla="*/ 35 h 238"/>
                <a:gd name="T20" fmla="*/ 128 w 243"/>
                <a:gd name="T21" fmla="*/ 35 h 238"/>
                <a:gd name="T22" fmla="*/ 110 w 243"/>
                <a:gd name="T23" fmla="*/ 25 h 238"/>
                <a:gd name="T24" fmla="*/ 102 w 243"/>
                <a:gd name="T25" fmla="*/ 13 h 238"/>
                <a:gd name="T26" fmla="*/ 101 w 243"/>
                <a:gd name="T27" fmla="*/ 22 h 238"/>
                <a:gd name="T28" fmla="*/ 208 w 243"/>
                <a:gd name="T29" fmla="*/ 128 h 238"/>
                <a:gd name="T30" fmla="*/ 206 w 243"/>
                <a:gd name="T31" fmla="*/ 132 h 238"/>
                <a:gd name="T32" fmla="*/ 101 w 243"/>
                <a:gd name="T33" fmla="*/ 74 h 238"/>
                <a:gd name="T34" fmla="*/ 196 w 243"/>
                <a:gd name="T35" fmla="*/ 149 h 238"/>
                <a:gd name="T36" fmla="*/ 194 w 243"/>
                <a:gd name="T37" fmla="*/ 153 h 238"/>
                <a:gd name="T38" fmla="*/ 101 w 243"/>
                <a:gd name="T39" fmla="*/ 101 h 238"/>
                <a:gd name="T40" fmla="*/ 185 w 243"/>
                <a:gd name="T41" fmla="*/ 170 h 238"/>
                <a:gd name="T42" fmla="*/ 182 w 243"/>
                <a:gd name="T43" fmla="*/ 174 h 238"/>
                <a:gd name="T44" fmla="*/ 101 w 243"/>
                <a:gd name="T45" fmla="*/ 129 h 238"/>
                <a:gd name="T46" fmla="*/ 173 w 243"/>
                <a:gd name="T47" fmla="*/ 191 h 238"/>
                <a:gd name="T48" fmla="*/ 171 w 243"/>
                <a:gd name="T49" fmla="*/ 195 h 238"/>
                <a:gd name="T50" fmla="*/ 101 w 243"/>
                <a:gd name="T51" fmla="*/ 156 h 238"/>
                <a:gd name="T52" fmla="*/ 138 w 243"/>
                <a:gd name="T53" fmla="*/ 231 h 238"/>
                <a:gd name="T54" fmla="*/ 243 w 243"/>
                <a:gd name="T55" fmla="*/ 91 h 238"/>
                <a:gd name="T56" fmla="*/ 101 w 243"/>
                <a:gd name="T57" fmla="*/ 22 h 238"/>
                <a:gd name="T58" fmla="*/ 85 w 243"/>
                <a:gd name="T59" fmla="*/ 11 h 238"/>
                <a:gd name="T60" fmla="*/ 78 w 243"/>
                <a:gd name="T61" fmla="*/ 0 h 238"/>
                <a:gd name="T62" fmla="*/ 15 w 243"/>
                <a:gd name="T63" fmla="*/ 163 h 238"/>
                <a:gd name="T64" fmla="*/ 101 w 243"/>
                <a:gd name="T65" fmla="*/ 156 h 238"/>
                <a:gd name="T66" fmla="*/ 27 w 243"/>
                <a:gd name="T67" fmla="*/ 113 h 238"/>
                <a:gd name="T68" fmla="*/ 101 w 243"/>
                <a:gd name="T69" fmla="*/ 151 h 238"/>
                <a:gd name="T70" fmla="*/ 40 w 243"/>
                <a:gd name="T71" fmla="*/ 95 h 238"/>
                <a:gd name="T72" fmla="*/ 42 w 243"/>
                <a:gd name="T73" fmla="*/ 91 h 238"/>
                <a:gd name="T74" fmla="*/ 101 w 243"/>
                <a:gd name="T75" fmla="*/ 101 h 238"/>
                <a:gd name="T76" fmla="*/ 51 w 243"/>
                <a:gd name="T77" fmla="*/ 71 h 238"/>
                <a:gd name="T78" fmla="*/ 101 w 243"/>
                <a:gd name="T79" fmla="*/ 96 h 238"/>
                <a:gd name="T80" fmla="*/ 63 w 243"/>
                <a:gd name="T81" fmla="*/ 53 h 238"/>
                <a:gd name="T82" fmla="*/ 65 w 243"/>
                <a:gd name="T83" fmla="*/ 49 h 238"/>
                <a:gd name="T84" fmla="*/ 101 w 243"/>
                <a:gd name="T85" fmla="*/ 2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3" h="238">
                  <a:moveTo>
                    <a:pt x="232" y="85"/>
                  </a:moveTo>
                  <a:cubicBezTo>
                    <a:pt x="233" y="87"/>
                    <a:pt x="233" y="90"/>
                    <a:pt x="231" y="92"/>
                  </a:cubicBezTo>
                  <a:cubicBezTo>
                    <a:pt x="229" y="97"/>
                    <a:pt x="223" y="99"/>
                    <a:pt x="218" y="96"/>
                  </a:cubicBezTo>
                  <a:cubicBezTo>
                    <a:pt x="213" y="94"/>
                    <a:pt x="212" y="88"/>
                    <a:pt x="214" y="83"/>
                  </a:cubicBezTo>
                  <a:cubicBezTo>
                    <a:pt x="216" y="81"/>
                    <a:pt x="218" y="79"/>
                    <a:pt x="220" y="78"/>
                  </a:cubicBezTo>
                  <a:cubicBezTo>
                    <a:pt x="206" y="71"/>
                    <a:pt x="206" y="71"/>
                    <a:pt x="206" y="71"/>
                  </a:cubicBezTo>
                  <a:cubicBezTo>
                    <a:pt x="207" y="73"/>
                    <a:pt x="207" y="76"/>
                    <a:pt x="205" y="78"/>
                  </a:cubicBezTo>
                  <a:cubicBezTo>
                    <a:pt x="203" y="83"/>
                    <a:pt x="197" y="84"/>
                    <a:pt x="192" y="82"/>
                  </a:cubicBezTo>
                  <a:cubicBezTo>
                    <a:pt x="188" y="79"/>
                    <a:pt x="186" y="73"/>
                    <a:pt x="188" y="69"/>
                  </a:cubicBezTo>
                  <a:cubicBezTo>
                    <a:pt x="190" y="66"/>
                    <a:pt x="192" y="65"/>
                    <a:pt x="194" y="64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1" y="59"/>
                    <a:pt x="181" y="61"/>
                    <a:pt x="179" y="64"/>
                  </a:cubicBezTo>
                  <a:cubicBezTo>
                    <a:pt x="177" y="68"/>
                    <a:pt x="171" y="70"/>
                    <a:pt x="166" y="67"/>
                  </a:cubicBezTo>
                  <a:cubicBezTo>
                    <a:pt x="161" y="65"/>
                    <a:pt x="160" y="59"/>
                    <a:pt x="162" y="54"/>
                  </a:cubicBezTo>
                  <a:cubicBezTo>
                    <a:pt x="164" y="52"/>
                    <a:pt x="166" y="50"/>
                    <a:pt x="168" y="50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5" y="44"/>
                    <a:pt x="155" y="47"/>
                    <a:pt x="153" y="49"/>
                  </a:cubicBezTo>
                  <a:cubicBezTo>
                    <a:pt x="151" y="54"/>
                    <a:pt x="145" y="56"/>
                    <a:pt x="140" y="53"/>
                  </a:cubicBezTo>
                  <a:cubicBezTo>
                    <a:pt x="136" y="50"/>
                    <a:pt x="134" y="45"/>
                    <a:pt x="136" y="40"/>
                  </a:cubicBezTo>
                  <a:cubicBezTo>
                    <a:pt x="138" y="37"/>
                    <a:pt x="140" y="36"/>
                    <a:pt x="142" y="35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9" y="30"/>
                    <a:pt x="129" y="33"/>
                    <a:pt x="128" y="35"/>
                  </a:cubicBezTo>
                  <a:cubicBezTo>
                    <a:pt x="125" y="40"/>
                    <a:pt x="119" y="41"/>
                    <a:pt x="114" y="39"/>
                  </a:cubicBezTo>
                  <a:cubicBezTo>
                    <a:pt x="110" y="36"/>
                    <a:pt x="108" y="30"/>
                    <a:pt x="110" y="25"/>
                  </a:cubicBezTo>
                  <a:cubicBezTo>
                    <a:pt x="112" y="23"/>
                    <a:pt x="114" y="22"/>
                    <a:pt x="116" y="21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3" y="16"/>
                    <a:pt x="103" y="18"/>
                    <a:pt x="102" y="21"/>
                  </a:cubicBezTo>
                  <a:cubicBezTo>
                    <a:pt x="101" y="21"/>
                    <a:pt x="101" y="22"/>
                    <a:pt x="101" y="22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9" y="129"/>
                    <a:pt x="209" y="130"/>
                    <a:pt x="209" y="131"/>
                  </a:cubicBezTo>
                  <a:cubicBezTo>
                    <a:pt x="208" y="132"/>
                    <a:pt x="207" y="133"/>
                    <a:pt x="206" y="132"/>
                  </a:cubicBezTo>
                  <a:cubicBezTo>
                    <a:pt x="206" y="132"/>
                    <a:pt x="206" y="132"/>
                    <a:pt x="206" y="132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96" y="149"/>
                    <a:pt x="196" y="149"/>
                    <a:pt x="196" y="149"/>
                  </a:cubicBezTo>
                  <a:cubicBezTo>
                    <a:pt x="197" y="150"/>
                    <a:pt x="198" y="151"/>
                    <a:pt x="197" y="152"/>
                  </a:cubicBezTo>
                  <a:cubicBezTo>
                    <a:pt x="197" y="153"/>
                    <a:pt x="195" y="154"/>
                    <a:pt x="194" y="153"/>
                  </a:cubicBezTo>
                  <a:cubicBezTo>
                    <a:pt x="194" y="153"/>
                    <a:pt x="194" y="153"/>
                    <a:pt x="194" y="153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85" y="170"/>
                    <a:pt x="185" y="170"/>
                    <a:pt x="185" y="170"/>
                  </a:cubicBezTo>
                  <a:cubicBezTo>
                    <a:pt x="186" y="171"/>
                    <a:pt x="186" y="172"/>
                    <a:pt x="186" y="173"/>
                  </a:cubicBezTo>
                  <a:cubicBezTo>
                    <a:pt x="185" y="174"/>
                    <a:pt x="184" y="175"/>
                    <a:pt x="182" y="174"/>
                  </a:cubicBezTo>
                  <a:cubicBezTo>
                    <a:pt x="182" y="174"/>
                    <a:pt x="182" y="174"/>
                    <a:pt x="182" y="174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73" y="191"/>
                    <a:pt x="173" y="191"/>
                    <a:pt x="173" y="191"/>
                  </a:cubicBezTo>
                  <a:cubicBezTo>
                    <a:pt x="174" y="192"/>
                    <a:pt x="174" y="193"/>
                    <a:pt x="174" y="194"/>
                  </a:cubicBezTo>
                  <a:cubicBezTo>
                    <a:pt x="173" y="196"/>
                    <a:pt x="172" y="196"/>
                    <a:pt x="171" y="195"/>
                  </a:cubicBezTo>
                  <a:cubicBezTo>
                    <a:pt x="171" y="195"/>
                    <a:pt x="171" y="195"/>
                    <a:pt x="171" y="195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101" y="210"/>
                    <a:pt x="101" y="210"/>
                    <a:pt x="101" y="210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50" y="238"/>
                    <a:pt x="164" y="233"/>
                    <a:pt x="171" y="222"/>
                  </a:cubicBezTo>
                  <a:cubicBezTo>
                    <a:pt x="243" y="91"/>
                    <a:pt x="243" y="91"/>
                    <a:pt x="243" y="91"/>
                  </a:cubicBezTo>
                  <a:lnTo>
                    <a:pt x="232" y="85"/>
                  </a:lnTo>
                  <a:close/>
                  <a:moveTo>
                    <a:pt x="101" y="22"/>
                  </a:moveTo>
                  <a:cubicBezTo>
                    <a:pt x="98" y="26"/>
                    <a:pt x="93" y="27"/>
                    <a:pt x="88" y="24"/>
                  </a:cubicBezTo>
                  <a:cubicBezTo>
                    <a:pt x="84" y="22"/>
                    <a:pt x="82" y="16"/>
                    <a:pt x="85" y="11"/>
                  </a:cubicBezTo>
                  <a:cubicBezTo>
                    <a:pt x="86" y="9"/>
                    <a:pt x="88" y="7"/>
                    <a:pt x="90" y="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0" y="142"/>
                    <a:pt x="4" y="157"/>
                    <a:pt x="15" y="163"/>
                  </a:cubicBezTo>
                  <a:cubicBezTo>
                    <a:pt x="101" y="210"/>
                    <a:pt x="101" y="210"/>
                    <a:pt x="101" y="210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27" y="116"/>
                    <a:pt x="27" y="114"/>
                    <a:pt x="27" y="113"/>
                  </a:cubicBezTo>
                  <a:cubicBezTo>
                    <a:pt x="28" y="112"/>
                    <a:pt x="29" y="112"/>
                    <a:pt x="30" y="112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9" y="95"/>
                    <a:pt x="38" y="93"/>
                    <a:pt x="39" y="92"/>
                  </a:cubicBezTo>
                  <a:cubicBezTo>
                    <a:pt x="40" y="91"/>
                    <a:pt x="41" y="91"/>
                    <a:pt x="42" y="91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0" y="74"/>
                    <a:pt x="50" y="72"/>
                    <a:pt x="51" y="71"/>
                  </a:cubicBezTo>
                  <a:cubicBezTo>
                    <a:pt x="51" y="70"/>
                    <a:pt x="53" y="70"/>
                    <a:pt x="54" y="70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2" y="53"/>
                    <a:pt x="62" y="51"/>
                    <a:pt x="62" y="50"/>
                  </a:cubicBezTo>
                  <a:cubicBezTo>
                    <a:pt x="63" y="49"/>
                    <a:pt x="64" y="49"/>
                    <a:pt x="65" y="49"/>
                  </a:cubicBezTo>
                  <a:cubicBezTo>
                    <a:pt x="101" y="69"/>
                    <a:pt x="101" y="69"/>
                    <a:pt x="101" y="69"/>
                  </a:cubicBezTo>
                  <a:lnTo>
                    <a:pt x="101" y="2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2" name="Freeform 58"/>
            <p:cNvSpPr>
              <a:spLocks noEditPoints="1"/>
            </p:cNvSpPr>
            <p:nvPr/>
          </p:nvSpPr>
          <p:spPr bwMode="auto">
            <a:xfrm>
              <a:off x="4668941" y="3887868"/>
              <a:ext cx="514350" cy="520700"/>
            </a:xfrm>
            <a:custGeom>
              <a:avLst/>
              <a:gdLst>
                <a:gd name="T0" fmla="*/ 189 w 236"/>
                <a:gd name="T1" fmla="*/ 60 h 239"/>
                <a:gd name="T2" fmla="*/ 196 w 236"/>
                <a:gd name="T3" fmla="*/ 122 h 239"/>
                <a:gd name="T4" fmla="*/ 198 w 236"/>
                <a:gd name="T5" fmla="*/ 136 h 239"/>
                <a:gd name="T6" fmla="*/ 208 w 236"/>
                <a:gd name="T7" fmla="*/ 157 h 239"/>
                <a:gd name="T8" fmla="*/ 189 w 236"/>
                <a:gd name="T9" fmla="*/ 195 h 239"/>
                <a:gd name="T10" fmla="*/ 168 w 236"/>
                <a:gd name="T11" fmla="*/ 156 h 239"/>
                <a:gd name="T12" fmla="*/ 168 w 236"/>
                <a:gd name="T13" fmla="*/ 78 h 239"/>
                <a:gd name="T14" fmla="*/ 182 w 236"/>
                <a:gd name="T15" fmla="*/ 92 h 239"/>
                <a:gd name="T16" fmla="*/ 185 w 236"/>
                <a:gd name="T17" fmla="*/ 107 h 239"/>
                <a:gd name="T18" fmla="*/ 189 w 236"/>
                <a:gd name="T19" fmla="*/ 141 h 239"/>
                <a:gd name="T20" fmla="*/ 189 w 236"/>
                <a:gd name="T21" fmla="*/ 130 h 239"/>
                <a:gd name="T22" fmla="*/ 168 w 236"/>
                <a:gd name="T23" fmla="*/ 155 h 239"/>
                <a:gd name="T24" fmla="*/ 160 w 236"/>
                <a:gd name="T25" fmla="*/ 138 h 239"/>
                <a:gd name="T26" fmla="*/ 165 w 236"/>
                <a:gd name="T27" fmla="*/ 172 h 239"/>
                <a:gd name="T28" fmla="*/ 168 w 236"/>
                <a:gd name="T29" fmla="*/ 16 h 239"/>
                <a:gd name="T30" fmla="*/ 163 w 236"/>
                <a:gd name="T31" fmla="*/ 49 h 239"/>
                <a:gd name="T32" fmla="*/ 168 w 236"/>
                <a:gd name="T33" fmla="*/ 78 h 239"/>
                <a:gd name="T34" fmla="*/ 159 w 236"/>
                <a:gd name="T35" fmla="*/ 118 h 239"/>
                <a:gd name="T36" fmla="*/ 159 w 236"/>
                <a:gd name="T37" fmla="*/ 209 h 239"/>
                <a:gd name="T38" fmla="*/ 159 w 236"/>
                <a:gd name="T39" fmla="*/ 5 h 239"/>
                <a:gd name="T40" fmla="*/ 159 w 236"/>
                <a:gd name="T41" fmla="*/ 40 h 239"/>
                <a:gd name="T42" fmla="*/ 144 w 236"/>
                <a:gd name="T43" fmla="*/ 89 h 239"/>
                <a:gd name="T44" fmla="*/ 159 w 236"/>
                <a:gd name="T45" fmla="*/ 108 h 239"/>
                <a:gd name="T46" fmla="*/ 159 w 236"/>
                <a:gd name="T47" fmla="*/ 136 h 239"/>
                <a:gd name="T48" fmla="*/ 144 w 236"/>
                <a:gd name="T49" fmla="*/ 162 h 239"/>
                <a:gd name="T50" fmla="*/ 151 w 236"/>
                <a:gd name="T51" fmla="*/ 143 h 239"/>
                <a:gd name="T52" fmla="*/ 146 w 236"/>
                <a:gd name="T53" fmla="*/ 109 h 239"/>
                <a:gd name="T54" fmla="*/ 123 w 236"/>
                <a:gd name="T55" fmla="*/ 7 h 239"/>
                <a:gd name="T56" fmla="*/ 144 w 236"/>
                <a:gd name="T57" fmla="*/ 0 h 239"/>
                <a:gd name="T58" fmla="*/ 144 w 236"/>
                <a:gd name="T59" fmla="*/ 187 h 239"/>
                <a:gd name="T60" fmla="*/ 123 w 236"/>
                <a:gd name="T61" fmla="*/ 225 h 239"/>
                <a:gd name="T62" fmla="*/ 140 w 236"/>
                <a:gd name="T63" fmla="*/ 96 h 239"/>
                <a:gd name="T64" fmla="*/ 123 w 236"/>
                <a:gd name="T65" fmla="*/ 135 h 239"/>
                <a:gd name="T66" fmla="*/ 137 w 236"/>
                <a:gd name="T67" fmla="*/ 113 h 239"/>
                <a:gd name="T68" fmla="*/ 123 w 236"/>
                <a:gd name="T69" fmla="*/ 82 h 239"/>
                <a:gd name="T70" fmla="*/ 125 w 236"/>
                <a:gd name="T71" fmla="*/ 171 h 239"/>
                <a:gd name="T72" fmla="*/ 123 w 236"/>
                <a:gd name="T73" fmla="*/ 7 h 239"/>
                <a:gd name="T74" fmla="*/ 123 w 236"/>
                <a:gd name="T75" fmla="*/ 7 h 239"/>
                <a:gd name="T76" fmla="*/ 123 w 236"/>
                <a:gd name="T77" fmla="*/ 177 h 239"/>
                <a:gd name="T78" fmla="*/ 121 w 236"/>
                <a:gd name="T79" fmla="*/ 162 h 239"/>
                <a:gd name="T80" fmla="*/ 123 w 236"/>
                <a:gd name="T81" fmla="*/ 135 h 239"/>
                <a:gd name="T82" fmla="*/ 99 w 236"/>
                <a:gd name="T83" fmla="*/ 124 h 239"/>
                <a:gd name="T84" fmla="*/ 106 w 236"/>
                <a:gd name="T85" fmla="*/ 164 h 239"/>
                <a:gd name="T86" fmla="*/ 108 w 236"/>
                <a:gd name="T87" fmla="*/ 179 h 239"/>
                <a:gd name="T88" fmla="*/ 118 w 236"/>
                <a:gd name="T89" fmla="*/ 199 h 239"/>
                <a:gd name="T90" fmla="*/ 123 w 236"/>
                <a:gd name="T91" fmla="*/ 99 h 239"/>
                <a:gd name="T92" fmla="*/ 99 w 236"/>
                <a:gd name="T93" fmla="*/ 18 h 239"/>
                <a:gd name="T94" fmla="*/ 99 w 236"/>
                <a:gd name="T95" fmla="*/ 18 h 239"/>
                <a:gd name="T96" fmla="*/ 89 w 236"/>
                <a:gd name="T97" fmla="*/ 212 h 239"/>
                <a:gd name="T98" fmla="*/ 99 w 236"/>
                <a:gd name="T99" fmla="*/ 183 h 239"/>
                <a:gd name="T100" fmla="*/ 71 w 236"/>
                <a:gd name="T101" fmla="*/ 227 h 239"/>
                <a:gd name="T102" fmla="*/ 95 w 236"/>
                <a:gd name="T103" fmla="*/ 117 h 239"/>
                <a:gd name="T104" fmla="*/ 71 w 236"/>
                <a:gd name="T105" fmla="*/ 160 h 239"/>
                <a:gd name="T106" fmla="*/ 92 w 236"/>
                <a:gd name="T107" fmla="*/ 134 h 239"/>
                <a:gd name="T108" fmla="*/ 71 w 236"/>
                <a:gd name="T109" fmla="*/ 107 h 239"/>
                <a:gd name="T110" fmla="*/ 7 w 236"/>
                <a:gd name="T111" fmla="*/ 91 h 239"/>
                <a:gd name="T112" fmla="*/ 70 w 236"/>
                <a:gd name="T113" fmla="*/ 181 h 239"/>
                <a:gd name="T114" fmla="*/ 71 w 236"/>
                <a:gd name="T115" fmla="*/ 149 h 239"/>
                <a:gd name="T116" fmla="*/ 52 w 236"/>
                <a:gd name="T117" fmla="*/ 133 h 239"/>
                <a:gd name="T118" fmla="*/ 35 w 236"/>
                <a:gd name="T119" fmla="*/ 109 h 239"/>
                <a:gd name="T120" fmla="*/ 71 w 236"/>
                <a:gd name="T121" fmla="*/ 3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" h="239">
                  <a:moveTo>
                    <a:pt x="189" y="195"/>
                  </a:moveTo>
                  <a:cubicBezTo>
                    <a:pt x="216" y="182"/>
                    <a:pt x="216" y="182"/>
                    <a:pt x="216" y="182"/>
                  </a:cubicBezTo>
                  <a:cubicBezTo>
                    <a:pt x="230" y="176"/>
                    <a:pt x="236" y="159"/>
                    <a:pt x="229" y="1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9" y="107"/>
                    <a:pt x="189" y="107"/>
                    <a:pt x="189" y="107"/>
                  </a:cubicBezTo>
                  <a:cubicBezTo>
                    <a:pt x="190" y="108"/>
                    <a:pt x="190" y="108"/>
                    <a:pt x="190" y="109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7" y="124"/>
                    <a:pt x="196" y="126"/>
                    <a:pt x="194" y="127"/>
                  </a:cubicBezTo>
                  <a:cubicBezTo>
                    <a:pt x="189" y="130"/>
                    <a:pt x="189" y="130"/>
                    <a:pt x="189" y="130"/>
                  </a:cubicBezTo>
                  <a:cubicBezTo>
                    <a:pt x="189" y="141"/>
                    <a:pt x="189" y="141"/>
                    <a:pt x="189" y="141"/>
                  </a:cubicBezTo>
                  <a:cubicBezTo>
                    <a:pt x="198" y="136"/>
                    <a:pt x="198" y="136"/>
                    <a:pt x="198" y="136"/>
                  </a:cubicBezTo>
                  <a:cubicBezTo>
                    <a:pt x="201" y="135"/>
                    <a:pt x="203" y="136"/>
                    <a:pt x="204" y="138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1" y="153"/>
                    <a:pt x="210" y="156"/>
                    <a:pt x="208" y="157"/>
                  </a:cubicBezTo>
                  <a:cubicBezTo>
                    <a:pt x="189" y="166"/>
                    <a:pt x="189" y="166"/>
                    <a:pt x="189" y="166"/>
                  </a:cubicBezTo>
                  <a:lnTo>
                    <a:pt x="189" y="195"/>
                  </a:lnTo>
                  <a:close/>
                  <a:moveTo>
                    <a:pt x="168" y="204"/>
                  </a:moveTo>
                  <a:cubicBezTo>
                    <a:pt x="189" y="195"/>
                    <a:pt x="189" y="195"/>
                    <a:pt x="189" y="195"/>
                  </a:cubicBezTo>
                  <a:cubicBezTo>
                    <a:pt x="189" y="166"/>
                    <a:pt x="189" y="166"/>
                    <a:pt x="189" y="166"/>
                  </a:cubicBezTo>
                  <a:cubicBezTo>
                    <a:pt x="180" y="170"/>
                    <a:pt x="180" y="170"/>
                    <a:pt x="180" y="170"/>
                  </a:cubicBezTo>
                  <a:cubicBezTo>
                    <a:pt x="178" y="171"/>
                    <a:pt x="175" y="170"/>
                    <a:pt x="174" y="168"/>
                  </a:cubicBezTo>
                  <a:cubicBezTo>
                    <a:pt x="168" y="156"/>
                    <a:pt x="168" y="156"/>
                    <a:pt x="168" y="156"/>
                  </a:cubicBezTo>
                  <a:cubicBezTo>
                    <a:pt x="168" y="204"/>
                    <a:pt x="168" y="204"/>
                    <a:pt x="168" y="204"/>
                  </a:cubicBezTo>
                  <a:close/>
                  <a:moveTo>
                    <a:pt x="189" y="60"/>
                  </a:moveTo>
                  <a:cubicBezTo>
                    <a:pt x="168" y="16"/>
                    <a:pt x="168" y="16"/>
                    <a:pt x="168" y="16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71" y="77"/>
                    <a:pt x="171" y="77"/>
                    <a:pt x="171" y="77"/>
                  </a:cubicBezTo>
                  <a:cubicBezTo>
                    <a:pt x="173" y="76"/>
                    <a:pt x="175" y="77"/>
                    <a:pt x="176" y="79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3" y="94"/>
                    <a:pt x="182" y="97"/>
                    <a:pt x="180" y="98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8" y="114"/>
                    <a:pt x="168" y="114"/>
                    <a:pt x="168" y="114"/>
                  </a:cubicBezTo>
                  <a:cubicBezTo>
                    <a:pt x="185" y="107"/>
                    <a:pt x="185" y="107"/>
                    <a:pt x="185" y="107"/>
                  </a:cubicBezTo>
                  <a:cubicBezTo>
                    <a:pt x="186" y="106"/>
                    <a:pt x="188" y="106"/>
                    <a:pt x="189" y="107"/>
                  </a:cubicBezTo>
                  <a:cubicBezTo>
                    <a:pt x="189" y="60"/>
                    <a:pt x="189" y="60"/>
                    <a:pt x="189" y="60"/>
                  </a:cubicBezTo>
                  <a:close/>
                  <a:moveTo>
                    <a:pt x="189" y="130"/>
                  </a:moveTo>
                  <a:cubicBezTo>
                    <a:pt x="189" y="141"/>
                    <a:pt x="189" y="141"/>
                    <a:pt x="189" y="141"/>
                  </a:cubicBezTo>
                  <a:cubicBezTo>
                    <a:pt x="170" y="150"/>
                    <a:pt x="170" y="150"/>
                    <a:pt x="170" y="150"/>
                  </a:cubicBezTo>
                  <a:cubicBezTo>
                    <a:pt x="169" y="150"/>
                    <a:pt x="169" y="151"/>
                    <a:pt x="168" y="151"/>
                  </a:cubicBezTo>
                  <a:cubicBezTo>
                    <a:pt x="168" y="139"/>
                    <a:pt x="168" y="139"/>
                    <a:pt x="168" y="139"/>
                  </a:cubicBezTo>
                  <a:lnTo>
                    <a:pt x="189" y="130"/>
                  </a:lnTo>
                  <a:close/>
                  <a:moveTo>
                    <a:pt x="159" y="209"/>
                  </a:moveTo>
                  <a:cubicBezTo>
                    <a:pt x="168" y="204"/>
                    <a:pt x="168" y="204"/>
                    <a:pt x="168" y="204"/>
                  </a:cubicBezTo>
                  <a:cubicBezTo>
                    <a:pt x="168" y="156"/>
                    <a:pt x="168" y="156"/>
                    <a:pt x="168" y="156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68" y="154"/>
                    <a:pt x="168" y="152"/>
                    <a:pt x="168" y="151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4" y="142"/>
                    <a:pt x="161" y="141"/>
                    <a:pt x="160" y="138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6" y="175"/>
                    <a:pt x="165" y="177"/>
                    <a:pt x="163" y="178"/>
                  </a:cubicBezTo>
                  <a:cubicBezTo>
                    <a:pt x="159" y="180"/>
                    <a:pt x="159" y="180"/>
                    <a:pt x="159" y="180"/>
                  </a:cubicBezTo>
                  <a:cubicBezTo>
                    <a:pt x="159" y="209"/>
                    <a:pt x="159" y="209"/>
                    <a:pt x="159" y="209"/>
                  </a:cubicBezTo>
                  <a:close/>
                  <a:moveTo>
                    <a:pt x="168" y="16"/>
                  </a:moveTo>
                  <a:cubicBezTo>
                    <a:pt x="168" y="15"/>
                    <a:pt x="168" y="15"/>
                    <a:pt x="168" y="15"/>
                  </a:cubicBezTo>
                  <a:cubicBezTo>
                    <a:pt x="166" y="11"/>
                    <a:pt x="163" y="7"/>
                    <a:pt x="159" y="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6" y="55"/>
                    <a:pt x="164" y="61"/>
                    <a:pt x="159" y="65"/>
                  </a:cubicBezTo>
                  <a:cubicBezTo>
                    <a:pt x="159" y="82"/>
                    <a:pt x="159" y="82"/>
                    <a:pt x="159" y="82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68" y="16"/>
                    <a:pt x="168" y="16"/>
                    <a:pt x="168" y="16"/>
                  </a:cubicBezTo>
                  <a:close/>
                  <a:moveTo>
                    <a:pt x="168" y="103"/>
                  </a:moveTo>
                  <a:cubicBezTo>
                    <a:pt x="168" y="114"/>
                    <a:pt x="168" y="114"/>
                    <a:pt x="168" y="114"/>
                  </a:cubicBezTo>
                  <a:cubicBezTo>
                    <a:pt x="159" y="118"/>
                    <a:pt x="159" y="118"/>
                    <a:pt x="159" y="118"/>
                  </a:cubicBezTo>
                  <a:cubicBezTo>
                    <a:pt x="159" y="108"/>
                    <a:pt x="159" y="108"/>
                    <a:pt x="159" y="108"/>
                  </a:cubicBezTo>
                  <a:lnTo>
                    <a:pt x="168" y="103"/>
                  </a:lnTo>
                  <a:close/>
                  <a:moveTo>
                    <a:pt x="144" y="216"/>
                  </a:moveTo>
                  <a:cubicBezTo>
                    <a:pt x="159" y="209"/>
                    <a:pt x="159" y="209"/>
                    <a:pt x="159" y="209"/>
                  </a:cubicBezTo>
                  <a:cubicBezTo>
                    <a:pt x="159" y="180"/>
                    <a:pt x="159" y="180"/>
                    <a:pt x="159" y="180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44" y="216"/>
                    <a:pt x="144" y="216"/>
                    <a:pt x="144" y="216"/>
                  </a:cubicBezTo>
                  <a:close/>
                  <a:moveTo>
                    <a:pt x="159" y="5"/>
                  </a:moveTo>
                  <a:cubicBezTo>
                    <a:pt x="155" y="2"/>
                    <a:pt x="149" y="0"/>
                    <a:pt x="144" y="0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8" y="23"/>
                    <a:pt x="152" y="25"/>
                    <a:pt x="154" y="3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59" y="5"/>
                    <a:pt x="159" y="5"/>
                    <a:pt x="159" y="5"/>
                  </a:cubicBezTo>
                  <a:close/>
                  <a:moveTo>
                    <a:pt x="159" y="65"/>
                  </a:moveTo>
                  <a:cubicBezTo>
                    <a:pt x="159" y="82"/>
                    <a:pt x="159" y="82"/>
                    <a:pt x="159" y="82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72"/>
                    <a:pt x="144" y="72"/>
                    <a:pt x="144" y="72"/>
                  </a:cubicBezTo>
                  <a:cubicBezTo>
                    <a:pt x="157" y="66"/>
                    <a:pt x="157" y="66"/>
                    <a:pt x="157" y="66"/>
                  </a:cubicBezTo>
                  <a:cubicBezTo>
                    <a:pt x="158" y="66"/>
                    <a:pt x="159" y="66"/>
                    <a:pt x="159" y="65"/>
                  </a:cubicBezTo>
                  <a:close/>
                  <a:moveTo>
                    <a:pt x="159" y="108"/>
                  </a:moveTo>
                  <a:cubicBezTo>
                    <a:pt x="159" y="118"/>
                    <a:pt x="159" y="118"/>
                    <a:pt x="159" y="118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4" y="121"/>
                    <a:pt x="153" y="123"/>
                    <a:pt x="154" y="12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8" y="157"/>
                    <a:pt x="155" y="156"/>
                    <a:pt x="153" y="157"/>
                  </a:cubicBezTo>
                  <a:cubicBezTo>
                    <a:pt x="144" y="162"/>
                    <a:pt x="144" y="162"/>
                    <a:pt x="144" y="162"/>
                  </a:cubicBezTo>
                  <a:cubicBezTo>
                    <a:pt x="144" y="151"/>
                    <a:pt x="144" y="151"/>
                    <a:pt x="144" y="151"/>
                  </a:cubicBezTo>
                  <a:cubicBezTo>
                    <a:pt x="149" y="148"/>
                    <a:pt x="149" y="148"/>
                    <a:pt x="149" y="148"/>
                  </a:cubicBezTo>
                  <a:cubicBezTo>
                    <a:pt x="151" y="147"/>
                    <a:pt x="152" y="145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5" y="129"/>
                    <a:pt x="144" y="129"/>
                    <a:pt x="144" y="128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6" y="109"/>
                    <a:pt x="146" y="109"/>
                    <a:pt x="146" y="109"/>
                  </a:cubicBezTo>
                  <a:cubicBezTo>
                    <a:pt x="147" y="111"/>
                    <a:pt x="150" y="112"/>
                    <a:pt x="152" y="111"/>
                  </a:cubicBezTo>
                  <a:lnTo>
                    <a:pt x="159" y="108"/>
                  </a:lnTo>
                  <a:close/>
                  <a:moveTo>
                    <a:pt x="132" y="2"/>
                  </a:moveTo>
                  <a:cubicBezTo>
                    <a:pt x="123" y="7"/>
                    <a:pt x="123" y="7"/>
                    <a:pt x="123" y="7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37" y="23"/>
                    <a:pt x="137" y="23"/>
                    <a:pt x="137" y="23"/>
                  </a:cubicBezTo>
                  <a:cubicBezTo>
                    <a:pt x="139" y="22"/>
                    <a:pt x="142" y="22"/>
                    <a:pt x="144" y="22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0" y="0"/>
                    <a:pt x="136" y="1"/>
                    <a:pt x="132" y="2"/>
                  </a:cubicBezTo>
                  <a:close/>
                  <a:moveTo>
                    <a:pt x="123" y="225"/>
                  </a:moveTo>
                  <a:cubicBezTo>
                    <a:pt x="144" y="216"/>
                    <a:pt x="144" y="216"/>
                    <a:pt x="144" y="216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35" y="191"/>
                    <a:pt x="135" y="191"/>
                    <a:pt x="135" y="191"/>
                  </a:cubicBezTo>
                  <a:cubicBezTo>
                    <a:pt x="133" y="192"/>
                    <a:pt x="130" y="191"/>
                    <a:pt x="129" y="189"/>
                  </a:cubicBezTo>
                  <a:cubicBezTo>
                    <a:pt x="123" y="177"/>
                    <a:pt x="123" y="177"/>
                    <a:pt x="123" y="177"/>
                  </a:cubicBezTo>
                  <a:cubicBezTo>
                    <a:pt x="123" y="225"/>
                    <a:pt x="123" y="225"/>
                    <a:pt x="123" y="225"/>
                  </a:cubicBezTo>
                  <a:close/>
                  <a:moveTo>
                    <a:pt x="144" y="72"/>
                  </a:moveTo>
                  <a:cubicBezTo>
                    <a:pt x="144" y="89"/>
                    <a:pt x="144" y="89"/>
                    <a:pt x="144" y="89"/>
                  </a:cubicBezTo>
                  <a:cubicBezTo>
                    <a:pt x="142" y="90"/>
                    <a:pt x="142" y="90"/>
                    <a:pt x="142" y="90"/>
                  </a:cubicBezTo>
                  <a:cubicBezTo>
                    <a:pt x="140" y="91"/>
                    <a:pt x="139" y="94"/>
                    <a:pt x="140" y="96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3" y="127"/>
                    <a:pt x="141" y="127"/>
                    <a:pt x="139" y="128"/>
                  </a:cubicBezTo>
                  <a:cubicBezTo>
                    <a:pt x="123" y="135"/>
                    <a:pt x="123" y="135"/>
                    <a:pt x="123" y="135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35" y="119"/>
                    <a:pt x="135" y="119"/>
                    <a:pt x="135" y="119"/>
                  </a:cubicBezTo>
                  <a:cubicBezTo>
                    <a:pt x="137" y="118"/>
                    <a:pt x="138" y="115"/>
                    <a:pt x="137" y="113"/>
                  </a:cubicBezTo>
                  <a:cubicBezTo>
                    <a:pt x="137" y="113"/>
                    <a:pt x="137" y="113"/>
                    <a:pt x="137" y="113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30" y="98"/>
                    <a:pt x="128" y="97"/>
                    <a:pt x="126" y="98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44" y="72"/>
                    <a:pt x="144" y="72"/>
                    <a:pt x="144" y="72"/>
                  </a:cubicBezTo>
                  <a:close/>
                  <a:moveTo>
                    <a:pt x="144" y="151"/>
                  </a:moveTo>
                  <a:cubicBezTo>
                    <a:pt x="144" y="162"/>
                    <a:pt x="144" y="162"/>
                    <a:pt x="144" y="162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71"/>
                    <a:pt x="124" y="172"/>
                    <a:pt x="123" y="172"/>
                  </a:cubicBezTo>
                  <a:cubicBezTo>
                    <a:pt x="123" y="161"/>
                    <a:pt x="123" y="161"/>
                    <a:pt x="123" y="161"/>
                  </a:cubicBezTo>
                  <a:lnTo>
                    <a:pt x="144" y="151"/>
                  </a:lnTo>
                  <a:close/>
                  <a:moveTo>
                    <a:pt x="123" y="7"/>
                  </a:moveTo>
                  <a:cubicBezTo>
                    <a:pt x="99" y="18"/>
                    <a:pt x="99" y="18"/>
                    <a:pt x="99" y="18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3" y="7"/>
                    <a:pt x="123" y="7"/>
                    <a:pt x="123" y="7"/>
                  </a:cubicBezTo>
                  <a:close/>
                  <a:moveTo>
                    <a:pt x="99" y="236"/>
                  </a:moveTo>
                  <a:cubicBezTo>
                    <a:pt x="100" y="236"/>
                    <a:pt x="102" y="235"/>
                    <a:pt x="103" y="235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3" y="177"/>
                    <a:pt x="123" y="177"/>
                    <a:pt x="123" y="177"/>
                  </a:cubicBezTo>
                  <a:cubicBezTo>
                    <a:pt x="123" y="176"/>
                    <a:pt x="123" y="176"/>
                    <a:pt x="123" y="176"/>
                  </a:cubicBezTo>
                  <a:cubicBezTo>
                    <a:pt x="122" y="175"/>
                    <a:pt x="123" y="174"/>
                    <a:pt x="123" y="172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121" y="162"/>
                    <a:pt x="121" y="162"/>
                    <a:pt x="121" y="162"/>
                  </a:cubicBezTo>
                  <a:cubicBezTo>
                    <a:pt x="119" y="163"/>
                    <a:pt x="116" y="162"/>
                    <a:pt x="115" y="159"/>
                  </a:cubicBezTo>
                  <a:cubicBezTo>
                    <a:pt x="109" y="147"/>
                    <a:pt x="109" y="147"/>
                    <a:pt x="109" y="147"/>
                  </a:cubicBezTo>
                  <a:cubicBezTo>
                    <a:pt x="108" y="145"/>
                    <a:pt x="109" y="142"/>
                    <a:pt x="111" y="141"/>
                  </a:cubicBezTo>
                  <a:cubicBezTo>
                    <a:pt x="123" y="135"/>
                    <a:pt x="123" y="135"/>
                    <a:pt x="123" y="135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5" y="133"/>
                    <a:pt x="102" y="132"/>
                    <a:pt x="101" y="130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99" y="150"/>
                    <a:pt x="99" y="151"/>
                    <a:pt x="100" y="151"/>
                  </a:cubicBezTo>
                  <a:cubicBezTo>
                    <a:pt x="106" y="164"/>
                    <a:pt x="106" y="164"/>
                    <a:pt x="106" y="164"/>
                  </a:cubicBezTo>
                  <a:cubicBezTo>
                    <a:pt x="106" y="164"/>
                    <a:pt x="106" y="164"/>
                    <a:pt x="106" y="164"/>
                  </a:cubicBezTo>
                  <a:cubicBezTo>
                    <a:pt x="107" y="166"/>
                    <a:pt x="106" y="169"/>
                    <a:pt x="104" y="170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10" y="178"/>
                    <a:pt x="113" y="179"/>
                    <a:pt x="114" y="181"/>
                  </a:cubicBezTo>
                  <a:cubicBezTo>
                    <a:pt x="120" y="194"/>
                    <a:pt x="120" y="194"/>
                    <a:pt x="120" y="194"/>
                  </a:cubicBezTo>
                  <a:cubicBezTo>
                    <a:pt x="120" y="194"/>
                    <a:pt x="120" y="194"/>
                    <a:pt x="120" y="194"/>
                  </a:cubicBezTo>
                  <a:cubicBezTo>
                    <a:pt x="121" y="196"/>
                    <a:pt x="120" y="198"/>
                    <a:pt x="118" y="199"/>
                  </a:cubicBezTo>
                  <a:cubicBezTo>
                    <a:pt x="99" y="208"/>
                    <a:pt x="99" y="208"/>
                    <a:pt x="99" y="208"/>
                  </a:cubicBezTo>
                  <a:cubicBezTo>
                    <a:pt x="99" y="236"/>
                    <a:pt x="99" y="236"/>
                    <a:pt x="99" y="236"/>
                  </a:cubicBezTo>
                  <a:close/>
                  <a:moveTo>
                    <a:pt x="123" y="82"/>
                  </a:moveTo>
                  <a:cubicBezTo>
                    <a:pt x="123" y="99"/>
                    <a:pt x="123" y="99"/>
                    <a:pt x="123" y="99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94"/>
                    <a:pt x="99" y="94"/>
                    <a:pt x="99" y="94"/>
                  </a:cubicBezTo>
                  <a:lnTo>
                    <a:pt x="123" y="82"/>
                  </a:lnTo>
                  <a:close/>
                  <a:moveTo>
                    <a:pt x="99" y="18"/>
                  </a:moveTo>
                  <a:cubicBezTo>
                    <a:pt x="71" y="31"/>
                    <a:pt x="71" y="31"/>
                    <a:pt x="71" y="31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99" y="18"/>
                    <a:pt x="99" y="18"/>
                    <a:pt x="99" y="18"/>
                  </a:cubicBezTo>
                  <a:close/>
                  <a:moveTo>
                    <a:pt x="71" y="227"/>
                  </a:moveTo>
                  <a:cubicBezTo>
                    <a:pt x="77" y="235"/>
                    <a:pt x="88" y="239"/>
                    <a:pt x="99" y="236"/>
                  </a:cubicBezTo>
                  <a:cubicBezTo>
                    <a:pt x="99" y="208"/>
                    <a:pt x="99" y="208"/>
                    <a:pt x="99" y="208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7" y="213"/>
                    <a:pt x="85" y="213"/>
                    <a:pt x="84" y="210"/>
                  </a:cubicBezTo>
                  <a:cubicBezTo>
                    <a:pt x="78" y="197"/>
                    <a:pt x="78" y="197"/>
                    <a:pt x="78" y="197"/>
                  </a:cubicBezTo>
                  <a:cubicBezTo>
                    <a:pt x="77" y="195"/>
                    <a:pt x="78" y="193"/>
                    <a:pt x="80" y="192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75" y="183"/>
                    <a:pt x="75" y="183"/>
                    <a:pt x="75" y="183"/>
                  </a:cubicBezTo>
                  <a:cubicBezTo>
                    <a:pt x="74" y="184"/>
                    <a:pt x="72" y="183"/>
                    <a:pt x="71" y="182"/>
                  </a:cubicBezTo>
                  <a:cubicBezTo>
                    <a:pt x="71" y="227"/>
                    <a:pt x="71" y="227"/>
                    <a:pt x="71" y="227"/>
                  </a:cubicBezTo>
                  <a:close/>
                  <a:moveTo>
                    <a:pt x="99" y="94"/>
                  </a:moveTo>
                  <a:cubicBezTo>
                    <a:pt x="99" y="111"/>
                    <a:pt x="99" y="111"/>
                    <a:pt x="99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95" y="112"/>
                    <a:pt x="94" y="115"/>
                    <a:pt x="95" y="117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97" y="149"/>
                    <a:pt x="96" y="148"/>
                    <a:pt x="94" y="149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90" y="140"/>
                    <a:pt x="90" y="140"/>
                    <a:pt x="90" y="140"/>
                  </a:cubicBezTo>
                  <a:cubicBezTo>
                    <a:pt x="92" y="139"/>
                    <a:pt x="93" y="136"/>
                    <a:pt x="92" y="134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85" y="119"/>
                    <a:pt x="82" y="118"/>
                    <a:pt x="80" y="119"/>
                  </a:cubicBezTo>
                  <a:cubicBezTo>
                    <a:pt x="71" y="124"/>
                    <a:pt x="71" y="124"/>
                    <a:pt x="71" y="124"/>
                  </a:cubicBezTo>
                  <a:cubicBezTo>
                    <a:pt x="71" y="107"/>
                    <a:pt x="71" y="107"/>
                    <a:pt x="71" y="107"/>
                  </a:cubicBezTo>
                  <a:lnTo>
                    <a:pt x="99" y="94"/>
                  </a:lnTo>
                  <a:close/>
                  <a:moveTo>
                    <a:pt x="71" y="31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6" y="62"/>
                    <a:pt x="0" y="78"/>
                    <a:pt x="7" y="91"/>
                  </a:cubicBezTo>
                  <a:cubicBezTo>
                    <a:pt x="68" y="222"/>
                    <a:pt x="68" y="222"/>
                    <a:pt x="68" y="222"/>
                  </a:cubicBezTo>
                  <a:cubicBezTo>
                    <a:pt x="69" y="223"/>
                    <a:pt x="70" y="225"/>
                    <a:pt x="71" y="227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0" y="181"/>
                    <a:pt x="70" y="181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3" y="166"/>
                    <a:pt x="64" y="163"/>
                    <a:pt x="66" y="162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2" y="153"/>
                    <a:pt x="62" y="153"/>
                    <a:pt x="62" y="153"/>
                  </a:cubicBezTo>
                  <a:cubicBezTo>
                    <a:pt x="60" y="154"/>
                    <a:pt x="57" y="153"/>
                    <a:pt x="56" y="151"/>
                  </a:cubicBezTo>
                  <a:cubicBezTo>
                    <a:pt x="50" y="138"/>
                    <a:pt x="50" y="138"/>
                    <a:pt x="50" y="138"/>
                  </a:cubicBezTo>
                  <a:cubicBezTo>
                    <a:pt x="49" y="136"/>
                    <a:pt x="50" y="134"/>
                    <a:pt x="52" y="133"/>
                  </a:cubicBezTo>
                  <a:cubicBezTo>
                    <a:pt x="71" y="124"/>
                    <a:pt x="71" y="124"/>
                    <a:pt x="71" y="124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46" y="118"/>
                    <a:pt x="38" y="116"/>
                    <a:pt x="35" y="10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3" y="83"/>
                    <a:pt x="26" y="75"/>
                    <a:pt x="33" y="72"/>
                  </a:cubicBezTo>
                  <a:cubicBezTo>
                    <a:pt x="71" y="54"/>
                    <a:pt x="71" y="54"/>
                    <a:pt x="71" y="54"/>
                  </a:cubicBezTo>
                  <a:lnTo>
                    <a:pt x="71" y="31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3" name="Rectangle 59"/>
            <p:cNvSpPr>
              <a:spLocks noChangeArrowheads="1"/>
            </p:cNvSpPr>
            <p:nvPr/>
          </p:nvSpPr>
          <p:spPr bwMode="auto">
            <a:xfrm>
              <a:off x="6664936" y="3393882"/>
              <a:ext cx="627063" cy="31750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4" name="Rectangle 60"/>
            <p:cNvSpPr>
              <a:spLocks noChangeArrowheads="1"/>
            </p:cNvSpPr>
            <p:nvPr/>
          </p:nvSpPr>
          <p:spPr bwMode="auto">
            <a:xfrm>
              <a:off x="6690336" y="3330382"/>
              <a:ext cx="576263" cy="31750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5" name="Rectangle 61"/>
            <p:cNvSpPr>
              <a:spLocks noChangeArrowheads="1"/>
            </p:cNvSpPr>
            <p:nvPr/>
          </p:nvSpPr>
          <p:spPr bwMode="auto">
            <a:xfrm>
              <a:off x="6917349" y="3265294"/>
              <a:ext cx="122238" cy="31750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6" name="Rectangle 62"/>
            <p:cNvSpPr>
              <a:spLocks noChangeArrowheads="1"/>
            </p:cNvSpPr>
            <p:nvPr/>
          </p:nvSpPr>
          <p:spPr bwMode="auto">
            <a:xfrm>
              <a:off x="6939574" y="3031932"/>
              <a:ext cx="77788" cy="254000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7" name="Rectangle 63"/>
            <p:cNvSpPr>
              <a:spLocks noChangeArrowheads="1"/>
            </p:cNvSpPr>
            <p:nvPr/>
          </p:nvSpPr>
          <p:spPr bwMode="auto">
            <a:xfrm>
              <a:off x="6917349" y="3019232"/>
              <a:ext cx="122238" cy="31750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8" name="Rectangle 64"/>
            <p:cNvSpPr>
              <a:spLocks noChangeArrowheads="1"/>
            </p:cNvSpPr>
            <p:nvPr/>
          </p:nvSpPr>
          <p:spPr bwMode="auto">
            <a:xfrm>
              <a:off x="7103086" y="3265294"/>
              <a:ext cx="119063" cy="31750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9" name="Rectangle 65"/>
            <p:cNvSpPr>
              <a:spLocks noChangeArrowheads="1"/>
            </p:cNvSpPr>
            <p:nvPr/>
          </p:nvSpPr>
          <p:spPr bwMode="auto">
            <a:xfrm>
              <a:off x="7123724" y="3031932"/>
              <a:ext cx="76200" cy="254000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0" name="Rectangle 66"/>
            <p:cNvSpPr>
              <a:spLocks noChangeArrowheads="1"/>
            </p:cNvSpPr>
            <p:nvPr/>
          </p:nvSpPr>
          <p:spPr bwMode="auto">
            <a:xfrm>
              <a:off x="7103086" y="3019232"/>
              <a:ext cx="119063" cy="31750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1" name="Rectangle 67"/>
            <p:cNvSpPr>
              <a:spLocks noChangeArrowheads="1"/>
            </p:cNvSpPr>
            <p:nvPr/>
          </p:nvSpPr>
          <p:spPr bwMode="auto">
            <a:xfrm>
              <a:off x="6734786" y="3265294"/>
              <a:ext cx="122238" cy="31750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3" name="Rectangle 68"/>
            <p:cNvSpPr>
              <a:spLocks noChangeArrowheads="1"/>
            </p:cNvSpPr>
            <p:nvPr/>
          </p:nvSpPr>
          <p:spPr bwMode="auto">
            <a:xfrm>
              <a:off x="6755424" y="3031932"/>
              <a:ext cx="79375" cy="254000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4" name="Rectangle 69"/>
            <p:cNvSpPr>
              <a:spLocks noChangeArrowheads="1"/>
            </p:cNvSpPr>
            <p:nvPr/>
          </p:nvSpPr>
          <p:spPr bwMode="auto">
            <a:xfrm>
              <a:off x="6734786" y="3019232"/>
              <a:ext cx="122238" cy="31750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5" name="Rectangle 70"/>
            <p:cNvSpPr>
              <a:spLocks noChangeArrowheads="1"/>
            </p:cNvSpPr>
            <p:nvPr/>
          </p:nvSpPr>
          <p:spPr bwMode="auto">
            <a:xfrm>
              <a:off x="6690336" y="2949382"/>
              <a:ext cx="576263" cy="31750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6" name="Freeform 71"/>
            <p:cNvSpPr>
              <a:spLocks/>
            </p:cNvSpPr>
            <p:nvPr/>
          </p:nvSpPr>
          <p:spPr bwMode="auto">
            <a:xfrm>
              <a:off x="6690336" y="2765232"/>
              <a:ext cx="576263" cy="184150"/>
            </a:xfrm>
            <a:custGeom>
              <a:avLst/>
              <a:gdLst>
                <a:gd name="T0" fmla="*/ 181 w 363"/>
                <a:gd name="T1" fmla="*/ 0 h 116"/>
                <a:gd name="T2" fmla="*/ 363 w 363"/>
                <a:gd name="T3" fmla="*/ 116 h 116"/>
                <a:gd name="T4" fmla="*/ 0 w 363"/>
                <a:gd name="T5" fmla="*/ 116 h 116"/>
                <a:gd name="T6" fmla="*/ 181 w 363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3" h="116">
                  <a:moveTo>
                    <a:pt x="181" y="0"/>
                  </a:moveTo>
                  <a:lnTo>
                    <a:pt x="363" y="116"/>
                  </a:lnTo>
                  <a:lnTo>
                    <a:pt x="0" y="116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7" name="Freeform 72"/>
            <p:cNvSpPr>
              <a:spLocks noEditPoints="1"/>
            </p:cNvSpPr>
            <p:nvPr/>
          </p:nvSpPr>
          <p:spPr bwMode="auto">
            <a:xfrm>
              <a:off x="5106011" y="2931919"/>
              <a:ext cx="800100" cy="522288"/>
            </a:xfrm>
            <a:custGeom>
              <a:avLst/>
              <a:gdLst>
                <a:gd name="T0" fmla="*/ 82 w 367"/>
                <a:gd name="T1" fmla="*/ 27 h 240"/>
                <a:gd name="T2" fmla="*/ 367 w 367"/>
                <a:gd name="T3" fmla="*/ 120 h 240"/>
                <a:gd name="T4" fmla="*/ 82 w 367"/>
                <a:gd name="T5" fmla="*/ 213 h 240"/>
                <a:gd name="T6" fmla="*/ 82 w 367"/>
                <a:gd name="T7" fmla="*/ 177 h 240"/>
                <a:gd name="T8" fmla="*/ 127 w 367"/>
                <a:gd name="T9" fmla="*/ 143 h 240"/>
                <a:gd name="T10" fmla="*/ 127 w 367"/>
                <a:gd name="T11" fmla="*/ 87 h 240"/>
                <a:gd name="T12" fmla="*/ 138 w 367"/>
                <a:gd name="T13" fmla="*/ 87 h 240"/>
                <a:gd name="T14" fmla="*/ 138 w 367"/>
                <a:gd name="T15" fmla="*/ 64 h 240"/>
                <a:gd name="T16" fmla="*/ 127 w 367"/>
                <a:gd name="T17" fmla="*/ 64 h 240"/>
                <a:gd name="T18" fmla="*/ 102 w 367"/>
                <a:gd name="T19" fmla="*/ 64 h 240"/>
                <a:gd name="T20" fmla="*/ 91 w 367"/>
                <a:gd name="T21" fmla="*/ 64 h 240"/>
                <a:gd name="T22" fmla="*/ 91 w 367"/>
                <a:gd name="T23" fmla="*/ 87 h 240"/>
                <a:gd name="T24" fmla="*/ 102 w 367"/>
                <a:gd name="T25" fmla="*/ 87 h 240"/>
                <a:gd name="T26" fmla="*/ 102 w 367"/>
                <a:gd name="T27" fmla="*/ 143 h 240"/>
                <a:gd name="T28" fmla="*/ 82 w 367"/>
                <a:gd name="T29" fmla="*/ 156 h 240"/>
                <a:gd name="T30" fmla="*/ 82 w 367"/>
                <a:gd name="T31" fmla="*/ 27 h 240"/>
                <a:gd name="T32" fmla="*/ 0 w 367"/>
                <a:gd name="T33" fmla="*/ 0 h 240"/>
                <a:gd name="T34" fmla="*/ 82 w 367"/>
                <a:gd name="T35" fmla="*/ 27 h 240"/>
                <a:gd name="T36" fmla="*/ 82 w 367"/>
                <a:gd name="T37" fmla="*/ 156 h 240"/>
                <a:gd name="T38" fmla="*/ 82 w 367"/>
                <a:gd name="T39" fmla="*/ 156 h 240"/>
                <a:gd name="T40" fmla="*/ 62 w 367"/>
                <a:gd name="T41" fmla="*/ 143 h 240"/>
                <a:gd name="T42" fmla="*/ 62 w 367"/>
                <a:gd name="T43" fmla="*/ 87 h 240"/>
                <a:gd name="T44" fmla="*/ 73 w 367"/>
                <a:gd name="T45" fmla="*/ 87 h 240"/>
                <a:gd name="T46" fmla="*/ 73 w 367"/>
                <a:gd name="T47" fmla="*/ 64 h 240"/>
                <a:gd name="T48" fmla="*/ 62 w 367"/>
                <a:gd name="T49" fmla="*/ 64 h 240"/>
                <a:gd name="T50" fmla="*/ 37 w 367"/>
                <a:gd name="T51" fmla="*/ 64 h 240"/>
                <a:gd name="T52" fmla="*/ 26 w 367"/>
                <a:gd name="T53" fmla="*/ 64 h 240"/>
                <a:gd name="T54" fmla="*/ 26 w 367"/>
                <a:gd name="T55" fmla="*/ 87 h 240"/>
                <a:gd name="T56" fmla="*/ 37 w 367"/>
                <a:gd name="T57" fmla="*/ 87 h 240"/>
                <a:gd name="T58" fmla="*/ 37 w 367"/>
                <a:gd name="T59" fmla="*/ 143 h 240"/>
                <a:gd name="T60" fmla="*/ 82 w 367"/>
                <a:gd name="T61" fmla="*/ 177 h 240"/>
                <a:gd name="T62" fmla="*/ 82 w 367"/>
                <a:gd name="T63" fmla="*/ 177 h 240"/>
                <a:gd name="T64" fmla="*/ 82 w 367"/>
                <a:gd name="T65" fmla="*/ 213 h 240"/>
                <a:gd name="T66" fmla="*/ 0 w 367"/>
                <a:gd name="T67" fmla="*/ 240 h 240"/>
                <a:gd name="T68" fmla="*/ 0 w 367"/>
                <a:gd name="T6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240">
                  <a:moveTo>
                    <a:pt x="82" y="27"/>
                  </a:moveTo>
                  <a:cubicBezTo>
                    <a:pt x="367" y="120"/>
                    <a:pt x="367" y="120"/>
                    <a:pt x="367" y="120"/>
                  </a:cubicBezTo>
                  <a:cubicBezTo>
                    <a:pt x="82" y="213"/>
                    <a:pt x="82" y="213"/>
                    <a:pt x="82" y="213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107" y="177"/>
                    <a:pt x="127" y="162"/>
                    <a:pt x="127" y="143"/>
                  </a:cubicBezTo>
                  <a:cubicBezTo>
                    <a:pt x="127" y="87"/>
                    <a:pt x="127" y="87"/>
                    <a:pt x="127" y="87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02" y="150"/>
                    <a:pt x="93" y="156"/>
                    <a:pt x="82" y="156"/>
                  </a:cubicBezTo>
                  <a:lnTo>
                    <a:pt x="82" y="27"/>
                  </a:lnTo>
                  <a:close/>
                  <a:moveTo>
                    <a:pt x="0" y="0"/>
                  </a:moveTo>
                  <a:cubicBezTo>
                    <a:pt x="82" y="27"/>
                    <a:pt x="82" y="27"/>
                    <a:pt x="82" y="27"/>
                  </a:cubicBezTo>
                  <a:cubicBezTo>
                    <a:pt x="82" y="156"/>
                    <a:pt x="82" y="156"/>
                    <a:pt x="82" y="156"/>
                  </a:cubicBezTo>
                  <a:cubicBezTo>
                    <a:pt x="82" y="156"/>
                    <a:pt x="82" y="156"/>
                    <a:pt x="82" y="156"/>
                  </a:cubicBezTo>
                  <a:cubicBezTo>
                    <a:pt x="71" y="156"/>
                    <a:pt x="62" y="150"/>
                    <a:pt x="62" y="143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7" y="143"/>
                    <a:pt x="37" y="143"/>
                    <a:pt x="37" y="143"/>
                  </a:cubicBezTo>
                  <a:cubicBezTo>
                    <a:pt x="37" y="162"/>
                    <a:pt x="57" y="177"/>
                    <a:pt x="82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2" y="213"/>
                    <a:pt x="82" y="213"/>
                    <a:pt x="82" y="213"/>
                  </a:cubicBezTo>
                  <a:cubicBezTo>
                    <a:pt x="0" y="240"/>
                    <a:pt x="0" y="240"/>
                    <a:pt x="0" y="2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8" name="Freeform 73"/>
            <p:cNvSpPr>
              <a:spLocks noEditPoints="1"/>
            </p:cNvSpPr>
            <p:nvPr/>
          </p:nvSpPr>
          <p:spPr bwMode="auto">
            <a:xfrm>
              <a:off x="6871311" y="3505007"/>
              <a:ext cx="187325" cy="327025"/>
            </a:xfrm>
            <a:custGeom>
              <a:avLst/>
              <a:gdLst>
                <a:gd name="T0" fmla="*/ 37 w 86"/>
                <a:gd name="T1" fmla="*/ 128 h 150"/>
                <a:gd name="T2" fmla="*/ 34 w 86"/>
                <a:gd name="T3" fmla="*/ 127 h 150"/>
                <a:gd name="T4" fmla="*/ 34 w 86"/>
                <a:gd name="T5" fmla="*/ 150 h 150"/>
                <a:gd name="T6" fmla="*/ 45 w 86"/>
                <a:gd name="T7" fmla="*/ 142 h 150"/>
                <a:gd name="T8" fmla="*/ 37 w 86"/>
                <a:gd name="T9" fmla="*/ 128 h 150"/>
                <a:gd name="T10" fmla="*/ 34 w 86"/>
                <a:gd name="T11" fmla="*/ 118 h 150"/>
                <a:gd name="T12" fmla="*/ 34 w 86"/>
                <a:gd name="T13" fmla="*/ 51 h 150"/>
                <a:gd name="T14" fmla="*/ 51 w 86"/>
                <a:gd name="T15" fmla="*/ 46 h 150"/>
                <a:gd name="T16" fmla="*/ 61 w 86"/>
                <a:gd name="T17" fmla="*/ 8 h 150"/>
                <a:gd name="T18" fmla="*/ 72 w 86"/>
                <a:gd name="T19" fmla="*/ 1 h 150"/>
                <a:gd name="T20" fmla="*/ 78 w 86"/>
                <a:gd name="T21" fmla="*/ 12 h 150"/>
                <a:gd name="T22" fmla="*/ 69 w 86"/>
                <a:gd name="T23" fmla="*/ 51 h 150"/>
                <a:gd name="T24" fmla="*/ 82 w 86"/>
                <a:gd name="T25" fmla="*/ 84 h 150"/>
                <a:gd name="T26" fmla="*/ 77 w 86"/>
                <a:gd name="T27" fmla="*/ 103 h 150"/>
                <a:gd name="T28" fmla="*/ 77 w 86"/>
                <a:gd name="T29" fmla="*/ 103 h 150"/>
                <a:gd name="T30" fmla="*/ 86 w 86"/>
                <a:gd name="T31" fmla="*/ 117 h 150"/>
                <a:gd name="T32" fmla="*/ 83 w 86"/>
                <a:gd name="T33" fmla="*/ 130 h 150"/>
                <a:gd name="T34" fmla="*/ 34 w 86"/>
                <a:gd name="T35" fmla="*/ 118 h 150"/>
                <a:gd name="T36" fmla="*/ 34 w 86"/>
                <a:gd name="T37" fmla="*/ 127 h 150"/>
                <a:gd name="T38" fmla="*/ 23 w 86"/>
                <a:gd name="T39" fmla="*/ 136 h 150"/>
                <a:gd name="T40" fmla="*/ 31 w 86"/>
                <a:gd name="T41" fmla="*/ 150 h 150"/>
                <a:gd name="T42" fmla="*/ 34 w 86"/>
                <a:gd name="T43" fmla="*/ 150 h 150"/>
                <a:gd name="T44" fmla="*/ 34 w 86"/>
                <a:gd name="T45" fmla="*/ 127 h 150"/>
                <a:gd name="T46" fmla="*/ 34 w 86"/>
                <a:gd name="T47" fmla="*/ 51 h 150"/>
                <a:gd name="T48" fmla="*/ 34 w 86"/>
                <a:gd name="T49" fmla="*/ 118 h 150"/>
                <a:gd name="T50" fmla="*/ 0 w 86"/>
                <a:gd name="T51" fmla="*/ 109 h 150"/>
                <a:gd name="T52" fmla="*/ 3 w 86"/>
                <a:gd name="T53" fmla="*/ 96 h 150"/>
                <a:gd name="T54" fmla="*/ 18 w 86"/>
                <a:gd name="T55" fmla="*/ 88 h 150"/>
                <a:gd name="T56" fmla="*/ 23 w 86"/>
                <a:gd name="T57" fmla="*/ 69 h 150"/>
                <a:gd name="T58" fmla="*/ 34 w 86"/>
                <a:gd name="T59" fmla="*/ 5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150">
                  <a:moveTo>
                    <a:pt x="37" y="128"/>
                  </a:moveTo>
                  <a:cubicBezTo>
                    <a:pt x="36" y="127"/>
                    <a:pt x="35" y="127"/>
                    <a:pt x="34" y="127"/>
                  </a:cubicBezTo>
                  <a:cubicBezTo>
                    <a:pt x="34" y="150"/>
                    <a:pt x="34" y="150"/>
                    <a:pt x="34" y="150"/>
                  </a:cubicBezTo>
                  <a:cubicBezTo>
                    <a:pt x="39" y="150"/>
                    <a:pt x="44" y="147"/>
                    <a:pt x="45" y="142"/>
                  </a:cubicBezTo>
                  <a:cubicBezTo>
                    <a:pt x="47" y="136"/>
                    <a:pt x="43" y="129"/>
                    <a:pt x="37" y="128"/>
                  </a:cubicBezTo>
                  <a:close/>
                  <a:moveTo>
                    <a:pt x="34" y="118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39" y="48"/>
                    <a:pt x="45" y="46"/>
                    <a:pt x="51" y="46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2" y="3"/>
                    <a:pt x="67" y="0"/>
                    <a:pt x="72" y="1"/>
                  </a:cubicBezTo>
                  <a:cubicBezTo>
                    <a:pt x="77" y="2"/>
                    <a:pt x="80" y="7"/>
                    <a:pt x="78" y="12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79" y="57"/>
                    <a:pt x="86" y="68"/>
                    <a:pt x="82" y="84"/>
                  </a:cubicBezTo>
                  <a:cubicBezTo>
                    <a:pt x="82" y="84"/>
                    <a:pt x="79" y="97"/>
                    <a:pt x="77" y="103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5" y="112"/>
                    <a:pt x="86" y="117"/>
                    <a:pt x="86" y="117"/>
                  </a:cubicBezTo>
                  <a:cubicBezTo>
                    <a:pt x="83" y="130"/>
                    <a:pt x="83" y="130"/>
                    <a:pt x="83" y="130"/>
                  </a:cubicBezTo>
                  <a:lnTo>
                    <a:pt x="34" y="118"/>
                  </a:lnTo>
                  <a:close/>
                  <a:moveTo>
                    <a:pt x="34" y="127"/>
                  </a:moveTo>
                  <a:cubicBezTo>
                    <a:pt x="29" y="127"/>
                    <a:pt x="24" y="131"/>
                    <a:pt x="23" y="136"/>
                  </a:cubicBezTo>
                  <a:cubicBezTo>
                    <a:pt x="21" y="142"/>
                    <a:pt x="25" y="148"/>
                    <a:pt x="31" y="150"/>
                  </a:cubicBezTo>
                  <a:cubicBezTo>
                    <a:pt x="32" y="150"/>
                    <a:pt x="33" y="150"/>
                    <a:pt x="34" y="150"/>
                  </a:cubicBezTo>
                  <a:cubicBezTo>
                    <a:pt x="34" y="127"/>
                    <a:pt x="34" y="127"/>
                    <a:pt x="34" y="127"/>
                  </a:cubicBezTo>
                  <a:close/>
                  <a:moveTo>
                    <a:pt x="34" y="51"/>
                  </a:moveTo>
                  <a:cubicBezTo>
                    <a:pt x="34" y="118"/>
                    <a:pt x="34" y="118"/>
                    <a:pt x="34" y="118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96"/>
                    <a:pt x="16" y="97"/>
                    <a:pt x="18" y="88"/>
                  </a:cubicBezTo>
                  <a:cubicBezTo>
                    <a:pt x="20" y="80"/>
                    <a:pt x="23" y="69"/>
                    <a:pt x="23" y="69"/>
                  </a:cubicBezTo>
                  <a:cubicBezTo>
                    <a:pt x="25" y="61"/>
                    <a:pt x="29" y="55"/>
                    <a:pt x="34" y="5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9" name="Freeform 74"/>
            <p:cNvSpPr>
              <a:spLocks noEditPoints="1"/>
            </p:cNvSpPr>
            <p:nvPr/>
          </p:nvSpPr>
          <p:spPr bwMode="auto">
            <a:xfrm>
              <a:off x="5236186" y="2384232"/>
              <a:ext cx="376238" cy="460375"/>
            </a:xfrm>
            <a:custGeom>
              <a:avLst/>
              <a:gdLst>
                <a:gd name="T0" fmla="*/ 172 w 172"/>
                <a:gd name="T1" fmla="*/ 9 h 211"/>
                <a:gd name="T2" fmla="*/ 121 w 172"/>
                <a:gd name="T3" fmla="*/ 37 h 211"/>
                <a:gd name="T4" fmla="*/ 143 w 172"/>
                <a:gd name="T5" fmla="*/ 211 h 211"/>
                <a:gd name="T6" fmla="*/ 124 w 172"/>
                <a:gd name="T7" fmla="*/ 165 h 211"/>
                <a:gd name="T8" fmla="*/ 131 w 172"/>
                <a:gd name="T9" fmla="*/ 108 h 211"/>
                <a:gd name="T10" fmla="*/ 121 w 172"/>
                <a:gd name="T11" fmla="*/ 86 h 211"/>
                <a:gd name="T12" fmla="*/ 129 w 172"/>
                <a:gd name="T13" fmla="*/ 146 h 211"/>
                <a:gd name="T14" fmla="*/ 127 w 172"/>
                <a:gd name="T15" fmla="*/ 116 h 211"/>
                <a:gd name="T16" fmla="*/ 121 w 172"/>
                <a:gd name="T17" fmla="*/ 156 h 211"/>
                <a:gd name="T18" fmla="*/ 121 w 172"/>
                <a:gd name="T19" fmla="*/ 9 h 211"/>
                <a:gd name="T20" fmla="*/ 98 w 172"/>
                <a:gd name="T21" fmla="*/ 37 h 211"/>
                <a:gd name="T22" fmla="*/ 110 w 172"/>
                <a:gd name="T23" fmla="*/ 88 h 211"/>
                <a:gd name="T24" fmla="*/ 100 w 172"/>
                <a:gd name="T25" fmla="*/ 81 h 211"/>
                <a:gd name="T26" fmla="*/ 121 w 172"/>
                <a:gd name="T27" fmla="*/ 211 h 211"/>
                <a:gd name="T28" fmla="*/ 101 w 172"/>
                <a:gd name="T29" fmla="*/ 163 h 211"/>
                <a:gd name="T30" fmla="*/ 121 w 172"/>
                <a:gd name="T31" fmla="*/ 211 h 211"/>
                <a:gd name="T32" fmla="*/ 113 w 172"/>
                <a:gd name="T33" fmla="*/ 148 h 211"/>
                <a:gd name="T34" fmla="*/ 121 w 172"/>
                <a:gd name="T35" fmla="*/ 156 h 211"/>
                <a:gd name="T36" fmla="*/ 98 w 172"/>
                <a:gd name="T37" fmla="*/ 0 h 211"/>
                <a:gd name="T38" fmla="*/ 71 w 172"/>
                <a:gd name="T39" fmla="*/ 0 h 211"/>
                <a:gd name="T40" fmla="*/ 98 w 172"/>
                <a:gd name="T41" fmla="*/ 80 h 211"/>
                <a:gd name="T42" fmla="*/ 71 w 172"/>
                <a:gd name="T43" fmla="*/ 37 h 211"/>
                <a:gd name="T44" fmla="*/ 71 w 172"/>
                <a:gd name="T45" fmla="*/ 166 h 211"/>
                <a:gd name="T46" fmla="*/ 98 w 172"/>
                <a:gd name="T47" fmla="*/ 141 h 211"/>
                <a:gd name="T48" fmla="*/ 98 w 172"/>
                <a:gd name="T49" fmla="*/ 160 h 211"/>
                <a:gd name="T50" fmla="*/ 74 w 172"/>
                <a:gd name="T51" fmla="*/ 124 h 211"/>
                <a:gd name="T52" fmla="*/ 71 w 172"/>
                <a:gd name="T53" fmla="*/ 118 h 211"/>
                <a:gd name="T54" fmla="*/ 71 w 172"/>
                <a:gd name="T55" fmla="*/ 98 h 211"/>
                <a:gd name="T56" fmla="*/ 71 w 172"/>
                <a:gd name="T57" fmla="*/ 0 h 211"/>
                <a:gd name="T58" fmla="*/ 60 w 172"/>
                <a:gd name="T59" fmla="*/ 0 h 211"/>
                <a:gd name="T60" fmla="*/ 71 w 172"/>
                <a:gd name="T61" fmla="*/ 88 h 211"/>
                <a:gd name="T62" fmla="*/ 60 w 172"/>
                <a:gd name="T63" fmla="*/ 37 h 211"/>
                <a:gd name="T64" fmla="*/ 60 w 172"/>
                <a:gd name="T65" fmla="*/ 120 h 211"/>
                <a:gd name="T66" fmla="*/ 65 w 172"/>
                <a:gd name="T67" fmla="*/ 166 h 211"/>
                <a:gd name="T68" fmla="*/ 71 w 172"/>
                <a:gd name="T69" fmla="*/ 98 h 211"/>
                <a:gd name="T70" fmla="*/ 71 w 172"/>
                <a:gd name="T71" fmla="*/ 98 h 211"/>
                <a:gd name="T72" fmla="*/ 60 w 172"/>
                <a:gd name="T73" fmla="*/ 9 h 211"/>
                <a:gd name="T74" fmla="*/ 12 w 172"/>
                <a:gd name="T75" fmla="*/ 23 h 211"/>
                <a:gd name="T76" fmla="*/ 60 w 172"/>
                <a:gd name="T77" fmla="*/ 100 h 211"/>
                <a:gd name="T78" fmla="*/ 28 w 172"/>
                <a:gd name="T79" fmla="*/ 118 h 211"/>
                <a:gd name="T80" fmla="*/ 29 w 172"/>
                <a:gd name="T81" fmla="*/ 134 h 211"/>
                <a:gd name="T82" fmla="*/ 34 w 172"/>
                <a:gd name="T83" fmla="*/ 127 h 211"/>
                <a:gd name="T84" fmla="*/ 47 w 172"/>
                <a:gd name="T85" fmla="*/ 120 h 211"/>
                <a:gd name="T86" fmla="*/ 36 w 172"/>
                <a:gd name="T87" fmla="*/ 178 h 211"/>
                <a:gd name="T88" fmla="*/ 45 w 172"/>
                <a:gd name="T89" fmla="*/ 163 h 211"/>
                <a:gd name="T90" fmla="*/ 60 w 172"/>
                <a:gd name="T91" fmla="*/ 211 h 211"/>
                <a:gd name="T92" fmla="*/ 0 w 172"/>
                <a:gd name="T93" fmla="*/ 2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" h="211">
                  <a:moveTo>
                    <a:pt x="121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172" y="9"/>
                    <a:pt x="172" y="9"/>
                    <a:pt x="172" y="9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0"/>
                    <a:pt x="121" y="0"/>
                    <a:pt x="121" y="0"/>
                  </a:cubicBezTo>
                  <a:close/>
                  <a:moveTo>
                    <a:pt x="121" y="37"/>
                  </a:moveTo>
                  <a:cubicBezTo>
                    <a:pt x="172" y="37"/>
                    <a:pt x="172" y="37"/>
                    <a:pt x="172" y="37"/>
                  </a:cubicBezTo>
                  <a:cubicBezTo>
                    <a:pt x="172" y="183"/>
                    <a:pt x="172" y="183"/>
                    <a:pt x="172" y="183"/>
                  </a:cubicBezTo>
                  <a:cubicBezTo>
                    <a:pt x="172" y="198"/>
                    <a:pt x="159" y="211"/>
                    <a:pt x="143" y="211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1" y="166"/>
                    <a:pt x="121" y="166"/>
                    <a:pt x="121" y="166"/>
                  </a:cubicBezTo>
                  <a:cubicBezTo>
                    <a:pt x="122" y="166"/>
                    <a:pt x="123" y="166"/>
                    <a:pt x="124" y="165"/>
                  </a:cubicBezTo>
                  <a:cubicBezTo>
                    <a:pt x="130" y="163"/>
                    <a:pt x="134" y="159"/>
                    <a:pt x="138" y="153"/>
                  </a:cubicBezTo>
                  <a:cubicBezTo>
                    <a:pt x="142" y="145"/>
                    <a:pt x="145" y="137"/>
                    <a:pt x="145" y="128"/>
                  </a:cubicBezTo>
                  <a:cubicBezTo>
                    <a:pt x="145" y="115"/>
                    <a:pt x="140" y="108"/>
                    <a:pt x="131" y="108"/>
                  </a:cubicBezTo>
                  <a:cubicBezTo>
                    <a:pt x="128" y="108"/>
                    <a:pt x="125" y="109"/>
                    <a:pt x="121" y="111"/>
                  </a:cubicBezTo>
                  <a:cubicBezTo>
                    <a:pt x="127" y="85"/>
                    <a:pt x="127" y="85"/>
                    <a:pt x="127" y="85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1" y="37"/>
                    <a:pt x="121" y="37"/>
                    <a:pt x="121" y="37"/>
                  </a:cubicBezTo>
                  <a:close/>
                  <a:moveTo>
                    <a:pt x="121" y="156"/>
                  </a:moveTo>
                  <a:cubicBezTo>
                    <a:pt x="123" y="155"/>
                    <a:pt x="126" y="152"/>
                    <a:pt x="129" y="146"/>
                  </a:cubicBezTo>
                  <a:cubicBezTo>
                    <a:pt x="131" y="140"/>
                    <a:pt x="133" y="134"/>
                    <a:pt x="133" y="129"/>
                  </a:cubicBezTo>
                  <a:cubicBezTo>
                    <a:pt x="133" y="123"/>
                    <a:pt x="132" y="119"/>
                    <a:pt x="129" y="117"/>
                  </a:cubicBezTo>
                  <a:cubicBezTo>
                    <a:pt x="129" y="117"/>
                    <a:pt x="128" y="116"/>
                    <a:pt x="127" y="116"/>
                  </a:cubicBezTo>
                  <a:cubicBezTo>
                    <a:pt x="126" y="116"/>
                    <a:pt x="124" y="117"/>
                    <a:pt x="123" y="117"/>
                  </a:cubicBezTo>
                  <a:cubicBezTo>
                    <a:pt x="122" y="117"/>
                    <a:pt x="121" y="117"/>
                    <a:pt x="121" y="118"/>
                  </a:cubicBezTo>
                  <a:lnTo>
                    <a:pt x="121" y="156"/>
                  </a:lnTo>
                  <a:close/>
                  <a:moveTo>
                    <a:pt x="98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0"/>
                    <a:pt x="98" y="0"/>
                    <a:pt x="98" y="0"/>
                  </a:cubicBezTo>
                  <a:close/>
                  <a:moveTo>
                    <a:pt x="98" y="37"/>
                  </a:moveTo>
                  <a:cubicBezTo>
                    <a:pt x="121" y="37"/>
                    <a:pt x="121" y="37"/>
                    <a:pt x="121" y="37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10" y="88"/>
                    <a:pt x="110" y="88"/>
                    <a:pt x="110" y="88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0" y="81"/>
                    <a:pt x="99" y="81"/>
                    <a:pt x="98" y="80"/>
                  </a:cubicBezTo>
                  <a:cubicBezTo>
                    <a:pt x="98" y="37"/>
                    <a:pt x="98" y="37"/>
                    <a:pt x="98" y="37"/>
                  </a:cubicBezTo>
                  <a:close/>
                  <a:moveTo>
                    <a:pt x="121" y="211"/>
                  </a:moveTo>
                  <a:cubicBezTo>
                    <a:pt x="98" y="211"/>
                    <a:pt x="98" y="211"/>
                    <a:pt x="98" y="211"/>
                  </a:cubicBezTo>
                  <a:cubicBezTo>
                    <a:pt x="98" y="160"/>
                    <a:pt x="98" y="160"/>
                    <a:pt x="98" y="160"/>
                  </a:cubicBezTo>
                  <a:cubicBezTo>
                    <a:pt x="99" y="161"/>
                    <a:pt x="100" y="162"/>
                    <a:pt x="101" y="163"/>
                  </a:cubicBezTo>
                  <a:cubicBezTo>
                    <a:pt x="103" y="166"/>
                    <a:pt x="107" y="167"/>
                    <a:pt x="112" y="167"/>
                  </a:cubicBezTo>
                  <a:cubicBezTo>
                    <a:pt x="115" y="167"/>
                    <a:pt x="118" y="167"/>
                    <a:pt x="121" y="166"/>
                  </a:cubicBezTo>
                  <a:cubicBezTo>
                    <a:pt x="121" y="211"/>
                    <a:pt x="121" y="211"/>
                    <a:pt x="121" y="211"/>
                  </a:cubicBezTo>
                  <a:close/>
                  <a:moveTo>
                    <a:pt x="121" y="118"/>
                  </a:moveTo>
                  <a:cubicBezTo>
                    <a:pt x="120" y="118"/>
                    <a:pt x="120" y="118"/>
                    <a:pt x="120" y="119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13" y="149"/>
                    <a:pt x="113" y="150"/>
                    <a:pt x="113" y="151"/>
                  </a:cubicBezTo>
                  <a:cubicBezTo>
                    <a:pt x="113" y="154"/>
                    <a:pt x="115" y="156"/>
                    <a:pt x="119" y="156"/>
                  </a:cubicBezTo>
                  <a:cubicBezTo>
                    <a:pt x="120" y="156"/>
                    <a:pt x="120" y="156"/>
                    <a:pt x="121" y="156"/>
                  </a:cubicBezTo>
                  <a:lnTo>
                    <a:pt x="121" y="118"/>
                  </a:lnTo>
                  <a:close/>
                  <a:moveTo>
                    <a:pt x="71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0"/>
                    <a:pt x="71" y="0"/>
                    <a:pt x="71" y="0"/>
                  </a:cubicBezTo>
                  <a:close/>
                  <a:moveTo>
                    <a:pt x="71" y="37"/>
                  </a:moveTo>
                  <a:cubicBezTo>
                    <a:pt x="98" y="37"/>
                    <a:pt x="98" y="37"/>
                    <a:pt x="98" y="37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96" y="80"/>
                    <a:pt x="94" y="80"/>
                    <a:pt x="91" y="80"/>
                  </a:cubicBezTo>
                  <a:cubicBezTo>
                    <a:pt x="85" y="80"/>
                    <a:pt x="78" y="83"/>
                    <a:pt x="71" y="88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98" y="211"/>
                  </a:moveTo>
                  <a:cubicBezTo>
                    <a:pt x="71" y="211"/>
                    <a:pt x="71" y="211"/>
                    <a:pt x="71" y="211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82" y="166"/>
                    <a:pt x="82" y="166"/>
                    <a:pt x="82" y="166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7" y="146"/>
                    <a:pt x="97" y="146"/>
                    <a:pt x="97" y="146"/>
                  </a:cubicBezTo>
                  <a:cubicBezTo>
                    <a:pt x="97" y="148"/>
                    <a:pt x="97" y="150"/>
                    <a:pt x="97" y="152"/>
                  </a:cubicBezTo>
                  <a:cubicBezTo>
                    <a:pt x="97" y="155"/>
                    <a:pt x="97" y="158"/>
                    <a:pt x="98" y="160"/>
                  </a:cubicBezTo>
                  <a:cubicBezTo>
                    <a:pt x="98" y="211"/>
                    <a:pt x="98" y="211"/>
                    <a:pt x="98" y="211"/>
                  </a:cubicBezTo>
                  <a:close/>
                  <a:moveTo>
                    <a:pt x="71" y="137"/>
                  </a:moveTo>
                  <a:cubicBezTo>
                    <a:pt x="74" y="124"/>
                    <a:pt x="74" y="124"/>
                    <a:pt x="74" y="124"/>
                  </a:cubicBezTo>
                  <a:cubicBezTo>
                    <a:pt x="73" y="124"/>
                    <a:pt x="72" y="124"/>
                    <a:pt x="71" y="123"/>
                  </a:cubicBezTo>
                  <a:cubicBezTo>
                    <a:pt x="71" y="137"/>
                    <a:pt x="71" y="137"/>
                    <a:pt x="71" y="137"/>
                  </a:cubicBezTo>
                  <a:close/>
                  <a:moveTo>
                    <a:pt x="71" y="118"/>
                  </a:moveTo>
                  <a:cubicBezTo>
                    <a:pt x="73" y="118"/>
                    <a:pt x="74" y="119"/>
                    <a:pt x="75" y="11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79" y="90"/>
                    <a:pt x="75" y="93"/>
                    <a:pt x="71" y="98"/>
                  </a:cubicBezTo>
                  <a:lnTo>
                    <a:pt x="71" y="118"/>
                  </a:lnTo>
                  <a:close/>
                  <a:moveTo>
                    <a:pt x="60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0"/>
                    <a:pt x="60" y="0"/>
                    <a:pt x="60" y="0"/>
                  </a:cubicBezTo>
                  <a:close/>
                  <a:moveTo>
                    <a:pt x="60" y="37"/>
                  </a:moveTo>
                  <a:cubicBezTo>
                    <a:pt x="71" y="37"/>
                    <a:pt x="71" y="37"/>
                    <a:pt x="71" y="37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67" y="92"/>
                    <a:pt x="64" y="96"/>
                    <a:pt x="60" y="100"/>
                  </a:cubicBezTo>
                  <a:cubicBezTo>
                    <a:pt x="60" y="37"/>
                    <a:pt x="60" y="37"/>
                    <a:pt x="60" y="37"/>
                  </a:cubicBezTo>
                  <a:close/>
                  <a:moveTo>
                    <a:pt x="71" y="211"/>
                  </a:moveTo>
                  <a:cubicBezTo>
                    <a:pt x="60" y="211"/>
                    <a:pt x="60" y="211"/>
                    <a:pt x="60" y="211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4" y="121"/>
                    <a:pt x="68" y="122"/>
                    <a:pt x="71" y="123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65" y="166"/>
                    <a:pt x="65" y="166"/>
                    <a:pt x="65" y="166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211"/>
                    <a:pt x="71" y="211"/>
                    <a:pt x="71" y="211"/>
                  </a:cubicBezTo>
                  <a:close/>
                  <a:moveTo>
                    <a:pt x="71" y="98"/>
                  </a:moveTo>
                  <a:cubicBezTo>
                    <a:pt x="68" y="102"/>
                    <a:pt x="65" y="108"/>
                    <a:pt x="61" y="115"/>
                  </a:cubicBezTo>
                  <a:cubicBezTo>
                    <a:pt x="65" y="116"/>
                    <a:pt x="68" y="117"/>
                    <a:pt x="71" y="118"/>
                  </a:cubicBezTo>
                  <a:lnTo>
                    <a:pt x="71" y="98"/>
                  </a:lnTo>
                  <a:close/>
                  <a:moveTo>
                    <a:pt x="29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18" y="9"/>
                    <a:pt x="12" y="15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30"/>
                    <a:pt x="18" y="37"/>
                    <a:pt x="26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7" y="104"/>
                    <a:pt x="54" y="109"/>
                    <a:pt x="51" y="114"/>
                  </a:cubicBezTo>
                  <a:cubicBezTo>
                    <a:pt x="48" y="114"/>
                    <a:pt x="46" y="113"/>
                    <a:pt x="45" y="113"/>
                  </a:cubicBezTo>
                  <a:cubicBezTo>
                    <a:pt x="38" y="113"/>
                    <a:pt x="32" y="115"/>
                    <a:pt x="28" y="118"/>
                  </a:cubicBezTo>
                  <a:cubicBezTo>
                    <a:pt x="23" y="120"/>
                    <a:pt x="21" y="124"/>
                    <a:pt x="21" y="128"/>
                  </a:cubicBezTo>
                  <a:cubicBezTo>
                    <a:pt x="21" y="130"/>
                    <a:pt x="22" y="131"/>
                    <a:pt x="23" y="133"/>
                  </a:cubicBezTo>
                  <a:cubicBezTo>
                    <a:pt x="24" y="134"/>
                    <a:pt x="26" y="134"/>
                    <a:pt x="29" y="134"/>
                  </a:cubicBezTo>
                  <a:cubicBezTo>
                    <a:pt x="30" y="134"/>
                    <a:pt x="31" y="134"/>
                    <a:pt x="33" y="133"/>
                  </a:cubicBezTo>
                  <a:cubicBezTo>
                    <a:pt x="34" y="132"/>
                    <a:pt x="35" y="131"/>
                    <a:pt x="35" y="130"/>
                  </a:cubicBezTo>
                  <a:cubicBezTo>
                    <a:pt x="35" y="129"/>
                    <a:pt x="34" y="128"/>
                    <a:pt x="34" y="127"/>
                  </a:cubicBezTo>
                  <a:cubicBezTo>
                    <a:pt x="34" y="127"/>
                    <a:pt x="33" y="126"/>
                    <a:pt x="33" y="126"/>
                  </a:cubicBezTo>
                  <a:cubicBezTo>
                    <a:pt x="34" y="124"/>
                    <a:pt x="35" y="123"/>
                    <a:pt x="38" y="122"/>
                  </a:cubicBezTo>
                  <a:cubicBezTo>
                    <a:pt x="40" y="121"/>
                    <a:pt x="43" y="120"/>
                    <a:pt x="47" y="120"/>
                  </a:cubicBezTo>
                  <a:cubicBezTo>
                    <a:pt x="44" y="125"/>
                    <a:pt x="42" y="129"/>
                    <a:pt x="40" y="134"/>
                  </a:cubicBezTo>
                  <a:cubicBezTo>
                    <a:pt x="33" y="148"/>
                    <a:pt x="30" y="159"/>
                    <a:pt x="30" y="167"/>
                  </a:cubicBezTo>
                  <a:cubicBezTo>
                    <a:pt x="30" y="173"/>
                    <a:pt x="32" y="176"/>
                    <a:pt x="36" y="178"/>
                  </a:cubicBezTo>
                  <a:cubicBezTo>
                    <a:pt x="37" y="179"/>
                    <a:pt x="41" y="180"/>
                    <a:pt x="45" y="180"/>
                  </a:cubicBezTo>
                  <a:cubicBezTo>
                    <a:pt x="44" y="178"/>
                    <a:pt x="44" y="176"/>
                    <a:pt x="44" y="173"/>
                  </a:cubicBezTo>
                  <a:cubicBezTo>
                    <a:pt x="44" y="170"/>
                    <a:pt x="44" y="167"/>
                    <a:pt x="45" y="163"/>
                  </a:cubicBezTo>
                  <a:cubicBezTo>
                    <a:pt x="47" y="150"/>
                    <a:pt x="52" y="136"/>
                    <a:pt x="59" y="120"/>
                  </a:cubicBezTo>
                  <a:cubicBezTo>
                    <a:pt x="59" y="120"/>
                    <a:pt x="60" y="120"/>
                    <a:pt x="60" y="12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13" y="211"/>
                    <a:pt x="0" y="198"/>
                    <a:pt x="0" y="18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0" name="Freeform 75"/>
            <p:cNvSpPr>
              <a:spLocks noEditPoints="1"/>
            </p:cNvSpPr>
            <p:nvPr/>
          </p:nvSpPr>
          <p:spPr bwMode="auto">
            <a:xfrm>
              <a:off x="5960086" y="2868419"/>
              <a:ext cx="569913" cy="571500"/>
            </a:xfrm>
            <a:custGeom>
              <a:avLst/>
              <a:gdLst>
                <a:gd name="T0" fmla="*/ 249 w 261"/>
                <a:gd name="T1" fmla="*/ 220 h 262"/>
                <a:gd name="T2" fmla="*/ 261 w 261"/>
                <a:gd name="T3" fmla="*/ 70 h 262"/>
                <a:gd name="T4" fmla="*/ 249 w 261"/>
                <a:gd name="T5" fmla="*/ 70 h 262"/>
                <a:gd name="T6" fmla="*/ 249 w 261"/>
                <a:gd name="T7" fmla="*/ 154 h 262"/>
                <a:gd name="T8" fmla="*/ 227 w 261"/>
                <a:gd name="T9" fmla="*/ 180 h 262"/>
                <a:gd name="T10" fmla="*/ 209 w 261"/>
                <a:gd name="T11" fmla="*/ 262 h 262"/>
                <a:gd name="T12" fmla="*/ 209 w 261"/>
                <a:gd name="T13" fmla="*/ 262 h 262"/>
                <a:gd name="T14" fmla="*/ 209 w 261"/>
                <a:gd name="T15" fmla="*/ 15 h 262"/>
                <a:gd name="T16" fmla="*/ 203 w 261"/>
                <a:gd name="T17" fmla="*/ 28 h 262"/>
                <a:gd name="T18" fmla="*/ 209 w 261"/>
                <a:gd name="T19" fmla="*/ 50 h 262"/>
                <a:gd name="T20" fmla="*/ 201 w 261"/>
                <a:gd name="T21" fmla="*/ 120 h 262"/>
                <a:gd name="T22" fmla="*/ 209 w 261"/>
                <a:gd name="T23" fmla="*/ 197 h 262"/>
                <a:gd name="T24" fmla="*/ 209 w 261"/>
                <a:gd name="T25" fmla="*/ 197 h 262"/>
                <a:gd name="T26" fmla="*/ 195 w 261"/>
                <a:gd name="T27" fmla="*/ 232 h 262"/>
                <a:gd name="T28" fmla="*/ 168 w 261"/>
                <a:gd name="T29" fmla="*/ 36 h 262"/>
                <a:gd name="T30" fmla="*/ 195 w 261"/>
                <a:gd name="T31" fmla="*/ 20 h 262"/>
                <a:gd name="T32" fmla="*/ 195 w 261"/>
                <a:gd name="T33" fmla="*/ 50 h 262"/>
                <a:gd name="T34" fmla="*/ 195 w 261"/>
                <a:gd name="T35" fmla="*/ 120 h 262"/>
                <a:gd name="T36" fmla="*/ 168 w 261"/>
                <a:gd name="T37" fmla="*/ 220 h 262"/>
                <a:gd name="T38" fmla="*/ 192 w 261"/>
                <a:gd name="T39" fmla="*/ 249 h 262"/>
                <a:gd name="T40" fmla="*/ 168 w 261"/>
                <a:gd name="T41" fmla="*/ 21 h 262"/>
                <a:gd name="T42" fmla="*/ 168 w 261"/>
                <a:gd name="T43" fmla="*/ 44 h 262"/>
                <a:gd name="T44" fmla="*/ 135 w 261"/>
                <a:gd name="T45" fmla="*/ 120 h 262"/>
                <a:gd name="T46" fmla="*/ 167 w 261"/>
                <a:gd name="T47" fmla="*/ 198 h 262"/>
                <a:gd name="T48" fmla="*/ 167 w 261"/>
                <a:gd name="T49" fmla="*/ 167 h 262"/>
                <a:gd name="T50" fmla="*/ 130 w 261"/>
                <a:gd name="T51" fmla="*/ 147 h 262"/>
                <a:gd name="T52" fmla="*/ 93 w 261"/>
                <a:gd name="T53" fmla="*/ 44 h 262"/>
                <a:gd name="T54" fmla="*/ 130 w 261"/>
                <a:gd name="T55" fmla="*/ 0 h 262"/>
                <a:gd name="T56" fmla="*/ 126 w 261"/>
                <a:gd name="T57" fmla="*/ 120 h 262"/>
                <a:gd name="T58" fmla="*/ 130 w 261"/>
                <a:gd name="T59" fmla="*/ 159 h 262"/>
                <a:gd name="T60" fmla="*/ 130 w 261"/>
                <a:gd name="T61" fmla="*/ 179 h 262"/>
                <a:gd name="T62" fmla="*/ 130 w 261"/>
                <a:gd name="T63" fmla="*/ 198 h 262"/>
                <a:gd name="T64" fmla="*/ 93 w 261"/>
                <a:gd name="T65" fmla="*/ 3 h 262"/>
                <a:gd name="T66" fmla="*/ 93 w 261"/>
                <a:gd name="T67" fmla="*/ 36 h 262"/>
                <a:gd name="T68" fmla="*/ 67 w 261"/>
                <a:gd name="T69" fmla="*/ 20 h 262"/>
                <a:gd name="T70" fmla="*/ 67 w 261"/>
                <a:gd name="T71" fmla="*/ 70 h 262"/>
                <a:gd name="T72" fmla="*/ 92 w 261"/>
                <a:gd name="T73" fmla="*/ 147 h 262"/>
                <a:gd name="T74" fmla="*/ 92 w 261"/>
                <a:gd name="T75" fmla="*/ 179 h 262"/>
                <a:gd name="T76" fmla="*/ 93 w 261"/>
                <a:gd name="T77" fmla="*/ 198 h 262"/>
                <a:gd name="T78" fmla="*/ 67 w 261"/>
                <a:gd name="T79" fmla="*/ 171 h 262"/>
                <a:gd name="T80" fmla="*/ 69 w 261"/>
                <a:gd name="T81" fmla="*/ 232 h 262"/>
                <a:gd name="T82" fmla="*/ 58 w 261"/>
                <a:gd name="T83" fmla="*/ 28 h 262"/>
                <a:gd name="T84" fmla="*/ 67 w 261"/>
                <a:gd name="T85" fmla="*/ 9 h 262"/>
                <a:gd name="T86" fmla="*/ 67 w 261"/>
                <a:gd name="T87" fmla="*/ 120 h 262"/>
                <a:gd name="T88" fmla="*/ 67 w 261"/>
                <a:gd name="T89" fmla="*/ 188 h 262"/>
                <a:gd name="T90" fmla="*/ 67 w 261"/>
                <a:gd name="T91" fmla="*/ 232 h 262"/>
                <a:gd name="T92" fmla="*/ 67 w 261"/>
                <a:gd name="T93" fmla="*/ 232 h 262"/>
                <a:gd name="T94" fmla="*/ 52 w 261"/>
                <a:gd name="T95" fmla="*/ 50 h 262"/>
                <a:gd name="T96" fmla="*/ 12 w 261"/>
                <a:gd name="T97" fmla="*/ 220 h 262"/>
                <a:gd name="T98" fmla="*/ 52 w 261"/>
                <a:gd name="T99" fmla="*/ 232 h 262"/>
                <a:gd name="T100" fmla="*/ 52 w 261"/>
                <a:gd name="T101" fmla="*/ 232 h 262"/>
                <a:gd name="T102" fmla="*/ 12 w 261"/>
                <a:gd name="T103" fmla="*/ 114 h 262"/>
                <a:gd name="T104" fmla="*/ 0 w 261"/>
                <a:gd name="T105" fmla="*/ 104 h 262"/>
                <a:gd name="T106" fmla="*/ 12 w 261"/>
                <a:gd name="T107" fmla="*/ 15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1" h="262">
                  <a:moveTo>
                    <a:pt x="249" y="220"/>
                  </a:moveTo>
                  <a:cubicBezTo>
                    <a:pt x="249" y="154"/>
                    <a:pt x="249" y="154"/>
                    <a:pt x="249" y="154"/>
                  </a:cubicBezTo>
                  <a:cubicBezTo>
                    <a:pt x="251" y="157"/>
                    <a:pt x="252" y="160"/>
                    <a:pt x="252" y="164"/>
                  </a:cubicBezTo>
                  <a:cubicBezTo>
                    <a:pt x="252" y="220"/>
                    <a:pt x="252" y="220"/>
                    <a:pt x="252" y="220"/>
                  </a:cubicBezTo>
                  <a:cubicBezTo>
                    <a:pt x="249" y="220"/>
                    <a:pt x="249" y="220"/>
                    <a:pt x="249" y="220"/>
                  </a:cubicBezTo>
                  <a:close/>
                  <a:moveTo>
                    <a:pt x="249" y="114"/>
                  </a:moveTo>
                  <a:cubicBezTo>
                    <a:pt x="249" y="70"/>
                    <a:pt x="249" y="70"/>
                    <a:pt x="249" y="70"/>
                  </a:cubicBezTo>
                  <a:cubicBezTo>
                    <a:pt x="250" y="70"/>
                    <a:pt x="250" y="70"/>
                    <a:pt x="250" y="69"/>
                  </a:cubicBezTo>
                  <a:cubicBezTo>
                    <a:pt x="257" y="67"/>
                    <a:pt x="257" y="67"/>
                    <a:pt x="257" y="67"/>
                  </a:cubicBezTo>
                  <a:cubicBezTo>
                    <a:pt x="259" y="66"/>
                    <a:pt x="261" y="67"/>
                    <a:pt x="261" y="70"/>
                  </a:cubicBezTo>
                  <a:cubicBezTo>
                    <a:pt x="261" y="104"/>
                    <a:pt x="261" y="104"/>
                    <a:pt x="261" y="104"/>
                  </a:cubicBezTo>
                  <a:cubicBezTo>
                    <a:pt x="261" y="107"/>
                    <a:pt x="259" y="110"/>
                    <a:pt x="257" y="111"/>
                  </a:cubicBezTo>
                  <a:cubicBezTo>
                    <a:pt x="250" y="113"/>
                    <a:pt x="250" y="113"/>
                    <a:pt x="250" y="113"/>
                  </a:cubicBezTo>
                  <a:cubicBezTo>
                    <a:pt x="250" y="114"/>
                    <a:pt x="250" y="114"/>
                    <a:pt x="249" y="114"/>
                  </a:cubicBezTo>
                  <a:close/>
                  <a:moveTo>
                    <a:pt x="249" y="70"/>
                  </a:moveTo>
                  <a:cubicBezTo>
                    <a:pt x="249" y="114"/>
                    <a:pt x="249" y="114"/>
                    <a:pt x="249" y="114"/>
                  </a:cubicBezTo>
                  <a:cubicBezTo>
                    <a:pt x="248" y="114"/>
                    <a:pt x="246" y="112"/>
                    <a:pt x="246" y="110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6" y="74"/>
                    <a:pt x="248" y="71"/>
                    <a:pt x="249" y="70"/>
                  </a:cubicBezTo>
                  <a:close/>
                  <a:moveTo>
                    <a:pt x="249" y="154"/>
                  </a:moveTo>
                  <a:cubicBezTo>
                    <a:pt x="246" y="150"/>
                    <a:pt x="241" y="146"/>
                    <a:pt x="235" y="146"/>
                  </a:cubicBezTo>
                  <a:cubicBezTo>
                    <a:pt x="235" y="50"/>
                    <a:pt x="235" y="50"/>
                    <a:pt x="235" y="50"/>
                  </a:cubicBezTo>
                  <a:cubicBezTo>
                    <a:pt x="209" y="50"/>
                    <a:pt x="209" y="50"/>
                    <a:pt x="209" y="50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19" y="162"/>
                    <a:pt x="227" y="170"/>
                    <a:pt x="227" y="180"/>
                  </a:cubicBezTo>
                  <a:cubicBezTo>
                    <a:pt x="227" y="189"/>
                    <a:pt x="219" y="197"/>
                    <a:pt x="209" y="197"/>
                  </a:cubicBezTo>
                  <a:cubicBezTo>
                    <a:pt x="209" y="220"/>
                    <a:pt x="209" y="220"/>
                    <a:pt x="209" y="220"/>
                  </a:cubicBezTo>
                  <a:cubicBezTo>
                    <a:pt x="249" y="220"/>
                    <a:pt x="249" y="220"/>
                    <a:pt x="249" y="220"/>
                  </a:cubicBezTo>
                  <a:cubicBezTo>
                    <a:pt x="249" y="154"/>
                    <a:pt x="249" y="154"/>
                    <a:pt x="249" y="154"/>
                  </a:cubicBezTo>
                  <a:close/>
                  <a:moveTo>
                    <a:pt x="209" y="262"/>
                  </a:moveTo>
                  <a:cubicBezTo>
                    <a:pt x="209" y="232"/>
                    <a:pt x="209" y="232"/>
                    <a:pt x="209" y="232"/>
                  </a:cubicBezTo>
                  <a:cubicBezTo>
                    <a:pt x="226" y="232"/>
                    <a:pt x="226" y="232"/>
                    <a:pt x="226" y="232"/>
                  </a:cubicBezTo>
                  <a:cubicBezTo>
                    <a:pt x="226" y="249"/>
                    <a:pt x="226" y="249"/>
                    <a:pt x="226" y="249"/>
                  </a:cubicBezTo>
                  <a:cubicBezTo>
                    <a:pt x="226" y="257"/>
                    <a:pt x="220" y="262"/>
                    <a:pt x="213" y="262"/>
                  </a:cubicBezTo>
                  <a:cubicBezTo>
                    <a:pt x="209" y="262"/>
                    <a:pt x="209" y="262"/>
                    <a:pt x="209" y="262"/>
                  </a:cubicBezTo>
                  <a:close/>
                  <a:moveTo>
                    <a:pt x="209" y="44"/>
                  </a:moveTo>
                  <a:cubicBezTo>
                    <a:pt x="209" y="15"/>
                    <a:pt x="209" y="15"/>
                    <a:pt x="209" y="15"/>
                  </a:cubicBezTo>
                  <a:cubicBezTo>
                    <a:pt x="225" y="23"/>
                    <a:pt x="235" y="33"/>
                    <a:pt x="235" y="44"/>
                  </a:cubicBezTo>
                  <a:lnTo>
                    <a:pt x="209" y="44"/>
                  </a:lnTo>
                  <a:close/>
                  <a:moveTo>
                    <a:pt x="209" y="15"/>
                  </a:moveTo>
                  <a:cubicBezTo>
                    <a:pt x="209" y="44"/>
                    <a:pt x="209" y="44"/>
                    <a:pt x="209" y="44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9" y="37"/>
                    <a:pt x="203" y="33"/>
                    <a:pt x="203" y="28"/>
                  </a:cubicBezTo>
                  <a:cubicBezTo>
                    <a:pt x="203" y="24"/>
                    <a:pt x="199" y="20"/>
                    <a:pt x="195" y="20"/>
                  </a:cubicBezTo>
                  <a:cubicBezTo>
                    <a:pt x="195" y="20"/>
                    <a:pt x="195" y="20"/>
                    <a:pt x="195" y="20"/>
                  </a:cubicBezTo>
                  <a:cubicBezTo>
                    <a:pt x="195" y="9"/>
                    <a:pt x="195" y="9"/>
                    <a:pt x="195" y="9"/>
                  </a:cubicBezTo>
                  <a:cubicBezTo>
                    <a:pt x="200" y="11"/>
                    <a:pt x="205" y="13"/>
                    <a:pt x="209" y="15"/>
                  </a:cubicBezTo>
                  <a:close/>
                  <a:moveTo>
                    <a:pt x="209" y="50"/>
                  </a:move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3" y="162"/>
                    <a:pt x="198" y="166"/>
                    <a:pt x="195" y="171"/>
                  </a:cubicBezTo>
                  <a:cubicBezTo>
                    <a:pt x="195" y="120"/>
                    <a:pt x="195" y="120"/>
                    <a:pt x="195" y="120"/>
                  </a:cubicBezTo>
                  <a:cubicBezTo>
                    <a:pt x="201" y="120"/>
                    <a:pt x="201" y="120"/>
                    <a:pt x="201" y="120"/>
                  </a:cubicBezTo>
                  <a:cubicBezTo>
                    <a:pt x="201" y="70"/>
                    <a:pt x="201" y="70"/>
                    <a:pt x="201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209" y="50"/>
                    <a:pt x="209" y="50"/>
                    <a:pt x="209" y="50"/>
                  </a:cubicBezTo>
                  <a:close/>
                  <a:moveTo>
                    <a:pt x="209" y="197"/>
                  </a:moveTo>
                  <a:cubicBezTo>
                    <a:pt x="209" y="220"/>
                    <a:pt x="209" y="220"/>
                    <a:pt x="209" y="220"/>
                  </a:cubicBezTo>
                  <a:cubicBezTo>
                    <a:pt x="195" y="220"/>
                    <a:pt x="195" y="220"/>
                    <a:pt x="195" y="220"/>
                  </a:cubicBezTo>
                  <a:cubicBezTo>
                    <a:pt x="195" y="188"/>
                    <a:pt x="195" y="188"/>
                    <a:pt x="195" y="188"/>
                  </a:cubicBezTo>
                  <a:cubicBezTo>
                    <a:pt x="198" y="193"/>
                    <a:pt x="203" y="197"/>
                    <a:pt x="209" y="197"/>
                  </a:cubicBezTo>
                  <a:cubicBezTo>
                    <a:pt x="209" y="197"/>
                    <a:pt x="209" y="197"/>
                    <a:pt x="209" y="197"/>
                  </a:cubicBezTo>
                  <a:close/>
                  <a:moveTo>
                    <a:pt x="209" y="232"/>
                  </a:moveTo>
                  <a:cubicBezTo>
                    <a:pt x="209" y="262"/>
                    <a:pt x="209" y="262"/>
                    <a:pt x="209" y="262"/>
                  </a:cubicBezTo>
                  <a:cubicBezTo>
                    <a:pt x="206" y="262"/>
                    <a:pt x="206" y="262"/>
                    <a:pt x="206" y="262"/>
                  </a:cubicBezTo>
                  <a:cubicBezTo>
                    <a:pt x="201" y="262"/>
                    <a:pt x="197" y="260"/>
                    <a:pt x="195" y="257"/>
                  </a:cubicBezTo>
                  <a:cubicBezTo>
                    <a:pt x="195" y="232"/>
                    <a:pt x="195" y="232"/>
                    <a:pt x="195" y="232"/>
                  </a:cubicBezTo>
                  <a:lnTo>
                    <a:pt x="209" y="232"/>
                  </a:lnTo>
                  <a:close/>
                  <a:moveTo>
                    <a:pt x="171" y="20"/>
                  </a:moveTo>
                  <a:cubicBezTo>
                    <a:pt x="175" y="20"/>
                    <a:pt x="179" y="24"/>
                    <a:pt x="179" y="28"/>
                  </a:cubicBezTo>
                  <a:cubicBezTo>
                    <a:pt x="179" y="33"/>
                    <a:pt x="175" y="37"/>
                    <a:pt x="171" y="37"/>
                  </a:cubicBezTo>
                  <a:cubicBezTo>
                    <a:pt x="170" y="37"/>
                    <a:pt x="169" y="37"/>
                    <a:pt x="168" y="36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0" y="37"/>
                    <a:pt x="186" y="33"/>
                    <a:pt x="186" y="28"/>
                  </a:cubicBezTo>
                  <a:cubicBezTo>
                    <a:pt x="186" y="24"/>
                    <a:pt x="190" y="20"/>
                    <a:pt x="195" y="20"/>
                  </a:cubicBezTo>
                  <a:cubicBezTo>
                    <a:pt x="195" y="9"/>
                    <a:pt x="195" y="9"/>
                    <a:pt x="195" y="9"/>
                  </a:cubicBezTo>
                  <a:cubicBezTo>
                    <a:pt x="187" y="6"/>
                    <a:pt x="178" y="4"/>
                    <a:pt x="168" y="3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69" y="20"/>
                    <a:pt x="170" y="20"/>
                    <a:pt x="171" y="20"/>
                  </a:cubicBezTo>
                  <a:close/>
                  <a:moveTo>
                    <a:pt x="195" y="50"/>
                  </a:moveTo>
                  <a:cubicBezTo>
                    <a:pt x="195" y="70"/>
                    <a:pt x="195" y="70"/>
                    <a:pt x="195" y="70"/>
                  </a:cubicBezTo>
                  <a:cubicBezTo>
                    <a:pt x="168" y="70"/>
                    <a:pt x="168" y="70"/>
                    <a:pt x="168" y="7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95" y="50"/>
                    <a:pt x="195" y="50"/>
                    <a:pt x="195" y="50"/>
                  </a:cubicBezTo>
                  <a:close/>
                  <a:moveTo>
                    <a:pt x="195" y="120"/>
                  </a:moveTo>
                  <a:cubicBezTo>
                    <a:pt x="195" y="171"/>
                    <a:pt x="195" y="171"/>
                    <a:pt x="195" y="171"/>
                  </a:cubicBezTo>
                  <a:cubicBezTo>
                    <a:pt x="193" y="173"/>
                    <a:pt x="192" y="176"/>
                    <a:pt x="192" y="180"/>
                  </a:cubicBezTo>
                  <a:cubicBezTo>
                    <a:pt x="192" y="183"/>
                    <a:pt x="193" y="186"/>
                    <a:pt x="195" y="188"/>
                  </a:cubicBezTo>
                  <a:cubicBezTo>
                    <a:pt x="195" y="220"/>
                    <a:pt x="195" y="220"/>
                    <a:pt x="195" y="220"/>
                  </a:cubicBezTo>
                  <a:cubicBezTo>
                    <a:pt x="168" y="220"/>
                    <a:pt x="168" y="220"/>
                    <a:pt x="168" y="220"/>
                  </a:cubicBezTo>
                  <a:cubicBezTo>
                    <a:pt x="168" y="120"/>
                    <a:pt x="168" y="120"/>
                    <a:pt x="168" y="120"/>
                  </a:cubicBezTo>
                  <a:cubicBezTo>
                    <a:pt x="195" y="120"/>
                    <a:pt x="195" y="120"/>
                    <a:pt x="195" y="120"/>
                  </a:cubicBezTo>
                  <a:close/>
                  <a:moveTo>
                    <a:pt x="195" y="232"/>
                  </a:moveTo>
                  <a:cubicBezTo>
                    <a:pt x="195" y="257"/>
                    <a:pt x="195" y="257"/>
                    <a:pt x="195" y="257"/>
                  </a:cubicBezTo>
                  <a:cubicBezTo>
                    <a:pt x="193" y="254"/>
                    <a:pt x="192" y="252"/>
                    <a:pt x="192" y="249"/>
                  </a:cubicBezTo>
                  <a:cubicBezTo>
                    <a:pt x="192" y="232"/>
                    <a:pt x="192" y="232"/>
                    <a:pt x="192" y="232"/>
                  </a:cubicBezTo>
                  <a:lnTo>
                    <a:pt x="195" y="232"/>
                  </a:lnTo>
                  <a:close/>
                  <a:moveTo>
                    <a:pt x="168" y="36"/>
                  </a:moveTo>
                  <a:cubicBezTo>
                    <a:pt x="165" y="35"/>
                    <a:pt x="162" y="32"/>
                    <a:pt x="162" y="28"/>
                  </a:cubicBezTo>
                  <a:cubicBezTo>
                    <a:pt x="162" y="25"/>
                    <a:pt x="165" y="22"/>
                    <a:pt x="168" y="21"/>
                  </a:cubicBezTo>
                  <a:cubicBezTo>
                    <a:pt x="168" y="3"/>
                    <a:pt x="168" y="3"/>
                    <a:pt x="168" y="3"/>
                  </a:cubicBezTo>
                  <a:cubicBezTo>
                    <a:pt x="157" y="1"/>
                    <a:pt x="144" y="0"/>
                    <a:pt x="131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36"/>
                    <a:pt x="168" y="36"/>
                    <a:pt x="168" y="36"/>
                  </a:cubicBezTo>
                  <a:close/>
                  <a:moveTo>
                    <a:pt x="168" y="50"/>
                  </a:moveTo>
                  <a:cubicBezTo>
                    <a:pt x="168" y="70"/>
                    <a:pt x="168" y="70"/>
                    <a:pt x="168" y="70"/>
                  </a:cubicBezTo>
                  <a:cubicBezTo>
                    <a:pt x="135" y="70"/>
                    <a:pt x="135" y="70"/>
                    <a:pt x="135" y="70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68" y="120"/>
                    <a:pt x="168" y="120"/>
                    <a:pt x="168" y="120"/>
                  </a:cubicBezTo>
                  <a:cubicBezTo>
                    <a:pt x="168" y="220"/>
                    <a:pt x="168" y="220"/>
                    <a:pt x="168" y="220"/>
                  </a:cubicBezTo>
                  <a:cubicBezTo>
                    <a:pt x="130" y="220"/>
                    <a:pt x="130" y="220"/>
                    <a:pt x="130" y="220"/>
                  </a:cubicBezTo>
                  <a:cubicBezTo>
                    <a:pt x="130" y="198"/>
                    <a:pt x="130" y="198"/>
                    <a:pt x="130" y="198"/>
                  </a:cubicBezTo>
                  <a:cubicBezTo>
                    <a:pt x="167" y="198"/>
                    <a:pt x="167" y="198"/>
                    <a:pt x="167" y="198"/>
                  </a:cubicBezTo>
                  <a:cubicBezTo>
                    <a:pt x="167" y="187"/>
                    <a:pt x="167" y="187"/>
                    <a:pt x="167" y="187"/>
                  </a:cubicBezTo>
                  <a:cubicBezTo>
                    <a:pt x="130" y="187"/>
                    <a:pt x="130" y="187"/>
                    <a:pt x="130" y="187"/>
                  </a:cubicBezTo>
                  <a:cubicBezTo>
                    <a:pt x="130" y="179"/>
                    <a:pt x="130" y="179"/>
                    <a:pt x="130" y="179"/>
                  </a:cubicBezTo>
                  <a:cubicBezTo>
                    <a:pt x="167" y="179"/>
                    <a:pt x="167" y="179"/>
                    <a:pt x="167" y="179"/>
                  </a:cubicBezTo>
                  <a:cubicBezTo>
                    <a:pt x="167" y="167"/>
                    <a:pt x="167" y="167"/>
                    <a:pt x="167" y="167"/>
                  </a:cubicBezTo>
                  <a:cubicBezTo>
                    <a:pt x="130" y="167"/>
                    <a:pt x="130" y="167"/>
                    <a:pt x="130" y="167"/>
                  </a:cubicBezTo>
                  <a:cubicBezTo>
                    <a:pt x="130" y="159"/>
                    <a:pt x="130" y="159"/>
                    <a:pt x="130" y="159"/>
                  </a:cubicBezTo>
                  <a:cubicBezTo>
                    <a:pt x="167" y="159"/>
                    <a:pt x="167" y="159"/>
                    <a:pt x="167" y="159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30" y="50"/>
                    <a:pt x="130" y="50"/>
                    <a:pt x="130" y="50"/>
                  </a:cubicBezTo>
                  <a:lnTo>
                    <a:pt x="168" y="50"/>
                  </a:lnTo>
                  <a:close/>
                  <a:moveTo>
                    <a:pt x="130" y="0"/>
                  </a:moveTo>
                  <a:cubicBezTo>
                    <a:pt x="130" y="44"/>
                    <a:pt x="130" y="44"/>
                    <a:pt x="130" y="44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6" y="35"/>
                    <a:pt x="99" y="32"/>
                    <a:pt x="99" y="28"/>
                  </a:cubicBezTo>
                  <a:cubicBezTo>
                    <a:pt x="99" y="25"/>
                    <a:pt x="96" y="22"/>
                    <a:pt x="93" y="21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104" y="1"/>
                    <a:pt x="117" y="0"/>
                    <a:pt x="130" y="0"/>
                  </a:cubicBezTo>
                  <a:close/>
                  <a:moveTo>
                    <a:pt x="130" y="50"/>
                  </a:moveTo>
                  <a:cubicBezTo>
                    <a:pt x="130" y="147"/>
                    <a:pt x="130" y="147"/>
                    <a:pt x="130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126" y="120"/>
                    <a:pt x="126" y="120"/>
                    <a:pt x="126" y="12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130" y="50"/>
                    <a:pt x="130" y="50"/>
                    <a:pt x="130" y="50"/>
                  </a:cubicBezTo>
                  <a:close/>
                  <a:moveTo>
                    <a:pt x="130" y="159"/>
                  </a:moveTo>
                  <a:cubicBezTo>
                    <a:pt x="130" y="167"/>
                    <a:pt x="130" y="167"/>
                    <a:pt x="130" y="167"/>
                  </a:cubicBezTo>
                  <a:cubicBezTo>
                    <a:pt x="93" y="167"/>
                    <a:pt x="93" y="167"/>
                    <a:pt x="93" y="167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130" y="159"/>
                    <a:pt x="130" y="159"/>
                    <a:pt x="130" y="159"/>
                  </a:cubicBezTo>
                  <a:close/>
                  <a:moveTo>
                    <a:pt x="130" y="179"/>
                  </a:moveTo>
                  <a:cubicBezTo>
                    <a:pt x="130" y="187"/>
                    <a:pt x="130" y="187"/>
                    <a:pt x="130" y="187"/>
                  </a:cubicBezTo>
                  <a:cubicBezTo>
                    <a:pt x="93" y="187"/>
                    <a:pt x="93" y="187"/>
                    <a:pt x="93" y="187"/>
                  </a:cubicBezTo>
                  <a:cubicBezTo>
                    <a:pt x="93" y="179"/>
                    <a:pt x="93" y="179"/>
                    <a:pt x="93" y="179"/>
                  </a:cubicBezTo>
                  <a:cubicBezTo>
                    <a:pt x="130" y="179"/>
                    <a:pt x="130" y="179"/>
                    <a:pt x="130" y="179"/>
                  </a:cubicBezTo>
                  <a:close/>
                  <a:moveTo>
                    <a:pt x="130" y="198"/>
                  </a:moveTo>
                  <a:cubicBezTo>
                    <a:pt x="130" y="220"/>
                    <a:pt x="130" y="220"/>
                    <a:pt x="130" y="220"/>
                  </a:cubicBezTo>
                  <a:cubicBezTo>
                    <a:pt x="93" y="220"/>
                    <a:pt x="93" y="220"/>
                    <a:pt x="93" y="220"/>
                  </a:cubicBezTo>
                  <a:cubicBezTo>
                    <a:pt x="93" y="198"/>
                    <a:pt x="93" y="198"/>
                    <a:pt x="93" y="198"/>
                  </a:cubicBezTo>
                  <a:lnTo>
                    <a:pt x="130" y="198"/>
                  </a:lnTo>
                  <a:close/>
                  <a:moveTo>
                    <a:pt x="93" y="3"/>
                  </a:moveTo>
                  <a:cubicBezTo>
                    <a:pt x="93" y="21"/>
                    <a:pt x="93" y="21"/>
                    <a:pt x="93" y="21"/>
                  </a:cubicBezTo>
                  <a:cubicBezTo>
                    <a:pt x="92" y="20"/>
                    <a:pt x="92" y="20"/>
                    <a:pt x="91" y="20"/>
                  </a:cubicBezTo>
                  <a:cubicBezTo>
                    <a:pt x="86" y="20"/>
                    <a:pt x="83" y="24"/>
                    <a:pt x="83" y="28"/>
                  </a:cubicBezTo>
                  <a:cubicBezTo>
                    <a:pt x="83" y="33"/>
                    <a:pt x="86" y="37"/>
                    <a:pt x="91" y="37"/>
                  </a:cubicBezTo>
                  <a:cubicBezTo>
                    <a:pt x="92" y="37"/>
                    <a:pt x="92" y="37"/>
                    <a:pt x="93" y="36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71" y="37"/>
                    <a:pt x="75" y="33"/>
                    <a:pt x="75" y="28"/>
                  </a:cubicBezTo>
                  <a:cubicBezTo>
                    <a:pt x="75" y="24"/>
                    <a:pt x="71" y="20"/>
                    <a:pt x="67" y="20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5" y="6"/>
                    <a:pt x="84" y="4"/>
                    <a:pt x="93" y="3"/>
                  </a:cubicBezTo>
                  <a:close/>
                  <a:moveTo>
                    <a:pt x="93" y="50"/>
                  </a:moveTo>
                  <a:cubicBezTo>
                    <a:pt x="93" y="70"/>
                    <a:pt x="93" y="70"/>
                    <a:pt x="93" y="70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93" y="50"/>
                    <a:pt x="93" y="50"/>
                    <a:pt x="93" y="50"/>
                  </a:cubicBezTo>
                  <a:close/>
                  <a:moveTo>
                    <a:pt x="93" y="120"/>
                  </a:moveTo>
                  <a:cubicBezTo>
                    <a:pt x="93" y="147"/>
                    <a:pt x="93" y="147"/>
                    <a:pt x="93" y="147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67"/>
                    <a:pt x="93" y="167"/>
                    <a:pt x="93" y="167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2" y="179"/>
                    <a:pt x="92" y="179"/>
                    <a:pt x="92" y="179"/>
                  </a:cubicBezTo>
                  <a:cubicBezTo>
                    <a:pt x="93" y="179"/>
                    <a:pt x="93" y="179"/>
                    <a:pt x="93" y="179"/>
                  </a:cubicBezTo>
                  <a:cubicBezTo>
                    <a:pt x="93" y="187"/>
                    <a:pt x="93" y="187"/>
                    <a:pt x="93" y="187"/>
                  </a:cubicBezTo>
                  <a:cubicBezTo>
                    <a:pt x="92" y="187"/>
                    <a:pt x="92" y="187"/>
                    <a:pt x="92" y="187"/>
                  </a:cubicBezTo>
                  <a:cubicBezTo>
                    <a:pt x="92" y="198"/>
                    <a:pt x="92" y="198"/>
                    <a:pt x="92" y="198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20"/>
                    <a:pt x="93" y="220"/>
                    <a:pt x="93" y="220"/>
                  </a:cubicBezTo>
                  <a:cubicBezTo>
                    <a:pt x="67" y="220"/>
                    <a:pt x="67" y="220"/>
                    <a:pt x="67" y="220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8" y="186"/>
                    <a:pt x="69" y="183"/>
                    <a:pt x="69" y="180"/>
                  </a:cubicBezTo>
                  <a:cubicBezTo>
                    <a:pt x="69" y="176"/>
                    <a:pt x="68" y="173"/>
                    <a:pt x="67" y="171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93" y="120"/>
                    <a:pt x="93" y="120"/>
                    <a:pt x="93" y="120"/>
                  </a:cubicBezTo>
                  <a:close/>
                  <a:moveTo>
                    <a:pt x="67" y="257"/>
                  </a:moveTo>
                  <a:cubicBezTo>
                    <a:pt x="67" y="232"/>
                    <a:pt x="67" y="232"/>
                    <a:pt x="67" y="232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69" y="249"/>
                    <a:pt x="69" y="249"/>
                    <a:pt x="69" y="249"/>
                  </a:cubicBezTo>
                  <a:cubicBezTo>
                    <a:pt x="69" y="252"/>
                    <a:pt x="68" y="254"/>
                    <a:pt x="67" y="257"/>
                  </a:cubicBezTo>
                  <a:close/>
                  <a:moveTo>
                    <a:pt x="67" y="9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2" y="20"/>
                    <a:pt x="58" y="24"/>
                    <a:pt x="58" y="28"/>
                  </a:cubicBezTo>
                  <a:cubicBezTo>
                    <a:pt x="58" y="33"/>
                    <a:pt x="62" y="37"/>
                    <a:pt x="67" y="37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6" y="13"/>
                    <a:pt x="61" y="11"/>
                    <a:pt x="67" y="9"/>
                  </a:cubicBezTo>
                  <a:close/>
                  <a:moveTo>
                    <a:pt x="67" y="50"/>
                  </a:moveTo>
                  <a:cubicBezTo>
                    <a:pt x="67" y="70"/>
                    <a:pt x="67" y="70"/>
                    <a:pt x="67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71"/>
                    <a:pt x="67" y="171"/>
                    <a:pt x="67" y="171"/>
                  </a:cubicBezTo>
                  <a:cubicBezTo>
                    <a:pt x="64" y="166"/>
                    <a:pt x="58" y="162"/>
                    <a:pt x="52" y="162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67" y="50"/>
                    <a:pt x="67" y="50"/>
                    <a:pt x="67" y="50"/>
                  </a:cubicBezTo>
                  <a:close/>
                  <a:moveTo>
                    <a:pt x="67" y="188"/>
                  </a:moveTo>
                  <a:cubicBezTo>
                    <a:pt x="67" y="220"/>
                    <a:pt x="67" y="220"/>
                    <a:pt x="67" y="220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2" y="197"/>
                    <a:pt x="52" y="197"/>
                    <a:pt x="52" y="197"/>
                  </a:cubicBezTo>
                  <a:cubicBezTo>
                    <a:pt x="58" y="197"/>
                    <a:pt x="64" y="193"/>
                    <a:pt x="67" y="188"/>
                  </a:cubicBezTo>
                  <a:close/>
                  <a:moveTo>
                    <a:pt x="67" y="232"/>
                  </a:moveTo>
                  <a:cubicBezTo>
                    <a:pt x="67" y="257"/>
                    <a:pt x="67" y="257"/>
                    <a:pt x="67" y="257"/>
                  </a:cubicBezTo>
                  <a:cubicBezTo>
                    <a:pt x="64" y="260"/>
                    <a:pt x="60" y="262"/>
                    <a:pt x="56" y="262"/>
                  </a:cubicBezTo>
                  <a:cubicBezTo>
                    <a:pt x="52" y="262"/>
                    <a:pt x="52" y="262"/>
                    <a:pt x="52" y="262"/>
                  </a:cubicBezTo>
                  <a:cubicBezTo>
                    <a:pt x="52" y="232"/>
                    <a:pt x="52" y="232"/>
                    <a:pt x="52" y="232"/>
                  </a:cubicBezTo>
                  <a:lnTo>
                    <a:pt x="67" y="232"/>
                  </a:lnTo>
                  <a:close/>
                  <a:moveTo>
                    <a:pt x="52" y="15"/>
                  </a:moveTo>
                  <a:cubicBezTo>
                    <a:pt x="52" y="44"/>
                    <a:pt x="52" y="44"/>
                    <a:pt x="52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33"/>
                    <a:pt x="36" y="23"/>
                    <a:pt x="52" y="15"/>
                  </a:cubicBezTo>
                  <a:close/>
                  <a:moveTo>
                    <a:pt x="52" y="50"/>
                  </a:moveTo>
                  <a:cubicBezTo>
                    <a:pt x="52" y="162"/>
                    <a:pt x="52" y="162"/>
                    <a:pt x="52" y="162"/>
                  </a:cubicBezTo>
                  <a:cubicBezTo>
                    <a:pt x="42" y="162"/>
                    <a:pt x="35" y="170"/>
                    <a:pt x="35" y="180"/>
                  </a:cubicBezTo>
                  <a:cubicBezTo>
                    <a:pt x="35" y="189"/>
                    <a:pt x="42" y="197"/>
                    <a:pt x="52" y="197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12" y="220"/>
                    <a:pt x="12" y="220"/>
                    <a:pt x="12" y="220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5" y="150"/>
                    <a:pt x="21" y="146"/>
                    <a:pt x="27" y="146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52" y="50"/>
                    <a:pt x="52" y="50"/>
                    <a:pt x="52" y="50"/>
                  </a:cubicBezTo>
                  <a:close/>
                  <a:moveTo>
                    <a:pt x="52" y="232"/>
                  </a:moveTo>
                  <a:cubicBezTo>
                    <a:pt x="52" y="262"/>
                    <a:pt x="52" y="262"/>
                    <a:pt x="52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1" y="262"/>
                    <a:pt x="35" y="257"/>
                    <a:pt x="35" y="249"/>
                  </a:cubicBezTo>
                  <a:cubicBezTo>
                    <a:pt x="35" y="232"/>
                    <a:pt x="35" y="232"/>
                    <a:pt x="35" y="232"/>
                  </a:cubicBezTo>
                  <a:cubicBezTo>
                    <a:pt x="52" y="232"/>
                    <a:pt x="52" y="232"/>
                    <a:pt x="52" y="232"/>
                  </a:cubicBezTo>
                  <a:close/>
                  <a:moveTo>
                    <a:pt x="12" y="114"/>
                  </a:moveTo>
                  <a:cubicBezTo>
                    <a:pt x="14" y="114"/>
                    <a:pt x="15" y="112"/>
                    <a:pt x="15" y="110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4"/>
                    <a:pt x="14" y="71"/>
                    <a:pt x="12" y="70"/>
                  </a:cubicBezTo>
                  <a:lnTo>
                    <a:pt x="12" y="114"/>
                  </a:lnTo>
                  <a:close/>
                  <a:moveTo>
                    <a:pt x="12" y="70"/>
                  </a:moveTo>
                  <a:cubicBezTo>
                    <a:pt x="12" y="114"/>
                    <a:pt x="12" y="114"/>
                    <a:pt x="12" y="114"/>
                  </a:cubicBezTo>
                  <a:cubicBezTo>
                    <a:pt x="12" y="114"/>
                    <a:pt x="11" y="114"/>
                    <a:pt x="11" y="113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2" y="110"/>
                    <a:pt x="0" y="107"/>
                    <a:pt x="0" y="10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7"/>
                    <a:pt x="2" y="66"/>
                    <a:pt x="4" y="67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0"/>
                    <a:pt x="12" y="70"/>
                    <a:pt x="12" y="70"/>
                  </a:cubicBezTo>
                  <a:close/>
                  <a:moveTo>
                    <a:pt x="12" y="154"/>
                  </a:moveTo>
                  <a:cubicBezTo>
                    <a:pt x="12" y="220"/>
                    <a:pt x="12" y="220"/>
                    <a:pt x="12" y="220"/>
                  </a:cubicBezTo>
                  <a:cubicBezTo>
                    <a:pt x="9" y="220"/>
                    <a:pt x="9" y="220"/>
                    <a:pt x="9" y="220"/>
                  </a:cubicBezTo>
                  <a:cubicBezTo>
                    <a:pt x="9" y="164"/>
                    <a:pt x="9" y="164"/>
                    <a:pt x="9" y="164"/>
                  </a:cubicBezTo>
                  <a:cubicBezTo>
                    <a:pt x="9" y="160"/>
                    <a:pt x="10" y="157"/>
                    <a:pt x="12" y="15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1" name="Freeform 76"/>
            <p:cNvSpPr>
              <a:spLocks noEditPoints="1"/>
            </p:cNvSpPr>
            <p:nvPr/>
          </p:nvSpPr>
          <p:spPr bwMode="auto">
            <a:xfrm>
              <a:off x="5391761" y="3605019"/>
              <a:ext cx="642938" cy="487363"/>
            </a:xfrm>
            <a:custGeom>
              <a:avLst/>
              <a:gdLst>
                <a:gd name="T0" fmla="*/ 271 w 295"/>
                <a:gd name="T1" fmla="*/ 0 h 224"/>
                <a:gd name="T2" fmla="*/ 277 w 295"/>
                <a:gd name="T3" fmla="*/ 35 h 224"/>
                <a:gd name="T4" fmla="*/ 224 w 295"/>
                <a:gd name="T5" fmla="*/ 224 h 224"/>
                <a:gd name="T6" fmla="*/ 248 w 295"/>
                <a:gd name="T7" fmla="*/ 188 h 224"/>
                <a:gd name="T8" fmla="*/ 249 w 295"/>
                <a:gd name="T9" fmla="*/ 29 h 224"/>
                <a:gd name="T10" fmla="*/ 224 w 295"/>
                <a:gd name="T11" fmla="*/ 194 h 224"/>
                <a:gd name="T12" fmla="*/ 224 w 295"/>
                <a:gd name="T13" fmla="*/ 16 h 224"/>
                <a:gd name="T14" fmla="*/ 224 w 295"/>
                <a:gd name="T15" fmla="*/ 208 h 224"/>
                <a:gd name="T16" fmla="*/ 224 w 295"/>
                <a:gd name="T17" fmla="*/ 179 h 224"/>
                <a:gd name="T18" fmla="*/ 224 w 295"/>
                <a:gd name="T19" fmla="*/ 194 h 224"/>
                <a:gd name="T20" fmla="*/ 201 w 295"/>
                <a:gd name="T21" fmla="*/ 128 h 224"/>
                <a:gd name="T22" fmla="*/ 203 w 295"/>
                <a:gd name="T23" fmla="*/ 98 h 224"/>
                <a:gd name="T24" fmla="*/ 195 w 295"/>
                <a:gd name="T25" fmla="*/ 67 h 224"/>
                <a:gd name="T26" fmla="*/ 187 w 295"/>
                <a:gd name="T27" fmla="*/ 128 h 224"/>
                <a:gd name="T28" fmla="*/ 187 w 295"/>
                <a:gd name="T29" fmla="*/ 100 h 224"/>
                <a:gd name="T30" fmla="*/ 190 w 295"/>
                <a:gd name="T31" fmla="*/ 75 h 224"/>
                <a:gd name="T32" fmla="*/ 187 w 295"/>
                <a:gd name="T33" fmla="*/ 0 h 224"/>
                <a:gd name="T34" fmla="*/ 187 w 295"/>
                <a:gd name="T35" fmla="*/ 0 h 224"/>
                <a:gd name="T36" fmla="*/ 147 w 295"/>
                <a:gd name="T37" fmla="*/ 208 h 224"/>
                <a:gd name="T38" fmla="*/ 182 w 295"/>
                <a:gd name="T39" fmla="*/ 67 h 224"/>
                <a:gd name="T40" fmla="*/ 168 w 295"/>
                <a:gd name="T41" fmla="*/ 109 h 224"/>
                <a:gd name="T42" fmla="*/ 187 w 295"/>
                <a:gd name="T43" fmla="*/ 194 h 224"/>
                <a:gd name="T44" fmla="*/ 148 w 295"/>
                <a:gd name="T45" fmla="*/ 125 h 224"/>
                <a:gd name="T46" fmla="*/ 147 w 295"/>
                <a:gd name="T47" fmla="*/ 106 h 224"/>
                <a:gd name="T48" fmla="*/ 184 w 295"/>
                <a:gd name="T49" fmla="*/ 70 h 224"/>
                <a:gd name="T50" fmla="*/ 187 w 295"/>
                <a:gd name="T51" fmla="*/ 91 h 224"/>
                <a:gd name="T52" fmla="*/ 179 w 295"/>
                <a:gd name="T53" fmla="*/ 116 h 224"/>
                <a:gd name="T54" fmla="*/ 187 w 295"/>
                <a:gd name="T55" fmla="*/ 100 h 224"/>
                <a:gd name="T56" fmla="*/ 147 w 295"/>
                <a:gd name="T57" fmla="*/ 16 h 224"/>
                <a:gd name="T58" fmla="*/ 147 w 295"/>
                <a:gd name="T59" fmla="*/ 208 h 224"/>
                <a:gd name="T60" fmla="*/ 147 w 295"/>
                <a:gd name="T61" fmla="*/ 106 h 224"/>
                <a:gd name="T62" fmla="*/ 127 w 295"/>
                <a:gd name="T63" fmla="*/ 121 h 224"/>
                <a:gd name="T64" fmla="*/ 147 w 295"/>
                <a:gd name="T65" fmla="*/ 137 h 224"/>
                <a:gd name="T66" fmla="*/ 102 w 295"/>
                <a:gd name="T67" fmla="*/ 156 h 224"/>
                <a:gd name="T68" fmla="*/ 109 w 295"/>
                <a:gd name="T69" fmla="*/ 113 h 224"/>
                <a:gd name="T70" fmla="*/ 100 w 295"/>
                <a:gd name="T71" fmla="*/ 93 h 224"/>
                <a:gd name="T72" fmla="*/ 111 w 295"/>
                <a:gd name="T73" fmla="*/ 97 h 224"/>
                <a:gd name="T74" fmla="*/ 99 w 295"/>
                <a:gd name="T75" fmla="*/ 88 h 224"/>
                <a:gd name="T76" fmla="*/ 101 w 295"/>
                <a:gd name="T77" fmla="*/ 150 h 224"/>
                <a:gd name="T78" fmla="*/ 99 w 295"/>
                <a:gd name="T79" fmla="*/ 123 h 224"/>
                <a:gd name="T80" fmla="*/ 0 w 295"/>
                <a:gd name="T81" fmla="*/ 23 h 224"/>
                <a:gd name="T82" fmla="*/ 99 w 295"/>
                <a:gd name="T83" fmla="*/ 208 h 224"/>
                <a:gd name="T84" fmla="*/ 17 w 295"/>
                <a:gd name="T85" fmla="*/ 35 h 224"/>
                <a:gd name="T86" fmla="*/ 99 w 295"/>
                <a:gd name="T87" fmla="*/ 29 h 224"/>
                <a:gd name="T88" fmla="*/ 79 w 295"/>
                <a:gd name="T89" fmla="*/ 129 h 224"/>
                <a:gd name="T90" fmla="*/ 99 w 295"/>
                <a:gd name="T91" fmla="*/ 157 h 224"/>
                <a:gd name="T92" fmla="*/ 30 w 295"/>
                <a:gd name="T93" fmla="*/ 45 h 224"/>
                <a:gd name="T94" fmla="*/ 99 w 295"/>
                <a:gd name="T95" fmla="*/ 115 h 224"/>
                <a:gd name="T96" fmla="*/ 99 w 295"/>
                <a:gd name="T97" fmla="*/ 123 h 224"/>
                <a:gd name="T98" fmla="*/ 91 w 295"/>
                <a:gd name="T99" fmla="*/ 13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5" h="224">
                  <a:moveTo>
                    <a:pt x="271" y="224"/>
                  </a:moveTo>
                  <a:cubicBezTo>
                    <a:pt x="284" y="224"/>
                    <a:pt x="295" y="213"/>
                    <a:pt x="295" y="200"/>
                  </a:cubicBezTo>
                  <a:cubicBezTo>
                    <a:pt x="295" y="23"/>
                    <a:pt x="295" y="23"/>
                    <a:pt x="295" y="23"/>
                  </a:cubicBezTo>
                  <a:cubicBezTo>
                    <a:pt x="295" y="10"/>
                    <a:pt x="284" y="0"/>
                    <a:pt x="271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58" y="16"/>
                    <a:pt x="258" y="16"/>
                    <a:pt x="258" y="16"/>
                  </a:cubicBezTo>
                  <a:cubicBezTo>
                    <a:pt x="268" y="16"/>
                    <a:pt x="277" y="24"/>
                    <a:pt x="277" y="35"/>
                  </a:cubicBezTo>
                  <a:cubicBezTo>
                    <a:pt x="277" y="189"/>
                    <a:pt x="277" y="189"/>
                    <a:pt x="277" y="189"/>
                  </a:cubicBezTo>
                  <a:cubicBezTo>
                    <a:pt x="277" y="199"/>
                    <a:pt x="268" y="208"/>
                    <a:pt x="258" y="208"/>
                  </a:cubicBezTo>
                  <a:cubicBezTo>
                    <a:pt x="224" y="208"/>
                    <a:pt x="224" y="208"/>
                    <a:pt x="224" y="2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271" y="224"/>
                    <a:pt x="271" y="224"/>
                    <a:pt x="271" y="224"/>
                  </a:cubicBezTo>
                  <a:close/>
                  <a:moveTo>
                    <a:pt x="224" y="194"/>
                  </a:moveTo>
                  <a:cubicBezTo>
                    <a:pt x="224" y="188"/>
                    <a:pt x="224" y="188"/>
                    <a:pt x="224" y="188"/>
                  </a:cubicBezTo>
                  <a:cubicBezTo>
                    <a:pt x="248" y="188"/>
                    <a:pt x="248" y="188"/>
                    <a:pt x="248" y="188"/>
                  </a:cubicBezTo>
                  <a:cubicBezTo>
                    <a:pt x="248" y="179"/>
                    <a:pt x="248" y="179"/>
                    <a:pt x="248" y="179"/>
                  </a:cubicBezTo>
                  <a:cubicBezTo>
                    <a:pt x="224" y="179"/>
                    <a:pt x="224" y="179"/>
                    <a:pt x="224" y="179"/>
                  </a:cubicBezTo>
                  <a:cubicBezTo>
                    <a:pt x="224" y="29"/>
                    <a:pt x="224" y="29"/>
                    <a:pt x="224" y="29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257" y="29"/>
                    <a:pt x="264" y="36"/>
                    <a:pt x="264" y="45"/>
                  </a:cubicBezTo>
                  <a:cubicBezTo>
                    <a:pt x="264" y="179"/>
                    <a:pt x="264" y="179"/>
                    <a:pt x="264" y="179"/>
                  </a:cubicBezTo>
                  <a:cubicBezTo>
                    <a:pt x="264" y="187"/>
                    <a:pt x="257" y="194"/>
                    <a:pt x="249" y="194"/>
                  </a:cubicBezTo>
                  <a:lnTo>
                    <a:pt x="224" y="194"/>
                  </a:lnTo>
                  <a:close/>
                  <a:moveTo>
                    <a:pt x="224" y="0"/>
                  </a:moveTo>
                  <a:cubicBezTo>
                    <a:pt x="187" y="0"/>
                    <a:pt x="187" y="0"/>
                    <a:pt x="187" y="0"/>
                  </a:cubicBezTo>
                  <a:cubicBezTo>
                    <a:pt x="187" y="16"/>
                    <a:pt x="187" y="16"/>
                    <a:pt x="187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0"/>
                    <a:pt x="224" y="0"/>
                    <a:pt x="224" y="0"/>
                  </a:cubicBezTo>
                  <a:close/>
                  <a:moveTo>
                    <a:pt x="187" y="224"/>
                  </a:moveTo>
                  <a:cubicBezTo>
                    <a:pt x="224" y="224"/>
                    <a:pt x="224" y="224"/>
                    <a:pt x="224" y="224"/>
                  </a:cubicBezTo>
                  <a:cubicBezTo>
                    <a:pt x="224" y="208"/>
                    <a:pt x="224" y="208"/>
                    <a:pt x="224" y="208"/>
                  </a:cubicBezTo>
                  <a:cubicBezTo>
                    <a:pt x="187" y="208"/>
                    <a:pt x="187" y="208"/>
                    <a:pt x="187" y="208"/>
                  </a:cubicBezTo>
                  <a:cubicBezTo>
                    <a:pt x="187" y="224"/>
                    <a:pt x="187" y="224"/>
                    <a:pt x="187" y="224"/>
                  </a:cubicBezTo>
                  <a:close/>
                  <a:moveTo>
                    <a:pt x="224" y="29"/>
                  </a:moveTo>
                  <a:cubicBezTo>
                    <a:pt x="224" y="179"/>
                    <a:pt x="224" y="179"/>
                    <a:pt x="224" y="179"/>
                  </a:cubicBezTo>
                  <a:cubicBezTo>
                    <a:pt x="200" y="179"/>
                    <a:pt x="200" y="179"/>
                    <a:pt x="200" y="179"/>
                  </a:cubicBezTo>
                  <a:cubicBezTo>
                    <a:pt x="200" y="188"/>
                    <a:pt x="200" y="188"/>
                    <a:pt x="200" y="188"/>
                  </a:cubicBezTo>
                  <a:cubicBezTo>
                    <a:pt x="224" y="188"/>
                    <a:pt x="224" y="188"/>
                    <a:pt x="224" y="188"/>
                  </a:cubicBezTo>
                  <a:cubicBezTo>
                    <a:pt x="224" y="194"/>
                    <a:pt x="224" y="194"/>
                    <a:pt x="224" y="194"/>
                  </a:cubicBezTo>
                  <a:cubicBezTo>
                    <a:pt x="187" y="194"/>
                    <a:pt x="187" y="194"/>
                    <a:pt x="187" y="194"/>
                  </a:cubicBezTo>
                  <a:cubicBezTo>
                    <a:pt x="187" y="135"/>
                    <a:pt x="187" y="135"/>
                    <a:pt x="187" y="135"/>
                  </a:cubicBezTo>
                  <a:cubicBezTo>
                    <a:pt x="188" y="135"/>
                    <a:pt x="189" y="134"/>
                    <a:pt x="189" y="134"/>
                  </a:cubicBezTo>
                  <a:cubicBezTo>
                    <a:pt x="194" y="133"/>
                    <a:pt x="197" y="131"/>
                    <a:pt x="201" y="128"/>
                  </a:cubicBezTo>
                  <a:cubicBezTo>
                    <a:pt x="204" y="124"/>
                    <a:pt x="206" y="121"/>
                    <a:pt x="207" y="117"/>
                  </a:cubicBezTo>
                  <a:cubicBezTo>
                    <a:pt x="208" y="115"/>
                    <a:pt x="208" y="113"/>
                    <a:pt x="208" y="111"/>
                  </a:cubicBezTo>
                  <a:cubicBezTo>
                    <a:pt x="208" y="109"/>
                    <a:pt x="208" y="107"/>
                    <a:pt x="207" y="104"/>
                  </a:cubicBezTo>
                  <a:cubicBezTo>
                    <a:pt x="207" y="102"/>
                    <a:pt x="205" y="100"/>
                    <a:pt x="203" y="98"/>
                  </a:cubicBezTo>
                  <a:cubicBezTo>
                    <a:pt x="200" y="96"/>
                    <a:pt x="197" y="94"/>
                    <a:pt x="193" y="94"/>
                  </a:cubicBezTo>
                  <a:cubicBezTo>
                    <a:pt x="197" y="91"/>
                    <a:pt x="199" y="88"/>
                    <a:pt x="201" y="85"/>
                  </a:cubicBezTo>
                  <a:cubicBezTo>
                    <a:pt x="202" y="81"/>
                    <a:pt x="202" y="78"/>
                    <a:pt x="201" y="74"/>
                  </a:cubicBezTo>
                  <a:cubicBezTo>
                    <a:pt x="200" y="71"/>
                    <a:pt x="198" y="69"/>
                    <a:pt x="195" y="67"/>
                  </a:cubicBezTo>
                  <a:cubicBezTo>
                    <a:pt x="193" y="66"/>
                    <a:pt x="190" y="66"/>
                    <a:pt x="187" y="66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224" y="29"/>
                    <a:pt x="224" y="29"/>
                    <a:pt x="224" y="29"/>
                  </a:cubicBezTo>
                  <a:close/>
                  <a:moveTo>
                    <a:pt x="187" y="128"/>
                  </a:moveTo>
                  <a:cubicBezTo>
                    <a:pt x="187" y="128"/>
                    <a:pt x="188" y="128"/>
                    <a:pt x="188" y="128"/>
                  </a:cubicBezTo>
                  <a:cubicBezTo>
                    <a:pt x="191" y="127"/>
                    <a:pt x="193" y="125"/>
                    <a:pt x="194" y="122"/>
                  </a:cubicBezTo>
                  <a:cubicBezTo>
                    <a:pt x="195" y="118"/>
                    <a:pt x="195" y="115"/>
                    <a:pt x="194" y="111"/>
                  </a:cubicBezTo>
                  <a:cubicBezTo>
                    <a:pt x="193" y="106"/>
                    <a:pt x="191" y="103"/>
                    <a:pt x="187" y="100"/>
                  </a:cubicBezTo>
                  <a:cubicBezTo>
                    <a:pt x="187" y="128"/>
                    <a:pt x="187" y="128"/>
                    <a:pt x="187" y="128"/>
                  </a:cubicBezTo>
                  <a:close/>
                  <a:moveTo>
                    <a:pt x="187" y="91"/>
                  </a:moveTo>
                  <a:cubicBezTo>
                    <a:pt x="189" y="87"/>
                    <a:pt x="190" y="84"/>
                    <a:pt x="190" y="80"/>
                  </a:cubicBezTo>
                  <a:cubicBezTo>
                    <a:pt x="190" y="78"/>
                    <a:pt x="190" y="77"/>
                    <a:pt x="190" y="75"/>
                  </a:cubicBezTo>
                  <a:cubicBezTo>
                    <a:pt x="189" y="74"/>
                    <a:pt x="189" y="72"/>
                    <a:pt x="188" y="71"/>
                  </a:cubicBezTo>
                  <a:cubicBezTo>
                    <a:pt x="187" y="71"/>
                    <a:pt x="187" y="71"/>
                    <a:pt x="187" y="71"/>
                  </a:cubicBezTo>
                  <a:lnTo>
                    <a:pt x="187" y="91"/>
                  </a:lnTo>
                  <a:close/>
                  <a:moveTo>
                    <a:pt x="187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87" y="16"/>
                    <a:pt x="187" y="16"/>
                    <a:pt x="187" y="16"/>
                  </a:cubicBezTo>
                  <a:cubicBezTo>
                    <a:pt x="187" y="0"/>
                    <a:pt x="187" y="0"/>
                    <a:pt x="187" y="0"/>
                  </a:cubicBezTo>
                  <a:close/>
                  <a:moveTo>
                    <a:pt x="147" y="224"/>
                  </a:moveTo>
                  <a:cubicBezTo>
                    <a:pt x="187" y="224"/>
                    <a:pt x="187" y="224"/>
                    <a:pt x="187" y="224"/>
                  </a:cubicBezTo>
                  <a:cubicBezTo>
                    <a:pt x="187" y="208"/>
                    <a:pt x="187" y="208"/>
                    <a:pt x="187" y="208"/>
                  </a:cubicBezTo>
                  <a:cubicBezTo>
                    <a:pt x="147" y="208"/>
                    <a:pt x="147" y="208"/>
                    <a:pt x="147" y="208"/>
                  </a:cubicBezTo>
                  <a:cubicBezTo>
                    <a:pt x="147" y="224"/>
                    <a:pt x="147" y="224"/>
                    <a:pt x="147" y="224"/>
                  </a:cubicBezTo>
                  <a:close/>
                  <a:moveTo>
                    <a:pt x="187" y="29"/>
                  </a:moveTo>
                  <a:cubicBezTo>
                    <a:pt x="187" y="66"/>
                    <a:pt x="187" y="66"/>
                    <a:pt x="187" y="66"/>
                  </a:cubicBezTo>
                  <a:cubicBezTo>
                    <a:pt x="185" y="66"/>
                    <a:pt x="184" y="66"/>
                    <a:pt x="182" y="67"/>
                  </a:cubicBezTo>
                  <a:cubicBezTo>
                    <a:pt x="176" y="68"/>
                    <a:pt x="172" y="71"/>
                    <a:pt x="169" y="75"/>
                  </a:cubicBezTo>
                  <a:cubicBezTo>
                    <a:pt x="167" y="80"/>
                    <a:pt x="166" y="84"/>
                    <a:pt x="167" y="88"/>
                  </a:cubicBezTo>
                  <a:cubicBezTo>
                    <a:pt x="168" y="93"/>
                    <a:pt x="172" y="97"/>
                    <a:pt x="177" y="98"/>
                  </a:cubicBezTo>
                  <a:cubicBezTo>
                    <a:pt x="173" y="101"/>
                    <a:pt x="169" y="105"/>
                    <a:pt x="168" y="109"/>
                  </a:cubicBezTo>
                  <a:cubicBezTo>
                    <a:pt x="166" y="113"/>
                    <a:pt x="165" y="117"/>
                    <a:pt x="167" y="122"/>
                  </a:cubicBezTo>
                  <a:cubicBezTo>
                    <a:pt x="168" y="126"/>
                    <a:pt x="170" y="130"/>
                    <a:pt x="175" y="133"/>
                  </a:cubicBezTo>
                  <a:cubicBezTo>
                    <a:pt x="178" y="135"/>
                    <a:pt x="182" y="135"/>
                    <a:pt x="187" y="135"/>
                  </a:cubicBezTo>
                  <a:cubicBezTo>
                    <a:pt x="187" y="194"/>
                    <a:pt x="187" y="194"/>
                    <a:pt x="187" y="194"/>
                  </a:cubicBezTo>
                  <a:cubicBezTo>
                    <a:pt x="147" y="194"/>
                    <a:pt x="147" y="194"/>
                    <a:pt x="147" y="194"/>
                  </a:cubicBezTo>
                  <a:cubicBezTo>
                    <a:pt x="147" y="137"/>
                    <a:pt x="147" y="137"/>
                    <a:pt x="147" y="137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87" y="29"/>
                    <a:pt x="187" y="29"/>
                    <a:pt x="187" y="29"/>
                  </a:cubicBezTo>
                  <a:close/>
                  <a:moveTo>
                    <a:pt x="187" y="71"/>
                  </a:moveTo>
                  <a:cubicBezTo>
                    <a:pt x="186" y="70"/>
                    <a:pt x="185" y="70"/>
                    <a:pt x="184" y="70"/>
                  </a:cubicBezTo>
                  <a:cubicBezTo>
                    <a:pt x="181" y="71"/>
                    <a:pt x="179" y="73"/>
                    <a:pt x="178" y="76"/>
                  </a:cubicBezTo>
                  <a:cubicBezTo>
                    <a:pt x="177" y="78"/>
                    <a:pt x="177" y="81"/>
                    <a:pt x="178" y="83"/>
                  </a:cubicBezTo>
                  <a:cubicBezTo>
                    <a:pt x="179" y="88"/>
                    <a:pt x="181" y="91"/>
                    <a:pt x="185" y="93"/>
                  </a:cubicBezTo>
                  <a:cubicBezTo>
                    <a:pt x="186" y="92"/>
                    <a:pt x="187" y="91"/>
                    <a:pt x="187" y="91"/>
                  </a:cubicBezTo>
                  <a:cubicBezTo>
                    <a:pt x="187" y="71"/>
                    <a:pt x="187" y="71"/>
                    <a:pt x="187" y="71"/>
                  </a:cubicBezTo>
                  <a:close/>
                  <a:moveTo>
                    <a:pt x="187" y="100"/>
                  </a:moveTo>
                  <a:cubicBezTo>
                    <a:pt x="187" y="100"/>
                    <a:pt x="186" y="100"/>
                    <a:pt x="186" y="99"/>
                  </a:cubicBezTo>
                  <a:cubicBezTo>
                    <a:pt x="181" y="104"/>
                    <a:pt x="179" y="110"/>
                    <a:pt x="179" y="116"/>
                  </a:cubicBezTo>
                  <a:cubicBezTo>
                    <a:pt x="179" y="118"/>
                    <a:pt x="179" y="120"/>
                    <a:pt x="180" y="121"/>
                  </a:cubicBezTo>
                  <a:cubicBezTo>
                    <a:pt x="180" y="124"/>
                    <a:pt x="182" y="126"/>
                    <a:pt x="183" y="127"/>
                  </a:cubicBezTo>
                  <a:cubicBezTo>
                    <a:pt x="184" y="128"/>
                    <a:pt x="186" y="128"/>
                    <a:pt x="187" y="128"/>
                  </a:cubicBezTo>
                  <a:lnTo>
                    <a:pt x="187" y="100"/>
                  </a:lnTo>
                  <a:close/>
                  <a:moveTo>
                    <a:pt x="147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7" y="0"/>
                    <a:pt x="147" y="0"/>
                    <a:pt x="147" y="0"/>
                  </a:cubicBezTo>
                  <a:close/>
                  <a:moveTo>
                    <a:pt x="99" y="224"/>
                  </a:moveTo>
                  <a:cubicBezTo>
                    <a:pt x="147" y="224"/>
                    <a:pt x="147" y="224"/>
                    <a:pt x="147" y="224"/>
                  </a:cubicBezTo>
                  <a:cubicBezTo>
                    <a:pt x="147" y="208"/>
                    <a:pt x="147" y="208"/>
                    <a:pt x="147" y="208"/>
                  </a:cubicBezTo>
                  <a:cubicBezTo>
                    <a:pt x="99" y="208"/>
                    <a:pt x="99" y="208"/>
                    <a:pt x="99" y="208"/>
                  </a:cubicBezTo>
                  <a:cubicBezTo>
                    <a:pt x="99" y="224"/>
                    <a:pt x="99" y="224"/>
                    <a:pt x="99" y="224"/>
                  </a:cubicBezTo>
                  <a:close/>
                  <a:moveTo>
                    <a:pt x="147" y="29"/>
                  </a:moveTo>
                  <a:cubicBezTo>
                    <a:pt x="147" y="106"/>
                    <a:pt x="147" y="106"/>
                    <a:pt x="147" y="106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7" y="131"/>
                    <a:pt x="127" y="131"/>
                    <a:pt x="127" y="131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8" y="139"/>
                    <a:pt x="138" y="139"/>
                    <a:pt x="138" y="139"/>
                  </a:cubicBezTo>
                  <a:cubicBezTo>
                    <a:pt x="147" y="137"/>
                    <a:pt x="147" y="137"/>
                    <a:pt x="147" y="137"/>
                  </a:cubicBezTo>
                  <a:cubicBezTo>
                    <a:pt x="147" y="194"/>
                    <a:pt x="147" y="194"/>
                    <a:pt x="147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7"/>
                    <a:pt x="101" y="157"/>
                    <a:pt x="102" y="156"/>
                  </a:cubicBezTo>
                  <a:cubicBezTo>
                    <a:pt x="109" y="155"/>
                    <a:pt x="113" y="151"/>
                    <a:pt x="117" y="145"/>
                  </a:cubicBezTo>
                  <a:cubicBezTo>
                    <a:pt x="120" y="139"/>
                    <a:pt x="121" y="132"/>
                    <a:pt x="119" y="124"/>
                  </a:cubicBezTo>
                  <a:cubicBezTo>
                    <a:pt x="118" y="120"/>
                    <a:pt x="116" y="117"/>
                    <a:pt x="114" y="115"/>
                  </a:cubicBezTo>
                  <a:cubicBezTo>
                    <a:pt x="112" y="114"/>
                    <a:pt x="111" y="113"/>
                    <a:pt x="109" y="113"/>
                  </a:cubicBezTo>
                  <a:cubicBezTo>
                    <a:pt x="108" y="112"/>
                    <a:pt x="105" y="113"/>
                    <a:pt x="103" y="113"/>
                  </a:cubicBezTo>
                  <a:cubicBezTo>
                    <a:pt x="101" y="114"/>
                    <a:pt x="100" y="114"/>
                    <a:pt x="99" y="115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2" y="93"/>
                    <a:pt x="103" y="93"/>
                    <a:pt x="104" y="94"/>
                  </a:cubicBezTo>
                  <a:cubicBezTo>
                    <a:pt x="105" y="94"/>
                    <a:pt x="106" y="95"/>
                    <a:pt x="106" y="97"/>
                  </a:cubicBezTo>
                  <a:cubicBezTo>
                    <a:pt x="106" y="98"/>
                    <a:pt x="106" y="99"/>
                    <a:pt x="105" y="100"/>
                  </a:cubicBezTo>
                  <a:cubicBezTo>
                    <a:pt x="108" y="99"/>
                    <a:pt x="110" y="98"/>
                    <a:pt x="111" y="97"/>
                  </a:cubicBezTo>
                  <a:cubicBezTo>
                    <a:pt x="112" y="95"/>
                    <a:pt x="112" y="93"/>
                    <a:pt x="111" y="92"/>
                  </a:cubicBezTo>
                  <a:cubicBezTo>
                    <a:pt x="111" y="90"/>
                    <a:pt x="110" y="89"/>
                    <a:pt x="107" y="88"/>
                  </a:cubicBezTo>
                  <a:cubicBezTo>
                    <a:pt x="105" y="87"/>
                    <a:pt x="103" y="87"/>
                    <a:pt x="100" y="88"/>
                  </a:cubicBezTo>
                  <a:cubicBezTo>
                    <a:pt x="99" y="88"/>
                    <a:pt x="99" y="88"/>
                    <a:pt x="99" y="88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47" y="29"/>
                    <a:pt x="147" y="29"/>
                    <a:pt x="147" y="29"/>
                  </a:cubicBezTo>
                  <a:close/>
                  <a:moveTo>
                    <a:pt x="99" y="150"/>
                  </a:moveTo>
                  <a:cubicBezTo>
                    <a:pt x="100" y="150"/>
                    <a:pt x="101" y="150"/>
                    <a:pt x="101" y="150"/>
                  </a:cubicBezTo>
                  <a:cubicBezTo>
                    <a:pt x="105" y="149"/>
                    <a:pt x="107" y="146"/>
                    <a:pt x="109" y="142"/>
                  </a:cubicBezTo>
                  <a:cubicBezTo>
                    <a:pt x="110" y="137"/>
                    <a:pt x="111" y="133"/>
                    <a:pt x="110" y="129"/>
                  </a:cubicBezTo>
                  <a:cubicBezTo>
                    <a:pt x="108" y="123"/>
                    <a:pt x="106" y="120"/>
                    <a:pt x="103" y="121"/>
                  </a:cubicBezTo>
                  <a:cubicBezTo>
                    <a:pt x="101" y="121"/>
                    <a:pt x="100" y="122"/>
                    <a:pt x="99" y="123"/>
                  </a:cubicBezTo>
                  <a:lnTo>
                    <a:pt x="99" y="150"/>
                  </a:lnTo>
                  <a:close/>
                  <a:moveTo>
                    <a:pt x="99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13"/>
                    <a:pt x="10" y="224"/>
                    <a:pt x="23" y="224"/>
                  </a:cubicBezTo>
                  <a:cubicBezTo>
                    <a:pt x="99" y="224"/>
                    <a:pt x="99" y="224"/>
                    <a:pt x="99" y="224"/>
                  </a:cubicBezTo>
                  <a:cubicBezTo>
                    <a:pt x="99" y="208"/>
                    <a:pt x="99" y="208"/>
                    <a:pt x="99" y="208"/>
                  </a:cubicBezTo>
                  <a:cubicBezTo>
                    <a:pt x="37" y="208"/>
                    <a:pt x="37" y="208"/>
                    <a:pt x="37" y="208"/>
                  </a:cubicBezTo>
                  <a:cubicBezTo>
                    <a:pt x="37" y="208"/>
                    <a:pt x="37" y="208"/>
                    <a:pt x="37" y="208"/>
                  </a:cubicBezTo>
                  <a:cubicBezTo>
                    <a:pt x="26" y="208"/>
                    <a:pt x="17" y="199"/>
                    <a:pt x="17" y="189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24"/>
                    <a:pt x="26" y="16"/>
                    <a:pt x="37" y="1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0"/>
                    <a:pt x="99" y="0"/>
                    <a:pt x="99" y="0"/>
                  </a:cubicBezTo>
                  <a:close/>
                  <a:moveTo>
                    <a:pt x="99" y="29"/>
                  </a:moveTo>
                  <a:cubicBezTo>
                    <a:pt x="99" y="88"/>
                    <a:pt x="99" y="88"/>
                    <a:pt x="99" y="88"/>
                  </a:cubicBezTo>
                  <a:cubicBezTo>
                    <a:pt x="93" y="89"/>
                    <a:pt x="89" y="93"/>
                    <a:pt x="85" y="97"/>
                  </a:cubicBezTo>
                  <a:cubicBezTo>
                    <a:pt x="82" y="102"/>
                    <a:pt x="80" y="109"/>
                    <a:pt x="79" y="116"/>
                  </a:cubicBezTo>
                  <a:cubicBezTo>
                    <a:pt x="78" y="120"/>
                    <a:pt x="78" y="124"/>
                    <a:pt x="79" y="129"/>
                  </a:cubicBezTo>
                  <a:cubicBezTo>
                    <a:pt x="79" y="134"/>
                    <a:pt x="80" y="138"/>
                    <a:pt x="81" y="142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2" y="146"/>
                    <a:pt x="82" y="148"/>
                    <a:pt x="83" y="150"/>
                  </a:cubicBezTo>
                  <a:cubicBezTo>
                    <a:pt x="86" y="156"/>
                    <a:pt x="92" y="158"/>
                    <a:pt x="99" y="157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46" y="194"/>
                    <a:pt x="46" y="194"/>
                    <a:pt x="46" y="194"/>
                  </a:cubicBezTo>
                  <a:cubicBezTo>
                    <a:pt x="37" y="194"/>
                    <a:pt x="30" y="187"/>
                    <a:pt x="30" y="179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36"/>
                    <a:pt x="37" y="29"/>
                    <a:pt x="46" y="29"/>
                  </a:cubicBezTo>
                  <a:cubicBezTo>
                    <a:pt x="99" y="29"/>
                    <a:pt x="99" y="29"/>
                    <a:pt x="99" y="29"/>
                  </a:cubicBezTo>
                  <a:close/>
                  <a:moveTo>
                    <a:pt x="99" y="93"/>
                  </a:moveTo>
                  <a:cubicBezTo>
                    <a:pt x="99" y="115"/>
                    <a:pt x="99" y="115"/>
                    <a:pt x="99" y="115"/>
                  </a:cubicBezTo>
                  <a:cubicBezTo>
                    <a:pt x="98" y="115"/>
                    <a:pt x="97" y="116"/>
                    <a:pt x="96" y="118"/>
                  </a:cubicBezTo>
                  <a:cubicBezTo>
                    <a:pt x="94" y="120"/>
                    <a:pt x="93" y="122"/>
                    <a:pt x="94" y="125"/>
                  </a:cubicBezTo>
                  <a:cubicBezTo>
                    <a:pt x="94" y="127"/>
                    <a:pt x="95" y="128"/>
                    <a:pt x="97" y="129"/>
                  </a:cubicBezTo>
                  <a:cubicBezTo>
                    <a:pt x="97" y="127"/>
                    <a:pt x="98" y="125"/>
                    <a:pt x="99" y="123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98" y="150"/>
                    <a:pt x="97" y="149"/>
                    <a:pt x="96" y="149"/>
                  </a:cubicBezTo>
                  <a:cubicBezTo>
                    <a:pt x="95" y="148"/>
                    <a:pt x="94" y="146"/>
                    <a:pt x="93" y="142"/>
                  </a:cubicBezTo>
                  <a:cubicBezTo>
                    <a:pt x="92" y="140"/>
                    <a:pt x="92" y="137"/>
                    <a:pt x="91" y="133"/>
                  </a:cubicBezTo>
                  <a:cubicBezTo>
                    <a:pt x="91" y="128"/>
                    <a:pt x="90" y="124"/>
                    <a:pt x="90" y="119"/>
                  </a:cubicBezTo>
                  <a:cubicBezTo>
                    <a:pt x="90" y="111"/>
                    <a:pt x="91" y="104"/>
                    <a:pt x="93" y="100"/>
                  </a:cubicBezTo>
                  <a:cubicBezTo>
                    <a:pt x="95" y="97"/>
                    <a:pt x="97" y="94"/>
                    <a:pt x="99" y="9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2" name="Freeform 77"/>
            <p:cNvSpPr>
              <a:spLocks/>
            </p:cNvSpPr>
            <p:nvPr/>
          </p:nvSpPr>
          <p:spPr bwMode="auto">
            <a:xfrm>
              <a:off x="5672749" y="2890644"/>
              <a:ext cx="214313" cy="160338"/>
            </a:xfrm>
            <a:custGeom>
              <a:avLst/>
              <a:gdLst>
                <a:gd name="T0" fmla="*/ 69 w 98"/>
                <a:gd name="T1" fmla="*/ 0 h 74"/>
                <a:gd name="T2" fmla="*/ 49 w 98"/>
                <a:gd name="T3" fmla="*/ 8 h 74"/>
                <a:gd name="T4" fmla="*/ 30 w 98"/>
                <a:gd name="T5" fmla="*/ 0 h 74"/>
                <a:gd name="T6" fmla="*/ 0 w 98"/>
                <a:gd name="T7" fmla="*/ 29 h 74"/>
                <a:gd name="T8" fmla="*/ 51 w 98"/>
                <a:gd name="T9" fmla="*/ 74 h 74"/>
                <a:gd name="T10" fmla="*/ 98 w 98"/>
                <a:gd name="T11" fmla="*/ 29 h 74"/>
                <a:gd name="T12" fmla="*/ 69 w 98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74">
                  <a:moveTo>
                    <a:pt x="69" y="0"/>
                  </a:moveTo>
                  <a:cubicBezTo>
                    <a:pt x="61" y="0"/>
                    <a:pt x="54" y="3"/>
                    <a:pt x="49" y="8"/>
                  </a:cubicBezTo>
                  <a:cubicBezTo>
                    <a:pt x="44" y="3"/>
                    <a:pt x="37" y="0"/>
                    <a:pt x="30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7"/>
                    <a:pt x="15" y="74"/>
                    <a:pt x="51" y="74"/>
                  </a:cubicBezTo>
                  <a:cubicBezTo>
                    <a:pt x="88" y="74"/>
                    <a:pt x="98" y="45"/>
                    <a:pt x="98" y="29"/>
                  </a:cubicBezTo>
                  <a:cubicBezTo>
                    <a:pt x="98" y="13"/>
                    <a:pt x="85" y="0"/>
                    <a:pt x="69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3" name="Freeform 78"/>
            <p:cNvSpPr>
              <a:spLocks/>
            </p:cNvSpPr>
            <p:nvPr/>
          </p:nvSpPr>
          <p:spPr bwMode="auto">
            <a:xfrm>
              <a:off x="5767999" y="2849369"/>
              <a:ext cx="58738" cy="73025"/>
            </a:xfrm>
            <a:custGeom>
              <a:avLst/>
              <a:gdLst>
                <a:gd name="T0" fmla="*/ 6 w 27"/>
                <a:gd name="T1" fmla="*/ 34 h 34"/>
                <a:gd name="T2" fmla="*/ 13 w 27"/>
                <a:gd name="T3" fmla="*/ 0 h 34"/>
                <a:gd name="T4" fmla="*/ 27 w 27"/>
                <a:gd name="T5" fmla="*/ 3 h 34"/>
                <a:gd name="T6" fmla="*/ 6 w 27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4">
                  <a:moveTo>
                    <a:pt x="6" y="34"/>
                  </a:moveTo>
                  <a:cubicBezTo>
                    <a:pt x="0" y="22"/>
                    <a:pt x="4" y="9"/>
                    <a:pt x="13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4" y="10"/>
                    <a:pt x="6" y="18"/>
                    <a:pt x="6" y="34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4" name="Freeform 79"/>
            <p:cNvSpPr>
              <a:spLocks noEditPoints="1"/>
            </p:cNvSpPr>
            <p:nvPr/>
          </p:nvSpPr>
          <p:spPr bwMode="auto">
            <a:xfrm>
              <a:off x="5434624" y="4186044"/>
              <a:ext cx="225425" cy="312738"/>
            </a:xfrm>
            <a:custGeom>
              <a:avLst/>
              <a:gdLst>
                <a:gd name="T0" fmla="*/ 87 w 103"/>
                <a:gd name="T1" fmla="*/ 88 h 143"/>
                <a:gd name="T2" fmla="*/ 103 w 103"/>
                <a:gd name="T3" fmla="*/ 112 h 143"/>
                <a:gd name="T4" fmla="*/ 102 w 103"/>
                <a:gd name="T5" fmla="*/ 143 h 143"/>
                <a:gd name="T6" fmla="*/ 87 w 103"/>
                <a:gd name="T7" fmla="*/ 137 h 143"/>
                <a:gd name="T8" fmla="*/ 87 w 103"/>
                <a:gd name="T9" fmla="*/ 134 h 143"/>
                <a:gd name="T10" fmla="*/ 91 w 103"/>
                <a:gd name="T11" fmla="*/ 136 h 143"/>
                <a:gd name="T12" fmla="*/ 100 w 103"/>
                <a:gd name="T13" fmla="*/ 130 h 143"/>
                <a:gd name="T14" fmla="*/ 100 w 103"/>
                <a:gd name="T15" fmla="*/ 113 h 143"/>
                <a:gd name="T16" fmla="*/ 100 w 103"/>
                <a:gd name="T17" fmla="*/ 113 h 143"/>
                <a:gd name="T18" fmla="*/ 99 w 103"/>
                <a:gd name="T19" fmla="*/ 111 h 143"/>
                <a:gd name="T20" fmla="*/ 92 w 103"/>
                <a:gd name="T21" fmla="*/ 110 h 143"/>
                <a:gd name="T22" fmla="*/ 90 w 103"/>
                <a:gd name="T23" fmla="*/ 116 h 143"/>
                <a:gd name="T24" fmla="*/ 87 w 103"/>
                <a:gd name="T25" fmla="*/ 115 h 143"/>
                <a:gd name="T26" fmla="*/ 87 w 103"/>
                <a:gd name="T27" fmla="*/ 88 h 143"/>
                <a:gd name="T28" fmla="*/ 73 w 103"/>
                <a:gd name="T29" fmla="*/ 132 h 143"/>
                <a:gd name="T30" fmla="*/ 32 w 103"/>
                <a:gd name="T31" fmla="*/ 70 h 143"/>
                <a:gd name="T32" fmla="*/ 28 w 103"/>
                <a:gd name="T33" fmla="*/ 68 h 143"/>
                <a:gd name="T34" fmla="*/ 28 w 103"/>
                <a:gd name="T35" fmla="*/ 67 h 143"/>
                <a:gd name="T36" fmla="*/ 28 w 103"/>
                <a:gd name="T37" fmla="*/ 63 h 143"/>
                <a:gd name="T38" fmla="*/ 29 w 103"/>
                <a:gd name="T39" fmla="*/ 65 h 143"/>
                <a:gd name="T40" fmla="*/ 34 w 103"/>
                <a:gd name="T41" fmla="*/ 66 h 143"/>
                <a:gd name="T42" fmla="*/ 41 w 103"/>
                <a:gd name="T43" fmla="*/ 61 h 143"/>
                <a:gd name="T44" fmla="*/ 41 w 103"/>
                <a:gd name="T45" fmla="*/ 61 h 143"/>
                <a:gd name="T46" fmla="*/ 37 w 103"/>
                <a:gd name="T47" fmla="*/ 59 h 143"/>
                <a:gd name="T48" fmla="*/ 28 w 103"/>
                <a:gd name="T49" fmla="*/ 45 h 143"/>
                <a:gd name="T50" fmla="*/ 28 w 103"/>
                <a:gd name="T51" fmla="*/ 26 h 143"/>
                <a:gd name="T52" fmla="*/ 39 w 103"/>
                <a:gd name="T53" fmla="*/ 19 h 143"/>
                <a:gd name="T54" fmla="*/ 44 w 103"/>
                <a:gd name="T55" fmla="*/ 21 h 143"/>
                <a:gd name="T56" fmla="*/ 61 w 103"/>
                <a:gd name="T57" fmla="*/ 46 h 143"/>
                <a:gd name="T58" fmla="*/ 61 w 103"/>
                <a:gd name="T59" fmla="*/ 50 h 143"/>
                <a:gd name="T60" fmla="*/ 87 w 103"/>
                <a:gd name="T61" fmla="*/ 88 h 143"/>
                <a:gd name="T62" fmla="*/ 87 w 103"/>
                <a:gd name="T63" fmla="*/ 115 h 143"/>
                <a:gd name="T64" fmla="*/ 84 w 103"/>
                <a:gd name="T65" fmla="*/ 116 h 143"/>
                <a:gd name="T66" fmla="*/ 82 w 103"/>
                <a:gd name="T67" fmla="*/ 122 h 143"/>
                <a:gd name="T68" fmla="*/ 75 w 103"/>
                <a:gd name="T69" fmla="*/ 121 h 143"/>
                <a:gd name="T70" fmla="*/ 74 w 103"/>
                <a:gd name="T71" fmla="*/ 128 h 143"/>
                <a:gd name="T72" fmla="*/ 75 w 103"/>
                <a:gd name="T73" fmla="*/ 130 h 143"/>
                <a:gd name="T74" fmla="*/ 87 w 103"/>
                <a:gd name="T75" fmla="*/ 134 h 143"/>
                <a:gd name="T76" fmla="*/ 87 w 103"/>
                <a:gd name="T77" fmla="*/ 137 h 143"/>
                <a:gd name="T78" fmla="*/ 73 w 103"/>
                <a:gd name="T79" fmla="*/ 132 h 143"/>
                <a:gd name="T80" fmla="*/ 28 w 103"/>
                <a:gd name="T81" fmla="*/ 4 h 143"/>
                <a:gd name="T82" fmla="*/ 28 w 103"/>
                <a:gd name="T83" fmla="*/ 24 h 143"/>
                <a:gd name="T84" fmla="*/ 36 w 103"/>
                <a:gd name="T85" fmla="*/ 15 h 143"/>
                <a:gd name="T86" fmla="*/ 32 w 103"/>
                <a:gd name="T87" fmla="*/ 8 h 143"/>
                <a:gd name="T88" fmla="*/ 28 w 103"/>
                <a:gd name="T89" fmla="*/ 4 h 143"/>
                <a:gd name="T90" fmla="*/ 28 w 103"/>
                <a:gd name="T91" fmla="*/ 67 h 143"/>
                <a:gd name="T92" fmla="*/ 11 w 103"/>
                <a:gd name="T93" fmla="*/ 43 h 143"/>
                <a:gd name="T94" fmla="*/ 11 w 103"/>
                <a:gd name="T95" fmla="*/ 37 h 143"/>
                <a:gd name="T96" fmla="*/ 5 w 103"/>
                <a:gd name="T97" fmla="*/ 27 h 143"/>
                <a:gd name="T98" fmla="*/ 9 w 103"/>
                <a:gd name="T99" fmla="*/ 4 h 143"/>
                <a:gd name="T100" fmla="*/ 28 w 103"/>
                <a:gd name="T101" fmla="*/ 4 h 143"/>
                <a:gd name="T102" fmla="*/ 28 w 103"/>
                <a:gd name="T103" fmla="*/ 24 h 143"/>
                <a:gd name="T104" fmla="*/ 21 w 103"/>
                <a:gd name="T105" fmla="*/ 31 h 143"/>
                <a:gd name="T106" fmla="*/ 28 w 103"/>
                <a:gd name="T107" fmla="*/ 26 h 143"/>
                <a:gd name="T108" fmla="*/ 28 w 103"/>
                <a:gd name="T109" fmla="*/ 45 h 143"/>
                <a:gd name="T110" fmla="*/ 22 w 103"/>
                <a:gd name="T111" fmla="*/ 37 h 143"/>
                <a:gd name="T112" fmla="*/ 22 w 103"/>
                <a:gd name="T113" fmla="*/ 33 h 143"/>
                <a:gd name="T114" fmla="*/ 15 w 103"/>
                <a:gd name="T115" fmla="*/ 37 h 143"/>
                <a:gd name="T116" fmla="*/ 14 w 103"/>
                <a:gd name="T117" fmla="*/ 43 h 143"/>
                <a:gd name="T118" fmla="*/ 28 w 103"/>
                <a:gd name="T119" fmla="*/ 63 h 143"/>
                <a:gd name="T120" fmla="*/ 28 w 103"/>
                <a:gd name="T121" fmla="*/ 6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" h="143">
                  <a:moveTo>
                    <a:pt x="87" y="88"/>
                  </a:moveTo>
                  <a:cubicBezTo>
                    <a:pt x="103" y="112"/>
                    <a:pt x="103" y="112"/>
                    <a:pt x="103" y="112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87" y="137"/>
                    <a:pt x="87" y="137"/>
                    <a:pt x="87" y="137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8" y="109"/>
                    <a:pt x="95" y="108"/>
                    <a:pt x="92" y="110"/>
                  </a:cubicBezTo>
                  <a:cubicBezTo>
                    <a:pt x="90" y="111"/>
                    <a:pt x="89" y="114"/>
                    <a:pt x="90" y="116"/>
                  </a:cubicBezTo>
                  <a:cubicBezTo>
                    <a:pt x="89" y="115"/>
                    <a:pt x="88" y="115"/>
                    <a:pt x="87" y="115"/>
                  </a:cubicBezTo>
                  <a:lnTo>
                    <a:pt x="87" y="88"/>
                  </a:lnTo>
                  <a:close/>
                  <a:moveTo>
                    <a:pt x="73" y="132"/>
                  </a:moveTo>
                  <a:cubicBezTo>
                    <a:pt x="32" y="70"/>
                    <a:pt x="32" y="70"/>
                    <a:pt x="32" y="70"/>
                  </a:cubicBezTo>
                  <a:cubicBezTo>
                    <a:pt x="30" y="70"/>
                    <a:pt x="29" y="69"/>
                    <a:pt x="28" y="68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7"/>
                    <a:pt x="33" y="67"/>
                    <a:pt x="34" y="66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0" y="61"/>
                    <a:pt x="38" y="61"/>
                    <a:pt x="37" y="59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3" y="19"/>
                    <a:pt x="44" y="21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2" y="47"/>
                    <a:pt x="62" y="49"/>
                    <a:pt x="61" y="50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6" y="115"/>
                    <a:pt x="85" y="115"/>
                    <a:pt x="84" y="116"/>
                  </a:cubicBezTo>
                  <a:cubicBezTo>
                    <a:pt x="82" y="117"/>
                    <a:pt x="81" y="120"/>
                    <a:pt x="82" y="122"/>
                  </a:cubicBezTo>
                  <a:cubicBezTo>
                    <a:pt x="80" y="120"/>
                    <a:pt x="77" y="120"/>
                    <a:pt x="75" y="121"/>
                  </a:cubicBezTo>
                  <a:cubicBezTo>
                    <a:pt x="73" y="123"/>
                    <a:pt x="72" y="126"/>
                    <a:pt x="74" y="128"/>
                  </a:cubicBezTo>
                  <a:cubicBezTo>
                    <a:pt x="75" y="130"/>
                    <a:pt x="75" y="130"/>
                    <a:pt x="75" y="130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7" y="137"/>
                    <a:pt x="87" y="137"/>
                    <a:pt x="87" y="137"/>
                  </a:cubicBezTo>
                  <a:cubicBezTo>
                    <a:pt x="73" y="132"/>
                    <a:pt x="73" y="132"/>
                    <a:pt x="73" y="132"/>
                  </a:cubicBezTo>
                  <a:close/>
                  <a:moveTo>
                    <a:pt x="28" y="4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29" y="5"/>
                    <a:pt x="28" y="4"/>
                  </a:cubicBezTo>
                  <a:close/>
                  <a:moveTo>
                    <a:pt x="28" y="67"/>
                  </a:moveTo>
                  <a:cubicBezTo>
                    <a:pt x="11" y="43"/>
                    <a:pt x="11" y="43"/>
                    <a:pt x="11" y="43"/>
                  </a:cubicBezTo>
                  <a:cubicBezTo>
                    <a:pt x="10" y="41"/>
                    <a:pt x="10" y="38"/>
                    <a:pt x="11" y="3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19"/>
                    <a:pt x="2" y="9"/>
                    <a:pt x="9" y="4"/>
                  </a:cubicBezTo>
                  <a:cubicBezTo>
                    <a:pt x="15" y="0"/>
                    <a:pt x="22" y="0"/>
                    <a:pt x="28" y="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6"/>
                    <a:pt x="21" y="34"/>
                    <a:pt x="22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9"/>
                    <a:pt x="13" y="41"/>
                    <a:pt x="14" y="43"/>
                  </a:cubicBezTo>
                  <a:cubicBezTo>
                    <a:pt x="28" y="63"/>
                    <a:pt x="28" y="63"/>
                    <a:pt x="28" y="63"/>
                  </a:cubicBezTo>
                  <a:lnTo>
                    <a:pt x="28" y="6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5" name="Freeform 80"/>
            <p:cNvSpPr>
              <a:spLocks noEditPoints="1"/>
            </p:cNvSpPr>
            <p:nvPr/>
          </p:nvSpPr>
          <p:spPr bwMode="auto">
            <a:xfrm>
              <a:off x="7166586" y="2582669"/>
              <a:ext cx="282575" cy="309563"/>
            </a:xfrm>
            <a:custGeom>
              <a:avLst/>
              <a:gdLst>
                <a:gd name="T0" fmla="*/ 101 w 130"/>
                <a:gd name="T1" fmla="*/ 65 h 142"/>
                <a:gd name="T2" fmla="*/ 97 w 130"/>
                <a:gd name="T3" fmla="*/ 81 h 142"/>
                <a:gd name="T4" fmla="*/ 97 w 130"/>
                <a:gd name="T5" fmla="*/ 94 h 142"/>
                <a:gd name="T6" fmla="*/ 100 w 130"/>
                <a:gd name="T7" fmla="*/ 95 h 142"/>
                <a:gd name="T8" fmla="*/ 111 w 130"/>
                <a:gd name="T9" fmla="*/ 112 h 142"/>
                <a:gd name="T10" fmla="*/ 97 w 130"/>
                <a:gd name="T11" fmla="*/ 103 h 142"/>
                <a:gd name="T12" fmla="*/ 97 w 130"/>
                <a:gd name="T13" fmla="*/ 28 h 142"/>
                <a:gd name="T14" fmla="*/ 111 w 130"/>
                <a:gd name="T15" fmla="*/ 19 h 142"/>
                <a:gd name="T16" fmla="*/ 100 w 130"/>
                <a:gd name="T17" fmla="*/ 35 h 142"/>
                <a:gd name="T18" fmla="*/ 97 w 130"/>
                <a:gd name="T19" fmla="*/ 36 h 142"/>
                <a:gd name="T20" fmla="*/ 127 w 130"/>
                <a:gd name="T21" fmla="*/ 62 h 142"/>
                <a:gd name="T22" fmla="*/ 108 w 130"/>
                <a:gd name="T23" fmla="*/ 65 h 142"/>
                <a:gd name="T24" fmla="*/ 127 w 130"/>
                <a:gd name="T25" fmla="*/ 69 h 142"/>
                <a:gd name="T26" fmla="*/ 127 w 130"/>
                <a:gd name="T27" fmla="*/ 62 h 142"/>
                <a:gd name="T28" fmla="*/ 67 w 130"/>
                <a:gd name="T29" fmla="*/ 142 h 142"/>
                <a:gd name="T30" fmla="*/ 85 w 130"/>
                <a:gd name="T31" fmla="*/ 95 h 142"/>
                <a:gd name="T32" fmla="*/ 97 w 130"/>
                <a:gd name="T33" fmla="*/ 50 h 142"/>
                <a:gd name="T34" fmla="*/ 65 w 130"/>
                <a:gd name="T35" fmla="*/ 37 h 142"/>
                <a:gd name="T36" fmla="*/ 93 w 130"/>
                <a:gd name="T37" fmla="*/ 65 h 142"/>
                <a:gd name="T38" fmla="*/ 79 w 130"/>
                <a:gd name="T39" fmla="*/ 90 h 142"/>
                <a:gd name="T40" fmla="*/ 78 w 130"/>
                <a:gd name="T41" fmla="*/ 110 h 142"/>
                <a:gd name="T42" fmla="*/ 65 w 130"/>
                <a:gd name="T43" fmla="*/ 142 h 142"/>
                <a:gd name="T44" fmla="*/ 97 w 130"/>
                <a:gd name="T45" fmla="*/ 36 h 142"/>
                <a:gd name="T46" fmla="*/ 95 w 130"/>
                <a:gd name="T47" fmla="*/ 31 h 142"/>
                <a:gd name="T48" fmla="*/ 97 w 130"/>
                <a:gd name="T49" fmla="*/ 94 h 142"/>
                <a:gd name="T50" fmla="*/ 95 w 130"/>
                <a:gd name="T51" fmla="*/ 100 h 142"/>
                <a:gd name="T52" fmla="*/ 97 w 130"/>
                <a:gd name="T53" fmla="*/ 94 h 142"/>
                <a:gd name="T54" fmla="*/ 65 w 130"/>
                <a:gd name="T55" fmla="*/ 0 h 142"/>
                <a:gd name="T56" fmla="*/ 68 w 130"/>
                <a:gd name="T57" fmla="*/ 3 h 142"/>
                <a:gd name="T58" fmla="*/ 65 w 130"/>
                <a:gd name="T59" fmla="*/ 23 h 142"/>
                <a:gd name="T60" fmla="*/ 65 w 130"/>
                <a:gd name="T61" fmla="*/ 23 h 142"/>
                <a:gd name="T62" fmla="*/ 32 w 130"/>
                <a:gd name="T63" fmla="*/ 50 h 142"/>
                <a:gd name="T64" fmla="*/ 45 w 130"/>
                <a:gd name="T65" fmla="*/ 96 h 142"/>
                <a:gd name="T66" fmla="*/ 63 w 130"/>
                <a:gd name="T67" fmla="*/ 142 h 142"/>
                <a:gd name="T68" fmla="*/ 65 w 130"/>
                <a:gd name="T69" fmla="*/ 110 h 142"/>
                <a:gd name="T70" fmla="*/ 52 w 130"/>
                <a:gd name="T71" fmla="*/ 93 h 142"/>
                <a:gd name="T72" fmla="*/ 36 w 130"/>
                <a:gd name="T73" fmla="*/ 65 h 142"/>
                <a:gd name="T74" fmla="*/ 65 w 130"/>
                <a:gd name="T75" fmla="*/ 37 h 142"/>
                <a:gd name="T76" fmla="*/ 65 w 130"/>
                <a:gd name="T77" fmla="*/ 29 h 142"/>
                <a:gd name="T78" fmla="*/ 65 w 130"/>
                <a:gd name="T79" fmla="*/ 0 h 142"/>
                <a:gd name="T80" fmla="*/ 62 w 130"/>
                <a:gd name="T81" fmla="*/ 20 h 142"/>
                <a:gd name="T82" fmla="*/ 65 w 130"/>
                <a:gd name="T83" fmla="*/ 0 h 142"/>
                <a:gd name="T84" fmla="*/ 32 w 130"/>
                <a:gd name="T85" fmla="*/ 94 h 142"/>
                <a:gd name="T86" fmla="*/ 35 w 130"/>
                <a:gd name="T87" fmla="*/ 100 h 142"/>
                <a:gd name="T88" fmla="*/ 32 w 130"/>
                <a:gd name="T89" fmla="*/ 36 h 142"/>
                <a:gd name="T90" fmla="*/ 35 w 130"/>
                <a:gd name="T91" fmla="*/ 31 h 142"/>
                <a:gd name="T92" fmla="*/ 32 w 130"/>
                <a:gd name="T93" fmla="*/ 36 h 142"/>
                <a:gd name="T94" fmla="*/ 29 w 130"/>
                <a:gd name="T95" fmla="*/ 65 h 142"/>
                <a:gd name="T96" fmla="*/ 32 w 130"/>
                <a:gd name="T97" fmla="*/ 50 h 142"/>
                <a:gd name="T98" fmla="*/ 32 w 130"/>
                <a:gd name="T99" fmla="*/ 36 h 142"/>
                <a:gd name="T100" fmla="*/ 30 w 130"/>
                <a:gd name="T101" fmla="*/ 35 h 142"/>
                <a:gd name="T102" fmla="*/ 19 w 130"/>
                <a:gd name="T103" fmla="*/ 19 h 142"/>
                <a:gd name="T104" fmla="*/ 32 w 130"/>
                <a:gd name="T105" fmla="*/ 28 h 142"/>
                <a:gd name="T106" fmla="*/ 32 w 130"/>
                <a:gd name="T107" fmla="*/ 103 h 142"/>
                <a:gd name="T108" fmla="*/ 19 w 130"/>
                <a:gd name="T109" fmla="*/ 112 h 142"/>
                <a:gd name="T110" fmla="*/ 30 w 130"/>
                <a:gd name="T111" fmla="*/ 95 h 142"/>
                <a:gd name="T112" fmla="*/ 32 w 130"/>
                <a:gd name="T113" fmla="*/ 94 h 142"/>
                <a:gd name="T114" fmla="*/ 22 w 130"/>
                <a:gd name="T115" fmla="*/ 65 h 142"/>
                <a:gd name="T116" fmla="*/ 3 w 130"/>
                <a:gd name="T117" fmla="*/ 62 h 142"/>
                <a:gd name="T118" fmla="*/ 3 w 130"/>
                <a:gd name="T119" fmla="*/ 69 h 142"/>
                <a:gd name="T120" fmla="*/ 22 w 130"/>
                <a:gd name="T121" fmla="*/ 6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0" h="142">
                  <a:moveTo>
                    <a:pt x="97" y="81"/>
                  </a:moveTo>
                  <a:cubicBezTo>
                    <a:pt x="100" y="76"/>
                    <a:pt x="101" y="71"/>
                    <a:pt x="101" y="65"/>
                  </a:cubicBezTo>
                  <a:cubicBezTo>
                    <a:pt x="101" y="60"/>
                    <a:pt x="100" y="55"/>
                    <a:pt x="97" y="50"/>
                  </a:cubicBezTo>
                  <a:cubicBezTo>
                    <a:pt x="97" y="81"/>
                    <a:pt x="97" y="81"/>
                    <a:pt x="97" y="81"/>
                  </a:cubicBezTo>
                  <a:close/>
                  <a:moveTo>
                    <a:pt x="97" y="103"/>
                  </a:moveTo>
                  <a:cubicBezTo>
                    <a:pt x="97" y="94"/>
                    <a:pt x="97" y="94"/>
                    <a:pt x="97" y="94"/>
                  </a:cubicBezTo>
                  <a:cubicBezTo>
                    <a:pt x="98" y="94"/>
                    <a:pt x="99" y="95"/>
                    <a:pt x="100" y="95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111" y="107"/>
                    <a:pt x="111" y="107"/>
                    <a:pt x="111" y="107"/>
                  </a:cubicBezTo>
                  <a:cubicBezTo>
                    <a:pt x="113" y="108"/>
                    <a:pt x="113" y="110"/>
                    <a:pt x="111" y="112"/>
                  </a:cubicBezTo>
                  <a:cubicBezTo>
                    <a:pt x="110" y="113"/>
                    <a:pt x="108" y="113"/>
                    <a:pt x="106" y="112"/>
                  </a:cubicBezTo>
                  <a:cubicBezTo>
                    <a:pt x="97" y="103"/>
                    <a:pt x="97" y="103"/>
                    <a:pt x="97" y="103"/>
                  </a:cubicBezTo>
                  <a:close/>
                  <a:moveTo>
                    <a:pt x="97" y="36"/>
                  </a:moveTo>
                  <a:cubicBezTo>
                    <a:pt x="97" y="28"/>
                    <a:pt x="97" y="28"/>
                    <a:pt x="97" y="28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8" y="18"/>
                    <a:pt x="110" y="18"/>
                    <a:pt x="111" y="19"/>
                  </a:cubicBezTo>
                  <a:cubicBezTo>
                    <a:pt x="113" y="20"/>
                    <a:pt x="113" y="23"/>
                    <a:pt x="111" y="24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99" y="36"/>
                    <a:pt x="98" y="36"/>
                    <a:pt x="97" y="36"/>
                  </a:cubicBezTo>
                  <a:close/>
                  <a:moveTo>
                    <a:pt x="127" y="62"/>
                  </a:moveTo>
                  <a:cubicBezTo>
                    <a:pt x="127" y="62"/>
                    <a:pt x="127" y="62"/>
                    <a:pt x="127" y="62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09" y="62"/>
                    <a:pt x="108" y="64"/>
                    <a:pt x="108" y="65"/>
                  </a:cubicBezTo>
                  <a:cubicBezTo>
                    <a:pt x="108" y="67"/>
                    <a:pt x="109" y="69"/>
                    <a:pt x="111" y="6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9" y="69"/>
                    <a:pt x="130" y="67"/>
                    <a:pt x="130" y="65"/>
                  </a:cubicBezTo>
                  <a:cubicBezTo>
                    <a:pt x="130" y="64"/>
                    <a:pt x="129" y="62"/>
                    <a:pt x="127" y="62"/>
                  </a:cubicBezTo>
                  <a:close/>
                  <a:moveTo>
                    <a:pt x="65" y="142"/>
                  </a:moveTo>
                  <a:cubicBezTo>
                    <a:pt x="67" y="142"/>
                    <a:pt x="67" y="142"/>
                    <a:pt x="67" y="142"/>
                  </a:cubicBezTo>
                  <a:cubicBezTo>
                    <a:pt x="77" y="142"/>
                    <a:pt x="85" y="134"/>
                    <a:pt x="85" y="124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90" y="92"/>
                    <a:pt x="95" y="87"/>
                    <a:pt x="97" y="81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92" y="38"/>
                    <a:pt x="79" y="29"/>
                    <a:pt x="65" y="29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73" y="37"/>
                    <a:pt x="80" y="40"/>
                    <a:pt x="85" y="45"/>
                  </a:cubicBezTo>
                  <a:cubicBezTo>
                    <a:pt x="90" y="50"/>
                    <a:pt x="93" y="57"/>
                    <a:pt x="93" y="65"/>
                  </a:cubicBezTo>
                  <a:cubicBezTo>
                    <a:pt x="93" y="76"/>
                    <a:pt x="88" y="85"/>
                    <a:pt x="7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8" y="91"/>
                    <a:pt x="78" y="92"/>
                    <a:pt x="78" y="93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42"/>
                    <a:pt x="65" y="142"/>
                    <a:pt x="65" y="142"/>
                  </a:cubicBezTo>
                  <a:close/>
                  <a:moveTo>
                    <a:pt x="97" y="28"/>
                  </a:moveTo>
                  <a:cubicBezTo>
                    <a:pt x="97" y="36"/>
                    <a:pt x="97" y="36"/>
                    <a:pt x="97" y="36"/>
                  </a:cubicBezTo>
                  <a:cubicBezTo>
                    <a:pt x="97" y="36"/>
                    <a:pt x="96" y="36"/>
                    <a:pt x="95" y="35"/>
                  </a:cubicBezTo>
                  <a:cubicBezTo>
                    <a:pt x="94" y="34"/>
                    <a:pt x="94" y="32"/>
                    <a:pt x="95" y="31"/>
                  </a:cubicBezTo>
                  <a:cubicBezTo>
                    <a:pt x="97" y="28"/>
                    <a:pt x="97" y="28"/>
                    <a:pt x="97" y="28"/>
                  </a:cubicBezTo>
                  <a:close/>
                  <a:moveTo>
                    <a:pt x="97" y="94"/>
                  </a:moveTo>
                  <a:cubicBezTo>
                    <a:pt x="97" y="103"/>
                    <a:pt x="97" y="103"/>
                    <a:pt x="97" y="103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4" y="99"/>
                    <a:pt x="94" y="97"/>
                    <a:pt x="95" y="95"/>
                  </a:cubicBezTo>
                  <a:cubicBezTo>
                    <a:pt x="96" y="95"/>
                    <a:pt x="97" y="94"/>
                    <a:pt x="97" y="94"/>
                  </a:cubicBezTo>
                  <a:close/>
                  <a:moveTo>
                    <a:pt x="65" y="23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2"/>
                    <a:pt x="68" y="3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1"/>
                    <a:pt x="67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lose/>
                  <a:moveTo>
                    <a:pt x="65" y="29"/>
                  </a:moveTo>
                  <a:cubicBezTo>
                    <a:pt x="50" y="29"/>
                    <a:pt x="38" y="37"/>
                    <a:pt x="32" y="50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5" y="87"/>
                    <a:pt x="40" y="92"/>
                    <a:pt x="45" y="96"/>
                  </a:cubicBezTo>
                  <a:cubicBezTo>
                    <a:pt x="45" y="124"/>
                    <a:pt x="45" y="124"/>
                    <a:pt x="45" y="124"/>
                  </a:cubicBezTo>
                  <a:cubicBezTo>
                    <a:pt x="45" y="134"/>
                    <a:pt x="53" y="142"/>
                    <a:pt x="63" y="142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52" y="110"/>
                    <a:pt x="52" y="110"/>
                    <a:pt x="52" y="110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2"/>
                    <a:pt x="52" y="91"/>
                    <a:pt x="51" y="90"/>
                  </a:cubicBezTo>
                  <a:cubicBezTo>
                    <a:pt x="42" y="85"/>
                    <a:pt x="36" y="76"/>
                    <a:pt x="36" y="65"/>
                  </a:cubicBezTo>
                  <a:cubicBezTo>
                    <a:pt x="36" y="57"/>
                    <a:pt x="39" y="50"/>
                    <a:pt x="44" y="45"/>
                  </a:cubicBezTo>
                  <a:cubicBezTo>
                    <a:pt x="50" y="40"/>
                    <a:pt x="57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lose/>
                  <a:moveTo>
                    <a:pt x="65" y="0"/>
                  </a:moveTo>
                  <a:cubicBezTo>
                    <a:pt x="65" y="23"/>
                    <a:pt x="65" y="23"/>
                    <a:pt x="65" y="23"/>
                  </a:cubicBezTo>
                  <a:cubicBezTo>
                    <a:pt x="63" y="23"/>
                    <a:pt x="62" y="21"/>
                    <a:pt x="62" y="2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2"/>
                    <a:pt x="63" y="0"/>
                    <a:pt x="65" y="0"/>
                  </a:cubicBezTo>
                  <a:close/>
                  <a:moveTo>
                    <a:pt x="32" y="103"/>
                  </a:moveTo>
                  <a:cubicBezTo>
                    <a:pt x="32" y="94"/>
                    <a:pt x="32" y="94"/>
                    <a:pt x="32" y="94"/>
                  </a:cubicBezTo>
                  <a:cubicBezTo>
                    <a:pt x="33" y="94"/>
                    <a:pt x="34" y="95"/>
                    <a:pt x="35" y="95"/>
                  </a:cubicBezTo>
                  <a:cubicBezTo>
                    <a:pt x="36" y="97"/>
                    <a:pt x="36" y="99"/>
                    <a:pt x="35" y="100"/>
                  </a:cubicBezTo>
                  <a:cubicBezTo>
                    <a:pt x="32" y="103"/>
                    <a:pt x="32" y="103"/>
                    <a:pt x="32" y="103"/>
                  </a:cubicBezTo>
                  <a:close/>
                  <a:moveTo>
                    <a:pt x="32" y="36"/>
                  </a:moveTo>
                  <a:cubicBezTo>
                    <a:pt x="32" y="28"/>
                    <a:pt x="32" y="28"/>
                    <a:pt x="32" y="28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2"/>
                    <a:pt x="36" y="34"/>
                    <a:pt x="35" y="35"/>
                  </a:cubicBezTo>
                  <a:cubicBezTo>
                    <a:pt x="34" y="36"/>
                    <a:pt x="33" y="36"/>
                    <a:pt x="32" y="36"/>
                  </a:cubicBezTo>
                  <a:close/>
                  <a:moveTo>
                    <a:pt x="32" y="50"/>
                  </a:moveTo>
                  <a:cubicBezTo>
                    <a:pt x="30" y="54"/>
                    <a:pt x="29" y="60"/>
                    <a:pt x="29" y="65"/>
                  </a:cubicBezTo>
                  <a:cubicBezTo>
                    <a:pt x="29" y="71"/>
                    <a:pt x="30" y="76"/>
                    <a:pt x="32" y="81"/>
                  </a:cubicBezTo>
                  <a:cubicBezTo>
                    <a:pt x="32" y="50"/>
                    <a:pt x="32" y="50"/>
                    <a:pt x="32" y="50"/>
                  </a:cubicBezTo>
                  <a:close/>
                  <a:moveTo>
                    <a:pt x="32" y="28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1" y="36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7" y="23"/>
                    <a:pt x="17" y="20"/>
                    <a:pt x="19" y="19"/>
                  </a:cubicBezTo>
                  <a:cubicBezTo>
                    <a:pt x="20" y="18"/>
                    <a:pt x="22" y="18"/>
                    <a:pt x="24" y="19"/>
                  </a:cubicBezTo>
                  <a:cubicBezTo>
                    <a:pt x="32" y="28"/>
                    <a:pt x="32" y="28"/>
                    <a:pt x="32" y="28"/>
                  </a:cubicBezTo>
                  <a:close/>
                  <a:moveTo>
                    <a:pt x="32" y="94"/>
                  </a:moveTo>
                  <a:cubicBezTo>
                    <a:pt x="32" y="103"/>
                    <a:pt x="32" y="103"/>
                    <a:pt x="32" y="103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2" y="113"/>
                    <a:pt x="20" y="113"/>
                    <a:pt x="19" y="112"/>
                  </a:cubicBezTo>
                  <a:cubicBezTo>
                    <a:pt x="17" y="110"/>
                    <a:pt x="17" y="108"/>
                    <a:pt x="19" y="107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1" y="95"/>
                    <a:pt x="32" y="95"/>
                    <a:pt x="32" y="94"/>
                  </a:cubicBezTo>
                  <a:close/>
                  <a:moveTo>
                    <a:pt x="22" y="65"/>
                  </a:moveTo>
                  <a:cubicBezTo>
                    <a:pt x="22" y="65"/>
                    <a:pt x="22" y="65"/>
                    <a:pt x="22" y="65"/>
                  </a:cubicBezTo>
                  <a:cubicBezTo>
                    <a:pt x="22" y="64"/>
                    <a:pt x="21" y="62"/>
                    <a:pt x="19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" y="62"/>
                    <a:pt x="0" y="64"/>
                    <a:pt x="0" y="65"/>
                  </a:cubicBezTo>
                  <a:cubicBezTo>
                    <a:pt x="0" y="67"/>
                    <a:pt x="1" y="69"/>
                    <a:pt x="3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1" y="69"/>
                    <a:pt x="22" y="67"/>
                    <a:pt x="22" y="6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6" name="Freeform 81"/>
            <p:cNvSpPr>
              <a:spLocks noEditPoints="1"/>
            </p:cNvSpPr>
            <p:nvPr/>
          </p:nvSpPr>
          <p:spPr bwMode="auto">
            <a:xfrm>
              <a:off x="5753711" y="2166744"/>
              <a:ext cx="427038" cy="614363"/>
            </a:xfrm>
            <a:custGeom>
              <a:avLst/>
              <a:gdLst>
                <a:gd name="T0" fmla="*/ 98 w 196"/>
                <a:gd name="T1" fmla="*/ 5 h 282"/>
                <a:gd name="T2" fmla="*/ 113 w 196"/>
                <a:gd name="T3" fmla="*/ 0 h 282"/>
                <a:gd name="T4" fmla="*/ 155 w 196"/>
                <a:gd name="T5" fmla="*/ 128 h 282"/>
                <a:gd name="T6" fmla="*/ 108 w 196"/>
                <a:gd name="T7" fmla="*/ 143 h 282"/>
                <a:gd name="T8" fmla="*/ 98 w 196"/>
                <a:gd name="T9" fmla="*/ 111 h 282"/>
                <a:gd name="T10" fmla="*/ 98 w 196"/>
                <a:gd name="T11" fmla="*/ 5 h 282"/>
                <a:gd name="T12" fmla="*/ 98 w 196"/>
                <a:gd name="T13" fmla="*/ 222 h 282"/>
                <a:gd name="T14" fmla="*/ 136 w 196"/>
                <a:gd name="T15" fmla="*/ 209 h 282"/>
                <a:gd name="T16" fmla="*/ 107 w 196"/>
                <a:gd name="T17" fmla="*/ 209 h 282"/>
                <a:gd name="T18" fmla="*/ 107 w 196"/>
                <a:gd name="T19" fmla="*/ 192 h 282"/>
                <a:gd name="T20" fmla="*/ 152 w 196"/>
                <a:gd name="T21" fmla="*/ 192 h 282"/>
                <a:gd name="T22" fmla="*/ 189 w 196"/>
                <a:gd name="T23" fmla="*/ 192 h 282"/>
                <a:gd name="T24" fmla="*/ 196 w 196"/>
                <a:gd name="T25" fmla="*/ 192 h 282"/>
                <a:gd name="T26" fmla="*/ 196 w 196"/>
                <a:gd name="T27" fmla="*/ 209 h 282"/>
                <a:gd name="T28" fmla="*/ 180 w 196"/>
                <a:gd name="T29" fmla="*/ 209 h 282"/>
                <a:gd name="T30" fmla="*/ 134 w 196"/>
                <a:gd name="T31" fmla="*/ 247 h 282"/>
                <a:gd name="T32" fmla="*/ 169 w 196"/>
                <a:gd name="T33" fmla="*/ 267 h 282"/>
                <a:gd name="T34" fmla="*/ 169 w 196"/>
                <a:gd name="T35" fmla="*/ 282 h 282"/>
                <a:gd name="T36" fmla="*/ 98 w 196"/>
                <a:gd name="T37" fmla="*/ 282 h 282"/>
                <a:gd name="T38" fmla="*/ 98 w 196"/>
                <a:gd name="T39" fmla="*/ 268 h 282"/>
                <a:gd name="T40" fmla="*/ 111 w 196"/>
                <a:gd name="T41" fmla="*/ 255 h 282"/>
                <a:gd name="T42" fmla="*/ 98 w 196"/>
                <a:gd name="T43" fmla="*/ 242 h 282"/>
                <a:gd name="T44" fmla="*/ 98 w 196"/>
                <a:gd name="T45" fmla="*/ 222 h 282"/>
                <a:gd name="T46" fmla="*/ 67 w 196"/>
                <a:gd name="T47" fmla="*/ 15 h 282"/>
                <a:gd name="T48" fmla="*/ 98 w 196"/>
                <a:gd name="T49" fmla="*/ 5 h 282"/>
                <a:gd name="T50" fmla="*/ 98 w 196"/>
                <a:gd name="T51" fmla="*/ 111 h 282"/>
                <a:gd name="T52" fmla="*/ 92 w 196"/>
                <a:gd name="T53" fmla="*/ 92 h 282"/>
                <a:gd name="T54" fmla="*/ 33 w 196"/>
                <a:gd name="T55" fmla="*/ 157 h 282"/>
                <a:gd name="T56" fmla="*/ 98 w 196"/>
                <a:gd name="T57" fmla="*/ 222 h 282"/>
                <a:gd name="T58" fmla="*/ 98 w 196"/>
                <a:gd name="T59" fmla="*/ 222 h 282"/>
                <a:gd name="T60" fmla="*/ 98 w 196"/>
                <a:gd name="T61" fmla="*/ 242 h 282"/>
                <a:gd name="T62" fmla="*/ 85 w 196"/>
                <a:gd name="T63" fmla="*/ 255 h 282"/>
                <a:gd name="T64" fmla="*/ 98 w 196"/>
                <a:gd name="T65" fmla="*/ 268 h 282"/>
                <a:gd name="T66" fmla="*/ 98 w 196"/>
                <a:gd name="T67" fmla="*/ 282 h 282"/>
                <a:gd name="T68" fmla="*/ 27 w 196"/>
                <a:gd name="T69" fmla="*/ 282 h 282"/>
                <a:gd name="T70" fmla="*/ 27 w 196"/>
                <a:gd name="T71" fmla="*/ 267 h 282"/>
                <a:gd name="T72" fmla="*/ 61 w 196"/>
                <a:gd name="T73" fmla="*/ 247 h 282"/>
                <a:gd name="T74" fmla="*/ 0 w 196"/>
                <a:gd name="T75" fmla="*/ 157 h 282"/>
                <a:gd name="T76" fmla="*/ 82 w 196"/>
                <a:gd name="T77" fmla="*/ 61 h 282"/>
                <a:gd name="T78" fmla="*/ 67 w 196"/>
                <a:gd name="T79" fmla="*/ 1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6" h="282">
                  <a:moveTo>
                    <a:pt x="98" y="5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8" y="5"/>
                    <a:pt x="98" y="5"/>
                    <a:pt x="98" y="5"/>
                  </a:cubicBezTo>
                  <a:close/>
                  <a:moveTo>
                    <a:pt x="98" y="222"/>
                  </a:moveTo>
                  <a:cubicBezTo>
                    <a:pt x="112" y="222"/>
                    <a:pt x="125" y="217"/>
                    <a:pt x="136" y="209"/>
                  </a:cubicBezTo>
                  <a:cubicBezTo>
                    <a:pt x="107" y="209"/>
                    <a:pt x="107" y="209"/>
                    <a:pt x="107" y="209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189" y="192"/>
                    <a:pt x="189" y="192"/>
                    <a:pt x="189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6" y="209"/>
                    <a:pt x="196" y="209"/>
                    <a:pt x="196" y="209"/>
                  </a:cubicBezTo>
                  <a:cubicBezTo>
                    <a:pt x="180" y="209"/>
                    <a:pt x="180" y="209"/>
                    <a:pt x="180" y="209"/>
                  </a:cubicBezTo>
                  <a:cubicBezTo>
                    <a:pt x="169" y="226"/>
                    <a:pt x="153" y="239"/>
                    <a:pt x="134" y="247"/>
                  </a:cubicBezTo>
                  <a:cubicBezTo>
                    <a:pt x="154" y="251"/>
                    <a:pt x="169" y="257"/>
                    <a:pt x="169" y="267"/>
                  </a:cubicBezTo>
                  <a:cubicBezTo>
                    <a:pt x="169" y="282"/>
                    <a:pt x="169" y="282"/>
                    <a:pt x="169" y="282"/>
                  </a:cubicBezTo>
                  <a:cubicBezTo>
                    <a:pt x="98" y="282"/>
                    <a:pt x="98" y="282"/>
                    <a:pt x="98" y="282"/>
                  </a:cubicBezTo>
                  <a:cubicBezTo>
                    <a:pt x="98" y="268"/>
                    <a:pt x="98" y="268"/>
                    <a:pt x="98" y="268"/>
                  </a:cubicBezTo>
                  <a:cubicBezTo>
                    <a:pt x="105" y="268"/>
                    <a:pt x="111" y="262"/>
                    <a:pt x="111" y="255"/>
                  </a:cubicBezTo>
                  <a:cubicBezTo>
                    <a:pt x="111" y="248"/>
                    <a:pt x="105" y="242"/>
                    <a:pt x="98" y="242"/>
                  </a:cubicBezTo>
                  <a:lnTo>
                    <a:pt x="98" y="222"/>
                  </a:lnTo>
                  <a:close/>
                  <a:moveTo>
                    <a:pt x="67" y="15"/>
                  </a:moveTo>
                  <a:cubicBezTo>
                    <a:pt x="98" y="5"/>
                    <a:pt x="98" y="5"/>
                    <a:pt x="98" y="5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59" y="95"/>
                    <a:pt x="33" y="123"/>
                    <a:pt x="33" y="157"/>
                  </a:cubicBezTo>
                  <a:cubicBezTo>
                    <a:pt x="33" y="193"/>
                    <a:pt x="62" y="222"/>
                    <a:pt x="98" y="22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98" y="242"/>
                    <a:pt x="98" y="242"/>
                    <a:pt x="98" y="242"/>
                  </a:cubicBezTo>
                  <a:cubicBezTo>
                    <a:pt x="91" y="242"/>
                    <a:pt x="85" y="248"/>
                    <a:pt x="85" y="255"/>
                  </a:cubicBezTo>
                  <a:cubicBezTo>
                    <a:pt x="85" y="262"/>
                    <a:pt x="91" y="268"/>
                    <a:pt x="98" y="268"/>
                  </a:cubicBezTo>
                  <a:cubicBezTo>
                    <a:pt x="98" y="282"/>
                    <a:pt x="98" y="282"/>
                    <a:pt x="98" y="282"/>
                  </a:cubicBezTo>
                  <a:cubicBezTo>
                    <a:pt x="27" y="282"/>
                    <a:pt x="27" y="282"/>
                    <a:pt x="27" y="282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27" y="257"/>
                    <a:pt x="41" y="251"/>
                    <a:pt x="61" y="247"/>
                  </a:cubicBezTo>
                  <a:cubicBezTo>
                    <a:pt x="26" y="233"/>
                    <a:pt x="0" y="198"/>
                    <a:pt x="0" y="157"/>
                  </a:cubicBezTo>
                  <a:cubicBezTo>
                    <a:pt x="0" y="108"/>
                    <a:pt x="36" y="68"/>
                    <a:pt x="82" y="61"/>
                  </a:cubicBezTo>
                  <a:lnTo>
                    <a:pt x="67" y="1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7" name="Freeform 82"/>
            <p:cNvSpPr>
              <a:spLocks noEditPoints="1"/>
            </p:cNvSpPr>
            <p:nvPr/>
          </p:nvSpPr>
          <p:spPr bwMode="auto">
            <a:xfrm>
              <a:off x="5601311" y="2079432"/>
              <a:ext cx="246063" cy="217488"/>
            </a:xfrm>
            <a:custGeom>
              <a:avLst/>
              <a:gdLst>
                <a:gd name="T0" fmla="*/ 103 w 113"/>
                <a:gd name="T1" fmla="*/ 31 h 100"/>
                <a:gd name="T2" fmla="*/ 57 w 113"/>
                <a:gd name="T3" fmla="*/ 0 h 100"/>
                <a:gd name="T4" fmla="*/ 57 w 113"/>
                <a:gd name="T5" fmla="*/ 9 h 100"/>
                <a:gd name="T6" fmla="*/ 95 w 113"/>
                <a:gd name="T7" fmla="*/ 35 h 100"/>
                <a:gd name="T8" fmla="*/ 72 w 113"/>
                <a:gd name="T9" fmla="*/ 88 h 100"/>
                <a:gd name="T10" fmla="*/ 57 w 113"/>
                <a:gd name="T11" fmla="*/ 91 h 100"/>
                <a:gd name="T12" fmla="*/ 57 w 113"/>
                <a:gd name="T13" fmla="*/ 100 h 100"/>
                <a:gd name="T14" fmla="*/ 75 w 113"/>
                <a:gd name="T15" fmla="*/ 96 h 100"/>
                <a:gd name="T16" fmla="*/ 103 w 113"/>
                <a:gd name="T17" fmla="*/ 31 h 100"/>
                <a:gd name="T18" fmla="*/ 57 w 113"/>
                <a:gd name="T19" fmla="*/ 0 h 100"/>
                <a:gd name="T20" fmla="*/ 38 w 113"/>
                <a:gd name="T21" fmla="*/ 4 h 100"/>
                <a:gd name="T22" fmla="*/ 11 w 113"/>
                <a:gd name="T23" fmla="*/ 68 h 100"/>
                <a:gd name="T24" fmla="*/ 57 w 113"/>
                <a:gd name="T25" fmla="*/ 100 h 100"/>
                <a:gd name="T26" fmla="*/ 57 w 113"/>
                <a:gd name="T27" fmla="*/ 91 h 100"/>
                <a:gd name="T28" fmla="*/ 19 w 113"/>
                <a:gd name="T29" fmla="*/ 65 h 100"/>
                <a:gd name="T30" fmla="*/ 19 w 113"/>
                <a:gd name="T31" fmla="*/ 65 h 100"/>
                <a:gd name="T32" fmla="*/ 42 w 113"/>
                <a:gd name="T33" fmla="*/ 12 h 100"/>
                <a:gd name="T34" fmla="*/ 57 w 113"/>
                <a:gd name="T35" fmla="*/ 9 h 100"/>
                <a:gd name="T36" fmla="*/ 57 w 113"/>
                <a:gd name="T3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100">
                  <a:moveTo>
                    <a:pt x="103" y="31"/>
                  </a:moveTo>
                  <a:cubicBezTo>
                    <a:pt x="95" y="12"/>
                    <a:pt x="77" y="0"/>
                    <a:pt x="57" y="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73" y="9"/>
                    <a:pt x="88" y="19"/>
                    <a:pt x="95" y="35"/>
                  </a:cubicBezTo>
                  <a:cubicBezTo>
                    <a:pt x="103" y="56"/>
                    <a:pt x="93" y="79"/>
                    <a:pt x="72" y="88"/>
                  </a:cubicBezTo>
                  <a:cubicBezTo>
                    <a:pt x="67" y="90"/>
                    <a:pt x="62" y="91"/>
                    <a:pt x="57" y="91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63" y="100"/>
                    <a:pt x="69" y="99"/>
                    <a:pt x="75" y="96"/>
                  </a:cubicBezTo>
                  <a:cubicBezTo>
                    <a:pt x="101" y="86"/>
                    <a:pt x="113" y="57"/>
                    <a:pt x="103" y="31"/>
                  </a:cubicBezTo>
                  <a:close/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3" y="14"/>
                    <a:pt x="0" y="43"/>
                    <a:pt x="11" y="68"/>
                  </a:cubicBezTo>
                  <a:cubicBezTo>
                    <a:pt x="18" y="88"/>
                    <a:pt x="37" y="100"/>
                    <a:pt x="57" y="100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41" y="90"/>
                    <a:pt x="26" y="81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1" y="44"/>
                    <a:pt x="21" y="21"/>
                    <a:pt x="42" y="12"/>
                  </a:cubicBezTo>
                  <a:cubicBezTo>
                    <a:pt x="47" y="10"/>
                    <a:pt x="52" y="9"/>
                    <a:pt x="57" y="9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8" name="Freeform 83"/>
            <p:cNvSpPr>
              <a:spLocks/>
            </p:cNvSpPr>
            <p:nvPr/>
          </p:nvSpPr>
          <p:spPr bwMode="auto">
            <a:xfrm>
              <a:off x="5531461" y="2209607"/>
              <a:ext cx="107950" cy="68263"/>
            </a:xfrm>
            <a:custGeom>
              <a:avLst/>
              <a:gdLst>
                <a:gd name="T0" fmla="*/ 7 w 68"/>
                <a:gd name="T1" fmla="*/ 43 h 43"/>
                <a:gd name="T2" fmla="*/ 0 w 68"/>
                <a:gd name="T3" fmla="*/ 25 h 43"/>
                <a:gd name="T4" fmla="*/ 62 w 68"/>
                <a:gd name="T5" fmla="*/ 0 h 43"/>
                <a:gd name="T6" fmla="*/ 68 w 68"/>
                <a:gd name="T7" fmla="*/ 18 h 43"/>
                <a:gd name="T8" fmla="*/ 7 w 68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43">
                  <a:moveTo>
                    <a:pt x="7" y="43"/>
                  </a:moveTo>
                  <a:lnTo>
                    <a:pt x="0" y="25"/>
                  </a:lnTo>
                  <a:lnTo>
                    <a:pt x="62" y="0"/>
                  </a:lnTo>
                  <a:lnTo>
                    <a:pt x="68" y="18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9" name="Freeform 84"/>
            <p:cNvSpPr>
              <a:spLocks/>
            </p:cNvSpPr>
            <p:nvPr/>
          </p:nvSpPr>
          <p:spPr bwMode="auto">
            <a:xfrm>
              <a:off x="5463199" y="2219132"/>
              <a:ext cx="146050" cy="88900"/>
            </a:xfrm>
            <a:custGeom>
              <a:avLst/>
              <a:gdLst>
                <a:gd name="T0" fmla="*/ 16 w 67"/>
                <a:gd name="T1" fmla="*/ 39 h 41"/>
                <a:gd name="T2" fmla="*/ 2 w 67"/>
                <a:gd name="T3" fmla="*/ 33 h 41"/>
                <a:gd name="T4" fmla="*/ 8 w 67"/>
                <a:gd name="T5" fmla="*/ 19 h 41"/>
                <a:gd name="T6" fmla="*/ 50 w 67"/>
                <a:gd name="T7" fmla="*/ 2 h 41"/>
                <a:gd name="T8" fmla="*/ 64 w 67"/>
                <a:gd name="T9" fmla="*/ 8 h 41"/>
                <a:gd name="T10" fmla="*/ 58 w 67"/>
                <a:gd name="T11" fmla="*/ 22 h 41"/>
                <a:gd name="T12" fmla="*/ 16 w 67"/>
                <a:gd name="T13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41">
                  <a:moveTo>
                    <a:pt x="16" y="39"/>
                  </a:moveTo>
                  <a:cubicBezTo>
                    <a:pt x="10" y="41"/>
                    <a:pt x="4" y="39"/>
                    <a:pt x="2" y="33"/>
                  </a:cubicBezTo>
                  <a:cubicBezTo>
                    <a:pt x="0" y="28"/>
                    <a:pt x="2" y="21"/>
                    <a:pt x="8" y="19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6" y="0"/>
                    <a:pt x="62" y="3"/>
                    <a:pt x="64" y="8"/>
                  </a:cubicBezTo>
                  <a:cubicBezTo>
                    <a:pt x="67" y="14"/>
                    <a:pt x="64" y="20"/>
                    <a:pt x="58" y="22"/>
                  </a:cubicBezTo>
                  <a:lnTo>
                    <a:pt x="16" y="3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0" name="Freeform 85"/>
            <p:cNvSpPr>
              <a:spLocks noEditPoints="1"/>
            </p:cNvSpPr>
            <p:nvPr/>
          </p:nvSpPr>
          <p:spPr bwMode="auto">
            <a:xfrm>
              <a:off x="5379061" y="3378007"/>
              <a:ext cx="446088" cy="158750"/>
            </a:xfrm>
            <a:custGeom>
              <a:avLst/>
              <a:gdLst>
                <a:gd name="T0" fmla="*/ 142 w 205"/>
                <a:gd name="T1" fmla="*/ 5 h 73"/>
                <a:gd name="T2" fmla="*/ 157 w 205"/>
                <a:gd name="T3" fmla="*/ 2 h 73"/>
                <a:gd name="T4" fmla="*/ 164 w 205"/>
                <a:gd name="T5" fmla="*/ 5 h 73"/>
                <a:gd name="T6" fmla="*/ 179 w 205"/>
                <a:gd name="T7" fmla="*/ 2 h 73"/>
                <a:gd name="T8" fmla="*/ 202 w 205"/>
                <a:gd name="T9" fmla="*/ 18 h 73"/>
                <a:gd name="T10" fmla="*/ 187 w 205"/>
                <a:gd name="T11" fmla="*/ 42 h 73"/>
                <a:gd name="T12" fmla="*/ 177 w 205"/>
                <a:gd name="T13" fmla="*/ 43 h 73"/>
                <a:gd name="T14" fmla="*/ 166 w 205"/>
                <a:gd name="T15" fmla="*/ 18 h 73"/>
                <a:gd name="T16" fmla="*/ 172 w 205"/>
                <a:gd name="T17" fmla="*/ 45 h 73"/>
                <a:gd name="T18" fmla="*/ 167 w 205"/>
                <a:gd name="T19" fmla="*/ 50 h 73"/>
                <a:gd name="T20" fmla="*/ 142 w 205"/>
                <a:gd name="T21" fmla="*/ 55 h 73"/>
                <a:gd name="T22" fmla="*/ 142 w 205"/>
                <a:gd name="T23" fmla="*/ 20 h 73"/>
                <a:gd name="T24" fmla="*/ 158 w 205"/>
                <a:gd name="T25" fmla="*/ 17 h 73"/>
                <a:gd name="T26" fmla="*/ 163 w 205"/>
                <a:gd name="T27" fmla="*/ 19 h 73"/>
                <a:gd name="T28" fmla="*/ 161 w 205"/>
                <a:gd name="T29" fmla="*/ 9 h 73"/>
                <a:gd name="T30" fmla="*/ 155 w 205"/>
                <a:gd name="T31" fmla="*/ 5 h 73"/>
                <a:gd name="T32" fmla="*/ 142 w 205"/>
                <a:gd name="T33" fmla="*/ 8 h 73"/>
                <a:gd name="T34" fmla="*/ 142 w 205"/>
                <a:gd name="T35" fmla="*/ 5 h 73"/>
                <a:gd name="T36" fmla="*/ 28 w 205"/>
                <a:gd name="T37" fmla="*/ 30 h 73"/>
                <a:gd name="T38" fmla="*/ 116 w 205"/>
                <a:gd name="T39" fmla="*/ 13 h 73"/>
                <a:gd name="T40" fmla="*/ 121 w 205"/>
                <a:gd name="T41" fmla="*/ 9 h 73"/>
                <a:gd name="T42" fmla="*/ 142 w 205"/>
                <a:gd name="T43" fmla="*/ 5 h 73"/>
                <a:gd name="T44" fmla="*/ 142 w 205"/>
                <a:gd name="T45" fmla="*/ 8 h 73"/>
                <a:gd name="T46" fmla="*/ 124 w 205"/>
                <a:gd name="T47" fmla="*/ 11 h 73"/>
                <a:gd name="T48" fmla="*/ 120 w 205"/>
                <a:gd name="T49" fmla="*/ 17 h 73"/>
                <a:gd name="T50" fmla="*/ 122 w 205"/>
                <a:gd name="T51" fmla="*/ 28 h 73"/>
                <a:gd name="T52" fmla="*/ 122 w 205"/>
                <a:gd name="T53" fmla="*/ 28 h 73"/>
                <a:gd name="T54" fmla="*/ 126 w 205"/>
                <a:gd name="T55" fmla="*/ 24 h 73"/>
                <a:gd name="T56" fmla="*/ 142 w 205"/>
                <a:gd name="T57" fmla="*/ 20 h 73"/>
                <a:gd name="T58" fmla="*/ 142 w 205"/>
                <a:gd name="T59" fmla="*/ 55 h 73"/>
                <a:gd name="T60" fmla="*/ 130 w 205"/>
                <a:gd name="T61" fmla="*/ 57 h 73"/>
                <a:gd name="T62" fmla="*/ 125 w 205"/>
                <a:gd name="T63" fmla="*/ 56 h 73"/>
                <a:gd name="T64" fmla="*/ 35 w 205"/>
                <a:gd name="T65" fmla="*/ 73 h 73"/>
                <a:gd name="T66" fmla="*/ 28 w 205"/>
                <a:gd name="T67" fmla="*/ 70 h 73"/>
                <a:gd name="T68" fmla="*/ 28 w 205"/>
                <a:gd name="T69" fmla="*/ 67 h 73"/>
                <a:gd name="T70" fmla="*/ 35 w 205"/>
                <a:gd name="T71" fmla="*/ 70 h 73"/>
                <a:gd name="T72" fmla="*/ 35 w 205"/>
                <a:gd name="T73" fmla="*/ 70 h 73"/>
                <a:gd name="T74" fmla="*/ 37 w 205"/>
                <a:gd name="T75" fmla="*/ 70 h 73"/>
                <a:gd name="T76" fmla="*/ 42 w 205"/>
                <a:gd name="T77" fmla="*/ 62 h 73"/>
                <a:gd name="T78" fmla="*/ 36 w 205"/>
                <a:gd name="T79" fmla="*/ 57 h 73"/>
                <a:gd name="T80" fmla="*/ 40 w 205"/>
                <a:gd name="T81" fmla="*/ 50 h 73"/>
                <a:gd name="T82" fmla="*/ 34 w 205"/>
                <a:gd name="T83" fmla="*/ 45 h 73"/>
                <a:gd name="T84" fmla="*/ 37 w 205"/>
                <a:gd name="T85" fmla="*/ 38 h 73"/>
                <a:gd name="T86" fmla="*/ 30 w 205"/>
                <a:gd name="T87" fmla="*/ 33 h 73"/>
                <a:gd name="T88" fmla="*/ 28 w 205"/>
                <a:gd name="T89" fmla="*/ 33 h 73"/>
                <a:gd name="T90" fmla="*/ 28 w 205"/>
                <a:gd name="T91" fmla="*/ 34 h 73"/>
                <a:gd name="T92" fmla="*/ 28 w 205"/>
                <a:gd name="T93" fmla="*/ 30 h 73"/>
                <a:gd name="T94" fmla="*/ 26 w 205"/>
                <a:gd name="T95" fmla="*/ 31 h 73"/>
                <a:gd name="T96" fmla="*/ 28 w 205"/>
                <a:gd name="T97" fmla="*/ 30 h 73"/>
                <a:gd name="T98" fmla="*/ 28 w 205"/>
                <a:gd name="T99" fmla="*/ 34 h 73"/>
                <a:gd name="T100" fmla="*/ 13 w 205"/>
                <a:gd name="T101" fmla="*/ 49 h 73"/>
                <a:gd name="T102" fmla="*/ 15 w 205"/>
                <a:gd name="T103" fmla="*/ 62 h 73"/>
                <a:gd name="T104" fmla="*/ 28 w 205"/>
                <a:gd name="T105" fmla="*/ 67 h 73"/>
                <a:gd name="T106" fmla="*/ 28 w 205"/>
                <a:gd name="T107" fmla="*/ 70 h 73"/>
                <a:gd name="T108" fmla="*/ 0 w 205"/>
                <a:gd name="T109" fmla="*/ 58 h 73"/>
                <a:gd name="T110" fmla="*/ 26 w 205"/>
                <a:gd name="T111" fmla="*/ 3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5" h="73">
                  <a:moveTo>
                    <a:pt x="142" y="5"/>
                  </a:moveTo>
                  <a:cubicBezTo>
                    <a:pt x="157" y="2"/>
                    <a:pt x="157" y="2"/>
                    <a:pt x="157" y="2"/>
                  </a:cubicBezTo>
                  <a:cubicBezTo>
                    <a:pt x="160" y="1"/>
                    <a:pt x="163" y="3"/>
                    <a:pt x="164" y="5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90" y="0"/>
                    <a:pt x="200" y="7"/>
                    <a:pt x="202" y="18"/>
                  </a:cubicBezTo>
                  <a:cubicBezTo>
                    <a:pt x="205" y="29"/>
                    <a:pt x="197" y="39"/>
                    <a:pt x="187" y="42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72" y="45"/>
                    <a:pt x="172" y="45"/>
                    <a:pt x="172" y="45"/>
                  </a:cubicBezTo>
                  <a:cubicBezTo>
                    <a:pt x="172" y="47"/>
                    <a:pt x="170" y="50"/>
                    <a:pt x="167" y="50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60" y="17"/>
                    <a:pt x="162" y="18"/>
                    <a:pt x="163" y="19"/>
                  </a:cubicBezTo>
                  <a:cubicBezTo>
                    <a:pt x="161" y="9"/>
                    <a:pt x="161" y="9"/>
                    <a:pt x="161" y="9"/>
                  </a:cubicBezTo>
                  <a:cubicBezTo>
                    <a:pt x="161" y="6"/>
                    <a:pt x="158" y="5"/>
                    <a:pt x="155" y="5"/>
                  </a:cubicBezTo>
                  <a:cubicBezTo>
                    <a:pt x="142" y="8"/>
                    <a:pt x="142" y="8"/>
                    <a:pt x="142" y="8"/>
                  </a:cubicBezTo>
                  <a:lnTo>
                    <a:pt x="142" y="5"/>
                  </a:lnTo>
                  <a:close/>
                  <a:moveTo>
                    <a:pt x="28" y="30"/>
                  </a:moveTo>
                  <a:cubicBezTo>
                    <a:pt x="116" y="13"/>
                    <a:pt x="116" y="13"/>
                    <a:pt x="116" y="13"/>
                  </a:cubicBezTo>
                  <a:cubicBezTo>
                    <a:pt x="117" y="11"/>
                    <a:pt x="119" y="9"/>
                    <a:pt x="121" y="9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1" y="12"/>
                    <a:pt x="119" y="15"/>
                    <a:pt x="120" y="17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2" y="26"/>
                    <a:pt x="124" y="24"/>
                    <a:pt x="126" y="24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28" y="58"/>
                    <a:pt x="126" y="57"/>
                    <a:pt x="125" y="56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41" y="69"/>
                    <a:pt x="43" y="66"/>
                    <a:pt x="42" y="62"/>
                  </a:cubicBezTo>
                  <a:cubicBezTo>
                    <a:pt x="42" y="59"/>
                    <a:pt x="39" y="57"/>
                    <a:pt x="36" y="57"/>
                  </a:cubicBezTo>
                  <a:cubicBezTo>
                    <a:pt x="39" y="56"/>
                    <a:pt x="40" y="53"/>
                    <a:pt x="40" y="50"/>
                  </a:cubicBezTo>
                  <a:cubicBezTo>
                    <a:pt x="39" y="47"/>
                    <a:pt x="37" y="45"/>
                    <a:pt x="34" y="45"/>
                  </a:cubicBezTo>
                  <a:cubicBezTo>
                    <a:pt x="36" y="44"/>
                    <a:pt x="38" y="41"/>
                    <a:pt x="37" y="38"/>
                  </a:cubicBezTo>
                  <a:cubicBezTo>
                    <a:pt x="37" y="34"/>
                    <a:pt x="33" y="32"/>
                    <a:pt x="30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lnTo>
                    <a:pt x="28" y="30"/>
                  </a:lnTo>
                  <a:close/>
                  <a:moveTo>
                    <a:pt x="26" y="31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26" y="31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1" name="Freeform 86"/>
            <p:cNvSpPr>
              <a:spLocks/>
            </p:cNvSpPr>
            <p:nvPr/>
          </p:nvSpPr>
          <p:spPr bwMode="auto">
            <a:xfrm>
              <a:off x="7226911" y="3787582"/>
              <a:ext cx="246063" cy="315913"/>
            </a:xfrm>
            <a:custGeom>
              <a:avLst/>
              <a:gdLst>
                <a:gd name="T0" fmla="*/ 113 w 113"/>
                <a:gd name="T1" fmla="*/ 25 h 145"/>
                <a:gd name="T2" fmla="*/ 108 w 113"/>
                <a:gd name="T3" fmla="*/ 22 h 145"/>
                <a:gd name="T4" fmla="*/ 42 w 113"/>
                <a:gd name="T5" fmla="*/ 128 h 145"/>
                <a:gd name="T6" fmla="*/ 19 w 113"/>
                <a:gd name="T7" fmla="*/ 132 h 145"/>
                <a:gd name="T8" fmla="*/ 12 w 113"/>
                <a:gd name="T9" fmla="*/ 109 h 145"/>
                <a:gd name="T10" fmla="*/ 78 w 113"/>
                <a:gd name="T11" fmla="*/ 3 h 145"/>
                <a:gd name="T12" fmla="*/ 73 w 113"/>
                <a:gd name="T13" fmla="*/ 0 h 145"/>
                <a:gd name="T14" fmla="*/ 6 w 113"/>
                <a:gd name="T15" fmla="*/ 107 h 145"/>
                <a:gd name="T16" fmla="*/ 15 w 113"/>
                <a:gd name="T17" fmla="*/ 138 h 145"/>
                <a:gd name="T18" fmla="*/ 47 w 113"/>
                <a:gd name="T19" fmla="*/ 132 h 145"/>
                <a:gd name="T20" fmla="*/ 113 w 113"/>
                <a:gd name="T21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45">
                  <a:moveTo>
                    <a:pt x="113" y="25"/>
                  </a:moveTo>
                  <a:cubicBezTo>
                    <a:pt x="108" y="22"/>
                    <a:pt x="108" y="22"/>
                    <a:pt x="108" y="22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8" y="135"/>
                    <a:pt x="27" y="137"/>
                    <a:pt x="19" y="132"/>
                  </a:cubicBezTo>
                  <a:cubicBezTo>
                    <a:pt x="11" y="127"/>
                    <a:pt x="8" y="117"/>
                    <a:pt x="12" y="109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0" y="117"/>
                    <a:pt x="4" y="131"/>
                    <a:pt x="15" y="138"/>
                  </a:cubicBezTo>
                  <a:cubicBezTo>
                    <a:pt x="26" y="145"/>
                    <a:pt x="40" y="142"/>
                    <a:pt x="47" y="132"/>
                  </a:cubicBezTo>
                  <a:lnTo>
                    <a:pt x="113" y="2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2" name="Freeform 87"/>
            <p:cNvSpPr>
              <a:spLocks/>
            </p:cNvSpPr>
            <p:nvPr/>
          </p:nvSpPr>
          <p:spPr bwMode="auto">
            <a:xfrm>
              <a:off x="7366611" y="3776469"/>
              <a:ext cx="119063" cy="82550"/>
            </a:xfrm>
            <a:custGeom>
              <a:avLst/>
              <a:gdLst>
                <a:gd name="T0" fmla="*/ 54 w 55"/>
                <a:gd name="T1" fmla="*/ 35 h 38"/>
                <a:gd name="T2" fmla="*/ 48 w 55"/>
                <a:gd name="T3" fmla="*/ 37 h 38"/>
                <a:gd name="T4" fmla="*/ 3 w 55"/>
                <a:gd name="T5" fmla="*/ 9 h 38"/>
                <a:gd name="T6" fmla="*/ 2 w 55"/>
                <a:gd name="T7" fmla="*/ 3 h 38"/>
                <a:gd name="T8" fmla="*/ 8 w 55"/>
                <a:gd name="T9" fmla="*/ 1 h 38"/>
                <a:gd name="T10" fmla="*/ 53 w 55"/>
                <a:gd name="T11" fmla="*/ 29 h 38"/>
                <a:gd name="T12" fmla="*/ 54 w 55"/>
                <a:gd name="T13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8">
                  <a:moveTo>
                    <a:pt x="54" y="35"/>
                  </a:moveTo>
                  <a:cubicBezTo>
                    <a:pt x="53" y="37"/>
                    <a:pt x="50" y="38"/>
                    <a:pt x="48" y="3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6" y="0"/>
                    <a:pt x="8" y="1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5" y="31"/>
                    <a:pt x="55" y="33"/>
                    <a:pt x="54" y="3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3" name="Freeform 88"/>
            <p:cNvSpPr>
              <a:spLocks/>
            </p:cNvSpPr>
            <p:nvPr/>
          </p:nvSpPr>
          <p:spPr bwMode="auto">
            <a:xfrm>
              <a:off x="7274536" y="3841557"/>
              <a:ext cx="163513" cy="227013"/>
            </a:xfrm>
            <a:custGeom>
              <a:avLst/>
              <a:gdLst>
                <a:gd name="T0" fmla="*/ 75 w 75"/>
                <a:gd name="T1" fmla="*/ 4 h 104"/>
                <a:gd name="T2" fmla="*/ 69 w 75"/>
                <a:gd name="T3" fmla="*/ 0 h 104"/>
                <a:gd name="T4" fmla="*/ 10 w 75"/>
                <a:gd name="T5" fmla="*/ 95 h 104"/>
                <a:gd name="T6" fmla="*/ 0 w 75"/>
                <a:gd name="T7" fmla="*/ 100 h 104"/>
                <a:gd name="T8" fmla="*/ 1 w 75"/>
                <a:gd name="T9" fmla="*/ 101 h 104"/>
                <a:gd name="T10" fmla="*/ 17 w 75"/>
                <a:gd name="T11" fmla="*/ 98 h 104"/>
                <a:gd name="T12" fmla="*/ 75 w 75"/>
                <a:gd name="T13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04">
                  <a:moveTo>
                    <a:pt x="75" y="4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8" y="98"/>
                    <a:pt x="4" y="100"/>
                    <a:pt x="0" y="100"/>
                  </a:cubicBezTo>
                  <a:cubicBezTo>
                    <a:pt x="0" y="100"/>
                    <a:pt x="1" y="100"/>
                    <a:pt x="1" y="101"/>
                  </a:cubicBezTo>
                  <a:cubicBezTo>
                    <a:pt x="7" y="104"/>
                    <a:pt x="14" y="103"/>
                    <a:pt x="17" y="98"/>
                  </a:cubicBezTo>
                  <a:lnTo>
                    <a:pt x="75" y="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4" name="Freeform 89"/>
            <p:cNvSpPr>
              <a:spLocks noEditPoints="1"/>
            </p:cNvSpPr>
            <p:nvPr/>
          </p:nvSpPr>
          <p:spPr bwMode="auto">
            <a:xfrm>
              <a:off x="6893536" y="2549332"/>
              <a:ext cx="222250" cy="161925"/>
            </a:xfrm>
            <a:custGeom>
              <a:avLst/>
              <a:gdLst>
                <a:gd name="T0" fmla="*/ 84 w 102"/>
                <a:gd name="T1" fmla="*/ 71 h 74"/>
                <a:gd name="T2" fmla="*/ 79 w 102"/>
                <a:gd name="T3" fmla="*/ 69 h 74"/>
                <a:gd name="T4" fmla="*/ 79 w 102"/>
                <a:gd name="T5" fmla="*/ 69 h 74"/>
                <a:gd name="T6" fmla="*/ 79 w 102"/>
                <a:gd name="T7" fmla="*/ 52 h 74"/>
                <a:gd name="T8" fmla="*/ 86 w 102"/>
                <a:gd name="T9" fmla="*/ 49 h 74"/>
                <a:gd name="T10" fmla="*/ 90 w 102"/>
                <a:gd name="T11" fmla="*/ 38 h 74"/>
                <a:gd name="T12" fmla="*/ 79 w 102"/>
                <a:gd name="T13" fmla="*/ 31 h 74"/>
                <a:gd name="T14" fmla="*/ 85 w 102"/>
                <a:gd name="T15" fmla="*/ 20 h 74"/>
                <a:gd name="T16" fmla="*/ 79 w 102"/>
                <a:gd name="T17" fmla="*/ 16 h 74"/>
                <a:gd name="T18" fmla="*/ 72 w 102"/>
                <a:gd name="T19" fmla="*/ 3 h 74"/>
                <a:gd name="T20" fmla="*/ 79 w 102"/>
                <a:gd name="T21" fmla="*/ 16 h 74"/>
                <a:gd name="T22" fmla="*/ 72 w 102"/>
                <a:gd name="T23" fmla="*/ 21 h 74"/>
                <a:gd name="T24" fmla="*/ 72 w 102"/>
                <a:gd name="T25" fmla="*/ 9 h 74"/>
                <a:gd name="T26" fmla="*/ 79 w 102"/>
                <a:gd name="T27" fmla="*/ 73 h 74"/>
                <a:gd name="T28" fmla="*/ 72 w 102"/>
                <a:gd name="T29" fmla="*/ 69 h 74"/>
                <a:gd name="T30" fmla="*/ 79 w 102"/>
                <a:gd name="T31" fmla="*/ 73 h 74"/>
                <a:gd name="T32" fmla="*/ 79 w 102"/>
                <a:gd name="T33" fmla="*/ 34 h 74"/>
                <a:gd name="T34" fmla="*/ 75 w 102"/>
                <a:gd name="T35" fmla="*/ 45 h 74"/>
                <a:gd name="T36" fmla="*/ 79 w 102"/>
                <a:gd name="T37" fmla="*/ 52 h 74"/>
                <a:gd name="T38" fmla="*/ 72 w 102"/>
                <a:gd name="T39" fmla="*/ 25 h 74"/>
                <a:gd name="T40" fmla="*/ 79 w 102"/>
                <a:gd name="T41" fmla="*/ 31 h 74"/>
                <a:gd name="T42" fmla="*/ 72 w 102"/>
                <a:gd name="T43" fmla="*/ 3 h 74"/>
                <a:gd name="T44" fmla="*/ 71 w 102"/>
                <a:gd name="T45" fmla="*/ 8 h 74"/>
                <a:gd name="T46" fmla="*/ 66 w 102"/>
                <a:gd name="T47" fmla="*/ 2 h 74"/>
                <a:gd name="T48" fmla="*/ 66 w 102"/>
                <a:gd name="T49" fmla="*/ 73 h 74"/>
                <a:gd name="T50" fmla="*/ 67 w 102"/>
                <a:gd name="T51" fmla="*/ 65 h 74"/>
                <a:gd name="T52" fmla="*/ 72 w 102"/>
                <a:gd name="T53" fmla="*/ 74 h 74"/>
                <a:gd name="T54" fmla="*/ 72 w 102"/>
                <a:gd name="T55" fmla="*/ 21 h 74"/>
                <a:gd name="T56" fmla="*/ 72 w 102"/>
                <a:gd name="T57" fmla="*/ 52 h 74"/>
                <a:gd name="T58" fmla="*/ 66 w 102"/>
                <a:gd name="T59" fmla="*/ 57 h 74"/>
                <a:gd name="T60" fmla="*/ 69 w 102"/>
                <a:gd name="T61" fmla="*/ 16 h 74"/>
                <a:gd name="T62" fmla="*/ 22 w 102"/>
                <a:gd name="T63" fmla="*/ 10 h 74"/>
                <a:gd name="T64" fmla="*/ 66 w 102"/>
                <a:gd name="T65" fmla="*/ 5 h 74"/>
                <a:gd name="T66" fmla="*/ 64 w 102"/>
                <a:gd name="T67" fmla="*/ 6 h 74"/>
                <a:gd name="T68" fmla="*/ 66 w 102"/>
                <a:gd name="T69" fmla="*/ 16 h 74"/>
                <a:gd name="T70" fmla="*/ 66 w 102"/>
                <a:gd name="T71" fmla="*/ 64 h 74"/>
                <a:gd name="T72" fmla="*/ 37 w 102"/>
                <a:gd name="T73" fmla="*/ 57 h 74"/>
                <a:gd name="T74" fmla="*/ 22 w 102"/>
                <a:gd name="T75" fmla="*/ 49 h 74"/>
                <a:gd name="T76" fmla="*/ 27 w 102"/>
                <a:gd name="T77" fmla="*/ 48 h 74"/>
                <a:gd name="T78" fmla="*/ 22 w 102"/>
                <a:gd name="T79" fmla="*/ 27 h 74"/>
                <a:gd name="T80" fmla="*/ 2 w 102"/>
                <a:gd name="T81" fmla="*/ 41 h 74"/>
                <a:gd name="T82" fmla="*/ 22 w 102"/>
                <a:gd name="T83" fmla="*/ 10 h 74"/>
                <a:gd name="T84" fmla="*/ 17 w 102"/>
                <a:gd name="T85" fmla="*/ 28 h 74"/>
                <a:gd name="T86" fmla="*/ 22 w 102"/>
                <a:gd name="T87" fmla="*/ 49 h 74"/>
                <a:gd name="T88" fmla="*/ 2 w 102"/>
                <a:gd name="T89" fmla="*/ 4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2" h="74">
                  <a:moveTo>
                    <a:pt x="79" y="7"/>
                  </a:moveTo>
                  <a:cubicBezTo>
                    <a:pt x="102" y="22"/>
                    <a:pt x="98" y="62"/>
                    <a:pt x="84" y="71"/>
                  </a:cubicBezTo>
                  <a:cubicBezTo>
                    <a:pt x="82" y="72"/>
                    <a:pt x="80" y="73"/>
                    <a:pt x="79" y="73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3" y="67"/>
                    <a:pt x="85" y="61"/>
                    <a:pt x="83" y="57"/>
                  </a:cubicBezTo>
                  <a:cubicBezTo>
                    <a:pt x="82" y="55"/>
                    <a:pt x="80" y="53"/>
                    <a:pt x="79" y="52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81" y="50"/>
                    <a:pt x="84" y="50"/>
                    <a:pt x="86" y="49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90" y="47"/>
                    <a:pt x="92" y="42"/>
                    <a:pt x="90" y="38"/>
                  </a:cubicBezTo>
                  <a:cubicBezTo>
                    <a:pt x="88" y="34"/>
                    <a:pt x="83" y="32"/>
                    <a:pt x="79" y="34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0" y="31"/>
                    <a:pt x="81" y="30"/>
                    <a:pt x="82" y="30"/>
                  </a:cubicBezTo>
                  <a:cubicBezTo>
                    <a:pt x="86" y="28"/>
                    <a:pt x="87" y="24"/>
                    <a:pt x="85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4" y="17"/>
                    <a:pt x="81" y="16"/>
                    <a:pt x="79" y="16"/>
                  </a:cubicBezTo>
                  <a:lnTo>
                    <a:pt x="79" y="7"/>
                  </a:lnTo>
                  <a:close/>
                  <a:moveTo>
                    <a:pt x="72" y="3"/>
                  </a:moveTo>
                  <a:cubicBezTo>
                    <a:pt x="74" y="4"/>
                    <a:pt x="76" y="5"/>
                    <a:pt x="79" y="7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7" y="16"/>
                    <a:pt x="76" y="16"/>
                    <a:pt x="75" y="17"/>
                  </a:cubicBezTo>
                  <a:cubicBezTo>
                    <a:pt x="73" y="17"/>
                    <a:pt x="72" y="19"/>
                    <a:pt x="72" y="21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2"/>
                    <a:pt x="72" y="10"/>
                    <a:pt x="72" y="9"/>
                  </a:cubicBezTo>
                  <a:cubicBezTo>
                    <a:pt x="72" y="3"/>
                    <a:pt x="72" y="3"/>
                    <a:pt x="72" y="3"/>
                  </a:cubicBezTo>
                  <a:close/>
                  <a:moveTo>
                    <a:pt x="79" y="73"/>
                  </a:moveTo>
                  <a:cubicBezTo>
                    <a:pt x="76" y="74"/>
                    <a:pt x="74" y="74"/>
                    <a:pt x="72" y="74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4" y="70"/>
                    <a:pt x="76" y="70"/>
                    <a:pt x="79" y="69"/>
                  </a:cubicBezTo>
                  <a:cubicBezTo>
                    <a:pt x="79" y="73"/>
                    <a:pt x="79" y="73"/>
                    <a:pt x="79" y="73"/>
                  </a:cubicBezTo>
                  <a:close/>
                  <a:moveTo>
                    <a:pt x="79" y="31"/>
                  </a:moveTo>
                  <a:cubicBezTo>
                    <a:pt x="79" y="34"/>
                    <a:pt x="79" y="34"/>
                    <a:pt x="79" y="34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4" y="36"/>
                    <a:pt x="73" y="41"/>
                    <a:pt x="75" y="45"/>
                  </a:cubicBezTo>
                  <a:cubicBezTo>
                    <a:pt x="76" y="47"/>
                    <a:pt x="77" y="48"/>
                    <a:pt x="79" y="49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6" y="51"/>
                    <a:pt x="74" y="51"/>
                    <a:pt x="72" y="52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3" y="29"/>
                    <a:pt x="76" y="31"/>
                    <a:pt x="79" y="31"/>
                  </a:cubicBezTo>
                  <a:close/>
                  <a:moveTo>
                    <a:pt x="66" y="2"/>
                  </a:moveTo>
                  <a:cubicBezTo>
                    <a:pt x="68" y="2"/>
                    <a:pt x="70" y="3"/>
                    <a:pt x="72" y="3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1" y="9"/>
                    <a:pt x="71" y="9"/>
                    <a:pt x="71" y="8"/>
                  </a:cubicBezTo>
                  <a:cubicBezTo>
                    <a:pt x="70" y="7"/>
                    <a:pt x="68" y="5"/>
                    <a:pt x="66" y="5"/>
                  </a:cubicBezTo>
                  <a:cubicBezTo>
                    <a:pt x="66" y="2"/>
                    <a:pt x="66" y="2"/>
                    <a:pt x="66" y="2"/>
                  </a:cubicBezTo>
                  <a:close/>
                  <a:moveTo>
                    <a:pt x="72" y="74"/>
                  </a:moveTo>
                  <a:cubicBezTo>
                    <a:pt x="70" y="74"/>
                    <a:pt x="68" y="73"/>
                    <a:pt x="66" y="73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6" y="64"/>
                    <a:pt x="67" y="64"/>
                    <a:pt x="67" y="65"/>
                  </a:cubicBezTo>
                  <a:cubicBezTo>
                    <a:pt x="68" y="67"/>
                    <a:pt x="70" y="68"/>
                    <a:pt x="72" y="69"/>
                  </a:cubicBezTo>
                  <a:cubicBezTo>
                    <a:pt x="72" y="74"/>
                    <a:pt x="72" y="74"/>
                    <a:pt x="72" y="74"/>
                  </a:cubicBezTo>
                  <a:close/>
                  <a:moveTo>
                    <a:pt x="72" y="13"/>
                  </a:moveTo>
                  <a:cubicBezTo>
                    <a:pt x="72" y="21"/>
                    <a:pt x="72" y="21"/>
                    <a:pt x="72" y="21"/>
                  </a:cubicBezTo>
                  <a:cubicBezTo>
                    <a:pt x="71" y="22"/>
                    <a:pt x="71" y="24"/>
                    <a:pt x="72" y="25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69" y="54"/>
                    <a:pt x="67" y="55"/>
                    <a:pt x="66" y="57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7" y="16"/>
                    <a:pt x="68" y="16"/>
                    <a:pt x="69" y="16"/>
                  </a:cubicBezTo>
                  <a:cubicBezTo>
                    <a:pt x="70" y="15"/>
                    <a:pt x="71" y="14"/>
                    <a:pt x="72" y="13"/>
                  </a:cubicBezTo>
                  <a:close/>
                  <a:moveTo>
                    <a:pt x="22" y="10"/>
                  </a:moveTo>
                  <a:cubicBezTo>
                    <a:pt x="41" y="2"/>
                    <a:pt x="55" y="0"/>
                    <a:pt x="66" y="2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5" y="5"/>
                    <a:pt x="65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1" y="7"/>
                    <a:pt x="60" y="11"/>
                    <a:pt x="61" y="13"/>
                  </a:cubicBezTo>
                  <a:cubicBezTo>
                    <a:pt x="62" y="15"/>
                    <a:pt x="64" y="16"/>
                    <a:pt x="66" y="1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9"/>
                    <a:pt x="66" y="62"/>
                    <a:pt x="66" y="64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56" y="68"/>
                    <a:pt x="48" y="56"/>
                    <a:pt x="37" y="57"/>
                  </a:cubicBezTo>
                  <a:cubicBezTo>
                    <a:pt x="32" y="57"/>
                    <a:pt x="27" y="58"/>
                    <a:pt x="22" y="57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49"/>
                    <a:pt x="25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2" y="45"/>
                    <a:pt x="34" y="38"/>
                    <a:pt x="32" y="33"/>
                  </a:cubicBezTo>
                  <a:cubicBezTo>
                    <a:pt x="30" y="29"/>
                    <a:pt x="26" y="27"/>
                    <a:pt x="22" y="27"/>
                  </a:cubicBezTo>
                  <a:lnTo>
                    <a:pt x="22" y="10"/>
                  </a:lnTo>
                  <a:close/>
                  <a:moveTo>
                    <a:pt x="2" y="41"/>
                  </a:moveTo>
                  <a:cubicBezTo>
                    <a:pt x="0" y="23"/>
                    <a:pt x="18" y="12"/>
                    <a:pt x="18" y="12"/>
                  </a:cubicBezTo>
                  <a:cubicBezTo>
                    <a:pt x="20" y="12"/>
                    <a:pt x="21" y="11"/>
                    <a:pt x="22" y="1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7"/>
                    <a:pt x="19" y="27"/>
                    <a:pt x="17" y="28"/>
                  </a:cubicBezTo>
                  <a:cubicBezTo>
                    <a:pt x="12" y="31"/>
                    <a:pt x="9" y="37"/>
                    <a:pt x="12" y="43"/>
                  </a:cubicBezTo>
                  <a:cubicBezTo>
                    <a:pt x="14" y="47"/>
                    <a:pt x="18" y="49"/>
                    <a:pt x="22" y="49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2" y="57"/>
                    <a:pt x="4" y="53"/>
                    <a:pt x="2" y="4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5" name="Freeform 90"/>
            <p:cNvSpPr>
              <a:spLocks/>
            </p:cNvSpPr>
            <p:nvPr/>
          </p:nvSpPr>
          <p:spPr bwMode="auto">
            <a:xfrm>
              <a:off x="5040924" y="3609782"/>
              <a:ext cx="206375" cy="266700"/>
            </a:xfrm>
            <a:custGeom>
              <a:avLst/>
              <a:gdLst>
                <a:gd name="T0" fmla="*/ 0 w 95"/>
                <a:gd name="T1" fmla="*/ 21 h 123"/>
                <a:gd name="T2" fmla="*/ 4 w 95"/>
                <a:gd name="T3" fmla="*/ 19 h 123"/>
                <a:gd name="T4" fmla="*/ 59 w 95"/>
                <a:gd name="T5" fmla="*/ 109 h 123"/>
                <a:gd name="T6" fmla="*/ 79 w 95"/>
                <a:gd name="T7" fmla="*/ 112 h 123"/>
                <a:gd name="T8" fmla="*/ 85 w 95"/>
                <a:gd name="T9" fmla="*/ 93 h 123"/>
                <a:gd name="T10" fmla="*/ 29 w 95"/>
                <a:gd name="T11" fmla="*/ 3 h 123"/>
                <a:gd name="T12" fmla="*/ 34 w 95"/>
                <a:gd name="T13" fmla="*/ 0 h 123"/>
                <a:gd name="T14" fmla="*/ 90 w 95"/>
                <a:gd name="T15" fmla="*/ 91 h 123"/>
                <a:gd name="T16" fmla="*/ 82 w 95"/>
                <a:gd name="T17" fmla="*/ 117 h 123"/>
                <a:gd name="T18" fmla="*/ 56 w 95"/>
                <a:gd name="T19" fmla="*/ 112 h 123"/>
                <a:gd name="T20" fmla="*/ 0 w 95"/>
                <a:gd name="T21" fmla="*/ 2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23">
                  <a:moveTo>
                    <a:pt x="0" y="21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63" y="115"/>
                    <a:pt x="72" y="117"/>
                    <a:pt x="79" y="112"/>
                  </a:cubicBezTo>
                  <a:cubicBezTo>
                    <a:pt x="87" y="108"/>
                    <a:pt x="89" y="99"/>
                    <a:pt x="85" y="9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5" y="100"/>
                    <a:pt x="92" y="111"/>
                    <a:pt x="82" y="117"/>
                  </a:cubicBezTo>
                  <a:cubicBezTo>
                    <a:pt x="73" y="123"/>
                    <a:pt x="61" y="121"/>
                    <a:pt x="56" y="112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6" name="Freeform 91"/>
            <p:cNvSpPr>
              <a:spLocks/>
            </p:cNvSpPr>
            <p:nvPr/>
          </p:nvSpPr>
          <p:spPr bwMode="auto">
            <a:xfrm>
              <a:off x="5028224" y="3600257"/>
              <a:ext cx="101600" cy="69850"/>
            </a:xfrm>
            <a:custGeom>
              <a:avLst/>
              <a:gdLst>
                <a:gd name="T0" fmla="*/ 1 w 47"/>
                <a:gd name="T1" fmla="*/ 30 h 32"/>
                <a:gd name="T2" fmla="*/ 6 w 47"/>
                <a:gd name="T3" fmla="*/ 31 h 32"/>
                <a:gd name="T4" fmla="*/ 44 w 47"/>
                <a:gd name="T5" fmla="*/ 7 h 32"/>
                <a:gd name="T6" fmla="*/ 46 w 47"/>
                <a:gd name="T7" fmla="*/ 2 h 32"/>
                <a:gd name="T8" fmla="*/ 41 w 47"/>
                <a:gd name="T9" fmla="*/ 1 h 32"/>
                <a:gd name="T10" fmla="*/ 2 w 47"/>
                <a:gd name="T11" fmla="*/ 25 h 32"/>
                <a:gd name="T12" fmla="*/ 1 w 47"/>
                <a:gd name="T1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2">
                  <a:moveTo>
                    <a:pt x="1" y="30"/>
                  </a:moveTo>
                  <a:cubicBezTo>
                    <a:pt x="2" y="32"/>
                    <a:pt x="4" y="32"/>
                    <a:pt x="6" y="31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6" y="6"/>
                    <a:pt x="47" y="4"/>
                    <a:pt x="46" y="2"/>
                  </a:cubicBezTo>
                  <a:cubicBezTo>
                    <a:pt x="45" y="1"/>
                    <a:pt x="42" y="0"/>
                    <a:pt x="41" y="1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6"/>
                    <a:pt x="0" y="28"/>
                    <a:pt x="1" y="3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7" name="Freeform 92"/>
            <p:cNvSpPr>
              <a:spLocks/>
            </p:cNvSpPr>
            <p:nvPr/>
          </p:nvSpPr>
          <p:spPr bwMode="auto">
            <a:xfrm>
              <a:off x="5069499" y="3657407"/>
              <a:ext cx="139700" cy="192088"/>
            </a:xfrm>
            <a:custGeom>
              <a:avLst/>
              <a:gdLst>
                <a:gd name="T0" fmla="*/ 0 w 64"/>
                <a:gd name="T1" fmla="*/ 3 h 88"/>
                <a:gd name="T2" fmla="*/ 5 w 64"/>
                <a:gd name="T3" fmla="*/ 0 h 88"/>
                <a:gd name="T4" fmla="*/ 55 w 64"/>
                <a:gd name="T5" fmla="*/ 80 h 88"/>
                <a:gd name="T6" fmla="*/ 64 w 64"/>
                <a:gd name="T7" fmla="*/ 85 h 88"/>
                <a:gd name="T8" fmla="*/ 63 w 64"/>
                <a:gd name="T9" fmla="*/ 85 h 88"/>
                <a:gd name="T10" fmla="*/ 49 w 64"/>
                <a:gd name="T11" fmla="*/ 82 h 88"/>
                <a:gd name="T12" fmla="*/ 0 w 64"/>
                <a:gd name="T13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8">
                  <a:moveTo>
                    <a:pt x="0" y="3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7" y="83"/>
                    <a:pt x="60" y="85"/>
                    <a:pt x="64" y="85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58" y="88"/>
                    <a:pt x="52" y="87"/>
                    <a:pt x="49" y="8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8" name="Freeform 93"/>
            <p:cNvSpPr>
              <a:spLocks noEditPoints="1"/>
            </p:cNvSpPr>
            <p:nvPr/>
          </p:nvSpPr>
          <p:spPr bwMode="auto">
            <a:xfrm>
              <a:off x="6401411" y="5260782"/>
              <a:ext cx="219075" cy="239713"/>
            </a:xfrm>
            <a:custGeom>
              <a:avLst/>
              <a:gdLst>
                <a:gd name="T0" fmla="*/ 78 w 101"/>
                <a:gd name="T1" fmla="*/ 51 h 110"/>
                <a:gd name="T2" fmla="*/ 75 w 101"/>
                <a:gd name="T3" fmla="*/ 63 h 110"/>
                <a:gd name="T4" fmla="*/ 75 w 101"/>
                <a:gd name="T5" fmla="*/ 73 h 110"/>
                <a:gd name="T6" fmla="*/ 77 w 101"/>
                <a:gd name="T7" fmla="*/ 74 h 110"/>
                <a:gd name="T8" fmla="*/ 86 w 101"/>
                <a:gd name="T9" fmla="*/ 86 h 110"/>
                <a:gd name="T10" fmla="*/ 75 w 101"/>
                <a:gd name="T11" fmla="*/ 80 h 110"/>
                <a:gd name="T12" fmla="*/ 75 w 101"/>
                <a:gd name="T13" fmla="*/ 22 h 110"/>
                <a:gd name="T14" fmla="*/ 86 w 101"/>
                <a:gd name="T15" fmla="*/ 15 h 110"/>
                <a:gd name="T16" fmla="*/ 77 w 101"/>
                <a:gd name="T17" fmla="*/ 28 h 110"/>
                <a:gd name="T18" fmla="*/ 75 w 101"/>
                <a:gd name="T19" fmla="*/ 28 h 110"/>
                <a:gd name="T20" fmla="*/ 98 w 101"/>
                <a:gd name="T21" fmla="*/ 48 h 110"/>
                <a:gd name="T22" fmla="*/ 83 w 101"/>
                <a:gd name="T23" fmla="*/ 51 h 110"/>
                <a:gd name="T24" fmla="*/ 98 w 101"/>
                <a:gd name="T25" fmla="*/ 53 h 110"/>
                <a:gd name="T26" fmla="*/ 98 w 101"/>
                <a:gd name="T27" fmla="*/ 48 h 110"/>
                <a:gd name="T28" fmla="*/ 52 w 101"/>
                <a:gd name="T29" fmla="*/ 110 h 110"/>
                <a:gd name="T30" fmla="*/ 66 w 101"/>
                <a:gd name="T31" fmla="*/ 74 h 110"/>
                <a:gd name="T32" fmla="*/ 75 w 101"/>
                <a:gd name="T33" fmla="*/ 39 h 110"/>
                <a:gd name="T34" fmla="*/ 50 w 101"/>
                <a:gd name="T35" fmla="*/ 29 h 110"/>
                <a:gd name="T36" fmla="*/ 72 w 101"/>
                <a:gd name="T37" fmla="*/ 51 h 110"/>
                <a:gd name="T38" fmla="*/ 62 w 101"/>
                <a:gd name="T39" fmla="*/ 70 h 110"/>
                <a:gd name="T40" fmla="*/ 60 w 101"/>
                <a:gd name="T41" fmla="*/ 85 h 110"/>
                <a:gd name="T42" fmla="*/ 50 w 101"/>
                <a:gd name="T43" fmla="*/ 110 h 110"/>
                <a:gd name="T44" fmla="*/ 75 w 101"/>
                <a:gd name="T45" fmla="*/ 28 h 110"/>
                <a:gd name="T46" fmla="*/ 74 w 101"/>
                <a:gd name="T47" fmla="*/ 24 h 110"/>
                <a:gd name="T48" fmla="*/ 75 w 101"/>
                <a:gd name="T49" fmla="*/ 73 h 110"/>
                <a:gd name="T50" fmla="*/ 74 w 101"/>
                <a:gd name="T51" fmla="*/ 78 h 110"/>
                <a:gd name="T52" fmla="*/ 75 w 101"/>
                <a:gd name="T53" fmla="*/ 73 h 110"/>
                <a:gd name="T54" fmla="*/ 50 w 101"/>
                <a:gd name="T55" fmla="*/ 0 h 110"/>
                <a:gd name="T56" fmla="*/ 53 w 101"/>
                <a:gd name="T57" fmla="*/ 3 h 110"/>
                <a:gd name="T58" fmla="*/ 50 w 101"/>
                <a:gd name="T59" fmla="*/ 18 h 110"/>
                <a:gd name="T60" fmla="*/ 50 w 101"/>
                <a:gd name="T61" fmla="*/ 23 h 110"/>
                <a:gd name="T62" fmla="*/ 25 w 101"/>
                <a:gd name="T63" fmla="*/ 63 h 110"/>
                <a:gd name="T64" fmla="*/ 35 w 101"/>
                <a:gd name="T65" fmla="*/ 96 h 110"/>
                <a:gd name="T66" fmla="*/ 50 w 101"/>
                <a:gd name="T67" fmla="*/ 110 h 110"/>
                <a:gd name="T68" fmla="*/ 41 w 101"/>
                <a:gd name="T69" fmla="*/ 85 h 110"/>
                <a:gd name="T70" fmla="*/ 39 w 101"/>
                <a:gd name="T71" fmla="*/ 70 h 110"/>
                <a:gd name="T72" fmla="*/ 34 w 101"/>
                <a:gd name="T73" fmla="*/ 35 h 110"/>
                <a:gd name="T74" fmla="*/ 50 w 101"/>
                <a:gd name="T75" fmla="*/ 23 h 110"/>
                <a:gd name="T76" fmla="*/ 50 w 101"/>
                <a:gd name="T77" fmla="*/ 18 h 110"/>
                <a:gd name="T78" fmla="*/ 48 w 101"/>
                <a:gd name="T79" fmla="*/ 3 h 110"/>
                <a:gd name="T80" fmla="*/ 25 w 101"/>
                <a:gd name="T81" fmla="*/ 80 h 110"/>
                <a:gd name="T82" fmla="*/ 27 w 101"/>
                <a:gd name="T83" fmla="*/ 74 h 110"/>
                <a:gd name="T84" fmla="*/ 25 w 101"/>
                <a:gd name="T85" fmla="*/ 80 h 110"/>
                <a:gd name="T86" fmla="*/ 25 w 101"/>
                <a:gd name="T87" fmla="*/ 22 h 110"/>
                <a:gd name="T88" fmla="*/ 27 w 101"/>
                <a:gd name="T89" fmla="*/ 28 h 110"/>
                <a:gd name="T90" fmla="*/ 25 w 101"/>
                <a:gd name="T91" fmla="*/ 39 h 110"/>
                <a:gd name="T92" fmla="*/ 25 w 101"/>
                <a:gd name="T93" fmla="*/ 63 h 110"/>
                <a:gd name="T94" fmla="*/ 25 w 101"/>
                <a:gd name="T95" fmla="*/ 22 h 110"/>
                <a:gd name="T96" fmla="*/ 23 w 101"/>
                <a:gd name="T97" fmla="*/ 28 h 110"/>
                <a:gd name="T98" fmla="*/ 15 w 101"/>
                <a:gd name="T99" fmla="*/ 19 h 110"/>
                <a:gd name="T100" fmla="*/ 18 w 101"/>
                <a:gd name="T101" fmla="*/ 15 h 110"/>
                <a:gd name="T102" fmla="*/ 25 w 101"/>
                <a:gd name="T103" fmla="*/ 73 h 110"/>
                <a:gd name="T104" fmla="*/ 18 w 101"/>
                <a:gd name="T105" fmla="*/ 86 h 110"/>
                <a:gd name="T106" fmla="*/ 15 w 101"/>
                <a:gd name="T107" fmla="*/ 83 h 110"/>
                <a:gd name="T108" fmla="*/ 23 w 101"/>
                <a:gd name="T109" fmla="*/ 74 h 110"/>
                <a:gd name="T110" fmla="*/ 18 w 101"/>
                <a:gd name="T111" fmla="*/ 51 h 110"/>
                <a:gd name="T112" fmla="*/ 15 w 101"/>
                <a:gd name="T113" fmla="*/ 48 h 110"/>
                <a:gd name="T114" fmla="*/ 0 w 101"/>
                <a:gd name="T115" fmla="*/ 51 h 110"/>
                <a:gd name="T116" fmla="*/ 15 w 101"/>
                <a:gd name="T117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110">
                  <a:moveTo>
                    <a:pt x="75" y="63"/>
                  </a:moveTo>
                  <a:cubicBezTo>
                    <a:pt x="77" y="59"/>
                    <a:pt x="78" y="55"/>
                    <a:pt x="78" y="51"/>
                  </a:cubicBezTo>
                  <a:cubicBezTo>
                    <a:pt x="78" y="47"/>
                    <a:pt x="77" y="43"/>
                    <a:pt x="75" y="39"/>
                  </a:cubicBezTo>
                  <a:cubicBezTo>
                    <a:pt x="75" y="63"/>
                    <a:pt x="75" y="63"/>
                    <a:pt x="75" y="63"/>
                  </a:cubicBezTo>
                  <a:close/>
                  <a:moveTo>
                    <a:pt x="75" y="80"/>
                  </a:moveTo>
                  <a:cubicBezTo>
                    <a:pt x="75" y="73"/>
                    <a:pt x="75" y="73"/>
                    <a:pt x="75" y="73"/>
                  </a:cubicBezTo>
                  <a:cubicBezTo>
                    <a:pt x="76" y="73"/>
                    <a:pt x="77" y="73"/>
                    <a:pt x="77" y="74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7" y="84"/>
                    <a:pt x="87" y="85"/>
                    <a:pt x="86" y="86"/>
                  </a:cubicBezTo>
                  <a:cubicBezTo>
                    <a:pt x="85" y="87"/>
                    <a:pt x="83" y="87"/>
                    <a:pt x="82" y="86"/>
                  </a:cubicBezTo>
                  <a:cubicBezTo>
                    <a:pt x="75" y="80"/>
                    <a:pt x="75" y="80"/>
                    <a:pt x="75" y="80"/>
                  </a:cubicBezTo>
                  <a:close/>
                  <a:moveTo>
                    <a:pt x="75" y="28"/>
                  </a:moveTo>
                  <a:cubicBezTo>
                    <a:pt x="75" y="22"/>
                    <a:pt x="75" y="22"/>
                    <a:pt x="75" y="22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3" y="14"/>
                    <a:pt x="85" y="14"/>
                    <a:pt x="86" y="15"/>
                  </a:cubicBezTo>
                  <a:cubicBezTo>
                    <a:pt x="87" y="16"/>
                    <a:pt x="87" y="18"/>
                    <a:pt x="86" y="19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28"/>
                    <a:pt x="76" y="28"/>
                    <a:pt x="75" y="28"/>
                  </a:cubicBezTo>
                  <a:close/>
                  <a:moveTo>
                    <a:pt x="98" y="48"/>
                  </a:moveTo>
                  <a:cubicBezTo>
                    <a:pt x="98" y="48"/>
                    <a:pt x="98" y="48"/>
                    <a:pt x="98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4" y="48"/>
                    <a:pt x="83" y="49"/>
                    <a:pt x="83" y="51"/>
                  </a:cubicBezTo>
                  <a:cubicBezTo>
                    <a:pt x="83" y="52"/>
                    <a:pt x="84" y="53"/>
                    <a:pt x="86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100" y="53"/>
                    <a:pt x="101" y="52"/>
                    <a:pt x="101" y="51"/>
                  </a:cubicBezTo>
                  <a:cubicBezTo>
                    <a:pt x="101" y="49"/>
                    <a:pt x="100" y="48"/>
                    <a:pt x="98" y="48"/>
                  </a:cubicBezTo>
                  <a:close/>
                  <a:moveTo>
                    <a:pt x="50" y="110"/>
                  </a:moveTo>
                  <a:cubicBezTo>
                    <a:pt x="52" y="110"/>
                    <a:pt x="52" y="110"/>
                    <a:pt x="52" y="110"/>
                  </a:cubicBezTo>
                  <a:cubicBezTo>
                    <a:pt x="60" y="110"/>
                    <a:pt x="66" y="104"/>
                    <a:pt x="66" y="96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70" y="71"/>
                    <a:pt x="73" y="67"/>
                    <a:pt x="75" y="63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1" y="29"/>
                    <a:pt x="61" y="23"/>
                    <a:pt x="50" y="23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6" y="29"/>
                    <a:pt x="62" y="31"/>
                    <a:pt x="66" y="35"/>
                  </a:cubicBezTo>
                  <a:cubicBezTo>
                    <a:pt x="70" y="39"/>
                    <a:pt x="72" y="45"/>
                    <a:pt x="72" y="51"/>
                  </a:cubicBezTo>
                  <a:cubicBezTo>
                    <a:pt x="72" y="59"/>
                    <a:pt x="68" y="66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1" y="70"/>
                    <a:pt x="60" y="71"/>
                    <a:pt x="60" y="72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110"/>
                    <a:pt x="50" y="110"/>
                    <a:pt x="50" y="110"/>
                  </a:cubicBezTo>
                  <a:close/>
                  <a:moveTo>
                    <a:pt x="75" y="22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4" y="28"/>
                    <a:pt x="74" y="28"/>
                  </a:cubicBezTo>
                  <a:cubicBezTo>
                    <a:pt x="72" y="27"/>
                    <a:pt x="72" y="25"/>
                    <a:pt x="74" y="24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5" y="73"/>
                  </a:moveTo>
                  <a:cubicBezTo>
                    <a:pt x="75" y="80"/>
                    <a:pt x="75" y="80"/>
                    <a:pt x="75" y="80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2" y="77"/>
                    <a:pt x="72" y="75"/>
                    <a:pt x="74" y="74"/>
                  </a:cubicBezTo>
                  <a:cubicBezTo>
                    <a:pt x="74" y="73"/>
                    <a:pt x="75" y="73"/>
                    <a:pt x="75" y="73"/>
                  </a:cubicBezTo>
                  <a:close/>
                  <a:moveTo>
                    <a:pt x="50" y="18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2" y="0"/>
                    <a:pt x="53" y="2"/>
                    <a:pt x="53" y="3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7"/>
                    <a:pt x="52" y="18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lose/>
                  <a:moveTo>
                    <a:pt x="50" y="23"/>
                  </a:moveTo>
                  <a:cubicBezTo>
                    <a:pt x="39" y="23"/>
                    <a:pt x="30" y="29"/>
                    <a:pt x="25" y="39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7" y="68"/>
                    <a:pt x="31" y="71"/>
                    <a:pt x="35" y="74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104"/>
                    <a:pt x="41" y="110"/>
                    <a:pt x="49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1" y="71"/>
                    <a:pt x="40" y="71"/>
                    <a:pt x="39" y="70"/>
                  </a:cubicBezTo>
                  <a:cubicBezTo>
                    <a:pt x="33" y="66"/>
                    <a:pt x="28" y="59"/>
                    <a:pt x="28" y="51"/>
                  </a:cubicBezTo>
                  <a:cubicBezTo>
                    <a:pt x="28" y="45"/>
                    <a:pt x="30" y="39"/>
                    <a:pt x="34" y="35"/>
                  </a:cubicBezTo>
                  <a:cubicBezTo>
                    <a:pt x="39" y="31"/>
                    <a:pt x="44" y="29"/>
                    <a:pt x="50" y="29"/>
                  </a:cubicBezTo>
                  <a:cubicBezTo>
                    <a:pt x="50" y="23"/>
                    <a:pt x="50" y="23"/>
                    <a:pt x="50" y="23"/>
                  </a:cubicBezTo>
                  <a:close/>
                  <a:moveTo>
                    <a:pt x="50" y="0"/>
                  </a:moveTo>
                  <a:cubicBezTo>
                    <a:pt x="50" y="18"/>
                    <a:pt x="50" y="18"/>
                    <a:pt x="50" y="18"/>
                  </a:cubicBezTo>
                  <a:cubicBezTo>
                    <a:pt x="49" y="18"/>
                    <a:pt x="48" y="17"/>
                    <a:pt x="48" y="1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9" y="1"/>
                    <a:pt x="50" y="0"/>
                  </a:cubicBezTo>
                  <a:close/>
                  <a:moveTo>
                    <a:pt x="25" y="80"/>
                  </a:moveTo>
                  <a:cubicBezTo>
                    <a:pt x="25" y="73"/>
                    <a:pt x="25" y="73"/>
                    <a:pt x="25" y="73"/>
                  </a:cubicBezTo>
                  <a:cubicBezTo>
                    <a:pt x="26" y="73"/>
                    <a:pt x="27" y="73"/>
                    <a:pt x="27" y="74"/>
                  </a:cubicBezTo>
                  <a:cubicBezTo>
                    <a:pt x="28" y="75"/>
                    <a:pt x="28" y="77"/>
                    <a:pt x="27" y="78"/>
                  </a:cubicBezTo>
                  <a:cubicBezTo>
                    <a:pt x="25" y="80"/>
                    <a:pt x="25" y="80"/>
                    <a:pt x="25" y="80"/>
                  </a:cubicBezTo>
                  <a:close/>
                  <a:moveTo>
                    <a:pt x="25" y="28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5"/>
                    <a:pt x="28" y="27"/>
                    <a:pt x="27" y="28"/>
                  </a:cubicBezTo>
                  <a:cubicBezTo>
                    <a:pt x="27" y="28"/>
                    <a:pt x="26" y="28"/>
                    <a:pt x="25" y="28"/>
                  </a:cubicBezTo>
                  <a:close/>
                  <a:moveTo>
                    <a:pt x="25" y="39"/>
                  </a:moveTo>
                  <a:cubicBezTo>
                    <a:pt x="23" y="42"/>
                    <a:pt x="22" y="46"/>
                    <a:pt x="22" y="51"/>
                  </a:cubicBezTo>
                  <a:cubicBezTo>
                    <a:pt x="22" y="55"/>
                    <a:pt x="23" y="59"/>
                    <a:pt x="25" y="63"/>
                  </a:cubicBezTo>
                  <a:cubicBezTo>
                    <a:pt x="25" y="39"/>
                    <a:pt x="25" y="39"/>
                    <a:pt x="25" y="39"/>
                  </a:cubicBezTo>
                  <a:close/>
                  <a:moveTo>
                    <a:pt x="25" y="22"/>
                  </a:move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4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8"/>
                    <a:pt x="14" y="16"/>
                    <a:pt x="15" y="15"/>
                  </a:cubicBezTo>
                  <a:cubicBezTo>
                    <a:pt x="16" y="14"/>
                    <a:pt x="17" y="14"/>
                    <a:pt x="18" y="15"/>
                  </a:cubicBezTo>
                  <a:cubicBezTo>
                    <a:pt x="25" y="22"/>
                    <a:pt x="25" y="22"/>
                    <a:pt x="25" y="22"/>
                  </a:cubicBezTo>
                  <a:close/>
                  <a:moveTo>
                    <a:pt x="25" y="73"/>
                  </a:moveTo>
                  <a:cubicBezTo>
                    <a:pt x="25" y="80"/>
                    <a:pt x="25" y="80"/>
                    <a:pt x="25" y="80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7" y="87"/>
                    <a:pt x="16" y="87"/>
                    <a:pt x="15" y="86"/>
                  </a:cubicBezTo>
                  <a:cubicBezTo>
                    <a:pt x="14" y="85"/>
                    <a:pt x="14" y="84"/>
                    <a:pt x="15" y="83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4" y="74"/>
                    <a:pt x="25" y="73"/>
                    <a:pt x="25" y="73"/>
                  </a:cubicBezTo>
                  <a:close/>
                  <a:moveTo>
                    <a:pt x="18" y="51"/>
                  </a:moveTo>
                  <a:cubicBezTo>
                    <a:pt x="18" y="51"/>
                    <a:pt x="18" y="51"/>
                    <a:pt x="18" y="51"/>
                  </a:cubicBezTo>
                  <a:cubicBezTo>
                    <a:pt x="18" y="49"/>
                    <a:pt x="16" y="48"/>
                    <a:pt x="15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9"/>
                    <a:pt x="0" y="51"/>
                  </a:cubicBezTo>
                  <a:cubicBezTo>
                    <a:pt x="0" y="52"/>
                    <a:pt x="1" y="53"/>
                    <a:pt x="3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6" y="53"/>
                    <a:pt x="18" y="52"/>
                    <a:pt x="18" y="5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9" name="Freeform 94"/>
            <p:cNvSpPr>
              <a:spLocks/>
            </p:cNvSpPr>
            <p:nvPr/>
          </p:nvSpPr>
          <p:spPr bwMode="auto">
            <a:xfrm>
              <a:off x="6136299" y="3681219"/>
              <a:ext cx="63500" cy="60325"/>
            </a:xfrm>
            <a:custGeom>
              <a:avLst/>
              <a:gdLst>
                <a:gd name="T0" fmla="*/ 28 w 29"/>
                <a:gd name="T1" fmla="*/ 16 h 28"/>
                <a:gd name="T2" fmla="*/ 12 w 29"/>
                <a:gd name="T3" fmla="*/ 27 h 28"/>
                <a:gd name="T4" fmla="*/ 1 w 29"/>
                <a:gd name="T5" fmla="*/ 12 h 28"/>
                <a:gd name="T6" fmla="*/ 17 w 29"/>
                <a:gd name="T7" fmla="*/ 1 h 28"/>
                <a:gd name="T8" fmla="*/ 28 w 29"/>
                <a:gd name="T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8" y="16"/>
                  </a:moveTo>
                  <a:cubicBezTo>
                    <a:pt x="26" y="23"/>
                    <a:pt x="19" y="28"/>
                    <a:pt x="12" y="27"/>
                  </a:cubicBezTo>
                  <a:cubicBezTo>
                    <a:pt x="5" y="26"/>
                    <a:pt x="0" y="19"/>
                    <a:pt x="1" y="12"/>
                  </a:cubicBezTo>
                  <a:cubicBezTo>
                    <a:pt x="3" y="4"/>
                    <a:pt x="10" y="0"/>
                    <a:pt x="17" y="1"/>
                  </a:cubicBezTo>
                  <a:cubicBezTo>
                    <a:pt x="24" y="2"/>
                    <a:pt x="29" y="9"/>
                    <a:pt x="28" y="16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0" name="Freeform 95"/>
            <p:cNvSpPr>
              <a:spLocks/>
            </p:cNvSpPr>
            <p:nvPr/>
          </p:nvSpPr>
          <p:spPr bwMode="auto">
            <a:xfrm>
              <a:off x="6122011" y="3498657"/>
              <a:ext cx="58738" cy="196850"/>
            </a:xfrm>
            <a:custGeom>
              <a:avLst/>
              <a:gdLst>
                <a:gd name="T0" fmla="*/ 27 w 27"/>
                <a:gd name="T1" fmla="*/ 90 h 91"/>
                <a:gd name="T2" fmla="*/ 12 w 27"/>
                <a:gd name="T3" fmla="*/ 14 h 91"/>
                <a:gd name="T4" fmla="*/ 1 w 27"/>
                <a:gd name="T5" fmla="*/ 0 h 91"/>
                <a:gd name="T6" fmla="*/ 17 w 27"/>
                <a:gd name="T7" fmla="*/ 91 h 91"/>
                <a:gd name="T8" fmla="*/ 27 w 27"/>
                <a:gd name="T9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1">
                  <a:moveTo>
                    <a:pt x="27" y="90"/>
                  </a:moveTo>
                  <a:cubicBezTo>
                    <a:pt x="27" y="90"/>
                    <a:pt x="12" y="14"/>
                    <a:pt x="12" y="14"/>
                  </a:cubicBezTo>
                  <a:cubicBezTo>
                    <a:pt x="12" y="14"/>
                    <a:pt x="3" y="0"/>
                    <a:pt x="1" y="0"/>
                  </a:cubicBezTo>
                  <a:cubicBezTo>
                    <a:pt x="0" y="0"/>
                    <a:pt x="17" y="91"/>
                    <a:pt x="17" y="91"/>
                  </a:cubicBezTo>
                  <a:lnTo>
                    <a:pt x="27" y="9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1" name="Freeform 96"/>
            <p:cNvSpPr>
              <a:spLocks/>
            </p:cNvSpPr>
            <p:nvPr/>
          </p:nvSpPr>
          <p:spPr bwMode="auto">
            <a:xfrm>
              <a:off x="6163286" y="3530407"/>
              <a:ext cx="127000" cy="169863"/>
            </a:xfrm>
            <a:custGeom>
              <a:avLst/>
              <a:gdLst>
                <a:gd name="T0" fmla="*/ 1 w 80"/>
                <a:gd name="T1" fmla="*/ 99 h 107"/>
                <a:gd name="T2" fmla="*/ 60 w 80"/>
                <a:gd name="T3" fmla="*/ 13 h 107"/>
                <a:gd name="T4" fmla="*/ 80 w 80"/>
                <a:gd name="T5" fmla="*/ 0 h 107"/>
                <a:gd name="T6" fmla="*/ 71 w 80"/>
                <a:gd name="T7" fmla="*/ 21 h 107"/>
                <a:gd name="T8" fmla="*/ 12 w 80"/>
                <a:gd name="T9" fmla="*/ 107 h 107"/>
                <a:gd name="T10" fmla="*/ 0 w 80"/>
                <a:gd name="T11" fmla="*/ 100 h 107"/>
                <a:gd name="T12" fmla="*/ 1 w 80"/>
                <a:gd name="T13" fmla="*/ 9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07">
                  <a:moveTo>
                    <a:pt x="1" y="99"/>
                  </a:moveTo>
                  <a:lnTo>
                    <a:pt x="60" y="13"/>
                  </a:lnTo>
                  <a:lnTo>
                    <a:pt x="80" y="0"/>
                  </a:lnTo>
                  <a:lnTo>
                    <a:pt x="71" y="21"/>
                  </a:lnTo>
                  <a:lnTo>
                    <a:pt x="12" y="107"/>
                  </a:lnTo>
                  <a:lnTo>
                    <a:pt x="0" y="100"/>
                  </a:lnTo>
                  <a:lnTo>
                    <a:pt x="1" y="9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2" name="Freeform 97"/>
            <p:cNvSpPr>
              <a:spLocks/>
            </p:cNvSpPr>
            <p:nvPr/>
          </p:nvSpPr>
          <p:spPr bwMode="auto">
            <a:xfrm>
              <a:off x="6152174" y="3727257"/>
              <a:ext cx="15875" cy="31750"/>
            </a:xfrm>
            <a:custGeom>
              <a:avLst/>
              <a:gdLst>
                <a:gd name="T0" fmla="*/ 2 w 7"/>
                <a:gd name="T1" fmla="*/ 3 h 15"/>
                <a:gd name="T2" fmla="*/ 5 w 7"/>
                <a:gd name="T3" fmla="*/ 1 h 15"/>
                <a:gd name="T4" fmla="*/ 7 w 7"/>
                <a:gd name="T5" fmla="*/ 3 h 15"/>
                <a:gd name="T6" fmla="*/ 5 w 7"/>
                <a:gd name="T7" fmla="*/ 13 h 15"/>
                <a:gd name="T8" fmla="*/ 3 w 7"/>
                <a:gd name="T9" fmla="*/ 15 h 15"/>
                <a:gd name="T10" fmla="*/ 1 w 7"/>
                <a:gd name="T11" fmla="*/ 12 h 15"/>
                <a:gd name="T12" fmla="*/ 2 w 7"/>
                <a:gd name="T1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5">
                  <a:moveTo>
                    <a:pt x="2" y="3"/>
                  </a:moveTo>
                  <a:cubicBezTo>
                    <a:pt x="3" y="1"/>
                    <a:pt x="4" y="0"/>
                    <a:pt x="5" y="1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ubicBezTo>
                    <a:pt x="1" y="15"/>
                    <a:pt x="0" y="13"/>
                    <a:pt x="1" y="12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3" name="Freeform 98"/>
            <p:cNvSpPr>
              <a:spLocks noEditPoints="1"/>
            </p:cNvSpPr>
            <p:nvPr/>
          </p:nvSpPr>
          <p:spPr bwMode="auto">
            <a:xfrm>
              <a:off x="6101374" y="2119119"/>
              <a:ext cx="220663" cy="236538"/>
            </a:xfrm>
            <a:custGeom>
              <a:avLst/>
              <a:gdLst>
                <a:gd name="T0" fmla="*/ 78 w 101"/>
                <a:gd name="T1" fmla="*/ 50 h 109"/>
                <a:gd name="T2" fmla="*/ 76 w 101"/>
                <a:gd name="T3" fmla="*/ 62 h 109"/>
                <a:gd name="T4" fmla="*/ 76 w 101"/>
                <a:gd name="T5" fmla="*/ 73 h 109"/>
                <a:gd name="T6" fmla="*/ 78 w 101"/>
                <a:gd name="T7" fmla="*/ 73 h 109"/>
                <a:gd name="T8" fmla="*/ 86 w 101"/>
                <a:gd name="T9" fmla="*/ 86 h 109"/>
                <a:gd name="T10" fmla="*/ 76 w 101"/>
                <a:gd name="T11" fmla="*/ 79 h 109"/>
                <a:gd name="T12" fmla="*/ 76 w 101"/>
                <a:gd name="T13" fmla="*/ 22 h 109"/>
                <a:gd name="T14" fmla="*/ 86 w 101"/>
                <a:gd name="T15" fmla="*/ 15 h 109"/>
                <a:gd name="T16" fmla="*/ 78 w 101"/>
                <a:gd name="T17" fmla="*/ 27 h 109"/>
                <a:gd name="T18" fmla="*/ 76 w 101"/>
                <a:gd name="T19" fmla="*/ 28 h 109"/>
                <a:gd name="T20" fmla="*/ 99 w 101"/>
                <a:gd name="T21" fmla="*/ 48 h 109"/>
                <a:gd name="T22" fmla="*/ 84 w 101"/>
                <a:gd name="T23" fmla="*/ 50 h 109"/>
                <a:gd name="T24" fmla="*/ 99 w 101"/>
                <a:gd name="T25" fmla="*/ 53 h 109"/>
                <a:gd name="T26" fmla="*/ 99 w 101"/>
                <a:gd name="T27" fmla="*/ 48 h 109"/>
                <a:gd name="T28" fmla="*/ 53 w 101"/>
                <a:gd name="T29" fmla="*/ 109 h 109"/>
                <a:gd name="T30" fmla="*/ 66 w 101"/>
                <a:gd name="T31" fmla="*/ 73 h 109"/>
                <a:gd name="T32" fmla="*/ 76 w 101"/>
                <a:gd name="T33" fmla="*/ 38 h 109"/>
                <a:gd name="T34" fmla="*/ 51 w 101"/>
                <a:gd name="T35" fmla="*/ 28 h 109"/>
                <a:gd name="T36" fmla="*/ 73 w 101"/>
                <a:gd name="T37" fmla="*/ 50 h 109"/>
                <a:gd name="T38" fmla="*/ 62 w 101"/>
                <a:gd name="T39" fmla="*/ 69 h 109"/>
                <a:gd name="T40" fmla="*/ 61 w 101"/>
                <a:gd name="T41" fmla="*/ 84 h 109"/>
                <a:gd name="T42" fmla="*/ 51 w 101"/>
                <a:gd name="T43" fmla="*/ 109 h 109"/>
                <a:gd name="T44" fmla="*/ 76 w 101"/>
                <a:gd name="T45" fmla="*/ 28 h 109"/>
                <a:gd name="T46" fmla="*/ 74 w 101"/>
                <a:gd name="T47" fmla="*/ 23 h 109"/>
                <a:gd name="T48" fmla="*/ 76 w 101"/>
                <a:gd name="T49" fmla="*/ 73 h 109"/>
                <a:gd name="T50" fmla="*/ 74 w 101"/>
                <a:gd name="T51" fmla="*/ 77 h 109"/>
                <a:gd name="T52" fmla="*/ 76 w 101"/>
                <a:gd name="T53" fmla="*/ 73 h 109"/>
                <a:gd name="T54" fmla="*/ 51 w 101"/>
                <a:gd name="T55" fmla="*/ 0 h 109"/>
                <a:gd name="T56" fmla="*/ 53 w 101"/>
                <a:gd name="T57" fmla="*/ 2 h 109"/>
                <a:gd name="T58" fmla="*/ 51 w 101"/>
                <a:gd name="T59" fmla="*/ 17 h 109"/>
                <a:gd name="T60" fmla="*/ 51 w 101"/>
                <a:gd name="T61" fmla="*/ 22 h 109"/>
                <a:gd name="T62" fmla="*/ 26 w 101"/>
                <a:gd name="T63" fmla="*/ 62 h 109"/>
                <a:gd name="T64" fmla="*/ 35 w 101"/>
                <a:gd name="T65" fmla="*/ 95 h 109"/>
                <a:gd name="T66" fmla="*/ 51 w 101"/>
                <a:gd name="T67" fmla="*/ 109 h 109"/>
                <a:gd name="T68" fmla="*/ 41 w 101"/>
                <a:gd name="T69" fmla="*/ 84 h 109"/>
                <a:gd name="T70" fmla="*/ 40 w 101"/>
                <a:gd name="T71" fmla="*/ 69 h 109"/>
                <a:gd name="T72" fmla="*/ 35 w 101"/>
                <a:gd name="T73" fmla="*/ 35 h 109"/>
                <a:gd name="T74" fmla="*/ 51 w 101"/>
                <a:gd name="T75" fmla="*/ 22 h 109"/>
                <a:gd name="T76" fmla="*/ 51 w 101"/>
                <a:gd name="T77" fmla="*/ 17 h 109"/>
                <a:gd name="T78" fmla="*/ 48 w 101"/>
                <a:gd name="T79" fmla="*/ 2 h 109"/>
                <a:gd name="T80" fmla="*/ 26 w 101"/>
                <a:gd name="T81" fmla="*/ 79 h 109"/>
                <a:gd name="T82" fmla="*/ 28 w 101"/>
                <a:gd name="T83" fmla="*/ 73 h 109"/>
                <a:gd name="T84" fmla="*/ 26 w 101"/>
                <a:gd name="T85" fmla="*/ 79 h 109"/>
                <a:gd name="T86" fmla="*/ 26 w 101"/>
                <a:gd name="T87" fmla="*/ 21 h 109"/>
                <a:gd name="T88" fmla="*/ 28 w 101"/>
                <a:gd name="T89" fmla="*/ 27 h 109"/>
                <a:gd name="T90" fmla="*/ 26 w 101"/>
                <a:gd name="T91" fmla="*/ 38 h 109"/>
                <a:gd name="T92" fmla="*/ 26 w 101"/>
                <a:gd name="T93" fmla="*/ 62 h 109"/>
                <a:gd name="T94" fmla="*/ 26 w 101"/>
                <a:gd name="T95" fmla="*/ 21 h 109"/>
                <a:gd name="T96" fmla="*/ 24 w 101"/>
                <a:gd name="T97" fmla="*/ 27 h 109"/>
                <a:gd name="T98" fmla="*/ 15 w 101"/>
                <a:gd name="T99" fmla="*/ 18 h 109"/>
                <a:gd name="T100" fmla="*/ 19 w 101"/>
                <a:gd name="T101" fmla="*/ 15 h 109"/>
                <a:gd name="T102" fmla="*/ 26 w 101"/>
                <a:gd name="T103" fmla="*/ 73 h 109"/>
                <a:gd name="T104" fmla="*/ 19 w 101"/>
                <a:gd name="T105" fmla="*/ 86 h 109"/>
                <a:gd name="T106" fmla="*/ 15 w 101"/>
                <a:gd name="T107" fmla="*/ 82 h 109"/>
                <a:gd name="T108" fmla="*/ 24 w 101"/>
                <a:gd name="T109" fmla="*/ 73 h 109"/>
                <a:gd name="T110" fmla="*/ 18 w 101"/>
                <a:gd name="T111" fmla="*/ 50 h 109"/>
                <a:gd name="T112" fmla="*/ 15 w 101"/>
                <a:gd name="T113" fmla="*/ 48 h 109"/>
                <a:gd name="T114" fmla="*/ 0 w 101"/>
                <a:gd name="T115" fmla="*/ 50 h 109"/>
                <a:gd name="T116" fmla="*/ 15 w 101"/>
                <a:gd name="T117" fmla="*/ 5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109">
                  <a:moveTo>
                    <a:pt x="76" y="62"/>
                  </a:moveTo>
                  <a:cubicBezTo>
                    <a:pt x="78" y="58"/>
                    <a:pt x="78" y="54"/>
                    <a:pt x="78" y="50"/>
                  </a:cubicBezTo>
                  <a:cubicBezTo>
                    <a:pt x="78" y="46"/>
                    <a:pt x="78" y="42"/>
                    <a:pt x="76" y="38"/>
                  </a:cubicBezTo>
                  <a:cubicBezTo>
                    <a:pt x="76" y="62"/>
                    <a:pt x="76" y="62"/>
                    <a:pt x="76" y="62"/>
                  </a:cubicBezTo>
                  <a:close/>
                  <a:moveTo>
                    <a:pt x="76" y="79"/>
                  </a:move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3"/>
                    <a:pt x="78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7" y="83"/>
                    <a:pt x="87" y="85"/>
                    <a:pt x="86" y="86"/>
                  </a:cubicBezTo>
                  <a:cubicBezTo>
                    <a:pt x="85" y="87"/>
                    <a:pt x="84" y="87"/>
                    <a:pt x="83" y="86"/>
                  </a:cubicBezTo>
                  <a:cubicBezTo>
                    <a:pt x="76" y="79"/>
                    <a:pt x="76" y="79"/>
                    <a:pt x="76" y="79"/>
                  </a:cubicBezTo>
                  <a:close/>
                  <a:moveTo>
                    <a:pt x="76" y="28"/>
                  </a:moveTo>
                  <a:cubicBezTo>
                    <a:pt x="76" y="22"/>
                    <a:pt x="76" y="22"/>
                    <a:pt x="76" y="22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4" y="14"/>
                    <a:pt x="85" y="14"/>
                    <a:pt x="86" y="15"/>
                  </a:cubicBezTo>
                  <a:cubicBezTo>
                    <a:pt x="87" y="16"/>
                    <a:pt x="87" y="17"/>
                    <a:pt x="86" y="18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7" y="28"/>
                    <a:pt x="77" y="28"/>
                    <a:pt x="76" y="28"/>
                  </a:cubicBezTo>
                  <a:close/>
                  <a:moveTo>
                    <a:pt x="99" y="48"/>
                  </a:moveTo>
                  <a:cubicBezTo>
                    <a:pt x="99" y="48"/>
                    <a:pt x="99" y="48"/>
                    <a:pt x="99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5" y="48"/>
                    <a:pt x="84" y="49"/>
                    <a:pt x="84" y="50"/>
                  </a:cubicBezTo>
                  <a:cubicBezTo>
                    <a:pt x="84" y="52"/>
                    <a:pt x="85" y="53"/>
                    <a:pt x="86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100" y="53"/>
                    <a:pt x="101" y="52"/>
                    <a:pt x="101" y="50"/>
                  </a:cubicBezTo>
                  <a:cubicBezTo>
                    <a:pt x="101" y="49"/>
                    <a:pt x="100" y="48"/>
                    <a:pt x="99" y="48"/>
                  </a:cubicBezTo>
                  <a:close/>
                  <a:moveTo>
                    <a:pt x="51" y="109"/>
                  </a:moveTo>
                  <a:cubicBezTo>
                    <a:pt x="53" y="109"/>
                    <a:pt x="53" y="109"/>
                    <a:pt x="53" y="109"/>
                  </a:cubicBezTo>
                  <a:cubicBezTo>
                    <a:pt x="60" y="109"/>
                    <a:pt x="66" y="103"/>
                    <a:pt x="66" y="95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0" y="70"/>
                    <a:pt x="74" y="67"/>
                    <a:pt x="76" y="62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1" y="29"/>
                    <a:pt x="62" y="22"/>
                    <a:pt x="51" y="22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7" y="28"/>
                    <a:pt x="62" y="31"/>
                    <a:pt x="66" y="35"/>
                  </a:cubicBezTo>
                  <a:cubicBezTo>
                    <a:pt x="70" y="39"/>
                    <a:pt x="73" y="44"/>
                    <a:pt x="73" y="50"/>
                  </a:cubicBezTo>
                  <a:cubicBezTo>
                    <a:pt x="73" y="58"/>
                    <a:pt x="68" y="65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1" y="70"/>
                    <a:pt x="61" y="71"/>
                    <a:pt x="61" y="72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109"/>
                    <a:pt x="51" y="109"/>
                    <a:pt x="51" y="109"/>
                  </a:cubicBezTo>
                  <a:close/>
                  <a:moveTo>
                    <a:pt x="76" y="22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75" y="28"/>
                    <a:pt x="75" y="28"/>
                    <a:pt x="74" y="27"/>
                  </a:cubicBezTo>
                  <a:cubicBezTo>
                    <a:pt x="73" y="26"/>
                    <a:pt x="73" y="24"/>
                    <a:pt x="74" y="23"/>
                  </a:cubicBezTo>
                  <a:cubicBezTo>
                    <a:pt x="76" y="22"/>
                    <a:pt x="76" y="22"/>
                    <a:pt x="76" y="22"/>
                  </a:cubicBezTo>
                  <a:close/>
                  <a:moveTo>
                    <a:pt x="76" y="73"/>
                  </a:moveTo>
                  <a:cubicBezTo>
                    <a:pt x="76" y="79"/>
                    <a:pt x="76" y="79"/>
                    <a:pt x="76" y="7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3" y="76"/>
                    <a:pt x="73" y="74"/>
                    <a:pt x="74" y="73"/>
                  </a:cubicBezTo>
                  <a:cubicBezTo>
                    <a:pt x="75" y="73"/>
                    <a:pt x="75" y="73"/>
                    <a:pt x="76" y="73"/>
                  </a:cubicBezTo>
                  <a:close/>
                  <a:moveTo>
                    <a:pt x="51" y="17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6"/>
                    <a:pt x="52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lose/>
                  <a:moveTo>
                    <a:pt x="51" y="22"/>
                  </a:moveTo>
                  <a:cubicBezTo>
                    <a:pt x="40" y="22"/>
                    <a:pt x="30" y="29"/>
                    <a:pt x="26" y="38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8" y="67"/>
                    <a:pt x="31" y="71"/>
                    <a:pt x="35" y="74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103"/>
                    <a:pt x="42" y="109"/>
                    <a:pt x="49" y="109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1" y="71"/>
                    <a:pt x="41" y="70"/>
                    <a:pt x="40" y="69"/>
                  </a:cubicBezTo>
                  <a:cubicBezTo>
                    <a:pt x="33" y="66"/>
                    <a:pt x="28" y="58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9" y="31"/>
                    <a:pt x="44" y="28"/>
                    <a:pt x="51" y="28"/>
                  </a:cubicBezTo>
                  <a:cubicBezTo>
                    <a:pt x="51" y="22"/>
                    <a:pt x="51" y="22"/>
                    <a:pt x="51" y="22"/>
                  </a:cubicBezTo>
                  <a:close/>
                  <a:moveTo>
                    <a:pt x="51" y="0"/>
                  </a:moveTo>
                  <a:cubicBezTo>
                    <a:pt x="51" y="17"/>
                    <a:pt x="51" y="17"/>
                    <a:pt x="51" y="17"/>
                  </a:cubicBezTo>
                  <a:cubicBezTo>
                    <a:pt x="49" y="17"/>
                    <a:pt x="48" y="16"/>
                    <a:pt x="48" y="15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9" y="0"/>
                    <a:pt x="51" y="0"/>
                  </a:cubicBezTo>
                  <a:close/>
                  <a:moveTo>
                    <a:pt x="26" y="79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7" y="73"/>
                    <a:pt x="28" y="73"/>
                  </a:cubicBezTo>
                  <a:cubicBezTo>
                    <a:pt x="29" y="74"/>
                    <a:pt x="29" y="76"/>
                    <a:pt x="28" y="77"/>
                  </a:cubicBezTo>
                  <a:cubicBezTo>
                    <a:pt x="26" y="79"/>
                    <a:pt x="26" y="79"/>
                    <a:pt x="26" y="79"/>
                  </a:cubicBezTo>
                  <a:close/>
                  <a:moveTo>
                    <a:pt x="26" y="28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4"/>
                    <a:pt x="29" y="26"/>
                    <a:pt x="28" y="27"/>
                  </a:cubicBezTo>
                  <a:cubicBezTo>
                    <a:pt x="27" y="28"/>
                    <a:pt x="26" y="28"/>
                    <a:pt x="26" y="28"/>
                  </a:cubicBezTo>
                  <a:close/>
                  <a:moveTo>
                    <a:pt x="26" y="38"/>
                  </a:moveTo>
                  <a:cubicBezTo>
                    <a:pt x="24" y="42"/>
                    <a:pt x="23" y="46"/>
                    <a:pt x="23" y="50"/>
                  </a:cubicBezTo>
                  <a:cubicBezTo>
                    <a:pt x="23" y="55"/>
                    <a:pt x="24" y="59"/>
                    <a:pt x="26" y="62"/>
                  </a:cubicBezTo>
                  <a:cubicBezTo>
                    <a:pt x="26" y="38"/>
                    <a:pt x="26" y="38"/>
                    <a:pt x="26" y="38"/>
                  </a:cubicBezTo>
                  <a:close/>
                  <a:moveTo>
                    <a:pt x="26" y="21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25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7"/>
                    <a:pt x="14" y="16"/>
                    <a:pt x="15" y="15"/>
                  </a:cubicBezTo>
                  <a:cubicBezTo>
                    <a:pt x="16" y="14"/>
                    <a:pt x="18" y="14"/>
                    <a:pt x="19" y="15"/>
                  </a:cubicBezTo>
                  <a:cubicBezTo>
                    <a:pt x="26" y="21"/>
                    <a:pt x="26" y="21"/>
                    <a:pt x="26" y="21"/>
                  </a:cubicBezTo>
                  <a:close/>
                  <a:moveTo>
                    <a:pt x="26" y="73"/>
                  </a:moveTo>
                  <a:cubicBezTo>
                    <a:pt x="26" y="79"/>
                    <a:pt x="26" y="79"/>
                    <a:pt x="26" y="79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8" y="87"/>
                    <a:pt x="16" y="87"/>
                    <a:pt x="15" y="86"/>
                  </a:cubicBezTo>
                  <a:cubicBezTo>
                    <a:pt x="14" y="85"/>
                    <a:pt x="14" y="83"/>
                    <a:pt x="15" y="82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5" y="73"/>
                    <a:pt x="26" y="73"/>
                  </a:cubicBezTo>
                  <a:close/>
                  <a:moveTo>
                    <a:pt x="18" y="50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18" y="49"/>
                    <a:pt x="17" y="48"/>
                    <a:pt x="15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0" y="49"/>
                    <a:pt x="0" y="50"/>
                  </a:cubicBezTo>
                  <a:cubicBezTo>
                    <a:pt x="0" y="52"/>
                    <a:pt x="2" y="53"/>
                    <a:pt x="3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3"/>
                    <a:pt x="18" y="52"/>
                    <a:pt x="18" y="5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34" name="Oval 133"/>
          <p:cNvSpPr/>
          <p:nvPr/>
        </p:nvSpPr>
        <p:spPr>
          <a:xfrm>
            <a:off x="1150817" y="1966394"/>
            <a:ext cx="460366" cy="46036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01</a:t>
            </a:r>
            <a:endParaRPr lang="id-ID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1106130" y="3344815"/>
            <a:ext cx="505054" cy="46036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02</a:t>
            </a:r>
            <a:endParaRPr lang="id-ID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1106129" y="4723236"/>
            <a:ext cx="505054" cy="46036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03</a:t>
            </a:r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altLang="zh-CN" dirty="0">
                <a:latin typeface="+mj-lt"/>
              </a:rPr>
              <a:t>TITLE HERE</a:t>
            </a:r>
            <a:endParaRPr lang="en-US" altLang="zh-CN" dirty="0">
              <a:latin typeface="+mj-lt"/>
            </a:endParaRPr>
          </a:p>
        </p:txBody>
      </p:sp>
      <p:sp>
        <p:nvSpPr>
          <p:cNvPr id="40" name="文本占位符 3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d-ID" altLang="zh-CN" dirty="0">
                <a:latin typeface="+mj-lt"/>
              </a:rPr>
              <a:t>Design &amp; Creativity Space Studio</a:t>
            </a:r>
          </a:p>
        </p:txBody>
      </p:sp>
      <p:sp>
        <p:nvSpPr>
          <p:cNvPr id="126" name="文本框 125"/>
          <p:cNvSpPr txBox="1"/>
          <p:nvPr/>
        </p:nvSpPr>
        <p:spPr>
          <a:xfrm>
            <a:off x="1106129" y="2411101"/>
            <a:ext cx="333770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9" name="Rectangle 36"/>
          <p:cNvSpPr>
            <a:spLocks noChangeArrowheads="1"/>
          </p:cNvSpPr>
          <p:nvPr/>
        </p:nvSpPr>
        <p:spPr bwMode="auto">
          <a:xfrm>
            <a:off x="1610140" y="1996522"/>
            <a:ext cx="18822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sz="2000" b="1" dirty="0">
                <a:solidFill>
                  <a:srgbClr val="00B0F0"/>
                </a:solidFill>
                <a:latin typeface="+mj-lt"/>
                <a:sym typeface="Arial" pitchFamily="34" charset="0"/>
              </a:rPr>
              <a:t>TITLE HERE</a:t>
            </a:r>
            <a:endParaRPr lang="zh-CN" altLang="en-US" sz="2000" b="1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1106129" y="3797368"/>
            <a:ext cx="333770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1" name="Rectangle 36"/>
          <p:cNvSpPr>
            <a:spLocks noChangeArrowheads="1"/>
          </p:cNvSpPr>
          <p:nvPr/>
        </p:nvSpPr>
        <p:spPr bwMode="auto">
          <a:xfrm>
            <a:off x="1610140" y="3374943"/>
            <a:ext cx="18822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sz="2000" b="1" dirty="0">
                <a:solidFill>
                  <a:srgbClr val="00B0F0"/>
                </a:solidFill>
                <a:latin typeface="+mj-lt"/>
                <a:sym typeface="Arial" pitchFamily="34" charset="0"/>
              </a:rPr>
              <a:t>TITLE HERE</a:t>
            </a:r>
            <a:endParaRPr lang="zh-CN" altLang="en-US" sz="2000" b="1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1106129" y="5183635"/>
            <a:ext cx="333770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3" name="Rectangle 36"/>
          <p:cNvSpPr>
            <a:spLocks noChangeArrowheads="1"/>
          </p:cNvSpPr>
          <p:nvPr/>
        </p:nvSpPr>
        <p:spPr bwMode="auto">
          <a:xfrm>
            <a:off x="1610140" y="4753364"/>
            <a:ext cx="18822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sz="2000" b="1" dirty="0">
                <a:solidFill>
                  <a:srgbClr val="00B0F0"/>
                </a:solidFill>
                <a:latin typeface="+mj-lt"/>
                <a:sym typeface="Arial" pitchFamily="34" charset="0"/>
              </a:rPr>
              <a:t>TITLE HERE</a:t>
            </a:r>
            <a:endParaRPr lang="zh-CN" altLang="en-US" sz="2000" b="1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5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9" grpId="0" animBg="1"/>
      <p:bldP spid="143" grpId="0" animBg="1"/>
      <p:bldP spid="126" grpId="0"/>
      <p:bldP spid="129" grpId="0"/>
      <p:bldP spid="130" grpId="0"/>
      <p:bldP spid="131" grpId="0"/>
      <p:bldP spid="132" grpId="0"/>
      <p:bldP spid="1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806564" y="1985373"/>
            <a:ext cx="5069592" cy="3893882"/>
            <a:chOff x="5876925" y="1711053"/>
            <a:chExt cx="5069592" cy="3893882"/>
          </a:xfrm>
        </p:grpSpPr>
        <p:sp>
          <p:nvSpPr>
            <p:cNvPr id="34" name="任意多边形 33"/>
            <p:cNvSpPr/>
            <p:nvPr/>
          </p:nvSpPr>
          <p:spPr>
            <a:xfrm>
              <a:off x="7970547" y="4951809"/>
              <a:ext cx="882347" cy="526747"/>
            </a:xfrm>
            <a:custGeom>
              <a:avLst/>
              <a:gdLst>
                <a:gd name="connsiteX0" fmla="*/ 812416 w 882347"/>
                <a:gd name="connsiteY0" fmla="*/ 1 h 526747"/>
                <a:gd name="connsiteX1" fmla="*/ 812416 w 882347"/>
                <a:gd name="connsiteY1" fmla="*/ 2 h 526747"/>
                <a:gd name="connsiteX2" fmla="*/ 812418 w 882347"/>
                <a:gd name="connsiteY2" fmla="*/ 2 h 526747"/>
                <a:gd name="connsiteX3" fmla="*/ 812418 w 882347"/>
                <a:gd name="connsiteY3" fmla="*/ 16 h 526747"/>
                <a:gd name="connsiteX4" fmla="*/ 882347 w 882347"/>
                <a:gd name="connsiteY4" fmla="*/ 526746 h 526747"/>
                <a:gd name="connsiteX5" fmla="*/ 812418 w 882347"/>
                <a:gd name="connsiteY5" fmla="*/ 526746 h 526747"/>
                <a:gd name="connsiteX6" fmla="*/ 812418 w 882347"/>
                <a:gd name="connsiteY6" fmla="*/ 526747 h 526747"/>
                <a:gd name="connsiteX7" fmla="*/ 69932 w 882347"/>
                <a:gd name="connsiteY7" fmla="*/ 526747 h 526747"/>
                <a:gd name="connsiteX8" fmla="*/ 69932 w 882347"/>
                <a:gd name="connsiteY8" fmla="*/ 2 h 526747"/>
                <a:gd name="connsiteX9" fmla="*/ 812416 w 882347"/>
                <a:gd name="connsiteY9" fmla="*/ 2 h 526747"/>
                <a:gd name="connsiteX10" fmla="*/ 69931 w 882347"/>
                <a:gd name="connsiteY10" fmla="*/ 0 h 526747"/>
                <a:gd name="connsiteX11" fmla="*/ 69931 w 882347"/>
                <a:gd name="connsiteY11" fmla="*/ 526745 h 526747"/>
                <a:gd name="connsiteX12" fmla="*/ 0 w 882347"/>
                <a:gd name="connsiteY12" fmla="*/ 526745 h 52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2347" h="526747">
                  <a:moveTo>
                    <a:pt x="812416" y="1"/>
                  </a:moveTo>
                  <a:lnTo>
                    <a:pt x="812416" y="2"/>
                  </a:lnTo>
                  <a:lnTo>
                    <a:pt x="812418" y="2"/>
                  </a:lnTo>
                  <a:lnTo>
                    <a:pt x="812418" y="16"/>
                  </a:lnTo>
                  <a:lnTo>
                    <a:pt x="882347" y="526746"/>
                  </a:lnTo>
                  <a:lnTo>
                    <a:pt x="812418" y="526746"/>
                  </a:lnTo>
                  <a:lnTo>
                    <a:pt x="812418" y="526747"/>
                  </a:lnTo>
                  <a:lnTo>
                    <a:pt x="69932" y="526747"/>
                  </a:lnTo>
                  <a:lnTo>
                    <a:pt x="69932" y="2"/>
                  </a:lnTo>
                  <a:lnTo>
                    <a:pt x="812416" y="2"/>
                  </a:lnTo>
                  <a:close/>
                  <a:moveTo>
                    <a:pt x="69931" y="0"/>
                  </a:moveTo>
                  <a:lnTo>
                    <a:pt x="69931" y="526745"/>
                  </a:lnTo>
                  <a:lnTo>
                    <a:pt x="0" y="52674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>
                <a:latin typeface="+mj-lt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876925" y="1711053"/>
              <a:ext cx="5069592" cy="3240756"/>
            </a:xfrm>
            <a:prstGeom prst="roundRect">
              <a:avLst>
                <a:gd name="adj" fmla="val 3559"/>
              </a:avLst>
            </a:prstGeom>
            <a:solidFill>
              <a:schemeClr val="tx1">
                <a:lumMod val="75000"/>
                <a:lumOff val="25000"/>
              </a:schemeClr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+mj-lt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778015" y="5478555"/>
              <a:ext cx="1247362" cy="126380"/>
            </a:xfrm>
            <a:prstGeom prst="roundRect">
              <a:avLst>
                <a:gd name="adj" fmla="val 21468"/>
              </a:avLst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+mj-lt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885155" y="4441520"/>
              <a:ext cx="5061362" cy="510290"/>
              <a:chOff x="3381852" y="4114797"/>
              <a:chExt cx="5406913" cy="545129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3381852" y="4141177"/>
                <a:ext cx="5406913" cy="518749"/>
              </a:xfrm>
              <a:prstGeom prst="roundRect">
                <a:avLst>
                  <a:gd name="adj" fmla="val 18812"/>
                </a:avLst>
              </a:prstGeom>
              <a:solidFill>
                <a:schemeClr val="bg1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+mj-lt"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3381852" y="4114797"/>
                <a:ext cx="5406913" cy="111369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>
                  <a:latin typeface="+mj-lt"/>
                </a:endParaRPr>
              </a:p>
            </p:txBody>
          </p:sp>
        </p:grp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995900" y="1828984"/>
              <a:ext cx="4846871" cy="2522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Oval 2"/>
          <p:cNvSpPr/>
          <p:nvPr/>
        </p:nvSpPr>
        <p:spPr bwMode="auto">
          <a:xfrm>
            <a:off x="5377102" y="3966976"/>
            <a:ext cx="1424075" cy="1424075"/>
          </a:xfrm>
          <a:prstGeom prst="ellipse">
            <a:avLst/>
          </a:prstGeom>
          <a:solidFill>
            <a:srgbClr val="FFFFFF">
              <a:alpha val="50000"/>
            </a:srgbClr>
          </a:solidFill>
          <a:ln w="762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sym typeface="Gill Sans" charset="0"/>
            </a:endParaRPr>
          </a:p>
        </p:txBody>
      </p:sp>
      <p:cxnSp>
        <p:nvCxnSpPr>
          <p:cNvPr id="5" name="Straight Connector 4"/>
          <p:cNvCxnSpPr>
            <a:stCxn id="3" idx="2"/>
          </p:cNvCxnSpPr>
          <p:nvPr/>
        </p:nvCxnSpPr>
        <p:spPr bwMode="auto">
          <a:xfrm flipH="1">
            <a:off x="1234564" y="4679014"/>
            <a:ext cx="4142538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Oval 31"/>
          <p:cNvSpPr/>
          <p:nvPr/>
        </p:nvSpPr>
        <p:spPr bwMode="auto">
          <a:xfrm>
            <a:off x="5377101" y="1985373"/>
            <a:ext cx="1424075" cy="1424075"/>
          </a:xfrm>
          <a:prstGeom prst="ellipse">
            <a:avLst/>
          </a:prstGeom>
          <a:solidFill>
            <a:srgbClr val="FFFFFF">
              <a:alpha val="50000"/>
            </a:srgbClr>
          </a:solidFill>
          <a:ln w="762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sym typeface="Gill Sans" charset="0"/>
            </a:endParaRPr>
          </a:p>
        </p:txBody>
      </p:sp>
      <p:cxnSp>
        <p:nvCxnSpPr>
          <p:cNvPr id="33" name="Straight Connector 32"/>
          <p:cNvCxnSpPr>
            <a:stCxn id="32" idx="2"/>
          </p:cNvCxnSpPr>
          <p:nvPr/>
        </p:nvCxnSpPr>
        <p:spPr bwMode="auto">
          <a:xfrm flipH="1" flipV="1">
            <a:off x="1234564" y="2686187"/>
            <a:ext cx="4142537" cy="11224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6"/>
          <p:cNvSpPr>
            <a:spLocks/>
          </p:cNvSpPr>
          <p:nvPr/>
        </p:nvSpPr>
        <p:spPr bwMode="auto">
          <a:xfrm>
            <a:off x="7389016" y="2697410"/>
            <a:ext cx="198342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+mj-lt"/>
                <a:sym typeface="Bevan" charset="0"/>
              </a:rPr>
              <a:t>STEP HERE</a:t>
            </a:r>
            <a:endParaRPr lang="tr-TR" sz="2000" dirty="0">
              <a:solidFill>
                <a:schemeClr val="bg1"/>
              </a:solidFill>
              <a:latin typeface="+mj-lt"/>
              <a:sym typeface="Bevan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+mj-lt"/>
                <a:sym typeface="Bevan" charset="0"/>
              </a:rPr>
              <a:t>STEP HERE</a:t>
            </a:r>
            <a:endParaRPr lang="tr-TR" sz="2000" dirty="0">
              <a:solidFill>
                <a:schemeClr val="bg1"/>
              </a:solidFill>
              <a:latin typeface="+mj-lt"/>
              <a:sym typeface="Bevan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+mj-lt"/>
                <a:sym typeface="Bevan" charset="0"/>
              </a:rPr>
              <a:t>STEP HERE</a:t>
            </a:r>
          </a:p>
        </p:txBody>
      </p:sp>
      <p:sp>
        <p:nvSpPr>
          <p:cNvPr id="39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40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Design &amp; Creativity Space Studio</a:t>
            </a:r>
            <a:endParaRPr lang="zh-CN" altLang="en-US" dirty="0">
              <a:latin typeface="+mj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162833" y="2697411"/>
            <a:ext cx="41406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 We hope that this template will return to you as a time, money and reputation.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Rectangle 36"/>
          <p:cNvSpPr>
            <a:spLocks noChangeArrowheads="1"/>
          </p:cNvSpPr>
          <p:nvPr/>
        </p:nvSpPr>
        <p:spPr bwMode="auto">
          <a:xfrm>
            <a:off x="1162833" y="2286501"/>
            <a:ext cx="16371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sz="2000" dirty="0">
                <a:solidFill>
                  <a:srgbClr val="00B0F0"/>
                </a:solidFill>
                <a:latin typeface="+mj-lt"/>
                <a:sym typeface="Arial" pitchFamily="34" charset="0"/>
              </a:rPr>
              <a:t>STEP HERE</a:t>
            </a:r>
            <a:endParaRPr lang="zh-CN" altLang="en-US" sz="2000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162833" y="4689814"/>
            <a:ext cx="41406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 We hope that this template will return to you as a time, money and reputation.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Rectangle 36"/>
          <p:cNvSpPr>
            <a:spLocks noChangeArrowheads="1"/>
          </p:cNvSpPr>
          <p:nvPr/>
        </p:nvSpPr>
        <p:spPr bwMode="auto">
          <a:xfrm>
            <a:off x="1162833" y="4278904"/>
            <a:ext cx="16371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sz="2000" dirty="0">
                <a:solidFill>
                  <a:srgbClr val="00B0F0"/>
                </a:solidFill>
                <a:latin typeface="+mj-lt"/>
                <a:sym typeface="Arial" pitchFamily="34" charset="0"/>
              </a:rPr>
              <a:t>STEP HERE</a:t>
            </a:r>
            <a:endParaRPr lang="zh-CN" altLang="en-US" sz="2000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36" grpId="0"/>
      <p:bldP spid="35" grpId="0"/>
      <p:bldP spid="41" grpId="0"/>
      <p:bldP spid="42" grpId="0"/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60308" y="1248966"/>
            <a:ext cx="78838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THANK YOU!</a:t>
            </a:r>
            <a:endParaRPr lang="zh-CN" alt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2624" y="3979347"/>
            <a:ext cx="5407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Special thanks to all the people who made and released these awesome resources for free:</a:t>
            </a:r>
            <a:endParaRPr lang="tr-TR" altLang="zh-CN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  <a:p>
            <a:pPr algn="ctr"/>
            <a:endParaRPr lang="en-US" altLang="zh-CN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  <a:p>
            <a:pPr algn="ctr"/>
            <a:r>
              <a:rPr lang="en-US" altLang="zh-CN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Presentation template by </a:t>
            </a:r>
            <a:r>
              <a:rPr lang="en-US" altLang="zh-CN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Freepptbackgrounds.net</a:t>
            </a:r>
            <a:endParaRPr lang="en-US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  <a:p>
            <a:pPr algn="ctr"/>
            <a:r>
              <a:rPr lang="en-US" altLang="zh-CN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Photographs by </a:t>
            </a:r>
            <a:r>
              <a:rPr lang="en-US" altLang="zh-CN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Picpng.com</a:t>
            </a:r>
            <a:endParaRPr lang="zh-CN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4477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altLang="zh-CN" b="1" dirty="0">
                <a:latin typeface="+mj-lt"/>
              </a:rPr>
              <a:t>EARTH</a:t>
            </a:r>
            <a:endParaRPr lang="zh-CN" altLang="en-US" b="1" dirty="0">
              <a:latin typeface="+mj-lt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PART ONE</a:t>
            </a:r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143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24 Conector recto"/>
          <p:cNvCxnSpPr/>
          <p:nvPr/>
        </p:nvCxnSpPr>
        <p:spPr>
          <a:xfrm flipV="1">
            <a:off x="6205903" y="3340027"/>
            <a:ext cx="3598487" cy="19572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ircular"/>
          <p:cNvSpPr>
            <a:spLocks noChangeAspect="1"/>
          </p:cNvSpPr>
          <p:nvPr/>
        </p:nvSpPr>
        <p:spPr bwMode="auto">
          <a:xfrm>
            <a:off x="6288889" y="2048609"/>
            <a:ext cx="4809635" cy="4809391"/>
          </a:xfrm>
          <a:prstGeom prst="pie">
            <a:avLst>
              <a:gd name="adj1" fmla="val 16166917"/>
              <a:gd name="adj2" fmla="val 21947"/>
            </a:avLst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isometricLeftDown"/>
            <a:lightRig rig="threePt" dir="t"/>
          </a:scene3d>
        </p:spPr>
        <p:txBody>
          <a:bodyPr lIns="0" tIns="0" rIns="0" bIns="0" rtlCol="0" anchor="ctr"/>
          <a:lstStyle/>
          <a:p>
            <a:pPr algn="ctr" defTabSz="1192334"/>
            <a:endParaRPr lang="es-SV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7" name="26 Circular"/>
          <p:cNvSpPr>
            <a:spLocks noChangeAspect="1"/>
          </p:cNvSpPr>
          <p:nvPr/>
        </p:nvSpPr>
        <p:spPr bwMode="auto">
          <a:xfrm>
            <a:off x="6288815" y="2504794"/>
            <a:ext cx="4122544" cy="4122335"/>
          </a:xfrm>
          <a:prstGeom prst="pie">
            <a:avLst>
              <a:gd name="adj1" fmla="val 16166917"/>
              <a:gd name="adj2" fmla="val 21947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isometricLeftDown"/>
            <a:lightRig rig="threePt" dir="t"/>
          </a:scene3d>
        </p:spPr>
        <p:txBody>
          <a:bodyPr lIns="0" tIns="0" rIns="0" bIns="0" rtlCol="0" anchor="ctr"/>
          <a:lstStyle/>
          <a:p>
            <a:pPr algn="ctr" defTabSz="1192334"/>
            <a:endParaRPr lang="es-SV" sz="24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" name="27 Circular"/>
          <p:cNvSpPr>
            <a:spLocks noChangeAspect="1"/>
          </p:cNvSpPr>
          <p:nvPr/>
        </p:nvSpPr>
        <p:spPr bwMode="auto">
          <a:xfrm>
            <a:off x="6245790" y="2980161"/>
            <a:ext cx="3435453" cy="3435279"/>
          </a:xfrm>
          <a:prstGeom prst="pie">
            <a:avLst>
              <a:gd name="adj1" fmla="val 16166917"/>
              <a:gd name="adj2" fmla="val 2194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isometricLeftDown"/>
            <a:lightRig rig="threePt" dir="t"/>
          </a:scene3d>
        </p:spPr>
        <p:txBody>
          <a:bodyPr lIns="0" tIns="0" rIns="0" bIns="0" rtlCol="0" anchor="ctr"/>
          <a:lstStyle/>
          <a:p>
            <a:pPr algn="ctr" defTabSz="1192334"/>
            <a:endParaRPr lang="es-SV" sz="24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9" name="28 Circular"/>
          <p:cNvSpPr>
            <a:spLocks noChangeAspect="1"/>
          </p:cNvSpPr>
          <p:nvPr/>
        </p:nvSpPr>
        <p:spPr bwMode="auto">
          <a:xfrm>
            <a:off x="6245713" y="3443014"/>
            <a:ext cx="2748363" cy="2748223"/>
          </a:xfrm>
          <a:prstGeom prst="pie">
            <a:avLst>
              <a:gd name="adj1" fmla="val 16166917"/>
              <a:gd name="adj2" fmla="val 21947"/>
            </a:avLst>
          </a:prstGeom>
          <a:solidFill>
            <a:schemeClr val="bg1"/>
          </a:solidFill>
          <a:ln>
            <a:noFill/>
          </a:ln>
          <a:scene3d>
            <a:camera prst="isometricLeftDown"/>
            <a:lightRig rig="threePt" dir="t"/>
          </a:scene3d>
        </p:spPr>
        <p:txBody>
          <a:bodyPr lIns="0" tIns="0" rIns="0" bIns="0" rtlCol="0" anchor="ctr"/>
          <a:lstStyle/>
          <a:p>
            <a:pPr algn="ctr" defTabSz="1192334"/>
            <a:endParaRPr lang="es-SV" sz="24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0" name="29 Circular"/>
          <p:cNvSpPr>
            <a:spLocks noChangeAspect="1"/>
          </p:cNvSpPr>
          <p:nvPr/>
        </p:nvSpPr>
        <p:spPr bwMode="auto">
          <a:xfrm>
            <a:off x="6245408" y="3906325"/>
            <a:ext cx="2061272" cy="2061168"/>
          </a:xfrm>
          <a:prstGeom prst="pie">
            <a:avLst>
              <a:gd name="adj1" fmla="val 16166917"/>
              <a:gd name="adj2" fmla="val 21947"/>
            </a:avLst>
          </a:prstGeom>
          <a:solidFill>
            <a:srgbClr val="00B0F0"/>
          </a:solidFill>
          <a:ln>
            <a:noFill/>
          </a:ln>
          <a:scene3d>
            <a:camera prst="isometricLeftDown"/>
            <a:lightRig rig="threePt" dir="t"/>
          </a:scene3d>
        </p:spPr>
        <p:txBody>
          <a:bodyPr lIns="0" tIns="0" rIns="0" bIns="0" rtlCol="0" anchor="ctr"/>
          <a:lstStyle/>
          <a:p>
            <a:pPr algn="ctr" defTabSz="1192334"/>
            <a:endParaRPr lang="es-SV" sz="240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31" name="30 Conector recto"/>
          <p:cNvCxnSpPr/>
          <p:nvPr/>
        </p:nvCxnSpPr>
        <p:spPr>
          <a:xfrm flipV="1">
            <a:off x="6206234" y="1778942"/>
            <a:ext cx="2808757" cy="35182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flipV="1">
            <a:off x="6205902" y="4744039"/>
            <a:ext cx="4549181" cy="5594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7781556" y="5078021"/>
            <a:ext cx="5806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00B0F0"/>
                </a:solidFill>
                <a:latin typeface="+mn-ea"/>
              </a:defRPr>
            </a:lvl1pPr>
          </a:lstStyle>
          <a:p>
            <a:r>
              <a:rPr lang="es-MX" sz="1400" b="1" dirty="0">
                <a:solidFill>
                  <a:schemeClr val="bg1"/>
                </a:solidFill>
                <a:latin typeface="+mj-lt"/>
              </a:rPr>
              <a:t>20%</a:t>
            </a:r>
            <a:endParaRPr lang="es-SV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8418176" y="5002695"/>
            <a:ext cx="5854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00B0F0"/>
                </a:solidFill>
                <a:latin typeface="+mn-ea"/>
              </a:defRPr>
            </a:lvl1pPr>
          </a:lstStyle>
          <a:p>
            <a:r>
              <a:rPr lang="es-MX" sz="1400" b="1" dirty="0">
                <a:solidFill>
                  <a:schemeClr val="bg1"/>
                </a:solidFill>
                <a:latin typeface="+mj-lt"/>
              </a:rPr>
              <a:t>40%</a:t>
            </a:r>
            <a:endParaRPr lang="es-SV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9054796" y="4927368"/>
            <a:ext cx="5854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00B0F0"/>
                </a:solidFill>
                <a:latin typeface="+mn-ea"/>
              </a:defRPr>
            </a:lvl1pPr>
          </a:lstStyle>
          <a:p>
            <a:r>
              <a:rPr lang="es-MX" sz="1400" b="1" dirty="0">
                <a:solidFill>
                  <a:schemeClr val="bg1"/>
                </a:solidFill>
                <a:latin typeface="+mj-lt"/>
              </a:rPr>
              <a:t>60%</a:t>
            </a:r>
            <a:endParaRPr lang="es-SV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9691416" y="4852041"/>
            <a:ext cx="5902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00B0F0"/>
                </a:solidFill>
                <a:latin typeface="+mn-ea"/>
              </a:defRPr>
            </a:lvl1pPr>
          </a:lstStyle>
          <a:p>
            <a:r>
              <a:rPr lang="es-MX" sz="1400" b="1" dirty="0">
                <a:solidFill>
                  <a:schemeClr val="bg1"/>
                </a:solidFill>
                <a:latin typeface="+mj-lt"/>
              </a:rPr>
              <a:t>80%</a:t>
            </a:r>
            <a:endParaRPr lang="es-SV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0328037" y="4776714"/>
            <a:ext cx="683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00B0F0"/>
                </a:solidFill>
                <a:latin typeface="+mn-ea"/>
              </a:defRPr>
            </a:lvl1pPr>
          </a:lstStyle>
          <a:p>
            <a:r>
              <a:rPr lang="es-MX" sz="1400" b="1" dirty="0">
                <a:solidFill>
                  <a:schemeClr val="bg1"/>
                </a:solidFill>
                <a:latin typeface="+mj-lt"/>
              </a:rPr>
              <a:t>100%</a:t>
            </a:r>
            <a:endParaRPr lang="es-SV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Freeform 10"/>
          <p:cNvSpPr>
            <a:spLocks noChangeAspect="1" noEditPoints="1"/>
          </p:cNvSpPr>
          <p:nvPr/>
        </p:nvSpPr>
        <p:spPr bwMode="auto">
          <a:xfrm rot="19808194">
            <a:off x="5861012" y="5219433"/>
            <a:ext cx="401411" cy="375936"/>
          </a:xfrm>
          <a:custGeom>
            <a:avLst/>
            <a:gdLst>
              <a:gd name="T0" fmla="*/ 829 w 3277"/>
              <a:gd name="T1" fmla="*/ 2810 h 3072"/>
              <a:gd name="T2" fmla="*/ 898 w 3277"/>
              <a:gd name="T3" fmla="*/ 2864 h 3072"/>
              <a:gd name="T4" fmla="*/ 1069 w 3277"/>
              <a:gd name="T5" fmla="*/ 2857 h 3072"/>
              <a:gd name="T6" fmla="*/ 1123 w 3277"/>
              <a:gd name="T7" fmla="*/ 2789 h 3072"/>
              <a:gd name="T8" fmla="*/ 1843 w 3277"/>
              <a:gd name="T9" fmla="*/ 819 h 3072"/>
              <a:gd name="T10" fmla="*/ 1843 w 3277"/>
              <a:gd name="T11" fmla="*/ 819 h 3072"/>
              <a:gd name="T12" fmla="*/ 706 w 3277"/>
              <a:gd name="T13" fmla="*/ 823 h 3072"/>
              <a:gd name="T14" fmla="*/ 578 w 3277"/>
              <a:gd name="T15" fmla="*/ 845 h 3072"/>
              <a:gd name="T16" fmla="*/ 449 w 3277"/>
              <a:gd name="T17" fmla="*/ 895 h 3072"/>
              <a:gd name="T18" fmla="*/ 334 w 3277"/>
              <a:gd name="T19" fmla="*/ 978 h 3072"/>
              <a:gd name="T20" fmla="*/ 249 w 3277"/>
              <a:gd name="T21" fmla="*/ 1103 h 3072"/>
              <a:gd name="T22" fmla="*/ 207 w 3277"/>
              <a:gd name="T23" fmla="*/ 1279 h 3072"/>
              <a:gd name="T24" fmla="*/ 222 w 3277"/>
              <a:gd name="T25" fmla="*/ 1478 h 3072"/>
              <a:gd name="T26" fmla="*/ 288 w 3277"/>
              <a:gd name="T27" fmla="*/ 1626 h 3072"/>
              <a:gd name="T28" fmla="*/ 391 w 3277"/>
              <a:gd name="T29" fmla="*/ 1729 h 3072"/>
              <a:gd name="T30" fmla="*/ 515 w 3277"/>
              <a:gd name="T31" fmla="*/ 1793 h 3072"/>
              <a:gd name="T32" fmla="*/ 645 w 3277"/>
              <a:gd name="T33" fmla="*/ 1828 h 3072"/>
              <a:gd name="T34" fmla="*/ 766 w 3277"/>
              <a:gd name="T35" fmla="*/ 1842 h 3072"/>
              <a:gd name="T36" fmla="*/ 1639 w 3277"/>
              <a:gd name="T37" fmla="*/ 819 h 3072"/>
              <a:gd name="T38" fmla="*/ 2355 w 3277"/>
              <a:gd name="T39" fmla="*/ 717 h 3072"/>
              <a:gd name="T40" fmla="*/ 3072 w 3277"/>
              <a:gd name="T41" fmla="*/ 0 h 3072"/>
              <a:gd name="T42" fmla="*/ 3193 w 3277"/>
              <a:gd name="T43" fmla="*/ 39 h 3072"/>
              <a:gd name="T44" fmla="*/ 3266 w 3277"/>
              <a:gd name="T45" fmla="*/ 140 h 3072"/>
              <a:gd name="T46" fmla="*/ 3275 w 3277"/>
              <a:gd name="T47" fmla="*/ 2491 h 3072"/>
              <a:gd name="T48" fmla="*/ 3217 w 3277"/>
              <a:gd name="T49" fmla="*/ 2603 h 3072"/>
              <a:gd name="T50" fmla="*/ 3105 w 3277"/>
              <a:gd name="T51" fmla="*/ 2660 h 3072"/>
              <a:gd name="T52" fmla="*/ 1331 w 3277"/>
              <a:gd name="T53" fmla="*/ 2867 h 3072"/>
              <a:gd name="T54" fmla="*/ 1292 w 3277"/>
              <a:gd name="T55" fmla="*/ 2988 h 3072"/>
              <a:gd name="T56" fmla="*/ 1191 w 3277"/>
              <a:gd name="T57" fmla="*/ 3062 h 3072"/>
              <a:gd name="T58" fmla="*/ 786 w 3277"/>
              <a:gd name="T59" fmla="*/ 3069 h 3072"/>
              <a:gd name="T60" fmla="*/ 675 w 3277"/>
              <a:gd name="T61" fmla="*/ 3012 h 3072"/>
              <a:gd name="T62" fmla="*/ 617 w 3277"/>
              <a:gd name="T63" fmla="*/ 2901 h 3072"/>
              <a:gd name="T64" fmla="*/ 615 w 3277"/>
              <a:gd name="T65" fmla="*/ 2836 h 3072"/>
              <a:gd name="T66" fmla="*/ 615 w 3277"/>
              <a:gd name="T67" fmla="*/ 2715 h 3072"/>
              <a:gd name="T68" fmla="*/ 616 w 3277"/>
              <a:gd name="T69" fmla="*/ 2539 h 3072"/>
              <a:gd name="T70" fmla="*/ 616 w 3277"/>
              <a:gd name="T71" fmla="*/ 2348 h 3072"/>
              <a:gd name="T72" fmla="*/ 616 w 3277"/>
              <a:gd name="T73" fmla="*/ 2178 h 3072"/>
              <a:gd name="T74" fmla="*/ 615 w 3277"/>
              <a:gd name="T75" fmla="*/ 2069 h 3072"/>
              <a:gd name="T76" fmla="*/ 494 w 3277"/>
              <a:gd name="T77" fmla="*/ 2016 h 3072"/>
              <a:gd name="T78" fmla="*/ 282 w 3277"/>
              <a:gd name="T79" fmla="*/ 1906 h 3072"/>
              <a:gd name="T80" fmla="*/ 121 w 3277"/>
              <a:gd name="T81" fmla="*/ 1739 h 3072"/>
              <a:gd name="T82" fmla="*/ 23 w 3277"/>
              <a:gd name="T83" fmla="*/ 1522 h 3072"/>
              <a:gd name="T84" fmla="*/ 2 w 3277"/>
              <a:gd name="T85" fmla="*/ 1268 h 3072"/>
              <a:gd name="T86" fmla="*/ 58 w 3277"/>
              <a:gd name="T87" fmla="*/ 1041 h 3072"/>
              <a:gd name="T88" fmla="*/ 180 w 3277"/>
              <a:gd name="T89" fmla="*/ 859 h 3072"/>
              <a:gd name="T90" fmla="*/ 355 w 3277"/>
              <a:gd name="T91" fmla="*/ 725 h 3072"/>
              <a:gd name="T92" fmla="*/ 572 w 3277"/>
              <a:gd name="T93" fmla="*/ 642 h 3072"/>
              <a:gd name="T94" fmla="*/ 819 w 3277"/>
              <a:gd name="T95" fmla="*/ 614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77" h="3072">
                <a:moveTo>
                  <a:pt x="819" y="2048"/>
                </a:moveTo>
                <a:lnTo>
                  <a:pt x="819" y="2765"/>
                </a:lnTo>
                <a:lnTo>
                  <a:pt x="822" y="2789"/>
                </a:lnTo>
                <a:lnTo>
                  <a:pt x="829" y="2810"/>
                </a:lnTo>
                <a:lnTo>
                  <a:pt x="841" y="2829"/>
                </a:lnTo>
                <a:lnTo>
                  <a:pt x="857" y="2845"/>
                </a:lnTo>
                <a:lnTo>
                  <a:pt x="876" y="2857"/>
                </a:lnTo>
                <a:lnTo>
                  <a:pt x="898" y="2864"/>
                </a:lnTo>
                <a:lnTo>
                  <a:pt x="922" y="2867"/>
                </a:lnTo>
                <a:lnTo>
                  <a:pt x="1024" y="2867"/>
                </a:lnTo>
                <a:lnTo>
                  <a:pt x="1048" y="2864"/>
                </a:lnTo>
                <a:lnTo>
                  <a:pt x="1069" y="2857"/>
                </a:lnTo>
                <a:lnTo>
                  <a:pt x="1088" y="2845"/>
                </a:lnTo>
                <a:lnTo>
                  <a:pt x="1104" y="2829"/>
                </a:lnTo>
                <a:lnTo>
                  <a:pt x="1116" y="2810"/>
                </a:lnTo>
                <a:lnTo>
                  <a:pt x="1123" y="2789"/>
                </a:lnTo>
                <a:lnTo>
                  <a:pt x="1126" y="2765"/>
                </a:lnTo>
                <a:lnTo>
                  <a:pt x="1126" y="2048"/>
                </a:lnTo>
                <a:lnTo>
                  <a:pt x="819" y="2048"/>
                </a:lnTo>
                <a:close/>
                <a:moveTo>
                  <a:pt x="1843" y="819"/>
                </a:moveTo>
                <a:lnTo>
                  <a:pt x="1843" y="1843"/>
                </a:lnTo>
                <a:lnTo>
                  <a:pt x="2150" y="1843"/>
                </a:lnTo>
                <a:lnTo>
                  <a:pt x="2150" y="819"/>
                </a:lnTo>
                <a:lnTo>
                  <a:pt x="1843" y="819"/>
                </a:lnTo>
                <a:close/>
                <a:moveTo>
                  <a:pt x="793" y="819"/>
                </a:moveTo>
                <a:lnTo>
                  <a:pt x="765" y="819"/>
                </a:lnTo>
                <a:lnTo>
                  <a:pt x="736" y="820"/>
                </a:lnTo>
                <a:lnTo>
                  <a:pt x="706" y="823"/>
                </a:lnTo>
                <a:lnTo>
                  <a:pt x="675" y="826"/>
                </a:lnTo>
                <a:lnTo>
                  <a:pt x="642" y="831"/>
                </a:lnTo>
                <a:lnTo>
                  <a:pt x="610" y="837"/>
                </a:lnTo>
                <a:lnTo>
                  <a:pt x="578" y="845"/>
                </a:lnTo>
                <a:lnTo>
                  <a:pt x="545" y="855"/>
                </a:lnTo>
                <a:lnTo>
                  <a:pt x="512" y="866"/>
                </a:lnTo>
                <a:lnTo>
                  <a:pt x="480" y="879"/>
                </a:lnTo>
                <a:lnTo>
                  <a:pt x="449" y="895"/>
                </a:lnTo>
                <a:lnTo>
                  <a:pt x="419" y="912"/>
                </a:lnTo>
                <a:lnTo>
                  <a:pt x="388" y="932"/>
                </a:lnTo>
                <a:lnTo>
                  <a:pt x="361" y="954"/>
                </a:lnTo>
                <a:lnTo>
                  <a:pt x="334" y="978"/>
                </a:lnTo>
                <a:lnTo>
                  <a:pt x="310" y="1006"/>
                </a:lnTo>
                <a:lnTo>
                  <a:pt x="287" y="1035"/>
                </a:lnTo>
                <a:lnTo>
                  <a:pt x="266" y="1068"/>
                </a:lnTo>
                <a:lnTo>
                  <a:pt x="249" y="1103"/>
                </a:lnTo>
                <a:lnTo>
                  <a:pt x="234" y="1143"/>
                </a:lnTo>
                <a:lnTo>
                  <a:pt x="222" y="1184"/>
                </a:lnTo>
                <a:lnTo>
                  <a:pt x="213" y="1229"/>
                </a:lnTo>
                <a:lnTo>
                  <a:pt x="207" y="1279"/>
                </a:lnTo>
                <a:lnTo>
                  <a:pt x="205" y="1331"/>
                </a:lnTo>
                <a:lnTo>
                  <a:pt x="207" y="1384"/>
                </a:lnTo>
                <a:lnTo>
                  <a:pt x="213" y="1432"/>
                </a:lnTo>
                <a:lnTo>
                  <a:pt x="222" y="1478"/>
                </a:lnTo>
                <a:lnTo>
                  <a:pt x="234" y="1520"/>
                </a:lnTo>
                <a:lnTo>
                  <a:pt x="249" y="1558"/>
                </a:lnTo>
                <a:lnTo>
                  <a:pt x="267" y="1593"/>
                </a:lnTo>
                <a:lnTo>
                  <a:pt x="288" y="1626"/>
                </a:lnTo>
                <a:lnTo>
                  <a:pt x="311" y="1656"/>
                </a:lnTo>
                <a:lnTo>
                  <a:pt x="336" y="1682"/>
                </a:lnTo>
                <a:lnTo>
                  <a:pt x="363" y="1706"/>
                </a:lnTo>
                <a:lnTo>
                  <a:pt x="391" y="1729"/>
                </a:lnTo>
                <a:lnTo>
                  <a:pt x="421" y="1748"/>
                </a:lnTo>
                <a:lnTo>
                  <a:pt x="451" y="1765"/>
                </a:lnTo>
                <a:lnTo>
                  <a:pt x="483" y="1780"/>
                </a:lnTo>
                <a:lnTo>
                  <a:pt x="515" y="1793"/>
                </a:lnTo>
                <a:lnTo>
                  <a:pt x="548" y="1804"/>
                </a:lnTo>
                <a:lnTo>
                  <a:pt x="580" y="1813"/>
                </a:lnTo>
                <a:lnTo>
                  <a:pt x="613" y="1821"/>
                </a:lnTo>
                <a:lnTo>
                  <a:pt x="645" y="1828"/>
                </a:lnTo>
                <a:lnTo>
                  <a:pt x="677" y="1834"/>
                </a:lnTo>
                <a:lnTo>
                  <a:pt x="708" y="1837"/>
                </a:lnTo>
                <a:lnTo>
                  <a:pt x="738" y="1840"/>
                </a:lnTo>
                <a:lnTo>
                  <a:pt x="766" y="1842"/>
                </a:lnTo>
                <a:lnTo>
                  <a:pt x="794" y="1843"/>
                </a:lnTo>
                <a:lnTo>
                  <a:pt x="819" y="1843"/>
                </a:lnTo>
                <a:lnTo>
                  <a:pt x="1639" y="1843"/>
                </a:lnTo>
                <a:lnTo>
                  <a:pt x="1639" y="819"/>
                </a:lnTo>
                <a:lnTo>
                  <a:pt x="819" y="819"/>
                </a:lnTo>
                <a:lnTo>
                  <a:pt x="793" y="819"/>
                </a:lnTo>
                <a:close/>
                <a:moveTo>
                  <a:pt x="3072" y="205"/>
                </a:moveTo>
                <a:lnTo>
                  <a:pt x="2355" y="717"/>
                </a:lnTo>
                <a:lnTo>
                  <a:pt x="2355" y="1945"/>
                </a:lnTo>
                <a:lnTo>
                  <a:pt x="3072" y="2458"/>
                </a:lnTo>
                <a:lnTo>
                  <a:pt x="3072" y="205"/>
                </a:lnTo>
                <a:close/>
                <a:moveTo>
                  <a:pt x="3072" y="0"/>
                </a:moveTo>
                <a:lnTo>
                  <a:pt x="3105" y="3"/>
                </a:lnTo>
                <a:lnTo>
                  <a:pt x="3136" y="10"/>
                </a:lnTo>
                <a:lnTo>
                  <a:pt x="3166" y="23"/>
                </a:lnTo>
                <a:lnTo>
                  <a:pt x="3193" y="39"/>
                </a:lnTo>
                <a:lnTo>
                  <a:pt x="3217" y="61"/>
                </a:lnTo>
                <a:lnTo>
                  <a:pt x="3237" y="84"/>
                </a:lnTo>
                <a:lnTo>
                  <a:pt x="3254" y="111"/>
                </a:lnTo>
                <a:lnTo>
                  <a:pt x="3266" y="140"/>
                </a:lnTo>
                <a:lnTo>
                  <a:pt x="3275" y="171"/>
                </a:lnTo>
                <a:lnTo>
                  <a:pt x="3277" y="205"/>
                </a:lnTo>
                <a:lnTo>
                  <a:pt x="3277" y="2458"/>
                </a:lnTo>
                <a:lnTo>
                  <a:pt x="3275" y="2491"/>
                </a:lnTo>
                <a:lnTo>
                  <a:pt x="3266" y="2522"/>
                </a:lnTo>
                <a:lnTo>
                  <a:pt x="3254" y="2552"/>
                </a:lnTo>
                <a:lnTo>
                  <a:pt x="3237" y="2579"/>
                </a:lnTo>
                <a:lnTo>
                  <a:pt x="3217" y="2603"/>
                </a:lnTo>
                <a:lnTo>
                  <a:pt x="3193" y="2623"/>
                </a:lnTo>
                <a:lnTo>
                  <a:pt x="3166" y="2639"/>
                </a:lnTo>
                <a:lnTo>
                  <a:pt x="3136" y="2652"/>
                </a:lnTo>
                <a:lnTo>
                  <a:pt x="3105" y="2660"/>
                </a:lnTo>
                <a:lnTo>
                  <a:pt x="3072" y="2663"/>
                </a:lnTo>
                <a:lnTo>
                  <a:pt x="2150" y="2048"/>
                </a:lnTo>
                <a:lnTo>
                  <a:pt x="1331" y="2048"/>
                </a:lnTo>
                <a:lnTo>
                  <a:pt x="1331" y="2867"/>
                </a:lnTo>
                <a:lnTo>
                  <a:pt x="1328" y="2901"/>
                </a:lnTo>
                <a:lnTo>
                  <a:pt x="1320" y="2932"/>
                </a:lnTo>
                <a:lnTo>
                  <a:pt x="1308" y="2961"/>
                </a:lnTo>
                <a:lnTo>
                  <a:pt x="1292" y="2988"/>
                </a:lnTo>
                <a:lnTo>
                  <a:pt x="1271" y="3011"/>
                </a:lnTo>
                <a:lnTo>
                  <a:pt x="1247" y="3033"/>
                </a:lnTo>
                <a:lnTo>
                  <a:pt x="1220" y="3049"/>
                </a:lnTo>
                <a:lnTo>
                  <a:pt x="1191" y="3062"/>
                </a:lnTo>
                <a:lnTo>
                  <a:pt x="1160" y="3069"/>
                </a:lnTo>
                <a:lnTo>
                  <a:pt x="1126" y="3072"/>
                </a:lnTo>
                <a:lnTo>
                  <a:pt x="819" y="3072"/>
                </a:lnTo>
                <a:lnTo>
                  <a:pt x="786" y="3069"/>
                </a:lnTo>
                <a:lnTo>
                  <a:pt x="754" y="3062"/>
                </a:lnTo>
                <a:lnTo>
                  <a:pt x="725" y="3049"/>
                </a:lnTo>
                <a:lnTo>
                  <a:pt x="698" y="3033"/>
                </a:lnTo>
                <a:lnTo>
                  <a:pt x="675" y="3012"/>
                </a:lnTo>
                <a:lnTo>
                  <a:pt x="653" y="2988"/>
                </a:lnTo>
                <a:lnTo>
                  <a:pt x="637" y="2961"/>
                </a:lnTo>
                <a:lnTo>
                  <a:pt x="625" y="2932"/>
                </a:lnTo>
                <a:lnTo>
                  <a:pt x="617" y="2901"/>
                </a:lnTo>
                <a:lnTo>
                  <a:pt x="614" y="2867"/>
                </a:lnTo>
                <a:lnTo>
                  <a:pt x="614" y="2863"/>
                </a:lnTo>
                <a:lnTo>
                  <a:pt x="614" y="2852"/>
                </a:lnTo>
                <a:lnTo>
                  <a:pt x="615" y="2836"/>
                </a:lnTo>
                <a:lnTo>
                  <a:pt x="615" y="2813"/>
                </a:lnTo>
                <a:lnTo>
                  <a:pt x="615" y="2785"/>
                </a:lnTo>
                <a:lnTo>
                  <a:pt x="615" y="2751"/>
                </a:lnTo>
                <a:lnTo>
                  <a:pt x="615" y="2715"/>
                </a:lnTo>
                <a:lnTo>
                  <a:pt x="615" y="2675"/>
                </a:lnTo>
                <a:lnTo>
                  <a:pt x="615" y="2632"/>
                </a:lnTo>
                <a:lnTo>
                  <a:pt x="616" y="2587"/>
                </a:lnTo>
                <a:lnTo>
                  <a:pt x="616" y="2539"/>
                </a:lnTo>
                <a:lnTo>
                  <a:pt x="616" y="2492"/>
                </a:lnTo>
                <a:lnTo>
                  <a:pt x="616" y="2444"/>
                </a:lnTo>
                <a:lnTo>
                  <a:pt x="616" y="2395"/>
                </a:lnTo>
                <a:lnTo>
                  <a:pt x="616" y="2348"/>
                </a:lnTo>
                <a:lnTo>
                  <a:pt x="616" y="2302"/>
                </a:lnTo>
                <a:lnTo>
                  <a:pt x="616" y="2258"/>
                </a:lnTo>
                <a:lnTo>
                  <a:pt x="616" y="2217"/>
                </a:lnTo>
                <a:lnTo>
                  <a:pt x="616" y="2178"/>
                </a:lnTo>
                <a:lnTo>
                  <a:pt x="616" y="2144"/>
                </a:lnTo>
                <a:lnTo>
                  <a:pt x="616" y="2114"/>
                </a:lnTo>
                <a:lnTo>
                  <a:pt x="616" y="2089"/>
                </a:lnTo>
                <a:lnTo>
                  <a:pt x="615" y="2069"/>
                </a:lnTo>
                <a:lnTo>
                  <a:pt x="615" y="2055"/>
                </a:lnTo>
                <a:lnTo>
                  <a:pt x="614" y="2048"/>
                </a:lnTo>
                <a:lnTo>
                  <a:pt x="553" y="2034"/>
                </a:lnTo>
                <a:lnTo>
                  <a:pt x="494" y="2016"/>
                </a:lnTo>
                <a:lnTo>
                  <a:pt x="437" y="1994"/>
                </a:lnTo>
                <a:lnTo>
                  <a:pt x="382" y="1969"/>
                </a:lnTo>
                <a:lnTo>
                  <a:pt x="331" y="1938"/>
                </a:lnTo>
                <a:lnTo>
                  <a:pt x="282" y="1906"/>
                </a:lnTo>
                <a:lnTo>
                  <a:pt x="236" y="1869"/>
                </a:lnTo>
                <a:lnTo>
                  <a:pt x="195" y="1828"/>
                </a:lnTo>
                <a:lnTo>
                  <a:pt x="155" y="1785"/>
                </a:lnTo>
                <a:lnTo>
                  <a:pt x="121" y="1739"/>
                </a:lnTo>
                <a:lnTo>
                  <a:pt x="90" y="1689"/>
                </a:lnTo>
                <a:lnTo>
                  <a:pt x="64" y="1637"/>
                </a:lnTo>
                <a:lnTo>
                  <a:pt x="41" y="1580"/>
                </a:lnTo>
                <a:lnTo>
                  <a:pt x="23" y="1522"/>
                </a:lnTo>
                <a:lnTo>
                  <a:pt x="10" y="1461"/>
                </a:lnTo>
                <a:lnTo>
                  <a:pt x="3" y="1397"/>
                </a:lnTo>
                <a:lnTo>
                  <a:pt x="0" y="1331"/>
                </a:lnTo>
                <a:lnTo>
                  <a:pt x="2" y="1268"/>
                </a:lnTo>
                <a:lnTo>
                  <a:pt x="10" y="1207"/>
                </a:lnTo>
                <a:lnTo>
                  <a:pt x="21" y="1149"/>
                </a:lnTo>
                <a:lnTo>
                  <a:pt x="38" y="1093"/>
                </a:lnTo>
                <a:lnTo>
                  <a:pt x="58" y="1041"/>
                </a:lnTo>
                <a:lnTo>
                  <a:pt x="84" y="991"/>
                </a:lnTo>
                <a:lnTo>
                  <a:pt x="112" y="944"/>
                </a:lnTo>
                <a:lnTo>
                  <a:pt x="144" y="901"/>
                </a:lnTo>
                <a:lnTo>
                  <a:pt x="180" y="859"/>
                </a:lnTo>
                <a:lnTo>
                  <a:pt x="219" y="821"/>
                </a:lnTo>
                <a:lnTo>
                  <a:pt x="261" y="786"/>
                </a:lnTo>
                <a:lnTo>
                  <a:pt x="307" y="754"/>
                </a:lnTo>
                <a:lnTo>
                  <a:pt x="355" y="725"/>
                </a:lnTo>
                <a:lnTo>
                  <a:pt x="405" y="700"/>
                </a:lnTo>
                <a:lnTo>
                  <a:pt x="459" y="678"/>
                </a:lnTo>
                <a:lnTo>
                  <a:pt x="514" y="659"/>
                </a:lnTo>
                <a:lnTo>
                  <a:pt x="572" y="642"/>
                </a:lnTo>
                <a:lnTo>
                  <a:pt x="631" y="630"/>
                </a:lnTo>
                <a:lnTo>
                  <a:pt x="693" y="621"/>
                </a:lnTo>
                <a:lnTo>
                  <a:pt x="755" y="616"/>
                </a:lnTo>
                <a:lnTo>
                  <a:pt x="819" y="614"/>
                </a:lnTo>
                <a:lnTo>
                  <a:pt x="2150" y="614"/>
                </a:lnTo>
                <a:lnTo>
                  <a:pt x="3072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45143" tIns="22533" rIns="45143" bIns="22533" numCol="1" anchor="t" anchorCtr="0" compatLnSpc="1">
            <a:prstTxWarp prst="textNoShape">
              <a:avLst/>
            </a:prstTxWarp>
          </a:bodyPr>
          <a:lstStyle/>
          <a:p>
            <a:pPr defTabSz="1192334"/>
            <a:endParaRPr lang="es-SV" sz="2400" dirty="0">
              <a:solidFill>
                <a:srgbClr val="1F1F1F"/>
              </a:solidFill>
              <a:latin typeface="+mj-lt"/>
            </a:endParaRPr>
          </a:p>
        </p:txBody>
      </p:sp>
      <p:sp>
        <p:nvSpPr>
          <p:cNvPr id="39" name="Textbox 1"/>
          <p:cNvSpPr/>
          <p:nvPr/>
        </p:nvSpPr>
        <p:spPr>
          <a:xfrm>
            <a:off x="1488511" y="4110243"/>
            <a:ext cx="12522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TITLE HERE</a:t>
            </a:r>
          </a:p>
        </p:txBody>
      </p:sp>
      <p:sp>
        <p:nvSpPr>
          <p:cNvPr id="40" name="11 Rectángulo redondeado"/>
          <p:cNvSpPr>
            <a:spLocks noChangeAspect="1"/>
          </p:cNvSpPr>
          <p:nvPr/>
        </p:nvSpPr>
        <p:spPr>
          <a:xfrm>
            <a:off x="1321698" y="4166115"/>
            <a:ext cx="218540" cy="196033"/>
          </a:xfrm>
          <a:custGeom>
            <a:avLst/>
            <a:gdLst/>
            <a:ahLst/>
            <a:cxnLst/>
            <a:rect l="l" t="t" r="r" b="b"/>
            <a:pathLst>
              <a:path w="3195945" h="2847600">
                <a:moveTo>
                  <a:pt x="931858" y="0"/>
                </a:moveTo>
                <a:lnTo>
                  <a:pt x="2264149" y="0"/>
                </a:lnTo>
                <a:cubicBezTo>
                  <a:pt x="2332834" y="0"/>
                  <a:pt x="2395775" y="24591"/>
                  <a:pt x="2443824" y="66436"/>
                </a:cubicBezTo>
                <a:cubicBezTo>
                  <a:pt x="2448429" y="69277"/>
                  <a:pt x="2452695" y="72595"/>
                  <a:pt x="2456305" y="76734"/>
                </a:cubicBezTo>
                <a:cubicBezTo>
                  <a:pt x="2460022" y="79237"/>
                  <a:pt x="2463176" y="82339"/>
                  <a:pt x="2465987" y="85776"/>
                </a:cubicBezTo>
                <a:cubicBezTo>
                  <a:pt x="2493618" y="108249"/>
                  <a:pt x="2516894" y="136545"/>
                  <a:pt x="2535511" y="169166"/>
                </a:cubicBezTo>
                <a:lnTo>
                  <a:pt x="3152605" y="1250458"/>
                </a:lnTo>
                <a:cubicBezTo>
                  <a:pt x="3179394" y="1297399"/>
                  <a:pt x="3193566" y="1348093"/>
                  <a:pt x="3194780" y="1398693"/>
                </a:cubicBezTo>
                <a:cubicBezTo>
                  <a:pt x="3195949" y="1406441"/>
                  <a:pt x="3196388" y="1414265"/>
                  <a:pt x="3195280" y="1422135"/>
                </a:cubicBezTo>
                <a:cubicBezTo>
                  <a:pt x="3196431" y="1430332"/>
                  <a:pt x="3195980" y="1438483"/>
                  <a:pt x="3194760" y="1446554"/>
                </a:cubicBezTo>
                <a:cubicBezTo>
                  <a:pt x="3193510" y="1497084"/>
                  <a:pt x="3179340" y="1547701"/>
                  <a:pt x="3152589" y="1594576"/>
                </a:cubicBezTo>
                <a:lnTo>
                  <a:pt x="2535495" y="2675868"/>
                </a:lnTo>
                <a:cubicBezTo>
                  <a:pt x="2519103" y="2704590"/>
                  <a:pt x="2499098" y="2729960"/>
                  <a:pt x="2475270" y="2750574"/>
                </a:cubicBezTo>
                <a:cubicBezTo>
                  <a:pt x="2424537" y="2810341"/>
                  <a:pt x="2348694" y="2847600"/>
                  <a:pt x="2264149" y="2847600"/>
                </a:cubicBezTo>
                <a:lnTo>
                  <a:pt x="931858" y="2847600"/>
                </a:lnTo>
                <a:cubicBezTo>
                  <a:pt x="840908" y="2847600"/>
                  <a:pt x="760028" y="2804481"/>
                  <a:pt x="709441" y="2736882"/>
                </a:cubicBezTo>
                <a:cubicBezTo>
                  <a:pt x="690443" y="2718412"/>
                  <a:pt x="674204" y="2696733"/>
                  <a:pt x="660493" y="2672708"/>
                </a:cubicBezTo>
                <a:lnTo>
                  <a:pt x="43399" y="1591416"/>
                </a:lnTo>
                <a:cubicBezTo>
                  <a:pt x="17922" y="1546775"/>
                  <a:pt x="3857" y="1498740"/>
                  <a:pt x="1381" y="1450601"/>
                </a:cubicBezTo>
                <a:cubicBezTo>
                  <a:pt x="-58" y="1441196"/>
                  <a:pt x="-553" y="1431688"/>
                  <a:pt x="774" y="1422141"/>
                </a:cubicBezTo>
                <a:cubicBezTo>
                  <a:pt x="-512" y="1412916"/>
                  <a:pt x="-26" y="1403731"/>
                  <a:pt x="1361" y="1394643"/>
                </a:cubicBezTo>
                <a:cubicBezTo>
                  <a:pt x="3800" y="1346433"/>
                  <a:pt x="17869" y="1298323"/>
                  <a:pt x="43383" y="1253618"/>
                </a:cubicBezTo>
                <a:lnTo>
                  <a:pt x="660477" y="172326"/>
                </a:lnTo>
                <a:cubicBezTo>
                  <a:pt x="676397" y="144430"/>
                  <a:pt x="695725" y="119697"/>
                  <a:pt x="718724" y="99467"/>
                </a:cubicBezTo>
                <a:cubicBezTo>
                  <a:pt x="769423" y="38273"/>
                  <a:pt x="846171" y="0"/>
                  <a:pt x="93185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11 Rectángulo redondeado"/>
          <p:cNvSpPr>
            <a:spLocks noChangeAspect="1"/>
          </p:cNvSpPr>
          <p:nvPr/>
        </p:nvSpPr>
        <p:spPr>
          <a:xfrm>
            <a:off x="3146721" y="4166115"/>
            <a:ext cx="218540" cy="196033"/>
          </a:xfrm>
          <a:custGeom>
            <a:avLst/>
            <a:gdLst/>
            <a:ahLst/>
            <a:cxnLst/>
            <a:rect l="l" t="t" r="r" b="b"/>
            <a:pathLst>
              <a:path w="3195945" h="2847600">
                <a:moveTo>
                  <a:pt x="931858" y="0"/>
                </a:moveTo>
                <a:lnTo>
                  <a:pt x="2264149" y="0"/>
                </a:lnTo>
                <a:cubicBezTo>
                  <a:pt x="2332834" y="0"/>
                  <a:pt x="2395775" y="24591"/>
                  <a:pt x="2443824" y="66436"/>
                </a:cubicBezTo>
                <a:cubicBezTo>
                  <a:pt x="2448429" y="69277"/>
                  <a:pt x="2452695" y="72595"/>
                  <a:pt x="2456305" y="76734"/>
                </a:cubicBezTo>
                <a:cubicBezTo>
                  <a:pt x="2460022" y="79237"/>
                  <a:pt x="2463176" y="82339"/>
                  <a:pt x="2465987" y="85776"/>
                </a:cubicBezTo>
                <a:cubicBezTo>
                  <a:pt x="2493618" y="108249"/>
                  <a:pt x="2516894" y="136545"/>
                  <a:pt x="2535511" y="169166"/>
                </a:cubicBezTo>
                <a:lnTo>
                  <a:pt x="3152605" y="1250458"/>
                </a:lnTo>
                <a:cubicBezTo>
                  <a:pt x="3179394" y="1297399"/>
                  <a:pt x="3193566" y="1348093"/>
                  <a:pt x="3194780" y="1398693"/>
                </a:cubicBezTo>
                <a:cubicBezTo>
                  <a:pt x="3195949" y="1406441"/>
                  <a:pt x="3196388" y="1414265"/>
                  <a:pt x="3195280" y="1422135"/>
                </a:cubicBezTo>
                <a:cubicBezTo>
                  <a:pt x="3196431" y="1430332"/>
                  <a:pt x="3195980" y="1438483"/>
                  <a:pt x="3194760" y="1446554"/>
                </a:cubicBezTo>
                <a:cubicBezTo>
                  <a:pt x="3193510" y="1497084"/>
                  <a:pt x="3179340" y="1547701"/>
                  <a:pt x="3152589" y="1594576"/>
                </a:cubicBezTo>
                <a:lnTo>
                  <a:pt x="2535495" y="2675868"/>
                </a:lnTo>
                <a:cubicBezTo>
                  <a:pt x="2519103" y="2704590"/>
                  <a:pt x="2499098" y="2729960"/>
                  <a:pt x="2475270" y="2750574"/>
                </a:cubicBezTo>
                <a:cubicBezTo>
                  <a:pt x="2424537" y="2810341"/>
                  <a:pt x="2348694" y="2847600"/>
                  <a:pt x="2264149" y="2847600"/>
                </a:cubicBezTo>
                <a:lnTo>
                  <a:pt x="931858" y="2847600"/>
                </a:lnTo>
                <a:cubicBezTo>
                  <a:pt x="840908" y="2847600"/>
                  <a:pt x="760028" y="2804481"/>
                  <a:pt x="709441" y="2736882"/>
                </a:cubicBezTo>
                <a:cubicBezTo>
                  <a:pt x="690443" y="2718412"/>
                  <a:pt x="674204" y="2696733"/>
                  <a:pt x="660493" y="2672708"/>
                </a:cubicBezTo>
                <a:lnTo>
                  <a:pt x="43399" y="1591416"/>
                </a:lnTo>
                <a:cubicBezTo>
                  <a:pt x="17922" y="1546775"/>
                  <a:pt x="3857" y="1498740"/>
                  <a:pt x="1381" y="1450601"/>
                </a:cubicBezTo>
                <a:cubicBezTo>
                  <a:pt x="-58" y="1441196"/>
                  <a:pt x="-553" y="1431688"/>
                  <a:pt x="774" y="1422141"/>
                </a:cubicBezTo>
                <a:cubicBezTo>
                  <a:pt x="-512" y="1412916"/>
                  <a:pt x="-26" y="1403731"/>
                  <a:pt x="1361" y="1394643"/>
                </a:cubicBezTo>
                <a:cubicBezTo>
                  <a:pt x="3800" y="1346433"/>
                  <a:pt x="17869" y="1298323"/>
                  <a:pt x="43383" y="1253618"/>
                </a:cubicBezTo>
                <a:lnTo>
                  <a:pt x="660477" y="172326"/>
                </a:lnTo>
                <a:cubicBezTo>
                  <a:pt x="676397" y="144430"/>
                  <a:pt x="695725" y="119697"/>
                  <a:pt x="718724" y="99467"/>
                </a:cubicBezTo>
                <a:cubicBezTo>
                  <a:pt x="769423" y="38273"/>
                  <a:pt x="846171" y="0"/>
                  <a:pt x="93185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Textbox 1"/>
          <p:cNvSpPr/>
          <p:nvPr/>
        </p:nvSpPr>
        <p:spPr>
          <a:xfrm>
            <a:off x="3313533" y="4110243"/>
            <a:ext cx="12522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TITLE HERE</a:t>
            </a:r>
          </a:p>
        </p:txBody>
      </p:sp>
      <p:sp>
        <p:nvSpPr>
          <p:cNvPr id="43" name="11 Rectángulo redondeado"/>
          <p:cNvSpPr>
            <a:spLocks noChangeAspect="1"/>
          </p:cNvSpPr>
          <p:nvPr/>
        </p:nvSpPr>
        <p:spPr>
          <a:xfrm>
            <a:off x="1321698" y="4646022"/>
            <a:ext cx="218540" cy="196033"/>
          </a:xfrm>
          <a:custGeom>
            <a:avLst/>
            <a:gdLst/>
            <a:ahLst/>
            <a:cxnLst/>
            <a:rect l="l" t="t" r="r" b="b"/>
            <a:pathLst>
              <a:path w="3195945" h="2847600">
                <a:moveTo>
                  <a:pt x="931858" y="0"/>
                </a:moveTo>
                <a:lnTo>
                  <a:pt x="2264149" y="0"/>
                </a:lnTo>
                <a:cubicBezTo>
                  <a:pt x="2332834" y="0"/>
                  <a:pt x="2395775" y="24591"/>
                  <a:pt x="2443824" y="66436"/>
                </a:cubicBezTo>
                <a:cubicBezTo>
                  <a:pt x="2448429" y="69277"/>
                  <a:pt x="2452695" y="72595"/>
                  <a:pt x="2456305" y="76734"/>
                </a:cubicBezTo>
                <a:cubicBezTo>
                  <a:pt x="2460022" y="79237"/>
                  <a:pt x="2463176" y="82339"/>
                  <a:pt x="2465987" y="85776"/>
                </a:cubicBezTo>
                <a:cubicBezTo>
                  <a:pt x="2493618" y="108249"/>
                  <a:pt x="2516894" y="136545"/>
                  <a:pt x="2535511" y="169166"/>
                </a:cubicBezTo>
                <a:lnTo>
                  <a:pt x="3152605" y="1250458"/>
                </a:lnTo>
                <a:cubicBezTo>
                  <a:pt x="3179394" y="1297399"/>
                  <a:pt x="3193566" y="1348093"/>
                  <a:pt x="3194780" y="1398693"/>
                </a:cubicBezTo>
                <a:cubicBezTo>
                  <a:pt x="3195949" y="1406441"/>
                  <a:pt x="3196388" y="1414265"/>
                  <a:pt x="3195280" y="1422135"/>
                </a:cubicBezTo>
                <a:cubicBezTo>
                  <a:pt x="3196431" y="1430332"/>
                  <a:pt x="3195980" y="1438483"/>
                  <a:pt x="3194760" y="1446554"/>
                </a:cubicBezTo>
                <a:cubicBezTo>
                  <a:pt x="3193510" y="1497084"/>
                  <a:pt x="3179340" y="1547701"/>
                  <a:pt x="3152589" y="1594576"/>
                </a:cubicBezTo>
                <a:lnTo>
                  <a:pt x="2535495" y="2675868"/>
                </a:lnTo>
                <a:cubicBezTo>
                  <a:pt x="2519103" y="2704590"/>
                  <a:pt x="2499098" y="2729960"/>
                  <a:pt x="2475270" y="2750574"/>
                </a:cubicBezTo>
                <a:cubicBezTo>
                  <a:pt x="2424537" y="2810341"/>
                  <a:pt x="2348694" y="2847600"/>
                  <a:pt x="2264149" y="2847600"/>
                </a:cubicBezTo>
                <a:lnTo>
                  <a:pt x="931858" y="2847600"/>
                </a:lnTo>
                <a:cubicBezTo>
                  <a:pt x="840908" y="2847600"/>
                  <a:pt x="760028" y="2804481"/>
                  <a:pt x="709441" y="2736882"/>
                </a:cubicBezTo>
                <a:cubicBezTo>
                  <a:pt x="690443" y="2718412"/>
                  <a:pt x="674204" y="2696733"/>
                  <a:pt x="660493" y="2672708"/>
                </a:cubicBezTo>
                <a:lnTo>
                  <a:pt x="43399" y="1591416"/>
                </a:lnTo>
                <a:cubicBezTo>
                  <a:pt x="17922" y="1546775"/>
                  <a:pt x="3857" y="1498740"/>
                  <a:pt x="1381" y="1450601"/>
                </a:cubicBezTo>
                <a:cubicBezTo>
                  <a:pt x="-58" y="1441196"/>
                  <a:pt x="-553" y="1431688"/>
                  <a:pt x="774" y="1422141"/>
                </a:cubicBezTo>
                <a:cubicBezTo>
                  <a:pt x="-512" y="1412916"/>
                  <a:pt x="-26" y="1403731"/>
                  <a:pt x="1361" y="1394643"/>
                </a:cubicBezTo>
                <a:cubicBezTo>
                  <a:pt x="3800" y="1346433"/>
                  <a:pt x="17869" y="1298323"/>
                  <a:pt x="43383" y="1253618"/>
                </a:cubicBezTo>
                <a:lnTo>
                  <a:pt x="660477" y="172326"/>
                </a:lnTo>
                <a:cubicBezTo>
                  <a:pt x="676397" y="144430"/>
                  <a:pt x="695725" y="119697"/>
                  <a:pt x="718724" y="99467"/>
                </a:cubicBezTo>
                <a:cubicBezTo>
                  <a:pt x="769423" y="38273"/>
                  <a:pt x="846171" y="0"/>
                  <a:pt x="93185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11 Rectángulo redondeado"/>
          <p:cNvSpPr>
            <a:spLocks noChangeAspect="1"/>
          </p:cNvSpPr>
          <p:nvPr/>
        </p:nvSpPr>
        <p:spPr>
          <a:xfrm>
            <a:off x="3146721" y="4646022"/>
            <a:ext cx="218540" cy="196033"/>
          </a:xfrm>
          <a:custGeom>
            <a:avLst/>
            <a:gdLst/>
            <a:ahLst/>
            <a:cxnLst/>
            <a:rect l="l" t="t" r="r" b="b"/>
            <a:pathLst>
              <a:path w="3195945" h="2847600">
                <a:moveTo>
                  <a:pt x="931858" y="0"/>
                </a:moveTo>
                <a:lnTo>
                  <a:pt x="2264149" y="0"/>
                </a:lnTo>
                <a:cubicBezTo>
                  <a:pt x="2332834" y="0"/>
                  <a:pt x="2395775" y="24591"/>
                  <a:pt x="2443824" y="66436"/>
                </a:cubicBezTo>
                <a:cubicBezTo>
                  <a:pt x="2448429" y="69277"/>
                  <a:pt x="2452695" y="72595"/>
                  <a:pt x="2456305" y="76734"/>
                </a:cubicBezTo>
                <a:cubicBezTo>
                  <a:pt x="2460022" y="79237"/>
                  <a:pt x="2463176" y="82339"/>
                  <a:pt x="2465987" y="85776"/>
                </a:cubicBezTo>
                <a:cubicBezTo>
                  <a:pt x="2493618" y="108249"/>
                  <a:pt x="2516894" y="136545"/>
                  <a:pt x="2535511" y="169166"/>
                </a:cubicBezTo>
                <a:lnTo>
                  <a:pt x="3152605" y="1250458"/>
                </a:lnTo>
                <a:cubicBezTo>
                  <a:pt x="3179394" y="1297399"/>
                  <a:pt x="3193566" y="1348093"/>
                  <a:pt x="3194780" y="1398693"/>
                </a:cubicBezTo>
                <a:cubicBezTo>
                  <a:pt x="3195949" y="1406441"/>
                  <a:pt x="3196388" y="1414265"/>
                  <a:pt x="3195280" y="1422135"/>
                </a:cubicBezTo>
                <a:cubicBezTo>
                  <a:pt x="3196431" y="1430332"/>
                  <a:pt x="3195980" y="1438483"/>
                  <a:pt x="3194760" y="1446554"/>
                </a:cubicBezTo>
                <a:cubicBezTo>
                  <a:pt x="3193510" y="1497084"/>
                  <a:pt x="3179340" y="1547701"/>
                  <a:pt x="3152589" y="1594576"/>
                </a:cubicBezTo>
                <a:lnTo>
                  <a:pt x="2535495" y="2675868"/>
                </a:lnTo>
                <a:cubicBezTo>
                  <a:pt x="2519103" y="2704590"/>
                  <a:pt x="2499098" y="2729960"/>
                  <a:pt x="2475270" y="2750574"/>
                </a:cubicBezTo>
                <a:cubicBezTo>
                  <a:pt x="2424537" y="2810341"/>
                  <a:pt x="2348694" y="2847600"/>
                  <a:pt x="2264149" y="2847600"/>
                </a:cubicBezTo>
                <a:lnTo>
                  <a:pt x="931858" y="2847600"/>
                </a:lnTo>
                <a:cubicBezTo>
                  <a:pt x="840908" y="2847600"/>
                  <a:pt x="760028" y="2804481"/>
                  <a:pt x="709441" y="2736882"/>
                </a:cubicBezTo>
                <a:cubicBezTo>
                  <a:pt x="690443" y="2718412"/>
                  <a:pt x="674204" y="2696733"/>
                  <a:pt x="660493" y="2672708"/>
                </a:cubicBezTo>
                <a:lnTo>
                  <a:pt x="43399" y="1591416"/>
                </a:lnTo>
                <a:cubicBezTo>
                  <a:pt x="17922" y="1546775"/>
                  <a:pt x="3857" y="1498740"/>
                  <a:pt x="1381" y="1450601"/>
                </a:cubicBezTo>
                <a:cubicBezTo>
                  <a:pt x="-58" y="1441196"/>
                  <a:pt x="-553" y="1431688"/>
                  <a:pt x="774" y="1422141"/>
                </a:cubicBezTo>
                <a:cubicBezTo>
                  <a:pt x="-512" y="1412916"/>
                  <a:pt x="-26" y="1403731"/>
                  <a:pt x="1361" y="1394643"/>
                </a:cubicBezTo>
                <a:cubicBezTo>
                  <a:pt x="3800" y="1346433"/>
                  <a:pt x="17869" y="1298323"/>
                  <a:pt x="43383" y="1253618"/>
                </a:cubicBezTo>
                <a:lnTo>
                  <a:pt x="660477" y="172326"/>
                </a:lnTo>
                <a:cubicBezTo>
                  <a:pt x="676397" y="144430"/>
                  <a:pt x="695725" y="119697"/>
                  <a:pt x="718724" y="99467"/>
                </a:cubicBezTo>
                <a:cubicBezTo>
                  <a:pt x="769423" y="38273"/>
                  <a:pt x="846171" y="0"/>
                  <a:pt x="93185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1"/>
          <p:cNvSpPr/>
          <p:nvPr/>
        </p:nvSpPr>
        <p:spPr>
          <a:xfrm>
            <a:off x="1488511" y="4590150"/>
            <a:ext cx="12522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TITLE HERE</a:t>
            </a:r>
          </a:p>
        </p:txBody>
      </p:sp>
      <p:sp>
        <p:nvSpPr>
          <p:cNvPr id="46" name="Textbox 1"/>
          <p:cNvSpPr/>
          <p:nvPr/>
        </p:nvSpPr>
        <p:spPr>
          <a:xfrm>
            <a:off x="3313533" y="4590150"/>
            <a:ext cx="12522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TITLE HERE</a:t>
            </a:r>
          </a:p>
        </p:txBody>
      </p:sp>
      <p:sp>
        <p:nvSpPr>
          <p:cNvPr id="47" name="11 Rectángulo redondeado"/>
          <p:cNvSpPr>
            <a:spLocks noChangeAspect="1"/>
          </p:cNvSpPr>
          <p:nvPr/>
        </p:nvSpPr>
        <p:spPr>
          <a:xfrm>
            <a:off x="1321698" y="5120385"/>
            <a:ext cx="218540" cy="196033"/>
          </a:xfrm>
          <a:custGeom>
            <a:avLst/>
            <a:gdLst/>
            <a:ahLst/>
            <a:cxnLst/>
            <a:rect l="l" t="t" r="r" b="b"/>
            <a:pathLst>
              <a:path w="3195945" h="2847600">
                <a:moveTo>
                  <a:pt x="931858" y="0"/>
                </a:moveTo>
                <a:lnTo>
                  <a:pt x="2264149" y="0"/>
                </a:lnTo>
                <a:cubicBezTo>
                  <a:pt x="2332834" y="0"/>
                  <a:pt x="2395775" y="24591"/>
                  <a:pt x="2443824" y="66436"/>
                </a:cubicBezTo>
                <a:cubicBezTo>
                  <a:pt x="2448429" y="69277"/>
                  <a:pt x="2452695" y="72595"/>
                  <a:pt x="2456305" y="76734"/>
                </a:cubicBezTo>
                <a:cubicBezTo>
                  <a:pt x="2460022" y="79237"/>
                  <a:pt x="2463176" y="82339"/>
                  <a:pt x="2465987" y="85776"/>
                </a:cubicBezTo>
                <a:cubicBezTo>
                  <a:pt x="2493618" y="108249"/>
                  <a:pt x="2516894" y="136545"/>
                  <a:pt x="2535511" y="169166"/>
                </a:cubicBezTo>
                <a:lnTo>
                  <a:pt x="3152605" y="1250458"/>
                </a:lnTo>
                <a:cubicBezTo>
                  <a:pt x="3179394" y="1297399"/>
                  <a:pt x="3193566" y="1348093"/>
                  <a:pt x="3194780" y="1398693"/>
                </a:cubicBezTo>
                <a:cubicBezTo>
                  <a:pt x="3195949" y="1406441"/>
                  <a:pt x="3196388" y="1414265"/>
                  <a:pt x="3195280" y="1422135"/>
                </a:cubicBezTo>
                <a:cubicBezTo>
                  <a:pt x="3196431" y="1430332"/>
                  <a:pt x="3195980" y="1438483"/>
                  <a:pt x="3194760" y="1446554"/>
                </a:cubicBezTo>
                <a:cubicBezTo>
                  <a:pt x="3193510" y="1497084"/>
                  <a:pt x="3179340" y="1547701"/>
                  <a:pt x="3152589" y="1594576"/>
                </a:cubicBezTo>
                <a:lnTo>
                  <a:pt x="2535495" y="2675868"/>
                </a:lnTo>
                <a:cubicBezTo>
                  <a:pt x="2519103" y="2704590"/>
                  <a:pt x="2499098" y="2729960"/>
                  <a:pt x="2475270" y="2750574"/>
                </a:cubicBezTo>
                <a:cubicBezTo>
                  <a:pt x="2424537" y="2810341"/>
                  <a:pt x="2348694" y="2847600"/>
                  <a:pt x="2264149" y="2847600"/>
                </a:cubicBezTo>
                <a:lnTo>
                  <a:pt x="931858" y="2847600"/>
                </a:lnTo>
                <a:cubicBezTo>
                  <a:pt x="840908" y="2847600"/>
                  <a:pt x="760028" y="2804481"/>
                  <a:pt x="709441" y="2736882"/>
                </a:cubicBezTo>
                <a:cubicBezTo>
                  <a:pt x="690443" y="2718412"/>
                  <a:pt x="674204" y="2696733"/>
                  <a:pt x="660493" y="2672708"/>
                </a:cubicBezTo>
                <a:lnTo>
                  <a:pt x="43399" y="1591416"/>
                </a:lnTo>
                <a:cubicBezTo>
                  <a:pt x="17922" y="1546775"/>
                  <a:pt x="3857" y="1498740"/>
                  <a:pt x="1381" y="1450601"/>
                </a:cubicBezTo>
                <a:cubicBezTo>
                  <a:pt x="-58" y="1441196"/>
                  <a:pt x="-553" y="1431688"/>
                  <a:pt x="774" y="1422141"/>
                </a:cubicBezTo>
                <a:cubicBezTo>
                  <a:pt x="-512" y="1412916"/>
                  <a:pt x="-26" y="1403731"/>
                  <a:pt x="1361" y="1394643"/>
                </a:cubicBezTo>
                <a:cubicBezTo>
                  <a:pt x="3800" y="1346433"/>
                  <a:pt x="17869" y="1298323"/>
                  <a:pt x="43383" y="1253618"/>
                </a:cubicBezTo>
                <a:lnTo>
                  <a:pt x="660477" y="172326"/>
                </a:lnTo>
                <a:cubicBezTo>
                  <a:pt x="676397" y="144430"/>
                  <a:pt x="695725" y="119697"/>
                  <a:pt x="718724" y="99467"/>
                </a:cubicBezTo>
                <a:cubicBezTo>
                  <a:pt x="769423" y="38273"/>
                  <a:pt x="846171" y="0"/>
                  <a:pt x="93185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box 1"/>
          <p:cNvSpPr/>
          <p:nvPr/>
        </p:nvSpPr>
        <p:spPr>
          <a:xfrm>
            <a:off x="1488511" y="5064513"/>
            <a:ext cx="12522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TITLE HERE</a:t>
            </a:r>
          </a:p>
        </p:txBody>
      </p:sp>
      <p:sp>
        <p:nvSpPr>
          <p:cNvPr id="49" name="文本占位符 7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tr-TR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50" name="文本占位符 7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+mj-lt"/>
              </a:rPr>
              <a:t>Design &amp; Creativity Space Studio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258988" y="2637161"/>
            <a:ext cx="45001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A complex idea can be conveyed with just a single still image, namely making it possible to absorb large amounts of data quickly.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2" name="Rectangle 36"/>
          <p:cNvSpPr>
            <a:spLocks noChangeArrowheads="1"/>
          </p:cNvSpPr>
          <p:nvPr/>
        </p:nvSpPr>
        <p:spPr bwMode="auto">
          <a:xfrm>
            <a:off x="1258988" y="2226251"/>
            <a:ext cx="17123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sz="2000" dirty="0">
                <a:solidFill>
                  <a:schemeClr val="bg1"/>
                </a:solidFill>
                <a:latin typeface="+mj-lt"/>
                <a:sym typeface="Arial" pitchFamily="34" charset="0"/>
              </a:rPr>
              <a:t>TITLE HERE</a:t>
            </a:r>
            <a:endParaRPr lang="zh-CN" altLang="en-US" sz="2000" dirty="0">
              <a:solidFill>
                <a:schemeClr val="bg1"/>
              </a:solidFill>
              <a:latin typeface="+mj-lt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1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2" decel="9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decel="9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2" decel="9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2" decel="9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2" decel="9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3" grpId="0"/>
      <p:bldP spid="34" grpId="0"/>
      <p:bldP spid="35" grpId="0"/>
      <p:bldP spid="36" grpId="0"/>
      <p:bldP spid="37" grpId="0"/>
      <p:bldP spid="38" grpId="0" animBg="1"/>
      <p:bldP spid="39" grpId="0"/>
      <p:bldP spid="40" grpId="0" animBg="1"/>
      <p:bldP spid="41" grpId="0" animBg="1"/>
      <p:bldP spid="42" grpId="0"/>
      <p:bldP spid="43" grpId="0" animBg="1"/>
      <p:bldP spid="44" grpId="0" animBg="1"/>
      <p:bldP spid="45" grpId="0"/>
      <p:bldP spid="46" grpId="0"/>
      <p:bldP spid="47" grpId="0" animBg="1"/>
      <p:bldP spid="48" grpId="0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Freeform 4"/>
          <p:cNvSpPr>
            <a:spLocks/>
          </p:cNvSpPr>
          <p:nvPr/>
        </p:nvSpPr>
        <p:spPr bwMode="auto">
          <a:xfrm>
            <a:off x="0" y="837143"/>
            <a:ext cx="12192000" cy="3162300"/>
          </a:xfrm>
          <a:custGeom>
            <a:avLst/>
            <a:gdLst>
              <a:gd name="T0" fmla="*/ 0 w 1068"/>
              <a:gd name="T1" fmla="*/ 189 h 279"/>
              <a:gd name="T2" fmla="*/ 72 w 1068"/>
              <a:gd name="T3" fmla="*/ 145 h 279"/>
              <a:gd name="T4" fmla="*/ 262 w 1068"/>
              <a:gd name="T5" fmla="*/ 229 h 279"/>
              <a:gd name="T6" fmla="*/ 455 w 1068"/>
              <a:gd name="T7" fmla="*/ 128 h 279"/>
              <a:gd name="T8" fmla="*/ 560 w 1068"/>
              <a:gd name="T9" fmla="*/ 184 h 279"/>
              <a:gd name="T10" fmla="*/ 665 w 1068"/>
              <a:gd name="T11" fmla="*/ 117 h 279"/>
              <a:gd name="T12" fmla="*/ 768 w 1068"/>
              <a:gd name="T13" fmla="*/ 135 h 279"/>
              <a:gd name="T14" fmla="*/ 898 w 1068"/>
              <a:gd name="T15" fmla="*/ 47 h 279"/>
              <a:gd name="T16" fmla="*/ 1002 w 1068"/>
              <a:gd name="T17" fmla="*/ 159 h 279"/>
              <a:gd name="T18" fmla="*/ 1068 w 1068"/>
              <a:gd name="T19" fmla="*/ 0 h 279"/>
              <a:gd name="T20" fmla="*/ 1068 w 1068"/>
              <a:gd name="T21" fmla="*/ 279 h 279"/>
              <a:gd name="T22" fmla="*/ 0 w 1068"/>
              <a:gd name="T23" fmla="*/ 279 h 279"/>
              <a:gd name="T24" fmla="*/ 0 w 1068"/>
              <a:gd name="T25" fmla="*/ 18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68" h="279">
                <a:moveTo>
                  <a:pt x="0" y="189"/>
                </a:moveTo>
                <a:cubicBezTo>
                  <a:pt x="0" y="189"/>
                  <a:pt x="27" y="145"/>
                  <a:pt x="72" y="145"/>
                </a:cubicBezTo>
                <a:cubicBezTo>
                  <a:pt x="118" y="145"/>
                  <a:pt x="206" y="229"/>
                  <a:pt x="262" y="229"/>
                </a:cubicBezTo>
                <a:cubicBezTo>
                  <a:pt x="318" y="229"/>
                  <a:pt x="411" y="128"/>
                  <a:pt x="455" y="128"/>
                </a:cubicBezTo>
                <a:cubicBezTo>
                  <a:pt x="499" y="128"/>
                  <a:pt x="535" y="184"/>
                  <a:pt x="560" y="184"/>
                </a:cubicBezTo>
                <a:cubicBezTo>
                  <a:pt x="586" y="184"/>
                  <a:pt x="627" y="117"/>
                  <a:pt x="665" y="117"/>
                </a:cubicBezTo>
                <a:cubicBezTo>
                  <a:pt x="703" y="117"/>
                  <a:pt x="717" y="135"/>
                  <a:pt x="768" y="135"/>
                </a:cubicBezTo>
                <a:cubicBezTo>
                  <a:pt x="820" y="135"/>
                  <a:pt x="855" y="47"/>
                  <a:pt x="898" y="47"/>
                </a:cubicBezTo>
                <a:cubicBezTo>
                  <a:pt x="940" y="47"/>
                  <a:pt x="971" y="159"/>
                  <a:pt x="1002" y="159"/>
                </a:cubicBezTo>
                <a:cubicBezTo>
                  <a:pt x="1034" y="159"/>
                  <a:pt x="1068" y="0"/>
                  <a:pt x="1068" y="0"/>
                </a:cubicBezTo>
                <a:cubicBezTo>
                  <a:pt x="1068" y="279"/>
                  <a:pt x="1068" y="279"/>
                  <a:pt x="1068" y="279"/>
                </a:cubicBezTo>
                <a:cubicBezTo>
                  <a:pt x="0" y="279"/>
                  <a:pt x="0" y="279"/>
                  <a:pt x="0" y="279"/>
                </a:cubicBezTo>
                <a:lnTo>
                  <a:pt x="0" y="189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+mj-lt"/>
            </a:endParaRP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444751" y="3279776"/>
            <a:ext cx="0" cy="1030816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4764402" y="2428877"/>
            <a:ext cx="0" cy="1881716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7084053" y="2428877"/>
            <a:ext cx="0" cy="1881716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9403704" y="1954744"/>
            <a:ext cx="0" cy="2355849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2355851" y="3197226"/>
            <a:ext cx="177800" cy="1735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4673386" y="2366646"/>
            <a:ext cx="182033" cy="1735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6993037" y="2299337"/>
            <a:ext cx="182033" cy="1735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9316921" y="1912410"/>
            <a:ext cx="173567" cy="1693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05" name="Freeform 13"/>
          <p:cNvSpPr>
            <a:spLocks noEditPoints="1"/>
          </p:cNvSpPr>
          <p:nvPr/>
        </p:nvSpPr>
        <p:spPr bwMode="auto">
          <a:xfrm>
            <a:off x="6942237" y="4329525"/>
            <a:ext cx="283633" cy="359833"/>
          </a:xfrm>
          <a:custGeom>
            <a:avLst/>
            <a:gdLst>
              <a:gd name="T0" fmla="*/ 33 w 34"/>
              <a:gd name="T1" fmla="*/ 9 h 43"/>
              <a:gd name="T2" fmla="*/ 24 w 34"/>
              <a:gd name="T3" fmla="*/ 0 h 43"/>
              <a:gd name="T4" fmla="*/ 22 w 34"/>
              <a:gd name="T5" fmla="*/ 0 h 43"/>
              <a:gd name="T6" fmla="*/ 8 w 34"/>
              <a:gd name="T7" fmla="*/ 0 h 43"/>
              <a:gd name="T8" fmla="*/ 7 w 34"/>
              <a:gd name="T9" fmla="*/ 1 h 43"/>
              <a:gd name="T10" fmla="*/ 7 w 34"/>
              <a:gd name="T11" fmla="*/ 6 h 43"/>
              <a:gd name="T12" fmla="*/ 2 w 34"/>
              <a:gd name="T13" fmla="*/ 6 h 43"/>
              <a:gd name="T14" fmla="*/ 0 w 34"/>
              <a:gd name="T15" fmla="*/ 7 h 43"/>
              <a:gd name="T16" fmla="*/ 0 w 34"/>
              <a:gd name="T17" fmla="*/ 42 h 43"/>
              <a:gd name="T18" fmla="*/ 2 w 34"/>
              <a:gd name="T19" fmla="*/ 43 h 43"/>
              <a:gd name="T20" fmla="*/ 26 w 34"/>
              <a:gd name="T21" fmla="*/ 43 h 43"/>
              <a:gd name="T22" fmla="*/ 27 w 34"/>
              <a:gd name="T23" fmla="*/ 42 h 43"/>
              <a:gd name="T24" fmla="*/ 27 w 34"/>
              <a:gd name="T25" fmla="*/ 37 h 43"/>
              <a:gd name="T26" fmla="*/ 33 w 34"/>
              <a:gd name="T27" fmla="*/ 37 h 43"/>
              <a:gd name="T28" fmla="*/ 34 w 34"/>
              <a:gd name="T29" fmla="*/ 36 h 43"/>
              <a:gd name="T30" fmla="*/ 34 w 34"/>
              <a:gd name="T31" fmla="*/ 11 h 43"/>
              <a:gd name="T32" fmla="*/ 33 w 34"/>
              <a:gd name="T33" fmla="*/ 9 h 43"/>
              <a:gd name="T34" fmla="*/ 19 w 34"/>
              <a:gd name="T35" fmla="*/ 32 h 43"/>
              <a:gd name="T36" fmla="*/ 18 w 34"/>
              <a:gd name="T37" fmla="*/ 33 h 43"/>
              <a:gd name="T38" fmla="*/ 10 w 34"/>
              <a:gd name="T39" fmla="*/ 33 h 43"/>
              <a:gd name="T40" fmla="*/ 9 w 34"/>
              <a:gd name="T41" fmla="*/ 32 h 43"/>
              <a:gd name="T42" fmla="*/ 8 w 34"/>
              <a:gd name="T43" fmla="*/ 32 h 43"/>
              <a:gd name="T44" fmla="*/ 8 w 34"/>
              <a:gd name="T45" fmla="*/ 31 h 43"/>
              <a:gd name="T46" fmla="*/ 10 w 34"/>
              <a:gd name="T47" fmla="*/ 30 h 43"/>
              <a:gd name="T48" fmla="*/ 18 w 34"/>
              <a:gd name="T49" fmla="*/ 30 h 43"/>
              <a:gd name="T50" fmla="*/ 19 w 34"/>
              <a:gd name="T51" fmla="*/ 31 h 43"/>
              <a:gd name="T52" fmla="*/ 19 w 34"/>
              <a:gd name="T53" fmla="*/ 32 h 43"/>
              <a:gd name="T54" fmla="*/ 19 w 34"/>
              <a:gd name="T55" fmla="*/ 26 h 43"/>
              <a:gd name="T56" fmla="*/ 18 w 34"/>
              <a:gd name="T57" fmla="*/ 27 h 43"/>
              <a:gd name="T58" fmla="*/ 10 w 34"/>
              <a:gd name="T59" fmla="*/ 27 h 43"/>
              <a:gd name="T60" fmla="*/ 9 w 34"/>
              <a:gd name="T61" fmla="*/ 27 h 43"/>
              <a:gd name="T62" fmla="*/ 8 w 34"/>
              <a:gd name="T63" fmla="*/ 26 h 43"/>
              <a:gd name="T64" fmla="*/ 8 w 34"/>
              <a:gd name="T65" fmla="*/ 26 h 43"/>
              <a:gd name="T66" fmla="*/ 10 w 34"/>
              <a:gd name="T67" fmla="*/ 25 h 43"/>
              <a:gd name="T68" fmla="*/ 18 w 34"/>
              <a:gd name="T69" fmla="*/ 25 h 43"/>
              <a:gd name="T70" fmla="*/ 19 w 34"/>
              <a:gd name="T71" fmla="*/ 26 h 43"/>
              <a:gd name="T72" fmla="*/ 19 w 34"/>
              <a:gd name="T73" fmla="*/ 21 h 43"/>
              <a:gd name="T74" fmla="*/ 18 w 34"/>
              <a:gd name="T75" fmla="*/ 22 h 43"/>
              <a:gd name="T76" fmla="*/ 10 w 34"/>
              <a:gd name="T77" fmla="*/ 22 h 43"/>
              <a:gd name="T78" fmla="*/ 8 w 34"/>
              <a:gd name="T79" fmla="*/ 21 h 43"/>
              <a:gd name="T80" fmla="*/ 8 w 34"/>
              <a:gd name="T81" fmla="*/ 21 h 43"/>
              <a:gd name="T82" fmla="*/ 10 w 34"/>
              <a:gd name="T83" fmla="*/ 20 h 43"/>
              <a:gd name="T84" fmla="*/ 18 w 34"/>
              <a:gd name="T85" fmla="*/ 20 h 43"/>
              <a:gd name="T86" fmla="*/ 19 w 34"/>
              <a:gd name="T87" fmla="*/ 21 h 43"/>
              <a:gd name="T88" fmla="*/ 30 w 34"/>
              <a:gd name="T89" fmla="*/ 32 h 43"/>
              <a:gd name="T90" fmla="*/ 29 w 34"/>
              <a:gd name="T91" fmla="*/ 33 h 43"/>
              <a:gd name="T92" fmla="*/ 29 w 34"/>
              <a:gd name="T93" fmla="*/ 33 h 43"/>
              <a:gd name="T94" fmla="*/ 27 w 34"/>
              <a:gd name="T95" fmla="*/ 33 h 43"/>
              <a:gd name="T96" fmla="*/ 27 w 34"/>
              <a:gd name="T97" fmla="*/ 18 h 43"/>
              <a:gd name="T98" fmla="*/ 27 w 34"/>
              <a:gd name="T99" fmla="*/ 16 h 43"/>
              <a:gd name="T100" fmla="*/ 18 w 34"/>
              <a:gd name="T101" fmla="*/ 7 h 43"/>
              <a:gd name="T102" fmla="*/ 16 w 34"/>
              <a:gd name="T103" fmla="*/ 6 h 43"/>
              <a:gd name="T104" fmla="*/ 11 w 34"/>
              <a:gd name="T105" fmla="*/ 6 h 43"/>
              <a:gd name="T106" fmla="*/ 11 w 34"/>
              <a:gd name="T107" fmla="*/ 5 h 43"/>
              <a:gd name="T108" fmla="*/ 11 w 34"/>
              <a:gd name="T109" fmla="*/ 5 h 43"/>
              <a:gd name="T110" fmla="*/ 12 w 34"/>
              <a:gd name="T111" fmla="*/ 4 h 43"/>
              <a:gd name="T112" fmla="*/ 21 w 34"/>
              <a:gd name="T113" fmla="*/ 4 h 43"/>
              <a:gd name="T114" fmla="*/ 23 w 34"/>
              <a:gd name="T115" fmla="*/ 4 h 43"/>
              <a:gd name="T116" fmla="*/ 29 w 34"/>
              <a:gd name="T117" fmla="*/ 11 h 43"/>
              <a:gd name="T118" fmla="*/ 30 w 34"/>
              <a:gd name="T119" fmla="*/ 13 h 43"/>
              <a:gd name="T120" fmla="*/ 30 w 34"/>
              <a:gd name="T121" fmla="*/ 3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" h="43">
                <a:moveTo>
                  <a:pt x="33" y="9"/>
                </a:move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3" y="0"/>
                  <a:pt x="22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1"/>
                </a:cubicBezTo>
                <a:cubicBezTo>
                  <a:pt x="7" y="6"/>
                  <a:pt x="7" y="6"/>
                  <a:pt x="7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0" y="7"/>
                  <a:pt x="0" y="7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3"/>
                  <a:pt x="1" y="43"/>
                  <a:pt x="2" y="43"/>
                </a:cubicBezTo>
                <a:cubicBezTo>
                  <a:pt x="26" y="43"/>
                  <a:pt x="26" y="43"/>
                  <a:pt x="26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27" y="37"/>
                  <a:pt x="27" y="37"/>
                  <a:pt x="27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37"/>
                  <a:pt x="34" y="36"/>
                  <a:pt x="34" y="36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0"/>
                  <a:pt x="34" y="10"/>
                  <a:pt x="33" y="9"/>
                </a:cubicBezTo>
                <a:close/>
                <a:moveTo>
                  <a:pt x="19" y="32"/>
                </a:moveTo>
                <a:cubicBezTo>
                  <a:pt x="19" y="32"/>
                  <a:pt x="19" y="33"/>
                  <a:pt x="18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9" y="33"/>
                  <a:pt x="9" y="33"/>
                  <a:pt x="9" y="32"/>
                </a:cubicBezTo>
                <a:cubicBezTo>
                  <a:pt x="9" y="32"/>
                  <a:pt x="8" y="32"/>
                  <a:pt x="8" y="32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31"/>
                  <a:pt x="9" y="30"/>
                  <a:pt x="10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9" y="30"/>
                  <a:pt x="19" y="31"/>
                  <a:pt x="19" y="31"/>
                </a:cubicBezTo>
                <a:lnTo>
                  <a:pt x="19" y="32"/>
                </a:lnTo>
                <a:close/>
                <a:moveTo>
                  <a:pt x="19" y="26"/>
                </a:moveTo>
                <a:cubicBezTo>
                  <a:pt x="19" y="27"/>
                  <a:pt x="19" y="27"/>
                  <a:pt x="18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8" y="27"/>
                  <a:pt x="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5"/>
                  <a:pt x="9" y="25"/>
                  <a:pt x="10" y="25"/>
                </a:cubicBezTo>
                <a:cubicBezTo>
                  <a:pt x="18" y="25"/>
                  <a:pt x="18" y="25"/>
                  <a:pt x="18" y="25"/>
                </a:cubicBezTo>
                <a:cubicBezTo>
                  <a:pt x="19" y="25"/>
                  <a:pt x="19" y="25"/>
                  <a:pt x="19" y="26"/>
                </a:cubicBezTo>
                <a:close/>
                <a:moveTo>
                  <a:pt x="19" y="21"/>
                </a:moveTo>
                <a:cubicBezTo>
                  <a:pt x="19" y="22"/>
                  <a:pt x="19" y="22"/>
                  <a:pt x="18" y="22"/>
                </a:cubicBezTo>
                <a:cubicBezTo>
                  <a:pt x="10" y="22"/>
                  <a:pt x="10" y="22"/>
                  <a:pt x="10" y="22"/>
                </a:cubicBezTo>
                <a:cubicBezTo>
                  <a:pt x="9" y="22"/>
                  <a:pt x="8" y="22"/>
                  <a:pt x="8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0"/>
                  <a:pt x="9" y="20"/>
                  <a:pt x="10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9" y="20"/>
                  <a:pt x="19" y="20"/>
                  <a:pt x="19" y="21"/>
                </a:cubicBezTo>
                <a:close/>
                <a:moveTo>
                  <a:pt x="30" y="32"/>
                </a:moveTo>
                <a:cubicBezTo>
                  <a:pt x="30" y="32"/>
                  <a:pt x="29" y="33"/>
                  <a:pt x="29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7"/>
                  <a:pt x="27" y="16"/>
                  <a:pt x="27" y="16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6" y="6"/>
                  <a:pt x="16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4"/>
                  <a:pt x="12" y="4"/>
                  <a:pt x="12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1" y="4"/>
                  <a:pt x="22" y="4"/>
                  <a:pt x="23" y="4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30" y="12"/>
                  <a:pt x="30" y="13"/>
                </a:cubicBezTo>
                <a:lnTo>
                  <a:pt x="3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206" name="Group 14"/>
          <p:cNvGrpSpPr>
            <a:grpSpLocks/>
          </p:cNvGrpSpPr>
          <p:nvPr/>
        </p:nvGrpSpPr>
        <p:grpSpPr bwMode="auto">
          <a:xfrm>
            <a:off x="4582369" y="4380324"/>
            <a:ext cx="364067" cy="254000"/>
            <a:chOff x="0" y="0"/>
            <a:chExt cx="236" cy="165"/>
          </a:xfrm>
          <a:solidFill>
            <a:schemeClr val="bg1"/>
          </a:solidFill>
        </p:grpSpPr>
        <p:sp>
          <p:nvSpPr>
            <p:cNvPr id="8207" name="Freeform 15"/>
            <p:cNvSpPr>
              <a:spLocks/>
            </p:cNvSpPr>
            <p:nvPr/>
          </p:nvSpPr>
          <p:spPr bwMode="auto">
            <a:xfrm>
              <a:off x="36" y="0"/>
              <a:ext cx="200" cy="125"/>
            </a:xfrm>
            <a:custGeom>
              <a:avLst/>
              <a:gdLst>
                <a:gd name="T0" fmla="*/ 37 w 37"/>
                <a:gd name="T1" fmla="*/ 1 h 23"/>
                <a:gd name="T2" fmla="*/ 37 w 37"/>
                <a:gd name="T3" fmla="*/ 22 h 23"/>
                <a:gd name="T4" fmla="*/ 36 w 37"/>
                <a:gd name="T5" fmla="*/ 23 h 23"/>
                <a:gd name="T6" fmla="*/ 32 w 37"/>
                <a:gd name="T7" fmla="*/ 23 h 23"/>
                <a:gd name="T8" fmla="*/ 32 w 37"/>
                <a:gd name="T9" fmla="*/ 23 h 23"/>
                <a:gd name="T10" fmla="*/ 31 w 37"/>
                <a:gd name="T11" fmla="*/ 22 h 23"/>
                <a:gd name="T12" fmla="*/ 31 w 37"/>
                <a:gd name="T13" fmla="*/ 20 h 23"/>
                <a:gd name="T14" fmla="*/ 32 w 37"/>
                <a:gd name="T15" fmla="*/ 19 h 23"/>
                <a:gd name="T16" fmla="*/ 32 w 37"/>
                <a:gd name="T17" fmla="*/ 19 h 23"/>
                <a:gd name="T18" fmla="*/ 33 w 37"/>
                <a:gd name="T19" fmla="*/ 18 h 23"/>
                <a:gd name="T20" fmla="*/ 33 w 37"/>
                <a:gd name="T21" fmla="*/ 18 h 23"/>
                <a:gd name="T22" fmla="*/ 33 w 37"/>
                <a:gd name="T23" fmla="*/ 5 h 23"/>
                <a:gd name="T24" fmla="*/ 33 w 37"/>
                <a:gd name="T25" fmla="*/ 5 h 23"/>
                <a:gd name="T26" fmla="*/ 32 w 37"/>
                <a:gd name="T27" fmla="*/ 4 h 23"/>
                <a:gd name="T28" fmla="*/ 5 w 37"/>
                <a:gd name="T29" fmla="*/ 4 h 23"/>
                <a:gd name="T30" fmla="*/ 4 w 37"/>
                <a:gd name="T31" fmla="*/ 5 h 23"/>
                <a:gd name="T32" fmla="*/ 4 w 37"/>
                <a:gd name="T33" fmla="*/ 5 h 23"/>
                <a:gd name="T34" fmla="*/ 3 w 37"/>
                <a:gd name="T35" fmla="*/ 6 h 23"/>
                <a:gd name="T36" fmla="*/ 1 w 37"/>
                <a:gd name="T37" fmla="*/ 6 h 23"/>
                <a:gd name="T38" fmla="*/ 0 w 37"/>
                <a:gd name="T39" fmla="*/ 5 h 23"/>
                <a:gd name="T40" fmla="*/ 0 w 37"/>
                <a:gd name="T41" fmla="*/ 5 h 23"/>
                <a:gd name="T42" fmla="*/ 0 w 37"/>
                <a:gd name="T43" fmla="*/ 1 h 23"/>
                <a:gd name="T44" fmla="*/ 1 w 37"/>
                <a:gd name="T45" fmla="*/ 0 h 23"/>
                <a:gd name="T46" fmla="*/ 36 w 37"/>
                <a:gd name="T47" fmla="*/ 0 h 23"/>
                <a:gd name="T48" fmla="*/ 37 w 37"/>
                <a:gd name="T4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23">
                  <a:moveTo>
                    <a:pt x="37" y="1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23"/>
                    <a:pt x="36" y="23"/>
                    <a:pt x="36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3"/>
                    <a:pt x="31" y="23"/>
                    <a:pt x="31" y="22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9"/>
                    <a:pt x="31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3" y="19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2" y="4"/>
                    <a:pt x="3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7" y="1"/>
                    <a:pt x="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208" name="Freeform 16"/>
            <p:cNvSpPr>
              <a:spLocks noEditPoints="1"/>
            </p:cNvSpPr>
            <p:nvPr/>
          </p:nvSpPr>
          <p:spPr bwMode="auto">
            <a:xfrm>
              <a:off x="0" y="43"/>
              <a:ext cx="193" cy="122"/>
            </a:xfrm>
            <a:custGeom>
              <a:avLst/>
              <a:gdLst>
                <a:gd name="T0" fmla="*/ 35 w 36"/>
                <a:gd name="T1" fmla="*/ 0 h 23"/>
                <a:gd name="T2" fmla="*/ 12 w 36"/>
                <a:gd name="T3" fmla="*/ 0 h 23"/>
                <a:gd name="T4" fmla="*/ 1 w 36"/>
                <a:gd name="T5" fmla="*/ 0 h 23"/>
                <a:gd name="T6" fmla="*/ 0 w 36"/>
                <a:gd name="T7" fmla="*/ 1 h 23"/>
                <a:gd name="T8" fmla="*/ 0 w 36"/>
                <a:gd name="T9" fmla="*/ 22 h 23"/>
                <a:gd name="T10" fmla="*/ 1 w 36"/>
                <a:gd name="T11" fmla="*/ 23 h 23"/>
                <a:gd name="T12" fmla="*/ 35 w 36"/>
                <a:gd name="T13" fmla="*/ 23 h 23"/>
                <a:gd name="T14" fmla="*/ 36 w 36"/>
                <a:gd name="T15" fmla="*/ 22 h 23"/>
                <a:gd name="T16" fmla="*/ 36 w 36"/>
                <a:gd name="T17" fmla="*/ 1 h 23"/>
                <a:gd name="T18" fmla="*/ 35 w 36"/>
                <a:gd name="T19" fmla="*/ 0 h 23"/>
                <a:gd name="T20" fmla="*/ 32 w 36"/>
                <a:gd name="T21" fmla="*/ 14 h 23"/>
                <a:gd name="T22" fmla="*/ 32 w 36"/>
                <a:gd name="T23" fmla="*/ 14 h 23"/>
                <a:gd name="T24" fmla="*/ 31 w 36"/>
                <a:gd name="T25" fmla="*/ 15 h 23"/>
                <a:gd name="T26" fmla="*/ 28 w 36"/>
                <a:gd name="T27" fmla="*/ 18 h 23"/>
                <a:gd name="T28" fmla="*/ 28 w 36"/>
                <a:gd name="T29" fmla="*/ 18 h 23"/>
                <a:gd name="T30" fmla="*/ 8 w 36"/>
                <a:gd name="T31" fmla="*/ 18 h 23"/>
                <a:gd name="T32" fmla="*/ 8 w 36"/>
                <a:gd name="T33" fmla="*/ 18 h 23"/>
                <a:gd name="T34" fmla="*/ 5 w 36"/>
                <a:gd name="T35" fmla="*/ 15 h 23"/>
                <a:gd name="T36" fmla="*/ 4 w 36"/>
                <a:gd name="T37" fmla="*/ 14 h 23"/>
                <a:gd name="T38" fmla="*/ 4 w 36"/>
                <a:gd name="T39" fmla="*/ 8 h 23"/>
                <a:gd name="T40" fmla="*/ 5 w 36"/>
                <a:gd name="T41" fmla="*/ 8 h 23"/>
                <a:gd name="T42" fmla="*/ 8 w 36"/>
                <a:gd name="T43" fmla="*/ 5 h 23"/>
                <a:gd name="T44" fmla="*/ 8 w 36"/>
                <a:gd name="T45" fmla="*/ 4 h 23"/>
                <a:gd name="T46" fmla="*/ 8 w 36"/>
                <a:gd name="T47" fmla="*/ 4 h 23"/>
                <a:gd name="T48" fmla="*/ 28 w 36"/>
                <a:gd name="T49" fmla="*/ 4 h 23"/>
                <a:gd name="T50" fmla="*/ 28 w 36"/>
                <a:gd name="T51" fmla="*/ 4 h 23"/>
                <a:gd name="T52" fmla="*/ 28 w 36"/>
                <a:gd name="T53" fmla="*/ 5 h 23"/>
                <a:gd name="T54" fmla="*/ 31 w 36"/>
                <a:gd name="T55" fmla="*/ 8 h 23"/>
                <a:gd name="T56" fmla="*/ 32 w 36"/>
                <a:gd name="T57" fmla="*/ 8 h 23"/>
                <a:gd name="T58" fmla="*/ 32 w 36"/>
                <a:gd name="T59" fmla="*/ 8 h 23"/>
                <a:gd name="T60" fmla="*/ 32 w 36"/>
                <a:gd name="T61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23">
                  <a:moveTo>
                    <a:pt x="3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3"/>
                    <a:pt x="36" y="22"/>
                    <a:pt x="36" y="2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5" y="0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2" y="15"/>
                    <a:pt x="31" y="15"/>
                    <a:pt x="31" y="15"/>
                  </a:cubicBezTo>
                  <a:cubicBezTo>
                    <a:pt x="30" y="15"/>
                    <a:pt x="28" y="16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6" y="15"/>
                    <a:pt x="5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5"/>
                    <a:pt x="28" y="5"/>
                  </a:cubicBezTo>
                  <a:cubicBezTo>
                    <a:pt x="29" y="6"/>
                    <a:pt x="30" y="7"/>
                    <a:pt x="31" y="8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lnTo>
                    <a:pt x="3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auto">
            <a:xfrm>
              <a:off x="74" y="86"/>
              <a:ext cx="37" cy="39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2 w 7"/>
                <a:gd name="T5" fmla="*/ 6 h 7"/>
                <a:gd name="T6" fmla="*/ 1 w 7"/>
                <a:gd name="T7" fmla="*/ 5 h 7"/>
                <a:gd name="T8" fmla="*/ 0 w 7"/>
                <a:gd name="T9" fmla="*/ 3 h 7"/>
                <a:gd name="T10" fmla="*/ 1 w 7"/>
                <a:gd name="T11" fmla="*/ 1 h 7"/>
                <a:gd name="T12" fmla="*/ 4 w 7"/>
                <a:gd name="T13" fmla="*/ 0 h 7"/>
                <a:gd name="T14" fmla="*/ 7 w 7"/>
                <a:gd name="T15" fmla="*/ 1 h 7"/>
                <a:gd name="T16" fmla="*/ 7 w 7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9221671" y="4335876"/>
            <a:ext cx="364067" cy="334433"/>
            <a:chOff x="0" y="0"/>
            <a:chExt cx="236" cy="216"/>
          </a:xfrm>
          <a:solidFill>
            <a:schemeClr val="bg1"/>
          </a:solidFill>
        </p:grpSpPr>
        <p:sp>
          <p:nvSpPr>
            <p:cNvPr id="8211" name="Freeform 19"/>
            <p:cNvSpPr>
              <a:spLocks/>
            </p:cNvSpPr>
            <p:nvPr/>
          </p:nvSpPr>
          <p:spPr bwMode="auto">
            <a:xfrm>
              <a:off x="0" y="50"/>
              <a:ext cx="186" cy="166"/>
            </a:xfrm>
            <a:custGeom>
              <a:avLst/>
              <a:gdLst>
                <a:gd name="T0" fmla="*/ 18 w 35"/>
                <a:gd name="T1" fmla="*/ 17 h 31"/>
                <a:gd name="T2" fmla="*/ 17 w 35"/>
                <a:gd name="T3" fmla="*/ 17 h 31"/>
                <a:gd name="T4" fmla="*/ 16 w 35"/>
                <a:gd name="T5" fmla="*/ 17 h 31"/>
                <a:gd name="T6" fmla="*/ 6 w 35"/>
                <a:gd name="T7" fmla="*/ 9 h 31"/>
                <a:gd name="T8" fmla="*/ 6 w 35"/>
                <a:gd name="T9" fmla="*/ 6 h 31"/>
                <a:gd name="T10" fmla="*/ 8 w 35"/>
                <a:gd name="T11" fmla="*/ 6 h 31"/>
                <a:gd name="T12" fmla="*/ 17 w 35"/>
                <a:gd name="T13" fmla="*/ 13 h 31"/>
                <a:gd name="T14" fmla="*/ 25 w 35"/>
                <a:gd name="T15" fmla="*/ 7 h 31"/>
                <a:gd name="T16" fmla="*/ 23 w 35"/>
                <a:gd name="T17" fmla="*/ 0 h 31"/>
                <a:gd name="T18" fmla="*/ 4 w 35"/>
                <a:gd name="T19" fmla="*/ 0 h 31"/>
                <a:gd name="T20" fmla="*/ 0 w 35"/>
                <a:gd name="T21" fmla="*/ 5 h 31"/>
                <a:gd name="T22" fmla="*/ 0 w 35"/>
                <a:gd name="T23" fmla="*/ 26 h 31"/>
                <a:gd name="T24" fmla="*/ 4 w 35"/>
                <a:gd name="T25" fmla="*/ 31 h 31"/>
                <a:gd name="T26" fmla="*/ 30 w 35"/>
                <a:gd name="T27" fmla="*/ 31 h 31"/>
                <a:gd name="T28" fmla="*/ 35 w 35"/>
                <a:gd name="T29" fmla="*/ 26 h 31"/>
                <a:gd name="T30" fmla="*/ 35 w 35"/>
                <a:gd name="T31" fmla="*/ 12 h 31"/>
                <a:gd name="T32" fmla="*/ 28 w 35"/>
                <a:gd name="T33" fmla="*/ 9 h 31"/>
                <a:gd name="T34" fmla="*/ 18 w 35"/>
                <a:gd name="T3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31">
                  <a:moveTo>
                    <a:pt x="18" y="17"/>
                  </a:moveTo>
                  <a:cubicBezTo>
                    <a:pt x="18" y="17"/>
                    <a:pt x="17" y="17"/>
                    <a:pt x="17" y="17"/>
                  </a:cubicBezTo>
                  <a:cubicBezTo>
                    <a:pt x="17" y="17"/>
                    <a:pt x="16" y="17"/>
                    <a:pt x="16" y="1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8"/>
                    <a:pt x="5" y="7"/>
                    <a:pt x="6" y="6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5"/>
                    <a:pt x="23" y="3"/>
                    <a:pt x="2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9"/>
                    <a:pt x="2" y="31"/>
                    <a:pt x="4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3" y="31"/>
                    <a:pt x="35" y="29"/>
                    <a:pt x="35" y="26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2" y="12"/>
                    <a:pt x="30" y="11"/>
                    <a:pt x="28" y="9"/>
                  </a:cubicBezTo>
                  <a:lnTo>
                    <a:pt x="1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auto">
            <a:xfrm>
              <a:off x="139" y="0"/>
              <a:ext cx="97" cy="98"/>
            </a:xfrm>
            <a:custGeom>
              <a:avLst/>
              <a:gdLst>
                <a:gd name="T0" fmla="*/ 15 w 18"/>
                <a:gd name="T1" fmla="*/ 3 h 18"/>
                <a:gd name="T2" fmla="*/ 3 w 18"/>
                <a:gd name="T3" fmla="*/ 3 h 18"/>
                <a:gd name="T4" fmla="*/ 0 w 18"/>
                <a:gd name="T5" fmla="*/ 9 h 18"/>
                <a:gd name="T6" fmla="*/ 3 w 18"/>
                <a:gd name="T7" fmla="*/ 15 h 18"/>
                <a:gd name="T8" fmla="*/ 9 w 18"/>
                <a:gd name="T9" fmla="*/ 18 h 18"/>
                <a:gd name="T10" fmla="*/ 15 w 18"/>
                <a:gd name="T11" fmla="*/ 15 h 18"/>
                <a:gd name="T12" fmla="*/ 15 w 18"/>
                <a:gd name="T1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8">
                  <a:moveTo>
                    <a:pt x="15" y="3"/>
                  </a:moveTo>
                  <a:cubicBezTo>
                    <a:pt x="11" y="0"/>
                    <a:pt x="6" y="0"/>
                    <a:pt x="3" y="3"/>
                  </a:cubicBezTo>
                  <a:cubicBezTo>
                    <a:pt x="1" y="5"/>
                    <a:pt x="0" y="7"/>
                    <a:pt x="0" y="9"/>
                  </a:cubicBezTo>
                  <a:cubicBezTo>
                    <a:pt x="0" y="11"/>
                    <a:pt x="1" y="14"/>
                    <a:pt x="3" y="15"/>
                  </a:cubicBezTo>
                  <a:cubicBezTo>
                    <a:pt x="4" y="17"/>
                    <a:pt x="6" y="18"/>
                    <a:pt x="9" y="18"/>
                  </a:cubicBezTo>
                  <a:cubicBezTo>
                    <a:pt x="11" y="18"/>
                    <a:pt x="13" y="17"/>
                    <a:pt x="15" y="15"/>
                  </a:cubicBezTo>
                  <a:cubicBezTo>
                    <a:pt x="18" y="12"/>
                    <a:pt x="18" y="7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>
            <a:off x="2258485" y="4335876"/>
            <a:ext cx="372533" cy="334433"/>
            <a:chOff x="0" y="0"/>
            <a:chExt cx="241" cy="216"/>
          </a:xfrm>
          <a:solidFill>
            <a:schemeClr val="bg1"/>
          </a:solidFill>
        </p:grpSpPr>
        <p:sp>
          <p:nvSpPr>
            <p:cNvPr id="8214" name="Freeform 22"/>
            <p:cNvSpPr>
              <a:spLocks/>
            </p:cNvSpPr>
            <p:nvPr/>
          </p:nvSpPr>
          <p:spPr bwMode="auto">
            <a:xfrm>
              <a:off x="0" y="0"/>
              <a:ext cx="177" cy="216"/>
            </a:xfrm>
            <a:custGeom>
              <a:avLst/>
              <a:gdLst>
                <a:gd name="T0" fmla="*/ 32 w 33"/>
                <a:gd name="T1" fmla="*/ 36 h 40"/>
                <a:gd name="T2" fmla="*/ 31 w 33"/>
                <a:gd name="T3" fmla="*/ 36 h 40"/>
                <a:gd name="T4" fmla="*/ 27 w 33"/>
                <a:gd name="T5" fmla="*/ 39 h 40"/>
                <a:gd name="T6" fmla="*/ 26 w 33"/>
                <a:gd name="T7" fmla="*/ 39 h 40"/>
                <a:gd name="T8" fmla="*/ 24 w 33"/>
                <a:gd name="T9" fmla="*/ 39 h 40"/>
                <a:gd name="T10" fmla="*/ 24 w 33"/>
                <a:gd name="T11" fmla="*/ 38 h 40"/>
                <a:gd name="T12" fmla="*/ 18 w 33"/>
                <a:gd name="T13" fmla="*/ 29 h 40"/>
                <a:gd name="T14" fmla="*/ 17 w 33"/>
                <a:gd name="T15" fmla="*/ 28 h 40"/>
                <a:gd name="T16" fmla="*/ 17 w 33"/>
                <a:gd name="T17" fmla="*/ 28 h 40"/>
                <a:gd name="T18" fmla="*/ 17 w 33"/>
                <a:gd name="T19" fmla="*/ 28 h 40"/>
                <a:gd name="T20" fmla="*/ 17 w 33"/>
                <a:gd name="T21" fmla="*/ 28 h 40"/>
                <a:gd name="T22" fmla="*/ 17 w 33"/>
                <a:gd name="T23" fmla="*/ 28 h 40"/>
                <a:gd name="T24" fmla="*/ 2 w 33"/>
                <a:gd name="T25" fmla="*/ 24 h 40"/>
                <a:gd name="T26" fmla="*/ 2 w 33"/>
                <a:gd name="T27" fmla="*/ 23 h 40"/>
                <a:gd name="T28" fmla="*/ 2 w 33"/>
                <a:gd name="T29" fmla="*/ 13 h 40"/>
                <a:gd name="T30" fmla="*/ 6 w 33"/>
                <a:gd name="T31" fmla="*/ 8 h 40"/>
                <a:gd name="T32" fmla="*/ 6 w 33"/>
                <a:gd name="T33" fmla="*/ 8 h 40"/>
                <a:gd name="T34" fmla="*/ 7 w 33"/>
                <a:gd name="T35" fmla="*/ 9 h 40"/>
                <a:gd name="T36" fmla="*/ 12 w 33"/>
                <a:gd name="T37" fmla="*/ 17 h 40"/>
                <a:gd name="T38" fmla="*/ 13 w 33"/>
                <a:gd name="T39" fmla="*/ 17 h 40"/>
                <a:gd name="T40" fmla="*/ 15 w 33"/>
                <a:gd name="T41" fmla="*/ 16 h 40"/>
                <a:gd name="T42" fmla="*/ 19 w 33"/>
                <a:gd name="T43" fmla="*/ 14 h 40"/>
                <a:gd name="T44" fmla="*/ 20 w 33"/>
                <a:gd name="T45" fmla="*/ 12 h 40"/>
                <a:gd name="T46" fmla="*/ 17 w 33"/>
                <a:gd name="T47" fmla="*/ 7 h 40"/>
                <a:gd name="T48" fmla="*/ 15 w 33"/>
                <a:gd name="T49" fmla="*/ 4 h 40"/>
                <a:gd name="T50" fmla="*/ 15 w 33"/>
                <a:gd name="T51" fmla="*/ 3 h 40"/>
                <a:gd name="T52" fmla="*/ 15 w 33"/>
                <a:gd name="T53" fmla="*/ 3 h 40"/>
                <a:gd name="T54" fmla="*/ 30 w 33"/>
                <a:gd name="T55" fmla="*/ 7 h 40"/>
                <a:gd name="T56" fmla="*/ 30 w 33"/>
                <a:gd name="T57" fmla="*/ 7 h 40"/>
                <a:gd name="T58" fmla="*/ 32 w 33"/>
                <a:gd name="T59" fmla="*/ 11 h 40"/>
                <a:gd name="T60" fmla="*/ 30 w 33"/>
                <a:gd name="T61" fmla="*/ 11 h 40"/>
                <a:gd name="T62" fmla="*/ 27 w 33"/>
                <a:gd name="T63" fmla="*/ 13 h 40"/>
                <a:gd name="T64" fmla="*/ 26 w 33"/>
                <a:gd name="T65" fmla="*/ 14 h 40"/>
                <a:gd name="T66" fmla="*/ 25 w 33"/>
                <a:gd name="T67" fmla="*/ 16 h 40"/>
                <a:gd name="T68" fmla="*/ 23 w 33"/>
                <a:gd name="T69" fmla="*/ 21 h 40"/>
                <a:gd name="T70" fmla="*/ 22 w 33"/>
                <a:gd name="T71" fmla="*/ 23 h 40"/>
                <a:gd name="T72" fmla="*/ 22 w 33"/>
                <a:gd name="T73" fmla="*/ 23 h 40"/>
                <a:gd name="T74" fmla="*/ 23 w 33"/>
                <a:gd name="T75" fmla="*/ 24 h 40"/>
                <a:gd name="T76" fmla="*/ 27 w 33"/>
                <a:gd name="T77" fmla="*/ 32 h 40"/>
                <a:gd name="T78" fmla="*/ 30 w 33"/>
                <a:gd name="T79" fmla="*/ 34 h 40"/>
                <a:gd name="T80" fmla="*/ 33 w 33"/>
                <a:gd name="T81" fmla="*/ 34 h 40"/>
                <a:gd name="T82" fmla="*/ 32 w 33"/>
                <a:gd name="T83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" h="40">
                  <a:moveTo>
                    <a:pt x="32" y="36"/>
                  </a:moveTo>
                  <a:cubicBezTo>
                    <a:pt x="31" y="36"/>
                    <a:pt x="31" y="36"/>
                    <a:pt x="31" y="36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40"/>
                    <a:pt x="24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31"/>
                    <a:pt x="5" y="29"/>
                    <a:pt x="2" y="24"/>
                  </a:cubicBezTo>
                  <a:cubicBezTo>
                    <a:pt x="2" y="24"/>
                    <a:pt x="2" y="23"/>
                    <a:pt x="2" y="23"/>
                  </a:cubicBezTo>
                  <a:cubicBezTo>
                    <a:pt x="0" y="20"/>
                    <a:pt x="0" y="17"/>
                    <a:pt x="2" y="13"/>
                  </a:cubicBezTo>
                  <a:cubicBezTo>
                    <a:pt x="2" y="11"/>
                    <a:pt x="4" y="10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7" y="8"/>
                    <a:pt x="7" y="9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3" y="18"/>
                    <a:pt x="13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3"/>
                    <a:pt x="20" y="13"/>
                    <a:pt x="20" y="12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21" y="0"/>
                    <a:pt x="27" y="2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8"/>
                    <a:pt x="32" y="10"/>
                    <a:pt x="32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1"/>
                    <a:pt x="28" y="12"/>
                    <a:pt x="27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4"/>
                    <a:pt x="23" y="24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3"/>
                    <a:pt x="29" y="34"/>
                    <a:pt x="30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3" y="35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215" name="Freeform 23"/>
            <p:cNvSpPr>
              <a:spLocks noEditPoints="1"/>
            </p:cNvSpPr>
            <p:nvPr/>
          </p:nvSpPr>
          <p:spPr bwMode="auto">
            <a:xfrm>
              <a:off x="134" y="71"/>
              <a:ext cx="107" cy="97"/>
            </a:xfrm>
            <a:custGeom>
              <a:avLst/>
              <a:gdLst>
                <a:gd name="T0" fmla="*/ 19 w 20"/>
                <a:gd name="T1" fmla="*/ 8 h 18"/>
                <a:gd name="T2" fmla="*/ 16 w 20"/>
                <a:gd name="T3" fmla="*/ 2 h 18"/>
                <a:gd name="T4" fmla="*/ 13 w 20"/>
                <a:gd name="T5" fmla="*/ 0 h 18"/>
                <a:gd name="T6" fmla="*/ 7 w 20"/>
                <a:gd name="T7" fmla="*/ 0 h 18"/>
                <a:gd name="T8" fmla="*/ 3 w 20"/>
                <a:gd name="T9" fmla="*/ 2 h 18"/>
                <a:gd name="T10" fmla="*/ 2 w 20"/>
                <a:gd name="T11" fmla="*/ 5 h 18"/>
                <a:gd name="T12" fmla="*/ 0 w 20"/>
                <a:gd name="T13" fmla="*/ 8 h 18"/>
                <a:gd name="T14" fmla="*/ 0 w 20"/>
                <a:gd name="T15" fmla="*/ 11 h 18"/>
                <a:gd name="T16" fmla="*/ 1 w 20"/>
                <a:gd name="T17" fmla="*/ 12 h 18"/>
                <a:gd name="T18" fmla="*/ 3 w 20"/>
                <a:gd name="T19" fmla="*/ 17 h 18"/>
                <a:gd name="T20" fmla="*/ 6 w 20"/>
                <a:gd name="T21" fmla="*/ 18 h 18"/>
                <a:gd name="T22" fmla="*/ 6 w 20"/>
                <a:gd name="T23" fmla="*/ 18 h 18"/>
                <a:gd name="T24" fmla="*/ 7 w 20"/>
                <a:gd name="T25" fmla="*/ 18 h 18"/>
                <a:gd name="T26" fmla="*/ 13 w 20"/>
                <a:gd name="T27" fmla="*/ 18 h 18"/>
                <a:gd name="T28" fmla="*/ 16 w 20"/>
                <a:gd name="T29" fmla="*/ 17 h 18"/>
                <a:gd name="T30" fmla="*/ 19 w 20"/>
                <a:gd name="T31" fmla="*/ 11 h 18"/>
                <a:gd name="T32" fmla="*/ 19 w 20"/>
                <a:gd name="T33" fmla="*/ 8 h 18"/>
                <a:gd name="T34" fmla="*/ 10 w 20"/>
                <a:gd name="T35" fmla="*/ 14 h 18"/>
                <a:gd name="T36" fmla="*/ 9 w 20"/>
                <a:gd name="T37" fmla="*/ 14 h 18"/>
                <a:gd name="T38" fmla="*/ 9 w 20"/>
                <a:gd name="T39" fmla="*/ 14 h 18"/>
                <a:gd name="T40" fmla="*/ 6 w 20"/>
                <a:gd name="T41" fmla="*/ 12 h 18"/>
                <a:gd name="T42" fmla="*/ 6 w 20"/>
                <a:gd name="T43" fmla="*/ 11 h 18"/>
                <a:gd name="T44" fmla="*/ 5 w 20"/>
                <a:gd name="T45" fmla="*/ 10 h 18"/>
                <a:gd name="T46" fmla="*/ 6 w 20"/>
                <a:gd name="T47" fmla="*/ 8 h 18"/>
                <a:gd name="T48" fmla="*/ 6 w 20"/>
                <a:gd name="T49" fmla="*/ 7 h 18"/>
                <a:gd name="T50" fmla="*/ 8 w 20"/>
                <a:gd name="T51" fmla="*/ 5 h 18"/>
                <a:gd name="T52" fmla="*/ 9 w 20"/>
                <a:gd name="T53" fmla="*/ 5 h 18"/>
                <a:gd name="T54" fmla="*/ 10 w 20"/>
                <a:gd name="T55" fmla="*/ 5 h 18"/>
                <a:gd name="T56" fmla="*/ 13 w 20"/>
                <a:gd name="T57" fmla="*/ 7 h 18"/>
                <a:gd name="T58" fmla="*/ 14 w 20"/>
                <a:gd name="T59" fmla="*/ 8 h 18"/>
                <a:gd name="T60" fmla="*/ 14 w 20"/>
                <a:gd name="T61" fmla="*/ 11 h 18"/>
                <a:gd name="T62" fmla="*/ 13 w 20"/>
                <a:gd name="T63" fmla="*/ 12 h 18"/>
                <a:gd name="T64" fmla="*/ 13 w 20"/>
                <a:gd name="T65" fmla="*/ 12 h 18"/>
                <a:gd name="T66" fmla="*/ 10 w 20"/>
                <a:gd name="T6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" h="18">
                  <a:moveTo>
                    <a:pt x="19" y="8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5" y="18"/>
                    <a:pt x="16" y="1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9"/>
                    <a:pt x="19" y="8"/>
                  </a:cubicBezTo>
                  <a:close/>
                  <a:moveTo>
                    <a:pt x="10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7" y="13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0"/>
                  </a:cubicBezTo>
                  <a:cubicBezTo>
                    <a:pt x="5" y="9"/>
                    <a:pt x="5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7" y="6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3" y="6"/>
                    <a:pt x="13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4" y="10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1" y="14"/>
                    <a:pt x="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216" name="Freeform 24"/>
            <p:cNvSpPr>
              <a:spLocks noEditPoints="1"/>
            </p:cNvSpPr>
            <p:nvPr/>
          </p:nvSpPr>
          <p:spPr bwMode="auto">
            <a:xfrm>
              <a:off x="134" y="71"/>
              <a:ext cx="107" cy="97"/>
            </a:xfrm>
            <a:custGeom>
              <a:avLst/>
              <a:gdLst>
                <a:gd name="T0" fmla="*/ 19 w 20"/>
                <a:gd name="T1" fmla="*/ 8 h 18"/>
                <a:gd name="T2" fmla="*/ 16 w 20"/>
                <a:gd name="T3" fmla="*/ 2 h 18"/>
                <a:gd name="T4" fmla="*/ 13 w 20"/>
                <a:gd name="T5" fmla="*/ 0 h 18"/>
                <a:gd name="T6" fmla="*/ 7 w 20"/>
                <a:gd name="T7" fmla="*/ 0 h 18"/>
                <a:gd name="T8" fmla="*/ 3 w 20"/>
                <a:gd name="T9" fmla="*/ 2 h 18"/>
                <a:gd name="T10" fmla="*/ 2 w 20"/>
                <a:gd name="T11" fmla="*/ 5 h 18"/>
                <a:gd name="T12" fmla="*/ 0 w 20"/>
                <a:gd name="T13" fmla="*/ 8 h 18"/>
                <a:gd name="T14" fmla="*/ 0 w 20"/>
                <a:gd name="T15" fmla="*/ 11 h 18"/>
                <a:gd name="T16" fmla="*/ 1 w 20"/>
                <a:gd name="T17" fmla="*/ 12 h 18"/>
                <a:gd name="T18" fmla="*/ 3 w 20"/>
                <a:gd name="T19" fmla="*/ 17 h 18"/>
                <a:gd name="T20" fmla="*/ 6 w 20"/>
                <a:gd name="T21" fmla="*/ 18 h 18"/>
                <a:gd name="T22" fmla="*/ 6 w 20"/>
                <a:gd name="T23" fmla="*/ 18 h 18"/>
                <a:gd name="T24" fmla="*/ 7 w 20"/>
                <a:gd name="T25" fmla="*/ 18 h 18"/>
                <a:gd name="T26" fmla="*/ 13 w 20"/>
                <a:gd name="T27" fmla="*/ 18 h 18"/>
                <a:gd name="T28" fmla="*/ 16 w 20"/>
                <a:gd name="T29" fmla="*/ 17 h 18"/>
                <a:gd name="T30" fmla="*/ 19 w 20"/>
                <a:gd name="T31" fmla="*/ 11 h 18"/>
                <a:gd name="T32" fmla="*/ 19 w 20"/>
                <a:gd name="T33" fmla="*/ 8 h 18"/>
                <a:gd name="T34" fmla="*/ 10 w 20"/>
                <a:gd name="T35" fmla="*/ 14 h 18"/>
                <a:gd name="T36" fmla="*/ 9 w 20"/>
                <a:gd name="T37" fmla="*/ 14 h 18"/>
                <a:gd name="T38" fmla="*/ 9 w 20"/>
                <a:gd name="T39" fmla="*/ 14 h 18"/>
                <a:gd name="T40" fmla="*/ 6 w 20"/>
                <a:gd name="T41" fmla="*/ 12 h 18"/>
                <a:gd name="T42" fmla="*/ 6 w 20"/>
                <a:gd name="T43" fmla="*/ 11 h 18"/>
                <a:gd name="T44" fmla="*/ 5 w 20"/>
                <a:gd name="T45" fmla="*/ 10 h 18"/>
                <a:gd name="T46" fmla="*/ 6 w 20"/>
                <a:gd name="T47" fmla="*/ 8 h 18"/>
                <a:gd name="T48" fmla="*/ 6 w 20"/>
                <a:gd name="T49" fmla="*/ 7 h 18"/>
                <a:gd name="T50" fmla="*/ 8 w 20"/>
                <a:gd name="T51" fmla="*/ 5 h 18"/>
                <a:gd name="T52" fmla="*/ 9 w 20"/>
                <a:gd name="T53" fmla="*/ 5 h 18"/>
                <a:gd name="T54" fmla="*/ 10 w 20"/>
                <a:gd name="T55" fmla="*/ 5 h 18"/>
                <a:gd name="T56" fmla="*/ 13 w 20"/>
                <a:gd name="T57" fmla="*/ 7 h 18"/>
                <a:gd name="T58" fmla="*/ 14 w 20"/>
                <a:gd name="T59" fmla="*/ 8 h 18"/>
                <a:gd name="T60" fmla="*/ 14 w 20"/>
                <a:gd name="T61" fmla="*/ 11 h 18"/>
                <a:gd name="T62" fmla="*/ 13 w 20"/>
                <a:gd name="T63" fmla="*/ 12 h 18"/>
                <a:gd name="T64" fmla="*/ 13 w 20"/>
                <a:gd name="T65" fmla="*/ 12 h 18"/>
                <a:gd name="T66" fmla="*/ 10 w 20"/>
                <a:gd name="T6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" h="18">
                  <a:moveTo>
                    <a:pt x="19" y="8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5" y="18"/>
                    <a:pt x="16" y="1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9"/>
                    <a:pt x="19" y="8"/>
                  </a:cubicBezTo>
                  <a:close/>
                  <a:moveTo>
                    <a:pt x="10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7" y="13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0"/>
                  </a:cubicBezTo>
                  <a:cubicBezTo>
                    <a:pt x="5" y="9"/>
                    <a:pt x="5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7" y="6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3" y="6"/>
                    <a:pt x="13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4" y="10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1" y="14"/>
                    <a:pt x="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217" name="Freeform 25"/>
            <p:cNvSpPr>
              <a:spLocks noEditPoints="1"/>
            </p:cNvSpPr>
            <p:nvPr/>
          </p:nvSpPr>
          <p:spPr bwMode="auto">
            <a:xfrm>
              <a:off x="134" y="71"/>
              <a:ext cx="107" cy="97"/>
            </a:xfrm>
            <a:custGeom>
              <a:avLst/>
              <a:gdLst>
                <a:gd name="T0" fmla="*/ 19 w 20"/>
                <a:gd name="T1" fmla="*/ 8 h 18"/>
                <a:gd name="T2" fmla="*/ 16 w 20"/>
                <a:gd name="T3" fmla="*/ 2 h 18"/>
                <a:gd name="T4" fmla="*/ 13 w 20"/>
                <a:gd name="T5" fmla="*/ 0 h 18"/>
                <a:gd name="T6" fmla="*/ 7 w 20"/>
                <a:gd name="T7" fmla="*/ 0 h 18"/>
                <a:gd name="T8" fmla="*/ 3 w 20"/>
                <a:gd name="T9" fmla="*/ 2 h 18"/>
                <a:gd name="T10" fmla="*/ 2 w 20"/>
                <a:gd name="T11" fmla="*/ 5 h 18"/>
                <a:gd name="T12" fmla="*/ 0 w 20"/>
                <a:gd name="T13" fmla="*/ 8 h 18"/>
                <a:gd name="T14" fmla="*/ 0 w 20"/>
                <a:gd name="T15" fmla="*/ 11 h 18"/>
                <a:gd name="T16" fmla="*/ 1 w 20"/>
                <a:gd name="T17" fmla="*/ 12 h 18"/>
                <a:gd name="T18" fmla="*/ 3 w 20"/>
                <a:gd name="T19" fmla="*/ 17 h 18"/>
                <a:gd name="T20" fmla="*/ 6 w 20"/>
                <a:gd name="T21" fmla="*/ 18 h 18"/>
                <a:gd name="T22" fmla="*/ 6 w 20"/>
                <a:gd name="T23" fmla="*/ 18 h 18"/>
                <a:gd name="T24" fmla="*/ 7 w 20"/>
                <a:gd name="T25" fmla="*/ 18 h 18"/>
                <a:gd name="T26" fmla="*/ 13 w 20"/>
                <a:gd name="T27" fmla="*/ 18 h 18"/>
                <a:gd name="T28" fmla="*/ 16 w 20"/>
                <a:gd name="T29" fmla="*/ 17 h 18"/>
                <a:gd name="T30" fmla="*/ 19 w 20"/>
                <a:gd name="T31" fmla="*/ 11 h 18"/>
                <a:gd name="T32" fmla="*/ 19 w 20"/>
                <a:gd name="T33" fmla="*/ 8 h 18"/>
                <a:gd name="T34" fmla="*/ 10 w 20"/>
                <a:gd name="T35" fmla="*/ 14 h 18"/>
                <a:gd name="T36" fmla="*/ 9 w 20"/>
                <a:gd name="T37" fmla="*/ 14 h 18"/>
                <a:gd name="T38" fmla="*/ 9 w 20"/>
                <a:gd name="T39" fmla="*/ 14 h 18"/>
                <a:gd name="T40" fmla="*/ 6 w 20"/>
                <a:gd name="T41" fmla="*/ 12 h 18"/>
                <a:gd name="T42" fmla="*/ 6 w 20"/>
                <a:gd name="T43" fmla="*/ 11 h 18"/>
                <a:gd name="T44" fmla="*/ 5 w 20"/>
                <a:gd name="T45" fmla="*/ 10 h 18"/>
                <a:gd name="T46" fmla="*/ 6 w 20"/>
                <a:gd name="T47" fmla="*/ 8 h 18"/>
                <a:gd name="T48" fmla="*/ 6 w 20"/>
                <a:gd name="T49" fmla="*/ 7 h 18"/>
                <a:gd name="T50" fmla="*/ 8 w 20"/>
                <a:gd name="T51" fmla="*/ 5 h 18"/>
                <a:gd name="T52" fmla="*/ 9 w 20"/>
                <a:gd name="T53" fmla="*/ 5 h 18"/>
                <a:gd name="T54" fmla="*/ 10 w 20"/>
                <a:gd name="T55" fmla="*/ 5 h 18"/>
                <a:gd name="T56" fmla="*/ 13 w 20"/>
                <a:gd name="T57" fmla="*/ 7 h 18"/>
                <a:gd name="T58" fmla="*/ 14 w 20"/>
                <a:gd name="T59" fmla="*/ 8 h 18"/>
                <a:gd name="T60" fmla="*/ 14 w 20"/>
                <a:gd name="T61" fmla="*/ 11 h 18"/>
                <a:gd name="T62" fmla="*/ 13 w 20"/>
                <a:gd name="T63" fmla="*/ 12 h 18"/>
                <a:gd name="T64" fmla="*/ 13 w 20"/>
                <a:gd name="T65" fmla="*/ 12 h 18"/>
                <a:gd name="T66" fmla="*/ 10 w 20"/>
                <a:gd name="T6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" h="18">
                  <a:moveTo>
                    <a:pt x="19" y="8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5" y="18"/>
                    <a:pt x="16" y="1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9"/>
                    <a:pt x="19" y="8"/>
                  </a:cubicBezTo>
                  <a:close/>
                  <a:moveTo>
                    <a:pt x="10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7" y="13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0"/>
                  </a:cubicBezTo>
                  <a:cubicBezTo>
                    <a:pt x="5" y="9"/>
                    <a:pt x="5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7" y="6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3" y="6"/>
                    <a:pt x="13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4" y="10"/>
                    <a:pt x="14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1" y="14"/>
                    <a:pt x="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1798581" y="2844166"/>
            <a:ext cx="12923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00B050"/>
                </a:solidFill>
                <a:latin typeface="+mn-ea"/>
              </a:defRPr>
            </a:lvl1pPr>
          </a:lstStyle>
          <a:p>
            <a:pPr algn="ctr"/>
            <a:r>
              <a:rPr lang="tr-TR" altLang="zh-CN" sz="1400" b="1" dirty="0">
                <a:solidFill>
                  <a:schemeClr val="bg1"/>
                </a:solidFill>
                <a:latin typeface="+mj-lt"/>
              </a:rPr>
              <a:t>STEP HERE</a:t>
            </a:r>
            <a:endParaRPr lang="en-US" altLang="zh-CN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4118233" y="2029250"/>
            <a:ext cx="12923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00B050"/>
                </a:solidFill>
                <a:latin typeface="+mn-ea"/>
              </a:defRPr>
            </a:lvl1pPr>
          </a:lstStyle>
          <a:p>
            <a:pPr algn="ctr"/>
            <a:r>
              <a:rPr lang="tr-TR" altLang="zh-CN" sz="1400" b="1" dirty="0">
                <a:solidFill>
                  <a:schemeClr val="bg1"/>
                </a:solidFill>
                <a:latin typeface="+mj-lt"/>
              </a:rPr>
              <a:t>STEP HERE</a:t>
            </a:r>
            <a:endParaRPr lang="en-US" altLang="zh-CN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6437884" y="1933999"/>
            <a:ext cx="12923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00B050"/>
                </a:solidFill>
                <a:latin typeface="+mn-ea"/>
              </a:defRPr>
            </a:lvl1pPr>
          </a:lstStyle>
          <a:p>
            <a:pPr algn="ctr"/>
            <a:r>
              <a:rPr lang="tr-TR" altLang="zh-CN" sz="1400" b="1" dirty="0">
                <a:solidFill>
                  <a:schemeClr val="bg1"/>
                </a:solidFill>
                <a:latin typeface="+mj-lt"/>
              </a:rPr>
              <a:t>STEP HERE</a:t>
            </a:r>
            <a:endParaRPr lang="en-US" altLang="zh-CN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8757535" y="1531414"/>
            <a:ext cx="12923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00B050"/>
                </a:solidFill>
                <a:latin typeface="+mn-ea"/>
              </a:defRPr>
            </a:lvl1pPr>
          </a:lstStyle>
          <a:p>
            <a:pPr algn="ctr"/>
            <a:r>
              <a:rPr lang="tr-TR" altLang="zh-CN" sz="1400" b="1" dirty="0">
                <a:solidFill>
                  <a:schemeClr val="bg1"/>
                </a:solidFill>
                <a:latin typeface="+mj-lt"/>
              </a:rPr>
              <a:t>STEP HERE</a:t>
            </a:r>
            <a:endParaRPr lang="en-US" altLang="zh-CN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2030215" y="4803658"/>
            <a:ext cx="8483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00B0F0"/>
                </a:solidFill>
                <a:latin typeface="+mj-lt"/>
              </a:rPr>
              <a:t>24%</a:t>
            </a:r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>
            <a:off x="2156885" y="5288375"/>
            <a:ext cx="575733" cy="0"/>
          </a:xfrm>
          <a:prstGeom prst="line">
            <a:avLst/>
          </a:prstGeom>
          <a:noFill/>
          <a:ln w="6350" cap="rnd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4370705" y="4803658"/>
            <a:ext cx="8066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00B0F0"/>
                </a:solidFill>
                <a:latin typeface="+mj-lt"/>
              </a:rPr>
              <a:t>41%</a:t>
            </a:r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4476536" y="5288375"/>
            <a:ext cx="575733" cy="0"/>
          </a:xfrm>
          <a:prstGeom prst="line">
            <a:avLst/>
          </a:prstGeom>
          <a:noFill/>
          <a:ln w="6350" cap="rnd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6669517" y="4803658"/>
            <a:ext cx="8483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00B0F0"/>
                </a:solidFill>
                <a:latin typeface="+mj-lt"/>
              </a:rPr>
              <a:t>43%</a:t>
            </a:r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>
            <a:off x="6796187" y="5288375"/>
            <a:ext cx="575733" cy="0"/>
          </a:xfrm>
          <a:prstGeom prst="line">
            <a:avLst/>
          </a:prstGeom>
          <a:noFill/>
          <a:ln w="6350" cap="rnd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8993175" y="4803658"/>
            <a:ext cx="8402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altLang="zh-CN" sz="2400" b="1" dirty="0">
                <a:solidFill>
                  <a:srgbClr val="00B0F0"/>
                </a:solidFill>
                <a:latin typeface="+mj-lt"/>
              </a:rPr>
              <a:t>54%</a:t>
            </a:r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>
            <a:off x="9115838" y="5288375"/>
            <a:ext cx="575733" cy="0"/>
          </a:xfrm>
          <a:prstGeom prst="line">
            <a:avLst/>
          </a:prstGeom>
          <a:noFill/>
          <a:ln w="6350" cap="rnd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46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Design &amp; Creativity Space Studio</a:t>
            </a:r>
            <a:endParaRPr lang="zh-CN" altLang="en-US" dirty="0">
              <a:latin typeface="+mj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662812" y="5350164"/>
            <a:ext cx="1563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982463" y="5350164"/>
            <a:ext cx="1563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302114" y="5350164"/>
            <a:ext cx="1563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621765" y="5350164"/>
            <a:ext cx="1563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571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18" grpId="0"/>
      <p:bldP spid="8219" grpId="0"/>
      <p:bldP spid="8220" grpId="0"/>
      <p:bldP spid="8221" grpId="0"/>
      <p:bldP spid="8222" grpId="0"/>
      <p:bldP spid="8223" grpId="0" animBg="1"/>
      <p:bldP spid="8225" grpId="0"/>
      <p:bldP spid="8226" grpId="0" animBg="1"/>
      <p:bldP spid="8228" grpId="0"/>
      <p:bldP spid="8229" grpId="0" animBg="1"/>
      <p:bldP spid="8231" grpId="0"/>
      <p:bldP spid="8232" grpId="0" animBg="1"/>
      <p:bldP spid="42" grpId="0"/>
      <p:bldP spid="43" grpId="0"/>
      <p:bldP spid="44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663950" y="2599208"/>
            <a:ext cx="5194357" cy="2153758"/>
            <a:chOff x="3962400" y="3409950"/>
            <a:chExt cx="3124200" cy="1295400"/>
          </a:xfrm>
          <a:solidFill>
            <a:schemeClr val="tx1">
              <a:lumMod val="85000"/>
              <a:lumOff val="1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" name="Freeform 208"/>
            <p:cNvSpPr>
              <a:spLocks/>
            </p:cNvSpPr>
            <p:nvPr/>
          </p:nvSpPr>
          <p:spPr bwMode="auto">
            <a:xfrm>
              <a:off x="3981382" y="3824784"/>
              <a:ext cx="3082442" cy="880566"/>
            </a:xfrm>
            <a:custGeom>
              <a:avLst/>
              <a:gdLst/>
              <a:ahLst/>
              <a:cxnLst>
                <a:cxn ang="0">
                  <a:pos x="817" y="22"/>
                </a:cxn>
                <a:cxn ang="0">
                  <a:pos x="817" y="25"/>
                </a:cxn>
                <a:cxn ang="0">
                  <a:pos x="816" y="28"/>
                </a:cxn>
                <a:cxn ang="0">
                  <a:pos x="815" y="31"/>
                </a:cxn>
                <a:cxn ang="0">
                  <a:pos x="813" y="34"/>
                </a:cxn>
                <a:cxn ang="0">
                  <a:pos x="811" y="36"/>
                </a:cxn>
                <a:cxn ang="0">
                  <a:pos x="807" y="40"/>
                </a:cxn>
                <a:cxn ang="0">
                  <a:pos x="803" y="43"/>
                </a:cxn>
                <a:cxn ang="0">
                  <a:pos x="317" y="326"/>
                </a:cxn>
                <a:cxn ang="0">
                  <a:pos x="298" y="336"/>
                </a:cxn>
                <a:cxn ang="0">
                  <a:pos x="292" y="338"/>
                </a:cxn>
                <a:cxn ang="0">
                  <a:pos x="284" y="340"/>
                </a:cxn>
                <a:cxn ang="0">
                  <a:pos x="276" y="341"/>
                </a:cxn>
                <a:cxn ang="0">
                  <a:pos x="271" y="342"/>
                </a:cxn>
                <a:cxn ang="0">
                  <a:pos x="269" y="342"/>
                </a:cxn>
                <a:cxn ang="0">
                  <a:pos x="266" y="342"/>
                </a:cxn>
                <a:cxn ang="0">
                  <a:pos x="265" y="342"/>
                </a:cxn>
                <a:cxn ang="0">
                  <a:pos x="263" y="342"/>
                </a:cxn>
                <a:cxn ang="0">
                  <a:pos x="258" y="341"/>
                </a:cxn>
                <a:cxn ang="0">
                  <a:pos x="253" y="341"/>
                </a:cxn>
                <a:cxn ang="0">
                  <a:pos x="248" y="340"/>
                </a:cxn>
                <a:cxn ang="0">
                  <a:pos x="243" y="339"/>
                </a:cxn>
                <a:cxn ang="0">
                  <a:pos x="234" y="336"/>
                </a:cxn>
                <a:cxn ang="0">
                  <a:pos x="16" y="210"/>
                </a:cxn>
                <a:cxn ang="0">
                  <a:pos x="16" y="217"/>
                </a:cxn>
                <a:cxn ang="0">
                  <a:pos x="234" y="343"/>
                </a:cxn>
                <a:cxn ang="0">
                  <a:pos x="243" y="346"/>
                </a:cxn>
                <a:cxn ang="0">
                  <a:pos x="248" y="347"/>
                </a:cxn>
                <a:cxn ang="0">
                  <a:pos x="253" y="348"/>
                </a:cxn>
                <a:cxn ang="0">
                  <a:pos x="258" y="349"/>
                </a:cxn>
                <a:cxn ang="0">
                  <a:pos x="263" y="349"/>
                </a:cxn>
                <a:cxn ang="0">
                  <a:pos x="265" y="349"/>
                </a:cxn>
                <a:cxn ang="0">
                  <a:pos x="266" y="349"/>
                </a:cxn>
                <a:cxn ang="0">
                  <a:pos x="269" y="349"/>
                </a:cxn>
                <a:cxn ang="0">
                  <a:pos x="271" y="349"/>
                </a:cxn>
                <a:cxn ang="0">
                  <a:pos x="276" y="349"/>
                </a:cxn>
                <a:cxn ang="0">
                  <a:pos x="284" y="347"/>
                </a:cxn>
                <a:cxn ang="0">
                  <a:pos x="292" y="345"/>
                </a:cxn>
                <a:cxn ang="0">
                  <a:pos x="298" y="343"/>
                </a:cxn>
                <a:cxn ang="0">
                  <a:pos x="317" y="333"/>
                </a:cxn>
                <a:cxn ang="0">
                  <a:pos x="803" y="50"/>
                </a:cxn>
                <a:cxn ang="0">
                  <a:pos x="807" y="47"/>
                </a:cxn>
                <a:cxn ang="0">
                  <a:pos x="811" y="43"/>
                </a:cxn>
                <a:cxn ang="0">
                  <a:pos x="813" y="41"/>
                </a:cxn>
                <a:cxn ang="0">
                  <a:pos x="815" y="38"/>
                </a:cxn>
                <a:cxn ang="0">
                  <a:pos x="816" y="35"/>
                </a:cxn>
                <a:cxn ang="0">
                  <a:pos x="817" y="32"/>
                </a:cxn>
                <a:cxn ang="0">
                  <a:pos x="817" y="29"/>
                </a:cxn>
              </a:cxnLst>
              <a:rect l="0" t="0" r="r" b="b"/>
              <a:pathLst>
                <a:path w="817" h="349">
                  <a:moveTo>
                    <a:pt x="817" y="0"/>
                  </a:moveTo>
                  <a:cubicBezTo>
                    <a:pt x="817" y="0"/>
                    <a:pt x="817" y="1"/>
                    <a:pt x="817" y="1"/>
                  </a:cubicBezTo>
                  <a:cubicBezTo>
                    <a:pt x="817" y="8"/>
                    <a:pt x="817" y="15"/>
                    <a:pt x="817" y="22"/>
                  </a:cubicBezTo>
                  <a:cubicBezTo>
                    <a:pt x="817" y="22"/>
                    <a:pt x="817" y="22"/>
                    <a:pt x="817" y="22"/>
                  </a:cubicBezTo>
                  <a:cubicBezTo>
                    <a:pt x="817" y="23"/>
                    <a:pt x="817" y="23"/>
                    <a:pt x="817" y="24"/>
                  </a:cubicBezTo>
                  <a:cubicBezTo>
                    <a:pt x="817" y="24"/>
                    <a:pt x="817" y="25"/>
                    <a:pt x="817" y="25"/>
                  </a:cubicBezTo>
                  <a:cubicBezTo>
                    <a:pt x="817" y="26"/>
                    <a:pt x="817" y="26"/>
                    <a:pt x="817" y="26"/>
                  </a:cubicBezTo>
                  <a:cubicBezTo>
                    <a:pt x="817" y="27"/>
                    <a:pt x="817" y="27"/>
                    <a:pt x="817" y="27"/>
                  </a:cubicBezTo>
                  <a:cubicBezTo>
                    <a:pt x="817" y="27"/>
                    <a:pt x="816" y="28"/>
                    <a:pt x="816" y="28"/>
                  </a:cubicBezTo>
                  <a:cubicBezTo>
                    <a:pt x="816" y="29"/>
                    <a:pt x="816" y="29"/>
                    <a:pt x="816" y="29"/>
                  </a:cubicBezTo>
                  <a:cubicBezTo>
                    <a:pt x="816" y="30"/>
                    <a:pt x="816" y="30"/>
                    <a:pt x="816" y="30"/>
                  </a:cubicBezTo>
                  <a:cubicBezTo>
                    <a:pt x="816" y="30"/>
                    <a:pt x="815" y="31"/>
                    <a:pt x="815" y="31"/>
                  </a:cubicBezTo>
                  <a:cubicBezTo>
                    <a:pt x="815" y="32"/>
                    <a:pt x="815" y="32"/>
                    <a:pt x="815" y="32"/>
                  </a:cubicBezTo>
                  <a:cubicBezTo>
                    <a:pt x="814" y="32"/>
                    <a:pt x="814" y="32"/>
                    <a:pt x="814" y="32"/>
                  </a:cubicBezTo>
                  <a:cubicBezTo>
                    <a:pt x="814" y="33"/>
                    <a:pt x="813" y="34"/>
                    <a:pt x="813" y="34"/>
                  </a:cubicBezTo>
                  <a:cubicBezTo>
                    <a:pt x="813" y="35"/>
                    <a:pt x="813" y="35"/>
                    <a:pt x="813" y="35"/>
                  </a:cubicBezTo>
                  <a:cubicBezTo>
                    <a:pt x="812" y="35"/>
                    <a:pt x="812" y="36"/>
                    <a:pt x="812" y="36"/>
                  </a:cubicBezTo>
                  <a:cubicBezTo>
                    <a:pt x="811" y="36"/>
                    <a:pt x="811" y="36"/>
                    <a:pt x="811" y="36"/>
                  </a:cubicBezTo>
                  <a:cubicBezTo>
                    <a:pt x="811" y="37"/>
                    <a:pt x="810" y="38"/>
                    <a:pt x="809" y="38"/>
                  </a:cubicBezTo>
                  <a:cubicBezTo>
                    <a:pt x="809" y="39"/>
                    <a:pt x="809" y="39"/>
                    <a:pt x="809" y="39"/>
                  </a:cubicBezTo>
                  <a:cubicBezTo>
                    <a:pt x="809" y="39"/>
                    <a:pt x="808" y="39"/>
                    <a:pt x="807" y="40"/>
                  </a:cubicBezTo>
                  <a:cubicBezTo>
                    <a:pt x="807" y="40"/>
                    <a:pt x="806" y="41"/>
                    <a:pt x="806" y="41"/>
                  </a:cubicBezTo>
                  <a:cubicBezTo>
                    <a:pt x="805" y="41"/>
                    <a:pt x="805" y="42"/>
                    <a:pt x="804" y="42"/>
                  </a:cubicBezTo>
                  <a:cubicBezTo>
                    <a:pt x="804" y="43"/>
                    <a:pt x="803" y="43"/>
                    <a:pt x="803" y="43"/>
                  </a:cubicBezTo>
                  <a:cubicBezTo>
                    <a:pt x="802" y="44"/>
                    <a:pt x="802" y="44"/>
                    <a:pt x="802" y="44"/>
                  </a:cubicBezTo>
                  <a:cubicBezTo>
                    <a:pt x="777" y="58"/>
                    <a:pt x="777" y="58"/>
                    <a:pt x="777" y="58"/>
                  </a:cubicBezTo>
                  <a:cubicBezTo>
                    <a:pt x="317" y="326"/>
                    <a:pt x="317" y="326"/>
                    <a:pt x="317" y="326"/>
                  </a:cubicBezTo>
                  <a:cubicBezTo>
                    <a:pt x="304" y="333"/>
                    <a:pt x="304" y="333"/>
                    <a:pt x="304" y="333"/>
                  </a:cubicBezTo>
                  <a:cubicBezTo>
                    <a:pt x="303" y="334"/>
                    <a:pt x="301" y="335"/>
                    <a:pt x="299" y="335"/>
                  </a:cubicBezTo>
                  <a:cubicBezTo>
                    <a:pt x="299" y="336"/>
                    <a:pt x="298" y="336"/>
                    <a:pt x="298" y="336"/>
                  </a:cubicBezTo>
                  <a:cubicBezTo>
                    <a:pt x="296" y="337"/>
                    <a:pt x="295" y="337"/>
                    <a:pt x="293" y="338"/>
                  </a:cubicBezTo>
                  <a:cubicBezTo>
                    <a:pt x="293" y="338"/>
                    <a:pt x="293" y="338"/>
                    <a:pt x="293" y="338"/>
                  </a:cubicBezTo>
                  <a:cubicBezTo>
                    <a:pt x="292" y="338"/>
                    <a:pt x="292" y="338"/>
                    <a:pt x="292" y="338"/>
                  </a:cubicBezTo>
                  <a:cubicBezTo>
                    <a:pt x="291" y="339"/>
                    <a:pt x="290" y="339"/>
                    <a:pt x="289" y="339"/>
                  </a:cubicBezTo>
                  <a:cubicBezTo>
                    <a:pt x="289" y="339"/>
                    <a:pt x="288" y="339"/>
                    <a:pt x="287" y="340"/>
                  </a:cubicBezTo>
                  <a:cubicBezTo>
                    <a:pt x="286" y="340"/>
                    <a:pt x="285" y="340"/>
                    <a:pt x="284" y="340"/>
                  </a:cubicBezTo>
                  <a:cubicBezTo>
                    <a:pt x="284" y="340"/>
                    <a:pt x="283" y="340"/>
                    <a:pt x="283" y="341"/>
                  </a:cubicBezTo>
                  <a:cubicBezTo>
                    <a:pt x="282" y="341"/>
                    <a:pt x="282" y="341"/>
                    <a:pt x="282" y="341"/>
                  </a:cubicBezTo>
                  <a:cubicBezTo>
                    <a:pt x="280" y="341"/>
                    <a:pt x="278" y="341"/>
                    <a:pt x="276" y="341"/>
                  </a:cubicBezTo>
                  <a:cubicBezTo>
                    <a:pt x="276" y="341"/>
                    <a:pt x="276" y="341"/>
                    <a:pt x="276" y="341"/>
                  </a:cubicBezTo>
                  <a:cubicBezTo>
                    <a:pt x="275" y="342"/>
                    <a:pt x="275" y="342"/>
                    <a:pt x="274" y="342"/>
                  </a:cubicBezTo>
                  <a:cubicBezTo>
                    <a:pt x="273" y="342"/>
                    <a:pt x="272" y="342"/>
                    <a:pt x="271" y="342"/>
                  </a:cubicBezTo>
                  <a:cubicBezTo>
                    <a:pt x="270" y="342"/>
                    <a:pt x="270" y="342"/>
                    <a:pt x="270" y="342"/>
                  </a:cubicBezTo>
                  <a:cubicBezTo>
                    <a:pt x="270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8" y="342"/>
                    <a:pt x="268" y="342"/>
                  </a:cubicBezTo>
                  <a:cubicBezTo>
                    <a:pt x="268" y="342"/>
                    <a:pt x="267" y="342"/>
                    <a:pt x="266" y="342"/>
                  </a:cubicBezTo>
                  <a:cubicBezTo>
                    <a:pt x="266" y="342"/>
                    <a:pt x="266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4" y="342"/>
                  </a:cubicBezTo>
                  <a:cubicBezTo>
                    <a:pt x="264" y="342"/>
                    <a:pt x="264" y="342"/>
                    <a:pt x="264" y="342"/>
                  </a:cubicBezTo>
                  <a:cubicBezTo>
                    <a:pt x="264" y="342"/>
                    <a:pt x="263" y="342"/>
                    <a:pt x="263" y="342"/>
                  </a:cubicBezTo>
                  <a:cubicBezTo>
                    <a:pt x="262" y="342"/>
                    <a:pt x="261" y="342"/>
                    <a:pt x="260" y="342"/>
                  </a:cubicBezTo>
                  <a:cubicBezTo>
                    <a:pt x="260" y="342"/>
                    <a:pt x="259" y="342"/>
                    <a:pt x="259" y="342"/>
                  </a:cubicBezTo>
                  <a:cubicBezTo>
                    <a:pt x="259" y="342"/>
                    <a:pt x="258" y="342"/>
                    <a:pt x="258" y="341"/>
                  </a:cubicBezTo>
                  <a:cubicBezTo>
                    <a:pt x="257" y="341"/>
                    <a:pt x="256" y="341"/>
                    <a:pt x="255" y="341"/>
                  </a:cubicBezTo>
                  <a:cubicBezTo>
                    <a:pt x="255" y="341"/>
                    <a:pt x="254" y="341"/>
                    <a:pt x="254" y="341"/>
                  </a:cubicBezTo>
                  <a:cubicBezTo>
                    <a:pt x="254" y="341"/>
                    <a:pt x="253" y="341"/>
                    <a:pt x="253" y="341"/>
                  </a:cubicBezTo>
                  <a:cubicBezTo>
                    <a:pt x="252" y="341"/>
                    <a:pt x="251" y="341"/>
                    <a:pt x="250" y="340"/>
                  </a:cubicBezTo>
                  <a:cubicBezTo>
                    <a:pt x="250" y="340"/>
                    <a:pt x="249" y="340"/>
                    <a:pt x="249" y="340"/>
                  </a:cubicBezTo>
                  <a:cubicBezTo>
                    <a:pt x="248" y="340"/>
                    <a:pt x="248" y="340"/>
                    <a:pt x="248" y="340"/>
                  </a:cubicBezTo>
                  <a:cubicBezTo>
                    <a:pt x="247" y="340"/>
                    <a:pt x="246" y="339"/>
                    <a:pt x="244" y="339"/>
                  </a:cubicBezTo>
                  <a:cubicBezTo>
                    <a:pt x="244" y="339"/>
                    <a:pt x="244" y="339"/>
                    <a:pt x="243" y="339"/>
                  </a:cubicBezTo>
                  <a:cubicBezTo>
                    <a:pt x="243" y="339"/>
                    <a:pt x="243" y="339"/>
                    <a:pt x="243" y="339"/>
                  </a:cubicBezTo>
                  <a:cubicBezTo>
                    <a:pt x="241" y="338"/>
                    <a:pt x="239" y="337"/>
                    <a:pt x="237" y="337"/>
                  </a:cubicBezTo>
                  <a:cubicBezTo>
                    <a:pt x="237" y="337"/>
                    <a:pt x="237" y="337"/>
                    <a:pt x="237" y="337"/>
                  </a:cubicBezTo>
                  <a:cubicBezTo>
                    <a:pt x="236" y="336"/>
                    <a:pt x="235" y="336"/>
                    <a:pt x="234" y="336"/>
                  </a:cubicBezTo>
                  <a:cubicBezTo>
                    <a:pt x="234" y="335"/>
                    <a:pt x="233" y="335"/>
                    <a:pt x="233" y="335"/>
                  </a:cubicBezTo>
                  <a:cubicBezTo>
                    <a:pt x="232" y="334"/>
                    <a:pt x="230" y="334"/>
                    <a:pt x="229" y="333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6" y="204"/>
                    <a:pt x="1" y="197"/>
                    <a:pt x="1" y="189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0" y="203"/>
                    <a:pt x="6" y="211"/>
                    <a:pt x="16" y="217"/>
                  </a:cubicBezTo>
                  <a:cubicBezTo>
                    <a:pt x="229" y="340"/>
                    <a:pt x="229" y="340"/>
                    <a:pt x="229" y="340"/>
                  </a:cubicBezTo>
                  <a:cubicBezTo>
                    <a:pt x="230" y="341"/>
                    <a:pt x="232" y="341"/>
                    <a:pt x="233" y="342"/>
                  </a:cubicBezTo>
                  <a:cubicBezTo>
                    <a:pt x="233" y="342"/>
                    <a:pt x="234" y="342"/>
                    <a:pt x="234" y="343"/>
                  </a:cubicBezTo>
                  <a:cubicBezTo>
                    <a:pt x="235" y="343"/>
                    <a:pt x="236" y="343"/>
                    <a:pt x="237" y="344"/>
                  </a:cubicBezTo>
                  <a:cubicBezTo>
                    <a:pt x="237" y="344"/>
                    <a:pt x="237" y="344"/>
                    <a:pt x="237" y="344"/>
                  </a:cubicBezTo>
                  <a:cubicBezTo>
                    <a:pt x="239" y="345"/>
                    <a:pt x="241" y="345"/>
                    <a:pt x="243" y="346"/>
                  </a:cubicBezTo>
                  <a:cubicBezTo>
                    <a:pt x="243" y="346"/>
                    <a:pt x="243" y="346"/>
                    <a:pt x="243" y="346"/>
                  </a:cubicBezTo>
                  <a:cubicBezTo>
                    <a:pt x="244" y="346"/>
                    <a:pt x="244" y="346"/>
                    <a:pt x="244" y="346"/>
                  </a:cubicBezTo>
                  <a:cubicBezTo>
                    <a:pt x="246" y="346"/>
                    <a:pt x="247" y="347"/>
                    <a:pt x="248" y="347"/>
                  </a:cubicBezTo>
                  <a:cubicBezTo>
                    <a:pt x="249" y="347"/>
                    <a:pt x="249" y="347"/>
                    <a:pt x="249" y="347"/>
                  </a:cubicBezTo>
                  <a:cubicBezTo>
                    <a:pt x="249" y="347"/>
                    <a:pt x="250" y="347"/>
                    <a:pt x="250" y="347"/>
                  </a:cubicBezTo>
                  <a:cubicBezTo>
                    <a:pt x="251" y="348"/>
                    <a:pt x="252" y="348"/>
                    <a:pt x="253" y="348"/>
                  </a:cubicBezTo>
                  <a:cubicBezTo>
                    <a:pt x="253" y="348"/>
                    <a:pt x="254" y="348"/>
                    <a:pt x="254" y="348"/>
                  </a:cubicBezTo>
                  <a:cubicBezTo>
                    <a:pt x="254" y="348"/>
                    <a:pt x="255" y="348"/>
                    <a:pt x="255" y="348"/>
                  </a:cubicBezTo>
                  <a:cubicBezTo>
                    <a:pt x="256" y="348"/>
                    <a:pt x="257" y="348"/>
                    <a:pt x="258" y="349"/>
                  </a:cubicBezTo>
                  <a:cubicBezTo>
                    <a:pt x="258" y="349"/>
                    <a:pt x="259" y="349"/>
                    <a:pt x="259" y="349"/>
                  </a:cubicBezTo>
                  <a:cubicBezTo>
                    <a:pt x="259" y="349"/>
                    <a:pt x="260" y="349"/>
                    <a:pt x="260" y="349"/>
                  </a:cubicBezTo>
                  <a:cubicBezTo>
                    <a:pt x="261" y="349"/>
                    <a:pt x="262" y="349"/>
                    <a:pt x="263" y="349"/>
                  </a:cubicBezTo>
                  <a:cubicBezTo>
                    <a:pt x="263" y="349"/>
                    <a:pt x="264" y="349"/>
                    <a:pt x="264" y="349"/>
                  </a:cubicBezTo>
                  <a:cubicBezTo>
                    <a:pt x="264" y="349"/>
                    <a:pt x="264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6" y="349"/>
                    <a:pt x="266" y="349"/>
                    <a:pt x="266" y="349"/>
                  </a:cubicBezTo>
                  <a:cubicBezTo>
                    <a:pt x="267" y="349"/>
                    <a:pt x="268" y="349"/>
                    <a:pt x="268" y="349"/>
                  </a:cubicBezTo>
                  <a:cubicBezTo>
                    <a:pt x="268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70" y="349"/>
                    <a:pt x="270" y="349"/>
                  </a:cubicBezTo>
                  <a:cubicBezTo>
                    <a:pt x="271" y="349"/>
                    <a:pt x="271" y="349"/>
                    <a:pt x="271" y="349"/>
                  </a:cubicBezTo>
                  <a:cubicBezTo>
                    <a:pt x="272" y="349"/>
                    <a:pt x="273" y="349"/>
                    <a:pt x="274" y="349"/>
                  </a:cubicBezTo>
                  <a:cubicBezTo>
                    <a:pt x="275" y="349"/>
                    <a:pt x="275" y="349"/>
                    <a:pt x="276" y="349"/>
                  </a:cubicBezTo>
                  <a:cubicBezTo>
                    <a:pt x="276" y="349"/>
                    <a:pt x="276" y="349"/>
                    <a:pt x="276" y="349"/>
                  </a:cubicBezTo>
                  <a:cubicBezTo>
                    <a:pt x="278" y="348"/>
                    <a:pt x="280" y="348"/>
                    <a:pt x="282" y="348"/>
                  </a:cubicBezTo>
                  <a:cubicBezTo>
                    <a:pt x="283" y="348"/>
                    <a:pt x="283" y="348"/>
                    <a:pt x="283" y="348"/>
                  </a:cubicBezTo>
                  <a:cubicBezTo>
                    <a:pt x="283" y="348"/>
                    <a:pt x="284" y="347"/>
                    <a:pt x="284" y="347"/>
                  </a:cubicBezTo>
                  <a:cubicBezTo>
                    <a:pt x="285" y="347"/>
                    <a:pt x="286" y="347"/>
                    <a:pt x="287" y="347"/>
                  </a:cubicBezTo>
                  <a:cubicBezTo>
                    <a:pt x="288" y="346"/>
                    <a:pt x="289" y="346"/>
                    <a:pt x="289" y="346"/>
                  </a:cubicBezTo>
                  <a:cubicBezTo>
                    <a:pt x="290" y="346"/>
                    <a:pt x="291" y="346"/>
                    <a:pt x="292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5" y="344"/>
                    <a:pt x="296" y="344"/>
                    <a:pt x="298" y="343"/>
                  </a:cubicBezTo>
                  <a:cubicBezTo>
                    <a:pt x="298" y="343"/>
                    <a:pt x="299" y="343"/>
                    <a:pt x="299" y="343"/>
                  </a:cubicBezTo>
                  <a:cubicBezTo>
                    <a:pt x="301" y="342"/>
                    <a:pt x="303" y="341"/>
                    <a:pt x="304" y="340"/>
                  </a:cubicBezTo>
                  <a:cubicBezTo>
                    <a:pt x="317" y="333"/>
                    <a:pt x="317" y="333"/>
                    <a:pt x="317" y="333"/>
                  </a:cubicBezTo>
                  <a:cubicBezTo>
                    <a:pt x="777" y="65"/>
                    <a:pt x="777" y="65"/>
                    <a:pt x="777" y="65"/>
                  </a:cubicBezTo>
                  <a:cubicBezTo>
                    <a:pt x="802" y="51"/>
                    <a:pt x="802" y="51"/>
                    <a:pt x="802" y="51"/>
                  </a:cubicBezTo>
                  <a:cubicBezTo>
                    <a:pt x="803" y="50"/>
                    <a:pt x="803" y="50"/>
                    <a:pt x="803" y="50"/>
                  </a:cubicBezTo>
                  <a:cubicBezTo>
                    <a:pt x="803" y="50"/>
                    <a:pt x="804" y="50"/>
                    <a:pt x="804" y="49"/>
                  </a:cubicBezTo>
                  <a:cubicBezTo>
                    <a:pt x="805" y="49"/>
                    <a:pt x="805" y="49"/>
                    <a:pt x="806" y="48"/>
                  </a:cubicBezTo>
                  <a:cubicBezTo>
                    <a:pt x="806" y="48"/>
                    <a:pt x="807" y="47"/>
                    <a:pt x="807" y="47"/>
                  </a:cubicBezTo>
                  <a:cubicBezTo>
                    <a:pt x="808" y="46"/>
                    <a:pt x="809" y="46"/>
                    <a:pt x="809" y="46"/>
                  </a:cubicBezTo>
                  <a:cubicBezTo>
                    <a:pt x="809" y="45"/>
                    <a:pt x="809" y="45"/>
                    <a:pt x="809" y="45"/>
                  </a:cubicBezTo>
                  <a:cubicBezTo>
                    <a:pt x="810" y="45"/>
                    <a:pt x="811" y="44"/>
                    <a:pt x="811" y="43"/>
                  </a:cubicBezTo>
                  <a:cubicBezTo>
                    <a:pt x="812" y="43"/>
                    <a:pt x="812" y="43"/>
                    <a:pt x="812" y="43"/>
                  </a:cubicBezTo>
                  <a:cubicBezTo>
                    <a:pt x="812" y="43"/>
                    <a:pt x="812" y="42"/>
                    <a:pt x="813" y="42"/>
                  </a:cubicBezTo>
                  <a:cubicBezTo>
                    <a:pt x="813" y="41"/>
                    <a:pt x="813" y="41"/>
                    <a:pt x="813" y="41"/>
                  </a:cubicBezTo>
                  <a:cubicBezTo>
                    <a:pt x="813" y="41"/>
                    <a:pt x="814" y="40"/>
                    <a:pt x="814" y="39"/>
                  </a:cubicBezTo>
                  <a:cubicBezTo>
                    <a:pt x="815" y="39"/>
                    <a:pt x="815" y="39"/>
                    <a:pt x="815" y="39"/>
                  </a:cubicBezTo>
                  <a:cubicBezTo>
                    <a:pt x="815" y="38"/>
                    <a:pt x="815" y="38"/>
                    <a:pt x="815" y="38"/>
                  </a:cubicBezTo>
                  <a:cubicBezTo>
                    <a:pt x="815" y="38"/>
                    <a:pt x="816" y="37"/>
                    <a:pt x="816" y="37"/>
                  </a:cubicBezTo>
                  <a:cubicBezTo>
                    <a:pt x="816" y="36"/>
                    <a:pt x="816" y="36"/>
                    <a:pt x="816" y="36"/>
                  </a:cubicBezTo>
                  <a:cubicBezTo>
                    <a:pt x="816" y="35"/>
                    <a:pt x="816" y="35"/>
                    <a:pt x="816" y="35"/>
                  </a:cubicBezTo>
                  <a:cubicBezTo>
                    <a:pt x="816" y="35"/>
                    <a:pt x="817" y="34"/>
                    <a:pt x="817" y="34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817" y="32"/>
                    <a:pt x="817" y="32"/>
                    <a:pt x="817" y="32"/>
                  </a:cubicBezTo>
                  <a:cubicBezTo>
                    <a:pt x="817" y="32"/>
                    <a:pt x="817" y="31"/>
                    <a:pt x="817" y="31"/>
                  </a:cubicBezTo>
                  <a:cubicBezTo>
                    <a:pt x="817" y="30"/>
                    <a:pt x="817" y="30"/>
                    <a:pt x="817" y="30"/>
                  </a:cubicBezTo>
                  <a:cubicBezTo>
                    <a:pt x="817" y="29"/>
                    <a:pt x="817" y="29"/>
                    <a:pt x="817" y="29"/>
                  </a:cubicBezTo>
                  <a:cubicBezTo>
                    <a:pt x="817" y="19"/>
                    <a:pt x="817" y="10"/>
                    <a:pt x="817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6">
                <a:defRPr/>
              </a:pPr>
              <a:endParaRPr lang="en-US" sz="3200" dirty="0">
                <a:latin typeface="+mj-lt"/>
              </a:endParaRPr>
            </a:p>
          </p:txBody>
        </p:sp>
        <p:sp>
          <p:nvSpPr>
            <p:cNvPr id="6" name="Freeform 209"/>
            <p:cNvSpPr>
              <a:spLocks/>
            </p:cNvSpPr>
            <p:nvPr/>
          </p:nvSpPr>
          <p:spPr bwMode="auto">
            <a:xfrm>
              <a:off x="4127156" y="349232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6">
                <a:defRPr/>
              </a:pPr>
              <a:endParaRPr lang="en-US" sz="3200" dirty="0">
                <a:latin typeface="+mj-lt"/>
              </a:endParaRPr>
            </a:p>
          </p:txBody>
        </p:sp>
        <p:sp>
          <p:nvSpPr>
            <p:cNvPr id="7" name="Freeform 210"/>
            <p:cNvSpPr>
              <a:spLocks/>
            </p:cNvSpPr>
            <p:nvPr/>
          </p:nvSpPr>
          <p:spPr bwMode="auto">
            <a:xfrm>
              <a:off x="4137021" y="3493935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defTabSz="914316">
                <a:defRPr/>
              </a:pPr>
              <a:endParaRPr lang="en-US" sz="3200" dirty="0">
                <a:latin typeface="+mj-lt"/>
              </a:endParaRPr>
            </a:p>
          </p:txBody>
        </p:sp>
        <p:sp>
          <p:nvSpPr>
            <p:cNvPr id="8" name="Freeform 211"/>
            <p:cNvSpPr>
              <a:spLocks/>
            </p:cNvSpPr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6">
                <a:defRPr/>
              </a:pPr>
              <a:endParaRPr lang="en-US" sz="3200" dirty="0">
                <a:latin typeface="+mj-lt"/>
              </a:endParaRPr>
            </a:p>
          </p:txBody>
        </p:sp>
        <p:sp>
          <p:nvSpPr>
            <p:cNvPr id="9" name="Freeform 212"/>
            <p:cNvSpPr>
              <a:spLocks/>
            </p:cNvSpPr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6">
                <a:defRPr/>
              </a:pPr>
              <a:endParaRPr lang="en-US" sz="3200" dirty="0">
                <a:latin typeface="+mj-lt"/>
              </a:endParaRPr>
            </a:p>
          </p:txBody>
        </p:sp>
        <p:sp>
          <p:nvSpPr>
            <p:cNvPr id="10" name="Freeform 213"/>
            <p:cNvSpPr>
              <a:spLocks/>
            </p:cNvSpPr>
            <p:nvPr/>
          </p:nvSpPr>
          <p:spPr bwMode="auto">
            <a:xfrm>
              <a:off x="6259048" y="3552469"/>
              <a:ext cx="455533" cy="178149"/>
            </a:xfrm>
            <a:custGeom>
              <a:avLst/>
              <a:gdLst/>
              <a:ahLst/>
              <a:cxnLst>
                <a:cxn ang="0">
                  <a:pos x="118" y="61"/>
                </a:cxn>
                <a:cxn ang="0">
                  <a:pos x="118" y="67"/>
                </a:cxn>
                <a:cxn ang="0">
                  <a:pos x="115" y="68"/>
                </a:cxn>
                <a:cxn ang="0">
                  <a:pos x="105" y="68"/>
                </a:cxn>
                <a:cxn ang="0">
                  <a:pos x="3" y="9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118" y="61"/>
                </a:cxn>
              </a:cxnLst>
              <a:rect l="0" t="0" r="r" b="b"/>
              <a:pathLst>
                <a:path w="121" h="70">
                  <a:moveTo>
                    <a:pt x="118" y="61"/>
                  </a:moveTo>
                  <a:cubicBezTo>
                    <a:pt x="121" y="63"/>
                    <a:pt x="121" y="65"/>
                    <a:pt x="118" y="6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3" y="70"/>
                    <a:pt x="108" y="70"/>
                    <a:pt x="105" y="6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3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8" y="0"/>
                    <a:pt x="12" y="0"/>
                    <a:pt x="15" y="2"/>
                  </a:cubicBezTo>
                  <a:cubicBezTo>
                    <a:pt x="118" y="61"/>
                    <a:pt x="118" y="61"/>
                    <a:pt x="118" y="6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6">
                <a:defRPr/>
              </a:pPr>
              <a:endParaRPr lang="en-US" sz="3200" dirty="0">
                <a:latin typeface="+mj-lt"/>
              </a:endParaRPr>
            </a:p>
          </p:txBody>
        </p:sp>
        <p:sp>
          <p:nvSpPr>
            <p:cNvPr id="11" name="Freeform 214"/>
            <p:cNvSpPr>
              <a:spLocks/>
            </p:cNvSpPr>
            <p:nvPr/>
          </p:nvSpPr>
          <p:spPr bwMode="auto">
            <a:xfrm>
              <a:off x="6733561" y="3738254"/>
              <a:ext cx="72127" cy="27996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6" y="9"/>
                </a:cxn>
                <a:cxn ang="0">
                  <a:pos x="3" y="9"/>
                </a:cxn>
                <a:cxn ang="0">
                  <a:pos x="3" y="2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9" y="4"/>
                    <a:pt x="19" y="7"/>
                    <a:pt x="16" y="9"/>
                  </a:cubicBezTo>
                  <a:cubicBezTo>
                    <a:pt x="12" y="11"/>
                    <a:pt x="7" y="11"/>
                    <a:pt x="3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7" y="0"/>
                    <a:pt x="12" y="0"/>
                    <a:pt x="16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16">
                <a:defRPr/>
              </a:pPr>
              <a:endParaRPr lang="en-US" sz="3200" dirty="0">
                <a:latin typeface="+mj-lt"/>
              </a:endParaRPr>
            </a:p>
          </p:txBody>
        </p:sp>
        <p:sp>
          <p:nvSpPr>
            <p:cNvPr id="12" name="Freeform 215"/>
            <p:cNvSpPr>
              <a:spLocks noEditPoints="1"/>
            </p:cNvSpPr>
            <p:nvPr/>
          </p:nvSpPr>
          <p:spPr bwMode="auto">
            <a:xfrm>
              <a:off x="3962400" y="3409950"/>
              <a:ext cx="3124200" cy="1213960"/>
            </a:xfrm>
            <a:custGeom>
              <a:avLst/>
              <a:gdLst/>
              <a:ahLst/>
              <a:cxnLst>
                <a:cxn ang="0">
                  <a:pos x="807" y="135"/>
                </a:cxn>
                <a:cxn ang="0">
                  <a:pos x="594" y="12"/>
                </a:cxn>
                <a:cxn ang="0">
                  <a:pos x="519" y="12"/>
                </a:cxn>
                <a:cxn ang="0">
                  <a:pos x="494" y="27"/>
                </a:cxn>
                <a:cxn ang="0">
                  <a:pos x="33" y="295"/>
                </a:cxn>
                <a:cxn ang="0">
                  <a:pos x="21" y="302"/>
                </a:cxn>
                <a:cxn ang="0">
                  <a:pos x="21" y="345"/>
                </a:cxn>
                <a:cxn ang="0">
                  <a:pos x="234" y="468"/>
                </a:cxn>
                <a:cxn ang="0">
                  <a:pos x="309" y="468"/>
                </a:cxn>
                <a:cxn ang="0">
                  <a:pos x="322" y="461"/>
                </a:cxn>
                <a:cxn ang="0">
                  <a:pos x="782" y="193"/>
                </a:cxn>
                <a:cxn ang="0">
                  <a:pos x="807" y="179"/>
                </a:cxn>
                <a:cxn ang="0">
                  <a:pos x="807" y="135"/>
                </a:cxn>
                <a:cxn ang="0">
                  <a:pos x="738" y="132"/>
                </a:cxn>
                <a:cxn ang="0">
                  <a:pos x="751" y="132"/>
                </a:cxn>
                <a:cxn ang="0">
                  <a:pos x="751" y="139"/>
                </a:cxn>
                <a:cxn ang="0">
                  <a:pos x="738" y="139"/>
                </a:cxn>
                <a:cxn ang="0">
                  <a:pos x="738" y="132"/>
                </a:cxn>
                <a:cxn ang="0">
                  <a:pos x="612" y="60"/>
                </a:cxn>
                <a:cxn ang="0">
                  <a:pos x="614" y="59"/>
                </a:cxn>
                <a:cxn ang="0">
                  <a:pos x="624" y="59"/>
                </a:cxn>
                <a:cxn ang="0">
                  <a:pos x="727" y="118"/>
                </a:cxn>
                <a:cxn ang="0">
                  <a:pos x="727" y="124"/>
                </a:cxn>
                <a:cxn ang="0">
                  <a:pos x="724" y="125"/>
                </a:cxn>
                <a:cxn ang="0">
                  <a:pos x="714" y="125"/>
                </a:cxn>
                <a:cxn ang="0">
                  <a:pos x="612" y="66"/>
                </a:cxn>
                <a:cxn ang="0">
                  <a:pos x="612" y="60"/>
                </a:cxn>
                <a:cxn ang="0">
                  <a:pos x="309" y="454"/>
                </a:cxn>
                <a:cxn ang="0">
                  <a:pos x="114" y="341"/>
                </a:cxn>
                <a:cxn ang="0">
                  <a:pos x="46" y="302"/>
                </a:cxn>
                <a:cxn ang="0">
                  <a:pos x="507" y="34"/>
                </a:cxn>
                <a:cxn ang="0">
                  <a:pos x="770" y="186"/>
                </a:cxn>
                <a:cxn ang="0">
                  <a:pos x="309" y="454"/>
                </a:cxn>
              </a:cxnLst>
              <a:rect l="0" t="0" r="r" b="b"/>
              <a:pathLst>
                <a:path w="828" h="480">
                  <a:moveTo>
                    <a:pt x="807" y="135"/>
                  </a:moveTo>
                  <a:cubicBezTo>
                    <a:pt x="594" y="12"/>
                    <a:pt x="594" y="12"/>
                    <a:pt x="594" y="12"/>
                  </a:cubicBezTo>
                  <a:cubicBezTo>
                    <a:pt x="573" y="0"/>
                    <a:pt x="539" y="0"/>
                    <a:pt x="519" y="12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33" y="295"/>
                    <a:pt x="33" y="295"/>
                    <a:pt x="33" y="295"/>
                  </a:cubicBezTo>
                  <a:cubicBezTo>
                    <a:pt x="21" y="302"/>
                    <a:pt x="21" y="302"/>
                    <a:pt x="21" y="302"/>
                  </a:cubicBezTo>
                  <a:cubicBezTo>
                    <a:pt x="0" y="314"/>
                    <a:pt x="0" y="333"/>
                    <a:pt x="21" y="345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55" y="480"/>
                    <a:pt x="289" y="480"/>
                    <a:pt x="309" y="468"/>
                  </a:cubicBezTo>
                  <a:cubicBezTo>
                    <a:pt x="322" y="461"/>
                    <a:pt x="322" y="461"/>
                    <a:pt x="322" y="461"/>
                  </a:cubicBezTo>
                  <a:cubicBezTo>
                    <a:pt x="782" y="193"/>
                    <a:pt x="782" y="193"/>
                    <a:pt x="782" y="193"/>
                  </a:cubicBezTo>
                  <a:cubicBezTo>
                    <a:pt x="807" y="179"/>
                    <a:pt x="807" y="179"/>
                    <a:pt x="807" y="179"/>
                  </a:cubicBezTo>
                  <a:cubicBezTo>
                    <a:pt x="828" y="167"/>
                    <a:pt x="828" y="147"/>
                    <a:pt x="807" y="135"/>
                  </a:cubicBezTo>
                  <a:moveTo>
                    <a:pt x="738" y="132"/>
                  </a:moveTo>
                  <a:cubicBezTo>
                    <a:pt x="742" y="130"/>
                    <a:pt x="747" y="130"/>
                    <a:pt x="751" y="132"/>
                  </a:cubicBezTo>
                  <a:cubicBezTo>
                    <a:pt x="754" y="134"/>
                    <a:pt x="754" y="137"/>
                    <a:pt x="751" y="139"/>
                  </a:cubicBezTo>
                  <a:cubicBezTo>
                    <a:pt x="747" y="141"/>
                    <a:pt x="742" y="141"/>
                    <a:pt x="738" y="139"/>
                  </a:cubicBezTo>
                  <a:cubicBezTo>
                    <a:pt x="735" y="137"/>
                    <a:pt x="735" y="134"/>
                    <a:pt x="738" y="132"/>
                  </a:cubicBezTo>
                  <a:moveTo>
                    <a:pt x="612" y="60"/>
                  </a:moveTo>
                  <a:cubicBezTo>
                    <a:pt x="614" y="59"/>
                    <a:pt x="614" y="59"/>
                    <a:pt x="614" y="59"/>
                  </a:cubicBezTo>
                  <a:cubicBezTo>
                    <a:pt x="617" y="57"/>
                    <a:pt x="621" y="57"/>
                    <a:pt x="624" y="59"/>
                  </a:cubicBezTo>
                  <a:cubicBezTo>
                    <a:pt x="727" y="118"/>
                    <a:pt x="727" y="118"/>
                    <a:pt x="727" y="118"/>
                  </a:cubicBezTo>
                  <a:cubicBezTo>
                    <a:pt x="730" y="120"/>
                    <a:pt x="730" y="122"/>
                    <a:pt x="727" y="124"/>
                  </a:cubicBezTo>
                  <a:cubicBezTo>
                    <a:pt x="724" y="125"/>
                    <a:pt x="724" y="125"/>
                    <a:pt x="724" y="125"/>
                  </a:cubicBezTo>
                  <a:cubicBezTo>
                    <a:pt x="722" y="127"/>
                    <a:pt x="717" y="127"/>
                    <a:pt x="714" y="125"/>
                  </a:cubicBezTo>
                  <a:cubicBezTo>
                    <a:pt x="612" y="66"/>
                    <a:pt x="612" y="66"/>
                    <a:pt x="612" y="66"/>
                  </a:cubicBezTo>
                  <a:cubicBezTo>
                    <a:pt x="609" y="64"/>
                    <a:pt x="609" y="62"/>
                    <a:pt x="612" y="60"/>
                  </a:cubicBezTo>
                  <a:moveTo>
                    <a:pt x="309" y="454"/>
                  </a:moveTo>
                  <a:cubicBezTo>
                    <a:pt x="114" y="341"/>
                    <a:pt x="114" y="341"/>
                    <a:pt x="114" y="341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507" y="34"/>
                    <a:pt x="507" y="34"/>
                    <a:pt x="507" y="34"/>
                  </a:cubicBezTo>
                  <a:cubicBezTo>
                    <a:pt x="770" y="186"/>
                    <a:pt x="770" y="186"/>
                    <a:pt x="770" y="186"/>
                  </a:cubicBezTo>
                  <a:cubicBezTo>
                    <a:pt x="309" y="454"/>
                    <a:pt x="309" y="454"/>
                    <a:pt x="309" y="454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defTabSz="914316">
                <a:defRPr/>
              </a:pPr>
              <a:endParaRPr lang="en-US" sz="3200" dirty="0">
                <a:latin typeface="+mj-lt"/>
              </a:endParaRPr>
            </a:p>
          </p:txBody>
        </p:sp>
      </p:grpSp>
      <p:grpSp>
        <p:nvGrpSpPr>
          <p:cNvPr id="13" name="组合 12"/>
          <p:cNvGrpSpPr>
            <a:grpSpLocks/>
          </p:cNvGrpSpPr>
          <p:nvPr/>
        </p:nvGrpSpPr>
        <p:grpSpPr bwMode="auto">
          <a:xfrm flipV="1">
            <a:off x="6604019" y="2112193"/>
            <a:ext cx="1913467" cy="872067"/>
            <a:chOff x="6184232" y="3601453"/>
            <a:chExt cx="747341" cy="184484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6184232" y="3601453"/>
              <a:ext cx="176088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360320" y="3785937"/>
              <a:ext cx="571253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>
            <a:grpSpLocks/>
          </p:cNvGrpSpPr>
          <p:nvPr/>
        </p:nvGrpSpPr>
        <p:grpSpPr bwMode="auto">
          <a:xfrm flipH="1" flipV="1">
            <a:off x="3854811" y="2797914"/>
            <a:ext cx="1948755" cy="866759"/>
            <a:chOff x="6184232" y="3601453"/>
            <a:chExt cx="747341" cy="184484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6184232" y="3601453"/>
              <a:ext cx="176238" cy="1844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6360470" y="3785937"/>
              <a:ext cx="571103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31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Design &amp; Creativity Space Studio</a:t>
            </a:r>
            <a:endParaRPr lang="zh-CN" altLang="en-US" dirty="0">
              <a:latin typeface="+mj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56681" y="2666075"/>
            <a:ext cx="2683830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1755672" y="2265965"/>
            <a:ext cx="19848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tr-TR" altLang="zh-CN" sz="2000" b="1" dirty="0">
                <a:solidFill>
                  <a:srgbClr val="00B0F0"/>
                </a:solidFill>
                <a:latin typeface="+mj-lt"/>
                <a:sym typeface="Arial" pitchFamily="34" charset="0"/>
              </a:rPr>
              <a:t>STAGE HERE</a:t>
            </a:r>
            <a:endParaRPr lang="zh-CN" altLang="en-US" sz="2000" b="1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508643" y="1997522"/>
            <a:ext cx="2683830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8508641" y="1597412"/>
            <a:ext cx="19848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sz="2000" b="1" dirty="0">
                <a:solidFill>
                  <a:srgbClr val="00B0F0"/>
                </a:solidFill>
                <a:latin typeface="+mj-lt"/>
                <a:sym typeface="Arial" pitchFamily="34" charset="0"/>
              </a:rPr>
              <a:t>STAGE HERE</a:t>
            </a:r>
            <a:endParaRPr lang="zh-CN" altLang="en-US" sz="2000" b="1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148080" y="5104576"/>
            <a:ext cx="9895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+mj-lt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878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47 0.00023 L -1.66667E-6 0.00023 " pathEditMode="relative" rAng="0" ptsTypes="AA">
                                      <p:cBhvr>
                                        <p:cTn id="9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d-ID" altLang="zh-CN" dirty="0">
                <a:latin typeface="+mj-lt"/>
              </a:rPr>
              <a:t>Design &amp; Creativity Space Studio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12076" y="2449974"/>
            <a:ext cx="5771680" cy="2641840"/>
            <a:chOff x="3212076" y="2449974"/>
            <a:chExt cx="5771680" cy="2641840"/>
          </a:xfrm>
          <a:solidFill>
            <a:schemeClr val="bg1">
              <a:lumMod val="85000"/>
            </a:schemeClr>
          </a:solidFill>
        </p:grpSpPr>
        <p:sp>
          <p:nvSpPr>
            <p:cNvPr id="85" name="Freeform 5"/>
            <p:cNvSpPr>
              <a:spLocks/>
            </p:cNvSpPr>
            <p:nvPr/>
          </p:nvSpPr>
          <p:spPr bwMode="auto">
            <a:xfrm>
              <a:off x="7360072" y="2683754"/>
              <a:ext cx="1623684" cy="1549589"/>
            </a:xfrm>
            <a:custGeom>
              <a:avLst/>
              <a:gdLst>
                <a:gd name="T0" fmla="*/ 1271 w 1271"/>
                <a:gd name="T1" fmla="*/ 1213 h 1213"/>
                <a:gd name="T2" fmla="*/ 811 w 1271"/>
                <a:gd name="T3" fmla="*/ 1213 h 1213"/>
                <a:gd name="T4" fmla="*/ 0 w 1271"/>
                <a:gd name="T5" fmla="*/ 0 h 1213"/>
                <a:gd name="T6" fmla="*/ 459 w 1271"/>
                <a:gd name="T7" fmla="*/ 0 h 1213"/>
                <a:gd name="T8" fmla="*/ 1271 w 1271"/>
                <a:gd name="T9" fmla="*/ 1213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1213">
                  <a:moveTo>
                    <a:pt x="1271" y="1213"/>
                  </a:moveTo>
                  <a:lnTo>
                    <a:pt x="811" y="1213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1271" y="121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8" name="Freeform 6"/>
            <p:cNvSpPr>
              <a:spLocks/>
            </p:cNvSpPr>
            <p:nvPr/>
          </p:nvSpPr>
          <p:spPr bwMode="auto">
            <a:xfrm>
              <a:off x="6324031" y="2449974"/>
              <a:ext cx="1622407" cy="2408059"/>
            </a:xfrm>
            <a:custGeom>
              <a:avLst/>
              <a:gdLst>
                <a:gd name="T0" fmla="*/ 1270 w 1270"/>
                <a:gd name="T1" fmla="*/ 1885 h 1885"/>
                <a:gd name="T2" fmla="*/ 811 w 1270"/>
                <a:gd name="T3" fmla="*/ 1885 h 1885"/>
                <a:gd name="T4" fmla="*/ 0 w 1270"/>
                <a:gd name="T5" fmla="*/ 0 h 1885"/>
                <a:gd name="T6" fmla="*/ 459 w 1270"/>
                <a:gd name="T7" fmla="*/ 0 h 1885"/>
                <a:gd name="T8" fmla="*/ 1270 w 1270"/>
                <a:gd name="T9" fmla="*/ 1885 h 1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" h="1885">
                  <a:moveTo>
                    <a:pt x="1270" y="1885"/>
                  </a:moveTo>
                  <a:lnTo>
                    <a:pt x="811" y="1885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1270" y="18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1" name="Freeform 7"/>
            <p:cNvSpPr>
              <a:spLocks/>
            </p:cNvSpPr>
            <p:nvPr/>
          </p:nvSpPr>
          <p:spPr bwMode="auto">
            <a:xfrm>
              <a:off x="5285435" y="2917534"/>
              <a:ext cx="1624962" cy="2174280"/>
            </a:xfrm>
            <a:custGeom>
              <a:avLst/>
              <a:gdLst>
                <a:gd name="T0" fmla="*/ 459 w 1272"/>
                <a:gd name="T1" fmla="*/ 0 h 1702"/>
                <a:gd name="T2" fmla="*/ 1272 w 1272"/>
                <a:gd name="T3" fmla="*/ 1702 h 1702"/>
                <a:gd name="T4" fmla="*/ 813 w 1272"/>
                <a:gd name="T5" fmla="*/ 1702 h 1702"/>
                <a:gd name="T6" fmla="*/ 0 w 1272"/>
                <a:gd name="T7" fmla="*/ 0 h 1702"/>
                <a:gd name="T8" fmla="*/ 459 w 1272"/>
                <a:gd name="T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2" h="1702">
                  <a:moveTo>
                    <a:pt x="459" y="0"/>
                  </a:moveTo>
                  <a:lnTo>
                    <a:pt x="1272" y="1702"/>
                  </a:lnTo>
                  <a:lnTo>
                    <a:pt x="813" y="1702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4" name="Freeform 8"/>
            <p:cNvSpPr>
              <a:spLocks/>
            </p:cNvSpPr>
            <p:nvPr/>
          </p:nvSpPr>
          <p:spPr bwMode="auto">
            <a:xfrm>
              <a:off x="4249394" y="2683754"/>
              <a:ext cx="1622407" cy="1940500"/>
            </a:xfrm>
            <a:custGeom>
              <a:avLst/>
              <a:gdLst>
                <a:gd name="T0" fmla="*/ 459 w 1270"/>
                <a:gd name="T1" fmla="*/ 0 h 1519"/>
                <a:gd name="T2" fmla="*/ 1270 w 1270"/>
                <a:gd name="T3" fmla="*/ 1519 h 1519"/>
                <a:gd name="T4" fmla="*/ 811 w 1270"/>
                <a:gd name="T5" fmla="*/ 1519 h 1519"/>
                <a:gd name="T6" fmla="*/ 0 w 1270"/>
                <a:gd name="T7" fmla="*/ 0 h 1519"/>
                <a:gd name="T8" fmla="*/ 459 w 1270"/>
                <a:gd name="T9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" h="1519">
                  <a:moveTo>
                    <a:pt x="459" y="0"/>
                  </a:moveTo>
                  <a:lnTo>
                    <a:pt x="1270" y="1519"/>
                  </a:lnTo>
                  <a:lnTo>
                    <a:pt x="811" y="1519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7" name="Freeform 9"/>
            <p:cNvSpPr>
              <a:spLocks/>
            </p:cNvSpPr>
            <p:nvPr/>
          </p:nvSpPr>
          <p:spPr bwMode="auto">
            <a:xfrm>
              <a:off x="3212076" y="3130873"/>
              <a:ext cx="1623684" cy="1727160"/>
            </a:xfrm>
            <a:custGeom>
              <a:avLst/>
              <a:gdLst>
                <a:gd name="T0" fmla="*/ 459 w 1271"/>
                <a:gd name="T1" fmla="*/ 0 h 1352"/>
                <a:gd name="T2" fmla="*/ 1271 w 1271"/>
                <a:gd name="T3" fmla="*/ 1352 h 1352"/>
                <a:gd name="T4" fmla="*/ 812 w 1271"/>
                <a:gd name="T5" fmla="*/ 1352 h 1352"/>
                <a:gd name="T6" fmla="*/ 0 w 1271"/>
                <a:gd name="T7" fmla="*/ 0 h 1352"/>
                <a:gd name="T8" fmla="*/ 459 w 1271"/>
                <a:gd name="T9" fmla="*/ 0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1352">
                  <a:moveTo>
                    <a:pt x="459" y="0"/>
                  </a:moveTo>
                  <a:lnTo>
                    <a:pt x="1271" y="1352"/>
                  </a:lnTo>
                  <a:lnTo>
                    <a:pt x="812" y="1352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24" name="Rounded Rectangle 123"/>
          <p:cNvSpPr/>
          <p:nvPr/>
        </p:nvSpPr>
        <p:spPr>
          <a:xfrm rot="5400000">
            <a:off x="2586109" y="3480907"/>
            <a:ext cx="1833192" cy="58892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OPTION HERE</a:t>
            </a:r>
          </a:p>
        </p:txBody>
      </p:sp>
      <p:sp>
        <p:nvSpPr>
          <p:cNvPr id="125" name="Rounded Rectangle 124"/>
          <p:cNvSpPr/>
          <p:nvPr/>
        </p:nvSpPr>
        <p:spPr>
          <a:xfrm rot="5400000">
            <a:off x="3152033" y="3480908"/>
            <a:ext cx="2768315" cy="58892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OPTION HERE</a:t>
            </a:r>
          </a:p>
        </p:txBody>
      </p:sp>
      <p:sp>
        <p:nvSpPr>
          <p:cNvPr id="126" name="Rounded Rectangle 125"/>
          <p:cNvSpPr/>
          <p:nvPr/>
        </p:nvSpPr>
        <p:spPr>
          <a:xfrm rot="5400000">
            <a:off x="4430047" y="3480908"/>
            <a:ext cx="2300754" cy="588922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OPTION HERE</a:t>
            </a:r>
          </a:p>
        </p:txBody>
      </p:sp>
      <p:sp>
        <p:nvSpPr>
          <p:cNvPr id="127" name="Rounded Rectangle 126"/>
          <p:cNvSpPr/>
          <p:nvPr/>
        </p:nvSpPr>
        <p:spPr>
          <a:xfrm rot="5400000">
            <a:off x="4990335" y="3480909"/>
            <a:ext cx="3238428" cy="58892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OPTION HERE</a:t>
            </a:r>
          </a:p>
        </p:txBody>
      </p:sp>
      <p:sp>
        <p:nvSpPr>
          <p:cNvPr id="128" name="Rounded Rectangle 127"/>
          <p:cNvSpPr/>
          <p:nvPr/>
        </p:nvSpPr>
        <p:spPr>
          <a:xfrm rot="5400000">
            <a:off x="6276085" y="3480909"/>
            <a:ext cx="2768317" cy="58892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OPTION HERE</a:t>
            </a:r>
          </a:p>
        </p:txBody>
      </p:sp>
      <p:sp>
        <p:nvSpPr>
          <p:cNvPr id="129" name="Rounded Rectangle 128"/>
          <p:cNvSpPr/>
          <p:nvPr/>
        </p:nvSpPr>
        <p:spPr>
          <a:xfrm rot="5400000">
            <a:off x="7929227" y="3480908"/>
            <a:ext cx="1518934" cy="588922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OPTION HERE</a:t>
            </a:r>
          </a:p>
        </p:txBody>
      </p:sp>
      <p:sp>
        <p:nvSpPr>
          <p:cNvPr id="135" name="Arc 134"/>
          <p:cNvSpPr/>
          <p:nvPr/>
        </p:nvSpPr>
        <p:spPr>
          <a:xfrm rot="14978043" flipH="1">
            <a:off x="6748402" y="4097533"/>
            <a:ext cx="1779194" cy="1779194"/>
          </a:xfrm>
          <a:prstGeom prst="arc">
            <a:avLst>
              <a:gd name="adj1" fmla="val 17014246"/>
              <a:gd name="adj2" fmla="val 745915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1404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6" name="Arc 135"/>
          <p:cNvSpPr/>
          <p:nvPr/>
        </p:nvSpPr>
        <p:spPr>
          <a:xfrm rot="6621957" flipH="1" flipV="1">
            <a:off x="7505234" y="1951451"/>
            <a:ext cx="1779194" cy="1779194"/>
          </a:xfrm>
          <a:prstGeom prst="arc">
            <a:avLst>
              <a:gd name="adj1" fmla="val 17014246"/>
              <a:gd name="adj2" fmla="val 19242592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1404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Arc 140"/>
          <p:cNvSpPr/>
          <p:nvPr/>
        </p:nvSpPr>
        <p:spPr>
          <a:xfrm rot="6621957">
            <a:off x="3531470" y="3787564"/>
            <a:ext cx="2034170" cy="2034170"/>
          </a:xfrm>
          <a:prstGeom prst="arc">
            <a:avLst>
              <a:gd name="adj1" fmla="val 16087243"/>
              <a:gd name="adj2" fmla="val 745915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1404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2" name="Arc 141"/>
          <p:cNvSpPr/>
          <p:nvPr/>
        </p:nvSpPr>
        <p:spPr>
          <a:xfrm rot="14978043" flipV="1">
            <a:off x="2826973" y="1951451"/>
            <a:ext cx="1779194" cy="1779194"/>
          </a:xfrm>
          <a:prstGeom prst="arc">
            <a:avLst>
              <a:gd name="adj1" fmla="val 17014246"/>
              <a:gd name="adj2" fmla="val 19242592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1404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5686" y="2082661"/>
            <a:ext cx="345518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1739706" y="1682551"/>
            <a:ext cx="21611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tr-TR" altLang="zh-CN" sz="2000" b="1" dirty="0">
                <a:solidFill>
                  <a:srgbClr val="00B0F0"/>
                </a:solidFill>
                <a:latin typeface="+mj-lt"/>
                <a:sym typeface="Arial" pitchFamily="34" charset="0"/>
              </a:rPr>
              <a:t>OPTION HERE</a:t>
            </a:r>
            <a:endParaRPr lang="zh-CN" altLang="en-US" sz="2000" b="1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45686" y="5382065"/>
            <a:ext cx="345518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1739706" y="4981955"/>
            <a:ext cx="21611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tr-TR" altLang="zh-CN" sz="2000" b="1" dirty="0">
                <a:solidFill>
                  <a:srgbClr val="00B0F0"/>
                </a:solidFill>
                <a:latin typeface="+mj-lt"/>
                <a:sym typeface="Arial" pitchFamily="34" charset="0"/>
              </a:rPr>
              <a:t>OPTION HERE</a:t>
            </a:r>
            <a:endParaRPr lang="zh-CN" altLang="en-US" sz="2000" b="1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323231" y="2082661"/>
            <a:ext cx="345518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8323230" y="1682551"/>
            <a:ext cx="21611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sz="2000" b="1" dirty="0">
                <a:solidFill>
                  <a:srgbClr val="00B0F0"/>
                </a:solidFill>
                <a:latin typeface="+mj-lt"/>
                <a:sym typeface="Arial" pitchFamily="34" charset="0"/>
              </a:rPr>
              <a:t>OPTION HERE</a:t>
            </a:r>
            <a:endParaRPr lang="zh-CN" altLang="en-US" sz="2000" b="1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323231" y="5382065"/>
            <a:ext cx="345518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8323230" y="4981955"/>
            <a:ext cx="21611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sz="2000" b="1" dirty="0">
                <a:solidFill>
                  <a:srgbClr val="00B0F0"/>
                </a:solidFill>
                <a:latin typeface="+mj-lt"/>
                <a:sym typeface="Arial" pitchFamily="34" charset="0"/>
              </a:rPr>
              <a:t>OPTION HERE</a:t>
            </a:r>
            <a:endParaRPr lang="zh-CN" altLang="en-US" sz="2000" b="1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15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5" grpId="0" animBg="1"/>
      <p:bldP spid="136" grpId="0" animBg="1"/>
      <p:bldP spid="141" grpId="0" animBg="1"/>
      <p:bldP spid="142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57000" y="1879269"/>
            <a:ext cx="3971190" cy="3971187"/>
            <a:chOff x="1657000" y="1879269"/>
            <a:chExt cx="3971190" cy="3971187"/>
          </a:xfrm>
        </p:grpSpPr>
        <p:sp>
          <p:nvSpPr>
            <p:cNvPr id="45" name="6 Circular"/>
            <p:cNvSpPr>
              <a:spLocks noChangeAspect="1"/>
            </p:cNvSpPr>
            <p:nvPr/>
          </p:nvSpPr>
          <p:spPr bwMode="auto">
            <a:xfrm>
              <a:off x="1658149" y="1880856"/>
              <a:ext cx="3970041" cy="3969600"/>
            </a:xfrm>
            <a:prstGeom prst="pie">
              <a:avLst>
                <a:gd name="adj1" fmla="val 7354719"/>
                <a:gd name="adj2" fmla="val 16194954"/>
              </a:avLst>
            </a:prstGeom>
            <a:solidFill>
              <a:schemeClr val="bg1">
                <a:lumMod val="95000"/>
              </a:schemeClr>
            </a:solidFill>
            <a:ln w="12700">
              <a:noFill/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89363" tIns="44745" rIns="89363" bIns="44745" rtlCol="0" anchor="ctr"/>
            <a:lstStyle/>
            <a:p>
              <a:pPr algn="ctr" defTabSz="894014"/>
              <a:endParaRPr lang="es-SV" sz="2133">
                <a:solidFill>
                  <a:prstClr val="white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11 Anillo"/>
            <p:cNvSpPr>
              <a:spLocks noChangeAspect="1"/>
            </p:cNvSpPr>
            <p:nvPr/>
          </p:nvSpPr>
          <p:spPr bwMode="auto">
            <a:xfrm>
              <a:off x="1657000" y="1879269"/>
              <a:ext cx="3971187" cy="3971187"/>
            </a:xfrm>
            <a:prstGeom prst="donut">
              <a:avLst>
                <a:gd name="adj" fmla="val 139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1192334"/>
              <a:endParaRPr lang="es-SV" sz="2400">
                <a:solidFill>
                  <a:srgbClr val="000000"/>
                </a:solidFill>
                <a:latin typeface="+mj-lt"/>
              </a:endParaRPr>
            </a:p>
          </p:txBody>
        </p:sp>
      </p:grp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2440925870"/>
              </p:ext>
            </p:extLst>
          </p:nvPr>
        </p:nvGraphicFramePr>
        <p:xfrm>
          <a:off x="2202593" y="2424862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9 Elipse"/>
          <p:cNvSpPr>
            <a:spLocks noChangeAspect="1"/>
          </p:cNvSpPr>
          <p:nvPr/>
        </p:nvSpPr>
        <p:spPr bwMode="auto">
          <a:xfrm>
            <a:off x="3306559" y="3528827"/>
            <a:ext cx="672076" cy="67207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192334"/>
            <a:endParaRPr lang="es-SV" sz="24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6" name="8 Anillo"/>
          <p:cNvSpPr>
            <a:spLocks noChangeAspect="1"/>
          </p:cNvSpPr>
          <p:nvPr/>
        </p:nvSpPr>
        <p:spPr bwMode="auto">
          <a:xfrm>
            <a:off x="2061116" y="2283209"/>
            <a:ext cx="3162955" cy="3163307"/>
          </a:xfrm>
          <a:prstGeom prst="donut">
            <a:avLst>
              <a:gd name="adj" fmla="val 6943"/>
            </a:avLst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9363" tIns="44745" rIns="89363" bIns="44745" rtlCol="0" anchor="ctr"/>
          <a:lstStyle/>
          <a:p>
            <a:pPr algn="ctr" defTabSz="894014"/>
            <a:endParaRPr lang="es-SV" sz="2133">
              <a:solidFill>
                <a:prstClr val="white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5" name="Group 26"/>
          <p:cNvGrpSpPr>
            <a:grpSpLocks noChangeAspect="1"/>
          </p:cNvGrpSpPr>
          <p:nvPr/>
        </p:nvGrpSpPr>
        <p:grpSpPr bwMode="auto">
          <a:xfrm>
            <a:off x="7191779" y="2113092"/>
            <a:ext cx="409547" cy="295048"/>
            <a:chOff x="7873" y="-822"/>
            <a:chExt cx="347" cy="250"/>
          </a:xfrm>
          <a:solidFill>
            <a:srgbClr val="00B0F0"/>
          </a:solidFill>
        </p:grpSpPr>
        <p:sp>
          <p:nvSpPr>
            <p:cNvPr id="66" name="Freeform 28"/>
            <p:cNvSpPr>
              <a:spLocks/>
            </p:cNvSpPr>
            <p:nvPr/>
          </p:nvSpPr>
          <p:spPr bwMode="auto">
            <a:xfrm>
              <a:off x="7873" y="-780"/>
              <a:ext cx="347" cy="208"/>
            </a:xfrm>
            <a:custGeom>
              <a:avLst/>
              <a:gdLst>
                <a:gd name="T0" fmla="*/ 64 w 3471"/>
                <a:gd name="T1" fmla="*/ 0 h 2082"/>
                <a:gd name="T2" fmla="*/ 3407 w 3471"/>
                <a:gd name="T3" fmla="*/ 0 h 2082"/>
                <a:gd name="T4" fmla="*/ 3427 w 3471"/>
                <a:gd name="T5" fmla="*/ 3 h 2082"/>
                <a:gd name="T6" fmla="*/ 3445 w 3471"/>
                <a:gd name="T7" fmla="*/ 13 h 2082"/>
                <a:gd name="T8" fmla="*/ 3459 w 3471"/>
                <a:gd name="T9" fmla="*/ 27 h 2082"/>
                <a:gd name="T10" fmla="*/ 3468 w 3471"/>
                <a:gd name="T11" fmla="*/ 44 h 2082"/>
                <a:gd name="T12" fmla="*/ 3471 w 3471"/>
                <a:gd name="T13" fmla="*/ 64 h 2082"/>
                <a:gd name="T14" fmla="*/ 3471 w 3471"/>
                <a:gd name="T15" fmla="*/ 2018 h 2082"/>
                <a:gd name="T16" fmla="*/ 3468 w 3471"/>
                <a:gd name="T17" fmla="*/ 2037 h 2082"/>
                <a:gd name="T18" fmla="*/ 3459 w 3471"/>
                <a:gd name="T19" fmla="*/ 2055 h 2082"/>
                <a:gd name="T20" fmla="*/ 3445 w 3471"/>
                <a:gd name="T21" fmla="*/ 2069 h 2082"/>
                <a:gd name="T22" fmla="*/ 3427 w 3471"/>
                <a:gd name="T23" fmla="*/ 2079 h 2082"/>
                <a:gd name="T24" fmla="*/ 3407 w 3471"/>
                <a:gd name="T25" fmla="*/ 2082 h 2082"/>
                <a:gd name="T26" fmla="*/ 64 w 3471"/>
                <a:gd name="T27" fmla="*/ 2082 h 2082"/>
                <a:gd name="T28" fmla="*/ 44 w 3471"/>
                <a:gd name="T29" fmla="*/ 2079 h 2082"/>
                <a:gd name="T30" fmla="*/ 27 w 3471"/>
                <a:gd name="T31" fmla="*/ 2069 h 2082"/>
                <a:gd name="T32" fmla="*/ 13 w 3471"/>
                <a:gd name="T33" fmla="*/ 2055 h 2082"/>
                <a:gd name="T34" fmla="*/ 3 w 3471"/>
                <a:gd name="T35" fmla="*/ 2037 h 2082"/>
                <a:gd name="T36" fmla="*/ 0 w 3471"/>
                <a:gd name="T37" fmla="*/ 2018 h 2082"/>
                <a:gd name="T38" fmla="*/ 0 w 3471"/>
                <a:gd name="T39" fmla="*/ 1755 h 2082"/>
                <a:gd name="T40" fmla="*/ 2 w 3471"/>
                <a:gd name="T41" fmla="*/ 1737 h 2082"/>
                <a:gd name="T42" fmla="*/ 9 w 3471"/>
                <a:gd name="T43" fmla="*/ 1723 h 2082"/>
                <a:gd name="T44" fmla="*/ 19 w 3471"/>
                <a:gd name="T45" fmla="*/ 1710 h 2082"/>
                <a:gd name="T46" fmla="*/ 32 w 3471"/>
                <a:gd name="T47" fmla="*/ 1699 h 2082"/>
                <a:gd name="T48" fmla="*/ 47 w 3471"/>
                <a:gd name="T49" fmla="*/ 1693 h 2082"/>
                <a:gd name="T50" fmla="*/ 64 w 3471"/>
                <a:gd name="T51" fmla="*/ 1691 h 2082"/>
                <a:gd name="T52" fmla="*/ 81 w 3471"/>
                <a:gd name="T53" fmla="*/ 1693 h 2082"/>
                <a:gd name="T54" fmla="*/ 96 w 3471"/>
                <a:gd name="T55" fmla="*/ 1699 h 2082"/>
                <a:gd name="T56" fmla="*/ 110 w 3471"/>
                <a:gd name="T57" fmla="*/ 1710 h 2082"/>
                <a:gd name="T58" fmla="*/ 119 w 3471"/>
                <a:gd name="T59" fmla="*/ 1723 h 2082"/>
                <a:gd name="T60" fmla="*/ 126 w 3471"/>
                <a:gd name="T61" fmla="*/ 1737 h 2082"/>
                <a:gd name="T62" fmla="*/ 128 w 3471"/>
                <a:gd name="T63" fmla="*/ 1755 h 2082"/>
                <a:gd name="T64" fmla="*/ 128 w 3471"/>
                <a:gd name="T65" fmla="*/ 1953 h 2082"/>
                <a:gd name="T66" fmla="*/ 3343 w 3471"/>
                <a:gd name="T67" fmla="*/ 1953 h 2082"/>
                <a:gd name="T68" fmla="*/ 3343 w 3471"/>
                <a:gd name="T69" fmla="*/ 128 h 2082"/>
                <a:gd name="T70" fmla="*/ 128 w 3471"/>
                <a:gd name="T71" fmla="*/ 128 h 2082"/>
                <a:gd name="T72" fmla="*/ 128 w 3471"/>
                <a:gd name="T73" fmla="*/ 327 h 2082"/>
                <a:gd name="T74" fmla="*/ 126 w 3471"/>
                <a:gd name="T75" fmla="*/ 344 h 2082"/>
                <a:gd name="T76" fmla="*/ 119 w 3471"/>
                <a:gd name="T77" fmla="*/ 359 h 2082"/>
                <a:gd name="T78" fmla="*/ 110 w 3471"/>
                <a:gd name="T79" fmla="*/ 372 h 2082"/>
                <a:gd name="T80" fmla="*/ 96 w 3471"/>
                <a:gd name="T81" fmla="*/ 382 h 2082"/>
                <a:gd name="T82" fmla="*/ 81 w 3471"/>
                <a:gd name="T83" fmla="*/ 388 h 2082"/>
                <a:gd name="T84" fmla="*/ 64 w 3471"/>
                <a:gd name="T85" fmla="*/ 391 h 2082"/>
                <a:gd name="T86" fmla="*/ 47 w 3471"/>
                <a:gd name="T87" fmla="*/ 388 h 2082"/>
                <a:gd name="T88" fmla="*/ 32 w 3471"/>
                <a:gd name="T89" fmla="*/ 382 h 2082"/>
                <a:gd name="T90" fmla="*/ 19 w 3471"/>
                <a:gd name="T91" fmla="*/ 372 h 2082"/>
                <a:gd name="T92" fmla="*/ 9 w 3471"/>
                <a:gd name="T93" fmla="*/ 359 h 2082"/>
                <a:gd name="T94" fmla="*/ 2 w 3471"/>
                <a:gd name="T95" fmla="*/ 344 h 2082"/>
                <a:gd name="T96" fmla="*/ 0 w 3471"/>
                <a:gd name="T97" fmla="*/ 327 h 2082"/>
                <a:gd name="T98" fmla="*/ 0 w 3471"/>
                <a:gd name="T99" fmla="*/ 64 h 2082"/>
                <a:gd name="T100" fmla="*/ 3 w 3471"/>
                <a:gd name="T101" fmla="*/ 44 h 2082"/>
                <a:gd name="T102" fmla="*/ 13 w 3471"/>
                <a:gd name="T103" fmla="*/ 27 h 2082"/>
                <a:gd name="T104" fmla="*/ 27 w 3471"/>
                <a:gd name="T105" fmla="*/ 13 h 2082"/>
                <a:gd name="T106" fmla="*/ 44 w 3471"/>
                <a:gd name="T107" fmla="*/ 3 h 2082"/>
                <a:gd name="T108" fmla="*/ 64 w 3471"/>
                <a:gd name="T109" fmla="*/ 0 h 2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71" h="2082">
                  <a:moveTo>
                    <a:pt x="64" y="0"/>
                  </a:moveTo>
                  <a:lnTo>
                    <a:pt x="3407" y="0"/>
                  </a:lnTo>
                  <a:lnTo>
                    <a:pt x="3427" y="3"/>
                  </a:lnTo>
                  <a:lnTo>
                    <a:pt x="3445" y="13"/>
                  </a:lnTo>
                  <a:lnTo>
                    <a:pt x="3459" y="27"/>
                  </a:lnTo>
                  <a:lnTo>
                    <a:pt x="3468" y="44"/>
                  </a:lnTo>
                  <a:lnTo>
                    <a:pt x="3471" y="64"/>
                  </a:lnTo>
                  <a:lnTo>
                    <a:pt x="3471" y="2018"/>
                  </a:lnTo>
                  <a:lnTo>
                    <a:pt x="3468" y="2037"/>
                  </a:lnTo>
                  <a:lnTo>
                    <a:pt x="3459" y="2055"/>
                  </a:lnTo>
                  <a:lnTo>
                    <a:pt x="3445" y="2069"/>
                  </a:lnTo>
                  <a:lnTo>
                    <a:pt x="3427" y="2079"/>
                  </a:lnTo>
                  <a:lnTo>
                    <a:pt x="3407" y="2082"/>
                  </a:lnTo>
                  <a:lnTo>
                    <a:pt x="64" y="2082"/>
                  </a:lnTo>
                  <a:lnTo>
                    <a:pt x="44" y="2079"/>
                  </a:lnTo>
                  <a:lnTo>
                    <a:pt x="27" y="2069"/>
                  </a:lnTo>
                  <a:lnTo>
                    <a:pt x="13" y="2055"/>
                  </a:lnTo>
                  <a:lnTo>
                    <a:pt x="3" y="2037"/>
                  </a:lnTo>
                  <a:lnTo>
                    <a:pt x="0" y="2018"/>
                  </a:lnTo>
                  <a:lnTo>
                    <a:pt x="0" y="1755"/>
                  </a:lnTo>
                  <a:lnTo>
                    <a:pt x="2" y="1737"/>
                  </a:lnTo>
                  <a:lnTo>
                    <a:pt x="9" y="1723"/>
                  </a:lnTo>
                  <a:lnTo>
                    <a:pt x="19" y="1710"/>
                  </a:lnTo>
                  <a:lnTo>
                    <a:pt x="32" y="1699"/>
                  </a:lnTo>
                  <a:lnTo>
                    <a:pt x="47" y="1693"/>
                  </a:lnTo>
                  <a:lnTo>
                    <a:pt x="64" y="1691"/>
                  </a:lnTo>
                  <a:lnTo>
                    <a:pt x="81" y="1693"/>
                  </a:lnTo>
                  <a:lnTo>
                    <a:pt x="96" y="1699"/>
                  </a:lnTo>
                  <a:lnTo>
                    <a:pt x="110" y="1710"/>
                  </a:lnTo>
                  <a:lnTo>
                    <a:pt x="119" y="1723"/>
                  </a:lnTo>
                  <a:lnTo>
                    <a:pt x="126" y="1737"/>
                  </a:lnTo>
                  <a:lnTo>
                    <a:pt x="128" y="1755"/>
                  </a:lnTo>
                  <a:lnTo>
                    <a:pt x="128" y="1953"/>
                  </a:lnTo>
                  <a:lnTo>
                    <a:pt x="3343" y="1953"/>
                  </a:lnTo>
                  <a:lnTo>
                    <a:pt x="3343" y="128"/>
                  </a:lnTo>
                  <a:lnTo>
                    <a:pt x="128" y="128"/>
                  </a:lnTo>
                  <a:lnTo>
                    <a:pt x="128" y="327"/>
                  </a:lnTo>
                  <a:lnTo>
                    <a:pt x="126" y="344"/>
                  </a:lnTo>
                  <a:lnTo>
                    <a:pt x="119" y="359"/>
                  </a:lnTo>
                  <a:lnTo>
                    <a:pt x="110" y="372"/>
                  </a:lnTo>
                  <a:lnTo>
                    <a:pt x="96" y="382"/>
                  </a:lnTo>
                  <a:lnTo>
                    <a:pt x="81" y="388"/>
                  </a:lnTo>
                  <a:lnTo>
                    <a:pt x="64" y="391"/>
                  </a:lnTo>
                  <a:lnTo>
                    <a:pt x="47" y="388"/>
                  </a:lnTo>
                  <a:lnTo>
                    <a:pt x="32" y="382"/>
                  </a:lnTo>
                  <a:lnTo>
                    <a:pt x="19" y="372"/>
                  </a:lnTo>
                  <a:lnTo>
                    <a:pt x="9" y="359"/>
                  </a:lnTo>
                  <a:lnTo>
                    <a:pt x="2" y="344"/>
                  </a:lnTo>
                  <a:lnTo>
                    <a:pt x="0" y="327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3" y="27"/>
                  </a:lnTo>
                  <a:lnTo>
                    <a:pt x="27" y="13"/>
                  </a:lnTo>
                  <a:lnTo>
                    <a:pt x="44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192334"/>
              <a:endParaRPr lang="es-SV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7" name="Freeform 29"/>
            <p:cNvSpPr>
              <a:spLocks noEditPoints="1"/>
            </p:cNvSpPr>
            <p:nvPr/>
          </p:nvSpPr>
          <p:spPr bwMode="auto">
            <a:xfrm>
              <a:off x="8006" y="-746"/>
              <a:ext cx="139" cy="140"/>
            </a:xfrm>
            <a:custGeom>
              <a:avLst/>
              <a:gdLst>
                <a:gd name="T0" fmla="*/ 575 w 1395"/>
                <a:gd name="T1" fmla="*/ 141 h 1396"/>
                <a:gd name="T2" fmla="*/ 411 w 1395"/>
                <a:gd name="T3" fmla="*/ 206 h 1396"/>
                <a:gd name="T4" fmla="*/ 275 w 1395"/>
                <a:gd name="T5" fmla="*/ 316 h 1396"/>
                <a:gd name="T6" fmla="*/ 178 w 1395"/>
                <a:gd name="T7" fmla="*/ 462 h 1396"/>
                <a:gd name="T8" fmla="*/ 131 w 1395"/>
                <a:gd name="T9" fmla="*/ 636 h 1396"/>
                <a:gd name="T10" fmla="*/ 141 w 1395"/>
                <a:gd name="T11" fmla="*/ 820 h 1396"/>
                <a:gd name="T12" fmla="*/ 206 w 1395"/>
                <a:gd name="T13" fmla="*/ 985 h 1396"/>
                <a:gd name="T14" fmla="*/ 316 w 1395"/>
                <a:gd name="T15" fmla="*/ 1120 h 1396"/>
                <a:gd name="T16" fmla="*/ 463 w 1395"/>
                <a:gd name="T17" fmla="*/ 1216 h 1396"/>
                <a:gd name="T18" fmla="*/ 636 w 1395"/>
                <a:gd name="T19" fmla="*/ 1264 h 1396"/>
                <a:gd name="T20" fmla="*/ 819 w 1395"/>
                <a:gd name="T21" fmla="*/ 1255 h 1396"/>
                <a:gd name="T22" fmla="*/ 985 w 1395"/>
                <a:gd name="T23" fmla="*/ 1190 h 1396"/>
                <a:gd name="T24" fmla="*/ 1120 w 1395"/>
                <a:gd name="T25" fmla="*/ 1080 h 1396"/>
                <a:gd name="T26" fmla="*/ 1217 w 1395"/>
                <a:gd name="T27" fmla="*/ 933 h 1396"/>
                <a:gd name="T28" fmla="*/ 1264 w 1395"/>
                <a:gd name="T29" fmla="*/ 760 h 1396"/>
                <a:gd name="T30" fmla="*/ 1254 w 1395"/>
                <a:gd name="T31" fmla="*/ 575 h 1396"/>
                <a:gd name="T32" fmla="*/ 1189 w 1395"/>
                <a:gd name="T33" fmla="*/ 410 h 1396"/>
                <a:gd name="T34" fmla="*/ 1080 w 1395"/>
                <a:gd name="T35" fmla="*/ 274 h 1396"/>
                <a:gd name="T36" fmla="*/ 932 w 1395"/>
                <a:gd name="T37" fmla="*/ 178 h 1396"/>
                <a:gd name="T38" fmla="*/ 760 w 1395"/>
                <a:gd name="T39" fmla="*/ 132 h 1396"/>
                <a:gd name="T40" fmla="*/ 765 w 1395"/>
                <a:gd name="T41" fmla="*/ 4 h 1396"/>
                <a:gd name="T42" fmla="*/ 955 w 1395"/>
                <a:gd name="T43" fmla="*/ 49 h 1396"/>
                <a:gd name="T44" fmla="*/ 1120 w 1395"/>
                <a:gd name="T45" fmla="*/ 142 h 1396"/>
                <a:gd name="T46" fmla="*/ 1253 w 1395"/>
                <a:gd name="T47" fmla="*/ 276 h 1396"/>
                <a:gd name="T48" fmla="*/ 1347 w 1395"/>
                <a:gd name="T49" fmla="*/ 441 h 1396"/>
                <a:gd name="T50" fmla="*/ 1392 w 1395"/>
                <a:gd name="T51" fmla="*/ 631 h 1396"/>
                <a:gd name="T52" fmla="*/ 1384 w 1395"/>
                <a:gd name="T53" fmla="*/ 830 h 1396"/>
                <a:gd name="T54" fmla="*/ 1321 w 1395"/>
                <a:gd name="T55" fmla="*/ 1013 h 1396"/>
                <a:gd name="T56" fmla="*/ 1213 w 1395"/>
                <a:gd name="T57" fmla="*/ 1168 h 1396"/>
                <a:gd name="T58" fmla="*/ 1068 w 1395"/>
                <a:gd name="T59" fmla="*/ 1289 h 1396"/>
                <a:gd name="T60" fmla="*/ 894 w 1395"/>
                <a:gd name="T61" fmla="*/ 1368 h 1396"/>
                <a:gd name="T62" fmla="*/ 698 w 1395"/>
                <a:gd name="T63" fmla="*/ 1396 h 1396"/>
                <a:gd name="T64" fmla="*/ 502 w 1395"/>
                <a:gd name="T65" fmla="*/ 1368 h 1396"/>
                <a:gd name="T66" fmla="*/ 328 w 1395"/>
                <a:gd name="T67" fmla="*/ 1289 h 1396"/>
                <a:gd name="T68" fmla="*/ 182 w 1395"/>
                <a:gd name="T69" fmla="*/ 1168 h 1396"/>
                <a:gd name="T70" fmla="*/ 75 w 1395"/>
                <a:gd name="T71" fmla="*/ 1013 h 1396"/>
                <a:gd name="T72" fmla="*/ 13 w 1395"/>
                <a:gd name="T73" fmla="*/ 830 h 1396"/>
                <a:gd name="T74" fmla="*/ 3 w 1395"/>
                <a:gd name="T75" fmla="*/ 631 h 1396"/>
                <a:gd name="T76" fmla="*/ 49 w 1395"/>
                <a:gd name="T77" fmla="*/ 441 h 1396"/>
                <a:gd name="T78" fmla="*/ 142 w 1395"/>
                <a:gd name="T79" fmla="*/ 276 h 1396"/>
                <a:gd name="T80" fmla="*/ 275 w 1395"/>
                <a:gd name="T81" fmla="*/ 142 h 1396"/>
                <a:gd name="T82" fmla="*/ 442 w 1395"/>
                <a:gd name="T83" fmla="*/ 49 h 1396"/>
                <a:gd name="T84" fmla="*/ 630 w 1395"/>
                <a:gd name="T85" fmla="*/ 4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95" h="1396">
                  <a:moveTo>
                    <a:pt x="698" y="128"/>
                  </a:moveTo>
                  <a:lnTo>
                    <a:pt x="636" y="132"/>
                  </a:lnTo>
                  <a:lnTo>
                    <a:pt x="575" y="141"/>
                  </a:lnTo>
                  <a:lnTo>
                    <a:pt x="517" y="157"/>
                  </a:lnTo>
                  <a:lnTo>
                    <a:pt x="463" y="178"/>
                  </a:lnTo>
                  <a:lnTo>
                    <a:pt x="411" y="206"/>
                  </a:lnTo>
                  <a:lnTo>
                    <a:pt x="362" y="238"/>
                  </a:lnTo>
                  <a:lnTo>
                    <a:pt x="316" y="274"/>
                  </a:lnTo>
                  <a:lnTo>
                    <a:pt x="275" y="316"/>
                  </a:lnTo>
                  <a:lnTo>
                    <a:pt x="238" y="362"/>
                  </a:lnTo>
                  <a:lnTo>
                    <a:pt x="206" y="410"/>
                  </a:lnTo>
                  <a:lnTo>
                    <a:pt x="178" y="462"/>
                  </a:lnTo>
                  <a:lnTo>
                    <a:pt x="157" y="518"/>
                  </a:lnTo>
                  <a:lnTo>
                    <a:pt x="141" y="575"/>
                  </a:lnTo>
                  <a:lnTo>
                    <a:pt x="131" y="636"/>
                  </a:lnTo>
                  <a:lnTo>
                    <a:pt x="128" y="698"/>
                  </a:lnTo>
                  <a:lnTo>
                    <a:pt x="131" y="760"/>
                  </a:lnTo>
                  <a:lnTo>
                    <a:pt x="141" y="820"/>
                  </a:lnTo>
                  <a:lnTo>
                    <a:pt x="157" y="878"/>
                  </a:lnTo>
                  <a:lnTo>
                    <a:pt x="178" y="933"/>
                  </a:lnTo>
                  <a:lnTo>
                    <a:pt x="206" y="985"/>
                  </a:lnTo>
                  <a:lnTo>
                    <a:pt x="238" y="1034"/>
                  </a:lnTo>
                  <a:lnTo>
                    <a:pt x="275" y="1080"/>
                  </a:lnTo>
                  <a:lnTo>
                    <a:pt x="316" y="1120"/>
                  </a:lnTo>
                  <a:lnTo>
                    <a:pt x="362" y="1158"/>
                  </a:lnTo>
                  <a:lnTo>
                    <a:pt x="411" y="1190"/>
                  </a:lnTo>
                  <a:lnTo>
                    <a:pt x="463" y="1216"/>
                  </a:lnTo>
                  <a:lnTo>
                    <a:pt x="517" y="1239"/>
                  </a:lnTo>
                  <a:lnTo>
                    <a:pt x="575" y="1255"/>
                  </a:lnTo>
                  <a:lnTo>
                    <a:pt x="636" y="1264"/>
                  </a:lnTo>
                  <a:lnTo>
                    <a:pt x="698" y="1268"/>
                  </a:lnTo>
                  <a:lnTo>
                    <a:pt x="760" y="1264"/>
                  </a:lnTo>
                  <a:lnTo>
                    <a:pt x="819" y="1255"/>
                  </a:lnTo>
                  <a:lnTo>
                    <a:pt x="878" y="1239"/>
                  </a:lnTo>
                  <a:lnTo>
                    <a:pt x="932" y="1216"/>
                  </a:lnTo>
                  <a:lnTo>
                    <a:pt x="985" y="1190"/>
                  </a:lnTo>
                  <a:lnTo>
                    <a:pt x="1034" y="1158"/>
                  </a:lnTo>
                  <a:lnTo>
                    <a:pt x="1080" y="1120"/>
                  </a:lnTo>
                  <a:lnTo>
                    <a:pt x="1120" y="1080"/>
                  </a:lnTo>
                  <a:lnTo>
                    <a:pt x="1157" y="1034"/>
                  </a:lnTo>
                  <a:lnTo>
                    <a:pt x="1189" y="985"/>
                  </a:lnTo>
                  <a:lnTo>
                    <a:pt x="1217" y="933"/>
                  </a:lnTo>
                  <a:lnTo>
                    <a:pt x="1238" y="878"/>
                  </a:lnTo>
                  <a:lnTo>
                    <a:pt x="1254" y="820"/>
                  </a:lnTo>
                  <a:lnTo>
                    <a:pt x="1264" y="760"/>
                  </a:lnTo>
                  <a:lnTo>
                    <a:pt x="1267" y="698"/>
                  </a:lnTo>
                  <a:lnTo>
                    <a:pt x="1264" y="636"/>
                  </a:lnTo>
                  <a:lnTo>
                    <a:pt x="1254" y="575"/>
                  </a:lnTo>
                  <a:lnTo>
                    <a:pt x="1238" y="518"/>
                  </a:lnTo>
                  <a:lnTo>
                    <a:pt x="1217" y="462"/>
                  </a:lnTo>
                  <a:lnTo>
                    <a:pt x="1189" y="410"/>
                  </a:lnTo>
                  <a:lnTo>
                    <a:pt x="1157" y="362"/>
                  </a:lnTo>
                  <a:lnTo>
                    <a:pt x="1120" y="316"/>
                  </a:lnTo>
                  <a:lnTo>
                    <a:pt x="1080" y="274"/>
                  </a:lnTo>
                  <a:lnTo>
                    <a:pt x="1034" y="238"/>
                  </a:lnTo>
                  <a:lnTo>
                    <a:pt x="985" y="206"/>
                  </a:lnTo>
                  <a:lnTo>
                    <a:pt x="932" y="178"/>
                  </a:lnTo>
                  <a:lnTo>
                    <a:pt x="878" y="157"/>
                  </a:lnTo>
                  <a:lnTo>
                    <a:pt x="819" y="141"/>
                  </a:lnTo>
                  <a:lnTo>
                    <a:pt x="760" y="132"/>
                  </a:lnTo>
                  <a:lnTo>
                    <a:pt x="698" y="128"/>
                  </a:lnTo>
                  <a:close/>
                  <a:moveTo>
                    <a:pt x="698" y="0"/>
                  </a:moveTo>
                  <a:lnTo>
                    <a:pt x="765" y="4"/>
                  </a:lnTo>
                  <a:lnTo>
                    <a:pt x="830" y="13"/>
                  </a:lnTo>
                  <a:lnTo>
                    <a:pt x="894" y="28"/>
                  </a:lnTo>
                  <a:lnTo>
                    <a:pt x="955" y="49"/>
                  </a:lnTo>
                  <a:lnTo>
                    <a:pt x="1012" y="75"/>
                  </a:lnTo>
                  <a:lnTo>
                    <a:pt x="1068" y="106"/>
                  </a:lnTo>
                  <a:lnTo>
                    <a:pt x="1120" y="142"/>
                  </a:lnTo>
                  <a:lnTo>
                    <a:pt x="1168" y="183"/>
                  </a:lnTo>
                  <a:lnTo>
                    <a:pt x="1213" y="228"/>
                  </a:lnTo>
                  <a:lnTo>
                    <a:pt x="1253" y="276"/>
                  </a:lnTo>
                  <a:lnTo>
                    <a:pt x="1290" y="328"/>
                  </a:lnTo>
                  <a:lnTo>
                    <a:pt x="1321" y="383"/>
                  </a:lnTo>
                  <a:lnTo>
                    <a:pt x="1347" y="441"/>
                  </a:lnTo>
                  <a:lnTo>
                    <a:pt x="1368" y="502"/>
                  </a:lnTo>
                  <a:lnTo>
                    <a:pt x="1384" y="566"/>
                  </a:lnTo>
                  <a:lnTo>
                    <a:pt x="1392" y="631"/>
                  </a:lnTo>
                  <a:lnTo>
                    <a:pt x="1395" y="698"/>
                  </a:lnTo>
                  <a:lnTo>
                    <a:pt x="1392" y="765"/>
                  </a:lnTo>
                  <a:lnTo>
                    <a:pt x="1384" y="830"/>
                  </a:lnTo>
                  <a:lnTo>
                    <a:pt x="1368" y="893"/>
                  </a:lnTo>
                  <a:lnTo>
                    <a:pt x="1347" y="954"/>
                  </a:lnTo>
                  <a:lnTo>
                    <a:pt x="1321" y="1013"/>
                  </a:lnTo>
                  <a:lnTo>
                    <a:pt x="1290" y="1068"/>
                  </a:lnTo>
                  <a:lnTo>
                    <a:pt x="1253" y="1119"/>
                  </a:lnTo>
                  <a:lnTo>
                    <a:pt x="1213" y="1168"/>
                  </a:lnTo>
                  <a:lnTo>
                    <a:pt x="1168" y="1213"/>
                  </a:lnTo>
                  <a:lnTo>
                    <a:pt x="1120" y="1254"/>
                  </a:lnTo>
                  <a:lnTo>
                    <a:pt x="1068" y="1289"/>
                  </a:lnTo>
                  <a:lnTo>
                    <a:pt x="1012" y="1321"/>
                  </a:lnTo>
                  <a:lnTo>
                    <a:pt x="955" y="1346"/>
                  </a:lnTo>
                  <a:lnTo>
                    <a:pt x="894" y="1368"/>
                  </a:lnTo>
                  <a:lnTo>
                    <a:pt x="830" y="1383"/>
                  </a:lnTo>
                  <a:lnTo>
                    <a:pt x="765" y="1392"/>
                  </a:lnTo>
                  <a:lnTo>
                    <a:pt x="698" y="1396"/>
                  </a:lnTo>
                  <a:lnTo>
                    <a:pt x="630" y="1392"/>
                  </a:lnTo>
                  <a:lnTo>
                    <a:pt x="565" y="1383"/>
                  </a:lnTo>
                  <a:lnTo>
                    <a:pt x="502" y="1368"/>
                  </a:lnTo>
                  <a:lnTo>
                    <a:pt x="442" y="1346"/>
                  </a:lnTo>
                  <a:lnTo>
                    <a:pt x="383" y="1321"/>
                  </a:lnTo>
                  <a:lnTo>
                    <a:pt x="328" y="1289"/>
                  </a:lnTo>
                  <a:lnTo>
                    <a:pt x="275" y="1254"/>
                  </a:lnTo>
                  <a:lnTo>
                    <a:pt x="227" y="1213"/>
                  </a:lnTo>
                  <a:lnTo>
                    <a:pt x="182" y="1168"/>
                  </a:lnTo>
                  <a:lnTo>
                    <a:pt x="142" y="1119"/>
                  </a:lnTo>
                  <a:lnTo>
                    <a:pt x="107" y="1068"/>
                  </a:lnTo>
                  <a:lnTo>
                    <a:pt x="75" y="1013"/>
                  </a:lnTo>
                  <a:lnTo>
                    <a:pt x="49" y="954"/>
                  </a:lnTo>
                  <a:lnTo>
                    <a:pt x="28" y="893"/>
                  </a:lnTo>
                  <a:lnTo>
                    <a:pt x="13" y="830"/>
                  </a:lnTo>
                  <a:lnTo>
                    <a:pt x="3" y="765"/>
                  </a:lnTo>
                  <a:lnTo>
                    <a:pt x="0" y="698"/>
                  </a:lnTo>
                  <a:lnTo>
                    <a:pt x="3" y="631"/>
                  </a:lnTo>
                  <a:lnTo>
                    <a:pt x="13" y="566"/>
                  </a:lnTo>
                  <a:lnTo>
                    <a:pt x="28" y="502"/>
                  </a:lnTo>
                  <a:lnTo>
                    <a:pt x="49" y="441"/>
                  </a:lnTo>
                  <a:lnTo>
                    <a:pt x="75" y="383"/>
                  </a:lnTo>
                  <a:lnTo>
                    <a:pt x="107" y="328"/>
                  </a:lnTo>
                  <a:lnTo>
                    <a:pt x="142" y="276"/>
                  </a:lnTo>
                  <a:lnTo>
                    <a:pt x="182" y="228"/>
                  </a:lnTo>
                  <a:lnTo>
                    <a:pt x="227" y="183"/>
                  </a:lnTo>
                  <a:lnTo>
                    <a:pt x="275" y="142"/>
                  </a:lnTo>
                  <a:lnTo>
                    <a:pt x="328" y="106"/>
                  </a:lnTo>
                  <a:lnTo>
                    <a:pt x="383" y="75"/>
                  </a:lnTo>
                  <a:lnTo>
                    <a:pt x="442" y="49"/>
                  </a:lnTo>
                  <a:lnTo>
                    <a:pt x="502" y="28"/>
                  </a:lnTo>
                  <a:lnTo>
                    <a:pt x="565" y="13"/>
                  </a:lnTo>
                  <a:lnTo>
                    <a:pt x="630" y="4"/>
                  </a:lnTo>
                  <a:lnTo>
                    <a:pt x="6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192334"/>
              <a:endParaRPr lang="es-SV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8" name="Freeform 30"/>
            <p:cNvSpPr>
              <a:spLocks/>
            </p:cNvSpPr>
            <p:nvPr/>
          </p:nvSpPr>
          <p:spPr bwMode="auto">
            <a:xfrm>
              <a:off x="8035" y="-717"/>
              <a:ext cx="47" cy="47"/>
            </a:xfrm>
            <a:custGeom>
              <a:avLst/>
              <a:gdLst>
                <a:gd name="T0" fmla="*/ 405 w 469"/>
                <a:gd name="T1" fmla="*/ 0 h 468"/>
                <a:gd name="T2" fmla="*/ 425 w 469"/>
                <a:gd name="T3" fmla="*/ 3 h 468"/>
                <a:gd name="T4" fmla="*/ 443 w 469"/>
                <a:gd name="T5" fmla="*/ 11 h 468"/>
                <a:gd name="T6" fmla="*/ 456 w 469"/>
                <a:gd name="T7" fmla="*/ 25 h 468"/>
                <a:gd name="T8" fmla="*/ 465 w 469"/>
                <a:gd name="T9" fmla="*/ 42 h 468"/>
                <a:gd name="T10" fmla="*/ 469 w 469"/>
                <a:gd name="T11" fmla="*/ 63 h 468"/>
                <a:gd name="T12" fmla="*/ 467 w 469"/>
                <a:gd name="T13" fmla="*/ 80 h 468"/>
                <a:gd name="T14" fmla="*/ 460 w 469"/>
                <a:gd name="T15" fmla="*/ 96 h 468"/>
                <a:gd name="T16" fmla="*/ 449 w 469"/>
                <a:gd name="T17" fmla="*/ 108 h 468"/>
                <a:gd name="T18" fmla="*/ 437 w 469"/>
                <a:gd name="T19" fmla="*/ 118 h 468"/>
                <a:gd name="T20" fmla="*/ 422 w 469"/>
                <a:gd name="T21" fmla="*/ 124 h 468"/>
                <a:gd name="T22" fmla="*/ 405 w 469"/>
                <a:gd name="T23" fmla="*/ 127 h 468"/>
                <a:gd name="T24" fmla="*/ 364 w 469"/>
                <a:gd name="T25" fmla="*/ 130 h 468"/>
                <a:gd name="T26" fmla="*/ 325 w 469"/>
                <a:gd name="T27" fmla="*/ 138 h 468"/>
                <a:gd name="T28" fmla="*/ 288 w 469"/>
                <a:gd name="T29" fmla="*/ 153 h 468"/>
                <a:gd name="T30" fmla="*/ 254 w 469"/>
                <a:gd name="T31" fmla="*/ 171 h 468"/>
                <a:gd name="T32" fmla="*/ 223 w 469"/>
                <a:gd name="T33" fmla="*/ 195 h 468"/>
                <a:gd name="T34" fmla="*/ 196 w 469"/>
                <a:gd name="T35" fmla="*/ 223 h 468"/>
                <a:gd name="T36" fmla="*/ 172 w 469"/>
                <a:gd name="T37" fmla="*/ 254 h 468"/>
                <a:gd name="T38" fmla="*/ 154 w 469"/>
                <a:gd name="T39" fmla="*/ 288 h 468"/>
                <a:gd name="T40" fmla="*/ 140 w 469"/>
                <a:gd name="T41" fmla="*/ 324 h 468"/>
                <a:gd name="T42" fmla="*/ 131 w 469"/>
                <a:gd name="T43" fmla="*/ 363 h 468"/>
                <a:gd name="T44" fmla="*/ 128 w 469"/>
                <a:gd name="T45" fmla="*/ 404 h 468"/>
                <a:gd name="T46" fmla="*/ 125 w 469"/>
                <a:gd name="T47" fmla="*/ 421 h 468"/>
                <a:gd name="T48" fmla="*/ 119 w 469"/>
                <a:gd name="T49" fmla="*/ 436 h 468"/>
                <a:gd name="T50" fmla="*/ 109 w 469"/>
                <a:gd name="T51" fmla="*/ 449 h 468"/>
                <a:gd name="T52" fmla="*/ 96 w 469"/>
                <a:gd name="T53" fmla="*/ 459 h 468"/>
                <a:gd name="T54" fmla="*/ 81 w 469"/>
                <a:gd name="T55" fmla="*/ 466 h 468"/>
                <a:gd name="T56" fmla="*/ 64 w 469"/>
                <a:gd name="T57" fmla="*/ 468 h 468"/>
                <a:gd name="T58" fmla="*/ 44 w 469"/>
                <a:gd name="T59" fmla="*/ 465 h 468"/>
                <a:gd name="T60" fmla="*/ 26 w 469"/>
                <a:gd name="T61" fmla="*/ 455 h 468"/>
                <a:gd name="T62" fmla="*/ 12 w 469"/>
                <a:gd name="T63" fmla="*/ 441 h 468"/>
                <a:gd name="T64" fmla="*/ 4 w 469"/>
                <a:gd name="T65" fmla="*/ 424 h 468"/>
                <a:gd name="T66" fmla="*/ 0 w 469"/>
                <a:gd name="T67" fmla="*/ 404 h 468"/>
                <a:gd name="T68" fmla="*/ 4 w 469"/>
                <a:gd name="T69" fmla="*/ 353 h 468"/>
                <a:gd name="T70" fmla="*/ 12 w 469"/>
                <a:gd name="T71" fmla="*/ 305 h 468"/>
                <a:gd name="T72" fmla="*/ 27 w 469"/>
                <a:gd name="T73" fmla="*/ 258 h 468"/>
                <a:gd name="T74" fmla="*/ 47 w 469"/>
                <a:gd name="T75" fmla="*/ 214 h 468"/>
                <a:gd name="T76" fmla="*/ 73 w 469"/>
                <a:gd name="T77" fmla="*/ 172 h 468"/>
                <a:gd name="T78" fmla="*/ 103 w 469"/>
                <a:gd name="T79" fmla="*/ 135 h 468"/>
                <a:gd name="T80" fmla="*/ 136 w 469"/>
                <a:gd name="T81" fmla="*/ 101 h 468"/>
                <a:gd name="T82" fmla="*/ 173 w 469"/>
                <a:gd name="T83" fmla="*/ 72 h 468"/>
                <a:gd name="T84" fmla="*/ 215 w 469"/>
                <a:gd name="T85" fmla="*/ 47 h 468"/>
                <a:gd name="T86" fmla="*/ 259 w 469"/>
                <a:gd name="T87" fmla="*/ 26 h 468"/>
                <a:gd name="T88" fmla="*/ 305 w 469"/>
                <a:gd name="T89" fmla="*/ 11 h 468"/>
                <a:gd name="T90" fmla="*/ 355 w 469"/>
                <a:gd name="T91" fmla="*/ 3 h 468"/>
                <a:gd name="T92" fmla="*/ 405 w 469"/>
                <a:gd name="T9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" h="468">
                  <a:moveTo>
                    <a:pt x="405" y="0"/>
                  </a:moveTo>
                  <a:lnTo>
                    <a:pt x="425" y="3"/>
                  </a:lnTo>
                  <a:lnTo>
                    <a:pt x="443" y="11"/>
                  </a:lnTo>
                  <a:lnTo>
                    <a:pt x="456" y="25"/>
                  </a:lnTo>
                  <a:lnTo>
                    <a:pt x="465" y="42"/>
                  </a:lnTo>
                  <a:lnTo>
                    <a:pt x="469" y="63"/>
                  </a:lnTo>
                  <a:lnTo>
                    <a:pt x="467" y="80"/>
                  </a:lnTo>
                  <a:lnTo>
                    <a:pt x="460" y="96"/>
                  </a:lnTo>
                  <a:lnTo>
                    <a:pt x="449" y="108"/>
                  </a:lnTo>
                  <a:lnTo>
                    <a:pt x="437" y="118"/>
                  </a:lnTo>
                  <a:lnTo>
                    <a:pt x="422" y="124"/>
                  </a:lnTo>
                  <a:lnTo>
                    <a:pt x="405" y="127"/>
                  </a:lnTo>
                  <a:lnTo>
                    <a:pt x="364" y="130"/>
                  </a:lnTo>
                  <a:lnTo>
                    <a:pt x="325" y="138"/>
                  </a:lnTo>
                  <a:lnTo>
                    <a:pt x="288" y="153"/>
                  </a:lnTo>
                  <a:lnTo>
                    <a:pt x="254" y="171"/>
                  </a:lnTo>
                  <a:lnTo>
                    <a:pt x="223" y="195"/>
                  </a:lnTo>
                  <a:lnTo>
                    <a:pt x="196" y="223"/>
                  </a:lnTo>
                  <a:lnTo>
                    <a:pt x="172" y="254"/>
                  </a:lnTo>
                  <a:lnTo>
                    <a:pt x="154" y="288"/>
                  </a:lnTo>
                  <a:lnTo>
                    <a:pt x="140" y="324"/>
                  </a:lnTo>
                  <a:lnTo>
                    <a:pt x="131" y="363"/>
                  </a:lnTo>
                  <a:lnTo>
                    <a:pt x="128" y="404"/>
                  </a:lnTo>
                  <a:lnTo>
                    <a:pt x="125" y="421"/>
                  </a:lnTo>
                  <a:lnTo>
                    <a:pt x="119" y="436"/>
                  </a:lnTo>
                  <a:lnTo>
                    <a:pt x="109" y="449"/>
                  </a:lnTo>
                  <a:lnTo>
                    <a:pt x="96" y="459"/>
                  </a:lnTo>
                  <a:lnTo>
                    <a:pt x="81" y="466"/>
                  </a:lnTo>
                  <a:lnTo>
                    <a:pt x="64" y="468"/>
                  </a:lnTo>
                  <a:lnTo>
                    <a:pt x="44" y="465"/>
                  </a:lnTo>
                  <a:lnTo>
                    <a:pt x="26" y="455"/>
                  </a:lnTo>
                  <a:lnTo>
                    <a:pt x="12" y="441"/>
                  </a:lnTo>
                  <a:lnTo>
                    <a:pt x="4" y="424"/>
                  </a:lnTo>
                  <a:lnTo>
                    <a:pt x="0" y="404"/>
                  </a:lnTo>
                  <a:lnTo>
                    <a:pt x="4" y="353"/>
                  </a:lnTo>
                  <a:lnTo>
                    <a:pt x="12" y="305"/>
                  </a:lnTo>
                  <a:lnTo>
                    <a:pt x="27" y="258"/>
                  </a:lnTo>
                  <a:lnTo>
                    <a:pt x="47" y="214"/>
                  </a:lnTo>
                  <a:lnTo>
                    <a:pt x="73" y="172"/>
                  </a:lnTo>
                  <a:lnTo>
                    <a:pt x="103" y="135"/>
                  </a:lnTo>
                  <a:lnTo>
                    <a:pt x="136" y="101"/>
                  </a:lnTo>
                  <a:lnTo>
                    <a:pt x="173" y="72"/>
                  </a:lnTo>
                  <a:lnTo>
                    <a:pt x="215" y="47"/>
                  </a:lnTo>
                  <a:lnTo>
                    <a:pt x="259" y="26"/>
                  </a:lnTo>
                  <a:lnTo>
                    <a:pt x="305" y="11"/>
                  </a:lnTo>
                  <a:lnTo>
                    <a:pt x="355" y="3"/>
                  </a:lnTo>
                  <a:lnTo>
                    <a:pt x="4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192334"/>
              <a:endParaRPr lang="es-SV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8151" y="-756"/>
              <a:ext cx="39" cy="18"/>
            </a:xfrm>
            <a:custGeom>
              <a:avLst/>
              <a:gdLst>
                <a:gd name="T0" fmla="*/ 63 w 393"/>
                <a:gd name="T1" fmla="*/ 0 h 179"/>
                <a:gd name="T2" fmla="*/ 329 w 393"/>
                <a:gd name="T3" fmla="*/ 0 h 179"/>
                <a:gd name="T4" fmla="*/ 350 w 393"/>
                <a:gd name="T5" fmla="*/ 4 h 179"/>
                <a:gd name="T6" fmla="*/ 368 w 393"/>
                <a:gd name="T7" fmla="*/ 13 h 179"/>
                <a:gd name="T8" fmla="*/ 382 w 393"/>
                <a:gd name="T9" fmla="*/ 27 h 179"/>
                <a:gd name="T10" fmla="*/ 390 w 393"/>
                <a:gd name="T11" fmla="*/ 45 h 179"/>
                <a:gd name="T12" fmla="*/ 393 w 393"/>
                <a:gd name="T13" fmla="*/ 64 h 179"/>
                <a:gd name="T14" fmla="*/ 393 w 393"/>
                <a:gd name="T15" fmla="*/ 115 h 179"/>
                <a:gd name="T16" fmla="*/ 391 w 393"/>
                <a:gd name="T17" fmla="*/ 132 h 179"/>
                <a:gd name="T18" fmla="*/ 385 w 393"/>
                <a:gd name="T19" fmla="*/ 147 h 179"/>
                <a:gd name="T20" fmla="*/ 375 w 393"/>
                <a:gd name="T21" fmla="*/ 160 h 179"/>
                <a:gd name="T22" fmla="*/ 361 w 393"/>
                <a:gd name="T23" fmla="*/ 171 h 179"/>
                <a:gd name="T24" fmla="*/ 346 w 393"/>
                <a:gd name="T25" fmla="*/ 177 h 179"/>
                <a:gd name="T26" fmla="*/ 329 w 393"/>
                <a:gd name="T27" fmla="*/ 179 h 179"/>
                <a:gd name="T28" fmla="*/ 63 w 393"/>
                <a:gd name="T29" fmla="*/ 179 h 179"/>
                <a:gd name="T30" fmla="*/ 46 w 393"/>
                <a:gd name="T31" fmla="*/ 177 h 179"/>
                <a:gd name="T32" fmla="*/ 31 w 393"/>
                <a:gd name="T33" fmla="*/ 171 h 179"/>
                <a:gd name="T34" fmla="*/ 18 w 393"/>
                <a:gd name="T35" fmla="*/ 160 h 179"/>
                <a:gd name="T36" fmla="*/ 8 w 393"/>
                <a:gd name="T37" fmla="*/ 147 h 179"/>
                <a:gd name="T38" fmla="*/ 2 w 393"/>
                <a:gd name="T39" fmla="*/ 132 h 179"/>
                <a:gd name="T40" fmla="*/ 0 w 393"/>
                <a:gd name="T41" fmla="*/ 115 h 179"/>
                <a:gd name="T42" fmla="*/ 0 w 393"/>
                <a:gd name="T43" fmla="*/ 64 h 179"/>
                <a:gd name="T44" fmla="*/ 2 w 393"/>
                <a:gd name="T45" fmla="*/ 48 h 179"/>
                <a:gd name="T46" fmla="*/ 8 w 393"/>
                <a:gd name="T47" fmla="*/ 32 h 179"/>
                <a:gd name="T48" fmla="*/ 18 w 393"/>
                <a:gd name="T49" fmla="*/ 19 h 179"/>
                <a:gd name="T50" fmla="*/ 31 w 393"/>
                <a:gd name="T51" fmla="*/ 10 h 179"/>
                <a:gd name="T52" fmla="*/ 46 w 393"/>
                <a:gd name="T53" fmla="*/ 3 h 179"/>
                <a:gd name="T54" fmla="*/ 63 w 393"/>
                <a:gd name="T55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3" h="179">
                  <a:moveTo>
                    <a:pt x="63" y="0"/>
                  </a:moveTo>
                  <a:lnTo>
                    <a:pt x="329" y="0"/>
                  </a:lnTo>
                  <a:lnTo>
                    <a:pt x="350" y="4"/>
                  </a:lnTo>
                  <a:lnTo>
                    <a:pt x="368" y="13"/>
                  </a:lnTo>
                  <a:lnTo>
                    <a:pt x="382" y="27"/>
                  </a:lnTo>
                  <a:lnTo>
                    <a:pt x="390" y="45"/>
                  </a:lnTo>
                  <a:lnTo>
                    <a:pt x="393" y="64"/>
                  </a:lnTo>
                  <a:lnTo>
                    <a:pt x="393" y="115"/>
                  </a:lnTo>
                  <a:lnTo>
                    <a:pt x="391" y="132"/>
                  </a:lnTo>
                  <a:lnTo>
                    <a:pt x="385" y="147"/>
                  </a:lnTo>
                  <a:lnTo>
                    <a:pt x="375" y="160"/>
                  </a:lnTo>
                  <a:lnTo>
                    <a:pt x="361" y="171"/>
                  </a:lnTo>
                  <a:lnTo>
                    <a:pt x="346" y="177"/>
                  </a:lnTo>
                  <a:lnTo>
                    <a:pt x="329" y="179"/>
                  </a:lnTo>
                  <a:lnTo>
                    <a:pt x="63" y="179"/>
                  </a:lnTo>
                  <a:lnTo>
                    <a:pt x="46" y="177"/>
                  </a:lnTo>
                  <a:lnTo>
                    <a:pt x="31" y="171"/>
                  </a:lnTo>
                  <a:lnTo>
                    <a:pt x="18" y="160"/>
                  </a:lnTo>
                  <a:lnTo>
                    <a:pt x="8" y="147"/>
                  </a:lnTo>
                  <a:lnTo>
                    <a:pt x="2" y="132"/>
                  </a:lnTo>
                  <a:lnTo>
                    <a:pt x="0" y="115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8" y="32"/>
                  </a:lnTo>
                  <a:lnTo>
                    <a:pt x="18" y="19"/>
                  </a:lnTo>
                  <a:lnTo>
                    <a:pt x="31" y="10"/>
                  </a:lnTo>
                  <a:lnTo>
                    <a:pt x="46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192334"/>
              <a:endParaRPr lang="es-SV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auto">
            <a:xfrm>
              <a:off x="7896" y="-753"/>
              <a:ext cx="41" cy="154"/>
            </a:xfrm>
            <a:custGeom>
              <a:avLst/>
              <a:gdLst>
                <a:gd name="T0" fmla="*/ 64 w 409"/>
                <a:gd name="T1" fmla="*/ 0 h 1541"/>
                <a:gd name="T2" fmla="*/ 345 w 409"/>
                <a:gd name="T3" fmla="*/ 0 h 1541"/>
                <a:gd name="T4" fmla="*/ 362 w 409"/>
                <a:gd name="T5" fmla="*/ 2 h 1541"/>
                <a:gd name="T6" fmla="*/ 378 w 409"/>
                <a:gd name="T7" fmla="*/ 8 h 1541"/>
                <a:gd name="T8" fmla="*/ 391 w 409"/>
                <a:gd name="T9" fmla="*/ 19 h 1541"/>
                <a:gd name="T10" fmla="*/ 401 w 409"/>
                <a:gd name="T11" fmla="*/ 32 h 1541"/>
                <a:gd name="T12" fmla="*/ 407 w 409"/>
                <a:gd name="T13" fmla="*/ 47 h 1541"/>
                <a:gd name="T14" fmla="*/ 409 w 409"/>
                <a:gd name="T15" fmla="*/ 64 h 1541"/>
                <a:gd name="T16" fmla="*/ 409 w 409"/>
                <a:gd name="T17" fmla="*/ 1477 h 1541"/>
                <a:gd name="T18" fmla="*/ 407 w 409"/>
                <a:gd name="T19" fmla="*/ 1494 h 1541"/>
                <a:gd name="T20" fmla="*/ 401 w 409"/>
                <a:gd name="T21" fmla="*/ 1509 h 1541"/>
                <a:gd name="T22" fmla="*/ 391 w 409"/>
                <a:gd name="T23" fmla="*/ 1523 h 1541"/>
                <a:gd name="T24" fmla="*/ 378 w 409"/>
                <a:gd name="T25" fmla="*/ 1532 h 1541"/>
                <a:gd name="T26" fmla="*/ 362 w 409"/>
                <a:gd name="T27" fmla="*/ 1539 h 1541"/>
                <a:gd name="T28" fmla="*/ 345 w 409"/>
                <a:gd name="T29" fmla="*/ 1541 h 1541"/>
                <a:gd name="T30" fmla="*/ 64 w 409"/>
                <a:gd name="T31" fmla="*/ 1541 h 1541"/>
                <a:gd name="T32" fmla="*/ 47 w 409"/>
                <a:gd name="T33" fmla="*/ 1539 h 1541"/>
                <a:gd name="T34" fmla="*/ 32 w 409"/>
                <a:gd name="T35" fmla="*/ 1532 h 1541"/>
                <a:gd name="T36" fmla="*/ 19 w 409"/>
                <a:gd name="T37" fmla="*/ 1523 h 1541"/>
                <a:gd name="T38" fmla="*/ 8 w 409"/>
                <a:gd name="T39" fmla="*/ 1509 h 1541"/>
                <a:gd name="T40" fmla="*/ 2 w 409"/>
                <a:gd name="T41" fmla="*/ 1494 h 1541"/>
                <a:gd name="T42" fmla="*/ 0 w 409"/>
                <a:gd name="T43" fmla="*/ 1477 h 1541"/>
                <a:gd name="T44" fmla="*/ 2 w 409"/>
                <a:gd name="T45" fmla="*/ 1460 h 1541"/>
                <a:gd name="T46" fmla="*/ 8 w 409"/>
                <a:gd name="T47" fmla="*/ 1445 h 1541"/>
                <a:gd name="T48" fmla="*/ 19 w 409"/>
                <a:gd name="T49" fmla="*/ 1432 h 1541"/>
                <a:gd name="T50" fmla="*/ 32 w 409"/>
                <a:gd name="T51" fmla="*/ 1421 h 1541"/>
                <a:gd name="T52" fmla="*/ 47 w 409"/>
                <a:gd name="T53" fmla="*/ 1415 h 1541"/>
                <a:gd name="T54" fmla="*/ 64 w 409"/>
                <a:gd name="T55" fmla="*/ 1413 h 1541"/>
                <a:gd name="T56" fmla="*/ 281 w 409"/>
                <a:gd name="T57" fmla="*/ 1413 h 1541"/>
                <a:gd name="T58" fmla="*/ 281 w 409"/>
                <a:gd name="T59" fmla="*/ 128 h 1541"/>
                <a:gd name="T60" fmla="*/ 64 w 409"/>
                <a:gd name="T61" fmla="*/ 128 h 1541"/>
                <a:gd name="T62" fmla="*/ 43 w 409"/>
                <a:gd name="T63" fmla="*/ 124 h 1541"/>
                <a:gd name="T64" fmla="*/ 26 w 409"/>
                <a:gd name="T65" fmla="*/ 116 h 1541"/>
                <a:gd name="T66" fmla="*/ 12 w 409"/>
                <a:gd name="T67" fmla="*/ 102 h 1541"/>
                <a:gd name="T68" fmla="*/ 3 w 409"/>
                <a:gd name="T69" fmla="*/ 84 h 1541"/>
                <a:gd name="T70" fmla="*/ 0 w 409"/>
                <a:gd name="T71" fmla="*/ 64 h 1541"/>
                <a:gd name="T72" fmla="*/ 2 w 409"/>
                <a:gd name="T73" fmla="*/ 47 h 1541"/>
                <a:gd name="T74" fmla="*/ 8 w 409"/>
                <a:gd name="T75" fmla="*/ 32 h 1541"/>
                <a:gd name="T76" fmla="*/ 19 w 409"/>
                <a:gd name="T77" fmla="*/ 19 h 1541"/>
                <a:gd name="T78" fmla="*/ 32 w 409"/>
                <a:gd name="T79" fmla="*/ 8 h 1541"/>
                <a:gd name="T80" fmla="*/ 47 w 409"/>
                <a:gd name="T81" fmla="*/ 2 h 1541"/>
                <a:gd name="T82" fmla="*/ 64 w 409"/>
                <a:gd name="T83" fmla="*/ 0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9" h="1541">
                  <a:moveTo>
                    <a:pt x="64" y="0"/>
                  </a:moveTo>
                  <a:lnTo>
                    <a:pt x="345" y="0"/>
                  </a:lnTo>
                  <a:lnTo>
                    <a:pt x="362" y="2"/>
                  </a:lnTo>
                  <a:lnTo>
                    <a:pt x="378" y="8"/>
                  </a:lnTo>
                  <a:lnTo>
                    <a:pt x="391" y="19"/>
                  </a:lnTo>
                  <a:lnTo>
                    <a:pt x="401" y="32"/>
                  </a:lnTo>
                  <a:lnTo>
                    <a:pt x="407" y="47"/>
                  </a:lnTo>
                  <a:lnTo>
                    <a:pt x="409" y="64"/>
                  </a:lnTo>
                  <a:lnTo>
                    <a:pt x="409" y="1477"/>
                  </a:lnTo>
                  <a:lnTo>
                    <a:pt x="407" y="1494"/>
                  </a:lnTo>
                  <a:lnTo>
                    <a:pt x="401" y="1509"/>
                  </a:lnTo>
                  <a:lnTo>
                    <a:pt x="391" y="1523"/>
                  </a:lnTo>
                  <a:lnTo>
                    <a:pt x="378" y="1532"/>
                  </a:lnTo>
                  <a:lnTo>
                    <a:pt x="362" y="1539"/>
                  </a:lnTo>
                  <a:lnTo>
                    <a:pt x="345" y="1541"/>
                  </a:lnTo>
                  <a:lnTo>
                    <a:pt x="64" y="1541"/>
                  </a:lnTo>
                  <a:lnTo>
                    <a:pt x="47" y="1539"/>
                  </a:lnTo>
                  <a:lnTo>
                    <a:pt x="32" y="1532"/>
                  </a:lnTo>
                  <a:lnTo>
                    <a:pt x="19" y="1523"/>
                  </a:lnTo>
                  <a:lnTo>
                    <a:pt x="8" y="1509"/>
                  </a:lnTo>
                  <a:lnTo>
                    <a:pt x="2" y="1494"/>
                  </a:lnTo>
                  <a:lnTo>
                    <a:pt x="0" y="1477"/>
                  </a:lnTo>
                  <a:lnTo>
                    <a:pt x="2" y="1460"/>
                  </a:lnTo>
                  <a:lnTo>
                    <a:pt x="8" y="1445"/>
                  </a:lnTo>
                  <a:lnTo>
                    <a:pt x="19" y="1432"/>
                  </a:lnTo>
                  <a:lnTo>
                    <a:pt x="32" y="1421"/>
                  </a:lnTo>
                  <a:lnTo>
                    <a:pt x="47" y="1415"/>
                  </a:lnTo>
                  <a:lnTo>
                    <a:pt x="64" y="1413"/>
                  </a:lnTo>
                  <a:lnTo>
                    <a:pt x="281" y="1413"/>
                  </a:lnTo>
                  <a:lnTo>
                    <a:pt x="281" y="128"/>
                  </a:lnTo>
                  <a:lnTo>
                    <a:pt x="64" y="128"/>
                  </a:lnTo>
                  <a:lnTo>
                    <a:pt x="43" y="124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3" y="84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8" y="32"/>
                  </a:lnTo>
                  <a:lnTo>
                    <a:pt x="19" y="19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192334"/>
              <a:endParaRPr lang="es-SV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7896" y="-822"/>
              <a:ext cx="63" cy="33"/>
            </a:xfrm>
            <a:custGeom>
              <a:avLst/>
              <a:gdLst>
                <a:gd name="T0" fmla="*/ 64 w 626"/>
                <a:gd name="T1" fmla="*/ 0 h 335"/>
                <a:gd name="T2" fmla="*/ 562 w 626"/>
                <a:gd name="T3" fmla="*/ 0 h 335"/>
                <a:gd name="T4" fmla="*/ 582 w 626"/>
                <a:gd name="T5" fmla="*/ 3 h 335"/>
                <a:gd name="T6" fmla="*/ 599 w 626"/>
                <a:gd name="T7" fmla="*/ 12 h 335"/>
                <a:gd name="T8" fmla="*/ 613 w 626"/>
                <a:gd name="T9" fmla="*/ 26 h 335"/>
                <a:gd name="T10" fmla="*/ 623 w 626"/>
                <a:gd name="T11" fmla="*/ 43 h 335"/>
                <a:gd name="T12" fmla="*/ 626 w 626"/>
                <a:gd name="T13" fmla="*/ 64 h 335"/>
                <a:gd name="T14" fmla="*/ 626 w 626"/>
                <a:gd name="T15" fmla="*/ 271 h 335"/>
                <a:gd name="T16" fmla="*/ 623 w 626"/>
                <a:gd name="T17" fmla="*/ 291 h 335"/>
                <a:gd name="T18" fmla="*/ 613 w 626"/>
                <a:gd name="T19" fmla="*/ 308 h 335"/>
                <a:gd name="T20" fmla="*/ 599 w 626"/>
                <a:gd name="T21" fmla="*/ 322 h 335"/>
                <a:gd name="T22" fmla="*/ 582 w 626"/>
                <a:gd name="T23" fmla="*/ 331 h 335"/>
                <a:gd name="T24" fmla="*/ 562 w 626"/>
                <a:gd name="T25" fmla="*/ 335 h 335"/>
                <a:gd name="T26" fmla="*/ 542 w 626"/>
                <a:gd name="T27" fmla="*/ 331 h 335"/>
                <a:gd name="T28" fmla="*/ 523 w 626"/>
                <a:gd name="T29" fmla="*/ 322 h 335"/>
                <a:gd name="T30" fmla="*/ 510 w 626"/>
                <a:gd name="T31" fmla="*/ 308 h 335"/>
                <a:gd name="T32" fmla="*/ 501 w 626"/>
                <a:gd name="T33" fmla="*/ 291 h 335"/>
                <a:gd name="T34" fmla="*/ 498 w 626"/>
                <a:gd name="T35" fmla="*/ 271 h 335"/>
                <a:gd name="T36" fmla="*/ 498 w 626"/>
                <a:gd name="T37" fmla="*/ 128 h 335"/>
                <a:gd name="T38" fmla="*/ 128 w 626"/>
                <a:gd name="T39" fmla="*/ 128 h 335"/>
                <a:gd name="T40" fmla="*/ 128 w 626"/>
                <a:gd name="T41" fmla="*/ 271 h 335"/>
                <a:gd name="T42" fmla="*/ 124 w 626"/>
                <a:gd name="T43" fmla="*/ 291 h 335"/>
                <a:gd name="T44" fmla="*/ 116 w 626"/>
                <a:gd name="T45" fmla="*/ 308 h 335"/>
                <a:gd name="T46" fmla="*/ 102 w 626"/>
                <a:gd name="T47" fmla="*/ 322 h 335"/>
                <a:gd name="T48" fmla="*/ 84 w 626"/>
                <a:gd name="T49" fmla="*/ 331 h 335"/>
                <a:gd name="T50" fmla="*/ 64 w 626"/>
                <a:gd name="T51" fmla="*/ 335 h 335"/>
                <a:gd name="T52" fmla="*/ 43 w 626"/>
                <a:gd name="T53" fmla="*/ 331 h 335"/>
                <a:gd name="T54" fmla="*/ 26 w 626"/>
                <a:gd name="T55" fmla="*/ 322 h 335"/>
                <a:gd name="T56" fmla="*/ 12 w 626"/>
                <a:gd name="T57" fmla="*/ 308 h 335"/>
                <a:gd name="T58" fmla="*/ 3 w 626"/>
                <a:gd name="T59" fmla="*/ 291 h 335"/>
                <a:gd name="T60" fmla="*/ 0 w 626"/>
                <a:gd name="T61" fmla="*/ 271 h 335"/>
                <a:gd name="T62" fmla="*/ 0 w 626"/>
                <a:gd name="T63" fmla="*/ 64 h 335"/>
                <a:gd name="T64" fmla="*/ 3 w 626"/>
                <a:gd name="T65" fmla="*/ 43 h 335"/>
                <a:gd name="T66" fmla="*/ 12 w 626"/>
                <a:gd name="T67" fmla="*/ 26 h 335"/>
                <a:gd name="T68" fmla="*/ 26 w 626"/>
                <a:gd name="T69" fmla="*/ 12 h 335"/>
                <a:gd name="T70" fmla="*/ 43 w 626"/>
                <a:gd name="T71" fmla="*/ 3 h 335"/>
                <a:gd name="T72" fmla="*/ 64 w 626"/>
                <a:gd name="T73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6" h="335">
                  <a:moveTo>
                    <a:pt x="64" y="0"/>
                  </a:moveTo>
                  <a:lnTo>
                    <a:pt x="562" y="0"/>
                  </a:lnTo>
                  <a:lnTo>
                    <a:pt x="582" y="3"/>
                  </a:lnTo>
                  <a:lnTo>
                    <a:pt x="599" y="12"/>
                  </a:lnTo>
                  <a:lnTo>
                    <a:pt x="613" y="26"/>
                  </a:lnTo>
                  <a:lnTo>
                    <a:pt x="623" y="43"/>
                  </a:lnTo>
                  <a:lnTo>
                    <a:pt x="626" y="64"/>
                  </a:lnTo>
                  <a:lnTo>
                    <a:pt x="626" y="271"/>
                  </a:lnTo>
                  <a:lnTo>
                    <a:pt x="623" y="291"/>
                  </a:lnTo>
                  <a:lnTo>
                    <a:pt x="613" y="308"/>
                  </a:lnTo>
                  <a:lnTo>
                    <a:pt x="599" y="322"/>
                  </a:lnTo>
                  <a:lnTo>
                    <a:pt x="582" y="331"/>
                  </a:lnTo>
                  <a:lnTo>
                    <a:pt x="562" y="335"/>
                  </a:lnTo>
                  <a:lnTo>
                    <a:pt x="542" y="331"/>
                  </a:lnTo>
                  <a:lnTo>
                    <a:pt x="523" y="322"/>
                  </a:lnTo>
                  <a:lnTo>
                    <a:pt x="510" y="308"/>
                  </a:lnTo>
                  <a:lnTo>
                    <a:pt x="501" y="291"/>
                  </a:lnTo>
                  <a:lnTo>
                    <a:pt x="498" y="271"/>
                  </a:lnTo>
                  <a:lnTo>
                    <a:pt x="498" y="128"/>
                  </a:lnTo>
                  <a:lnTo>
                    <a:pt x="128" y="128"/>
                  </a:lnTo>
                  <a:lnTo>
                    <a:pt x="128" y="271"/>
                  </a:lnTo>
                  <a:lnTo>
                    <a:pt x="124" y="291"/>
                  </a:lnTo>
                  <a:lnTo>
                    <a:pt x="116" y="308"/>
                  </a:lnTo>
                  <a:lnTo>
                    <a:pt x="102" y="322"/>
                  </a:lnTo>
                  <a:lnTo>
                    <a:pt x="84" y="331"/>
                  </a:lnTo>
                  <a:lnTo>
                    <a:pt x="64" y="335"/>
                  </a:lnTo>
                  <a:lnTo>
                    <a:pt x="43" y="331"/>
                  </a:lnTo>
                  <a:lnTo>
                    <a:pt x="26" y="322"/>
                  </a:lnTo>
                  <a:lnTo>
                    <a:pt x="12" y="308"/>
                  </a:lnTo>
                  <a:lnTo>
                    <a:pt x="3" y="291"/>
                  </a:lnTo>
                  <a:lnTo>
                    <a:pt x="0" y="271"/>
                  </a:lnTo>
                  <a:lnTo>
                    <a:pt x="0" y="64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6" y="12"/>
                  </a:lnTo>
                  <a:lnTo>
                    <a:pt x="43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192334"/>
              <a:endParaRPr lang="es-SV" sz="240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72" name="144 Grupo"/>
          <p:cNvGrpSpPr/>
          <p:nvPr/>
        </p:nvGrpSpPr>
        <p:grpSpPr>
          <a:xfrm>
            <a:off x="7201254" y="3750736"/>
            <a:ext cx="390597" cy="207713"/>
            <a:chOff x="14243050" y="-1187450"/>
            <a:chExt cx="547688" cy="279400"/>
          </a:xfrm>
          <a:solidFill>
            <a:srgbClr val="00B0F0"/>
          </a:solidFill>
        </p:grpSpPr>
        <p:sp>
          <p:nvSpPr>
            <p:cNvPr id="73" name="Freeform 21"/>
            <p:cNvSpPr>
              <a:spLocks/>
            </p:cNvSpPr>
            <p:nvPr/>
          </p:nvSpPr>
          <p:spPr bwMode="auto">
            <a:xfrm>
              <a:off x="14243050" y="-1187450"/>
              <a:ext cx="461963" cy="279400"/>
            </a:xfrm>
            <a:custGeom>
              <a:avLst/>
              <a:gdLst>
                <a:gd name="T0" fmla="*/ 2847 w 2911"/>
                <a:gd name="T1" fmla="*/ 0 h 1759"/>
                <a:gd name="T2" fmla="*/ 2885 w 2911"/>
                <a:gd name="T3" fmla="*/ 13 h 1759"/>
                <a:gd name="T4" fmla="*/ 2908 w 2911"/>
                <a:gd name="T5" fmla="*/ 44 h 1759"/>
                <a:gd name="T6" fmla="*/ 2911 w 2911"/>
                <a:gd name="T7" fmla="*/ 383 h 1759"/>
                <a:gd name="T8" fmla="*/ 2901 w 2911"/>
                <a:gd name="T9" fmla="*/ 416 h 1759"/>
                <a:gd name="T10" fmla="*/ 2852 w 2911"/>
                <a:gd name="T11" fmla="*/ 468 h 1759"/>
                <a:gd name="T12" fmla="*/ 2787 w 2911"/>
                <a:gd name="T13" fmla="*/ 551 h 1759"/>
                <a:gd name="T14" fmla="*/ 2738 w 2911"/>
                <a:gd name="T15" fmla="*/ 644 h 1759"/>
                <a:gd name="T16" fmla="*/ 2711 w 2911"/>
                <a:gd name="T17" fmla="*/ 709 h 1759"/>
                <a:gd name="T18" fmla="*/ 2687 w 2911"/>
                <a:gd name="T19" fmla="*/ 731 h 1759"/>
                <a:gd name="T20" fmla="*/ 2655 w 2911"/>
                <a:gd name="T21" fmla="*/ 738 h 1759"/>
                <a:gd name="T22" fmla="*/ 2623 w 2911"/>
                <a:gd name="T23" fmla="*/ 727 h 1759"/>
                <a:gd name="T24" fmla="*/ 2602 w 2911"/>
                <a:gd name="T25" fmla="*/ 703 h 1759"/>
                <a:gd name="T26" fmla="*/ 2594 w 2911"/>
                <a:gd name="T27" fmla="*/ 671 h 1759"/>
                <a:gd name="T28" fmla="*/ 2618 w 2911"/>
                <a:gd name="T29" fmla="*/ 599 h 1759"/>
                <a:gd name="T30" fmla="*/ 2672 w 2911"/>
                <a:gd name="T31" fmla="*/ 494 h 1759"/>
                <a:gd name="T32" fmla="*/ 2742 w 2911"/>
                <a:gd name="T33" fmla="*/ 399 h 1759"/>
                <a:gd name="T34" fmla="*/ 2783 w 2911"/>
                <a:gd name="T35" fmla="*/ 128 h 1759"/>
                <a:gd name="T36" fmla="*/ 128 w 2911"/>
                <a:gd name="T37" fmla="*/ 1632 h 1759"/>
                <a:gd name="T38" fmla="*/ 2783 w 2911"/>
                <a:gd name="T39" fmla="*/ 1405 h 1759"/>
                <a:gd name="T40" fmla="*/ 2708 w 2911"/>
                <a:gd name="T41" fmla="*/ 1318 h 1759"/>
                <a:gd name="T42" fmla="*/ 2647 w 2911"/>
                <a:gd name="T43" fmla="*/ 1222 h 1759"/>
                <a:gd name="T44" fmla="*/ 2603 w 2911"/>
                <a:gd name="T45" fmla="*/ 1119 h 1759"/>
                <a:gd name="T46" fmla="*/ 2599 w 2911"/>
                <a:gd name="T47" fmla="*/ 1086 h 1759"/>
                <a:gd name="T48" fmla="*/ 2614 w 2911"/>
                <a:gd name="T49" fmla="*/ 1057 h 1759"/>
                <a:gd name="T50" fmla="*/ 2642 w 2911"/>
                <a:gd name="T51" fmla="*/ 1038 h 1759"/>
                <a:gd name="T52" fmla="*/ 2675 w 2911"/>
                <a:gd name="T53" fmla="*/ 1036 h 1759"/>
                <a:gd name="T54" fmla="*/ 2704 w 2911"/>
                <a:gd name="T55" fmla="*/ 1050 h 1759"/>
                <a:gd name="T56" fmla="*/ 2723 w 2911"/>
                <a:gd name="T57" fmla="*/ 1077 h 1759"/>
                <a:gd name="T58" fmla="*/ 2764 w 2911"/>
                <a:gd name="T59" fmla="*/ 1169 h 1759"/>
                <a:gd name="T60" fmla="*/ 2820 w 2911"/>
                <a:gd name="T61" fmla="*/ 1254 h 1759"/>
                <a:gd name="T62" fmla="*/ 2891 w 2911"/>
                <a:gd name="T63" fmla="*/ 1329 h 1759"/>
                <a:gd name="T64" fmla="*/ 2909 w 2911"/>
                <a:gd name="T65" fmla="*/ 1359 h 1759"/>
                <a:gd name="T66" fmla="*/ 2911 w 2911"/>
                <a:gd name="T67" fmla="*/ 1696 h 1759"/>
                <a:gd name="T68" fmla="*/ 2902 w 2911"/>
                <a:gd name="T69" fmla="*/ 1728 h 1759"/>
                <a:gd name="T70" fmla="*/ 2880 w 2911"/>
                <a:gd name="T71" fmla="*/ 1750 h 1759"/>
                <a:gd name="T72" fmla="*/ 2847 w 2911"/>
                <a:gd name="T73" fmla="*/ 1759 h 1759"/>
                <a:gd name="T74" fmla="*/ 44 w 2911"/>
                <a:gd name="T75" fmla="*/ 1756 h 1759"/>
                <a:gd name="T76" fmla="*/ 13 w 2911"/>
                <a:gd name="T77" fmla="*/ 1733 h 1759"/>
                <a:gd name="T78" fmla="*/ 0 w 2911"/>
                <a:gd name="T79" fmla="*/ 1696 h 1759"/>
                <a:gd name="T80" fmla="*/ 3 w 2911"/>
                <a:gd name="T81" fmla="*/ 44 h 1759"/>
                <a:gd name="T82" fmla="*/ 27 w 2911"/>
                <a:gd name="T83" fmla="*/ 13 h 1759"/>
                <a:gd name="T84" fmla="*/ 64 w 2911"/>
                <a:gd name="T85" fmla="*/ 0 h 1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11" h="1759">
                  <a:moveTo>
                    <a:pt x="64" y="0"/>
                  </a:moveTo>
                  <a:lnTo>
                    <a:pt x="2847" y="0"/>
                  </a:lnTo>
                  <a:lnTo>
                    <a:pt x="2867" y="3"/>
                  </a:lnTo>
                  <a:lnTo>
                    <a:pt x="2885" y="13"/>
                  </a:lnTo>
                  <a:lnTo>
                    <a:pt x="2899" y="27"/>
                  </a:lnTo>
                  <a:lnTo>
                    <a:pt x="2908" y="44"/>
                  </a:lnTo>
                  <a:lnTo>
                    <a:pt x="2911" y="64"/>
                  </a:lnTo>
                  <a:lnTo>
                    <a:pt x="2911" y="383"/>
                  </a:lnTo>
                  <a:lnTo>
                    <a:pt x="2909" y="400"/>
                  </a:lnTo>
                  <a:lnTo>
                    <a:pt x="2901" y="416"/>
                  </a:lnTo>
                  <a:lnTo>
                    <a:pt x="2891" y="430"/>
                  </a:lnTo>
                  <a:lnTo>
                    <a:pt x="2852" y="468"/>
                  </a:lnTo>
                  <a:lnTo>
                    <a:pt x="2818" y="509"/>
                  </a:lnTo>
                  <a:lnTo>
                    <a:pt x="2787" y="551"/>
                  </a:lnTo>
                  <a:lnTo>
                    <a:pt x="2761" y="597"/>
                  </a:lnTo>
                  <a:lnTo>
                    <a:pt x="2738" y="644"/>
                  </a:lnTo>
                  <a:lnTo>
                    <a:pt x="2719" y="693"/>
                  </a:lnTo>
                  <a:lnTo>
                    <a:pt x="2711" y="709"/>
                  </a:lnTo>
                  <a:lnTo>
                    <a:pt x="2701" y="722"/>
                  </a:lnTo>
                  <a:lnTo>
                    <a:pt x="2687" y="731"/>
                  </a:lnTo>
                  <a:lnTo>
                    <a:pt x="2672" y="737"/>
                  </a:lnTo>
                  <a:lnTo>
                    <a:pt x="2655" y="738"/>
                  </a:lnTo>
                  <a:lnTo>
                    <a:pt x="2639" y="735"/>
                  </a:lnTo>
                  <a:lnTo>
                    <a:pt x="2623" y="727"/>
                  </a:lnTo>
                  <a:lnTo>
                    <a:pt x="2610" y="717"/>
                  </a:lnTo>
                  <a:lnTo>
                    <a:pt x="2602" y="703"/>
                  </a:lnTo>
                  <a:lnTo>
                    <a:pt x="2596" y="688"/>
                  </a:lnTo>
                  <a:lnTo>
                    <a:pt x="2594" y="671"/>
                  </a:lnTo>
                  <a:lnTo>
                    <a:pt x="2597" y="654"/>
                  </a:lnTo>
                  <a:lnTo>
                    <a:pt x="2618" y="599"/>
                  </a:lnTo>
                  <a:lnTo>
                    <a:pt x="2643" y="546"/>
                  </a:lnTo>
                  <a:lnTo>
                    <a:pt x="2672" y="494"/>
                  </a:lnTo>
                  <a:lnTo>
                    <a:pt x="2705" y="445"/>
                  </a:lnTo>
                  <a:lnTo>
                    <a:pt x="2742" y="399"/>
                  </a:lnTo>
                  <a:lnTo>
                    <a:pt x="2783" y="355"/>
                  </a:lnTo>
                  <a:lnTo>
                    <a:pt x="2783" y="128"/>
                  </a:lnTo>
                  <a:lnTo>
                    <a:pt x="128" y="128"/>
                  </a:lnTo>
                  <a:lnTo>
                    <a:pt x="128" y="1632"/>
                  </a:lnTo>
                  <a:lnTo>
                    <a:pt x="2783" y="1632"/>
                  </a:lnTo>
                  <a:lnTo>
                    <a:pt x="2783" y="1405"/>
                  </a:lnTo>
                  <a:lnTo>
                    <a:pt x="2743" y="1362"/>
                  </a:lnTo>
                  <a:lnTo>
                    <a:pt x="2708" y="1318"/>
                  </a:lnTo>
                  <a:lnTo>
                    <a:pt x="2676" y="1271"/>
                  </a:lnTo>
                  <a:lnTo>
                    <a:pt x="2647" y="1222"/>
                  </a:lnTo>
                  <a:lnTo>
                    <a:pt x="2623" y="1172"/>
                  </a:lnTo>
                  <a:lnTo>
                    <a:pt x="2603" y="1119"/>
                  </a:lnTo>
                  <a:lnTo>
                    <a:pt x="2598" y="1103"/>
                  </a:lnTo>
                  <a:lnTo>
                    <a:pt x="2599" y="1086"/>
                  </a:lnTo>
                  <a:lnTo>
                    <a:pt x="2605" y="1070"/>
                  </a:lnTo>
                  <a:lnTo>
                    <a:pt x="2614" y="1057"/>
                  </a:lnTo>
                  <a:lnTo>
                    <a:pt x="2626" y="1045"/>
                  </a:lnTo>
                  <a:lnTo>
                    <a:pt x="2642" y="1038"/>
                  </a:lnTo>
                  <a:lnTo>
                    <a:pt x="2658" y="1035"/>
                  </a:lnTo>
                  <a:lnTo>
                    <a:pt x="2675" y="1036"/>
                  </a:lnTo>
                  <a:lnTo>
                    <a:pt x="2690" y="1041"/>
                  </a:lnTo>
                  <a:lnTo>
                    <a:pt x="2704" y="1050"/>
                  </a:lnTo>
                  <a:lnTo>
                    <a:pt x="2715" y="1061"/>
                  </a:lnTo>
                  <a:lnTo>
                    <a:pt x="2723" y="1077"/>
                  </a:lnTo>
                  <a:lnTo>
                    <a:pt x="2741" y="1124"/>
                  </a:lnTo>
                  <a:lnTo>
                    <a:pt x="2764" y="1169"/>
                  </a:lnTo>
                  <a:lnTo>
                    <a:pt x="2790" y="1213"/>
                  </a:lnTo>
                  <a:lnTo>
                    <a:pt x="2820" y="1254"/>
                  </a:lnTo>
                  <a:lnTo>
                    <a:pt x="2853" y="1293"/>
                  </a:lnTo>
                  <a:lnTo>
                    <a:pt x="2891" y="1329"/>
                  </a:lnTo>
                  <a:lnTo>
                    <a:pt x="2901" y="1343"/>
                  </a:lnTo>
                  <a:lnTo>
                    <a:pt x="2909" y="1359"/>
                  </a:lnTo>
                  <a:lnTo>
                    <a:pt x="2911" y="1376"/>
                  </a:lnTo>
                  <a:lnTo>
                    <a:pt x="2911" y="1696"/>
                  </a:lnTo>
                  <a:lnTo>
                    <a:pt x="2909" y="1713"/>
                  </a:lnTo>
                  <a:lnTo>
                    <a:pt x="2902" y="1728"/>
                  </a:lnTo>
                  <a:lnTo>
                    <a:pt x="2893" y="1741"/>
                  </a:lnTo>
                  <a:lnTo>
                    <a:pt x="2880" y="1750"/>
                  </a:lnTo>
                  <a:lnTo>
                    <a:pt x="2864" y="1757"/>
                  </a:lnTo>
                  <a:lnTo>
                    <a:pt x="2847" y="1759"/>
                  </a:lnTo>
                  <a:lnTo>
                    <a:pt x="64" y="1759"/>
                  </a:lnTo>
                  <a:lnTo>
                    <a:pt x="44" y="1756"/>
                  </a:lnTo>
                  <a:lnTo>
                    <a:pt x="27" y="1747"/>
                  </a:lnTo>
                  <a:lnTo>
                    <a:pt x="13" y="1733"/>
                  </a:lnTo>
                  <a:lnTo>
                    <a:pt x="3" y="1716"/>
                  </a:lnTo>
                  <a:lnTo>
                    <a:pt x="0" y="1696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3" y="27"/>
                  </a:lnTo>
                  <a:lnTo>
                    <a:pt x="27" y="13"/>
                  </a:lnTo>
                  <a:lnTo>
                    <a:pt x="44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192334"/>
              <a:endParaRPr lang="es-SV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4" name="Freeform 22"/>
            <p:cNvSpPr>
              <a:spLocks/>
            </p:cNvSpPr>
            <p:nvPr/>
          </p:nvSpPr>
          <p:spPr bwMode="auto">
            <a:xfrm>
              <a:off x="14716125" y="-1130300"/>
              <a:ext cx="74613" cy="165100"/>
            </a:xfrm>
            <a:custGeom>
              <a:avLst/>
              <a:gdLst>
                <a:gd name="T0" fmla="*/ 79 w 471"/>
                <a:gd name="T1" fmla="*/ 0 h 1045"/>
                <a:gd name="T2" fmla="*/ 243 w 471"/>
                <a:gd name="T3" fmla="*/ 0 h 1045"/>
                <a:gd name="T4" fmla="*/ 279 w 471"/>
                <a:gd name="T5" fmla="*/ 5 h 1045"/>
                <a:gd name="T6" fmla="*/ 315 w 471"/>
                <a:gd name="T7" fmla="*/ 14 h 1045"/>
                <a:gd name="T8" fmla="*/ 348 w 471"/>
                <a:gd name="T9" fmla="*/ 29 h 1045"/>
                <a:gd name="T10" fmla="*/ 378 w 471"/>
                <a:gd name="T11" fmla="*/ 50 h 1045"/>
                <a:gd name="T12" fmla="*/ 404 w 471"/>
                <a:gd name="T13" fmla="*/ 76 h 1045"/>
                <a:gd name="T14" fmla="*/ 427 w 471"/>
                <a:gd name="T15" fmla="*/ 106 h 1045"/>
                <a:gd name="T16" fmla="*/ 446 w 471"/>
                <a:gd name="T17" fmla="*/ 139 h 1045"/>
                <a:gd name="T18" fmla="*/ 460 w 471"/>
                <a:gd name="T19" fmla="*/ 176 h 1045"/>
                <a:gd name="T20" fmla="*/ 468 w 471"/>
                <a:gd name="T21" fmla="*/ 215 h 1045"/>
                <a:gd name="T22" fmla="*/ 471 w 471"/>
                <a:gd name="T23" fmla="*/ 256 h 1045"/>
                <a:gd name="T24" fmla="*/ 471 w 471"/>
                <a:gd name="T25" fmla="*/ 789 h 1045"/>
                <a:gd name="T26" fmla="*/ 468 w 471"/>
                <a:gd name="T27" fmla="*/ 830 h 1045"/>
                <a:gd name="T28" fmla="*/ 459 w 471"/>
                <a:gd name="T29" fmla="*/ 870 h 1045"/>
                <a:gd name="T30" fmla="*/ 445 w 471"/>
                <a:gd name="T31" fmla="*/ 906 h 1045"/>
                <a:gd name="T32" fmla="*/ 426 w 471"/>
                <a:gd name="T33" fmla="*/ 940 h 1045"/>
                <a:gd name="T34" fmla="*/ 402 w 471"/>
                <a:gd name="T35" fmla="*/ 970 h 1045"/>
                <a:gd name="T36" fmla="*/ 374 w 471"/>
                <a:gd name="T37" fmla="*/ 996 h 1045"/>
                <a:gd name="T38" fmla="*/ 343 w 471"/>
                <a:gd name="T39" fmla="*/ 1016 h 1045"/>
                <a:gd name="T40" fmla="*/ 309 w 471"/>
                <a:gd name="T41" fmla="*/ 1032 h 1045"/>
                <a:gd name="T42" fmla="*/ 273 w 471"/>
                <a:gd name="T43" fmla="*/ 1041 h 1045"/>
                <a:gd name="T44" fmla="*/ 236 w 471"/>
                <a:gd name="T45" fmla="*/ 1045 h 1045"/>
                <a:gd name="T46" fmla="*/ 64 w 471"/>
                <a:gd name="T47" fmla="*/ 1045 h 1045"/>
                <a:gd name="T48" fmla="*/ 44 w 471"/>
                <a:gd name="T49" fmla="*/ 1041 h 1045"/>
                <a:gd name="T50" fmla="*/ 26 w 471"/>
                <a:gd name="T51" fmla="*/ 1033 h 1045"/>
                <a:gd name="T52" fmla="*/ 12 w 471"/>
                <a:gd name="T53" fmla="*/ 1019 h 1045"/>
                <a:gd name="T54" fmla="*/ 3 w 471"/>
                <a:gd name="T55" fmla="*/ 1001 h 1045"/>
                <a:gd name="T56" fmla="*/ 0 w 471"/>
                <a:gd name="T57" fmla="*/ 981 h 1045"/>
                <a:gd name="T58" fmla="*/ 3 w 471"/>
                <a:gd name="T59" fmla="*/ 960 h 1045"/>
                <a:gd name="T60" fmla="*/ 12 w 471"/>
                <a:gd name="T61" fmla="*/ 943 h 1045"/>
                <a:gd name="T62" fmla="*/ 26 w 471"/>
                <a:gd name="T63" fmla="*/ 929 h 1045"/>
                <a:gd name="T64" fmla="*/ 44 w 471"/>
                <a:gd name="T65" fmla="*/ 920 h 1045"/>
                <a:gd name="T66" fmla="*/ 64 w 471"/>
                <a:gd name="T67" fmla="*/ 917 h 1045"/>
                <a:gd name="T68" fmla="*/ 236 w 471"/>
                <a:gd name="T69" fmla="*/ 917 h 1045"/>
                <a:gd name="T70" fmla="*/ 260 w 471"/>
                <a:gd name="T71" fmla="*/ 913 h 1045"/>
                <a:gd name="T72" fmla="*/ 283 w 471"/>
                <a:gd name="T73" fmla="*/ 904 h 1045"/>
                <a:gd name="T74" fmla="*/ 303 w 471"/>
                <a:gd name="T75" fmla="*/ 889 h 1045"/>
                <a:gd name="T76" fmla="*/ 319 w 471"/>
                <a:gd name="T77" fmla="*/ 869 h 1045"/>
                <a:gd name="T78" fmla="*/ 332 w 471"/>
                <a:gd name="T79" fmla="*/ 845 h 1045"/>
                <a:gd name="T80" fmla="*/ 340 w 471"/>
                <a:gd name="T81" fmla="*/ 818 h 1045"/>
                <a:gd name="T82" fmla="*/ 343 w 471"/>
                <a:gd name="T83" fmla="*/ 789 h 1045"/>
                <a:gd name="T84" fmla="*/ 343 w 471"/>
                <a:gd name="T85" fmla="*/ 256 h 1045"/>
                <a:gd name="T86" fmla="*/ 340 w 471"/>
                <a:gd name="T87" fmla="*/ 228 h 1045"/>
                <a:gd name="T88" fmla="*/ 333 w 471"/>
                <a:gd name="T89" fmla="*/ 201 h 1045"/>
                <a:gd name="T90" fmla="*/ 321 w 471"/>
                <a:gd name="T91" fmla="*/ 176 h 1045"/>
                <a:gd name="T92" fmla="*/ 305 w 471"/>
                <a:gd name="T93" fmla="*/ 157 h 1045"/>
                <a:gd name="T94" fmla="*/ 287 w 471"/>
                <a:gd name="T95" fmla="*/ 141 h 1045"/>
                <a:gd name="T96" fmla="*/ 266 w 471"/>
                <a:gd name="T97" fmla="*/ 132 h 1045"/>
                <a:gd name="T98" fmla="*/ 243 w 471"/>
                <a:gd name="T99" fmla="*/ 128 h 1045"/>
                <a:gd name="T100" fmla="*/ 79 w 471"/>
                <a:gd name="T101" fmla="*/ 128 h 1045"/>
                <a:gd name="T102" fmla="*/ 59 w 471"/>
                <a:gd name="T103" fmla="*/ 125 h 1045"/>
                <a:gd name="T104" fmla="*/ 41 w 471"/>
                <a:gd name="T105" fmla="*/ 117 h 1045"/>
                <a:gd name="T106" fmla="*/ 27 w 471"/>
                <a:gd name="T107" fmla="*/ 103 h 1045"/>
                <a:gd name="T108" fmla="*/ 18 w 471"/>
                <a:gd name="T109" fmla="*/ 85 h 1045"/>
                <a:gd name="T110" fmla="*/ 15 w 471"/>
                <a:gd name="T111" fmla="*/ 65 h 1045"/>
                <a:gd name="T112" fmla="*/ 18 w 471"/>
                <a:gd name="T113" fmla="*/ 45 h 1045"/>
                <a:gd name="T114" fmla="*/ 27 w 471"/>
                <a:gd name="T115" fmla="*/ 27 h 1045"/>
                <a:gd name="T116" fmla="*/ 41 w 471"/>
                <a:gd name="T117" fmla="*/ 13 h 1045"/>
                <a:gd name="T118" fmla="*/ 59 w 471"/>
                <a:gd name="T119" fmla="*/ 4 h 1045"/>
                <a:gd name="T120" fmla="*/ 79 w 471"/>
                <a:gd name="T121" fmla="*/ 0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1" h="1045">
                  <a:moveTo>
                    <a:pt x="79" y="0"/>
                  </a:moveTo>
                  <a:lnTo>
                    <a:pt x="243" y="0"/>
                  </a:lnTo>
                  <a:lnTo>
                    <a:pt x="279" y="5"/>
                  </a:lnTo>
                  <a:lnTo>
                    <a:pt x="315" y="14"/>
                  </a:lnTo>
                  <a:lnTo>
                    <a:pt x="348" y="29"/>
                  </a:lnTo>
                  <a:lnTo>
                    <a:pt x="378" y="50"/>
                  </a:lnTo>
                  <a:lnTo>
                    <a:pt x="404" y="76"/>
                  </a:lnTo>
                  <a:lnTo>
                    <a:pt x="427" y="106"/>
                  </a:lnTo>
                  <a:lnTo>
                    <a:pt x="446" y="139"/>
                  </a:lnTo>
                  <a:lnTo>
                    <a:pt x="460" y="176"/>
                  </a:lnTo>
                  <a:lnTo>
                    <a:pt x="468" y="215"/>
                  </a:lnTo>
                  <a:lnTo>
                    <a:pt x="471" y="256"/>
                  </a:lnTo>
                  <a:lnTo>
                    <a:pt x="471" y="789"/>
                  </a:lnTo>
                  <a:lnTo>
                    <a:pt x="468" y="830"/>
                  </a:lnTo>
                  <a:lnTo>
                    <a:pt x="459" y="870"/>
                  </a:lnTo>
                  <a:lnTo>
                    <a:pt x="445" y="906"/>
                  </a:lnTo>
                  <a:lnTo>
                    <a:pt x="426" y="940"/>
                  </a:lnTo>
                  <a:lnTo>
                    <a:pt x="402" y="970"/>
                  </a:lnTo>
                  <a:lnTo>
                    <a:pt x="374" y="996"/>
                  </a:lnTo>
                  <a:lnTo>
                    <a:pt x="343" y="1016"/>
                  </a:lnTo>
                  <a:lnTo>
                    <a:pt x="309" y="1032"/>
                  </a:lnTo>
                  <a:lnTo>
                    <a:pt x="273" y="1041"/>
                  </a:lnTo>
                  <a:lnTo>
                    <a:pt x="236" y="1045"/>
                  </a:lnTo>
                  <a:lnTo>
                    <a:pt x="64" y="1045"/>
                  </a:lnTo>
                  <a:lnTo>
                    <a:pt x="44" y="1041"/>
                  </a:lnTo>
                  <a:lnTo>
                    <a:pt x="26" y="1033"/>
                  </a:lnTo>
                  <a:lnTo>
                    <a:pt x="12" y="1019"/>
                  </a:lnTo>
                  <a:lnTo>
                    <a:pt x="3" y="1001"/>
                  </a:lnTo>
                  <a:lnTo>
                    <a:pt x="0" y="981"/>
                  </a:lnTo>
                  <a:lnTo>
                    <a:pt x="3" y="960"/>
                  </a:lnTo>
                  <a:lnTo>
                    <a:pt x="12" y="943"/>
                  </a:lnTo>
                  <a:lnTo>
                    <a:pt x="26" y="929"/>
                  </a:lnTo>
                  <a:lnTo>
                    <a:pt x="44" y="920"/>
                  </a:lnTo>
                  <a:lnTo>
                    <a:pt x="64" y="917"/>
                  </a:lnTo>
                  <a:lnTo>
                    <a:pt x="236" y="917"/>
                  </a:lnTo>
                  <a:lnTo>
                    <a:pt x="260" y="913"/>
                  </a:lnTo>
                  <a:lnTo>
                    <a:pt x="283" y="904"/>
                  </a:lnTo>
                  <a:lnTo>
                    <a:pt x="303" y="889"/>
                  </a:lnTo>
                  <a:lnTo>
                    <a:pt x="319" y="869"/>
                  </a:lnTo>
                  <a:lnTo>
                    <a:pt x="332" y="845"/>
                  </a:lnTo>
                  <a:lnTo>
                    <a:pt x="340" y="818"/>
                  </a:lnTo>
                  <a:lnTo>
                    <a:pt x="343" y="789"/>
                  </a:lnTo>
                  <a:lnTo>
                    <a:pt x="343" y="256"/>
                  </a:lnTo>
                  <a:lnTo>
                    <a:pt x="340" y="228"/>
                  </a:lnTo>
                  <a:lnTo>
                    <a:pt x="333" y="201"/>
                  </a:lnTo>
                  <a:lnTo>
                    <a:pt x="321" y="176"/>
                  </a:lnTo>
                  <a:lnTo>
                    <a:pt x="305" y="157"/>
                  </a:lnTo>
                  <a:lnTo>
                    <a:pt x="287" y="141"/>
                  </a:lnTo>
                  <a:lnTo>
                    <a:pt x="266" y="132"/>
                  </a:lnTo>
                  <a:lnTo>
                    <a:pt x="243" y="128"/>
                  </a:lnTo>
                  <a:lnTo>
                    <a:pt x="79" y="128"/>
                  </a:lnTo>
                  <a:lnTo>
                    <a:pt x="59" y="125"/>
                  </a:lnTo>
                  <a:lnTo>
                    <a:pt x="41" y="117"/>
                  </a:lnTo>
                  <a:lnTo>
                    <a:pt x="27" y="103"/>
                  </a:lnTo>
                  <a:lnTo>
                    <a:pt x="18" y="85"/>
                  </a:lnTo>
                  <a:lnTo>
                    <a:pt x="15" y="65"/>
                  </a:lnTo>
                  <a:lnTo>
                    <a:pt x="18" y="45"/>
                  </a:lnTo>
                  <a:lnTo>
                    <a:pt x="27" y="27"/>
                  </a:lnTo>
                  <a:lnTo>
                    <a:pt x="41" y="13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192334"/>
              <a:endParaRPr lang="es-SV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5" name="Freeform 23"/>
            <p:cNvSpPr>
              <a:spLocks noEditPoints="1"/>
            </p:cNvSpPr>
            <p:nvPr/>
          </p:nvSpPr>
          <p:spPr bwMode="auto">
            <a:xfrm>
              <a:off x="14285913" y="-1141413"/>
              <a:ext cx="146050" cy="187325"/>
            </a:xfrm>
            <a:custGeom>
              <a:avLst/>
              <a:gdLst>
                <a:gd name="T0" fmla="*/ 128 w 912"/>
                <a:gd name="T1" fmla="*/ 128 h 1178"/>
                <a:gd name="T2" fmla="*/ 128 w 912"/>
                <a:gd name="T3" fmla="*/ 1050 h 1178"/>
                <a:gd name="T4" fmla="*/ 761 w 912"/>
                <a:gd name="T5" fmla="*/ 1050 h 1178"/>
                <a:gd name="T6" fmla="*/ 480 w 912"/>
                <a:gd name="T7" fmla="*/ 128 h 1178"/>
                <a:gd name="T8" fmla="*/ 128 w 912"/>
                <a:gd name="T9" fmla="*/ 128 h 1178"/>
                <a:gd name="T10" fmla="*/ 64 w 912"/>
                <a:gd name="T11" fmla="*/ 0 h 1178"/>
                <a:gd name="T12" fmla="*/ 528 w 912"/>
                <a:gd name="T13" fmla="*/ 0 h 1178"/>
                <a:gd name="T14" fmla="*/ 544 w 912"/>
                <a:gd name="T15" fmla="*/ 2 h 1178"/>
                <a:gd name="T16" fmla="*/ 559 w 912"/>
                <a:gd name="T17" fmla="*/ 8 h 1178"/>
                <a:gd name="T18" fmla="*/ 572 w 912"/>
                <a:gd name="T19" fmla="*/ 17 h 1178"/>
                <a:gd name="T20" fmla="*/ 581 w 912"/>
                <a:gd name="T21" fmla="*/ 30 h 1178"/>
                <a:gd name="T22" fmla="*/ 589 w 912"/>
                <a:gd name="T23" fmla="*/ 45 h 1178"/>
                <a:gd name="T24" fmla="*/ 905 w 912"/>
                <a:gd name="T25" fmla="*/ 1083 h 1178"/>
                <a:gd name="T26" fmla="*/ 911 w 912"/>
                <a:gd name="T27" fmla="*/ 1098 h 1178"/>
                <a:gd name="T28" fmla="*/ 912 w 912"/>
                <a:gd name="T29" fmla="*/ 1114 h 1178"/>
                <a:gd name="T30" fmla="*/ 910 w 912"/>
                <a:gd name="T31" fmla="*/ 1131 h 1178"/>
                <a:gd name="T32" fmla="*/ 904 w 912"/>
                <a:gd name="T33" fmla="*/ 1146 h 1178"/>
                <a:gd name="T34" fmla="*/ 894 w 912"/>
                <a:gd name="T35" fmla="*/ 1159 h 1178"/>
                <a:gd name="T36" fmla="*/ 881 w 912"/>
                <a:gd name="T37" fmla="*/ 1168 h 1178"/>
                <a:gd name="T38" fmla="*/ 866 w 912"/>
                <a:gd name="T39" fmla="*/ 1175 h 1178"/>
                <a:gd name="T40" fmla="*/ 849 w 912"/>
                <a:gd name="T41" fmla="*/ 1178 h 1178"/>
                <a:gd name="T42" fmla="*/ 64 w 912"/>
                <a:gd name="T43" fmla="*/ 1178 h 1178"/>
                <a:gd name="T44" fmla="*/ 47 w 912"/>
                <a:gd name="T45" fmla="*/ 1175 h 1178"/>
                <a:gd name="T46" fmla="*/ 31 w 912"/>
                <a:gd name="T47" fmla="*/ 1168 h 1178"/>
                <a:gd name="T48" fmla="*/ 18 w 912"/>
                <a:gd name="T49" fmla="*/ 1159 h 1178"/>
                <a:gd name="T50" fmla="*/ 9 w 912"/>
                <a:gd name="T51" fmla="*/ 1146 h 1178"/>
                <a:gd name="T52" fmla="*/ 2 w 912"/>
                <a:gd name="T53" fmla="*/ 1131 h 1178"/>
                <a:gd name="T54" fmla="*/ 0 w 912"/>
                <a:gd name="T55" fmla="*/ 1114 h 1178"/>
                <a:gd name="T56" fmla="*/ 0 w 912"/>
                <a:gd name="T57" fmla="*/ 64 h 1178"/>
                <a:gd name="T58" fmla="*/ 2 w 912"/>
                <a:gd name="T59" fmla="*/ 47 h 1178"/>
                <a:gd name="T60" fmla="*/ 9 w 912"/>
                <a:gd name="T61" fmla="*/ 31 h 1178"/>
                <a:gd name="T62" fmla="*/ 18 w 912"/>
                <a:gd name="T63" fmla="*/ 18 h 1178"/>
                <a:gd name="T64" fmla="*/ 31 w 912"/>
                <a:gd name="T65" fmla="*/ 9 h 1178"/>
                <a:gd name="T66" fmla="*/ 47 w 912"/>
                <a:gd name="T67" fmla="*/ 2 h 1178"/>
                <a:gd name="T68" fmla="*/ 64 w 912"/>
                <a:gd name="T69" fmla="*/ 0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2" h="1178">
                  <a:moveTo>
                    <a:pt x="128" y="128"/>
                  </a:moveTo>
                  <a:lnTo>
                    <a:pt x="128" y="1050"/>
                  </a:lnTo>
                  <a:lnTo>
                    <a:pt x="761" y="1050"/>
                  </a:lnTo>
                  <a:lnTo>
                    <a:pt x="480" y="128"/>
                  </a:lnTo>
                  <a:lnTo>
                    <a:pt x="128" y="128"/>
                  </a:lnTo>
                  <a:close/>
                  <a:moveTo>
                    <a:pt x="64" y="0"/>
                  </a:moveTo>
                  <a:lnTo>
                    <a:pt x="528" y="0"/>
                  </a:lnTo>
                  <a:lnTo>
                    <a:pt x="544" y="2"/>
                  </a:lnTo>
                  <a:lnTo>
                    <a:pt x="559" y="8"/>
                  </a:lnTo>
                  <a:lnTo>
                    <a:pt x="572" y="17"/>
                  </a:lnTo>
                  <a:lnTo>
                    <a:pt x="581" y="30"/>
                  </a:lnTo>
                  <a:lnTo>
                    <a:pt x="589" y="45"/>
                  </a:lnTo>
                  <a:lnTo>
                    <a:pt x="905" y="1083"/>
                  </a:lnTo>
                  <a:lnTo>
                    <a:pt x="911" y="1098"/>
                  </a:lnTo>
                  <a:lnTo>
                    <a:pt x="912" y="1114"/>
                  </a:lnTo>
                  <a:lnTo>
                    <a:pt x="910" y="1131"/>
                  </a:lnTo>
                  <a:lnTo>
                    <a:pt x="904" y="1146"/>
                  </a:lnTo>
                  <a:lnTo>
                    <a:pt x="894" y="1159"/>
                  </a:lnTo>
                  <a:lnTo>
                    <a:pt x="881" y="1168"/>
                  </a:lnTo>
                  <a:lnTo>
                    <a:pt x="866" y="1175"/>
                  </a:lnTo>
                  <a:lnTo>
                    <a:pt x="849" y="1178"/>
                  </a:lnTo>
                  <a:lnTo>
                    <a:pt x="64" y="1178"/>
                  </a:lnTo>
                  <a:lnTo>
                    <a:pt x="47" y="1175"/>
                  </a:lnTo>
                  <a:lnTo>
                    <a:pt x="31" y="1168"/>
                  </a:lnTo>
                  <a:lnTo>
                    <a:pt x="18" y="1159"/>
                  </a:lnTo>
                  <a:lnTo>
                    <a:pt x="9" y="1146"/>
                  </a:lnTo>
                  <a:lnTo>
                    <a:pt x="2" y="1131"/>
                  </a:lnTo>
                  <a:lnTo>
                    <a:pt x="0" y="1114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9" y="31"/>
                  </a:lnTo>
                  <a:lnTo>
                    <a:pt x="18" y="18"/>
                  </a:lnTo>
                  <a:lnTo>
                    <a:pt x="31" y="9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192334"/>
              <a:endParaRPr lang="es-SV" sz="240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76" name="150 Grupo"/>
          <p:cNvGrpSpPr/>
          <p:nvPr/>
        </p:nvGrpSpPr>
        <p:grpSpPr>
          <a:xfrm>
            <a:off x="7208046" y="5301046"/>
            <a:ext cx="377012" cy="338715"/>
            <a:chOff x="13414375" y="-1338263"/>
            <a:chExt cx="528638" cy="455613"/>
          </a:xfrm>
          <a:solidFill>
            <a:srgbClr val="00B0F0"/>
          </a:solidFill>
        </p:grpSpPr>
        <p:sp>
          <p:nvSpPr>
            <p:cNvPr id="77" name="Freeform 6"/>
            <p:cNvSpPr>
              <a:spLocks/>
            </p:cNvSpPr>
            <p:nvPr/>
          </p:nvSpPr>
          <p:spPr bwMode="auto">
            <a:xfrm>
              <a:off x="13414375" y="-1241425"/>
              <a:ext cx="158750" cy="350838"/>
            </a:xfrm>
            <a:custGeom>
              <a:avLst/>
              <a:gdLst>
                <a:gd name="T0" fmla="*/ 64 w 1005"/>
                <a:gd name="T1" fmla="*/ 0 h 2207"/>
                <a:gd name="T2" fmla="*/ 81 w 1005"/>
                <a:gd name="T3" fmla="*/ 2 h 2207"/>
                <a:gd name="T4" fmla="*/ 97 w 1005"/>
                <a:gd name="T5" fmla="*/ 8 h 2207"/>
                <a:gd name="T6" fmla="*/ 109 w 1005"/>
                <a:gd name="T7" fmla="*/ 18 h 2207"/>
                <a:gd name="T8" fmla="*/ 119 w 1005"/>
                <a:gd name="T9" fmla="*/ 32 h 2207"/>
                <a:gd name="T10" fmla="*/ 126 w 1005"/>
                <a:gd name="T11" fmla="*/ 47 h 2207"/>
                <a:gd name="T12" fmla="*/ 128 w 1005"/>
                <a:gd name="T13" fmla="*/ 63 h 2207"/>
                <a:gd name="T14" fmla="*/ 128 w 1005"/>
                <a:gd name="T15" fmla="*/ 2078 h 2207"/>
                <a:gd name="T16" fmla="*/ 878 w 1005"/>
                <a:gd name="T17" fmla="*/ 2078 h 2207"/>
                <a:gd name="T18" fmla="*/ 878 w 1005"/>
                <a:gd name="T19" fmla="*/ 63 h 2207"/>
                <a:gd name="T20" fmla="*/ 880 w 1005"/>
                <a:gd name="T21" fmla="*/ 47 h 2207"/>
                <a:gd name="T22" fmla="*/ 886 w 1005"/>
                <a:gd name="T23" fmla="*/ 32 h 2207"/>
                <a:gd name="T24" fmla="*/ 896 w 1005"/>
                <a:gd name="T25" fmla="*/ 18 h 2207"/>
                <a:gd name="T26" fmla="*/ 909 w 1005"/>
                <a:gd name="T27" fmla="*/ 8 h 2207"/>
                <a:gd name="T28" fmla="*/ 925 w 1005"/>
                <a:gd name="T29" fmla="*/ 2 h 2207"/>
                <a:gd name="T30" fmla="*/ 941 w 1005"/>
                <a:gd name="T31" fmla="*/ 0 h 2207"/>
                <a:gd name="T32" fmla="*/ 958 w 1005"/>
                <a:gd name="T33" fmla="*/ 2 h 2207"/>
                <a:gd name="T34" fmla="*/ 973 w 1005"/>
                <a:gd name="T35" fmla="*/ 8 h 2207"/>
                <a:gd name="T36" fmla="*/ 987 w 1005"/>
                <a:gd name="T37" fmla="*/ 18 h 2207"/>
                <a:gd name="T38" fmla="*/ 997 w 1005"/>
                <a:gd name="T39" fmla="*/ 32 h 2207"/>
                <a:gd name="T40" fmla="*/ 1003 w 1005"/>
                <a:gd name="T41" fmla="*/ 47 h 2207"/>
                <a:gd name="T42" fmla="*/ 1005 w 1005"/>
                <a:gd name="T43" fmla="*/ 63 h 2207"/>
                <a:gd name="T44" fmla="*/ 1005 w 1005"/>
                <a:gd name="T45" fmla="*/ 2143 h 2207"/>
                <a:gd name="T46" fmla="*/ 1003 w 1005"/>
                <a:gd name="T47" fmla="*/ 2159 h 2207"/>
                <a:gd name="T48" fmla="*/ 997 w 1005"/>
                <a:gd name="T49" fmla="*/ 2174 h 2207"/>
                <a:gd name="T50" fmla="*/ 987 w 1005"/>
                <a:gd name="T51" fmla="*/ 2187 h 2207"/>
                <a:gd name="T52" fmla="*/ 973 w 1005"/>
                <a:gd name="T53" fmla="*/ 2198 h 2207"/>
                <a:gd name="T54" fmla="*/ 958 w 1005"/>
                <a:gd name="T55" fmla="*/ 2204 h 2207"/>
                <a:gd name="T56" fmla="*/ 941 w 1005"/>
                <a:gd name="T57" fmla="*/ 2207 h 2207"/>
                <a:gd name="T58" fmla="*/ 64 w 1005"/>
                <a:gd name="T59" fmla="*/ 2207 h 2207"/>
                <a:gd name="T60" fmla="*/ 47 w 1005"/>
                <a:gd name="T61" fmla="*/ 2204 h 2207"/>
                <a:gd name="T62" fmla="*/ 32 w 1005"/>
                <a:gd name="T63" fmla="*/ 2198 h 2207"/>
                <a:gd name="T64" fmla="*/ 18 w 1005"/>
                <a:gd name="T65" fmla="*/ 2187 h 2207"/>
                <a:gd name="T66" fmla="*/ 9 w 1005"/>
                <a:gd name="T67" fmla="*/ 2174 h 2207"/>
                <a:gd name="T68" fmla="*/ 2 w 1005"/>
                <a:gd name="T69" fmla="*/ 2159 h 2207"/>
                <a:gd name="T70" fmla="*/ 0 w 1005"/>
                <a:gd name="T71" fmla="*/ 2143 h 2207"/>
                <a:gd name="T72" fmla="*/ 0 w 1005"/>
                <a:gd name="T73" fmla="*/ 63 h 2207"/>
                <a:gd name="T74" fmla="*/ 2 w 1005"/>
                <a:gd name="T75" fmla="*/ 47 h 2207"/>
                <a:gd name="T76" fmla="*/ 9 w 1005"/>
                <a:gd name="T77" fmla="*/ 32 h 2207"/>
                <a:gd name="T78" fmla="*/ 18 w 1005"/>
                <a:gd name="T79" fmla="*/ 18 h 2207"/>
                <a:gd name="T80" fmla="*/ 32 w 1005"/>
                <a:gd name="T81" fmla="*/ 8 h 2207"/>
                <a:gd name="T82" fmla="*/ 47 w 1005"/>
                <a:gd name="T83" fmla="*/ 2 h 2207"/>
                <a:gd name="T84" fmla="*/ 64 w 1005"/>
                <a:gd name="T85" fmla="*/ 0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5" h="2207">
                  <a:moveTo>
                    <a:pt x="64" y="0"/>
                  </a:moveTo>
                  <a:lnTo>
                    <a:pt x="81" y="2"/>
                  </a:lnTo>
                  <a:lnTo>
                    <a:pt x="97" y="8"/>
                  </a:lnTo>
                  <a:lnTo>
                    <a:pt x="109" y="18"/>
                  </a:lnTo>
                  <a:lnTo>
                    <a:pt x="119" y="32"/>
                  </a:lnTo>
                  <a:lnTo>
                    <a:pt x="126" y="47"/>
                  </a:lnTo>
                  <a:lnTo>
                    <a:pt x="128" y="63"/>
                  </a:lnTo>
                  <a:lnTo>
                    <a:pt x="128" y="2078"/>
                  </a:lnTo>
                  <a:lnTo>
                    <a:pt x="878" y="2078"/>
                  </a:lnTo>
                  <a:lnTo>
                    <a:pt x="878" y="63"/>
                  </a:lnTo>
                  <a:lnTo>
                    <a:pt x="880" y="47"/>
                  </a:lnTo>
                  <a:lnTo>
                    <a:pt x="886" y="32"/>
                  </a:lnTo>
                  <a:lnTo>
                    <a:pt x="896" y="18"/>
                  </a:lnTo>
                  <a:lnTo>
                    <a:pt x="909" y="8"/>
                  </a:lnTo>
                  <a:lnTo>
                    <a:pt x="925" y="2"/>
                  </a:lnTo>
                  <a:lnTo>
                    <a:pt x="941" y="0"/>
                  </a:lnTo>
                  <a:lnTo>
                    <a:pt x="958" y="2"/>
                  </a:lnTo>
                  <a:lnTo>
                    <a:pt x="973" y="8"/>
                  </a:lnTo>
                  <a:lnTo>
                    <a:pt x="987" y="18"/>
                  </a:lnTo>
                  <a:lnTo>
                    <a:pt x="997" y="32"/>
                  </a:lnTo>
                  <a:lnTo>
                    <a:pt x="1003" y="47"/>
                  </a:lnTo>
                  <a:lnTo>
                    <a:pt x="1005" y="63"/>
                  </a:lnTo>
                  <a:lnTo>
                    <a:pt x="1005" y="2143"/>
                  </a:lnTo>
                  <a:lnTo>
                    <a:pt x="1003" y="2159"/>
                  </a:lnTo>
                  <a:lnTo>
                    <a:pt x="997" y="2174"/>
                  </a:lnTo>
                  <a:lnTo>
                    <a:pt x="987" y="2187"/>
                  </a:lnTo>
                  <a:lnTo>
                    <a:pt x="973" y="2198"/>
                  </a:lnTo>
                  <a:lnTo>
                    <a:pt x="958" y="2204"/>
                  </a:lnTo>
                  <a:lnTo>
                    <a:pt x="941" y="2207"/>
                  </a:lnTo>
                  <a:lnTo>
                    <a:pt x="64" y="2207"/>
                  </a:lnTo>
                  <a:lnTo>
                    <a:pt x="47" y="2204"/>
                  </a:lnTo>
                  <a:lnTo>
                    <a:pt x="32" y="2198"/>
                  </a:lnTo>
                  <a:lnTo>
                    <a:pt x="18" y="2187"/>
                  </a:lnTo>
                  <a:lnTo>
                    <a:pt x="9" y="2174"/>
                  </a:lnTo>
                  <a:lnTo>
                    <a:pt x="2" y="2159"/>
                  </a:lnTo>
                  <a:lnTo>
                    <a:pt x="0" y="2143"/>
                  </a:lnTo>
                  <a:lnTo>
                    <a:pt x="0" y="63"/>
                  </a:lnTo>
                  <a:lnTo>
                    <a:pt x="2" y="47"/>
                  </a:lnTo>
                  <a:lnTo>
                    <a:pt x="9" y="32"/>
                  </a:lnTo>
                  <a:lnTo>
                    <a:pt x="18" y="18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192334"/>
              <a:endParaRPr lang="es-SV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8" name="Freeform 7"/>
            <p:cNvSpPr>
              <a:spLocks/>
            </p:cNvSpPr>
            <p:nvPr/>
          </p:nvSpPr>
          <p:spPr bwMode="auto">
            <a:xfrm>
              <a:off x="13595350" y="-1338263"/>
              <a:ext cx="160338" cy="447675"/>
            </a:xfrm>
            <a:custGeom>
              <a:avLst/>
              <a:gdLst>
                <a:gd name="T0" fmla="*/ 65 w 1005"/>
                <a:gd name="T1" fmla="*/ 0 h 2818"/>
                <a:gd name="T2" fmla="*/ 82 w 1005"/>
                <a:gd name="T3" fmla="*/ 2 h 2818"/>
                <a:gd name="T4" fmla="*/ 97 w 1005"/>
                <a:gd name="T5" fmla="*/ 9 h 2818"/>
                <a:gd name="T6" fmla="*/ 109 w 1005"/>
                <a:gd name="T7" fmla="*/ 20 h 2818"/>
                <a:gd name="T8" fmla="*/ 120 w 1005"/>
                <a:gd name="T9" fmla="*/ 32 h 2818"/>
                <a:gd name="T10" fmla="*/ 127 w 1005"/>
                <a:gd name="T11" fmla="*/ 47 h 2818"/>
                <a:gd name="T12" fmla="*/ 129 w 1005"/>
                <a:gd name="T13" fmla="*/ 64 h 2818"/>
                <a:gd name="T14" fmla="*/ 129 w 1005"/>
                <a:gd name="T15" fmla="*/ 2689 h 2818"/>
                <a:gd name="T16" fmla="*/ 878 w 1005"/>
                <a:gd name="T17" fmla="*/ 2689 h 2818"/>
                <a:gd name="T18" fmla="*/ 878 w 1005"/>
                <a:gd name="T19" fmla="*/ 64 h 2818"/>
                <a:gd name="T20" fmla="*/ 880 w 1005"/>
                <a:gd name="T21" fmla="*/ 47 h 2818"/>
                <a:gd name="T22" fmla="*/ 886 w 1005"/>
                <a:gd name="T23" fmla="*/ 32 h 2818"/>
                <a:gd name="T24" fmla="*/ 896 w 1005"/>
                <a:gd name="T25" fmla="*/ 20 h 2818"/>
                <a:gd name="T26" fmla="*/ 910 w 1005"/>
                <a:gd name="T27" fmla="*/ 9 h 2818"/>
                <a:gd name="T28" fmla="*/ 925 w 1005"/>
                <a:gd name="T29" fmla="*/ 2 h 2818"/>
                <a:gd name="T30" fmla="*/ 941 w 1005"/>
                <a:gd name="T31" fmla="*/ 0 h 2818"/>
                <a:gd name="T32" fmla="*/ 959 w 1005"/>
                <a:gd name="T33" fmla="*/ 2 h 2818"/>
                <a:gd name="T34" fmla="*/ 974 w 1005"/>
                <a:gd name="T35" fmla="*/ 9 h 2818"/>
                <a:gd name="T36" fmla="*/ 987 w 1005"/>
                <a:gd name="T37" fmla="*/ 20 h 2818"/>
                <a:gd name="T38" fmla="*/ 997 w 1005"/>
                <a:gd name="T39" fmla="*/ 32 h 2818"/>
                <a:gd name="T40" fmla="*/ 1003 w 1005"/>
                <a:gd name="T41" fmla="*/ 47 h 2818"/>
                <a:gd name="T42" fmla="*/ 1005 w 1005"/>
                <a:gd name="T43" fmla="*/ 64 h 2818"/>
                <a:gd name="T44" fmla="*/ 1005 w 1005"/>
                <a:gd name="T45" fmla="*/ 2754 h 2818"/>
                <a:gd name="T46" fmla="*/ 1003 w 1005"/>
                <a:gd name="T47" fmla="*/ 2770 h 2818"/>
                <a:gd name="T48" fmla="*/ 997 w 1005"/>
                <a:gd name="T49" fmla="*/ 2785 h 2818"/>
                <a:gd name="T50" fmla="*/ 987 w 1005"/>
                <a:gd name="T51" fmla="*/ 2798 h 2818"/>
                <a:gd name="T52" fmla="*/ 974 w 1005"/>
                <a:gd name="T53" fmla="*/ 2809 h 2818"/>
                <a:gd name="T54" fmla="*/ 959 w 1005"/>
                <a:gd name="T55" fmla="*/ 2815 h 2818"/>
                <a:gd name="T56" fmla="*/ 941 w 1005"/>
                <a:gd name="T57" fmla="*/ 2818 h 2818"/>
                <a:gd name="T58" fmla="*/ 65 w 1005"/>
                <a:gd name="T59" fmla="*/ 2818 h 2818"/>
                <a:gd name="T60" fmla="*/ 47 w 1005"/>
                <a:gd name="T61" fmla="*/ 2815 h 2818"/>
                <a:gd name="T62" fmla="*/ 32 w 1005"/>
                <a:gd name="T63" fmla="*/ 2809 h 2818"/>
                <a:gd name="T64" fmla="*/ 20 w 1005"/>
                <a:gd name="T65" fmla="*/ 2798 h 2818"/>
                <a:gd name="T66" fmla="*/ 10 w 1005"/>
                <a:gd name="T67" fmla="*/ 2785 h 2818"/>
                <a:gd name="T68" fmla="*/ 3 w 1005"/>
                <a:gd name="T69" fmla="*/ 2770 h 2818"/>
                <a:gd name="T70" fmla="*/ 0 w 1005"/>
                <a:gd name="T71" fmla="*/ 2754 h 2818"/>
                <a:gd name="T72" fmla="*/ 0 w 1005"/>
                <a:gd name="T73" fmla="*/ 64 h 2818"/>
                <a:gd name="T74" fmla="*/ 3 w 1005"/>
                <a:gd name="T75" fmla="*/ 47 h 2818"/>
                <a:gd name="T76" fmla="*/ 10 w 1005"/>
                <a:gd name="T77" fmla="*/ 32 h 2818"/>
                <a:gd name="T78" fmla="*/ 20 w 1005"/>
                <a:gd name="T79" fmla="*/ 20 h 2818"/>
                <a:gd name="T80" fmla="*/ 32 w 1005"/>
                <a:gd name="T81" fmla="*/ 9 h 2818"/>
                <a:gd name="T82" fmla="*/ 47 w 1005"/>
                <a:gd name="T83" fmla="*/ 2 h 2818"/>
                <a:gd name="T84" fmla="*/ 65 w 1005"/>
                <a:gd name="T85" fmla="*/ 0 h 2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5" h="2818">
                  <a:moveTo>
                    <a:pt x="65" y="0"/>
                  </a:moveTo>
                  <a:lnTo>
                    <a:pt x="82" y="2"/>
                  </a:lnTo>
                  <a:lnTo>
                    <a:pt x="97" y="9"/>
                  </a:lnTo>
                  <a:lnTo>
                    <a:pt x="109" y="20"/>
                  </a:lnTo>
                  <a:lnTo>
                    <a:pt x="120" y="32"/>
                  </a:lnTo>
                  <a:lnTo>
                    <a:pt x="127" y="47"/>
                  </a:lnTo>
                  <a:lnTo>
                    <a:pt x="129" y="64"/>
                  </a:lnTo>
                  <a:lnTo>
                    <a:pt x="129" y="2689"/>
                  </a:lnTo>
                  <a:lnTo>
                    <a:pt x="878" y="2689"/>
                  </a:lnTo>
                  <a:lnTo>
                    <a:pt x="878" y="64"/>
                  </a:lnTo>
                  <a:lnTo>
                    <a:pt x="880" y="47"/>
                  </a:lnTo>
                  <a:lnTo>
                    <a:pt x="886" y="32"/>
                  </a:lnTo>
                  <a:lnTo>
                    <a:pt x="896" y="20"/>
                  </a:lnTo>
                  <a:lnTo>
                    <a:pt x="910" y="9"/>
                  </a:lnTo>
                  <a:lnTo>
                    <a:pt x="925" y="2"/>
                  </a:lnTo>
                  <a:lnTo>
                    <a:pt x="941" y="0"/>
                  </a:lnTo>
                  <a:lnTo>
                    <a:pt x="959" y="2"/>
                  </a:lnTo>
                  <a:lnTo>
                    <a:pt x="974" y="9"/>
                  </a:lnTo>
                  <a:lnTo>
                    <a:pt x="987" y="20"/>
                  </a:lnTo>
                  <a:lnTo>
                    <a:pt x="997" y="32"/>
                  </a:lnTo>
                  <a:lnTo>
                    <a:pt x="1003" y="47"/>
                  </a:lnTo>
                  <a:lnTo>
                    <a:pt x="1005" y="64"/>
                  </a:lnTo>
                  <a:lnTo>
                    <a:pt x="1005" y="2754"/>
                  </a:lnTo>
                  <a:lnTo>
                    <a:pt x="1003" y="2770"/>
                  </a:lnTo>
                  <a:lnTo>
                    <a:pt x="997" y="2785"/>
                  </a:lnTo>
                  <a:lnTo>
                    <a:pt x="987" y="2798"/>
                  </a:lnTo>
                  <a:lnTo>
                    <a:pt x="974" y="2809"/>
                  </a:lnTo>
                  <a:lnTo>
                    <a:pt x="959" y="2815"/>
                  </a:lnTo>
                  <a:lnTo>
                    <a:pt x="941" y="2818"/>
                  </a:lnTo>
                  <a:lnTo>
                    <a:pt x="65" y="2818"/>
                  </a:lnTo>
                  <a:lnTo>
                    <a:pt x="47" y="2815"/>
                  </a:lnTo>
                  <a:lnTo>
                    <a:pt x="32" y="2809"/>
                  </a:lnTo>
                  <a:lnTo>
                    <a:pt x="20" y="2798"/>
                  </a:lnTo>
                  <a:lnTo>
                    <a:pt x="10" y="2785"/>
                  </a:lnTo>
                  <a:lnTo>
                    <a:pt x="3" y="2770"/>
                  </a:lnTo>
                  <a:lnTo>
                    <a:pt x="0" y="2754"/>
                  </a:lnTo>
                  <a:lnTo>
                    <a:pt x="0" y="64"/>
                  </a:lnTo>
                  <a:lnTo>
                    <a:pt x="3" y="47"/>
                  </a:lnTo>
                  <a:lnTo>
                    <a:pt x="10" y="32"/>
                  </a:lnTo>
                  <a:lnTo>
                    <a:pt x="20" y="20"/>
                  </a:lnTo>
                  <a:lnTo>
                    <a:pt x="32" y="9"/>
                  </a:lnTo>
                  <a:lnTo>
                    <a:pt x="47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192334"/>
              <a:endParaRPr lang="es-SV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9" name="Freeform 8"/>
            <p:cNvSpPr>
              <a:spLocks/>
            </p:cNvSpPr>
            <p:nvPr/>
          </p:nvSpPr>
          <p:spPr bwMode="auto">
            <a:xfrm>
              <a:off x="13765213" y="-1235075"/>
              <a:ext cx="177800" cy="352425"/>
            </a:xfrm>
            <a:custGeom>
              <a:avLst/>
              <a:gdLst>
                <a:gd name="T0" fmla="*/ 598 w 1122"/>
                <a:gd name="T1" fmla="*/ 0 h 2218"/>
                <a:gd name="T2" fmla="*/ 614 w 1122"/>
                <a:gd name="T3" fmla="*/ 2 h 2218"/>
                <a:gd name="T4" fmla="*/ 631 w 1122"/>
                <a:gd name="T5" fmla="*/ 9 h 2218"/>
                <a:gd name="T6" fmla="*/ 643 w 1122"/>
                <a:gd name="T7" fmla="*/ 19 h 2218"/>
                <a:gd name="T8" fmla="*/ 653 w 1122"/>
                <a:gd name="T9" fmla="*/ 32 h 2218"/>
                <a:gd name="T10" fmla="*/ 659 w 1122"/>
                <a:gd name="T11" fmla="*/ 49 h 2218"/>
                <a:gd name="T12" fmla="*/ 1120 w 1122"/>
                <a:gd name="T13" fmla="*/ 1983 h 2218"/>
                <a:gd name="T14" fmla="*/ 1122 w 1122"/>
                <a:gd name="T15" fmla="*/ 2001 h 2218"/>
                <a:gd name="T16" fmla="*/ 1119 w 1122"/>
                <a:gd name="T17" fmla="*/ 2017 h 2218"/>
                <a:gd name="T18" fmla="*/ 1112 w 1122"/>
                <a:gd name="T19" fmla="*/ 2032 h 2218"/>
                <a:gd name="T20" fmla="*/ 1102 w 1122"/>
                <a:gd name="T21" fmla="*/ 2044 h 2218"/>
                <a:gd name="T22" fmla="*/ 1089 w 1122"/>
                <a:gd name="T23" fmla="*/ 2055 h 2218"/>
                <a:gd name="T24" fmla="*/ 1073 w 1122"/>
                <a:gd name="T25" fmla="*/ 2061 h 2218"/>
                <a:gd name="T26" fmla="*/ 423 w 1122"/>
                <a:gd name="T27" fmla="*/ 2216 h 2218"/>
                <a:gd name="T28" fmla="*/ 416 w 1122"/>
                <a:gd name="T29" fmla="*/ 2217 h 2218"/>
                <a:gd name="T30" fmla="*/ 409 w 1122"/>
                <a:gd name="T31" fmla="*/ 2218 h 2218"/>
                <a:gd name="T32" fmla="*/ 391 w 1122"/>
                <a:gd name="T33" fmla="*/ 2216 h 2218"/>
                <a:gd name="T34" fmla="*/ 375 w 1122"/>
                <a:gd name="T35" fmla="*/ 2208 h 2218"/>
                <a:gd name="T36" fmla="*/ 362 w 1122"/>
                <a:gd name="T37" fmla="*/ 2197 h 2218"/>
                <a:gd name="T38" fmla="*/ 353 w 1122"/>
                <a:gd name="T39" fmla="*/ 2184 h 2218"/>
                <a:gd name="T40" fmla="*/ 347 w 1122"/>
                <a:gd name="T41" fmla="*/ 2169 h 2218"/>
                <a:gd name="T42" fmla="*/ 1 w 1122"/>
                <a:gd name="T43" fmla="*/ 723 h 2218"/>
                <a:gd name="T44" fmla="*/ 0 w 1122"/>
                <a:gd name="T45" fmla="*/ 705 h 2218"/>
                <a:gd name="T46" fmla="*/ 4 w 1122"/>
                <a:gd name="T47" fmla="*/ 689 h 2218"/>
                <a:gd name="T48" fmla="*/ 10 w 1122"/>
                <a:gd name="T49" fmla="*/ 674 h 2218"/>
                <a:gd name="T50" fmla="*/ 20 w 1122"/>
                <a:gd name="T51" fmla="*/ 662 h 2218"/>
                <a:gd name="T52" fmla="*/ 33 w 1122"/>
                <a:gd name="T53" fmla="*/ 652 h 2218"/>
                <a:gd name="T54" fmla="*/ 49 w 1122"/>
                <a:gd name="T55" fmla="*/ 645 h 2218"/>
                <a:gd name="T56" fmla="*/ 67 w 1122"/>
                <a:gd name="T57" fmla="*/ 643 h 2218"/>
                <a:gd name="T58" fmla="*/ 83 w 1122"/>
                <a:gd name="T59" fmla="*/ 646 h 2218"/>
                <a:gd name="T60" fmla="*/ 98 w 1122"/>
                <a:gd name="T61" fmla="*/ 654 h 2218"/>
                <a:gd name="T62" fmla="*/ 110 w 1122"/>
                <a:gd name="T63" fmla="*/ 664 h 2218"/>
                <a:gd name="T64" fmla="*/ 121 w 1122"/>
                <a:gd name="T65" fmla="*/ 677 h 2218"/>
                <a:gd name="T66" fmla="*/ 127 w 1122"/>
                <a:gd name="T67" fmla="*/ 693 h 2218"/>
                <a:gd name="T68" fmla="*/ 457 w 1122"/>
                <a:gd name="T69" fmla="*/ 2076 h 2218"/>
                <a:gd name="T70" fmla="*/ 981 w 1122"/>
                <a:gd name="T71" fmla="*/ 1951 h 2218"/>
                <a:gd name="T72" fmla="*/ 549 w 1122"/>
                <a:gd name="T73" fmla="*/ 140 h 2218"/>
                <a:gd name="T74" fmla="*/ 112 w 1122"/>
                <a:gd name="T75" fmla="*/ 244 h 2218"/>
                <a:gd name="T76" fmla="*/ 96 w 1122"/>
                <a:gd name="T77" fmla="*/ 246 h 2218"/>
                <a:gd name="T78" fmla="*/ 80 w 1122"/>
                <a:gd name="T79" fmla="*/ 243 h 2218"/>
                <a:gd name="T80" fmla="*/ 65 w 1122"/>
                <a:gd name="T81" fmla="*/ 237 h 2218"/>
                <a:gd name="T82" fmla="*/ 52 w 1122"/>
                <a:gd name="T83" fmla="*/ 227 h 2218"/>
                <a:gd name="T84" fmla="*/ 42 w 1122"/>
                <a:gd name="T85" fmla="*/ 214 h 2218"/>
                <a:gd name="T86" fmla="*/ 36 w 1122"/>
                <a:gd name="T87" fmla="*/ 197 h 2218"/>
                <a:gd name="T88" fmla="*/ 34 w 1122"/>
                <a:gd name="T89" fmla="*/ 180 h 2218"/>
                <a:gd name="T90" fmla="*/ 37 w 1122"/>
                <a:gd name="T91" fmla="*/ 164 h 2218"/>
                <a:gd name="T92" fmla="*/ 43 w 1122"/>
                <a:gd name="T93" fmla="*/ 149 h 2218"/>
                <a:gd name="T94" fmla="*/ 53 w 1122"/>
                <a:gd name="T95" fmla="*/ 136 h 2218"/>
                <a:gd name="T96" fmla="*/ 68 w 1122"/>
                <a:gd name="T97" fmla="*/ 126 h 2218"/>
                <a:gd name="T98" fmla="*/ 83 w 1122"/>
                <a:gd name="T99" fmla="*/ 120 h 2218"/>
                <a:gd name="T100" fmla="*/ 582 w 1122"/>
                <a:gd name="T101" fmla="*/ 1 h 2218"/>
                <a:gd name="T102" fmla="*/ 598 w 1122"/>
                <a:gd name="T103" fmla="*/ 0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2" h="2218">
                  <a:moveTo>
                    <a:pt x="598" y="0"/>
                  </a:moveTo>
                  <a:lnTo>
                    <a:pt x="614" y="2"/>
                  </a:lnTo>
                  <a:lnTo>
                    <a:pt x="631" y="9"/>
                  </a:lnTo>
                  <a:lnTo>
                    <a:pt x="643" y="19"/>
                  </a:lnTo>
                  <a:lnTo>
                    <a:pt x="653" y="32"/>
                  </a:lnTo>
                  <a:lnTo>
                    <a:pt x="659" y="49"/>
                  </a:lnTo>
                  <a:lnTo>
                    <a:pt x="1120" y="1983"/>
                  </a:lnTo>
                  <a:lnTo>
                    <a:pt x="1122" y="2001"/>
                  </a:lnTo>
                  <a:lnTo>
                    <a:pt x="1119" y="2017"/>
                  </a:lnTo>
                  <a:lnTo>
                    <a:pt x="1112" y="2032"/>
                  </a:lnTo>
                  <a:lnTo>
                    <a:pt x="1102" y="2044"/>
                  </a:lnTo>
                  <a:lnTo>
                    <a:pt x="1089" y="2055"/>
                  </a:lnTo>
                  <a:lnTo>
                    <a:pt x="1073" y="2061"/>
                  </a:lnTo>
                  <a:lnTo>
                    <a:pt x="423" y="2216"/>
                  </a:lnTo>
                  <a:lnTo>
                    <a:pt x="416" y="2217"/>
                  </a:lnTo>
                  <a:lnTo>
                    <a:pt x="409" y="2218"/>
                  </a:lnTo>
                  <a:lnTo>
                    <a:pt x="391" y="2216"/>
                  </a:lnTo>
                  <a:lnTo>
                    <a:pt x="375" y="2208"/>
                  </a:lnTo>
                  <a:lnTo>
                    <a:pt x="362" y="2197"/>
                  </a:lnTo>
                  <a:lnTo>
                    <a:pt x="353" y="2184"/>
                  </a:lnTo>
                  <a:lnTo>
                    <a:pt x="347" y="2169"/>
                  </a:lnTo>
                  <a:lnTo>
                    <a:pt x="1" y="723"/>
                  </a:lnTo>
                  <a:lnTo>
                    <a:pt x="0" y="705"/>
                  </a:lnTo>
                  <a:lnTo>
                    <a:pt x="4" y="689"/>
                  </a:lnTo>
                  <a:lnTo>
                    <a:pt x="10" y="674"/>
                  </a:lnTo>
                  <a:lnTo>
                    <a:pt x="20" y="662"/>
                  </a:lnTo>
                  <a:lnTo>
                    <a:pt x="33" y="652"/>
                  </a:lnTo>
                  <a:lnTo>
                    <a:pt x="49" y="645"/>
                  </a:lnTo>
                  <a:lnTo>
                    <a:pt x="67" y="643"/>
                  </a:lnTo>
                  <a:lnTo>
                    <a:pt x="83" y="646"/>
                  </a:lnTo>
                  <a:lnTo>
                    <a:pt x="98" y="654"/>
                  </a:lnTo>
                  <a:lnTo>
                    <a:pt x="110" y="664"/>
                  </a:lnTo>
                  <a:lnTo>
                    <a:pt x="121" y="677"/>
                  </a:lnTo>
                  <a:lnTo>
                    <a:pt x="127" y="693"/>
                  </a:lnTo>
                  <a:lnTo>
                    <a:pt x="457" y="2076"/>
                  </a:lnTo>
                  <a:lnTo>
                    <a:pt x="981" y="1951"/>
                  </a:lnTo>
                  <a:lnTo>
                    <a:pt x="549" y="140"/>
                  </a:lnTo>
                  <a:lnTo>
                    <a:pt x="112" y="244"/>
                  </a:lnTo>
                  <a:lnTo>
                    <a:pt x="96" y="246"/>
                  </a:lnTo>
                  <a:lnTo>
                    <a:pt x="80" y="243"/>
                  </a:lnTo>
                  <a:lnTo>
                    <a:pt x="65" y="237"/>
                  </a:lnTo>
                  <a:lnTo>
                    <a:pt x="52" y="227"/>
                  </a:lnTo>
                  <a:lnTo>
                    <a:pt x="42" y="214"/>
                  </a:lnTo>
                  <a:lnTo>
                    <a:pt x="36" y="197"/>
                  </a:lnTo>
                  <a:lnTo>
                    <a:pt x="34" y="180"/>
                  </a:lnTo>
                  <a:lnTo>
                    <a:pt x="37" y="164"/>
                  </a:lnTo>
                  <a:lnTo>
                    <a:pt x="43" y="149"/>
                  </a:lnTo>
                  <a:lnTo>
                    <a:pt x="53" y="136"/>
                  </a:lnTo>
                  <a:lnTo>
                    <a:pt x="68" y="126"/>
                  </a:lnTo>
                  <a:lnTo>
                    <a:pt x="83" y="120"/>
                  </a:lnTo>
                  <a:lnTo>
                    <a:pt x="582" y="1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192334"/>
              <a:endParaRPr lang="es-SV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80" name="Freeform 9"/>
            <p:cNvSpPr>
              <a:spLocks/>
            </p:cNvSpPr>
            <p:nvPr/>
          </p:nvSpPr>
          <p:spPr bwMode="auto">
            <a:xfrm>
              <a:off x="13460413" y="-1182688"/>
              <a:ext cx="68263" cy="68263"/>
            </a:xfrm>
            <a:custGeom>
              <a:avLst/>
              <a:gdLst>
                <a:gd name="T0" fmla="*/ 218 w 435"/>
                <a:gd name="T1" fmla="*/ 0 h 433"/>
                <a:gd name="T2" fmla="*/ 253 w 435"/>
                <a:gd name="T3" fmla="*/ 2 h 433"/>
                <a:gd name="T4" fmla="*/ 286 w 435"/>
                <a:gd name="T5" fmla="*/ 10 h 433"/>
                <a:gd name="T6" fmla="*/ 317 w 435"/>
                <a:gd name="T7" fmla="*/ 23 h 433"/>
                <a:gd name="T8" fmla="*/ 345 w 435"/>
                <a:gd name="T9" fmla="*/ 41 h 433"/>
                <a:gd name="T10" fmla="*/ 371 w 435"/>
                <a:gd name="T11" fmla="*/ 63 h 433"/>
                <a:gd name="T12" fmla="*/ 392 w 435"/>
                <a:gd name="T13" fmla="*/ 88 h 433"/>
                <a:gd name="T14" fmla="*/ 410 w 435"/>
                <a:gd name="T15" fmla="*/ 117 h 433"/>
                <a:gd name="T16" fmla="*/ 424 w 435"/>
                <a:gd name="T17" fmla="*/ 147 h 433"/>
                <a:gd name="T18" fmla="*/ 432 w 435"/>
                <a:gd name="T19" fmla="*/ 181 h 433"/>
                <a:gd name="T20" fmla="*/ 435 w 435"/>
                <a:gd name="T21" fmla="*/ 217 h 433"/>
                <a:gd name="T22" fmla="*/ 432 w 435"/>
                <a:gd name="T23" fmla="*/ 251 h 433"/>
                <a:gd name="T24" fmla="*/ 424 w 435"/>
                <a:gd name="T25" fmla="*/ 285 h 433"/>
                <a:gd name="T26" fmla="*/ 410 w 435"/>
                <a:gd name="T27" fmla="*/ 316 h 433"/>
                <a:gd name="T28" fmla="*/ 392 w 435"/>
                <a:gd name="T29" fmla="*/ 345 h 433"/>
                <a:gd name="T30" fmla="*/ 371 w 435"/>
                <a:gd name="T31" fmla="*/ 370 h 433"/>
                <a:gd name="T32" fmla="*/ 345 w 435"/>
                <a:gd name="T33" fmla="*/ 392 h 433"/>
                <a:gd name="T34" fmla="*/ 317 w 435"/>
                <a:gd name="T35" fmla="*/ 409 h 433"/>
                <a:gd name="T36" fmla="*/ 286 w 435"/>
                <a:gd name="T37" fmla="*/ 422 h 433"/>
                <a:gd name="T38" fmla="*/ 253 w 435"/>
                <a:gd name="T39" fmla="*/ 430 h 433"/>
                <a:gd name="T40" fmla="*/ 218 w 435"/>
                <a:gd name="T41" fmla="*/ 433 h 433"/>
                <a:gd name="T42" fmla="*/ 182 w 435"/>
                <a:gd name="T43" fmla="*/ 430 h 433"/>
                <a:gd name="T44" fmla="*/ 149 w 435"/>
                <a:gd name="T45" fmla="*/ 422 h 433"/>
                <a:gd name="T46" fmla="*/ 118 w 435"/>
                <a:gd name="T47" fmla="*/ 409 h 433"/>
                <a:gd name="T48" fmla="*/ 90 w 435"/>
                <a:gd name="T49" fmla="*/ 392 h 433"/>
                <a:gd name="T50" fmla="*/ 64 w 435"/>
                <a:gd name="T51" fmla="*/ 370 h 433"/>
                <a:gd name="T52" fmla="*/ 43 w 435"/>
                <a:gd name="T53" fmla="*/ 345 h 433"/>
                <a:gd name="T54" fmla="*/ 25 w 435"/>
                <a:gd name="T55" fmla="*/ 316 h 433"/>
                <a:gd name="T56" fmla="*/ 11 w 435"/>
                <a:gd name="T57" fmla="*/ 285 h 433"/>
                <a:gd name="T58" fmla="*/ 3 w 435"/>
                <a:gd name="T59" fmla="*/ 251 h 433"/>
                <a:gd name="T60" fmla="*/ 0 w 435"/>
                <a:gd name="T61" fmla="*/ 217 h 433"/>
                <a:gd name="T62" fmla="*/ 3 w 435"/>
                <a:gd name="T63" fmla="*/ 181 h 433"/>
                <a:gd name="T64" fmla="*/ 11 w 435"/>
                <a:gd name="T65" fmla="*/ 147 h 433"/>
                <a:gd name="T66" fmla="*/ 25 w 435"/>
                <a:gd name="T67" fmla="*/ 117 h 433"/>
                <a:gd name="T68" fmla="*/ 43 w 435"/>
                <a:gd name="T69" fmla="*/ 88 h 433"/>
                <a:gd name="T70" fmla="*/ 64 w 435"/>
                <a:gd name="T71" fmla="*/ 63 h 433"/>
                <a:gd name="T72" fmla="*/ 90 w 435"/>
                <a:gd name="T73" fmla="*/ 41 h 433"/>
                <a:gd name="T74" fmla="*/ 118 w 435"/>
                <a:gd name="T75" fmla="*/ 23 h 433"/>
                <a:gd name="T76" fmla="*/ 149 w 435"/>
                <a:gd name="T77" fmla="*/ 10 h 433"/>
                <a:gd name="T78" fmla="*/ 182 w 435"/>
                <a:gd name="T79" fmla="*/ 2 h 433"/>
                <a:gd name="T80" fmla="*/ 218 w 435"/>
                <a:gd name="T81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33">
                  <a:moveTo>
                    <a:pt x="218" y="0"/>
                  </a:moveTo>
                  <a:lnTo>
                    <a:pt x="253" y="2"/>
                  </a:lnTo>
                  <a:lnTo>
                    <a:pt x="286" y="10"/>
                  </a:lnTo>
                  <a:lnTo>
                    <a:pt x="317" y="23"/>
                  </a:lnTo>
                  <a:lnTo>
                    <a:pt x="345" y="41"/>
                  </a:lnTo>
                  <a:lnTo>
                    <a:pt x="371" y="63"/>
                  </a:lnTo>
                  <a:lnTo>
                    <a:pt x="392" y="88"/>
                  </a:lnTo>
                  <a:lnTo>
                    <a:pt x="410" y="117"/>
                  </a:lnTo>
                  <a:lnTo>
                    <a:pt x="424" y="147"/>
                  </a:lnTo>
                  <a:lnTo>
                    <a:pt x="432" y="181"/>
                  </a:lnTo>
                  <a:lnTo>
                    <a:pt x="435" y="217"/>
                  </a:lnTo>
                  <a:lnTo>
                    <a:pt x="432" y="251"/>
                  </a:lnTo>
                  <a:lnTo>
                    <a:pt x="424" y="285"/>
                  </a:lnTo>
                  <a:lnTo>
                    <a:pt x="410" y="316"/>
                  </a:lnTo>
                  <a:lnTo>
                    <a:pt x="392" y="345"/>
                  </a:lnTo>
                  <a:lnTo>
                    <a:pt x="371" y="370"/>
                  </a:lnTo>
                  <a:lnTo>
                    <a:pt x="345" y="392"/>
                  </a:lnTo>
                  <a:lnTo>
                    <a:pt x="317" y="409"/>
                  </a:lnTo>
                  <a:lnTo>
                    <a:pt x="286" y="422"/>
                  </a:lnTo>
                  <a:lnTo>
                    <a:pt x="253" y="430"/>
                  </a:lnTo>
                  <a:lnTo>
                    <a:pt x="218" y="433"/>
                  </a:lnTo>
                  <a:lnTo>
                    <a:pt x="182" y="430"/>
                  </a:lnTo>
                  <a:lnTo>
                    <a:pt x="149" y="422"/>
                  </a:lnTo>
                  <a:lnTo>
                    <a:pt x="118" y="409"/>
                  </a:lnTo>
                  <a:lnTo>
                    <a:pt x="90" y="392"/>
                  </a:lnTo>
                  <a:lnTo>
                    <a:pt x="64" y="370"/>
                  </a:lnTo>
                  <a:lnTo>
                    <a:pt x="43" y="345"/>
                  </a:lnTo>
                  <a:lnTo>
                    <a:pt x="25" y="316"/>
                  </a:lnTo>
                  <a:lnTo>
                    <a:pt x="11" y="285"/>
                  </a:lnTo>
                  <a:lnTo>
                    <a:pt x="3" y="251"/>
                  </a:lnTo>
                  <a:lnTo>
                    <a:pt x="0" y="217"/>
                  </a:lnTo>
                  <a:lnTo>
                    <a:pt x="3" y="181"/>
                  </a:lnTo>
                  <a:lnTo>
                    <a:pt x="11" y="147"/>
                  </a:lnTo>
                  <a:lnTo>
                    <a:pt x="25" y="117"/>
                  </a:lnTo>
                  <a:lnTo>
                    <a:pt x="43" y="88"/>
                  </a:lnTo>
                  <a:lnTo>
                    <a:pt x="64" y="63"/>
                  </a:lnTo>
                  <a:lnTo>
                    <a:pt x="90" y="41"/>
                  </a:lnTo>
                  <a:lnTo>
                    <a:pt x="118" y="23"/>
                  </a:lnTo>
                  <a:lnTo>
                    <a:pt x="149" y="10"/>
                  </a:lnTo>
                  <a:lnTo>
                    <a:pt x="182" y="2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192334"/>
              <a:endParaRPr lang="es-SV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81" name="Freeform 10"/>
            <p:cNvSpPr>
              <a:spLocks/>
            </p:cNvSpPr>
            <p:nvPr/>
          </p:nvSpPr>
          <p:spPr bwMode="auto">
            <a:xfrm>
              <a:off x="13454063" y="-963613"/>
              <a:ext cx="80963" cy="30163"/>
            </a:xfrm>
            <a:custGeom>
              <a:avLst/>
              <a:gdLst>
                <a:gd name="T0" fmla="*/ 71 w 509"/>
                <a:gd name="T1" fmla="*/ 0 h 192"/>
                <a:gd name="T2" fmla="*/ 438 w 509"/>
                <a:gd name="T3" fmla="*/ 0 h 192"/>
                <a:gd name="T4" fmla="*/ 458 w 509"/>
                <a:gd name="T5" fmla="*/ 3 h 192"/>
                <a:gd name="T6" fmla="*/ 474 w 509"/>
                <a:gd name="T7" fmla="*/ 11 h 192"/>
                <a:gd name="T8" fmla="*/ 488 w 509"/>
                <a:gd name="T9" fmla="*/ 21 h 192"/>
                <a:gd name="T10" fmla="*/ 499 w 509"/>
                <a:gd name="T11" fmla="*/ 35 h 192"/>
                <a:gd name="T12" fmla="*/ 506 w 509"/>
                <a:gd name="T13" fmla="*/ 52 h 192"/>
                <a:gd name="T14" fmla="*/ 509 w 509"/>
                <a:gd name="T15" fmla="*/ 71 h 192"/>
                <a:gd name="T16" fmla="*/ 509 w 509"/>
                <a:gd name="T17" fmla="*/ 121 h 192"/>
                <a:gd name="T18" fmla="*/ 506 w 509"/>
                <a:gd name="T19" fmla="*/ 140 h 192"/>
                <a:gd name="T20" fmla="*/ 499 w 509"/>
                <a:gd name="T21" fmla="*/ 156 h 192"/>
                <a:gd name="T22" fmla="*/ 488 w 509"/>
                <a:gd name="T23" fmla="*/ 170 h 192"/>
                <a:gd name="T24" fmla="*/ 474 w 509"/>
                <a:gd name="T25" fmla="*/ 182 h 192"/>
                <a:gd name="T26" fmla="*/ 458 w 509"/>
                <a:gd name="T27" fmla="*/ 189 h 192"/>
                <a:gd name="T28" fmla="*/ 438 w 509"/>
                <a:gd name="T29" fmla="*/ 192 h 192"/>
                <a:gd name="T30" fmla="*/ 71 w 509"/>
                <a:gd name="T31" fmla="*/ 192 h 192"/>
                <a:gd name="T32" fmla="*/ 52 w 509"/>
                <a:gd name="T33" fmla="*/ 189 h 192"/>
                <a:gd name="T34" fmla="*/ 35 w 509"/>
                <a:gd name="T35" fmla="*/ 182 h 192"/>
                <a:gd name="T36" fmla="*/ 21 w 509"/>
                <a:gd name="T37" fmla="*/ 170 h 192"/>
                <a:gd name="T38" fmla="*/ 10 w 509"/>
                <a:gd name="T39" fmla="*/ 156 h 192"/>
                <a:gd name="T40" fmla="*/ 2 w 509"/>
                <a:gd name="T41" fmla="*/ 140 h 192"/>
                <a:gd name="T42" fmla="*/ 0 w 509"/>
                <a:gd name="T43" fmla="*/ 121 h 192"/>
                <a:gd name="T44" fmla="*/ 0 w 509"/>
                <a:gd name="T45" fmla="*/ 71 h 192"/>
                <a:gd name="T46" fmla="*/ 2 w 509"/>
                <a:gd name="T47" fmla="*/ 52 h 192"/>
                <a:gd name="T48" fmla="*/ 10 w 509"/>
                <a:gd name="T49" fmla="*/ 35 h 192"/>
                <a:gd name="T50" fmla="*/ 21 w 509"/>
                <a:gd name="T51" fmla="*/ 21 h 192"/>
                <a:gd name="T52" fmla="*/ 35 w 509"/>
                <a:gd name="T53" fmla="*/ 11 h 192"/>
                <a:gd name="T54" fmla="*/ 52 w 509"/>
                <a:gd name="T55" fmla="*/ 3 h 192"/>
                <a:gd name="T56" fmla="*/ 71 w 509"/>
                <a:gd name="T5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9" h="192">
                  <a:moveTo>
                    <a:pt x="71" y="0"/>
                  </a:moveTo>
                  <a:lnTo>
                    <a:pt x="438" y="0"/>
                  </a:lnTo>
                  <a:lnTo>
                    <a:pt x="458" y="3"/>
                  </a:lnTo>
                  <a:lnTo>
                    <a:pt x="474" y="11"/>
                  </a:lnTo>
                  <a:lnTo>
                    <a:pt x="488" y="21"/>
                  </a:lnTo>
                  <a:lnTo>
                    <a:pt x="499" y="35"/>
                  </a:lnTo>
                  <a:lnTo>
                    <a:pt x="506" y="52"/>
                  </a:lnTo>
                  <a:lnTo>
                    <a:pt x="509" y="71"/>
                  </a:lnTo>
                  <a:lnTo>
                    <a:pt x="509" y="121"/>
                  </a:lnTo>
                  <a:lnTo>
                    <a:pt x="506" y="140"/>
                  </a:lnTo>
                  <a:lnTo>
                    <a:pt x="499" y="156"/>
                  </a:lnTo>
                  <a:lnTo>
                    <a:pt x="488" y="170"/>
                  </a:lnTo>
                  <a:lnTo>
                    <a:pt x="474" y="182"/>
                  </a:lnTo>
                  <a:lnTo>
                    <a:pt x="458" y="189"/>
                  </a:lnTo>
                  <a:lnTo>
                    <a:pt x="438" y="192"/>
                  </a:lnTo>
                  <a:lnTo>
                    <a:pt x="71" y="192"/>
                  </a:lnTo>
                  <a:lnTo>
                    <a:pt x="52" y="189"/>
                  </a:lnTo>
                  <a:lnTo>
                    <a:pt x="35" y="182"/>
                  </a:lnTo>
                  <a:lnTo>
                    <a:pt x="21" y="170"/>
                  </a:lnTo>
                  <a:lnTo>
                    <a:pt x="10" y="156"/>
                  </a:lnTo>
                  <a:lnTo>
                    <a:pt x="2" y="140"/>
                  </a:lnTo>
                  <a:lnTo>
                    <a:pt x="0" y="121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5" y="11"/>
                  </a:lnTo>
                  <a:lnTo>
                    <a:pt x="52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192334"/>
              <a:endParaRPr lang="es-SV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82" name="Freeform 11"/>
            <p:cNvSpPr>
              <a:spLocks/>
            </p:cNvSpPr>
            <p:nvPr/>
          </p:nvSpPr>
          <p:spPr bwMode="auto">
            <a:xfrm>
              <a:off x="13641388" y="-1274763"/>
              <a:ext cx="68263" cy="68263"/>
            </a:xfrm>
            <a:custGeom>
              <a:avLst/>
              <a:gdLst>
                <a:gd name="T0" fmla="*/ 216 w 433"/>
                <a:gd name="T1" fmla="*/ 0 h 434"/>
                <a:gd name="T2" fmla="*/ 251 w 433"/>
                <a:gd name="T3" fmla="*/ 3 h 434"/>
                <a:gd name="T4" fmla="*/ 285 w 433"/>
                <a:gd name="T5" fmla="*/ 12 h 434"/>
                <a:gd name="T6" fmla="*/ 316 w 433"/>
                <a:gd name="T7" fmla="*/ 25 h 434"/>
                <a:gd name="T8" fmla="*/ 345 w 433"/>
                <a:gd name="T9" fmla="*/ 42 h 434"/>
                <a:gd name="T10" fmla="*/ 369 w 433"/>
                <a:gd name="T11" fmla="*/ 63 h 434"/>
                <a:gd name="T12" fmla="*/ 392 w 433"/>
                <a:gd name="T13" fmla="*/ 89 h 434"/>
                <a:gd name="T14" fmla="*/ 409 w 433"/>
                <a:gd name="T15" fmla="*/ 117 h 434"/>
                <a:gd name="T16" fmla="*/ 422 w 433"/>
                <a:gd name="T17" fmla="*/ 148 h 434"/>
                <a:gd name="T18" fmla="*/ 430 w 433"/>
                <a:gd name="T19" fmla="*/ 182 h 434"/>
                <a:gd name="T20" fmla="*/ 433 w 433"/>
                <a:gd name="T21" fmla="*/ 217 h 434"/>
                <a:gd name="T22" fmla="*/ 430 w 433"/>
                <a:gd name="T23" fmla="*/ 252 h 434"/>
                <a:gd name="T24" fmla="*/ 422 w 433"/>
                <a:gd name="T25" fmla="*/ 285 h 434"/>
                <a:gd name="T26" fmla="*/ 409 w 433"/>
                <a:gd name="T27" fmla="*/ 317 h 434"/>
                <a:gd name="T28" fmla="*/ 392 w 433"/>
                <a:gd name="T29" fmla="*/ 346 h 434"/>
                <a:gd name="T30" fmla="*/ 369 w 433"/>
                <a:gd name="T31" fmla="*/ 370 h 434"/>
                <a:gd name="T32" fmla="*/ 345 w 433"/>
                <a:gd name="T33" fmla="*/ 392 h 434"/>
                <a:gd name="T34" fmla="*/ 316 w 433"/>
                <a:gd name="T35" fmla="*/ 410 h 434"/>
                <a:gd name="T36" fmla="*/ 285 w 433"/>
                <a:gd name="T37" fmla="*/ 423 h 434"/>
                <a:gd name="T38" fmla="*/ 251 w 433"/>
                <a:gd name="T39" fmla="*/ 431 h 434"/>
                <a:gd name="T40" fmla="*/ 216 w 433"/>
                <a:gd name="T41" fmla="*/ 434 h 434"/>
                <a:gd name="T42" fmla="*/ 181 w 433"/>
                <a:gd name="T43" fmla="*/ 431 h 434"/>
                <a:gd name="T44" fmla="*/ 147 w 433"/>
                <a:gd name="T45" fmla="*/ 423 h 434"/>
                <a:gd name="T46" fmla="*/ 117 w 433"/>
                <a:gd name="T47" fmla="*/ 410 h 434"/>
                <a:gd name="T48" fmla="*/ 88 w 433"/>
                <a:gd name="T49" fmla="*/ 392 h 434"/>
                <a:gd name="T50" fmla="*/ 63 w 433"/>
                <a:gd name="T51" fmla="*/ 370 h 434"/>
                <a:gd name="T52" fmla="*/ 41 w 433"/>
                <a:gd name="T53" fmla="*/ 346 h 434"/>
                <a:gd name="T54" fmla="*/ 24 w 433"/>
                <a:gd name="T55" fmla="*/ 317 h 434"/>
                <a:gd name="T56" fmla="*/ 11 w 433"/>
                <a:gd name="T57" fmla="*/ 285 h 434"/>
                <a:gd name="T58" fmla="*/ 3 w 433"/>
                <a:gd name="T59" fmla="*/ 252 h 434"/>
                <a:gd name="T60" fmla="*/ 0 w 433"/>
                <a:gd name="T61" fmla="*/ 217 h 434"/>
                <a:gd name="T62" fmla="*/ 3 w 433"/>
                <a:gd name="T63" fmla="*/ 182 h 434"/>
                <a:gd name="T64" fmla="*/ 11 w 433"/>
                <a:gd name="T65" fmla="*/ 148 h 434"/>
                <a:gd name="T66" fmla="*/ 24 w 433"/>
                <a:gd name="T67" fmla="*/ 117 h 434"/>
                <a:gd name="T68" fmla="*/ 41 w 433"/>
                <a:gd name="T69" fmla="*/ 89 h 434"/>
                <a:gd name="T70" fmla="*/ 63 w 433"/>
                <a:gd name="T71" fmla="*/ 63 h 434"/>
                <a:gd name="T72" fmla="*/ 88 w 433"/>
                <a:gd name="T73" fmla="*/ 42 h 434"/>
                <a:gd name="T74" fmla="*/ 117 w 433"/>
                <a:gd name="T75" fmla="*/ 25 h 434"/>
                <a:gd name="T76" fmla="*/ 147 w 433"/>
                <a:gd name="T77" fmla="*/ 12 h 434"/>
                <a:gd name="T78" fmla="*/ 181 w 433"/>
                <a:gd name="T79" fmla="*/ 3 h 434"/>
                <a:gd name="T80" fmla="*/ 216 w 433"/>
                <a:gd name="T8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3" h="434">
                  <a:moveTo>
                    <a:pt x="216" y="0"/>
                  </a:moveTo>
                  <a:lnTo>
                    <a:pt x="251" y="3"/>
                  </a:lnTo>
                  <a:lnTo>
                    <a:pt x="285" y="12"/>
                  </a:lnTo>
                  <a:lnTo>
                    <a:pt x="316" y="25"/>
                  </a:lnTo>
                  <a:lnTo>
                    <a:pt x="345" y="42"/>
                  </a:lnTo>
                  <a:lnTo>
                    <a:pt x="369" y="63"/>
                  </a:lnTo>
                  <a:lnTo>
                    <a:pt x="392" y="89"/>
                  </a:lnTo>
                  <a:lnTo>
                    <a:pt x="409" y="117"/>
                  </a:lnTo>
                  <a:lnTo>
                    <a:pt x="422" y="148"/>
                  </a:lnTo>
                  <a:lnTo>
                    <a:pt x="430" y="182"/>
                  </a:lnTo>
                  <a:lnTo>
                    <a:pt x="433" y="217"/>
                  </a:lnTo>
                  <a:lnTo>
                    <a:pt x="430" y="252"/>
                  </a:lnTo>
                  <a:lnTo>
                    <a:pt x="422" y="285"/>
                  </a:lnTo>
                  <a:lnTo>
                    <a:pt x="409" y="317"/>
                  </a:lnTo>
                  <a:lnTo>
                    <a:pt x="392" y="346"/>
                  </a:lnTo>
                  <a:lnTo>
                    <a:pt x="369" y="370"/>
                  </a:lnTo>
                  <a:lnTo>
                    <a:pt x="345" y="392"/>
                  </a:lnTo>
                  <a:lnTo>
                    <a:pt x="316" y="410"/>
                  </a:lnTo>
                  <a:lnTo>
                    <a:pt x="285" y="423"/>
                  </a:lnTo>
                  <a:lnTo>
                    <a:pt x="251" y="431"/>
                  </a:lnTo>
                  <a:lnTo>
                    <a:pt x="216" y="434"/>
                  </a:lnTo>
                  <a:lnTo>
                    <a:pt x="181" y="431"/>
                  </a:lnTo>
                  <a:lnTo>
                    <a:pt x="147" y="423"/>
                  </a:lnTo>
                  <a:lnTo>
                    <a:pt x="117" y="410"/>
                  </a:lnTo>
                  <a:lnTo>
                    <a:pt x="88" y="392"/>
                  </a:lnTo>
                  <a:lnTo>
                    <a:pt x="63" y="370"/>
                  </a:lnTo>
                  <a:lnTo>
                    <a:pt x="41" y="346"/>
                  </a:lnTo>
                  <a:lnTo>
                    <a:pt x="24" y="317"/>
                  </a:lnTo>
                  <a:lnTo>
                    <a:pt x="11" y="285"/>
                  </a:lnTo>
                  <a:lnTo>
                    <a:pt x="3" y="252"/>
                  </a:lnTo>
                  <a:lnTo>
                    <a:pt x="0" y="217"/>
                  </a:lnTo>
                  <a:lnTo>
                    <a:pt x="3" y="182"/>
                  </a:lnTo>
                  <a:lnTo>
                    <a:pt x="11" y="148"/>
                  </a:lnTo>
                  <a:lnTo>
                    <a:pt x="24" y="117"/>
                  </a:lnTo>
                  <a:lnTo>
                    <a:pt x="41" y="89"/>
                  </a:lnTo>
                  <a:lnTo>
                    <a:pt x="63" y="63"/>
                  </a:lnTo>
                  <a:lnTo>
                    <a:pt x="88" y="42"/>
                  </a:lnTo>
                  <a:lnTo>
                    <a:pt x="117" y="25"/>
                  </a:lnTo>
                  <a:lnTo>
                    <a:pt x="147" y="12"/>
                  </a:lnTo>
                  <a:lnTo>
                    <a:pt x="181" y="3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192334"/>
              <a:endParaRPr lang="es-SV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83" name="Freeform 12"/>
            <p:cNvSpPr>
              <a:spLocks/>
            </p:cNvSpPr>
            <p:nvPr/>
          </p:nvSpPr>
          <p:spPr bwMode="auto">
            <a:xfrm>
              <a:off x="13635038" y="-963613"/>
              <a:ext cx="80963" cy="30163"/>
            </a:xfrm>
            <a:custGeom>
              <a:avLst/>
              <a:gdLst>
                <a:gd name="T0" fmla="*/ 70 w 508"/>
                <a:gd name="T1" fmla="*/ 0 h 192"/>
                <a:gd name="T2" fmla="*/ 438 w 508"/>
                <a:gd name="T3" fmla="*/ 0 h 192"/>
                <a:gd name="T4" fmla="*/ 457 w 508"/>
                <a:gd name="T5" fmla="*/ 3 h 192"/>
                <a:gd name="T6" fmla="*/ 473 w 508"/>
                <a:gd name="T7" fmla="*/ 11 h 192"/>
                <a:gd name="T8" fmla="*/ 488 w 508"/>
                <a:gd name="T9" fmla="*/ 21 h 192"/>
                <a:gd name="T10" fmla="*/ 499 w 508"/>
                <a:gd name="T11" fmla="*/ 35 h 192"/>
                <a:gd name="T12" fmla="*/ 506 w 508"/>
                <a:gd name="T13" fmla="*/ 52 h 192"/>
                <a:gd name="T14" fmla="*/ 508 w 508"/>
                <a:gd name="T15" fmla="*/ 71 h 192"/>
                <a:gd name="T16" fmla="*/ 508 w 508"/>
                <a:gd name="T17" fmla="*/ 121 h 192"/>
                <a:gd name="T18" fmla="*/ 506 w 508"/>
                <a:gd name="T19" fmla="*/ 140 h 192"/>
                <a:gd name="T20" fmla="*/ 499 w 508"/>
                <a:gd name="T21" fmla="*/ 156 h 192"/>
                <a:gd name="T22" fmla="*/ 488 w 508"/>
                <a:gd name="T23" fmla="*/ 170 h 192"/>
                <a:gd name="T24" fmla="*/ 473 w 508"/>
                <a:gd name="T25" fmla="*/ 182 h 192"/>
                <a:gd name="T26" fmla="*/ 457 w 508"/>
                <a:gd name="T27" fmla="*/ 189 h 192"/>
                <a:gd name="T28" fmla="*/ 438 w 508"/>
                <a:gd name="T29" fmla="*/ 192 h 192"/>
                <a:gd name="T30" fmla="*/ 70 w 508"/>
                <a:gd name="T31" fmla="*/ 192 h 192"/>
                <a:gd name="T32" fmla="*/ 52 w 508"/>
                <a:gd name="T33" fmla="*/ 189 h 192"/>
                <a:gd name="T34" fmla="*/ 34 w 508"/>
                <a:gd name="T35" fmla="*/ 182 h 192"/>
                <a:gd name="T36" fmla="*/ 20 w 508"/>
                <a:gd name="T37" fmla="*/ 170 h 192"/>
                <a:gd name="T38" fmla="*/ 9 w 508"/>
                <a:gd name="T39" fmla="*/ 156 h 192"/>
                <a:gd name="T40" fmla="*/ 2 w 508"/>
                <a:gd name="T41" fmla="*/ 140 h 192"/>
                <a:gd name="T42" fmla="*/ 0 w 508"/>
                <a:gd name="T43" fmla="*/ 121 h 192"/>
                <a:gd name="T44" fmla="*/ 0 w 508"/>
                <a:gd name="T45" fmla="*/ 71 h 192"/>
                <a:gd name="T46" fmla="*/ 2 w 508"/>
                <a:gd name="T47" fmla="*/ 52 h 192"/>
                <a:gd name="T48" fmla="*/ 9 w 508"/>
                <a:gd name="T49" fmla="*/ 35 h 192"/>
                <a:gd name="T50" fmla="*/ 20 w 508"/>
                <a:gd name="T51" fmla="*/ 21 h 192"/>
                <a:gd name="T52" fmla="*/ 34 w 508"/>
                <a:gd name="T53" fmla="*/ 11 h 192"/>
                <a:gd name="T54" fmla="*/ 52 w 508"/>
                <a:gd name="T55" fmla="*/ 3 h 192"/>
                <a:gd name="T56" fmla="*/ 70 w 508"/>
                <a:gd name="T5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8" h="192">
                  <a:moveTo>
                    <a:pt x="70" y="0"/>
                  </a:moveTo>
                  <a:lnTo>
                    <a:pt x="438" y="0"/>
                  </a:lnTo>
                  <a:lnTo>
                    <a:pt x="457" y="3"/>
                  </a:lnTo>
                  <a:lnTo>
                    <a:pt x="473" y="11"/>
                  </a:lnTo>
                  <a:lnTo>
                    <a:pt x="488" y="21"/>
                  </a:lnTo>
                  <a:lnTo>
                    <a:pt x="499" y="35"/>
                  </a:lnTo>
                  <a:lnTo>
                    <a:pt x="506" y="52"/>
                  </a:lnTo>
                  <a:lnTo>
                    <a:pt x="508" y="71"/>
                  </a:lnTo>
                  <a:lnTo>
                    <a:pt x="508" y="121"/>
                  </a:lnTo>
                  <a:lnTo>
                    <a:pt x="506" y="140"/>
                  </a:lnTo>
                  <a:lnTo>
                    <a:pt x="499" y="156"/>
                  </a:lnTo>
                  <a:lnTo>
                    <a:pt x="488" y="170"/>
                  </a:lnTo>
                  <a:lnTo>
                    <a:pt x="473" y="182"/>
                  </a:lnTo>
                  <a:lnTo>
                    <a:pt x="457" y="189"/>
                  </a:lnTo>
                  <a:lnTo>
                    <a:pt x="438" y="192"/>
                  </a:lnTo>
                  <a:lnTo>
                    <a:pt x="70" y="192"/>
                  </a:lnTo>
                  <a:lnTo>
                    <a:pt x="52" y="189"/>
                  </a:lnTo>
                  <a:lnTo>
                    <a:pt x="34" y="182"/>
                  </a:lnTo>
                  <a:lnTo>
                    <a:pt x="20" y="170"/>
                  </a:lnTo>
                  <a:lnTo>
                    <a:pt x="9" y="156"/>
                  </a:lnTo>
                  <a:lnTo>
                    <a:pt x="2" y="140"/>
                  </a:lnTo>
                  <a:lnTo>
                    <a:pt x="0" y="121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1"/>
                  </a:lnTo>
                  <a:lnTo>
                    <a:pt x="34" y="11"/>
                  </a:lnTo>
                  <a:lnTo>
                    <a:pt x="52" y="3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192334"/>
              <a:endParaRPr lang="es-SV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84" name="Freeform 13"/>
            <p:cNvSpPr>
              <a:spLocks/>
            </p:cNvSpPr>
            <p:nvPr/>
          </p:nvSpPr>
          <p:spPr bwMode="auto">
            <a:xfrm>
              <a:off x="13796963" y="-1182688"/>
              <a:ext cx="44450" cy="44450"/>
            </a:xfrm>
            <a:custGeom>
              <a:avLst/>
              <a:gdLst>
                <a:gd name="T0" fmla="*/ 140 w 282"/>
                <a:gd name="T1" fmla="*/ 0 h 281"/>
                <a:gd name="T2" fmla="*/ 169 w 282"/>
                <a:gd name="T3" fmla="*/ 2 h 281"/>
                <a:gd name="T4" fmla="*/ 195 w 282"/>
                <a:gd name="T5" fmla="*/ 10 h 281"/>
                <a:gd name="T6" fmla="*/ 220 w 282"/>
                <a:gd name="T7" fmla="*/ 23 h 281"/>
                <a:gd name="T8" fmla="*/ 240 w 282"/>
                <a:gd name="T9" fmla="*/ 40 h 281"/>
                <a:gd name="T10" fmla="*/ 258 w 282"/>
                <a:gd name="T11" fmla="*/ 62 h 281"/>
                <a:gd name="T12" fmla="*/ 271 w 282"/>
                <a:gd name="T13" fmla="*/ 85 h 281"/>
                <a:gd name="T14" fmla="*/ 279 w 282"/>
                <a:gd name="T15" fmla="*/ 112 h 281"/>
                <a:gd name="T16" fmla="*/ 282 w 282"/>
                <a:gd name="T17" fmla="*/ 140 h 281"/>
                <a:gd name="T18" fmla="*/ 279 w 282"/>
                <a:gd name="T19" fmla="*/ 169 h 281"/>
                <a:gd name="T20" fmla="*/ 271 w 282"/>
                <a:gd name="T21" fmla="*/ 195 h 281"/>
                <a:gd name="T22" fmla="*/ 258 w 282"/>
                <a:gd name="T23" fmla="*/ 219 h 281"/>
                <a:gd name="T24" fmla="*/ 240 w 282"/>
                <a:gd name="T25" fmla="*/ 240 h 281"/>
                <a:gd name="T26" fmla="*/ 220 w 282"/>
                <a:gd name="T27" fmla="*/ 257 h 281"/>
                <a:gd name="T28" fmla="*/ 195 w 282"/>
                <a:gd name="T29" fmla="*/ 271 h 281"/>
                <a:gd name="T30" fmla="*/ 169 w 282"/>
                <a:gd name="T31" fmla="*/ 279 h 281"/>
                <a:gd name="T32" fmla="*/ 140 w 282"/>
                <a:gd name="T33" fmla="*/ 281 h 281"/>
                <a:gd name="T34" fmla="*/ 112 w 282"/>
                <a:gd name="T35" fmla="*/ 279 h 281"/>
                <a:gd name="T36" fmla="*/ 86 w 282"/>
                <a:gd name="T37" fmla="*/ 271 h 281"/>
                <a:gd name="T38" fmla="*/ 62 w 282"/>
                <a:gd name="T39" fmla="*/ 257 h 281"/>
                <a:gd name="T40" fmla="*/ 41 w 282"/>
                <a:gd name="T41" fmla="*/ 240 h 281"/>
                <a:gd name="T42" fmla="*/ 24 w 282"/>
                <a:gd name="T43" fmla="*/ 219 h 281"/>
                <a:gd name="T44" fmla="*/ 11 w 282"/>
                <a:gd name="T45" fmla="*/ 195 h 281"/>
                <a:gd name="T46" fmla="*/ 3 w 282"/>
                <a:gd name="T47" fmla="*/ 169 h 281"/>
                <a:gd name="T48" fmla="*/ 0 w 282"/>
                <a:gd name="T49" fmla="*/ 140 h 281"/>
                <a:gd name="T50" fmla="*/ 3 w 282"/>
                <a:gd name="T51" fmla="*/ 112 h 281"/>
                <a:gd name="T52" fmla="*/ 11 w 282"/>
                <a:gd name="T53" fmla="*/ 85 h 281"/>
                <a:gd name="T54" fmla="*/ 24 w 282"/>
                <a:gd name="T55" fmla="*/ 62 h 281"/>
                <a:gd name="T56" fmla="*/ 41 w 282"/>
                <a:gd name="T57" fmla="*/ 40 h 281"/>
                <a:gd name="T58" fmla="*/ 62 w 282"/>
                <a:gd name="T59" fmla="*/ 23 h 281"/>
                <a:gd name="T60" fmla="*/ 86 w 282"/>
                <a:gd name="T61" fmla="*/ 10 h 281"/>
                <a:gd name="T62" fmla="*/ 112 w 282"/>
                <a:gd name="T63" fmla="*/ 2 h 281"/>
                <a:gd name="T64" fmla="*/ 140 w 282"/>
                <a:gd name="T6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2" h="281">
                  <a:moveTo>
                    <a:pt x="140" y="0"/>
                  </a:moveTo>
                  <a:lnTo>
                    <a:pt x="169" y="2"/>
                  </a:lnTo>
                  <a:lnTo>
                    <a:pt x="195" y="10"/>
                  </a:lnTo>
                  <a:lnTo>
                    <a:pt x="220" y="23"/>
                  </a:lnTo>
                  <a:lnTo>
                    <a:pt x="240" y="40"/>
                  </a:lnTo>
                  <a:lnTo>
                    <a:pt x="258" y="62"/>
                  </a:lnTo>
                  <a:lnTo>
                    <a:pt x="271" y="85"/>
                  </a:lnTo>
                  <a:lnTo>
                    <a:pt x="279" y="112"/>
                  </a:lnTo>
                  <a:lnTo>
                    <a:pt x="282" y="140"/>
                  </a:lnTo>
                  <a:lnTo>
                    <a:pt x="279" y="169"/>
                  </a:lnTo>
                  <a:lnTo>
                    <a:pt x="271" y="195"/>
                  </a:lnTo>
                  <a:lnTo>
                    <a:pt x="258" y="219"/>
                  </a:lnTo>
                  <a:lnTo>
                    <a:pt x="240" y="240"/>
                  </a:lnTo>
                  <a:lnTo>
                    <a:pt x="220" y="257"/>
                  </a:lnTo>
                  <a:lnTo>
                    <a:pt x="195" y="271"/>
                  </a:lnTo>
                  <a:lnTo>
                    <a:pt x="169" y="279"/>
                  </a:lnTo>
                  <a:lnTo>
                    <a:pt x="140" y="281"/>
                  </a:lnTo>
                  <a:lnTo>
                    <a:pt x="112" y="279"/>
                  </a:lnTo>
                  <a:lnTo>
                    <a:pt x="86" y="271"/>
                  </a:lnTo>
                  <a:lnTo>
                    <a:pt x="62" y="257"/>
                  </a:lnTo>
                  <a:lnTo>
                    <a:pt x="41" y="240"/>
                  </a:lnTo>
                  <a:lnTo>
                    <a:pt x="24" y="219"/>
                  </a:lnTo>
                  <a:lnTo>
                    <a:pt x="11" y="195"/>
                  </a:lnTo>
                  <a:lnTo>
                    <a:pt x="3" y="169"/>
                  </a:lnTo>
                  <a:lnTo>
                    <a:pt x="0" y="140"/>
                  </a:lnTo>
                  <a:lnTo>
                    <a:pt x="3" y="112"/>
                  </a:lnTo>
                  <a:lnTo>
                    <a:pt x="11" y="85"/>
                  </a:lnTo>
                  <a:lnTo>
                    <a:pt x="24" y="62"/>
                  </a:lnTo>
                  <a:lnTo>
                    <a:pt x="41" y="40"/>
                  </a:lnTo>
                  <a:lnTo>
                    <a:pt x="62" y="23"/>
                  </a:lnTo>
                  <a:lnTo>
                    <a:pt x="86" y="10"/>
                  </a:lnTo>
                  <a:lnTo>
                    <a:pt x="112" y="2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192334"/>
              <a:endParaRPr lang="es-SV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13839825" y="-968375"/>
              <a:ext cx="61913" cy="39688"/>
            </a:xfrm>
            <a:custGeom>
              <a:avLst/>
              <a:gdLst>
                <a:gd name="T0" fmla="*/ 312 w 392"/>
                <a:gd name="T1" fmla="*/ 0 h 246"/>
                <a:gd name="T2" fmla="*/ 331 w 392"/>
                <a:gd name="T3" fmla="*/ 3 h 246"/>
                <a:gd name="T4" fmla="*/ 347 w 392"/>
                <a:gd name="T5" fmla="*/ 10 h 246"/>
                <a:gd name="T6" fmla="*/ 360 w 392"/>
                <a:gd name="T7" fmla="*/ 21 h 246"/>
                <a:gd name="T8" fmla="*/ 371 w 392"/>
                <a:gd name="T9" fmla="*/ 36 h 246"/>
                <a:gd name="T10" fmla="*/ 379 w 392"/>
                <a:gd name="T11" fmla="*/ 54 h 246"/>
                <a:gd name="T12" fmla="*/ 390 w 392"/>
                <a:gd name="T13" fmla="*/ 103 h 246"/>
                <a:gd name="T14" fmla="*/ 392 w 392"/>
                <a:gd name="T15" fmla="*/ 121 h 246"/>
                <a:gd name="T16" fmla="*/ 389 w 392"/>
                <a:gd name="T17" fmla="*/ 139 h 246"/>
                <a:gd name="T18" fmla="*/ 382 w 392"/>
                <a:gd name="T19" fmla="*/ 156 h 246"/>
                <a:gd name="T20" fmla="*/ 369 w 392"/>
                <a:gd name="T21" fmla="*/ 170 h 246"/>
                <a:gd name="T22" fmla="*/ 355 w 392"/>
                <a:gd name="T23" fmla="*/ 180 h 246"/>
                <a:gd name="T24" fmla="*/ 338 w 392"/>
                <a:gd name="T25" fmla="*/ 187 h 246"/>
                <a:gd name="T26" fmla="*/ 98 w 392"/>
                <a:gd name="T27" fmla="*/ 244 h 246"/>
                <a:gd name="T28" fmla="*/ 78 w 392"/>
                <a:gd name="T29" fmla="*/ 246 h 246"/>
                <a:gd name="T30" fmla="*/ 61 w 392"/>
                <a:gd name="T31" fmla="*/ 243 h 246"/>
                <a:gd name="T32" fmla="*/ 45 w 392"/>
                <a:gd name="T33" fmla="*/ 236 h 246"/>
                <a:gd name="T34" fmla="*/ 30 w 392"/>
                <a:gd name="T35" fmla="*/ 225 h 246"/>
                <a:gd name="T36" fmla="*/ 19 w 392"/>
                <a:gd name="T37" fmla="*/ 210 h 246"/>
                <a:gd name="T38" fmla="*/ 13 w 392"/>
                <a:gd name="T39" fmla="*/ 192 h 246"/>
                <a:gd name="T40" fmla="*/ 1 w 392"/>
                <a:gd name="T41" fmla="*/ 144 h 246"/>
                <a:gd name="T42" fmla="*/ 0 w 392"/>
                <a:gd name="T43" fmla="*/ 125 h 246"/>
                <a:gd name="T44" fmla="*/ 2 w 392"/>
                <a:gd name="T45" fmla="*/ 107 h 246"/>
                <a:gd name="T46" fmla="*/ 10 w 392"/>
                <a:gd name="T47" fmla="*/ 91 h 246"/>
                <a:gd name="T48" fmla="*/ 21 w 392"/>
                <a:gd name="T49" fmla="*/ 76 h 246"/>
                <a:gd name="T50" fmla="*/ 35 w 392"/>
                <a:gd name="T51" fmla="*/ 66 h 246"/>
                <a:gd name="T52" fmla="*/ 53 w 392"/>
                <a:gd name="T53" fmla="*/ 59 h 246"/>
                <a:gd name="T54" fmla="*/ 293 w 392"/>
                <a:gd name="T55" fmla="*/ 2 h 246"/>
                <a:gd name="T56" fmla="*/ 312 w 392"/>
                <a:gd name="T5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2" h="246">
                  <a:moveTo>
                    <a:pt x="312" y="0"/>
                  </a:moveTo>
                  <a:lnTo>
                    <a:pt x="331" y="3"/>
                  </a:lnTo>
                  <a:lnTo>
                    <a:pt x="347" y="10"/>
                  </a:lnTo>
                  <a:lnTo>
                    <a:pt x="360" y="21"/>
                  </a:lnTo>
                  <a:lnTo>
                    <a:pt x="371" y="36"/>
                  </a:lnTo>
                  <a:lnTo>
                    <a:pt x="379" y="54"/>
                  </a:lnTo>
                  <a:lnTo>
                    <a:pt x="390" y="103"/>
                  </a:lnTo>
                  <a:lnTo>
                    <a:pt x="392" y="121"/>
                  </a:lnTo>
                  <a:lnTo>
                    <a:pt x="389" y="139"/>
                  </a:lnTo>
                  <a:lnTo>
                    <a:pt x="382" y="156"/>
                  </a:lnTo>
                  <a:lnTo>
                    <a:pt x="369" y="170"/>
                  </a:lnTo>
                  <a:lnTo>
                    <a:pt x="355" y="180"/>
                  </a:lnTo>
                  <a:lnTo>
                    <a:pt x="338" y="187"/>
                  </a:lnTo>
                  <a:lnTo>
                    <a:pt x="98" y="244"/>
                  </a:lnTo>
                  <a:lnTo>
                    <a:pt x="78" y="246"/>
                  </a:lnTo>
                  <a:lnTo>
                    <a:pt x="61" y="243"/>
                  </a:lnTo>
                  <a:lnTo>
                    <a:pt x="45" y="236"/>
                  </a:lnTo>
                  <a:lnTo>
                    <a:pt x="30" y="225"/>
                  </a:lnTo>
                  <a:lnTo>
                    <a:pt x="19" y="210"/>
                  </a:lnTo>
                  <a:lnTo>
                    <a:pt x="13" y="192"/>
                  </a:lnTo>
                  <a:lnTo>
                    <a:pt x="1" y="144"/>
                  </a:lnTo>
                  <a:lnTo>
                    <a:pt x="0" y="125"/>
                  </a:lnTo>
                  <a:lnTo>
                    <a:pt x="2" y="107"/>
                  </a:lnTo>
                  <a:lnTo>
                    <a:pt x="10" y="91"/>
                  </a:lnTo>
                  <a:lnTo>
                    <a:pt x="21" y="76"/>
                  </a:lnTo>
                  <a:lnTo>
                    <a:pt x="35" y="66"/>
                  </a:lnTo>
                  <a:lnTo>
                    <a:pt x="53" y="59"/>
                  </a:lnTo>
                  <a:lnTo>
                    <a:pt x="293" y="2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192334"/>
              <a:endParaRPr lang="es-SV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86" name="Freeform 15"/>
            <p:cNvSpPr>
              <a:spLocks/>
            </p:cNvSpPr>
            <p:nvPr/>
          </p:nvSpPr>
          <p:spPr bwMode="auto">
            <a:xfrm>
              <a:off x="13442950" y="-1238250"/>
              <a:ext cx="101600" cy="41275"/>
            </a:xfrm>
            <a:custGeom>
              <a:avLst/>
              <a:gdLst>
                <a:gd name="T0" fmla="*/ 64 w 637"/>
                <a:gd name="T1" fmla="*/ 0 h 256"/>
                <a:gd name="T2" fmla="*/ 82 w 637"/>
                <a:gd name="T3" fmla="*/ 3 h 256"/>
                <a:gd name="T4" fmla="*/ 97 w 637"/>
                <a:gd name="T5" fmla="*/ 10 h 256"/>
                <a:gd name="T6" fmla="*/ 109 w 637"/>
                <a:gd name="T7" fmla="*/ 20 h 256"/>
                <a:gd name="T8" fmla="*/ 119 w 637"/>
                <a:gd name="T9" fmla="*/ 32 h 256"/>
                <a:gd name="T10" fmla="*/ 127 w 637"/>
                <a:gd name="T11" fmla="*/ 47 h 256"/>
                <a:gd name="T12" fmla="*/ 129 w 637"/>
                <a:gd name="T13" fmla="*/ 65 h 256"/>
                <a:gd name="T14" fmla="*/ 129 w 637"/>
                <a:gd name="T15" fmla="*/ 129 h 256"/>
                <a:gd name="T16" fmla="*/ 508 w 637"/>
                <a:gd name="T17" fmla="*/ 129 h 256"/>
                <a:gd name="T18" fmla="*/ 508 w 637"/>
                <a:gd name="T19" fmla="*/ 65 h 256"/>
                <a:gd name="T20" fmla="*/ 511 w 637"/>
                <a:gd name="T21" fmla="*/ 47 h 256"/>
                <a:gd name="T22" fmla="*/ 518 w 637"/>
                <a:gd name="T23" fmla="*/ 32 h 256"/>
                <a:gd name="T24" fmla="*/ 528 w 637"/>
                <a:gd name="T25" fmla="*/ 20 h 256"/>
                <a:gd name="T26" fmla="*/ 541 w 637"/>
                <a:gd name="T27" fmla="*/ 10 h 256"/>
                <a:gd name="T28" fmla="*/ 556 w 637"/>
                <a:gd name="T29" fmla="*/ 3 h 256"/>
                <a:gd name="T30" fmla="*/ 573 w 637"/>
                <a:gd name="T31" fmla="*/ 0 h 256"/>
                <a:gd name="T32" fmla="*/ 590 w 637"/>
                <a:gd name="T33" fmla="*/ 3 h 256"/>
                <a:gd name="T34" fmla="*/ 605 w 637"/>
                <a:gd name="T35" fmla="*/ 10 h 256"/>
                <a:gd name="T36" fmla="*/ 618 w 637"/>
                <a:gd name="T37" fmla="*/ 20 h 256"/>
                <a:gd name="T38" fmla="*/ 629 w 637"/>
                <a:gd name="T39" fmla="*/ 32 h 256"/>
                <a:gd name="T40" fmla="*/ 635 w 637"/>
                <a:gd name="T41" fmla="*/ 47 h 256"/>
                <a:gd name="T42" fmla="*/ 637 w 637"/>
                <a:gd name="T43" fmla="*/ 65 h 256"/>
                <a:gd name="T44" fmla="*/ 637 w 637"/>
                <a:gd name="T45" fmla="*/ 193 h 256"/>
                <a:gd name="T46" fmla="*/ 635 w 637"/>
                <a:gd name="T47" fmla="*/ 209 h 256"/>
                <a:gd name="T48" fmla="*/ 629 w 637"/>
                <a:gd name="T49" fmla="*/ 224 h 256"/>
                <a:gd name="T50" fmla="*/ 618 w 637"/>
                <a:gd name="T51" fmla="*/ 238 h 256"/>
                <a:gd name="T52" fmla="*/ 605 w 637"/>
                <a:gd name="T53" fmla="*/ 248 h 256"/>
                <a:gd name="T54" fmla="*/ 590 w 637"/>
                <a:gd name="T55" fmla="*/ 254 h 256"/>
                <a:gd name="T56" fmla="*/ 573 w 637"/>
                <a:gd name="T57" fmla="*/ 256 h 256"/>
                <a:gd name="T58" fmla="*/ 64 w 637"/>
                <a:gd name="T59" fmla="*/ 256 h 256"/>
                <a:gd name="T60" fmla="*/ 47 w 637"/>
                <a:gd name="T61" fmla="*/ 254 h 256"/>
                <a:gd name="T62" fmla="*/ 32 w 637"/>
                <a:gd name="T63" fmla="*/ 248 h 256"/>
                <a:gd name="T64" fmla="*/ 20 w 637"/>
                <a:gd name="T65" fmla="*/ 238 h 256"/>
                <a:gd name="T66" fmla="*/ 9 w 637"/>
                <a:gd name="T67" fmla="*/ 224 h 256"/>
                <a:gd name="T68" fmla="*/ 2 w 637"/>
                <a:gd name="T69" fmla="*/ 209 h 256"/>
                <a:gd name="T70" fmla="*/ 0 w 637"/>
                <a:gd name="T71" fmla="*/ 193 h 256"/>
                <a:gd name="T72" fmla="*/ 0 w 637"/>
                <a:gd name="T73" fmla="*/ 65 h 256"/>
                <a:gd name="T74" fmla="*/ 2 w 637"/>
                <a:gd name="T75" fmla="*/ 47 h 256"/>
                <a:gd name="T76" fmla="*/ 9 w 637"/>
                <a:gd name="T77" fmla="*/ 32 h 256"/>
                <a:gd name="T78" fmla="*/ 20 w 637"/>
                <a:gd name="T79" fmla="*/ 20 h 256"/>
                <a:gd name="T80" fmla="*/ 32 w 637"/>
                <a:gd name="T81" fmla="*/ 10 h 256"/>
                <a:gd name="T82" fmla="*/ 47 w 637"/>
                <a:gd name="T83" fmla="*/ 3 h 256"/>
                <a:gd name="T84" fmla="*/ 64 w 637"/>
                <a:gd name="T8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37" h="256">
                  <a:moveTo>
                    <a:pt x="64" y="0"/>
                  </a:moveTo>
                  <a:lnTo>
                    <a:pt x="82" y="3"/>
                  </a:lnTo>
                  <a:lnTo>
                    <a:pt x="97" y="10"/>
                  </a:lnTo>
                  <a:lnTo>
                    <a:pt x="109" y="20"/>
                  </a:lnTo>
                  <a:lnTo>
                    <a:pt x="119" y="32"/>
                  </a:lnTo>
                  <a:lnTo>
                    <a:pt x="127" y="47"/>
                  </a:lnTo>
                  <a:lnTo>
                    <a:pt x="129" y="65"/>
                  </a:lnTo>
                  <a:lnTo>
                    <a:pt x="129" y="129"/>
                  </a:lnTo>
                  <a:lnTo>
                    <a:pt x="508" y="129"/>
                  </a:lnTo>
                  <a:lnTo>
                    <a:pt x="508" y="65"/>
                  </a:lnTo>
                  <a:lnTo>
                    <a:pt x="511" y="47"/>
                  </a:lnTo>
                  <a:lnTo>
                    <a:pt x="518" y="32"/>
                  </a:lnTo>
                  <a:lnTo>
                    <a:pt x="528" y="20"/>
                  </a:lnTo>
                  <a:lnTo>
                    <a:pt x="541" y="10"/>
                  </a:lnTo>
                  <a:lnTo>
                    <a:pt x="556" y="3"/>
                  </a:lnTo>
                  <a:lnTo>
                    <a:pt x="573" y="0"/>
                  </a:lnTo>
                  <a:lnTo>
                    <a:pt x="590" y="3"/>
                  </a:lnTo>
                  <a:lnTo>
                    <a:pt x="605" y="10"/>
                  </a:lnTo>
                  <a:lnTo>
                    <a:pt x="618" y="20"/>
                  </a:lnTo>
                  <a:lnTo>
                    <a:pt x="629" y="32"/>
                  </a:lnTo>
                  <a:lnTo>
                    <a:pt x="635" y="47"/>
                  </a:lnTo>
                  <a:lnTo>
                    <a:pt x="637" y="65"/>
                  </a:lnTo>
                  <a:lnTo>
                    <a:pt x="637" y="193"/>
                  </a:lnTo>
                  <a:lnTo>
                    <a:pt x="635" y="209"/>
                  </a:lnTo>
                  <a:lnTo>
                    <a:pt x="629" y="224"/>
                  </a:lnTo>
                  <a:lnTo>
                    <a:pt x="618" y="238"/>
                  </a:lnTo>
                  <a:lnTo>
                    <a:pt x="605" y="248"/>
                  </a:lnTo>
                  <a:lnTo>
                    <a:pt x="590" y="254"/>
                  </a:lnTo>
                  <a:lnTo>
                    <a:pt x="573" y="256"/>
                  </a:lnTo>
                  <a:lnTo>
                    <a:pt x="64" y="256"/>
                  </a:lnTo>
                  <a:lnTo>
                    <a:pt x="47" y="254"/>
                  </a:lnTo>
                  <a:lnTo>
                    <a:pt x="32" y="248"/>
                  </a:lnTo>
                  <a:lnTo>
                    <a:pt x="20" y="238"/>
                  </a:lnTo>
                  <a:lnTo>
                    <a:pt x="9" y="224"/>
                  </a:lnTo>
                  <a:lnTo>
                    <a:pt x="2" y="209"/>
                  </a:lnTo>
                  <a:lnTo>
                    <a:pt x="0" y="193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2"/>
                  </a:lnTo>
                  <a:lnTo>
                    <a:pt x="20" y="20"/>
                  </a:lnTo>
                  <a:lnTo>
                    <a:pt x="32" y="10"/>
                  </a:lnTo>
                  <a:lnTo>
                    <a:pt x="47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192334"/>
              <a:endParaRPr lang="es-SV" sz="240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87" name="Freeform 16"/>
            <p:cNvSpPr>
              <a:spLocks/>
            </p:cNvSpPr>
            <p:nvPr/>
          </p:nvSpPr>
          <p:spPr bwMode="auto">
            <a:xfrm>
              <a:off x="13625513" y="-1338263"/>
              <a:ext cx="101600" cy="41275"/>
            </a:xfrm>
            <a:custGeom>
              <a:avLst/>
              <a:gdLst>
                <a:gd name="T0" fmla="*/ 64 w 636"/>
                <a:gd name="T1" fmla="*/ 0 h 257"/>
                <a:gd name="T2" fmla="*/ 81 w 636"/>
                <a:gd name="T3" fmla="*/ 2 h 257"/>
                <a:gd name="T4" fmla="*/ 96 w 636"/>
                <a:gd name="T5" fmla="*/ 9 h 257"/>
                <a:gd name="T6" fmla="*/ 109 w 636"/>
                <a:gd name="T7" fmla="*/ 20 h 257"/>
                <a:gd name="T8" fmla="*/ 119 w 636"/>
                <a:gd name="T9" fmla="*/ 32 h 257"/>
                <a:gd name="T10" fmla="*/ 126 w 636"/>
                <a:gd name="T11" fmla="*/ 47 h 257"/>
                <a:gd name="T12" fmla="*/ 128 w 636"/>
                <a:gd name="T13" fmla="*/ 64 h 257"/>
                <a:gd name="T14" fmla="*/ 128 w 636"/>
                <a:gd name="T15" fmla="*/ 129 h 257"/>
                <a:gd name="T16" fmla="*/ 508 w 636"/>
                <a:gd name="T17" fmla="*/ 129 h 257"/>
                <a:gd name="T18" fmla="*/ 508 w 636"/>
                <a:gd name="T19" fmla="*/ 64 h 257"/>
                <a:gd name="T20" fmla="*/ 511 w 636"/>
                <a:gd name="T21" fmla="*/ 47 h 257"/>
                <a:gd name="T22" fmla="*/ 517 w 636"/>
                <a:gd name="T23" fmla="*/ 32 h 257"/>
                <a:gd name="T24" fmla="*/ 527 w 636"/>
                <a:gd name="T25" fmla="*/ 20 h 257"/>
                <a:gd name="T26" fmla="*/ 540 w 636"/>
                <a:gd name="T27" fmla="*/ 9 h 257"/>
                <a:gd name="T28" fmla="*/ 556 w 636"/>
                <a:gd name="T29" fmla="*/ 2 h 257"/>
                <a:gd name="T30" fmla="*/ 572 w 636"/>
                <a:gd name="T31" fmla="*/ 0 h 257"/>
                <a:gd name="T32" fmla="*/ 589 w 636"/>
                <a:gd name="T33" fmla="*/ 2 h 257"/>
                <a:gd name="T34" fmla="*/ 605 w 636"/>
                <a:gd name="T35" fmla="*/ 9 h 257"/>
                <a:gd name="T36" fmla="*/ 618 w 636"/>
                <a:gd name="T37" fmla="*/ 20 h 257"/>
                <a:gd name="T38" fmla="*/ 628 w 636"/>
                <a:gd name="T39" fmla="*/ 32 h 257"/>
                <a:gd name="T40" fmla="*/ 634 w 636"/>
                <a:gd name="T41" fmla="*/ 47 h 257"/>
                <a:gd name="T42" fmla="*/ 636 w 636"/>
                <a:gd name="T43" fmla="*/ 64 h 257"/>
                <a:gd name="T44" fmla="*/ 636 w 636"/>
                <a:gd name="T45" fmla="*/ 193 h 257"/>
                <a:gd name="T46" fmla="*/ 634 w 636"/>
                <a:gd name="T47" fmla="*/ 209 h 257"/>
                <a:gd name="T48" fmla="*/ 628 w 636"/>
                <a:gd name="T49" fmla="*/ 224 h 257"/>
                <a:gd name="T50" fmla="*/ 618 w 636"/>
                <a:gd name="T51" fmla="*/ 237 h 257"/>
                <a:gd name="T52" fmla="*/ 605 w 636"/>
                <a:gd name="T53" fmla="*/ 248 h 257"/>
                <a:gd name="T54" fmla="*/ 589 w 636"/>
                <a:gd name="T55" fmla="*/ 254 h 257"/>
                <a:gd name="T56" fmla="*/ 572 w 636"/>
                <a:gd name="T57" fmla="*/ 257 h 257"/>
                <a:gd name="T58" fmla="*/ 64 w 636"/>
                <a:gd name="T59" fmla="*/ 257 h 257"/>
                <a:gd name="T60" fmla="*/ 47 w 636"/>
                <a:gd name="T61" fmla="*/ 254 h 257"/>
                <a:gd name="T62" fmla="*/ 31 w 636"/>
                <a:gd name="T63" fmla="*/ 248 h 257"/>
                <a:gd name="T64" fmla="*/ 18 w 636"/>
                <a:gd name="T65" fmla="*/ 237 h 257"/>
                <a:gd name="T66" fmla="*/ 9 w 636"/>
                <a:gd name="T67" fmla="*/ 224 h 257"/>
                <a:gd name="T68" fmla="*/ 2 w 636"/>
                <a:gd name="T69" fmla="*/ 209 h 257"/>
                <a:gd name="T70" fmla="*/ 0 w 636"/>
                <a:gd name="T71" fmla="*/ 193 h 257"/>
                <a:gd name="T72" fmla="*/ 0 w 636"/>
                <a:gd name="T73" fmla="*/ 64 h 257"/>
                <a:gd name="T74" fmla="*/ 2 w 636"/>
                <a:gd name="T75" fmla="*/ 47 h 257"/>
                <a:gd name="T76" fmla="*/ 9 w 636"/>
                <a:gd name="T77" fmla="*/ 32 h 257"/>
                <a:gd name="T78" fmla="*/ 18 w 636"/>
                <a:gd name="T79" fmla="*/ 20 h 257"/>
                <a:gd name="T80" fmla="*/ 31 w 636"/>
                <a:gd name="T81" fmla="*/ 9 h 257"/>
                <a:gd name="T82" fmla="*/ 47 w 636"/>
                <a:gd name="T83" fmla="*/ 2 h 257"/>
                <a:gd name="T84" fmla="*/ 64 w 636"/>
                <a:gd name="T85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36" h="257">
                  <a:moveTo>
                    <a:pt x="64" y="0"/>
                  </a:moveTo>
                  <a:lnTo>
                    <a:pt x="81" y="2"/>
                  </a:lnTo>
                  <a:lnTo>
                    <a:pt x="96" y="9"/>
                  </a:lnTo>
                  <a:lnTo>
                    <a:pt x="109" y="20"/>
                  </a:lnTo>
                  <a:lnTo>
                    <a:pt x="119" y="32"/>
                  </a:lnTo>
                  <a:lnTo>
                    <a:pt x="126" y="47"/>
                  </a:lnTo>
                  <a:lnTo>
                    <a:pt x="128" y="64"/>
                  </a:lnTo>
                  <a:lnTo>
                    <a:pt x="128" y="129"/>
                  </a:lnTo>
                  <a:lnTo>
                    <a:pt x="508" y="129"/>
                  </a:lnTo>
                  <a:lnTo>
                    <a:pt x="508" y="64"/>
                  </a:lnTo>
                  <a:lnTo>
                    <a:pt x="511" y="47"/>
                  </a:lnTo>
                  <a:lnTo>
                    <a:pt x="517" y="32"/>
                  </a:lnTo>
                  <a:lnTo>
                    <a:pt x="527" y="20"/>
                  </a:lnTo>
                  <a:lnTo>
                    <a:pt x="540" y="9"/>
                  </a:lnTo>
                  <a:lnTo>
                    <a:pt x="556" y="2"/>
                  </a:lnTo>
                  <a:lnTo>
                    <a:pt x="572" y="0"/>
                  </a:lnTo>
                  <a:lnTo>
                    <a:pt x="589" y="2"/>
                  </a:lnTo>
                  <a:lnTo>
                    <a:pt x="605" y="9"/>
                  </a:lnTo>
                  <a:lnTo>
                    <a:pt x="618" y="20"/>
                  </a:lnTo>
                  <a:lnTo>
                    <a:pt x="628" y="32"/>
                  </a:lnTo>
                  <a:lnTo>
                    <a:pt x="634" y="47"/>
                  </a:lnTo>
                  <a:lnTo>
                    <a:pt x="636" y="64"/>
                  </a:lnTo>
                  <a:lnTo>
                    <a:pt x="636" y="193"/>
                  </a:lnTo>
                  <a:lnTo>
                    <a:pt x="634" y="209"/>
                  </a:lnTo>
                  <a:lnTo>
                    <a:pt x="628" y="224"/>
                  </a:lnTo>
                  <a:lnTo>
                    <a:pt x="618" y="237"/>
                  </a:lnTo>
                  <a:lnTo>
                    <a:pt x="605" y="248"/>
                  </a:lnTo>
                  <a:lnTo>
                    <a:pt x="589" y="254"/>
                  </a:lnTo>
                  <a:lnTo>
                    <a:pt x="572" y="257"/>
                  </a:lnTo>
                  <a:lnTo>
                    <a:pt x="64" y="257"/>
                  </a:lnTo>
                  <a:lnTo>
                    <a:pt x="47" y="254"/>
                  </a:lnTo>
                  <a:lnTo>
                    <a:pt x="31" y="248"/>
                  </a:lnTo>
                  <a:lnTo>
                    <a:pt x="18" y="237"/>
                  </a:lnTo>
                  <a:lnTo>
                    <a:pt x="9" y="224"/>
                  </a:lnTo>
                  <a:lnTo>
                    <a:pt x="2" y="209"/>
                  </a:lnTo>
                  <a:lnTo>
                    <a:pt x="0" y="193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9" y="32"/>
                  </a:lnTo>
                  <a:lnTo>
                    <a:pt x="18" y="20"/>
                  </a:lnTo>
                  <a:lnTo>
                    <a:pt x="31" y="9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192334"/>
              <a:endParaRPr lang="es-SV" sz="240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89" name="文本占位符 7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tr-TR" altLang="zh-CN" dirty="0">
                <a:latin typeface="+mj-lt"/>
              </a:rPr>
              <a:t>TITLE HERE</a:t>
            </a:r>
            <a:endParaRPr lang="zh-CN" altLang="en-US" dirty="0">
              <a:latin typeface="+mj-lt"/>
            </a:endParaRPr>
          </a:p>
        </p:txBody>
      </p:sp>
      <p:sp>
        <p:nvSpPr>
          <p:cNvPr id="90" name="文本占位符 7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+mj-lt"/>
              </a:rPr>
              <a:t>Design &amp; Creativity Space Studio</a:t>
            </a:r>
          </a:p>
        </p:txBody>
      </p:sp>
      <p:cxnSp>
        <p:nvCxnSpPr>
          <p:cNvPr id="58" name="43 Conector recto"/>
          <p:cNvCxnSpPr/>
          <p:nvPr/>
        </p:nvCxnSpPr>
        <p:spPr>
          <a:xfrm>
            <a:off x="4750420" y="3864863"/>
            <a:ext cx="2234321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平行四边形 5"/>
          <p:cNvSpPr/>
          <p:nvPr/>
        </p:nvSpPr>
        <p:spPr>
          <a:xfrm>
            <a:off x="4198621" y="2245842"/>
            <a:ext cx="2746788" cy="642232"/>
          </a:xfrm>
          <a:custGeom>
            <a:avLst/>
            <a:gdLst>
              <a:gd name="connsiteX0" fmla="*/ 0 w 2957611"/>
              <a:gd name="connsiteY0" fmla="*/ 642232 h 642232"/>
              <a:gd name="connsiteX1" fmla="*/ 674042 w 2957611"/>
              <a:gd name="connsiteY1" fmla="*/ 0 h 642232"/>
              <a:gd name="connsiteX2" fmla="*/ 2957611 w 2957611"/>
              <a:gd name="connsiteY2" fmla="*/ 0 h 642232"/>
              <a:gd name="connsiteX3" fmla="*/ 2283569 w 2957611"/>
              <a:gd name="connsiteY3" fmla="*/ 642232 h 642232"/>
              <a:gd name="connsiteX4" fmla="*/ 0 w 2957611"/>
              <a:gd name="connsiteY4" fmla="*/ 642232 h 642232"/>
              <a:gd name="connsiteX0" fmla="*/ 2283569 w 2957611"/>
              <a:gd name="connsiteY0" fmla="*/ 642232 h 733672"/>
              <a:gd name="connsiteX1" fmla="*/ 0 w 2957611"/>
              <a:gd name="connsiteY1" fmla="*/ 642232 h 733672"/>
              <a:gd name="connsiteX2" fmla="*/ 674042 w 2957611"/>
              <a:gd name="connsiteY2" fmla="*/ 0 h 733672"/>
              <a:gd name="connsiteX3" fmla="*/ 2957611 w 2957611"/>
              <a:gd name="connsiteY3" fmla="*/ 0 h 733672"/>
              <a:gd name="connsiteX4" fmla="*/ 2375009 w 2957611"/>
              <a:gd name="connsiteY4" fmla="*/ 733672 h 733672"/>
              <a:gd name="connsiteX0" fmla="*/ 0 w 2957611"/>
              <a:gd name="connsiteY0" fmla="*/ 642232 h 733672"/>
              <a:gd name="connsiteX1" fmla="*/ 674042 w 2957611"/>
              <a:gd name="connsiteY1" fmla="*/ 0 h 733672"/>
              <a:gd name="connsiteX2" fmla="*/ 2957611 w 2957611"/>
              <a:gd name="connsiteY2" fmla="*/ 0 h 733672"/>
              <a:gd name="connsiteX3" fmla="*/ 2375009 w 2957611"/>
              <a:gd name="connsiteY3" fmla="*/ 733672 h 733672"/>
              <a:gd name="connsiteX0" fmla="*/ 0 w 2957611"/>
              <a:gd name="connsiteY0" fmla="*/ 642232 h 642232"/>
              <a:gd name="connsiteX1" fmla="*/ 674042 w 2957611"/>
              <a:gd name="connsiteY1" fmla="*/ 0 h 642232"/>
              <a:gd name="connsiteX2" fmla="*/ 2957611 w 2957611"/>
              <a:gd name="connsiteY2" fmla="*/ 0 h 64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7611" h="642232">
                <a:moveTo>
                  <a:pt x="0" y="642232"/>
                </a:moveTo>
                <a:lnTo>
                  <a:pt x="674042" y="0"/>
                </a:lnTo>
                <a:lnTo>
                  <a:pt x="2957611" y="0"/>
                </a:lnTo>
              </a:path>
            </a:pathLst>
          </a:custGeom>
          <a:ln w="12700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92" name="平行四边形 5"/>
          <p:cNvSpPr/>
          <p:nvPr/>
        </p:nvSpPr>
        <p:spPr>
          <a:xfrm flipV="1">
            <a:off x="4198621" y="4841651"/>
            <a:ext cx="2746788" cy="642232"/>
          </a:xfrm>
          <a:custGeom>
            <a:avLst/>
            <a:gdLst>
              <a:gd name="connsiteX0" fmla="*/ 0 w 2957611"/>
              <a:gd name="connsiteY0" fmla="*/ 642232 h 642232"/>
              <a:gd name="connsiteX1" fmla="*/ 674042 w 2957611"/>
              <a:gd name="connsiteY1" fmla="*/ 0 h 642232"/>
              <a:gd name="connsiteX2" fmla="*/ 2957611 w 2957611"/>
              <a:gd name="connsiteY2" fmla="*/ 0 h 642232"/>
              <a:gd name="connsiteX3" fmla="*/ 2283569 w 2957611"/>
              <a:gd name="connsiteY3" fmla="*/ 642232 h 642232"/>
              <a:gd name="connsiteX4" fmla="*/ 0 w 2957611"/>
              <a:gd name="connsiteY4" fmla="*/ 642232 h 642232"/>
              <a:gd name="connsiteX0" fmla="*/ 2283569 w 2957611"/>
              <a:gd name="connsiteY0" fmla="*/ 642232 h 733672"/>
              <a:gd name="connsiteX1" fmla="*/ 0 w 2957611"/>
              <a:gd name="connsiteY1" fmla="*/ 642232 h 733672"/>
              <a:gd name="connsiteX2" fmla="*/ 674042 w 2957611"/>
              <a:gd name="connsiteY2" fmla="*/ 0 h 733672"/>
              <a:gd name="connsiteX3" fmla="*/ 2957611 w 2957611"/>
              <a:gd name="connsiteY3" fmla="*/ 0 h 733672"/>
              <a:gd name="connsiteX4" fmla="*/ 2375009 w 2957611"/>
              <a:gd name="connsiteY4" fmla="*/ 733672 h 733672"/>
              <a:gd name="connsiteX0" fmla="*/ 0 w 2957611"/>
              <a:gd name="connsiteY0" fmla="*/ 642232 h 733672"/>
              <a:gd name="connsiteX1" fmla="*/ 674042 w 2957611"/>
              <a:gd name="connsiteY1" fmla="*/ 0 h 733672"/>
              <a:gd name="connsiteX2" fmla="*/ 2957611 w 2957611"/>
              <a:gd name="connsiteY2" fmla="*/ 0 h 733672"/>
              <a:gd name="connsiteX3" fmla="*/ 2375009 w 2957611"/>
              <a:gd name="connsiteY3" fmla="*/ 733672 h 733672"/>
              <a:gd name="connsiteX0" fmla="*/ 0 w 2957611"/>
              <a:gd name="connsiteY0" fmla="*/ 642232 h 642232"/>
              <a:gd name="connsiteX1" fmla="*/ 674042 w 2957611"/>
              <a:gd name="connsiteY1" fmla="*/ 0 h 642232"/>
              <a:gd name="connsiteX2" fmla="*/ 2957611 w 2957611"/>
              <a:gd name="connsiteY2" fmla="*/ 0 h 64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7611" h="642232">
                <a:moveTo>
                  <a:pt x="0" y="642232"/>
                </a:moveTo>
                <a:lnTo>
                  <a:pt x="674042" y="0"/>
                </a:lnTo>
                <a:lnTo>
                  <a:pt x="2957611" y="0"/>
                </a:lnTo>
              </a:path>
            </a:pathLst>
          </a:custGeom>
          <a:ln w="12700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692932" y="2165928"/>
            <a:ext cx="295982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Rectangle 36"/>
          <p:cNvSpPr>
            <a:spLocks noChangeArrowheads="1"/>
          </p:cNvSpPr>
          <p:nvPr/>
        </p:nvSpPr>
        <p:spPr bwMode="auto">
          <a:xfrm>
            <a:off x="7692933" y="1812118"/>
            <a:ext cx="17123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sz="2000" dirty="0">
                <a:solidFill>
                  <a:srgbClr val="00B0F0"/>
                </a:solidFill>
                <a:latin typeface="+mj-lt"/>
                <a:sym typeface="Arial" pitchFamily="34" charset="0"/>
              </a:rPr>
              <a:t>TITLE HERE</a:t>
            </a:r>
            <a:endParaRPr lang="zh-CN" altLang="en-US" sz="2000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692932" y="3756835"/>
            <a:ext cx="295982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7692933" y="3403025"/>
            <a:ext cx="17123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sz="2000" dirty="0">
                <a:solidFill>
                  <a:srgbClr val="00B0F0"/>
                </a:solidFill>
                <a:latin typeface="+mj-lt"/>
                <a:sym typeface="Arial" pitchFamily="34" charset="0"/>
              </a:rPr>
              <a:t>TITLE HERE</a:t>
            </a:r>
            <a:endParaRPr lang="zh-CN" altLang="en-US" sz="2000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712967" y="5347742"/>
            <a:ext cx="295982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0" name="Rectangle 36"/>
          <p:cNvSpPr>
            <a:spLocks noChangeArrowheads="1"/>
          </p:cNvSpPr>
          <p:nvPr/>
        </p:nvSpPr>
        <p:spPr bwMode="auto">
          <a:xfrm>
            <a:off x="7712968" y="4993932"/>
            <a:ext cx="17123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altLang="zh-CN" sz="2000" dirty="0">
                <a:solidFill>
                  <a:srgbClr val="00B0F0"/>
                </a:solidFill>
                <a:latin typeface="+mj-lt"/>
                <a:sym typeface="Arial" pitchFamily="34" charset="0"/>
              </a:rPr>
              <a:t>TITLE HERE</a:t>
            </a:r>
            <a:endParaRPr lang="zh-CN" altLang="en-US" sz="2000" dirty="0">
              <a:solidFill>
                <a:srgbClr val="00B0F0"/>
              </a:solidFill>
              <a:latin typeface="+mj-lt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41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7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44" grpId="0" animBg="1"/>
      <p:bldP spid="46" grpId="0" animBg="1"/>
      <p:bldP spid="6" grpId="0" animBg="1"/>
      <p:bldP spid="92" grpId="0" animBg="1"/>
      <p:bldP spid="41" grpId="0"/>
      <p:bldP spid="42" grpId="0"/>
      <p:bldP spid="43" grpId="0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altLang="zh-CN" b="1" dirty="0">
                <a:latin typeface="+mj-lt"/>
              </a:rPr>
              <a:t>MOON</a:t>
            </a:r>
            <a:endParaRPr lang="zh-CN" altLang="en-US" b="1" dirty="0">
              <a:latin typeface="+mj-lt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</a:rPr>
              <a:t>PART TWO</a:t>
            </a:r>
            <a:endParaRPr lang="zh-CN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941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reativity Presentation Template www.templates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1486</Words>
  <Application>Microsoft Macintosh PowerPoint</Application>
  <PresentationFormat>Geniş ekran</PresentationFormat>
  <Paragraphs>262</Paragraphs>
  <Slides>26</Slides>
  <Notes>17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3" baseType="lpstr">
      <vt:lpstr>等线</vt:lpstr>
      <vt:lpstr>Arial</vt:lpstr>
      <vt:lpstr>Calibri</vt:lpstr>
      <vt:lpstr>方正舒体</vt:lpstr>
      <vt:lpstr>Georgia</vt:lpstr>
      <vt:lpstr>Wingdings</vt:lpstr>
      <vt:lpstr>Creativity Presentation Template www.templatesppt.com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/>
  <Company>Templatesppt.com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Creativity Space Studio Presentation Template</dc:title>
  <dc:subject/>
  <dc:creator>Templatesppt.com</dc:creator>
  <cp:keywords>Creativity Space Studio Presentation Template</cp:keywords>
  <dc:description>Creativity Space Studio Presentation Template
www.Templatesppt.com</dc:description>
  <cp:lastModifiedBy>Resul Gok</cp:lastModifiedBy>
  <cp:revision>29</cp:revision>
  <dcterms:created xsi:type="dcterms:W3CDTF">2016-07-10T05:35:51Z</dcterms:created>
  <dcterms:modified xsi:type="dcterms:W3CDTF">2022-05-26T13:35:05Z</dcterms:modified>
  <cp:category>Design</cp:category>
</cp:coreProperties>
</file>