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38"/>
  </p:notesMasterIdLst>
  <p:handoutMasterIdLst>
    <p:handoutMasterId r:id="rId39"/>
  </p:handoutMasterIdLst>
  <p:sldIdLst>
    <p:sldId id="256" r:id="rId2"/>
    <p:sldId id="258" r:id="rId3"/>
    <p:sldId id="257" r:id="rId4"/>
    <p:sldId id="313" r:id="rId5"/>
    <p:sldId id="259" r:id="rId6"/>
    <p:sldId id="260" r:id="rId7"/>
    <p:sldId id="262" r:id="rId8"/>
    <p:sldId id="263" r:id="rId9"/>
    <p:sldId id="264" r:id="rId10"/>
    <p:sldId id="265" r:id="rId11"/>
    <p:sldId id="261" r:id="rId12"/>
    <p:sldId id="266" r:id="rId13"/>
    <p:sldId id="267" r:id="rId14"/>
    <p:sldId id="363" r:id="rId15"/>
    <p:sldId id="339" r:id="rId16"/>
    <p:sldId id="268" r:id="rId17"/>
    <p:sldId id="269" r:id="rId18"/>
    <p:sldId id="365" r:id="rId19"/>
    <p:sldId id="271" r:id="rId20"/>
    <p:sldId id="351" r:id="rId21"/>
    <p:sldId id="337" r:id="rId22"/>
    <p:sldId id="272" r:id="rId23"/>
    <p:sldId id="279" r:id="rId24"/>
    <p:sldId id="1250" r:id="rId25"/>
    <p:sldId id="361" r:id="rId26"/>
    <p:sldId id="1255" r:id="rId27"/>
    <p:sldId id="1260" r:id="rId28"/>
    <p:sldId id="1257" r:id="rId29"/>
    <p:sldId id="1251" r:id="rId30"/>
    <p:sldId id="317" r:id="rId31"/>
    <p:sldId id="362" r:id="rId32"/>
    <p:sldId id="1262" r:id="rId33"/>
    <p:sldId id="1261" r:id="rId34"/>
    <p:sldId id="323" r:id="rId35"/>
    <p:sldId id="320" r:id="rId36"/>
    <p:sldId id="321" r:id="rId37"/>
  </p:sldIdLst>
  <p:sldSz cx="12192000" cy="6858000"/>
  <p:notesSz cx="6858000" cy="9144000"/>
  <p:embeddedFontLst>
    <p:embeddedFont>
      <p:font typeface="맑은 고딕" panose="020B0503020000020004" pitchFamily="34" charset="-127"/>
      <p:regular r:id="rId40"/>
      <p:bold r:id="rId41"/>
    </p:embeddedFont>
    <p:embeddedFont>
      <p:font typeface="Montserrat" pitchFamily="2" charset="0"/>
      <p:regular r:id="rId42"/>
      <p:bold r:id="rId43"/>
      <p:italic r:id="rId44"/>
      <p:boldItalic r:id="rId45"/>
    </p:embeddedFont>
    <p:embeddedFont>
      <p:font typeface="DM Sans" panose="020B0604020202020204" charset="0"/>
      <p:regular r:id="rId46"/>
    </p:embeddedFont>
    <p:embeddedFont>
      <p:font typeface="Garamond" panose="02020404030301010803" pitchFamily="18" charset="0"/>
      <p:regular r:id="rId47"/>
      <p:bold r:id="rId48"/>
      <p:italic r:id="rId49"/>
    </p:embeddedFont>
    <p:embeddedFont>
      <p:font typeface="Trebuchet MS" panose="020B0603020202020204" pitchFamily="34" charset="0"/>
      <p:regular r:id="rId50"/>
      <p:bold r:id="rId51"/>
      <p:italic r:id="rId52"/>
      <p:boldItalic r:id="rId53"/>
    </p:embeddedFont>
    <p:embeddedFont>
      <p:font typeface="Roboto" pitchFamily="2" charset="0"/>
      <p:regular r:id="rId54"/>
      <p:bold r:id="rId55"/>
    </p:embeddedFont>
    <p:embeddedFont>
      <p:font typeface="Consolas" panose="020B0609020204030204" pitchFamily="49" charset="0"/>
      <p:regular r:id="rId56"/>
      <p:bold r:id="rId57"/>
      <p:italic r:id="rId58"/>
      <p:boldItalic r:id="rId59"/>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6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59"/>
    <p:restoredTop sz="94696"/>
  </p:normalViewPr>
  <p:slideViewPr>
    <p:cSldViewPr snapToGrid="0" snapToObjects="1">
      <p:cViewPr varScale="1">
        <p:scale>
          <a:sx n="108" d="100"/>
          <a:sy n="108" d="100"/>
        </p:scale>
        <p:origin x="1692" y="108"/>
      </p:cViewPr>
      <p:guideLst/>
    </p:cSldViewPr>
  </p:slideViewPr>
  <p:notesTextViewPr>
    <p:cViewPr>
      <p:scale>
        <a:sx n="1" d="1"/>
        <a:sy n="1" d="1"/>
      </p:scale>
      <p:origin x="0" y="0"/>
    </p:cViewPr>
  </p:notesTextViewPr>
  <p:sorterViewPr>
    <p:cViewPr>
      <p:scale>
        <a:sx n="39" d="100"/>
        <a:sy n="39" d="100"/>
      </p:scale>
      <p:origin x="0" y="0"/>
    </p:cViewPr>
  </p:sorterViewPr>
  <p:notesViewPr>
    <p:cSldViewPr snapToGrid="0" snapToObjects="1">
      <p:cViewPr varScale="1">
        <p:scale>
          <a:sx n="84" d="100"/>
          <a:sy n="84" d="100"/>
        </p:scale>
        <p:origin x="396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7.fntdata"/><Relationship Id="rId59" Type="http://schemas.openxmlformats.org/officeDocument/2006/relationships/font" Target="fonts/font2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EE63181-4AB2-624D-BC90-B40B1F318AE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latin typeface="Arial" panose="020B0604020202020204" pitchFamily="34" charset="0"/>
            </a:endParaRPr>
          </a:p>
        </p:txBody>
      </p:sp>
      <p:sp>
        <p:nvSpPr>
          <p:cNvPr id="3" name="Marcador de fecha 2">
            <a:extLst>
              <a:ext uri="{FF2B5EF4-FFF2-40B4-BE49-F238E27FC236}">
                <a16:creationId xmlns:a16="http://schemas.microsoft.com/office/drawing/2014/main" id="{9F14BCF0-F8AC-C945-AA47-30FD35D449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4FB099-CA23-4745-9869-9353B5BDEE21}" type="datetimeFigureOut">
              <a:rPr lang="es-ES" smtClean="0">
                <a:latin typeface="Arial" panose="020B0604020202020204" pitchFamily="34" charset="0"/>
              </a:rPr>
              <a:t>02/11/2025</a:t>
            </a:fld>
            <a:endParaRPr lang="es-ES" dirty="0">
              <a:latin typeface="Arial" panose="020B0604020202020204" pitchFamily="34" charset="0"/>
            </a:endParaRPr>
          </a:p>
        </p:txBody>
      </p:sp>
      <p:sp>
        <p:nvSpPr>
          <p:cNvPr id="4" name="Marcador de pie de página 3">
            <a:extLst>
              <a:ext uri="{FF2B5EF4-FFF2-40B4-BE49-F238E27FC236}">
                <a16:creationId xmlns:a16="http://schemas.microsoft.com/office/drawing/2014/main" id="{586AC736-C87E-CF46-AFB1-318AFA64E3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latin typeface="Arial" panose="020B0604020202020204" pitchFamily="34" charset="0"/>
            </a:endParaRPr>
          </a:p>
        </p:txBody>
      </p:sp>
      <p:sp>
        <p:nvSpPr>
          <p:cNvPr id="5" name="Marcador de número de diapositiva 4">
            <a:extLst>
              <a:ext uri="{FF2B5EF4-FFF2-40B4-BE49-F238E27FC236}">
                <a16:creationId xmlns:a16="http://schemas.microsoft.com/office/drawing/2014/main" id="{3ABC79D7-AF88-6143-9F4F-A8B09A5520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6117F9-1A7C-934A-8C47-47E0F5B37D49}" type="slidenum">
              <a:rPr lang="es-ES" smtClean="0">
                <a:latin typeface="Arial" panose="020B0604020202020204" pitchFamily="34" charset="0"/>
              </a:rPr>
              <a:t>‹Nº›</a:t>
            </a:fld>
            <a:endParaRPr lang="es-ES" dirty="0">
              <a:latin typeface="Arial" panose="020B0604020202020204" pitchFamily="34" charset="0"/>
            </a:endParaRPr>
          </a:p>
        </p:txBody>
      </p:sp>
    </p:spTree>
    <p:extLst>
      <p:ext uri="{BB962C8B-B14F-4D97-AF65-F5344CB8AC3E}">
        <p14:creationId xmlns:p14="http://schemas.microsoft.com/office/powerpoint/2010/main" val="3305490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BB0642EF-E85C-9D46-A442-92D9D89B03E8}" type="datetimeFigureOut">
              <a:rPr lang="es-ES" smtClean="0"/>
              <a:pPr/>
              <a:t>02/11/2025</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687FC91-244F-6048-8B58-72B914BADF03}" type="slidenum">
              <a:rPr lang="es-ES" smtClean="0"/>
              <a:pPr/>
              <a:t>‹Nº›</a:t>
            </a:fld>
            <a:endParaRPr lang="es-ES" dirty="0"/>
          </a:p>
        </p:txBody>
      </p:sp>
    </p:spTree>
    <p:extLst>
      <p:ext uri="{BB962C8B-B14F-4D97-AF65-F5344CB8AC3E}">
        <p14:creationId xmlns:p14="http://schemas.microsoft.com/office/powerpoint/2010/main" val="35382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687FC91-244F-6048-8B58-72B914BADF03}" type="slidenum">
              <a:rPr lang="es-ES" smtClean="0"/>
              <a:t>17</a:t>
            </a:fld>
            <a:endParaRPr lang="es-ES"/>
          </a:p>
        </p:txBody>
      </p:sp>
    </p:spTree>
    <p:extLst>
      <p:ext uri="{BB962C8B-B14F-4D97-AF65-F5344CB8AC3E}">
        <p14:creationId xmlns:p14="http://schemas.microsoft.com/office/powerpoint/2010/main" val="3352231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593968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3" name="Marcador de posición de imagen 11">
            <a:extLst>
              <a:ext uri="{FF2B5EF4-FFF2-40B4-BE49-F238E27FC236}">
                <a16:creationId xmlns:a16="http://schemas.microsoft.com/office/drawing/2014/main" id="{58F98A4E-1706-CC42-9A0D-281963F3AECE}"/>
              </a:ext>
            </a:extLst>
          </p:cNvPr>
          <p:cNvSpPr>
            <a:spLocks noGrp="1"/>
          </p:cNvSpPr>
          <p:nvPr>
            <p:ph type="pic" sz="quarter" idx="11" hasCustomPrompt="1"/>
          </p:nvPr>
        </p:nvSpPr>
        <p:spPr>
          <a:xfrm>
            <a:off x="9613912" y="22452"/>
            <a:ext cx="2578088" cy="4527162"/>
          </a:xfrm>
          <a:solidFill>
            <a:schemeClr val="accent1"/>
          </a:solidFill>
        </p:spPr>
        <p:txBody>
          <a:bodyPr anchor="ctr">
            <a:normAutofit/>
          </a:bodyPr>
          <a:lstStyle>
            <a:lvl1pPr marL="0" indent="0" algn="ctr">
              <a:buNone/>
              <a:defRPr sz="1800">
                <a:solidFill>
                  <a:schemeClr val="accent4"/>
                </a:solidFill>
              </a:defRPr>
            </a:lvl1pPr>
          </a:lstStyle>
          <a:p>
            <a:r>
              <a:rPr lang="es-ES" dirty="0" err="1"/>
              <a:t>Put</a:t>
            </a:r>
            <a:r>
              <a:rPr lang="es-ES" dirty="0"/>
              <a:t> </a:t>
            </a:r>
            <a:r>
              <a:rPr lang="es-ES" dirty="0" err="1"/>
              <a:t>your</a:t>
            </a:r>
            <a:r>
              <a:rPr lang="es-ES" dirty="0"/>
              <a:t> </a:t>
            </a:r>
          </a:p>
          <a:p>
            <a:r>
              <a:rPr lang="es-ES" dirty="0" err="1"/>
              <a:t>image</a:t>
            </a:r>
            <a:r>
              <a:rPr lang="es-ES" dirty="0"/>
              <a:t> </a:t>
            </a:r>
            <a:r>
              <a:rPr lang="es-ES" dirty="0" err="1"/>
              <a:t>here</a:t>
            </a:r>
            <a:endParaRPr lang="es-ES" dirty="0"/>
          </a:p>
        </p:txBody>
      </p:sp>
      <p:sp>
        <p:nvSpPr>
          <p:cNvPr id="12" name="Marcador de posición de imagen 11">
            <a:extLst>
              <a:ext uri="{FF2B5EF4-FFF2-40B4-BE49-F238E27FC236}">
                <a16:creationId xmlns:a16="http://schemas.microsoft.com/office/drawing/2014/main" id="{48E10BA6-FEBB-4644-8D2E-6BB47CFA519A}"/>
              </a:ext>
            </a:extLst>
          </p:cNvPr>
          <p:cNvSpPr>
            <a:spLocks noGrp="1"/>
          </p:cNvSpPr>
          <p:nvPr>
            <p:ph type="pic" sz="quarter" idx="10" hasCustomPrompt="1"/>
          </p:nvPr>
        </p:nvSpPr>
        <p:spPr>
          <a:xfrm>
            <a:off x="0" y="1328738"/>
            <a:ext cx="2667000" cy="4633912"/>
          </a:xfrm>
          <a:solidFill>
            <a:schemeClr val="accent1"/>
          </a:solidFill>
        </p:spPr>
        <p:txBody>
          <a:bodyPr anchor="ctr">
            <a:normAutofit/>
          </a:bodyPr>
          <a:lstStyle>
            <a:lvl1pPr marL="0" indent="0" algn="ctr">
              <a:buNone/>
              <a:defRPr sz="1800">
                <a:solidFill>
                  <a:schemeClr val="accent4"/>
                </a:solidFill>
              </a:defRPr>
            </a:lvl1pPr>
          </a:lstStyle>
          <a:p>
            <a:r>
              <a:rPr lang="es-ES" dirty="0" err="1"/>
              <a:t>Put</a:t>
            </a:r>
            <a:r>
              <a:rPr lang="es-ES" dirty="0"/>
              <a:t> </a:t>
            </a:r>
            <a:r>
              <a:rPr lang="es-ES" dirty="0" err="1"/>
              <a:t>your</a:t>
            </a:r>
            <a:r>
              <a:rPr lang="es-ES" dirty="0"/>
              <a:t> </a:t>
            </a:r>
          </a:p>
          <a:p>
            <a:r>
              <a:rPr lang="es-ES" dirty="0" err="1"/>
              <a:t>image</a:t>
            </a:r>
            <a:r>
              <a:rPr lang="es-ES" dirty="0"/>
              <a:t> </a:t>
            </a:r>
            <a:r>
              <a:rPr lang="es-ES" dirty="0" err="1"/>
              <a:t>here</a:t>
            </a:r>
            <a:endParaRPr lang="es-ES" dirty="0"/>
          </a:p>
        </p:txBody>
      </p:sp>
      <p:sp>
        <p:nvSpPr>
          <p:cNvPr id="2" name="Título 1">
            <a:extLst>
              <a:ext uri="{FF2B5EF4-FFF2-40B4-BE49-F238E27FC236}">
                <a16:creationId xmlns:a16="http://schemas.microsoft.com/office/drawing/2014/main" id="{B9630E55-B2DA-044F-9A9A-19C5D1646125}"/>
              </a:ext>
            </a:extLst>
          </p:cNvPr>
          <p:cNvSpPr>
            <a:spLocks noGrp="1"/>
          </p:cNvSpPr>
          <p:nvPr>
            <p:ph type="ctrTitle" hasCustomPrompt="1"/>
          </p:nvPr>
        </p:nvSpPr>
        <p:spPr>
          <a:xfrm>
            <a:off x="2667505" y="1393825"/>
            <a:ext cx="6946408" cy="2387600"/>
          </a:xfrm>
        </p:spPr>
        <p:txBody>
          <a:bodyPr anchor="ctr">
            <a:normAutofit/>
          </a:bodyPr>
          <a:lstStyle>
            <a:lvl1pPr algn="ctr">
              <a:defRPr sz="8000"/>
            </a:lvl1pPr>
          </a:lstStyle>
          <a:p>
            <a:r>
              <a:rPr lang="es-ES" dirty="0" err="1"/>
              <a:t>Slide</a:t>
            </a:r>
            <a:r>
              <a:rPr lang="es-ES" dirty="0"/>
              <a:t> </a:t>
            </a:r>
            <a:r>
              <a:rPr lang="es-ES" dirty="0" err="1"/>
              <a:t>Title</a:t>
            </a:r>
            <a:r>
              <a:rPr lang="es-ES" dirty="0"/>
              <a:t> </a:t>
            </a:r>
            <a:r>
              <a:rPr lang="es-ES" dirty="0" err="1"/>
              <a:t>Here</a:t>
            </a:r>
            <a:endParaRPr lang="es-ES" dirty="0"/>
          </a:p>
        </p:txBody>
      </p:sp>
      <p:sp>
        <p:nvSpPr>
          <p:cNvPr id="3" name="Subtítulo 2">
            <a:extLst>
              <a:ext uri="{FF2B5EF4-FFF2-40B4-BE49-F238E27FC236}">
                <a16:creationId xmlns:a16="http://schemas.microsoft.com/office/drawing/2014/main" id="{AB45E088-7D6C-7348-9A01-32EE46D9D194}"/>
              </a:ext>
            </a:extLst>
          </p:cNvPr>
          <p:cNvSpPr>
            <a:spLocks noGrp="1"/>
          </p:cNvSpPr>
          <p:nvPr>
            <p:ph type="subTitle" idx="1" hasCustomPrompt="1"/>
          </p:nvPr>
        </p:nvSpPr>
        <p:spPr>
          <a:xfrm>
            <a:off x="2667000" y="3873500"/>
            <a:ext cx="694691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Slide</a:t>
            </a:r>
            <a:r>
              <a:rPr lang="es-ES" dirty="0"/>
              <a:t> </a:t>
            </a:r>
            <a:r>
              <a:rPr lang="es-ES" dirty="0" err="1"/>
              <a:t>Subtitle</a:t>
            </a:r>
            <a:r>
              <a:rPr lang="es-ES" dirty="0"/>
              <a:t> </a:t>
            </a:r>
            <a:r>
              <a:rPr lang="es-ES" dirty="0" err="1"/>
              <a:t>here</a:t>
            </a:r>
            <a:endParaRPr lang="es-ES" dirty="0"/>
          </a:p>
        </p:txBody>
      </p:sp>
    </p:spTree>
    <p:extLst>
      <p:ext uri="{BB962C8B-B14F-4D97-AF65-F5344CB8AC3E}">
        <p14:creationId xmlns:p14="http://schemas.microsoft.com/office/powerpoint/2010/main" val="377954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3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1231F0-76E4-7140-8DFC-4CBFB76E1A81}"/>
              </a:ext>
            </a:extLst>
          </p:cNvPr>
          <p:cNvSpPr>
            <a:spLocks noGrp="1"/>
          </p:cNvSpPr>
          <p:nvPr>
            <p:ph type="title" hasCustomPrompt="1"/>
          </p:nvPr>
        </p:nvSpPr>
        <p:spPr>
          <a:xfrm>
            <a:off x="831850" y="1709738"/>
            <a:ext cx="10515600" cy="2852737"/>
          </a:xfrm>
        </p:spPr>
        <p:txBody>
          <a:bodyPr anchor="b"/>
          <a:lstStyle>
            <a:lvl1pPr marL="0" marR="0" indent="0" algn="l" defTabSz="914400" rtl="0" eaLnBrk="1" fontAlgn="auto" latinLnBrk="0" hangingPunct="1">
              <a:lnSpc>
                <a:spcPct val="90000"/>
              </a:lnSpc>
              <a:spcBef>
                <a:spcPct val="0"/>
              </a:spcBef>
              <a:spcAft>
                <a:spcPts val="0"/>
              </a:spcAft>
              <a:buClrTx/>
              <a:buSzTx/>
              <a:buFontTx/>
              <a:buNone/>
              <a:tabLst/>
              <a:defRPr sz="6000"/>
            </a:lvl1pPr>
          </a:lstStyle>
          <a:p>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a:t>
            </a:r>
          </a:p>
        </p:txBody>
      </p:sp>
      <p:sp>
        <p:nvSpPr>
          <p:cNvPr id="3" name="Marcador de texto 2">
            <a:extLst>
              <a:ext uri="{FF2B5EF4-FFF2-40B4-BE49-F238E27FC236}">
                <a16:creationId xmlns:a16="http://schemas.microsoft.com/office/drawing/2014/main" id="{DB2E9A7A-624D-D640-8584-720FA7F124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2835426-22B6-2B4E-A324-845BF0ED440E}"/>
              </a:ext>
            </a:extLst>
          </p:cNvPr>
          <p:cNvSpPr>
            <a:spLocks noGrp="1"/>
          </p:cNvSpPr>
          <p:nvPr>
            <p:ph type="dt" sz="half" idx="10"/>
          </p:nvPr>
        </p:nvSpPr>
        <p:spPr>
          <a:xfrm>
            <a:off x="838200" y="6356350"/>
            <a:ext cx="2743200" cy="365125"/>
          </a:xfrm>
          <a:prstGeom prst="rect">
            <a:avLst/>
          </a:prstGeom>
        </p:spPr>
        <p:txBody>
          <a:bodyPr/>
          <a:lstStyle/>
          <a:p>
            <a:fld id="{F28191E2-D300-6941-B06B-73B818E87B4F}" type="datetimeFigureOut">
              <a:rPr lang="es-ES" smtClean="0"/>
              <a:t>02/11/2025</a:t>
            </a:fld>
            <a:endParaRPr lang="es-ES"/>
          </a:p>
        </p:txBody>
      </p:sp>
      <p:sp>
        <p:nvSpPr>
          <p:cNvPr id="5" name="Marcador de pie de página 4">
            <a:extLst>
              <a:ext uri="{FF2B5EF4-FFF2-40B4-BE49-F238E27FC236}">
                <a16:creationId xmlns:a16="http://schemas.microsoft.com/office/drawing/2014/main" id="{1C66DDB9-4161-824B-80E5-194479F236F2}"/>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765C4BD6-ACBE-9840-BB4A-175579BF1FC9}"/>
              </a:ext>
            </a:extLst>
          </p:cNvPr>
          <p:cNvSpPr>
            <a:spLocks noGrp="1"/>
          </p:cNvSpPr>
          <p:nvPr>
            <p:ph type="sldNum" sz="quarter" idx="12"/>
          </p:nvPr>
        </p:nvSpPr>
        <p:spPr>
          <a:xfrm>
            <a:off x="8610600" y="6356350"/>
            <a:ext cx="2743200" cy="365125"/>
          </a:xfrm>
          <a:prstGeom prst="rect">
            <a:avLst/>
          </a:prstGeom>
        </p:spPr>
        <p:txBody>
          <a:bodyPr/>
          <a:lstStyle/>
          <a:p>
            <a:fld id="{E8E8F0CC-EDDA-C045-959F-C1E49EEE3558}" type="slidenum">
              <a:rPr lang="es-ES" smtClean="0"/>
              <a:t>‹Nº›</a:t>
            </a:fld>
            <a:endParaRPr lang="es-ES"/>
          </a:p>
        </p:txBody>
      </p:sp>
    </p:spTree>
    <p:extLst>
      <p:ext uri="{BB962C8B-B14F-4D97-AF65-F5344CB8AC3E}">
        <p14:creationId xmlns:p14="http://schemas.microsoft.com/office/powerpoint/2010/main" val="360235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414C2F-B553-524F-9488-6F9E342319DF}"/>
              </a:ext>
            </a:extLst>
          </p:cNvPr>
          <p:cNvSpPr>
            <a:spLocks noGrp="1"/>
          </p:cNvSpPr>
          <p:nvPr>
            <p:ph type="title" hasCustomPrompt="1"/>
          </p:nvPr>
        </p:nvSpPr>
        <p:spPr/>
        <p:txBody>
          <a:bodyPr/>
          <a:lstStyle/>
          <a:p>
            <a:r>
              <a:rPr lang="es-ES" dirty="0" err="1"/>
              <a:t>Slide</a:t>
            </a:r>
            <a:r>
              <a:rPr lang="es-ES" dirty="0"/>
              <a:t> </a:t>
            </a:r>
            <a:r>
              <a:rPr lang="es-ES" dirty="0" err="1"/>
              <a:t>small</a:t>
            </a:r>
            <a:r>
              <a:rPr lang="es-ES" dirty="0"/>
              <a:t> </a:t>
            </a:r>
            <a:r>
              <a:rPr lang="es-ES" dirty="0" err="1"/>
              <a:t>title</a:t>
            </a:r>
            <a:r>
              <a:rPr lang="es-ES" dirty="0"/>
              <a:t> </a:t>
            </a:r>
            <a:r>
              <a:rPr lang="es-ES" dirty="0" err="1"/>
              <a:t>here</a:t>
            </a:r>
            <a:endParaRPr lang="es-ES" dirty="0"/>
          </a:p>
        </p:txBody>
      </p:sp>
      <p:sp>
        <p:nvSpPr>
          <p:cNvPr id="3" name="Marcador de contenido 2">
            <a:extLst>
              <a:ext uri="{FF2B5EF4-FFF2-40B4-BE49-F238E27FC236}">
                <a16:creationId xmlns:a16="http://schemas.microsoft.com/office/drawing/2014/main" id="{BED710A6-C8F7-2742-ADC0-E24E8A3CC2C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FA5422-8350-5644-B938-D50F5C0A52C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541AECA-314D-2342-82BB-F236180E1DA1}"/>
              </a:ext>
            </a:extLst>
          </p:cNvPr>
          <p:cNvSpPr>
            <a:spLocks noGrp="1"/>
          </p:cNvSpPr>
          <p:nvPr>
            <p:ph type="dt" sz="half" idx="10"/>
          </p:nvPr>
        </p:nvSpPr>
        <p:spPr>
          <a:xfrm>
            <a:off x="838200" y="6356350"/>
            <a:ext cx="2743200" cy="365125"/>
          </a:xfrm>
          <a:prstGeom prst="rect">
            <a:avLst/>
          </a:prstGeom>
        </p:spPr>
        <p:txBody>
          <a:bodyPr/>
          <a:lstStyle/>
          <a:p>
            <a:fld id="{F28191E2-D300-6941-B06B-73B818E87B4F}" type="datetimeFigureOut">
              <a:rPr lang="es-ES" smtClean="0"/>
              <a:t>02/11/2025</a:t>
            </a:fld>
            <a:endParaRPr lang="es-ES"/>
          </a:p>
        </p:txBody>
      </p:sp>
      <p:sp>
        <p:nvSpPr>
          <p:cNvPr id="6" name="Marcador de pie de página 5">
            <a:extLst>
              <a:ext uri="{FF2B5EF4-FFF2-40B4-BE49-F238E27FC236}">
                <a16:creationId xmlns:a16="http://schemas.microsoft.com/office/drawing/2014/main" id="{29E4C7D3-5783-BA41-A7B0-809150047F73}"/>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4BCC18A4-ED76-E748-902E-546E37A2E1AE}"/>
              </a:ext>
            </a:extLst>
          </p:cNvPr>
          <p:cNvSpPr>
            <a:spLocks noGrp="1"/>
          </p:cNvSpPr>
          <p:nvPr>
            <p:ph type="sldNum" sz="quarter" idx="12"/>
          </p:nvPr>
        </p:nvSpPr>
        <p:spPr>
          <a:xfrm>
            <a:off x="8610600" y="6356350"/>
            <a:ext cx="2743200" cy="365125"/>
          </a:xfrm>
          <a:prstGeom prst="rect">
            <a:avLst/>
          </a:prstGeom>
        </p:spPr>
        <p:txBody>
          <a:bodyPr/>
          <a:lstStyle/>
          <a:p>
            <a:fld id="{E8E8F0CC-EDDA-C045-959F-C1E49EEE3558}" type="slidenum">
              <a:rPr lang="es-ES" smtClean="0"/>
              <a:t>‹Nº›</a:t>
            </a:fld>
            <a:endParaRPr lang="es-ES"/>
          </a:p>
        </p:txBody>
      </p:sp>
    </p:spTree>
    <p:extLst>
      <p:ext uri="{BB962C8B-B14F-4D97-AF65-F5344CB8AC3E}">
        <p14:creationId xmlns:p14="http://schemas.microsoft.com/office/powerpoint/2010/main" val="252390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B86F4-9231-D64F-A54E-AC0525ECFE86}"/>
              </a:ext>
            </a:extLst>
          </p:cNvPr>
          <p:cNvSpPr>
            <a:spLocks noGrp="1"/>
          </p:cNvSpPr>
          <p:nvPr>
            <p:ph type="title" hasCustomPrompt="1"/>
          </p:nvPr>
        </p:nvSpPr>
        <p:spPr>
          <a:xfrm>
            <a:off x="839788" y="365125"/>
            <a:ext cx="10515600" cy="1325563"/>
          </a:xfrm>
        </p:spPr>
        <p:txBody>
          <a:bodyPr/>
          <a:lstStyle/>
          <a:p>
            <a:r>
              <a:rPr lang="es-ES" dirty="0" err="1"/>
              <a:t>Slide</a:t>
            </a:r>
            <a:r>
              <a:rPr lang="es-ES" dirty="0"/>
              <a:t> </a:t>
            </a:r>
            <a:r>
              <a:rPr lang="es-ES" dirty="0" err="1"/>
              <a:t>small</a:t>
            </a:r>
            <a:r>
              <a:rPr lang="es-ES" dirty="0"/>
              <a:t> </a:t>
            </a:r>
            <a:r>
              <a:rPr lang="es-ES" dirty="0" err="1"/>
              <a:t>title</a:t>
            </a:r>
            <a:r>
              <a:rPr lang="es-ES" dirty="0"/>
              <a:t> </a:t>
            </a:r>
            <a:r>
              <a:rPr lang="es-ES" dirty="0" err="1"/>
              <a:t>here</a:t>
            </a:r>
            <a:endParaRPr lang="es-ES" dirty="0"/>
          </a:p>
        </p:txBody>
      </p:sp>
      <p:sp>
        <p:nvSpPr>
          <p:cNvPr id="3" name="Marcador de texto 2">
            <a:extLst>
              <a:ext uri="{FF2B5EF4-FFF2-40B4-BE49-F238E27FC236}">
                <a16:creationId xmlns:a16="http://schemas.microsoft.com/office/drawing/2014/main" id="{A208F4C8-D2F4-AF49-BBD9-8767094629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2736430-C4D0-2D45-96D1-3ABEA2B198A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7385FD2A-0CD4-0E4A-92DD-9D3876D8D1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CD742B4-6225-A042-AE96-E97E5B3FEBA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83B33C1-F4FB-2F43-8E02-D66433690778}"/>
              </a:ext>
            </a:extLst>
          </p:cNvPr>
          <p:cNvSpPr>
            <a:spLocks noGrp="1"/>
          </p:cNvSpPr>
          <p:nvPr>
            <p:ph type="dt" sz="half" idx="10"/>
          </p:nvPr>
        </p:nvSpPr>
        <p:spPr>
          <a:xfrm>
            <a:off x="838200" y="6356350"/>
            <a:ext cx="2743200" cy="365125"/>
          </a:xfrm>
          <a:prstGeom prst="rect">
            <a:avLst/>
          </a:prstGeom>
        </p:spPr>
        <p:txBody>
          <a:bodyPr/>
          <a:lstStyle/>
          <a:p>
            <a:fld id="{F28191E2-D300-6941-B06B-73B818E87B4F}" type="datetimeFigureOut">
              <a:rPr lang="es-ES" smtClean="0"/>
              <a:t>02/11/2025</a:t>
            </a:fld>
            <a:endParaRPr lang="es-ES"/>
          </a:p>
        </p:txBody>
      </p:sp>
      <p:sp>
        <p:nvSpPr>
          <p:cNvPr id="8" name="Marcador de pie de página 7">
            <a:extLst>
              <a:ext uri="{FF2B5EF4-FFF2-40B4-BE49-F238E27FC236}">
                <a16:creationId xmlns:a16="http://schemas.microsoft.com/office/drawing/2014/main" id="{E9E405BB-A278-7544-B7FE-996C2D5BE4CA}"/>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9" name="Marcador de número de diapositiva 8">
            <a:extLst>
              <a:ext uri="{FF2B5EF4-FFF2-40B4-BE49-F238E27FC236}">
                <a16:creationId xmlns:a16="http://schemas.microsoft.com/office/drawing/2014/main" id="{702BA75A-E0AB-B742-8BAC-5B3CD5CC00DE}"/>
              </a:ext>
            </a:extLst>
          </p:cNvPr>
          <p:cNvSpPr>
            <a:spLocks noGrp="1"/>
          </p:cNvSpPr>
          <p:nvPr>
            <p:ph type="sldNum" sz="quarter" idx="12"/>
          </p:nvPr>
        </p:nvSpPr>
        <p:spPr>
          <a:xfrm>
            <a:off x="8610600" y="6356350"/>
            <a:ext cx="2743200" cy="365125"/>
          </a:xfrm>
          <a:prstGeom prst="rect">
            <a:avLst/>
          </a:prstGeom>
        </p:spPr>
        <p:txBody>
          <a:bodyPr/>
          <a:lstStyle/>
          <a:p>
            <a:fld id="{E8E8F0CC-EDDA-C045-959F-C1E49EEE3558}" type="slidenum">
              <a:rPr lang="es-ES" smtClean="0"/>
              <a:t>‹Nº›</a:t>
            </a:fld>
            <a:endParaRPr lang="es-ES"/>
          </a:p>
        </p:txBody>
      </p:sp>
    </p:spTree>
    <p:extLst>
      <p:ext uri="{BB962C8B-B14F-4D97-AF65-F5344CB8AC3E}">
        <p14:creationId xmlns:p14="http://schemas.microsoft.com/office/powerpoint/2010/main" val="137502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EA04F0-AE49-E745-AD9E-351A5D96CC2E}"/>
              </a:ext>
            </a:extLst>
          </p:cNvPr>
          <p:cNvSpPr>
            <a:spLocks noGrp="1"/>
          </p:cNvSpPr>
          <p:nvPr>
            <p:ph type="title" hasCustomPrompt="1"/>
          </p:nvPr>
        </p:nvSpPr>
        <p:spPr/>
        <p:txBody>
          <a:bodyPr/>
          <a:lstStyle/>
          <a:p>
            <a:r>
              <a:rPr lang="es-ES" dirty="0" err="1"/>
              <a:t>Slide</a:t>
            </a:r>
            <a:r>
              <a:rPr lang="es-ES" dirty="0"/>
              <a:t> </a:t>
            </a:r>
            <a:r>
              <a:rPr lang="es-ES" dirty="0" err="1"/>
              <a:t>small</a:t>
            </a:r>
            <a:r>
              <a:rPr lang="es-ES" dirty="0"/>
              <a:t> </a:t>
            </a:r>
            <a:r>
              <a:rPr lang="es-ES" dirty="0" err="1"/>
              <a:t>title</a:t>
            </a:r>
            <a:r>
              <a:rPr lang="es-ES" dirty="0"/>
              <a:t> </a:t>
            </a:r>
            <a:r>
              <a:rPr lang="es-ES" dirty="0" err="1"/>
              <a:t>here</a:t>
            </a:r>
            <a:endParaRPr lang="es-ES" dirty="0"/>
          </a:p>
        </p:txBody>
      </p:sp>
      <p:sp>
        <p:nvSpPr>
          <p:cNvPr id="3" name="Marcador de fecha 2">
            <a:extLst>
              <a:ext uri="{FF2B5EF4-FFF2-40B4-BE49-F238E27FC236}">
                <a16:creationId xmlns:a16="http://schemas.microsoft.com/office/drawing/2014/main" id="{514F1280-2012-2A4A-AFCA-594D92036027}"/>
              </a:ext>
            </a:extLst>
          </p:cNvPr>
          <p:cNvSpPr>
            <a:spLocks noGrp="1"/>
          </p:cNvSpPr>
          <p:nvPr>
            <p:ph type="dt" sz="half" idx="10"/>
          </p:nvPr>
        </p:nvSpPr>
        <p:spPr>
          <a:xfrm>
            <a:off x="838200" y="6356350"/>
            <a:ext cx="2743200" cy="365125"/>
          </a:xfrm>
          <a:prstGeom prst="rect">
            <a:avLst/>
          </a:prstGeom>
        </p:spPr>
        <p:txBody>
          <a:bodyPr/>
          <a:lstStyle/>
          <a:p>
            <a:fld id="{F28191E2-D300-6941-B06B-73B818E87B4F}" type="datetimeFigureOut">
              <a:rPr lang="es-ES" smtClean="0"/>
              <a:t>02/11/2025</a:t>
            </a:fld>
            <a:endParaRPr lang="es-ES"/>
          </a:p>
        </p:txBody>
      </p:sp>
      <p:sp>
        <p:nvSpPr>
          <p:cNvPr id="4" name="Marcador de pie de página 3">
            <a:extLst>
              <a:ext uri="{FF2B5EF4-FFF2-40B4-BE49-F238E27FC236}">
                <a16:creationId xmlns:a16="http://schemas.microsoft.com/office/drawing/2014/main" id="{53196EA1-13BE-0D4C-A34E-51AFC777E691}"/>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5" name="Marcador de número de diapositiva 4">
            <a:extLst>
              <a:ext uri="{FF2B5EF4-FFF2-40B4-BE49-F238E27FC236}">
                <a16:creationId xmlns:a16="http://schemas.microsoft.com/office/drawing/2014/main" id="{5D03623D-8884-774C-9990-102780FD1473}"/>
              </a:ext>
            </a:extLst>
          </p:cNvPr>
          <p:cNvSpPr>
            <a:spLocks noGrp="1"/>
          </p:cNvSpPr>
          <p:nvPr>
            <p:ph type="sldNum" sz="quarter" idx="12"/>
          </p:nvPr>
        </p:nvSpPr>
        <p:spPr>
          <a:xfrm>
            <a:off x="8610600" y="6356350"/>
            <a:ext cx="2743200" cy="365125"/>
          </a:xfrm>
          <a:prstGeom prst="rect">
            <a:avLst/>
          </a:prstGeom>
        </p:spPr>
        <p:txBody>
          <a:bodyPr/>
          <a:lstStyle/>
          <a:p>
            <a:fld id="{E8E8F0CC-EDDA-C045-959F-C1E49EEE3558}" type="slidenum">
              <a:rPr lang="es-ES" smtClean="0"/>
              <a:t>‹Nº›</a:t>
            </a:fld>
            <a:endParaRPr lang="es-ES"/>
          </a:p>
        </p:txBody>
      </p:sp>
    </p:spTree>
    <p:extLst>
      <p:ext uri="{BB962C8B-B14F-4D97-AF65-F5344CB8AC3E}">
        <p14:creationId xmlns:p14="http://schemas.microsoft.com/office/powerpoint/2010/main" val="158138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0139-BFE0-4E4B-99B4-C53CF5069464}"/>
              </a:ext>
            </a:extLst>
          </p:cNvPr>
          <p:cNvSpPr>
            <a:spLocks noGrp="1"/>
          </p:cNvSpPr>
          <p:nvPr>
            <p:ph type="title" hasCustomPrompt="1"/>
          </p:nvPr>
        </p:nvSpPr>
        <p:spPr>
          <a:xfrm>
            <a:off x="839788" y="1323108"/>
            <a:ext cx="3932237" cy="1600200"/>
          </a:xfrm>
        </p:spPr>
        <p:txBody>
          <a:bodyPr anchor="b">
            <a:normAutofit/>
          </a:bodyPr>
          <a:lstStyle>
            <a:lvl1pPr>
              <a:defRPr sz="4800"/>
            </a:lvl1pPr>
          </a:lstStyle>
          <a:p>
            <a:r>
              <a:rPr lang="es-ES" dirty="0" err="1"/>
              <a:t>Slide</a:t>
            </a:r>
            <a:r>
              <a:rPr lang="es-ES" dirty="0"/>
              <a:t> </a:t>
            </a:r>
            <a:r>
              <a:rPr lang="es-ES" dirty="0" err="1"/>
              <a:t>title</a:t>
            </a:r>
            <a:r>
              <a:rPr lang="es-ES" dirty="0"/>
              <a:t> </a:t>
            </a:r>
            <a:r>
              <a:rPr lang="es-ES" dirty="0" err="1"/>
              <a:t>here</a:t>
            </a:r>
            <a:r>
              <a:rPr lang="es-ES" dirty="0"/>
              <a:t> </a:t>
            </a:r>
            <a:r>
              <a:rPr lang="es-ES" dirty="0" err="1"/>
              <a:t>lorem</a:t>
            </a:r>
            <a:r>
              <a:rPr lang="es-ES" dirty="0"/>
              <a:t> </a:t>
            </a:r>
            <a:r>
              <a:rPr lang="es-ES" dirty="0" err="1"/>
              <a:t>ipsum</a:t>
            </a:r>
            <a:endParaRPr lang="es-ES" dirty="0"/>
          </a:p>
        </p:txBody>
      </p:sp>
      <p:sp>
        <p:nvSpPr>
          <p:cNvPr id="3" name="Marcador de contenido 2">
            <a:extLst>
              <a:ext uri="{FF2B5EF4-FFF2-40B4-BE49-F238E27FC236}">
                <a16:creationId xmlns:a16="http://schemas.microsoft.com/office/drawing/2014/main" id="{AD3D8AFD-6138-C047-B38B-185194A4EC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DD89791-D0B3-544C-A4A8-B9C0343E8685}"/>
              </a:ext>
            </a:extLst>
          </p:cNvPr>
          <p:cNvSpPr>
            <a:spLocks noGrp="1"/>
          </p:cNvSpPr>
          <p:nvPr>
            <p:ph type="body" sz="half" idx="2"/>
          </p:nvPr>
        </p:nvSpPr>
        <p:spPr>
          <a:xfrm>
            <a:off x="839788" y="2923308"/>
            <a:ext cx="3932237" cy="29456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E5801F2-F2BE-214D-A98D-918AF776E4A5}"/>
              </a:ext>
            </a:extLst>
          </p:cNvPr>
          <p:cNvSpPr>
            <a:spLocks noGrp="1"/>
          </p:cNvSpPr>
          <p:nvPr>
            <p:ph type="dt" sz="half" idx="10"/>
          </p:nvPr>
        </p:nvSpPr>
        <p:spPr>
          <a:xfrm>
            <a:off x="838200" y="6356350"/>
            <a:ext cx="2743200" cy="365125"/>
          </a:xfrm>
          <a:prstGeom prst="rect">
            <a:avLst/>
          </a:prstGeom>
        </p:spPr>
        <p:txBody>
          <a:bodyPr/>
          <a:lstStyle/>
          <a:p>
            <a:fld id="{F28191E2-D300-6941-B06B-73B818E87B4F}" type="datetimeFigureOut">
              <a:rPr lang="es-ES" smtClean="0"/>
              <a:t>02/11/2025</a:t>
            </a:fld>
            <a:endParaRPr lang="es-ES"/>
          </a:p>
        </p:txBody>
      </p:sp>
      <p:sp>
        <p:nvSpPr>
          <p:cNvPr id="6" name="Marcador de pie de página 5">
            <a:extLst>
              <a:ext uri="{FF2B5EF4-FFF2-40B4-BE49-F238E27FC236}">
                <a16:creationId xmlns:a16="http://schemas.microsoft.com/office/drawing/2014/main" id="{7B078EB2-3394-924D-BCE2-31C40563D143}"/>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E606DA8B-CB16-8040-9C5F-345D4A6768AD}"/>
              </a:ext>
            </a:extLst>
          </p:cNvPr>
          <p:cNvSpPr>
            <a:spLocks noGrp="1"/>
          </p:cNvSpPr>
          <p:nvPr>
            <p:ph type="sldNum" sz="quarter" idx="12"/>
          </p:nvPr>
        </p:nvSpPr>
        <p:spPr>
          <a:xfrm>
            <a:off x="8610600" y="6356350"/>
            <a:ext cx="2743200" cy="365125"/>
          </a:xfrm>
          <a:prstGeom prst="rect">
            <a:avLst/>
          </a:prstGeom>
        </p:spPr>
        <p:txBody>
          <a:bodyPr/>
          <a:lstStyle/>
          <a:p>
            <a:fld id="{E8E8F0CC-EDDA-C045-959F-C1E49EEE3558}" type="slidenum">
              <a:rPr lang="es-ES" smtClean="0"/>
              <a:t>‹Nº›</a:t>
            </a:fld>
            <a:endParaRPr lang="es-ES"/>
          </a:p>
        </p:txBody>
      </p:sp>
    </p:spTree>
    <p:extLst>
      <p:ext uri="{BB962C8B-B14F-4D97-AF65-F5344CB8AC3E}">
        <p14:creationId xmlns:p14="http://schemas.microsoft.com/office/powerpoint/2010/main" val="4954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4001FAFE-3994-7044-A62E-26EF173D09DA}"/>
              </a:ext>
            </a:extLst>
          </p:cNvPr>
          <p:cNvSpPr>
            <a:spLocks noGrp="1"/>
          </p:cNvSpPr>
          <p:nvPr>
            <p:ph type="pic" idx="1"/>
          </p:nvPr>
        </p:nvSpPr>
        <p:spPr>
          <a:xfrm>
            <a:off x="5183188" y="987425"/>
            <a:ext cx="6172200" cy="4873625"/>
          </a:xfrm>
          <a:solidFill>
            <a:schemeClr val="accent1"/>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5" name="Marcador de fecha 4">
            <a:extLst>
              <a:ext uri="{FF2B5EF4-FFF2-40B4-BE49-F238E27FC236}">
                <a16:creationId xmlns:a16="http://schemas.microsoft.com/office/drawing/2014/main" id="{A4EC036C-9A41-C14A-BE95-1FB9422A3B0C}"/>
              </a:ext>
            </a:extLst>
          </p:cNvPr>
          <p:cNvSpPr>
            <a:spLocks noGrp="1"/>
          </p:cNvSpPr>
          <p:nvPr>
            <p:ph type="dt" sz="half" idx="10"/>
          </p:nvPr>
        </p:nvSpPr>
        <p:spPr>
          <a:xfrm>
            <a:off x="838200" y="6356350"/>
            <a:ext cx="2743200" cy="365125"/>
          </a:xfrm>
          <a:prstGeom prst="rect">
            <a:avLst/>
          </a:prstGeom>
        </p:spPr>
        <p:txBody>
          <a:bodyPr/>
          <a:lstStyle/>
          <a:p>
            <a:fld id="{F28191E2-D300-6941-B06B-73B818E87B4F}" type="datetimeFigureOut">
              <a:rPr lang="es-ES" smtClean="0"/>
              <a:t>02/11/2025</a:t>
            </a:fld>
            <a:endParaRPr lang="es-ES"/>
          </a:p>
        </p:txBody>
      </p:sp>
      <p:sp>
        <p:nvSpPr>
          <p:cNvPr id="6" name="Marcador de pie de página 5">
            <a:extLst>
              <a:ext uri="{FF2B5EF4-FFF2-40B4-BE49-F238E27FC236}">
                <a16:creationId xmlns:a16="http://schemas.microsoft.com/office/drawing/2014/main" id="{67F8938F-18A8-D447-9841-46C0E51AA49E}"/>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2A3ADB5B-A124-524E-B7B2-453E6534D962}"/>
              </a:ext>
            </a:extLst>
          </p:cNvPr>
          <p:cNvSpPr>
            <a:spLocks noGrp="1"/>
          </p:cNvSpPr>
          <p:nvPr>
            <p:ph type="sldNum" sz="quarter" idx="12"/>
          </p:nvPr>
        </p:nvSpPr>
        <p:spPr>
          <a:xfrm>
            <a:off x="8610600" y="6356350"/>
            <a:ext cx="2743200" cy="365125"/>
          </a:xfrm>
          <a:prstGeom prst="rect">
            <a:avLst/>
          </a:prstGeom>
        </p:spPr>
        <p:txBody>
          <a:bodyPr/>
          <a:lstStyle/>
          <a:p>
            <a:fld id="{E8E8F0CC-EDDA-C045-959F-C1E49EEE3558}" type="slidenum">
              <a:rPr lang="es-ES" smtClean="0"/>
              <a:t>‹Nº›</a:t>
            </a:fld>
            <a:endParaRPr lang="es-ES"/>
          </a:p>
        </p:txBody>
      </p:sp>
      <p:sp>
        <p:nvSpPr>
          <p:cNvPr id="8" name="Título 1">
            <a:extLst>
              <a:ext uri="{FF2B5EF4-FFF2-40B4-BE49-F238E27FC236}">
                <a16:creationId xmlns:a16="http://schemas.microsoft.com/office/drawing/2014/main" id="{8F47410C-31C3-0C47-9B8C-32318DFF7BDD}"/>
              </a:ext>
            </a:extLst>
          </p:cNvPr>
          <p:cNvSpPr>
            <a:spLocks noGrp="1"/>
          </p:cNvSpPr>
          <p:nvPr>
            <p:ph type="title" hasCustomPrompt="1"/>
          </p:nvPr>
        </p:nvSpPr>
        <p:spPr>
          <a:xfrm>
            <a:off x="839788" y="1323108"/>
            <a:ext cx="3932237" cy="1600200"/>
          </a:xfrm>
        </p:spPr>
        <p:txBody>
          <a:bodyPr anchor="b">
            <a:normAutofit/>
          </a:bodyPr>
          <a:lstStyle>
            <a:lvl1pPr>
              <a:defRPr sz="4800"/>
            </a:lvl1pPr>
          </a:lstStyle>
          <a:p>
            <a:r>
              <a:rPr lang="es-ES" dirty="0" err="1"/>
              <a:t>Slide</a:t>
            </a:r>
            <a:r>
              <a:rPr lang="es-ES" dirty="0"/>
              <a:t> </a:t>
            </a:r>
            <a:r>
              <a:rPr lang="es-ES" dirty="0" err="1"/>
              <a:t>title</a:t>
            </a:r>
            <a:r>
              <a:rPr lang="es-ES" dirty="0"/>
              <a:t> </a:t>
            </a:r>
            <a:r>
              <a:rPr lang="es-ES" dirty="0" err="1"/>
              <a:t>here</a:t>
            </a:r>
            <a:r>
              <a:rPr lang="es-ES" dirty="0"/>
              <a:t> </a:t>
            </a:r>
            <a:r>
              <a:rPr lang="es-ES" dirty="0" err="1"/>
              <a:t>lorem</a:t>
            </a:r>
            <a:r>
              <a:rPr lang="es-ES" dirty="0"/>
              <a:t> </a:t>
            </a:r>
            <a:r>
              <a:rPr lang="es-ES" dirty="0" err="1"/>
              <a:t>ipsum</a:t>
            </a:r>
            <a:endParaRPr lang="es-ES" dirty="0"/>
          </a:p>
        </p:txBody>
      </p:sp>
      <p:sp>
        <p:nvSpPr>
          <p:cNvPr id="9" name="Marcador de texto 3">
            <a:extLst>
              <a:ext uri="{FF2B5EF4-FFF2-40B4-BE49-F238E27FC236}">
                <a16:creationId xmlns:a16="http://schemas.microsoft.com/office/drawing/2014/main" id="{BEB33441-B857-6E48-A831-3B8AFAD40D8E}"/>
              </a:ext>
            </a:extLst>
          </p:cNvPr>
          <p:cNvSpPr>
            <a:spLocks noGrp="1"/>
          </p:cNvSpPr>
          <p:nvPr>
            <p:ph type="body" sz="half" idx="2"/>
          </p:nvPr>
        </p:nvSpPr>
        <p:spPr>
          <a:xfrm>
            <a:off x="839788" y="2923308"/>
            <a:ext cx="3932237" cy="29456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7904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10"/>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1052138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PPTMON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4075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Icon sets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2"/>
            <a:ext cx="11573197" cy="724247"/>
          </a:xfrm>
          <a:prstGeom prst="rect">
            <a:avLst/>
          </a:prstGeom>
        </p:spPr>
        <p:txBody>
          <a:bodyPr anchor="ctr"/>
          <a:lstStyle>
            <a:lvl1pPr marL="0" indent="0" algn="ctr">
              <a:buNone/>
              <a:defRPr sz="540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3" y="1131594"/>
            <a:ext cx="3560767" cy="5402561"/>
          </a:xfrm>
          <a:prstGeom prst="roundRect">
            <a:avLst>
              <a:gd name="adj" fmla="val 3968"/>
            </a:avLst>
          </a:prstGeom>
          <a:solidFill>
            <a:srgbClr val="266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solidFill>
                <a:srgbClr val="5E4028"/>
              </a:solidFill>
            </a:endParaRPr>
          </a:p>
        </p:txBody>
      </p:sp>
      <p:sp>
        <p:nvSpPr>
          <p:cNvPr id="4" name="Rounded Rectangle 3"/>
          <p:cNvSpPr/>
          <p:nvPr userDrawn="1"/>
        </p:nvSpPr>
        <p:spPr>
          <a:xfrm>
            <a:off x="456477" y="1296675"/>
            <a:ext cx="130875" cy="4265764"/>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62"/>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rgbClr val="FFFFFF"/>
                  </a:solidFill>
                  <a:latin typeface="Arial" pitchFamily="34" charset="0"/>
                  <a:cs typeface="Arial" pitchFamily="34" charset="0"/>
                </a:rPr>
                <a:t>You can Resize without losing quality</a:t>
              </a:r>
              <a:endParaRPr lang="ko-KR" altLang="en-US" sz="20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dirty="0">
                  <a:solidFill>
                    <a:srgbClr val="FFFFFF"/>
                  </a:solidFill>
                  <a:latin typeface="Arial" pitchFamily="34" charset="0"/>
                  <a:cs typeface="Arial" pitchFamily="34" charset="0"/>
                </a:rPr>
                <a:t>You can Change Fill Color &amp;</a:t>
              </a:r>
            </a:p>
            <a:p>
              <a:pPr algn="r"/>
              <a:r>
                <a:rPr lang="en-US" altLang="ko-KR" sz="2000" b="1" dirty="0">
                  <a:solidFill>
                    <a:srgbClr val="FFFFFF"/>
                  </a:solidFill>
                  <a:latin typeface="Arial" pitchFamily="34" charset="0"/>
                  <a:cs typeface="Arial" pitchFamily="34" charset="0"/>
                </a:rPr>
                <a:t>Line Color</a:t>
              </a:r>
              <a:endParaRPr lang="ko-KR" altLang="en-US" sz="20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rgbClr val="FFFFFF"/>
                </a:solidFill>
                <a:latin typeface="+mn-lt"/>
                <a:ea typeface="+mn-ea"/>
                <a:cs typeface="Arial" pitchFamily="34" charset="0"/>
              </a:rPr>
              <a:t>GOOGLE </a:t>
            </a:r>
            <a:r>
              <a:rPr lang="en-US" altLang="ko-KR" sz="2400" b="1" baseline="0" dirty="0">
                <a:solidFill>
                  <a:srgbClr val="FFFFFF"/>
                </a:solidFill>
                <a:latin typeface="+mn-lt"/>
                <a:ea typeface="+mn-ea"/>
                <a:cs typeface="Arial" pitchFamily="34" charset="0"/>
              </a:rPr>
              <a:t>SLIDES AND </a:t>
            </a:r>
            <a:r>
              <a:rPr lang="en-US" altLang="ko-KR" sz="2400" b="1" dirty="0">
                <a:solidFill>
                  <a:srgbClr val="FFFFFF"/>
                </a:solidFill>
                <a:latin typeface="+mn-lt"/>
                <a:ea typeface="+mn-ea"/>
                <a:cs typeface="Arial" pitchFamily="34" charset="0"/>
              </a:rPr>
              <a:t>FREE </a:t>
            </a:r>
          </a:p>
          <a:p>
            <a:pPr algn="r"/>
            <a:r>
              <a:rPr lang="en-US" altLang="ko-KR" sz="2400" b="1" dirty="0">
                <a:solidFill>
                  <a:srgbClr val="FFFFFF"/>
                </a:solidFill>
                <a:latin typeface="+mn-lt"/>
                <a:ea typeface="+mn-ea"/>
                <a:cs typeface="Arial" pitchFamily="34" charset="0"/>
              </a:rPr>
              <a:t>PPT </a:t>
            </a:r>
          </a:p>
          <a:p>
            <a:pPr algn="r"/>
            <a:r>
              <a:rPr lang="en-US" altLang="ko-KR" sz="24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2598575" y="5216746"/>
            <a:ext cx="101647" cy="2224625"/>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6" y="1296676"/>
            <a:ext cx="905777" cy="910369"/>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312423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bg>
      <p:bgPr>
        <a:solidFill>
          <a:schemeClr val="bg1"/>
        </a:solidFill>
        <a:effectLst/>
      </p:bgPr>
    </p:bg>
    <p:spTree>
      <p:nvGrpSpPr>
        <p:cNvPr id="1" name=""/>
        <p:cNvGrpSpPr/>
        <p:nvPr/>
      </p:nvGrpSpPr>
      <p:grpSpPr>
        <a:xfrm>
          <a:off x="0" y="0"/>
          <a:ext cx="0" cy="0"/>
          <a:chOff x="0" y="0"/>
          <a:chExt cx="0" cy="0"/>
        </a:xfrm>
      </p:grpSpPr>
      <p:sp>
        <p:nvSpPr>
          <p:cNvPr id="12" name="Marcador de posición de imagen 11">
            <a:extLst>
              <a:ext uri="{FF2B5EF4-FFF2-40B4-BE49-F238E27FC236}">
                <a16:creationId xmlns:a16="http://schemas.microsoft.com/office/drawing/2014/main" id="{48E10BA6-FEBB-4644-8D2E-6BB47CFA519A}"/>
              </a:ext>
            </a:extLst>
          </p:cNvPr>
          <p:cNvSpPr>
            <a:spLocks noGrp="1"/>
          </p:cNvSpPr>
          <p:nvPr>
            <p:ph type="pic" sz="quarter" idx="10" hasCustomPrompt="1"/>
          </p:nvPr>
        </p:nvSpPr>
        <p:spPr>
          <a:xfrm>
            <a:off x="-1" y="0"/>
            <a:ext cx="5306291" cy="6858000"/>
          </a:xfrm>
          <a:solidFill>
            <a:schemeClr val="accent1"/>
          </a:solidFill>
        </p:spPr>
        <p:txBody>
          <a:bodyPr anchor="ctr">
            <a:normAutofit/>
          </a:bodyPr>
          <a:lstStyle>
            <a:lvl1pPr marL="0" indent="0" algn="ctr">
              <a:buNone/>
              <a:defRPr sz="1800">
                <a:solidFill>
                  <a:schemeClr val="accent4"/>
                </a:solidFill>
              </a:defRPr>
            </a:lvl1pPr>
          </a:lstStyle>
          <a:p>
            <a:r>
              <a:rPr lang="es-ES" dirty="0" err="1"/>
              <a:t>Put</a:t>
            </a:r>
            <a:r>
              <a:rPr lang="es-ES" dirty="0"/>
              <a:t> </a:t>
            </a:r>
            <a:r>
              <a:rPr lang="es-ES" dirty="0" err="1"/>
              <a:t>your</a:t>
            </a:r>
            <a:r>
              <a:rPr lang="es-ES" dirty="0"/>
              <a:t> </a:t>
            </a:r>
          </a:p>
          <a:p>
            <a:r>
              <a:rPr lang="es-ES" dirty="0" err="1"/>
              <a:t>image</a:t>
            </a:r>
            <a:r>
              <a:rPr lang="es-ES" dirty="0"/>
              <a:t> </a:t>
            </a:r>
            <a:r>
              <a:rPr lang="es-ES" dirty="0" err="1"/>
              <a:t>here</a:t>
            </a:r>
            <a:endParaRPr lang="es-ES" dirty="0"/>
          </a:p>
        </p:txBody>
      </p:sp>
      <p:sp>
        <p:nvSpPr>
          <p:cNvPr id="2" name="Título 1">
            <a:extLst>
              <a:ext uri="{FF2B5EF4-FFF2-40B4-BE49-F238E27FC236}">
                <a16:creationId xmlns:a16="http://schemas.microsoft.com/office/drawing/2014/main" id="{B9630E55-B2DA-044F-9A9A-19C5D1646125}"/>
              </a:ext>
            </a:extLst>
          </p:cNvPr>
          <p:cNvSpPr>
            <a:spLocks noGrp="1"/>
          </p:cNvSpPr>
          <p:nvPr>
            <p:ph type="ctrTitle" hasCustomPrompt="1"/>
          </p:nvPr>
        </p:nvSpPr>
        <p:spPr>
          <a:xfrm>
            <a:off x="5680836" y="1951362"/>
            <a:ext cx="5873855" cy="1065934"/>
          </a:xfrm>
        </p:spPr>
        <p:txBody>
          <a:bodyPr anchor="t">
            <a:normAutofit/>
          </a:bodyPr>
          <a:lstStyle>
            <a:lvl1pPr algn="l">
              <a:lnSpc>
                <a:spcPct val="100000"/>
              </a:lnSpc>
              <a:defRPr sz="6600">
                <a:solidFill>
                  <a:schemeClr val="tx1"/>
                </a:solidFill>
              </a:defRPr>
            </a:lvl1pPr>
          </a:lstStyle>
          <a:p>
            <a:r>
              <a:rPr lang="es-ES" dirty="0" err="1"/>
              <a:t>Slide</a:t>
            </a:r>
            <a:r>
              <a:rPr lang="es-ES" dirty="0"/>
              <a:t> </a:t>
            </a:r>
            <a:r>
              <a:rPr lang="es-ES" dirty="0" err="1"/>
              <a:t>Title</a:t>
            </a:r>
            <a:r>
              <a:rPr lang="es-ES" dirty="0"/>
              <a:t> </a:t>
            </a:r>
            <a:r>
              <a:rPr lang="es-ES" dirty="0" err="1"/>
              <a:t>Here</a:t>
            </a:r>
            <a:endParaRPr lang="es-ES" dirty="0"/>
          </a:p>
        </p:txBody>
      </p:sp>
      <p:sp>
        <p:nvSpPr>
          <p:cNvPr id="3" name="Subtítulo 2">
            <a:extLst>
              <a:ext uri="{FF2B5EF4-FFF2-40B4-BE49-F238E27FC236}">
                <a16:creationId xmlns:a16="http://schemas.microsoft.com/office/drawing/2014/main" id="{AB45E088-7D6C-7348-9A01-32EE46D9D194}"/>
              </a:ext>
            </a:extLst>
          </p:cNvPr>
          <p:cNvSpPr>
            <a:spLocks noGrp="1"/>
          </p:cNvSpPr>
          <p:nvPr>
            <p:ph type="subTitle" idx="1" hasCustomPrompt="1"/>
          </p:nvPr>
        </p:nvSpPr>
        <p:spPr>
          <a:xfrm>
            <a:off x="5680364" y="3490576"/>
            <a:ext cx="5874280" cy="1663844"/>
          </a:xfrm>
        </p:spPr>
        <p:txBody>
          <a:bodyPr>
            <a:normAutofit/>
          </a:bodyPr>
          <a:lstStyle>
            <a:lvl1pPr marL="0" indent="0" algn="l">
              <a:lnSpc>
                <a:spcPct val="150000"/>
              </a:lnSpc>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Slide</a:t>
            </a:r>
            <a:r>
              <a:rPr lang="es-ES" dirty="0"/>
              <a:t> </a:t>
            </a:r>
            <a:r>
              <a:rPr lang="es-ES" dirty="0" err="1"/>
              <a:t>Subtitle</a:t>
            </a:r>
            <a:r>
              <a:rPr lang="es-ES" dirty="0"/>
              <a:t> </a:t>
            </a:r>
            <a:r>
              <a:rPr lang="es-ES" dirty="0" err="1"/>
              <a:t>here</a:t>
            </a:r>
            <a:endParaRPr lang="es-ES" dirty="0"/>
          </a:p>
        </p:txBody>
      </p:sp>
      <p:sp>
        <p:nvSpPr>
          <p:cNvPr id="5" name="Marcador de texto 4">
            <a:extLst>
              <a:ext uri="{FF2B5EF4-FFF2-40B4-BE49-F238E27FC236}">
                <a16:creationId xmlns:a16="http://schemas.microsoft.com/office/drawing/2014/main" id="{8BB93F33-A990-5E49-82FD-18CA3F216028}"/>
              </a:ext>
            </a:extLst>
          </p:cNvPr>
          <p:cNvSpPr>
            <a:spLocks noGrp="1"/>
          </p:cNvSpPr>
          <p:nvPr>
            <p:ph type="body" sz="quarter" idx="11" hasCustomPrompt="1"/>
          </p:nvPr>
        </p:nvSpPr>
        <p:spPr>
          <a:xfrm>
            <a:off x="5680075" y="776480"/>
            <a:ext cx="5873750" cy="1066800"/>
          </a:xfrm>
        </p:spPr>
        <p:txBody>
          <a:bodyPr anchor="ctr">
            <a:noAutofit/>
          </a:bodyPr>
          <a:lstStyle>
            <a:lvl1pPr>
              <a:lnSpc>
                <a:spcPct val="100000"/>
              </a:lnSpc>
              <a:defRPr sz="8000">
                <a:solidFill>
                  <a:schemeClr val="accent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s-ES" dirty="0"/>
              <a:t>00</a:t>
            </a:r>
          </a:p>
        </p:txBody>
      </p:sp>
    </p:spTree>
    <p:extLst>
      <p:ext uri="{BB962C8B-B14F-4D97-AF65-F5344CB8AC3E}">
        <p14:creationId xmlns:p14="http://schemas.microsoft.com/office/powerpoint/2010/main" val="111145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PPTMON slide">
    <p:bg>
      <p:bgPr>
        <a:solidFill>
          <a:schemeClr val="bg1"/>
        </a:solidFill>
        <a:effectLst/>
      </p:bgPr>
    </p:bg>
    <p:spTree>
      <p:nvGrpSpPr>
        <p:cNvPr id="1" name=""/>
        <p:cNvGrpSpPr/>
        <p:nvPr/>
      </p:nvGrpSpPr>
      <p:grpSpPr>
        <a:xfrm>
          <a:off x="0" y="0"/>
          <a:ext cx="0" cy="0"/>
          <a:chOff x="0" y="0"/>
          <a:chExt cx="0" cy="0"/>
        </a:xfrm>
      </p:grpSpPr>
      <p:sp>
        <p:nvSpPr>
          <p:cNvPr id="18" name="사각형: 둥근 모서리 17">
            <a:extLst>
              <a:ext uri="{FF2B5EF4-FFF2-40B4-BE49-F238E27FC236}">
                <a16:creationId xmlns:a16="http://schemas.microsoft.com/office/drawing/2014/main" id="{7C54F00C-28A4-46F8-A3AF-B88A9F570C5D}"/>
              </a:ext>
            </a:extLst>
          </p:cNvPr>
          <p:cNvSpPr>
            <a:spLocks/>
          </p:cNvSpPr>
          <p:nvPr userDrawn="1"/>
        </p:nvSpPr>
        <p:spPr>
          <a:xfrm>
            <a:off x="359400" y="360000"/>
            <a:ext cx="11473200" cy="6138000"/>
          </a:xfrm>
          <a:prstGeom prst="roundRect">
            <a:avLst>
              <a:gd name="adj" fmla="val 4936"/>
            </a:avLst>
          </a:prstGeom>
          <a:solidFill>
            <a:schemeClr val="bg1"/>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400" dirty="0">
              <a:solidFill>
                <a:schemeClr val="bg1"/>
              </a:solidFill>
              <a:latin typeface="+mj-lt"/>
            </a:endParaRPr>
          </a:p>
        </p:txBody>
      </p:sp>
      <p:sp>
        <p:nvSpPr>
          <p:cNvPr id="8" name="그림 개체 틀 4">
            <a:extLst>
              <a:ext uri="{FF2B5EF4-FFF2-40B4-BE49-F238E27FC236}">
                <a16:creationId xmlns:a16="http://schemas.microsoft.com/office/drawing/2014/main" id="{553A52EA-DA52-4E30-A736-8E0B11247560}"/>
              </a:ext>
            </a:extLst>
          </p:cNvPr>
          <p:cNvSpPr>
            <a:spLocks noGrp="1"/>
          </p:cNvSpPr>
          <p:nvPr>
            <p:ph type="pic" sz="quarter" idx="10" hasCustomPrompt="1"/>
          </p:nvPr>
        </p:nvSpPr>
        <p:spPr>
          <a:xfrm>
            <a:off x="7719113" y="1073817"/>
            <a:ext cx="3533088" cy="4710366"/>
          </a:xfrm>
          <a:prstGeom prst="roundRect">
            <a:avLst>
              <a:gd name="adj" fmla="val 5770"/>
            </a:avLst>
          </a:prstGeom>
          <a:pattFill prst="pct10">
            <a:fgClr>
              <a:schemeClr val="bg1">
                <a:lumMod val="75000"/>
              </a:schemeClr>
            </a:fgClr>
            <a:bgClr>
              <a:schemeClr val="bg1">
                <a:lumMod val="95000"/>
              </a:schemeClr>
            </a:bgClr>
          </a:pattFill>
        </p:spPr>
        <p:txBody>
          <a:bodyPr wrap="square" lIns="90000" tIns="8280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6167682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PPTMON slide">
    <p:spTree>
      <p:nvGrpSpPr>
        <p:cNvPr id="1" name=""/>
        <p:cNvGrpSpPr/>
        <p:nvPr/>
      </p:nvGrpSpPr>
      <p:grpSpPr>
        <a:xfrm>
          <a:off x="0" y="0"/>
          <a:ext cx="0" cy="0"/>
          <a:chOff x="0" y="0"/>
          <a:chExt cx="0" cy="0"/>
        </a:xfrm>
      </p:grpSpPr>
      <p:sp>
        <p:nvSpPr>
          <p:cNvPr id="18" name="사각형: 둥근 모서리 17">
            <a:extLst>
              <a:ext uri="{FF2B5EF4-FFF2-40B4-BE49-F238E27FC236}">
                <a16:creationId xmlns:a16="http://schemas.microsoft.com/office/drawing/2014/main" id="{7C54F00C-28A4-46F8-A3AF-B88A9F570C5D}"/>
              </a:ext>
            </a:extLst>
          </p:cNvPr>
          <p:cNvSpPr>
            <a:spLocks/>
          </p:cNvSpPr>
          <p:nvPr userDrawn="1"/>
        </p:nvSpPr>
        <p:spPr>
          <a:xfrm>
            <a:off x="359400" y="360000"/>
            <a:ext cx="11473200" cy="6138000"/>
          </a:xfrm>
          <a:prstGeom prst="roundRect">
            <a:avLst>
              <a:gd name="adj" fmla="val 4936"/>
            </a:avLst>
          </a:prstGeom>
          <a:solidFill>
            <a:schemeClr val="bg1"/>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400" dirty="0">
              <a:solidFill>
                <a:schemeClr val="bg1"/>
              </a:solidFill>
              <a:latin typeface="+mj-lt"/>
            </a:endParaRPr>
          </a:p>
        </p:txBody>
      </p:sp>
      <p:pic>
        <p:nvPicPr>
          <p:cNvPr id="27" name="그림 26">
            <a:extLst>
              <a:ext uri="{FF2B5EF4-FFF2-40B4-BE49-F238E27FC236}">
                <a16:creationId xmlns:a16="http://schemas.microsoft.com/office/drawing/2014/main" id="{F1FA962A-6A99-46B0-A751-9D054421D3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7256" y="5410510"/>
            <a:ext cx="180000" cy="180000"/>
          </a:xfrm>
          <a:prstGeom prst="rect">
            <a:avLst/>
          </a:prstGeom>
        </p:spPr>
      </p:pic>
      <p:sp>
        <p:nvSpPr>
          <p:cNvPr id="8" name="그림 개체 틀 4">
            <a:extLst>
              <a:ext uri="{FF2B5EF4-FFF2-40B4-BE49-F238E27FC236}">
                <a16:creationId xmlns:a16="http://schemas.microsoft.com/office/drawing/2014/main" id="{70F7A834-BBC4-4B20-BBD9-3EA6111E3EE6}"/>
              </a:ext>
            </a:extLst>
          </p:cNvPr>
          <p:cNvSpPr>
            <a:spLocks noGrp="1"/>
          </p:cNvSpPr>
          <p:nvPr>
            <p:ph type="pic" sz="quarter" idx="13" hasCustomPrompt="1"/>
          </p:nvPr>
        </p:nvSpPr>
        <p:spPr>
          <a:xfrm>
            <a:off x="625775" y="673101"/>
            <a:ext cx="3576836" cy="5511794"/>
          </a:xfrm>
          <a:prstGeom prst="roundRect">
            <a:avLst>
              <a:gd name="adj" fmla="val 3750"/>
            </a:avLst>
          </a:prstGeom>
          <a:pattFill prst="pct10">
            <a:fgClr>
              <a:schemeClr val="bg1">
                <a:lumMod val="75000"/>
              </a:schemeClr>
            </a:fgClr>
            <a:bgClr>
              <a:schemeClr val="bg1">
                <a:lumMod val="95000"/>
              </a:schemeClr>
            </a:bgClr>
          </a:pattFill>
        </p:spPr>
        <p:txBody>
          <a:bodyPr tIns="828000" anchor="ctr" anchorCtr="1"/>
          <a:lstStyle>
            <a:lvl1pPr marL="0" indent="0">
              <a:buNone/>
              <a:defRPr sz="1600"/>
            </a:lvl1pPr>
          </a:lstStyle>
          <a:p>
            <a:r>
              <a:rPr lang="en-US" altLang="ko-KR" dirty="0"/>
              <a:t>Click icon to add picture</a:t>
            </a:r>
            <a:endParaRPr lang="ko-KR" altLang="en-US" dirty="0"/>
          </a:p>
        </p:txBody>
      </p:sp>
    </p:spTree>
    <p:extLst>
      <p:ext uri="{BB962C8B-B14F-4D97-AF65-F5344CB8AC3E}">
        <p14:creationId xmlns:p14="http://schemas.microsoft.com/office/powerpoint/2010/main" val="20240275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PPTMON slide">
    <p:spTree>
      <p:nvGrpSpPr>
        <p:cNvPr id="1" name=""/>
        <p:cNvGrpSpPr/>
        <p:nvPr/>
      </p:nvGrpSpPr>
      <p:grpSpPr>
        <a:xfrm>
          <a:off x="0" y="0"/>
          <a:ext cx="0" cy="0"/>
          <a:chOff x="0" y="0"/>
          <a:chExt cx="0" cy="0"/>
        </a:xfrm>
      </p:grpSpPr>
      <p:sp>
        <p:nvSpPr>
          <p:cNvPr id="18" name="사각형: 둥근 모서리 17">
            <a:extLst>
              <a:ext uri="{FF2B5EF4-FFF2-40B4-BE49-F238E27FC236}">
                <a16:creationId xmlns:a16="http://schemas.microsoft.com/office/drawing/2014/main" id="{7C54F00C-28A4-46F8-A3AF-B88A9F570C5D}"/>
              </a:ext>
            </a:extLst>
          </p:cNvPr>
          <p:cNvSpPr>
            <a:spLocks/>
          </p:cNvSpPr>
          <p:nvPr userDrawn="1"/>
        </p:nvSpPr>
        <p:spPr>
          <a:xfrm>
            <a:off x="359400" y="360000"/>
            <a:ext cx="11473200" cy="6138000"/>
          </a:xfrm>
          <a:prstGeom prst="roundRect">
            <a:avLst>
              <a:gd name="adj" fmla="val 4936"/>
            </a:avLst>
          </a:prstGeom>
          <a:solidFill>
            <a:schemeClr val="bg1"/>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400" dirty="0">
              <a:solidFill>
                <a:schemeClr val="bg1"/>
              </a:solidFill>
              <a:latin typeface="+mj-lt"/>
            </a:endParaRPr>
          </a:p>
        </p:txBody>
      </p:sp>
      <p:sp>
        <p:nvSpPr>
          <p:cNvPr id="10" name="그림 개체 틀 17">
            <a:extLst>
              <a:ext uri="{FF2B5EF4-FFF2-40B4-BE49-F238E27FC236}">
                <a16:creationId xmlns:a16="http://schemas.microsoft.com/office/drawing/2014/main" id="{BAC4E5BE-662E-4DE9-A2D1-8C58AB0F1729}"/>
              </a:ext>
            </a:extLst>
          </p:cNvPr>
          <p:cNvSpPr>
            <a:spLocks noGrp="1" noChangeAspect="1"/>
          </p:cNvSpPr>
          <p:nvPr>
            <p:ph type="pic" sz="quarter" idx="13" hasCustomPrompt="1"/>
          </p:nvPr>
        </p:nvSpPr>
        <p:spPr>
          <a:xfrm>
            <a:off x="7757024" y="1714515"/>
            <a:ext cx="3428973" cy="3428970"/>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744028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PPTMON slide">
    <p:spTree>
      <p:nvGrpSpPr>
        <p:cNvPr id="1" name=""/>
        <p:cNvGrpSpPr/>
        <p:nvPr/>
      </p:nvGrpSpPr>
      <p:grpSpPr>
        <a:xfrm>
          <a:off x="0" y="0"/>
          <a:ext cx="0" cy="0"/>
          <a:chOff x="0" y="0"/>
          <a:chExt cx="0" cy="0"/>
        </a:xfrm>
      </p:grpSpPr>
      <p:sp>
        <p:nvSpPr>
          <p:cNvPr id="10" name="그림 개체 틀 4">
            <a:extLst>
              <a:ext uri="{FF2B5EF4-FFF2-40B4-BE49-F238E27FC236}">
                <a16:creationId xmlns:a16="http://schemas.microsoft.com/office/drawing/2014/main" id="{9F065E7B-4BBF-47F9-9BAC-07E07B8B79AB}"/>
              </a:ext>
            </a:extLst>
          </p:cNvPr>
          <p:cNvSpPr>
            <a:spLocks noGrp="1"/>
          </p:cNvSpPr>
          <p:nvPr>
            <p:ph type="pic" sz="quarter" idx="11" hasCustomPrompt="1"/>
          </p:nvPr>
        </p:nvSpPr>
        <p:spPr>
          <a:xfrm>
            <a:off x="1722607" y="2104573"/>
            <a:ext cx="2075044" cy="2075044"/>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11" name="그림 개체 틀 4">
            <a:extLst>
              <a:ext uri="{FF2B5EF4-FFF2-40B4-BE49-F238E27FC236}">
                <a16:creationId xmlns:a16="http://schemas.microsoft.com/office/drawing/2014/main" id="{613693C4-8235-462B-8F2F-08E7D23B4A7C}"/>
              </a:ext>
            </a:extLst>
          </p:cNvPr>
          <p:cNvSpPr>
            <a:spLocks noGrp="1"/>
          </p:cNvSpPr>
          <p:nvPr>
            <p:ph type="pic" sz="quarter" idx="12" hasCustomPrompt="1"/>
          </p:nvPr>
        </p:nvSpPr>
        <p:spPr>
          <a:xfrm>
            <a:off x="5058478" y="2104573"/>
            <a:ext cx="2075044" cy="2075044"/>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12" name="그림 개체 틀 4">
            <a:extLst>
              <a:ext uri="{FF2B5EF4-FFF2-40B4-BE49-F238E27FC236}">
                <a16:creationId xmlns:a16="http://schemas.microsoft.com/office/drawing/2014/main" id="{FEE1BF9E-C943-4A14-93E4-4312B4745E2D}"/>
              </a:ext>
            </a:extLst>
          </p:cNvPr>
          <p:cNvSpPr>
            <a:spLocks noGrp="1"/>
          </p:cNvSpPr>
          <p:nvPr>
            <p:ph type="pic" sz="quarter" idx="13" hasCustomPrompt="1"/>
          </p:nvPr>
        </p:nvSpPr>
        <p:spPr>
          <a:xfrm>
            <a:off x="8394349" y="2104573"/>
            <a:ext cx="2075044" cy="2075044"/>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1814976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011102DC-A258-5846-9C58-23C52E5AEA0A}"/>
              </a:ext>
            </a:extLst>
          </p:cNvPr>
          <p:cNvSpPr>
            <a:spLocks noGrp="1"/>
          </p:cNvSpPr>
          <p:nvPr>
            <p:ph type="pic" sz="quarter" idx="16" hasCustomPrompt="1"/>
          </p:nvPr>
        </p:nvSpPr>
        <p:spPr>
          <a:xfrm>
            <a:off x="1388190" y="2157413"/>
            <a:ext cx="3457575" cy="3457575"/>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
        <p:nvSpPr>
          <p:cNvPr id="24" name="Marcador de texto 23">
            <a:extLst>
              <a:ext uri="{FF2B5EF4-FFF2-40B4-BE49-F238E27FC236}">
                <a16:creationId xmlns:a16="http://schemas.microsoft.com/office/drawing/2014/main" id="{E49B6C54-FE48-D74E-A9DF-F464CC90C4E4}"/>
              </a:ext>
            </a:extLst>
          </p:cNvPr>
          <p:cNvSpPr>
            <a:spLocks noGrp="1"/>
          </p:cNvSpPr>
          <p:nvPr>
            <p:ph type="body" sz="quarter" idx="17" hasCustomPrompt="1"/>
          </p:nvPr>
        </p:nvSpPr>
        <p:spPr>
          <a:xfrm>
            <a:off x="839788" y="566738"/>
            <a:ext cx="5434012" cy="1425575"/>
          </a:xfrm>
        </p:spPr>
        <p:txBody>
          <a:bodyPr>
            <a:normAutofit/>
          </a:bodyPr>
          <a:lstStyle>
            <a:lvl1pPr>
              <a:defRPr sz="60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328902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839787" y="866543"/>
            <a:ext cx="10548937" cy="992238"/>
          </a:xfrm>
        </p:spPr>
        <p:txBody>
          <a:bodyPr>
            <a:normAutofit/>
          </a:bodyPr>
          <a:lstStyle>
            <a:lvl1pPr>
              <a:lnSpc>
                <a:spcPct val="100000"/>
              </a:lnSpc>
              <a:defRPr sz="60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1551737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ítulo y objetos">
    <p:spTree>
      <p:nvGrpSpPr>
        <p:cNvPr id="1" name=""/>
        <p:cNvGrpSpPr/>
        <p:nvPr/>
      </p:nvGrpSpPr>
      <p:grpSpPr>
        <a:xfrm>
          <a:off x="0" y="0"/>
          <a:ext cx="0" cy="0"/>
          <a:chOff x="0" y="0"/>
          <a:chExt cx="0" cy="0"/>
        </a:xfrm>
      </p:grpSpPr>
      <p:sp>
        <p:nvSpPr>
          <p:cNvPr id="8" name="Marcador de posición de imagen 21">
            <a:extLst>
              <a:ext uri="{FF2B5EF4-FFF2-40B4-BE49-F238E27FC236}">
                <a16:creationId xmlns:a16="http://schemas.microsoft.com/office/drawing/2014/main" id="{E50157F8-6BBE-2F4D-96EA-7EA04710D801}"/>
              </a:ext>
            </a:extLst>
          </p:cNvPr>
          <p:cNvSpPr>
            <a:spLocks noGrp="1"/>
          </p:cNvSpPr>
          <p:nvPr>
            <p:ph type="pic" sz="quarter" idx="16" hasCustomPrompt="1"/>
          </p:nvPr>
        </p:nvSpPr>
        <p:spPr>
          <a:xfrm>
            <a:off x="6057901" y="964929"/>
            <a:ext cx="1011996" cy="1011996"/>
          </a:xfrm>
          <a:solidFill>
            <a:schemeClr val="accent1"/>
          </a:solidFill>
        </p:spPr>
        <p:txBody>
          <a:bodyPr anchor="ctr">
            <a:noAutofit/>
          </a:bodyPr>
          <a:lstStyle>
            <a:lvl1pPr algn="ctr">
              <a:defRPr sz="700"/>
            </a:lvl1pPr>
          </a:lstStyle>
          <a:p>
            <a:r>
              <a:rPr lang="es-ES" dirty="0" err="1"/>
              <a:t>Your</a:t>
            </a:r>
            <a:r>
              <a:rPr lang="es-ES" dirty="0"/>
              <a:t> </a:t>
            </a:r>
            <a:r>
              <a:rPr lang="es-ES" dirty="0" err="1"/>
              <a:t>image</a:t>
            </a:r>
            <a:r>
              <a:rPr lang="es-ES" dirty="0"/>
              <a:t> </a:t>
            </a:r>
            <a:r>
              <a:rPr lang="es-ES" dirty="0" err="1"/>
              <a:t>here</a:t>
            </a:r>
            <a:endParaRPr lang="es-ES" dirty="0"/>
          </a:p>
        </p:txBody>
      </p:sp>
      <p:sp>
        <p:nvSpPr>
          <p:cNvPr id="9" name="Marcador de posición de imagen 21">
            <a:extLst>
              <a:ext uri="{FF2B5EF4-FFF2-40B4-BE49-F238E27FC236}">
                <a16:creationId xmlns:a16="http://schemas.microsoft.com/office/drawing/2014/main" id="{978F9614-26B9-8249-A392-0824455C5F74}"/>
              </a:ext>
            </a:extLst>
          </p:cNvPr>
          <p:cNvSpPr>
            <a:spLocks noGrp="1"/>
          </p:cNvSpPr>
          <p:nvPr>
            <p:ph type="pic" sz="quarter" idx="18" hasCustomPrompt="1"/>
          </p:nvPr>
        </p:nvSpPr>
        <p:spPr>
          <a:xfrm>
            <a:off x="6057901" y="2853105"/>
            <a:ext cx="1011996" cy="1011996"/>
          </a:xfrm>
          <a:solidFill>
            <a:schemeClr val="accent1"/>
          </a:solidFill>
        </p:spPr>
        <p:txBody>
          <a:bodyPr anchor="ctr">
            <a:noAutofit/>
          </a:bodyPr>
          <a:lstStyle>
            <a:lvl1pPr algn="ctr">
              <a:defRPr sz="7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0" name="Marcador de posición de imagen 21">
            <a:extLst>
              <a:ext uri="{FF2B5EF4-FFF2-40B4-BE49-F238E27FC236}">
                <a16:creationId xmlns:a16="http://schemas.microsoft.com/office/drawing/2014/main" id="{E6378399-4574-6A47-9EA1-56D7A10866D0}"/>
              </a:ext>
            </a:extLst>
          </p:cNvPr>
          <p:cNvSpPr>
            <a:spLocks noGrp="1"/>
          </p:cNvSpPr>
          <p:nvPr>
            <p:ph type="pic" sz="quarter" idx="19" hasCustomPrompt="1"/>
          </p:nvPr>
        </p:nvSpPr>
        <p:spPr>
          <a:xfrm>
            <a:off x="6057901" y="4586903"/>
            <a:ext cx="1011996" cy="1011996"/>
          </a:xfrm>
          <a:solidFill>
            <a:schemeClr val="accent1"/>
          </a:solidFill>
        </p:spPr>
        <p:txBody>
          <a:bodyPr anchor="ctr">
            <a:noAutofit/>
          </a:bodyPr>
          <a:lstStyle>
            <a:lvl1pPr algn="ctr">
              <a:defRPr sz="7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839787" y="866543"/>
            <a:ext cx="10548937" cy="992238"/>
          </a:xfrm>
        </p:spPr>
        <p:txBody>
          <a:bodyPr>
            <a:normAutofit/>
          </a:bodyPr>
          <a:lstStyle>
            <a:lvl1pPr>
              <a:lnSpc>
                <a:spcPct val="100000"/>
              </a:lnSpc>
              <a:defRPr sz="60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59704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ítulo y objetos">
    <p:spTree>
      <p:nvGrpSpPr>
        <p:cNvPr id="1" name=""/>
        <p:cNvGrpSpPr/>
        <p:nvPr/>
      </p:nvGrpSpPr>
      <p:grpSpPr>
        <a:xfrm>
          <a:off x="0" y="0"/>
          <a:ext cx="0" cy="0"/>
          <a:chOff x="0" y="0"/>
          <a:chExt cx="0" cy="0"/>
        </a:xfrm>
      </p:grpSpPr>
      <p:sp>
        <p:nvSpPr>
          <p:cNvPr id="6" name="Marcador de posición de imagen 21">
            <a:extLst>
              <a:ext uri="{FF2B5EF4-FFF2-40B4-BE49-F238E27FC236}">
                <a16:creationId xmlns:a16="http://schemas.microsoft.com/office/drawing/2014/main" id="{13EDB523-B349-FA4F-A0CA-93718F211CEE}"/>
              </a:ext>
            </a:extLst>
          </p:cNvPr>
          <p:cNvSpPr>
            <a:spLocks noGrp="1"/>
          </p:cNvSpPr>
          <p:nvPr>
            <p:ph type="pic" sz="quarter" idx="16" hasCustomPrompt="1"/>
          </p:nvPr>
        </p:nvSpPr>
        <p:spPr>
          <a:xfrm>
            <a:off x="6096000" y="554468"/>
            <a:ext cx="6095999" cy="5757423"/>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839787" y="866543"/>
            <a:ext cx="10548937" cy="992238"/>
          </a:xfrm>
        </p:spPr>
        <p:txBody>
          <a:bodyPr>
            <a:normAutofit/>
          </a:bodyPr>
          <a:lstStyle>
            <a:lvl1pPr>
              <a:lnSpc>
                <a:spcPct val="100000"/>
              </a:lnSpc>
              <a:defRPr sz="60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146949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ítulo y objetos">
    <p:spTree>
      <p:nvGrpSpPr>
        <p:cNvPr id="1" name=""/>
        <p:cNvGrpSpPr/>
        <p:nvPr/>
      </p:nvGrpSpPr>
      <p:grpSpPr>
        <a:xfrm>
          <a:off x="0" y="0"/>
          <a:ext cx="0" cy="0"/>
          <a:chOff x="0" y="0"/>
          <a:chExt cx="0" cy="0"/>
        </a:xfrm>
      </p:grpSpPr>
      <p:sp>
        <p:nvSpPr>
          <p:cNvPr id="6" name="Marcador de posición de imagen 21">
            <a:extLst>
              <a:ext uri="{FF2B5EF4-FFF2-40B4-BE49-F238E27FC236}">
                <a16:creationId xmlns:a16="http://schemas.microsoft.com/office/drawing/2014/main" id="{92F8AF8E-F2A0-7540-A405-D8C294726C72}"/>
              </a:ext>
            </a:extLst>
          </p:cNvPr>
          <p:cNvSpPr>
            <a:spLocks noGrp="1"/>
          </p:cNvSpPr>
          <p:nvPr>
            <p:ph type="pic" sz="quarter" idx="16" hasCustomPrompt="1"/>
          </p:nvPr>
        </p:nvSpPr>
        <p:spPr>
          <a:xfrm>
            <a:off x="0" y="3777524"/>
            <a:ext cx="6057901" cy="2534367"/>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839787" y="866543"/>
            <a:ext cx="10548937" cy="992238"/>
          </a:xfrm>
        </p:spPr>
        <p:txBody>
          <a:bodyPr>
            <a:normAutofit/>
          </a:bodyPr>
          <a:lstStyle>
            <a:lvl1pPr>
              <a:lnSpc>
                <a:spcPct val="100000"/>
              </a:lnSpc>
              <a:defRPr sz="60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233934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ítulo y objetos">
    <p:spTree>
      <p:nvGrpSpPr>
        <p:cNvPr id="1" name=""/>
        <p:cNvGrpSpPr/>
        <p:nvPr/>
      </p:nvGrpSpPr>
      <p:grpSpPr>
        <a:xfrm>
          <a:off x="0" y="0"/>
          <a:ext cx="0" cy="0"/>
          <a:chOff x="0" y="0"/>
          <a:chExt cx="0" cy="0"/>
        </a:xfrm>
      </p:grpSpPr>
      <p:sp>
        <p:nvSpPr>
          <p:cNvPr id="8" name="Marcador de posición de imagen 21">
            <a:extLst>
              <a:ext uri="{FF2B5EF4-FFF2-40B4-BE49-F238E27FC236}">
                <a16:creationId xmlns:a16="http://schemas.microsoft.com/office/drawing/2014/main" id="{9A89A411-1177-8148-837B-9A914219A034}"/>
              </a:ext>
            </a:extLst>
          </p:cNvPr>
          <p:cNvSpPr>
            <a:spLocks noGrp="1"/>
          </p:cNvSpPr>
          <p:nvPr>
            <p:ph type="pic" sz="quarter" idx="16" hasCustomPrompt="1"/>
          </p:nvPr>
        </p:nvSpPr>
        <p:spPr>
          <a:xfrm>
            <a:off x="6064783" y="546100"/>
            <a:ext cx="6127218" cy="2671506"/>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839787" y="866543"/>
            <a:ext cx="10548937" cy="992238"/>
          </a:xfrm>
        </p:spPr>
        <p:txBody>
          <a:bodyPr>
            <a:normAutofit/>
          </a:bodyPr>
          <a:lstStyle>
            <a:lvl1pPr>
              <a:lnSpc>
                <a:spcPct val="100000"/>
              </a:lnSpc>
              <a:defRPr sz="60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150131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ítulo y objetos">
    <p:spTree>
      <p:nvGrpSpPr>
        <p:cNvPr id="1" name=""/>
        <p:cNvGrpSpPr/>
        <p:nvPr/>
      </p:nvGrpSpPr>
      <p:grpSpPr>
        <a:xfrm>
          <a:off x="0" y="0"/>
          <a:ext cx="0" cy="0"/>
          <a:chOff x="0" y="0"/>
          <a:chExt cx="0" cy="0"/>
        </a:xfrm>
      </p:grpSpPr>
      <p:sp>
        <p:nvSpPr>
          <p:cNvPr id="12" name="Marcador de posición de imagen 21">
            <a:extLst>
              <a:ext uri="{FF2B5EF4-FFF2-40B4-BE49-F238E27FC236}">
                <a16:creationId xmlns:a16="http://schemas.microsoft.com/office/drawing/2014/main" id="{9BBB0F56-6EAB-E247-AEA9-0606F499EE75}"/>
              </a:ext>
            </a:extLst>
          </p:cNvPr>
          <p:cNvSpPr>
            <a:spLocks noGrp="1"/>
          </p:cNvSpPr>
          <p:nvPr>
            <p:ph type="pic" sz="quarter" idx="16" hasCustomPrompt="1"/>
          </p:nvPr>
        </p:nvSpPr>
        <p:spPr>
          <a:xfrm>
            <a:off x="0" y="900821"/>
            <a:ext cx="1431279" cy="1445807"/>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3" name="Marcador de posición de imagen 21">
            <a:extLst>
              <a:ext uri="{FF2B5EF4-FFF2-40B4-BE49-F238E27FC236}">
                <a16:creationId xmlns:a16="http://schemas.microsoft.com/office/drawing/2014/main" id="{7C6258DB-C9B5-0545-9172-193B0D2FE47E}"/>
              </a:ext>
            </a:extLst>
          </p:cNvPr>
          <p:cNvSpPr>
            <a:spLocks noGrp="1"/>
          </p:cNvSpPr>
          <p:nvPr>
            <p:ph type="pic" sz="quarter" idx="17" hasCustomPrompt="1"/>
          </p:nvPr>
        </p:nvSpPr>
        <p:spPr>
          <a:xfrm>
            <a:off x="0" y="3898021"/>
            <a:ext cx="1431279" cy="1445807"/>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4" name="Marcador de posición de imagen 21">
            <a:extLst>
              <a:ext uri="{FF2B5EF4-FFF2-40B4-BE49-F238E27FC236}">
                <a16:creationId xmlns:a16="http://schemas.microsoft.com/office/drawing/2014/main" id="{8A10507B-D25C-D348-8587-002430AE9D2F}"/>
              </a:ext>
            </a:extLst>
          </p:cNvPr>
          <p:cNvSpPr>
            <a:spLocks noGrp="1"/>
          </p:cNvSpPr>
          <p:nvPr>
            <p:ph type="pic" sz="quarter" idx="18" hasCustomPrompt="1"/>
          </p:nvPr>
        </p:nvSpPr>
        <p:spPr>
          <a:xfrm>
            <a:off x="6070600" y="900821"/>
            <a:ext cx="1431279" cy="1445807"/>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5" name="Marcador de posición de imagen 21">
            <a:extLst>
              <a:ext uri="{FF2B5EF4-FFF2-40B4-BE49-F238E27FC236}">
                <a16:creationId xmlns:a16="http://schemas.microsoft.com/office/drawing/2014/main" id="{8A11941F-A26B-2746-A740-122D8E606542}"/>
              </a:ext>
            </a:extLst>
          </p:cNvPr>
          <p:cNvSpPr>
            <a:spLocks noGrp="1"/>
          </p:cNvSpPr>
          <p:nvPr>
            <p:ph type="pic" sz="quarter" idx="19" hasCustomPrompt="1"/>
          </p:nvPr>
        </p:nvSpPr>
        <p:spPr>
          <a:xfrm>
            <a:off x="6070600" y="3898021"/>
            <a:ext cx="1431279" cy="1445807"/>
          </a:xfrm>
          <a:solidFill>
            <a:schemeClr val="accent1"/>
          </a:solidFill>
        </p:spPr>
        <p:txBody>
          <a:bodyPr anchor="ctr">
            <a:normAutofit/>
          </a:bodyPr>
          <a:lstStyle>
            <a:lvl1pPr algn="ctr">
              <a:defRPr sz="16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839788" y="3175"/>
            <a:ext cx="548402" cy="542925"/>
          </a:xfrm>
        </p:spPr>
        <p:txBody>
          <a:bodyPr anchor="ctr">
            <a:noAutofit/>
          </a:bodyPr>
          <a:lstStyle>
            <a:lvl1pPr marL="0" indent="0" algn="ctr">
              <a:lnSpc>
                <a:spcPct val="100000"/>
              </a:lnSpc>
              <a:buNone/>
              <a:defRPr sz="28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388190" y="0"/>
            <a:ext cx="10426699" cy="5461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600">
                <a:latin typeface="+mj-lt"/>
              </a:defRPr>
            </a:lvl1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lang="es-ES" dirty="0"/>
          </a:p>
        </p:txBody>
      </p:sp>
    </p:spTree>
    <p:extLst>
      <p:ext uri="{BB962C8B-B14F-4D97-AF65-F5344CB8AC3E}">
        <p14:creationId xmlns:p14="http://schemas.microsoft.com/office/powerpoint/2010/main" val="294260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4DFF057-CD55-234D-872F-CFFCAB435458}"/>
              </a:ext>
            </a:extLst>
          </p:cNvPr>
          <p:cNvSpPr>
            <a:spLocks noGrp="1"/>
          </p:cNvSpPr>
          <p:nvPr>
            <p:ph type="title"/>
          </p:nvPr>
        </p:nvSpPr>
        <p:spPr>
          <a:xfrm>
            <a:off x="838200" y="548571"/>
            <a:ext cx="10515600" cy="1142117"/>
          </a:xfrm>
          <a:prstGeom prst="rect">
            <a:avLst/>
          </a:prstGeom>
        </p:spPr>
        <p:txBody>
          <a:bodyPr vert="horz" lIns="91440" tIns="45720" rIns="91440" bIns="45720" rtlCol="0" anchor="ctr">
            <a:normAutofit/>
          </a:bodyPr>
          <a:lstStyle/>
          <a:p>
            <a:r>
              <a:rPr lang="es-ES" dirty="0" err="1"/>
              <a:t>Slide</a:t>
            </a:r>
            <a:r>
              <a:rPr lang="es-ES" dirty="0"/>
              <a:t> </a:t>
            </a:r>
            <a:r>
              <a:rPr lang="es-ES" dirty="0" err="1"/>
              <a:t>Title</a:t>
            </a:r>
            <a:r>
              <a:rPr lang="es-ES" dirty="0"/>
              <a:t> </a:t>
            </a:r>
            <a:r>
              <a:rPr lang="es-ES" dirty="0" err="1"/>
              <a:t>Here</a:t>
            </a:r>
            <a:endParaRPr lang="es-ES" dirty="0"/>
          </a:p>
        </p:txBody>
      </p:sp>
      <p:sp>
        <p:nvSpPr>
          <p:cNvPr id="3" name="Marcador de texto 2">
            <a:extLst>
              <a:ext uri="{FF2B5EF4-FFF2-40B4-BE49-F238E27FC236}">
                <a16:creationId xmlns:a16="http://schemas.microsoft.com/office/drawing/2014/main" id="{330A19E9-54BD-FE4F-8E43-0E49B1315A72}"/>
              </a:ext>
            </a:extLst>
          </p:cNvPr>
          <p:cNvSpPr>
            <a:spLocks noGrp="1"/>
          </p:cNvSpPr>
          <p:nvPr>
            <p:ph type="body" idx="1"/>
          </p:nvPr>
        </p:nvSpPr>
        <p:spPr>
          <a:xfrm>
            <a:off x="838200" y="1917699"/>
            <a:ext cx="10515600" cy="4259263"/>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Insert</a:t>
            </a:r>
            <a:r>
              <a:rPr lang="es-ES" dirty="0"/>
              <a:t> </a:t>
            </a:r>
            <a:r>
              <a:rPr lang="es-ES" dirty="0" err="1"/>
              <a:t>your</a:t>
            </a:r>
            <a:r>
              <a:rPr lang="es-ES" dirty="0"/>
              <a:t> </a:t>
            </a:r>
            <a:r>
              <a:rPr lang="es-ES" dirty="0" err="1"/>
              <a:t>text</a:t>
            </a:r>
            <a:r>
              <a:rPr lang="es-ES" dirty="0"/>
              <a:t> </a:t>
            </a:r>
            <a:r>
              <a:rPr lang="es-ES" dirty="0" err="1"/>
              <a:t>here</a:t>
            </a:r>
            <a:r>
              <a:rPr lang="es-ES" dirty="0"/>
              <a:t>. </a:t>
            </a:r>
          </a:p>
        </p:txBody>
      </p:sp>
      <p:sp>
        <p:nvSpPr>
          <p:cNvPr id="9" name="Marcador de número de diapositiva 9">
            <a:extLst>
              <a:ext uri="{FF2B5EF4-FFF2-40B4-BE49-F238E27FC236}">
                <a16:creationId xmlns:a16="http://schemas.microsoft.com/office/drawing/2014/main" id="{5583032E-7166-5745-877C-4C97165C4320}"/>
              </a:ext>
            </a:extLst>
          </p:cNvPr>
          <p:cNvSpPr txBox="1">
            <a:spLocks/>
          </p:cNvSpPr>
          <p:nvPr userDrawn="1"/>
        </p:nvSpPr>
        <p:spPr>
          <a:xfrm>
            <a:off x="11005913" y="6423135"/>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accent4"/>
                </a:solidFill>
                <a:latin typeface="+mj-lt"/>
                <a:cs typeface="Consolas" panose="020B0609020204030204" pitchFamily="49" charset="0"/>
              </a:rPr>
              <a:pPr algn="r"/>
              <a:t>‹Nº›</a:t>
            </a:fld>
            <a:endParaRPr lang="es-ES" sz="1800" b="0" i="0" spc="300" dirty="0">
              <a:solidFill>
                <a:schemeClr val="accent4"/>
              </a:solidFill>
              <a:latin typeface="+mj-lt"/>
              <a:cs typeface="Consolas" panose="020B0609020204030204" pitchFamily="49" charset="0"/>
            </a:endParaRPr>
          </a:p>
        </p:txBody>
      </p:sp>
    </p:spTree>
    <p:extLst>
      <p:ext uri="{BB962C8B-B14F-4D97-AF65-F5344CB8AC3E}">
        <p14:creationId xmlns:p14="http://schemas.microsoft.com/office/powerpoint/2010/main" val="385185437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6" r:id="rId5"/>
    <p:sldLayoutId id="2147483665" r:id="rId6"/>
    <p:sldLayoutId id="2147483662" r:id="rId7"/>
    <p:sldLayoutId id="2147483663" r:id="rId8"/>
    <p:sldLayoutId id="2147483664" r:id="rId9"/>
    <p:sldLayoutId id="2147483655" r:id="rId10"/>
    <p:sldLayoutId id="2147483651" r:id="rId11"/>
    <p:sldLayoutId id="2147483652" r:id="rId12"/>
    <p:sldLayoutId id="2147483653" r:id="rId13"/>
    <p:sldLayoutId id="2147483654" r:id="rId14"/>
    <p:sldLayoutId id="2147483656" r:id="rId15"/>
    <p:sldLayoutId id="2147483657" r:id="rId16"/>
    <p:sldLayoutId id="2147483667" r:id="rId17"/>
    <p:sldLayoutId id="2147483668" r:id="rId18"/>
    <p:sldLayoutId id="2147483669" r:id="rId19"/>
    <p:sldLayoutId id="2147483670" r:id="rId20"/>
    <p:sldLayoutId id="2147483671" r:id="rId21"/>
    <p:sldLayoutId id="2147483672" r:id="rId22"/>
    <p:sldLayoutId id="2147483673"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9" userDrawn="1">
          <p15:clr>
            <a:srgbClr val="F26B43"/>
          </p15:clr>
        </p15:guide>
        <p15:guide id="2" pos="7174" userDrawn="1">
          <p15:clr>
            <a:srgbClr val="F26B43"/>
          </p15:clr>
        </p15:guide>
        <p15:guide id="3" orient="horz" pos="2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votreemail@example.com" TargetMode="External"/><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DEDE7D7-BA12-7D46-A477-389FA1A976C3}"/>
              </a:ext>
            </a:extLst>
          </p:cNvPr>
          <p:cNvSpPr/>
          <p:nvPr/>
        </p:nvSpPr>
        <p:spPr>
          <a:xfrm>
            <a:off x="-24384" y="0"/>
            <a:ext cx="1221638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F87B6862-9DE1-8041-8CEF-11966D5BFDF3}"/>
              </a:ext>
            </a:extLst>
          </p:cNvPr>
          <p:cNvSpPr>
            <a:spLocks noGrp="1"/>
          </p:cNvSpPr>
          <p:nvPr>
            <p:ph type="ctrTitle"/>
          </p:nvPr>
        </p:nvSpPr>
        <p:spPr>
          <a:xfrm>
            <a:off x="243654" y="3700558"/>
            <a:ext cx="6946408" cy="2387600"/>
          </a:xfrm>
        </p:spPr>
        <p:txBody>
          <a:bodyPr>
            <a:normAutofit fontScale="90000"/>
          </a:bodyPr>
          <a:lstStyle/>
          <a:p>
            <a:r>
              <a:rPr lang="es-ES" sz="8800" dirty="0"/>
              <a:t> </a:t>
            </a:r>
            <a:r>
              <a:rPr lang="es-ES" sz="9600" spc="600" dirty="0">
                <a:ea typeface="Roboto" panose="02000000000000000000" pitchFamily="2" charset="0"/>
                <a:cs typeface="Roboto" panose="02000000000000000000" pitchFamily="2" charset="0"/>
              </a:rPr>
              <a:t>FATHER’S</a:t>
            </a:r>
            <a:br>
              <a:rPr lang="es-ES" sz="9600" spc="600" dirty="0">
                <a:ea typeface="Roboto" panose="02000000000000000000" pitchFamily="2" charset="0"/>
                <a:cs typeface="Roboto" panose="02000000000000000000" pitchFamily="2" charset="0"/>
              </a:rPr>
            </a:br>
            <a:r>
              <a:rPr lang="es-ES" sz="9600" spc="600" dirty="0">
                <a:ea typeface="Roboto" panose="02000000000000000000" pitchFamily="2" charset="0"/>
                <a:cs typeface="Roboto" panose="02000000000000000000" pitchFamily="2" charset="0"/>
              </a:rPr>
              <a:t>DAY</a:t>
            </a:r>
            <a:r>
              <a:rPr lang="es-ES" sz="9600" spc="600" dirty="0">
                <a:latin typeface="Abril Fatface (Títulos)"/>
              </a:rPr>
              <a:t/>
            </a:r>
            <a:br>
              <a:rPr lang="es-ES" sz="9600" spc="600" dirty="0">
                <a:latin typeface="Abril Fatface (Títulos)"/>
              </a:rPr>
            </a:br>
            <a:endParaRPr lang="es-ES" sz="8800" dirty="0"/>
          </a:p>
        </p:txBody>
      </p:sp>
      <p:sp>
        <p:nvSpPr>
          <p:cNvPr id="6" name="CuadroTexto 5">
            <a:extLst>
              <a:ext uri="{FF2B5EF4-FFF2-40B4-BE49-F238E27FC236}">
                <a16:creationId xmlns:a16="http://schemas.microsoft.com/office/drawing/2014/main" id="{1B14E0C8-3BFB-D147-B9C6-3D8174012C27}"/>
              </a:ext>
            </a:extLst>
          </p:cNvPr>
          <p:cNvSpPr txBox="1"/>
          <p:nvPr/>
        </p:nvSpPr>
        <p:spPr>
          <a:xfrm>
            <a:off x="-2385238" y="5318729"/>
            <a:ext cx="12204192" cy="707886"/>
          </a:xfrm>
          <a:prstGeom prst="rect">
            <a:avLst/>
          </a:prstGeom>
          <a:noFill/>
        </p:spPr>
        <p:txBody>
          <a:bodyPr wrap="square" rtlCol="0">
            <a:spAutoFit/>
          </a:bodyPr>
          <a:lstStyle/>
          <a:p>
            <a:pPr algn="ctr"/>
            <a:r>
              <a:rPr lang="es-ES" sz="4000" dirty="0">
                <a:solidFill>
                  <a:schemeClr val="accent4"/>
                </a:solidFill>
                <a:latin typeface="+mj-lt"/>
              </a:rPr>
              <a:t>Free Template</a:t>
            </a:r>
          </a:p>
        </p:txBody>
      </p:sp>
      <p:cxnSp>
        <p:nvCxnSpPr>
          <p:cNvPr id="18" name="Conector recto 17">
            <a:extLst>
              <a:ext uri="{FF2B5EF4-FFF2-40B4-BE49-F238E27FC236}">
                <a16:creationId xmlns:a16="http://schemas.microsoft.com/office/drawing/2014/main" id="{63B189FA-5F7E-5142-A7BE-9F2E5A299746}"/>
              </a:ext>
            </a:extLst>
          </p:cNvPr>
          <p:cNvCxnSpPr>
            <a:cxnSpLocks/>
          </p:cNvCxnSpPr>
          <p:nvPr/>
        </p:nvCxnSpPr>
        <p:spPr>
          <a:xfrm flipH="1">
            <a:off x="6672744" y="4870705"/>
            <a:ext cx="12192" cy="198160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Rectángulo 18">
            <a:extLst>
              <a:ext uri="{FF2B5EF4-FFF2-40B4-BE49-F238E27FC236}">
                <a16:creationId xmlns:a16="http://schemas.microsoft.com/office/drawing/2014/main" id="{725037C2-6FC4-3D43-8E47-759DDEBB7DB1}"/>
              </a:ext>
            </a:extLst>
          </p:cNvPr>
          <p:cNvSpPr/>
          <p:nvPr/>
        </p:nvSpPr>
        <p:spPr>
          <a:xfrm>
            <a:off x="-25400" y="-6576"/>
            <a:ext cx="877805" cy="834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A718417A-7841-3D4D-AD8A-AC02BE657C8F}"/>
              </a:ext>
            </a:extLst>
          </p:cNvPr>
          <p:cNvSpPr/>
          <p:nvPr/>
        </p:nvSpPr>
        <p:spPr>
          <a:xfrm>
            <a:off x="0" y="5418769"/>
            <a:ext cx="1431279" cy="14458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3" name="Conector recto 52">
            <a:extLst>
              <a:ext uri="{FF2B5EF4-FFF2-40B4-BE49-F238E27FC236}">
                <a16:creationId xmlns:a16="http://schemas.microsoft.com/office/drawing/2014/main" id="{AA916771-A854-3D4B-A1B8-02A79CF9A464}"/>
              </a:ext>
            </a:extLst>
          </p:cNvPr>
          <p:cNvCxnSpPr>
            <a:cxnSpLocks/>
          </p:cNvCxnSpPr>
          <p:nvPr/>
        </p:nvCxnSpPr>
        <p:spPr>
          <a:xfrm>
            <a:off x="6736597" y="-26163"/>
            <a:ext cx="0" cy="65678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6" name="Picture 2" descr="fotografía de manos de niños y padres">
            <a:extLst>
              <a:ext uri="{FF2B5EF4-FFF2-40B4-BE49-F238E27FC236}">
                <a16:creationId xmlns:a16="http://schemas.microsoft.com/office/drawing/2014/main" id="{E4EEBFC2-BF52-4D09-A6D8-82D5F14BCA82}"/>
              </a:ext>
            </a:extLst>
          </p:cNvPr>
          <p:cNvPicPr>
            <a:picLocks noGrp="1" noChangeAspect="1" noChangeArrowheads="1"/>
          </p:cNvPicPr>
          <p:nvPr>
            <p:ph type="pic" sz="quarter" idx="11"/>
          </p:nvPr>
        </p:nvPicPr>
        <p:blipFill>
          <a:blip r:embed="rId2">
            <a:extLst>
              <a:ext uri="{28A0092B-C50C-407E-A947-70E740481C1C}">
                <a14:useLocalDpi xmlns:a14="http://schemas.microsoft.com/office/drawing/2010/main" val="0"/>
              </a:ext>
            </a:extLst>
          </a:blip>
          <a:srcRect l="28647" r="28647"/>
          <a:stretch>
            <a:fillRect/>
          </a:stretch>
        </p:blipFill>
        <p:spPr bwMode="auto">
          <a:xfrm>
            <a:off x="7458100" y="21237"/>
            <a:ext cx="4733900" cy="6843339"/>
          </a:xfrm>
          <a:prstGeom prst="rect">
            <a:avLst/>
          </a:prstGeom>
          <a:noFill/>
          <a:extLst>
            <a:ext uri="{909E8E84-426E-40DD-AFC4-6F175D3DCCD1}">
              <a14:hiddenFill xmlns:a14="http://schemas.microsoft.com/office/drawing/2010/main">
                <a:solidFill>
                  <a:srgbClr val="FFFFFF"/>
                </a:solidFill>
              </a14:hiddenFill>
            </a:ext>
          </a:extLst>
        </p:spPr>
      </p:pic>
      <p:sp>
        <p:nvSpPr>
          <p:cNvPr id="22" name="Franja diagonal 21">
            <a:extLst>
              <a:ext uri="{FF2B5EF4-FFF2-40B4-BE49-F238E27FC236}">
                <a16:creationId xmlns:a16="http://schemas.microsoft.com/office/drawing/2014/main" id="{B74444DA-BF2B-4490-A0BC-2C5C93501FEA}"/>
              </a:ext>
            </a:extLst>
          </p:cNvPr>
          <p:cNvSpPr/>
          <p:nvPr/>
        </p:nvSpPr>
        <p:spPr>
          <a:xfrm>
            <a:off x="7458100" y="21237"/>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4" name="Rectángulo 23">
            <a:extLst>
              <a:ext uri="{FF2B5EF4-FFF2-40B4-BE49-F238E27FC236}">
                <a16:creationId xmlns:a16="http://schemas.microsoft.com/office/drawing/2014/main" id="{7F206CC2-CF80-4502-B3E4-3E41AF275890}"/>
              </a:ext>
            </a:extLst>
          </p:cNvPr>
          <p:cNvSpPr/>
          <p:nvPr/>
        </p:nvSpPr>
        <p:spPr>
          <a:xfrm>
            <a:off x="243655" y="6047852"/>
            <a:ext cx="7214446"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4" name="Grupo 33">
            <a:extLst>
              <a:ext uri="{FF2B5EF4-FFF2-40B4-BE49-F238E27FC236}">
                <a16:creationId xmlns:a16="http://schemas.microsoft.com/office/drawing/2014/main" id="{032E4C29-2B5D-4755-A0EF-B9A2DC1DF623}"/>
              </a:ext>
            </a:extLst>
          </p:cNvPr>
          <p:cNvGrpSpPr/>
          <p:nvPr/>
        </p:nvGrpSpPr>
        <p:grpSpPr>
          <a:xfrm>
            <a:off x="2709068" y="744050"/>
            <a:ext cx="2405063" cy="2184400"/>
            <a:chOff x="2632075" y="801688"/>
            <a:chExt cx="2405063" cy="2184400"/>
          </a:xfrm>
        </p:grpSpPr>
        <p:sp>
          <p:nvSpPr>
            <p:cNvPr id="16" name="Freeform 6">
              <a:extLst>
                <a:ext uri="{FF2B5EF4-FFF2-40B4-BE49-F238E27FC236}">
                  <a16:creationId xmlns:a16="http://schemas.microsoft.com/office/drawing/2014/main" id="{FBCA0B4B-26F0-432E-B350-87EA68CA9CE2}"/>
                </a:ext>
              </a:extLst>
            </p:cNvPr>
            <p:cNvSpPr>
              <a:spLocks noEditPoints="1"/>
            </p:cNvSpPr>
            <p:nvPr/>
          </p:nvSpPr>
          <p:spPr bwMode="auto">
            <a:xfrm>
              <a:off x="2632075" y="941388"/>
              <a:ext cx="2405063" cy="1177925"/>
            </a:xfrm>
            <a:custGeom>
              <a:avLst/>
              <a:gdLst>
                <a:gd name="T0" fmla="*/ 301 w 1513"/>
                <a:gd name="T1" fmla="*/ 0 h 741"/>
                <a:gd name="T2" fmla="*/ 1209 w 1513"/>
                <a:gd name="T3" fmla="*/ 28 h 741"/>
                <a:gd name="T4" fmla="*/ 1349 w 1513"/>
                <a:gd name="T5" fmla="*/ 43 h 741"/>
                <a:gd name="T6" fmla="*/ 1361 w 1513"/>
                <a:gd name="T7" fmla="*/ 538 h 741"/>
                <a:gd name="T8" fmla="*/ 997 w 1513"/>
                <a:gd name="T9" fmla="*/ 603 h 741"/>
                <a:gd name="T10" fmla="*/ 773 w 1513"/>
                <a:gd name="T11" fmla="*/ 737 h 741"/>
                <a:gd name="T12" fmla="*/ 554 w 1513"/>
                <a:gd name="T13" fmla="*/ 611 h 741"/>
                <a:gd name="T14" fmla="*/ 341 w 1513"/>
                <a:gd name="T15" fmla="*/ 590 h 741"/>
                <a:gd name="T16" fmla="*/ 107 w 1513"/>
                <a:gd name="T17" fmla="*/ 110 h 741"/>
                <a:gd name="T18" fmla="*/ 252 w 1513"/>
                <a:gd name="T19" fmla="*/ 34 h 741"/>
                <a:gd name="T20" fmla="*/ 1021 w 1513"/>
                <a:gd name="T21" fmla="*/ 555 h 741"/>
                <a:gd name="T22" fmla="*/ 1332 w 1513"/>
                <a:gd name="T23" fmla="*/ 499 h 741"/>
                <a:gd name="T24" fmla="*/ 1352 w 1513"/>
                <a:gd name="T25" fmla="*/ 106 h 741"/>
                <a:gd name="T26" fmla="*/ 1224 w 1513"/>
                <a:gd name="T27" fmla="*/ 77 h 741"/>
                <a:gd name="T28" fmla="*/ 1188 w 1513"/>
                <a:gd name="T29" fmla="*/ 157 h 741"/>
                <a:gd name="T30" fmla="*/ 1021 w 1513"/>
                <a:gd name="T31" fmla="*/ 555 h 741"/>
                <a:gd name="T32" fmla="*/ 463 w 1513"/>
                <a:gd name="T33" fmla="*/ 496 h 741"/>
                <a:gd name="T34" fmla="*/ 271 w 1513"/>
                <a:gd name="T35" fmla="*/ 81 h 741"/>
                <a:gd name="T36" fmla="*/ 127 w 1513"/>
                <a:gd name="T37" fmla="*/ 165 h 741"/>
                <a:gd name="T38" fmla="*/ 488 w 1513"/>
                <a:gd name="T39" fmla="*/ 550 h 741"/>
                <a:gd name="T40" fmla="*/ 775 w 1513"/>
                <a:gd name="T41" fmla="*/ 70 h 741"/>
                <a:gd name="T42" fmla="*/ 740 w 1513"/>
                <a:gd name="T43" fmla="*/ 62 h 741"/>
                <a:gd name="T44" fmla="*/ 700 w 1513"/>
                <a:gd name="T45" fmla="*/ 68 h 741"/>
                <a:gd name="T46" fmla="*/ 741 w 1513"/>
                <a:gd name="T47" fmla="*/ 91 h 741"/>
                <a:gd name="T48" fmla="*/ 704 w 1513"/>
                <a:gd name="T49" fmla="*/ 141 h 741"/>
                <a:gd name="T50" fmla="*/ 700 w 1513"/>
                <a:gd name="T51" fmla="*/ 167 h 741"/>
                <a:gd name="T52" fmla="*/ 719 w 1513"/>
                <a:gd name="T53" fmla="*/ 207 h 741"/>
                <a:gd name="T54" fmla="*/ 744 w 1513"/>
                <a:gd name="T55" fmla="*/ 211 h 741"/>
                <a:gd name="T56" fmla="*/ 789 w 1513"/>
                <a:gd name="T57" fmla="*/ 186 h 741"/>
                <a:gd name="T58" fmla="*/ 794 w 1513"/>
                <a:gd name="T59" fmla="*/ 234 h 741"/>
                <a:gd name="T60" fmla="*/ 817 w 1513"/>
                <a:gd name="T61" fmla="*/ 192 h 741"/>
                <a:gd name="T62" fmla="*/ 864 w 1513"/>
                <a:gd name="T63" fmla="*/ 188 h 741"/>
                <a:gd name="T64" fmla="*/ 822 w 1513"/>
                <a:gd name="T65" fmla="*/ 164 h 741"/>
                <a:gd name="T66" fmla="*/ 862 w 1513"/>
                <a:gd name="T67" fmla="*/ 117 h 741"/>
                <a:gd name="T68" fmla="*/ 867 w 1513"/>
                <a:gd name="T69" fmla="*/ 92 h 741"/>
                <a:gd name="T70" fmla="*/ 841 w 1513"/>
                <a:gd name="T71" fmla="*/ 59 h 741"/>
                <a:gd name="T72" fmla="*/ 816 w 1513"/>
                <a:gd name="T73" fmla="*/ 54 h 741"/>
                <a:gd name="T74" fmla="*/ 775 w 1513"/>
                <a:gd name="T75" fmla="*/ 70 h 741"/>
                <a:gd name="T76" fmla="*/ 493 w 1513"/>
                <a:gd name="T77" fmla="*/ 363 h 741"/>
                <a:gd name="T78" fmla="*/ 511 w 1513"/>
                <a:gd name="T79" fmla="*/ 457 h 741"/>
                <a:gd name="T80" fmla="*/ 654 w 1513"/>
                <a:gd name="T81" fmla="*/ 380 h 741"/>
                <a:gd name="T82" fmla="*/ 507 w 1513"/>
                <a:gd name="T83" fmla="*/ 275 h 741"/>
                <a:gd name="T84" fmla="*/ 493 w 1513"/>
                <a:gd name="T85" fmla="*/ 363 h 741"/>
                <a:gd name="T86" fmla="*/ 871 w 1513"/>
                <a:gd name="T87" fmla="*/ 435 h 741"/>
                <a:gd name="T88" fmla="*/ 958 w 1513"/>
                <a:gd name="T89" fmla="*/ 459 h 741"/>
                <a:gd name="T90" fmla="*/ 967 w 1513"/>
                <a:gd name="T91" fmla="*/ 282 h 741"/>
                <a:gd name="T92" fmla="*/ 871 w 1513"/>
                <a:gd name="T93" fmla="*/ 294 h 741"/>
                <a:gd name="T94" fmla="*/ 759 w 1513"/>
                <a:gd name="T95" fmla="*/ 415 h 741"/>
                <a:gd name="T96" fmla="*/ 809 w 1513"/>
                <a:gd name="T97" fmla="*/ 454 h 741"/>
                <a:gd name="T98" fmla="*/ 832 w 1513"/>
                <a:gd name="T99" fmla="*/ 445 h 741"/>
                <a:gd name="T100" fmla="*/ 768 w 1513"/>
                <a:gd name="T101" fmla="*/ 286 h 741"/>
                <a:gd name="T102" fmla="*/ 737 w 1513"/>
                <a:gd name="T103" fmla="*/ 287 h 741"/>
                <a:gd name="T104" fmla="*/ 686 w 1513"/>
                <a:gd name="T105" fmla="*/ 460 h 741"/>
                <a:gd name="T106" fmla="*/ 740 w 1513"/>
                <a:gd name="T107" fmla="*/ 41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3" h="741">
                  <a:moveTo>
                    <a:pt x="305" y="34"/>
                  </a:moveTo>
                  <a:cubicBezTo>
                    <a:pt x="304" y="22"/>
                    <a:pt x="303" y="12"/>
                    <a:pt x="301" y="0"/>
                  </a:cubicBezTo>
                  <a:cubicBezTo>
                    <a:pt x="604" y="0"/>
                    <a:pt x="906" y="0"/>
                    <a:pt x="1209" y="0"/>
                  </a:cubicBezTo>
                  <a:cubicBezTo>
                    <a:pt x="1209" y="9"/>
                    <a:pt x="1209" y="17"/>
                    <a:pt x="1209" y="28"/>
                  </a:cubicBezTo>
                  <a:cubicBezTo>
                    <a:pt x="1241" y="28"/>
                    <a:pt x="1273" y="27"/>
                    <a:pt x="1305" y="29"/>
                  </a:cubicBezTo>
                  <a:cubicBezTo>
                    <a:pt x="1320" y="30"/>
                    <a:pt x="1337" y="35"/>
                    <a:pt x="1349" y="43"/>
                  </a:cubicBezTo>
                  <a:cubicBezTo>
                    <a:pt x="1422" y="95"/>
                    <a:pt x="1475" y="162"/>
                    <a:pt x="1491" y="252"/>
                  </a:cubicBezTo>
                  <a:cubicBezTo>
                    <a:pt x="1513" y="366"/>
                    <a:pt x="1462" y="474"/>
                    <a:pt x="1361" y="538"/>
                  </a:cubicBezTo>
                  <a:cubicBezTo>
                    <a:pt x="1288" y="583"/>
                    <a:pt x="1208" y="601"/>
                    <a:pt x="1123" y="603"/>
                  </a:cubicBezTo>
                  <a:cubicBezTo>
                    <a:pt x="1081" y="603"/>
                    <a:pt x="1039" y="602"/>
                    <a:pt x="997" y="603"/>
                  </a:cubicBezTo>
                  <a:cubicBezTo>
                    <a:pt x="986" y="603"/>
                    <a:pt x="973" y="608"/>
                    <a:pt x="966" y="615"/>
                  </a:cubicBezTo>
                  <a:cubicBezTo>
                    <a:pt x="909" y="668"/>
                    <a:pt x="845" y="709"/>
                    <a:pt x="773" y="737"/>
                  </a:cubicBezTo>
                  <a:cubicBezTo>
                    <a:pt x="763" y="741"/>
                    <a:pt x="748" y="741"/>
                    <a:pt x="738" y="736"/>
                  </a:cubicBezTo>
                  <a:cubicBezTo>
                    <a:pt x="668" y="707"/>
                    <a:pt x="608" y="663"/>
                    <a:pt x="554" y="611"/>
                  </a:cubicBezTo>
                  <a:cubicBezTo>
                    <a:pt x="547" y="604"/>
                    <a:pt x="535" y="599"/>
                    <a:pt x="525" y="599"/>
                  </a:cubicBezTo>
                  <a:cubicBezTo>
                    <a:pt x="464" y="595"/>
                    <a:pt x="402" y="597"/>
                    <a:pt x="341" y="590"/>
                  </a:cubicBezTo>
                  <a:cubicBezTo>
                    <a:pt x="274" y="583"/>
                    <a:pt x="211" y="559"/>
                    <a:pt x="156" y="517"/>
                  </a:cubicBezTo>
                  <a:cubicBezTo>
                    <a:pt x="21" y="416"/>
                    <a:pt x="0" y="241"/>
                    <a:pt x="107" y="110"/>
                  </a:cubicBezTo>
                  <a:cubicBezTo>
                    <a:pt x="110" y="106"/>
                    <a:pt x="114" y="102"/>
                    <a:pt x="117" y="98"/>
                  </a:cubicBezTo>
                  <a:cubicBezTo>
                    <a:pt x="152" y="56"/>
                    <a:pt x="191" y="23"/>
                    <a:pt x="252" y="34"/>
                  </a:cubicBezTo>
                  <a:cubicBezTo>
                    <a:pt x="268" y="37"/>
                    <a:pt x="286" y="34"/>
                    <a:pt x="305" y="34"/>
                  </a:cubicBezTo>
                  <a:close/>
                  <a:moveTo>
                    <a:pt x="1021" y="555"/>
                  </a:moveTo>
                  <a:cubicBezTo>
                    <a:pt x="1062" y="555"/>
                    <a:pt x="1097" y="556"/>
                    <a:pt x="1132" y="555"/>
                  </a:cubicBezTo>
                  <a:cubicBezTo>
                    <a:pt x="1203" y="552"/>
                    <a:pt x="1270" y="537"/>
                    <a:pt x="1332" y="499"/>
                  </a:cubicBezTo>
                  <a:cubicBezTo>
                    <a:pt x="1418" y="446"/>
                    <a:pt x="1460" y="360"/>
                    <a:pt x="1445" y="266"/>
                  </a:cubicBezTo>
                  <a:cubicBezTo>
                    <a:pt x="1434" y="201"/>
                    <a:pt x="1399" y="151"/>
                    <a:pt x="1352" y="106"/>
                  </a:cubicBezTo>
                  <a:cubicBezTo>
                    <a:pt x="1328" y="84"/>
                    <a:pt x="1303" y="71"/>
                    <a:pt x="1270" y="77"/>
                  </a:cubicBezTo>
                  <a:cubicBezTo>
                    <a:pt x="1255" y="79"/>
                    <a:pt x="1239" y="78"/>
                    <a:pt x="1224" y="77"/>
                  </a:cubicBezTo>
                  <a:cubicBezTo>
                    <a:pt x="1208" y="76"/>
                    <a:pt x="1200" y="80"/>
                    <a:pt x="1198" y="98"/>
                  </a:cubicBezTo>
                  <a:cubicBezTo>
                    <a:pt x="1197" y="118"/>
                    <a:pt x="1192" y="138"/>
                    <a:pt x="1188" y="157"/>
                  </a:cubicBezTo>
                  <a:cubicBezTo>
                    <a:pt x="1164" y="280"/>
                    <a:pt x="1126" y="398"/>
                    <a:pt x="1056" y="504"/>
                  </a:cubicBezTo>
                  <a:cubicBezTo>
                    <a:pt x="1046" y="520"/>
                    <a:pt x="1035" y="534"/>
                    <a:pt x="1021" y="555"/>
                  </a:cubicBezTo>
                  <a:close/>
                  <a:moveTo>
                    <a:pt x="497" y="547"/>
                  </a:moveTo>
                  <a:cubicBezTo>
                    <a:pt x="485" y="529"/>
                    <a:pt x="474" y="513"/>
                    <a:pt x="463" y="496"/>
                  </a:cubicBezTo>
                  <a:cubicBezTo>
                    <a:pt x="390" y="382"/>
                    <a:pt x="350" y="254"/>
                    <a:pt x="322" y="123"/>
                  </a:cubicBezTo>
                  <a:cubicBezTo>
                    <a:pt x="313" y="82"/>
                    <a:pt x="313" y="87"/>
                    <a:pt x="271" y="81"/>
                  </a:cubicBezTo>
                  <a:cubicBezTo>
                    <a:pt x="205" y="71"/>
                    <a:pt x="167" y="107"/>
                    <a:pt x="134" y="155"/>
                  </a:cubicBezTo>
                  <a:cubicBezTo>
                    <a:pt x="132" y="158"/>
                    <a:pt x="129" y="161"/>
                    <a:pt x="127" y="165"/>
                  </a:cubicBezTo>
                  <a:cubicBezTo>
                    <a:pt x="49" y="287"/>
                    <a:pt x="87" y="432"/>
                    <a:pt x="226" y="505"/>
                  </a:cubicBezTo>
                  <a:cubicBezTo>
                    <a:pt x="308" y="549"/>
                    <a:pt x="398" y="551"/>
                    <a:pt x="488" y="550"/>
                  </a:cubicBezTo>
                  <a:cubicBezTo>
                    <a:pt x="490" y="549"/>
                    <a:pt x="493" y="548"/>
                    <a:pt x="497" y="547"/>
                  </a:cubicBezTo>
                  <a:close/>
                  <a:moveTo>
                    <a:pt x="775" y="70"/>
                  </a:moveTo>
                  <a:cubicBezTo>
                    <a:pt x="770" y="57"/>
                    <a:pt x="787" y="37"/>
                    <a:pt x="764" y="34"/>
                  </a:cubicBezTo>
                  <a:cubicBezTo>
                    <a:pt x="758" y="33"/>
                    <a:pt x="750" y="50"/>
                    <a:pt x="740" y="62"/>
                  </a:cubicBezTo>
                  <a:cubicBezTo>
                    <a:pt x="735" y="61"/>
                    <a:pt x="724" y="58"/>
                    <a:pt x="714" y="58"/>
                  </a:cubicBezTo>
                  <a:cubicBezTo>
                    <a:pt x="709" y="58"/>
                    <a:pt x="701" y="64"/>
                    <a:pt x="700" y="68"/>
                  </a:cubicBezTo>
                  <a:cubicBezTo>
                    <a:pt x="700" y="73"/>
                    <a:pt x="705" y="80"/>
                    <a:pt x="710" y="82"/>
                  </a:cubicBezTo>
                  <a:cubicBezTo>
                    <a:pt x="719" y="87"/>
                    <a:pt x="729" y="88"/>
                    <a:pt x="741" y="91"/>
                  </a:cubicBezTo>
                  <a:cubicBezTo>
                    <a:pt x="737" y="109"/>
                    <a:pt x="734" y="127"/>
                    <a:pt x="730" y="146"/>
                  </a:cubicBezTo>
                  <a:cubicBezTo>
                    <a:pt x="720" y="144"/>
                    <a:pt x="712" y="140"/>
                    <a:pt x="704" y="141"/>
                  </a:cubicBezTo>
                  <a:cubicBezTo>
                    <a:pt x="696" y="142"/>
                    <a:pt x="689" y="147"/>
                    <a:pt x="682" y="150"/>
                  </a:cubicBezTo>
                  <a:cubicBezTo>
                    <a:pt x="688" y="156"/>
                    <a:pt x="693" y="163"/>
                    <a:pt x="700" y="167"/>
                  </a:cubicBezTo>
                  <a:cubicBezTo>
                    <a:pt x="706" y="171"/>
                    <a:pt x="715" y="171"/>
                    <a:pt x="724" y="173"/>
                  </a:cubicBezTo>
                  <a:cubicBezTo>
                    <a:pt x="722" y="185"/>
                    <a:pt x="719" y="196"/>
                    <a:pt x="719" y="207"/>
                  </a:cubicBezTo>
                  <a:cubicBezTo>
                    <a:pt x="719" y="213"/>
                    <a:pt x="724" y="220"/>
                    <a:pt x="727" y="226"/>
                  </a:cubicBezTo>
                  <a:cubicBezTo>
                    <a:pt x="733" y="221"/>
                    <a:pt x="741" y="217"/>
                    <a:pt x="744" y="211"/>
                  </a:cubicBezTo>
                  <a:cubicBezTo>
                    <a:pt x="748" y="202"/>
                    <a:pt x="749" y="191"/>
                    <a:pt x="751" y="179"/>
                  </a:cubicBezTo>
                  <a:cubicBezTo>
                    <a:pt x="764" y="181"/>
                    <a:pt x="776" y="183"/>
                    <a:pt x="789" y="186"/>
                  </a:cubicBezTo>
                  <a:cubicBezTo>
                    <a:pt x="787" y="198"/>
                    <a:pt x="784" y="208"/>
                    <a:pt x="785" y="218"/>
                  </a:cubicBezTo>
                  <a:cubicBezTo>
                    <a:pt x="785" y="224"/>
                    <a:pt x="790" y="229"/>
                    <a:pt x="794" y="234"/>
                  </a:cubicBezTo>
                  <a:cubicBezTo>
                    <a:pt x="799" y="230"/>
                    <a:pt x="807" y="228"/>
                    <a:pt x="809" y="222"/>
                  </a:cubicBezTo>
                  <a:cubicBezTo>
                    <a:pt x="813" y="213"/>
                    <a:pt x="815" y="203"/>
                    <a:pt x="817" y="192"/>
                  </a:cubicBezTo>
                  <a:cubicBezTo>
                    <a:pt x="828" y="194"/>
                    <a:pt x="836" y="197"/>
                    <a:pt x="845" y="196"/>
                  </a:cubicBezTo>
                  <a:cubicBezTo>
                    <a:pt x="851" y="196"/>
                    <a:pt x="858" y="191"/>
                    <a:pt x="864" y="188"/>
                  </a:cubicBezTo>
                  <a:cubicBezTo>
                    <a:pt x="859" y="182"/>
                    <a:pt x="855" y="174"/>
                    <a:pt x="849" y="171"/>
                  </a:cubicBezTo>
                  <a:cubicBezTo>
                    <a:pt x="841" y="167"/>
                    <a:pt x="831" y="167"/>
                    <a:pt x="822" y="164"/>
                  </a:cubicBezTo>
                  <a:cubicBezTo>
                    <a:pt x="825" y="145"/>
                    <a:pt x="829" y="129"/>
                    <a:pt x="832" y="111"/>
                  </a:cubicBezTo>
                  <a:cubicBezTo>
                    <a:pt x="844" y="113"/>
                    <a:pt x="853" y="117"/>
                    <a:pt x="862" y="117"/>
                  </a:cubicBezTo>
                  <a:cubicBezTo>
                    <a:pt x="868" y="117"/>
                    <a:pt x="874" y="111"/>
                    <a:pt x="880" y="108"/>
                  </a:cubicBezTo>
                  <a:cubicBezTo>
                    <a:pt x="876" y="102"/>
                    <a:pt x="873" y="94"/>
                    <a:pt x="867" y="92"/>
                  </a:cubicBezTo>
                  <a:cubicBezTo>
                    <a:pt x="858" y="87"/>
                    <a:pt x="848" y="87"/>
                    <a:pt x="838" y="84"/>
                  </a:cubicBezTo>
                  <a:cubicBezTo>
                    <a:pt x="839" y="74"/>
                    <a:pt x="842" y="66"/>
                    <a:pt x="841" y="59"/>
                  </a:cubicBezTo>
                  <a:cubicBezTo>
                    <a:pt x="840" y="52"/>
                    <a:pt x="834" y="47"/>
                    <a:pt x="831" y="40"/>
                  </a:cubicBezTo>
                  <a:cubicBezTo>
                    <a:pt x="826" y="45"/>
                    <a:pt x="819" y="48"/>
                    <a:pt x="816" y="54"/>
                  </a:cubicBezTo>
                  <a:cubicBezTo>
                    <a:pt x="813" y="61"/>
                    <a:pt x="812" y="69"/>
                    <a:pt x="810" y="78"/>
                  </a:cubicBezTo>
                  <a:cubicBezTo>
                    <a:pt x="797" y="75"/>
                    <a:pt x="786" y="72"/>
                    <a:pt x="775" y="70"/>
                  </a:cubicBezTo>
                  <a:close/>
                  <a:moveTo>
                    <a:pt x="493" y="363"/>
                  </a:moveTo>
                  <a:cubicBezTo>
                    <a:pt x="493" y="363"/>
                    <a:pt x="493" y="363"/>
                    <a:pt x="493" y="363"/>
                  </a:cubicBezTo>
                  <a:cubicBezTo>
                    <a:pt x="493" y="387"/>
                    <a:pt x="493" y="411"/>
                    <a:pt x="493" y="435"/>
                  </a:cubicBezTo>
                  <a:cubicBezTo>
                    <a:pt x="493" y="447"/>
                    <a:pt x="498" y="454"/>
                    <a:pt x="511" y="457"/>
                  </a:cubicBezTo>
                  <a:cubicBezTo>
                    <a:pt x="539" y="463"/>
                    <a:pt x="568" y="465"/>
                    <a:pt x="596" y="455"/>
                  </a:cubicBezTo>
                  <a:cubicBezTo>
                    <a:pt x="631" y="443"/>
                    <a:pt x="651" y="418"/>
                    <a:pt x="654" y="380"/>
                  </a:cubicBezTo>
                  <a:cubicBezTo>
                    <a:pt x="657" y="343"/>
                    <a:pt x="647" y="311"/>
                    <a:pt x="613" y="291"/>
                  </a:cubicBezTo>
                  <a:cubicBezTo>
                    <a:pt x="580" y="272"/>
                    <a:pt x="544" y="271"/>
                    <a:pt x="507" y="275"/>
                  </a:cubicBezTo>
                  <a:cubicBezTo>
                    <a:pt x="502" y="276"/>
                    <a:pt x="494" y="288"/>
                    <a:pt x="494" y="295"/>
                  </a:cubicBezTo>
                  <a:cubicBezTo>
                    <a:pt x="492" y="318"/>
                    <a:pt x="493" y="340"/>
                    <a:pt x="493" y="363"/>
                  </a:cubicBezTo>
                  <a:close/>
                  <a:moveTo>
                    <a:pt x="871" y="363"/>
                  </a:moveTo>
                  <a:cubicBezTo>
                    <a:pt x="871" y="387"/>
                    <a:pt x="872" y="411"/>
                    <a:pt x="871" y="435"/>
                  </a:cubicBezTo>
                  <a:cubicBezTo>
                    <a:pt x="871" y="448"/>
                    <a:pt x="877" y="456"/>
                    <a:pt x="889" y="457"/>
                  </a:cubicBezTo>
                  <a:cubicBezTo>
                    <a:pt x="912" y="459"/>
                    <a:pt x="936" y="462"/>
                    <a:pt x="958" y="459"/>
                  </a:cubicBezTo>
                  <a:cubicBezTo>
                    <a:pt x="1003" y="452"/>
                    <a:pt x="1030" y="420"/>
                    <a:pt x="1033" y="378"/>
                  </a:cubicBezTo>
                  <a:cubicBezTo>
                    <a:pt x="1035" y="328"/>
                    <a:pt x="1014" y="294"/>
                    <a:pt x="967" y="282"/>
                  </a:cubicBezTo>
                  <a:cubicBezTo>
                    <a:pt x="942" y="275"/>
                    <a:pt x="915" y="276"/>
                    <a:pt x="888" y="274"/>
                  </a:cubicBezTo>
                  <a:cubicBezTo>
                    <a:pt x="876" y="274"/>
                    <a:pt x="871" y="281"/>
                    <a:pt x="871" y="294"/>
                  </a:cubicBezTo>
                  <a:cubicBezTo>
                    <a:pt x="872" y="317"/>
                    <a:pt x="871" y="340"/>
                    <a:pt x="871" y="363"/>
                  </a:cubicBezTo>
                  <a:close/>
                  <a:moveTo>
                    <a:pt x="759" y="415"/>
                  </a:moveTo>
                  <a:cubicBezTo>
                    <a:pt x="783" y="407"/>
                    <a:pt x="800" y="419"/>
                    <a:pt x="806" y="447"/>
                  </a:cubicBezTo>
                  <a:cubicBezTo>
                    <a:pt x="806" y="450"/>
                    <a:pt x="807" y="453"/>
                    <a:pt x="809" y="454"/>
                  </a:cubicBezTo>
                  <a:cubicBezTo>
                    <a:pt x="814" y="457"/>
                    <a:pt x="821" y="462"/>
                    <a:pt x="824" y="460"/>
                  </a:cubicBezTo>
                  <a:cubicBezTo>
                    <a:pt x="828" y="458"/>
                    <a:pt x="831" y="450"/>
                    <a:pt x="832" y="445"/>
                  </a:cubicBezTo>
                  <a:cubicBezTo>
                    <a:pt x="833" y="442"/>
                    <a:pt x="830" y="437"/>
                    <a:pt x="829" y="434"/>
                  </a:cubicBezTo>
                  <a:cubicBezTo>
                    <a:pt x="809" y="384"/>
                    <a:pt x="789" y="335"/>
                    <a:pt x="768" y="286"/>
                  </a:cubicBezTo>
                  <a:cubicBezTo>
                    <a:pt x="766" y="280"/>
                    <a:pt x="759" y="275"/>
                    <a:pt x="754" y="270"/>
                  </a:cubicBezTo>
                  <a:cubicBezTo>
                    <a:pt x="748" y="275"/>
                    <a:pt x="740" y="280"/>
                    <a:pt x="737" y="287"/>
                  </a:cubicBezTo>
                  <a:cubicBezTo>
                    <a:pt x="719" y="333"/>
                    <a:pt x="701" y="380"/>
                    <a:pt x="684" y="427"/>
                  </a:cubicBezTo>
                  <a:cubicBezTo>
                    <a:pt x="680" y="438"/>
                    <a:pt x="667" y="453"/>
                    <a:pt x="686" y="460"/>
                  </a:cubicBezTo>
                  <a:cubicBezTo>
                    <a:pt x="704" y="466"/>
                    <a:pt x="705" y="447"/>
                    <a:pt x="708" y="436"/>
                  </a:cubicBezTo>
                  <a:cubicBezTo>
                    <a:pt x="713" y="419"/>
                    <a:pt x="722" y="412"/>
                    <a:pt x="740" y="415"/>
                  </a:cubicBezTo>
                  <a:cubicBezTo>
                    <a:pt x="744" y="415"/>
                    <a:pt x="749" y="415"/>
                    <a:pt x="759" y="4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57B114E3-EE6E-4E2A-B854-9CA0FADE6CBA}"/>
                </a:ext>
              </a:extLst>
            </p:cNvPr>
            <p:cNvSpPr>
              <a:spLocks noEditPoints="1"/>
            </p:cNvSpPr>
            <p:nvPr/>
          </p:nvSpPr>
          <p:spPr bwMode="auto">
            <a:xfrm>
              <a:off x="3300413" y="2576513"/>
              <a:ext cx="1081088" cy="265113"/>
            </a:xfrm>
            <a:custGeom>
              <a:avLst/>
              <a:gdLst>
                <a:gd name="T0" fmla="*/ 680 w 680"/>
                <a:gd name="T1" fmla="*/ 167 h 167"/>
                <a:gd name="T2" fmla="*/ 1 w 680"/>
                <a:gd name="T3" fmla="*/ 167 h 167"/>
                <a:gd name="T4" fmla="*/ 2 w 680"/>
                <a:gd name="T5" fmla="*/ 27 h 167"/>
                <a:gd name="T6" fmla="*/ 33 w 680"/>
                <a:gd name="T7" fmla="*/ 1 h 167"/>
                <a:gd name="T8" fmla="*/ 69 w 680"/>
                <a:gd name="T9" fmla="*/ 1 h 167"/>
                <a:gd name="T10" fmla="*/ 636 w 680"/>
                <a:gd name="T11" fmla="*/ 1 h 167"/>
                <a:gd name="T12" fmla="*/ 680 w 680"/>
                <a:gd name="T13" fmla="*/ 44 h 167"/>
                <a:gd name="T14" fmla="*/ 680 w 680"/>
                <a:gd name="T15" fmla="*/ 167 h 167"/>
                <a:gd name="T16" fmla="*/ 331 w 680"/>
                <a:gd name="T17" fmla="*/ 112 h 167"/>
                <a:gd name="T18" fmla="*/ 495 w 680"/>
                <a:gd name="T19" fmla="*/ 112 h 167"/>
                <a:gd name="T20" fmla="*/ 515 w 680"/>
                <a:gd name="T21" fmla="*/ 111 h 167"/>
                <a:gd name="T22" fmla="*/ 528 w 680"/>
                <a:gd name="T23" fmla="*/ 99 h 167"/>
                <a:gd name="T24" fmla="*/ 515 w 680"/>
                <a:gd name="T25" fmla="*/ 86 h 167"/>
                <a:gd name="T26" fmla="*/ 503 w 680"/>
                <a:gd name="T27" fmla="*/ 85 h 167"/>
                <a:gd name="T28" fmla="*/ 159 w 680"/>
                <a:gd name="T29" fmla="*/ 85 h 167"/>
                <a:gd name="T30" fmla="*/ 144 w 680"/>
                <a:gd name="T31" fmla="*/ 86 h 167"/>
                <a:gd name="T32" fmla="*/ 134 w 680"/>
                <a:gd name="T33" fmla="*/ 99 h 167"/>
                <a:gd name="T34" fmla="*/ 144 w 680"/>
                <a:gd name="T35" fmla="*/ 111 h 167"/>
                <a:gd name="T36" fmla="*/ 162 w 680"/>
                <a:gd name="T37" fmla="*/ 112 h 167"/>
                <a:gd name="T38" fmla="*/ 331 w 680"/>
                <a:gd name="T39" fmla="*/ 11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0" h="167">
                  <a:moveTo>
                    <a:pt x="680" y="167"/>
                  </a:moveTo>
                  <a:cubicBezTo>
                    <a:pt x="453" y="167"/>
                    <a:pt x="228" y="167"/>
                    <a:pt x="1" y="167"/>
                  </a:cubicBezTo>
                  <a:cubicBezTo>
                    <a:pt x="1" y="119"/>
                    <a:pt x="0" y="73"/>
                    <a:pt x="2" y="27"/>
                  </a:cubicBezTo>
                  <a:cubicBezTo>
                    <a:pt x="2" y="10"/>
                    <a:pt x="17" y="2"/>
                    <a:pt x="33" y="1"/>
                  </a:cubicBezTo>
                  <a:cubicBezTo>
                    <a:pt x="45" y="0"/>
                    <a:pt x="57" y="1"/>
                    <a:pt x="69" y="1"/>
                  </a:cubicBezTo>
                  <a:cubicBezTo>
                    <a:pt x="258" y="1"/>
                    <a:pt x="447" y="1"/>
                    <a:pt x="636" y="1"/>
                  </a:cubicBezTo>
                  <a:cubicBezTo>
                    <a:pt x="668" y="1"/>
                    <a:pt x="680" y="12"/>
                    <a:pt x="680" y="44"/>
                  </a:cubicBezTo>
                  <a:cubicBezTo>
                    <a:pt x="680" y="84"/>
                    <a:pt x="680" y="125"/>
                    <a:pt x="680" y="167"/>
                  </a:cubicBezTo>
                  <a:close/>
                  <a:moveTo>
                    <a:pt x="331" y="112"/>
                  </a:moveTo>
                  <a:cubicBezTo>
                    <a:pt x="386" y="112"/>
                    <a:pt x="441" y="112"/>
                    <a:pt x="495" y="112"/>
                  </a:cubicBezTo>
                  <a:cubicBezTo>
                    <a:pt x="502" y="112"/>
                    <a:pt x="509" y="113"/>
                    <a:pt x="515" y="111"/>
                  </a:cubicBezTo>
                  <a:cubicBezTo>
                    <a:pt x="520" y="109"/>
                    <a:pt x="524" y="103"/>
                    <a:pt x="528" y="99"/>
                  </a:cubicBezTo>
                  <a:cubicBezTo>
                    <a:pt x="524" y="95"/>
                    <a:pt x="520" y="89"/>
                    <a:pt x="515" y="86"/>
                  </a:cubicBezTo>
                  <a:cubicBezTo>
                    <a:pt x="512" y="84"/>
                    <a:pt x="507" y="85"/>
                    <a:pt x="503" y="85"/>
                  </a:cubicBezTo>
                  <a:cubicBezTo>
                    <a:pt x="388" y="85"/>
                    <a:pt x="274" y="85"/>
                    <a:pt x="159" y="85"/>
                  </a:cubicBezTo>
                  <a:cubicBezTo>
                    <a:pt x="154" y="85"/>
                    <a:pt x="148" y="84"/>
                    <a:pt x="144" y="86"/>
                  </a:cubicBezTo>
                  <a:cubicBezTo>
                    <a:pt x="139" y="89"/>
                    <a:pt x="134" y="94"/>
                    <a:pt x="134" y="99"/>
                  </a:cubicBezTo>
                  <a:cubicBezTo>
                    <a:pt x="134" y="103"/>
                    <a:pt x="139" y="109"/>
                    <a:pt x="144" y="111"/>
                  </a:cubicBezTo>
                  <a:cubicBezTo>
                    <a:pt x="149" y="113"/>
                    <a:pt x="156" y="112"/>
                    <a:pt x="162" y="112"/>
                  </a:cubicBezTo>
                  <a:cubicBezTo>
                    <a:pt x="218" y="112"/>
                    <a:pt x="275" y="112"/>
                    <a:pt x="331" y="11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8">
              <a:extLst>
                <a:ext uri="{FF2B5EF4-FFF2-40B4-BE49-F238E27FC236}">
                  <a16:creationId xmlns:a16="http://schemas.microsoft.com/office/drawing/2014/main" id="{29A1F9C4-3F17-42FE-BEAD-698F0D4E2494}"/>
                </a:ext>
              </a:extLst>
            </p:cNvPr>
            <p:cNvSpPr>
              <a:spLocks/>
            </p:cNvSpPr>
            <p:nvPr/>
          </p:nvSpPr>
          <p:spPr bwMode="auto">
            <a:xfrm>
              <a:off x="3041650" y="801688"/>
              <a:ext cx="1582738" cy="93663"/>
            </a:xfrm>
            <a:custGeom>
              <a:avLst/>
              <a:gdLst>
                <a:gd name="T0" fmla="*/ 498 w 995"/>
                <a:gd name="T1" fmla="*/ 59 h 59"/>
                <a:gd name="T2" fmla="*/ 44 w 995"/>
                <a:gd name="T3" fmla="*/ 59 h 59"/>
                <a:gd name="T4" fmla="*/ 28 w 995"/>
                <a:gd name="T5" fmla="*/ 59 h 59"/>
                <a:gd name="T6" fmla="*/ 1 w 995"/>
                <a:gd name="T7" fmla="*/ 32 h 59"/>
                <a:gd name="T8" fmla="*/ 26 w 995"/>
                <a:gd name="T9" fmla="*/ 1 h 59"/>
                <a:gd name="T10" fmla="*/ 46 w 995"/>
                <a:gd name="T11" fmla="*/ 0 h 59"/>
                <a:gd name="T12" fmla="*/ 950 w 995"/>
                <a:gd name="T13" fmla="*/ 0 h 59"/>
                <a:gd name="T14" fmla="*/ 974 w 995"/>
                <a:gd name="T15" fmla="*/ 3 h 59"/>
                <a:gd name="T16" fmla="*/ 994 w 995"/>
                <a:gd name="T17" fmla="*/ 33 h 59"/>
                <a:gd name="T18" fmla="*/ 970 w 995"/>
                <a:gd name="T19" fmla="*/ 59 h 59"/>
                <a:gd name="T20" fmla="*/ 954 w 995"/>
                <a:gd name="T21" fmla="*/ 59 h 59"/>
                <a:gd name="T22" fmla="*/ 498 w 995"/>
                <a:gd name="T23" fmla="*/ 59 h 59"/>
                <a:gd name="T24" fmla="*/ 498 w 995"/>
                <a:gd name="T25"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5" h="59">
                  <a:moveTo>
                    <a:pt x="498" y="59"/>
                  </a:moveTo>
                  <a:cubicBezTo>
                    <a:pt x="346" y="59"/>
                    <a:pt x="195" y="59"/>
                    <a:pt x="44" y="59"/>
                  </a:cubicBezTo>
                  <a:cubicBezTo>
                    <a:pt x="38" y="59"/>
                    <a:pt x="33" y="59"/>
                    <a:pt x="28" y="59"/>
                  </a:cubicBezTo>
                  <a:cubicBezTo>
                    <a:pt x="12" y="57"/>
                    <a:pt x="2" y="48"/>
                    <a:pt x="1" y="32"/>
                  </a:cubicBezTo>
                  <a:cubicBezTo>
                    <a:pt x="0" y="14"/>
                    <a:pt x="10" y="4"/>
                    <a:pt x="26" y="1"/>
                  </a:cubicBezTo>
                  <a:cubicBezTo>
                    <a:pt x="33" y="0"/>
                    <a:pt x="40" y="0"/>
                    <a:pt x="46" y="0"/>
                  </a:cubicBezTo>
                  <a:cubicBezTo>
                    <a:pt x="348" y="0"/>
                    <a:pt x="649" y="0"/>
                    <a:pt x="950" y="0"/>
                  </a:cubicBezTo>
                  <a:cubicBezTo>
                    <a:pt x="958" y="0"/>
                    <a:pt x="966" y="1"/>
                    <a:pt x="974" y="3"/>
                  </a:cubicBezTo>
                  <a:cubicBezTo>
                    <a:pt x="989" y="7"/>
                    <a:pt x="995" y="19"/>
                    <a:pt x="994" y="33"/>
                  </a:cubicBezTo>
                  <a:cubicBezTo>
                    <a:pt x="992" y="48"/>
                    <a:pt x="984" y="56"/>
                    <a:pt x="970" y="59"/>
                  </a:cubicBezTo>
                  <a:cubicBezTo>
                    <a:pt x="964" y="59"/>
                    <a:pt x="959" y="59"/>
                    <a:pt x="954" y="59"/>
                  </a:cubicBezTo>
                  <a:cubicBezTo>
                    <a:pt x="802" y="59"/>
                    <a:pt x="650" y="59"/>
                    <a:pt x="498" y="59"/>
                  </a:cubicBezTo>
                  <a:cubicBezTo>
                    <a:pt x="498" y="59"/>
                    <a:pt x="498" y="59"/>
                    <a:pt x="498" y="5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9">
              <a:extLst>
                <a:ext uri="{FF2B5EF4-FFF2-40B4-BE49-F238E27FC236}">
                  <a16:creationId xmlns:a16="http://schemas.microsoft.com/office/drawing/2014/main" id="{7ABD0D6E-930C-48A7-B429-B12850FABBAF}"/>
                </a:ext>
              </a:extLst>
            </p:cNvPr>
            <p:cNvSpPr>
              <a:spLocks/>
            </p:cNvSpPr>
            <p:nvPr/>
          </p:nvSpPr>
          <p:spPr bwMode="auto">
            <a:xfrm>
              <a:off x="3244850" y="2886075"/>
              <a:ext cx="1166813" cy="100013"/>
            </a:xfrm>
            <a:custGeom>
              <a:avLst/>
              <a:gdLst>
                <a:gd name="T0" fmla="*/ 368 w 734"/>
                <a:gd name="T1" fmla="*/ 0 h 63"/>
                <a:gd name="T2" fmla="*/ 697 w 734"/>
                <a:gd name="T3" fmla="*/ 0 h 63"/>
                <a:gd name="T4" fmla="*/ 731 w 734"/>
                <a:gd name="T5" fmla="*/ 25 h 63"/>
                <a:gd name="T6" fmla="*/ 712 w 734"/>
                <a:gd name="T7" fmla="*/ 61 h 63"/>
                <a:gd name="T8" fmla="*/ 695 w 734"/>
                <a:gd name="T9" fmla="*/ 63 h 63"/>
                <a:gd name="T10" fmla="*/ 37 w 734"/>
                <a:gd name="T11" fmla="*/ 63 h 63"/>
                <a:gd name="T12" fmla="*/ 0 w 734"/>
                <a:gd name="T13" fmla="*/ 31 h 63"/>
                <a:gd name="T14" fmla="*/ 38 w 734"/>
                <a:gd name="T15" fmla="*/ 0 h 63"/>
                <a:gd name="T16" fmla="*/ 368 w 734"/>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4" h="63">
                  <a:moveTo>
                    <a:pt x="368" y="0"/>
                  </a:moveTo>
                  <a:cubicBezTo>
                    <a:pt x="478" y="0"/>
                    <a:pt x="587" y="0"/>
                    <a:pt x="697" y="0"/>
                  </a:cubicBezTo>
                  <a:cubicBezTo>
                    <a:pt x="715" y="0"/>
                    <a:pt x="727" y="8"/>
                    <a:pt x="731" y="25"/>
                  </a:cubicBezTo>
                  <a:cubicBezTo>
                    <a:pt x="734" y="41"/>
                    <a:pt x="728" y="54"/>
                    <a:pt x="712" y="61"/>
                  </a:cubicBezTo>
                  <a:cubicBezTo>
                    <a:pt x="707" y="63"/>
                    <a:pt x="701" y="63"/>
                    <a:pt x="695" y="63"/>
                  </a:cubicBezTo>
                  <a:cubicBezTo>
                    <a:pt x="476" y="63"/>
                    <a:pt x="257" y="63"/>
                    <a:pt x="37" y="63"/>
                  </a:cubicBezTo>
                  <a:cubicBezTo>
                    <a:pt x="14" y="63"/>
                    <a:pt x="0" y="51"/>
                    <a:pt x="0" y="31"/>
                  </a:cubicBezTo>
                  <a:cubicBezTo>
                    <a:pt x="0" y="12"/>
                    <a:pt x="13" y="0"/>
                    <a:pt x="38" y="0"/>
                  </a:cubicBezTo>
                  <a:cubicBezTo>
                    <a:pt x="148" y="0"/>
                    <a:pt x="258" y="0"/>
                    <a:pt x="368"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0">
              <a:extLst>
                <a:ext uri="{FF2B5EF4-FFF2-40B4-BE49-F238E27FC236}">
                  <a16:creationId xmlns:a16="http://schemas.microsoft.com/office/drawing/2014/main" id="{08D2D950-2EA4-4F85-ADAE-A57429F9A5AB}"/>
                </a:ext>
              </a:extLst>
            </p:cNvPr>
            <p:cNvSpPr>
              <a:spLocks/>
            </p:cNvSpPr>
            <p:nvPr/>
          </p:nvSpPr>
          <p:spPr bwMode="auto">
            <a:xfrm>
              <a:off x="3751263" y="2133600"/>
              <a:ext cx="152400" cy="398463"/>
            </a:xfrm>
            <a:custGeom>
              <a:avLst/>
              <a:gdLst>
                <a:gd name="T0" fmla="*/ 0 w 96"/>
                <a:gd name="T1" fmla="*/ 250 h 250"/>
                <a:gd name="T2" fmla="*/ 0 w 96"/>
                <a:gd name="T3" fmla="*/ 0 h 250"/>
                <a:gd name="T4" fmla="*/ 96 w 96"/>
                <a:gd name="T5" fmla="*/ 3 h 250"/>
                <a:gd name="T6" fmla="*/ 96 w 96"/>
                <a:gd name="T7" fmla="*/ 250 h 250"/>
                <a:gd name="T8" fmla="*/ 0 w 96"/>
                <a:gd name="T9" fmla="*/ 250 h 250"/>
              </a:gdLst>
              <a:ahLst/>
              <a:cxnLst>
                <a:cxn ang="0">
                  <a:pos x="T0" y="T1"/>
                </a:cxn>
                <a:cxn ang="0">
                  <a:pos x="T2" y="T3"/>
                </a:cxn>
                <a:cxn ang="0">
                  <a:pos x="T4" y="T5"/>
                </a:cxn>
                <a:cxn ang="0">
                  <a:pos x="T6" y="T7"/>
                </a:cxn>
                <a:cxn ang="0">
                  <a:pos x="T8" y="T9"/>
                </a:cxn>
              </a:cxnLst>
              <a:rect l="0" t="0" r="r" b="b"/>
              <a:pathLst>
                <a:path w="96" h="250">
                  <a:moveTo>
                    <a:pt x="0" y="250"/>
                  </a:moveTo>
                  <a:cubicBezTo>
                    <a:pt x="0" y="168"/>
                    <a:pt x="0" y="86"/>
                    <a:pt x="0" y="0"/>
                  </a:cubicBezTo>
                  <a:cubicBezTo>
                    <a:pt x="32" y="21"/>
                    <a:pt x="63" y="29"/>
                    <a:pt x="96" y="3"/>
                  </a:cubicBezTo>
                  <a:cubicBezTo>
                    <a:pt x="96" y="88"/>
                    <a:pt x="96" y="167"/>
                    <a:pt x="96" y="250"/>
                  </a:cubicBezTo>
                  <a:cubicBezTo>
                    <a:pt x="65" y="250"/>
                    <a:pt x="34" y="250"/>
                    <a:pt x="0" y="25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1">
              <a:extLst>
                <a:ext uri="{FF2B5EF4-FFF2-40B4-BE49-F238E27FC236}">
                  <a16:creationId xmlns:a16="http://schemas.microsoft.com/office/drawing/2014/main" id="{D1044EAA-1DA1-42DC-9527-042B49744C4A}"/>
                </a:ext>
              </a:extLst>
            </p:cNvPr>
            <p:cNvSpPr>
              <a:spLocks/>
            </p:cNvSpPr>
            <p:nvPr/>
          </p:nvSpPr>
          <p:spPr bwMode="auto">
            <a:xfrm>
              <a:off x="3835400" y="1095375"/>
              <a:ext cx="76200" cy="98425"/>
            </a:xfrm>
            <a:custGeom>
              <a:avLst/>
              <a:gdLst>
                <a:gd name="T0" fmla="*/ 38 w 48"/>
                <a:gd name="T1" fmla="*/ 62 h 62"/>
                <a:gd name="T2" fmla="*/ 0 w 48"/>
                <a:gd name="T3" fmla="*/ 54 h 62"/>
                <a:gd name="T4" fmla="*/ 10 w 48"/>
                <a:gd name="T5" fmla="*/ 0 h 62"/>
                <a:gd name="T6" fmla="*/ 48 w 48"/>
                <a:gd name="T7" fmla="*/ 8 h 62"/>
                <a:gd name="T8" fmla="*/ 38 w 48"/>
                <a:gd name="T9" fmla="*/ 62 h 62"/>
              </a:gdLst>
              <a:ahLst/>
              <a:cxnLst>
                <a:cxn ang="0">
                  <a:pos x="T0" y="T1"/>
                </a:cxn>
                <a:cxn ang="0">
                  <a:pos x="T2" y="T3"/>
                </a:cxn>
                <a:cxn ang="0">
                  <a:pos x="T4" y="T5"/>
                </a:cxn>
                <a:cxn ang="0">
                  <a:pos x="T6" y="T7"/>
                </a:cxn>
                <a:cxn ang="0">
                  <a:pos x="T8" y="T9"/>
                </a:cxn>
              </a:cxnLst>
              <a:rect l="0" t="0" r="r" b="b"/>
              <a:pathLst>
                <a:path w="48" h="62">
                  <a:moveTo>
                    <a:pt x="38" y="62"/>
                  </a:moveTo>
                  <a:cubicBezTo>
                    <a:pt x="24" y="59"/>
                    <a:pt x="13" y="57"/>
                    <a:pt x="0" y="54"/>
                  </a:cubicBezTo>
                  <a:cubicBezTo>
                    <a:pt x="3" y="36"/>
                    <a:pt x="7" y="19"/>
                    <a:pt x="10" y="0"/>
                  </a:cubicBezTo>
                  <a:cubicBezTo>
                    <a:pt x="23" y="2"/>
                    <a:pt x="35" y="5"/>
                    <a:pt x="48" y="8"/>
                  </a:cubicBezTo>
                  <a:cubicBezTo>
                    <a:pt x="45" y="27"/>
                    <a:pt x="41" y="44"/>
                    <a:pt x="38" y="6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2">
              <a:extLst>
                <a:ext uri="{FF2B5EF4-FFF2-40B4-BE49-F238E27FC236}">
                  <a16:creationId xmlns:a16="http://schemas.microsoft.com/office/drawing/2014/main" id="{E0527AC2-C502-48A6-800B-89B9A7676208}"/>
                </a:ext>
              </a:extLst>
            </p:cNvPr>
            <p:cNvSpPr>
              <a:spLocks/>
            </p:cNvSpPr>
            <p:nvPr/>
          </p:nvSpPr>
          <p:spPr bwMode="auto">
            <a:xfrm>
              <a:off x="3459163" y="1416050"/>
              <a:ext cx="176213" cy="220663"/>
            </a:xfrm>
            <a:custGeom>
              <a:avLst/>
              <a:gdLst>
                <a:gd name="T0" fmla="*/ 0 w 111"/>
                <a:gd name="T1" fmla="*/ 0 h 139"/>
                <a:gd name="T2" fmla="*/ 59 w 111"/>
                <a:gd name="T3" fmla="*/ 8 h 139"/>
                <a:gd name="T4" fmla="*/ 108 w 111"/>
                <a:gd name="T5" fmla="*/ 81 h 139"/>
                <a:gd name="T6" fmla="*/ 45 w 111"/>
                <a:gd name="T7" fmla="*/ 136 h 139"/>
                <a:gd name="T8" fmla="*/ 41 w 111"/>
                <a:gd name="T9" fmla="*/ 137 h 139"/>
                <a:gd name="T10" fmla="*/ 0 w 111"/>
                <a:gd name="T11" fmla="*/ 98 h 139"/>
                <a:gd name="T12" fmla="*/ 0 w 11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111" h="139">
                  <a:moveTo>
                    <a:pt x="0" y="0"/>
                  </a:moveTo>
                  <a:cubicBezTo>
                    <a:pt x="22" y="3"/>
                    <a:pt x="41" y="3"/>
                    <a:pt x="59" y="8"/>
                  </a:cubicBezTo>
                  <a:cubicBezTo>
                    <a:pt x="96" y="18"/>
                    <a:pt x="111" y="42"/>
                    <a:pt x="108" y="81"/>
                  </a:cubicBezTo>
                  <a:cubicBezTo>
                    <a:pt x="105" y="112"/>
                    <a:pt x="81" y="133"/>
                    <a:pt x="45" y="136"/>
                  </a:cubicBezTo>
                  <a:cubicBezTo>
                    <a:pt x="44" y="137"/>
                    <a:pt x="42" y="137"/>
                    <a:pt x="41" y="137"/>
                  </a:cubicBezTo>
                  <a:cubicBezTo>
                    <a:pt x="0" y="139"/>
                    <a:pt x="0" y="139"/>
                    <a:pt x="0" y="98"/>
                  </a:cubicBezTo>
                  <a:cubicBezTo>
                    <a:pt x="0" y="67"/>
                    <a:pt x="0" y="36"/>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3">
              <a:extLst>
                <a:ext uri="{FF2B5EF4-FFF2-40B4-BE49-F238E27FC236}">
                  <a16:creationId xmlns:a16="http://schemas.microsoft.com/office/drawing/2014/main" id="{68ACAF69-FB0F-4C99-871F-F6D4C5D45C2A}"/>
                </a:ext>
              </a:extLst>
            </p:cNvPr>
            <p:cNvSpPr>
              <a:spLocks/>
            </p:cNvSpPr>
            <p:nvPr/>
          </p:nvSpPr>
          <p:spPr bwMode="auto">
            <a:xfrm>
              <a:off x="4057650" y="1416050"/>
              <a:ext cx="176213" cy="225425"/>
            </a:xfrm>
            <a:custGeom>
              <a:avLst/>
              <a:gdLst>
                <a:gd name="T0" fmla="*/ 1 w 111"/>
                <a:gd name="T1" fmla="*/ 69 h 142"/>
                <a:gd name="T2" fmla="*/ 1 w 111"/>
                <a:gd name="T3" fmla="*/ 19 h 142"/>
                <a:gd name="T4" fmla="*/ 17 w 111"/>
                <a:gd name="T5" fmla="*/ 2 h 142"/>
                <a:gd name="T6" fmla="*/ 61 w 111"/>
                <a:gd name="T7" fmla="*/ 8 h 142"/>
                <a:gd name="T8" fmla="*/ 109 w 111"/>
                <a:gd name="T9" fmla="*/ 76 h 142"/>
                <a:gd name="T10" fmla="*/ 50 w 111"/>
                <a:gd name="T11" fmla="*/ 136 h 142"/>
                <a:gd name="T12" fmla="*/ 1 w 111"/>
                <a:gd name="T13" fmla="*/ 93 h 142"/>
                <a:gd name="T14" fmla="*/ 1 w 111"/>
                <a:gd name="T15" fmla="*/ 69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42">
                  <a:moveTo>
                    <a:pt x="1" y="69"/>
                  </a:moveTo>
                  <a:cubicBezTo>
                    <a:pt x="1" y="52"/>
                    <a:pt x="1" y="36"/>
                    <a:pt x="1" y="19"/>
                  </a:cubicBezTo>
                  <a:cubicBezTo>
                    <a:pt x="0" y="6"/>
                    <a:pt x="4" y="0"/>
                    <a:pt x="17" y="2"/>
                  </a:cubicBezTo>
                  <a:cubicBezTo>
                    <a:pt x="32" y="4"/>
                    <a:pt x="47" y="4"/>
                    <a:pt x="61" y="8"/>
                  </a:cubicBezTo>
                  <a:cubicBezTo>
                    <a:pt x="95" y="17"/>
                    <a:pt x="111" y="42"/>
                    <a:pt x="109" y="76"/>
                  </a:cubicBezTo>
                  <a:cubicBezTo>
                    <a:pt x="107" y="110"/>
                    <a:pt x="86" y="131"/>
                    <a:pt x="50" y="136"/>
                  </a:cubicBezTo>
                  <a:cubicBezTo>
                    <a:pt x="5" y="142"/>
                    <a:pt x="1" y="139"/>
                    <a:pt x="1" y="93"/>
                  </a:cubicBezTo>
                  <a:cubicBezTo>
                    <a:pt x="1" y="85"/>
                    <a:pt x="1" y="77"/>
                    <a:pt x="1" y="6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4">
              <a:extLst>
                <a:ext uri="{FF2B5EF4-FFF2-40B4-BE49-F238E27FC236}">
                  <a16:creationId xmlns:a16="http://schemas.microsoft.com/office/drawing/2014/main" id="{0590D00C-5DF7-4CBF-AF7B-0CF8919E7485}"/>
                </a:ext>
              </a:extLst>
            </p:cNvPr>
            <p:cNvSpPr>
              <a:spLocks/>
            </p:cNvSpPr>
            <p:nvPr/>
          </p:nvSpPr>
          <p:spPr bwMode="auto">
            <a:xfrm>
              <a:off x="3789363" y="1449388"/>
              <a:ext cx="84138" cy="106363"/>
            </a:xfrm>
            <a:custGeom>
              <a:avLst/>
              <a:gdLst>
                <a:gd name="T0" fmla="*/ 53 w 53"/>
                <a:gd name="T1" fmla="*/ 67 h 67"/>
                <a:gd name="T2" fmla="*/ 0 w 53"/>
                <a:gd name="T3" fmla="*/ 67 h 67"/>
                <a:gd name="T4" fmla="*/ 25 w 53"/>
                <a:gd name="T5" fmla="*/ 0 h 67"/>
                <a:gd name="T6" fmla="*/ 53 w 53"/>
                <a:gd name="T7" fmla="*/ 67 h 67"/>
              </a:gdLst>
              <a:ahLst/>
              <a:cxnLst>
                <a:cxn ang="0">
                  <a:pos x="T0" y="T1"/>
                </a:cxn>
                <a:cxn ang="0">
                  <a:pos x="T2" y="T3"/>
                </a:cxn>
                <a:cxn ang="0">
                  <a:pos x="T4" y="T5"/>
                </a:cxn>
                <a:cxn ang="0">
                  <a:pos x="T6" y="T7"/>
                </a:cxn>
              </a:cxnLst>
              <a:rect l="0" t="0" r="r" b="b"/>
              <a:pathLst>
                <a:path w="53" h="67">
                  <a:moveTo>
                    <a:pt x="53" y="67"/>
                  </a:moveTo>
                  <a:cubicBezTo>
                    <a:pt x="34" y="67"/>
                    <a:pt x="19" y="67"/>
                    <a:pt x="0" y="67"/>
                  </a:cubicBezTo>
                  <a:cubicBezTo>
                    <a:pt x="8" y="46"/>
                    <a:pt x="15" y="26"/>
                    <a:pt x="25" y="0"/>
                  </a:cubicBezTo>
                  <a:cubicBezTo>
                    <a:pt x="35" y="25"/>
                    <a:pt x="44" y="45"/>
                    <a:pt x="53" y="6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77413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D29AE517-DABD-9245-BC14-E005A78CB97A}"/>
              </a:ext>
            </a:extLst>
          </p:cNvPr>
          <p:cNvSpPr/>
          <p:nvPr/>
        </p:nvSpPr>
        <p:spPr>
          <a:xfrm>
            <a:off x="6057900" y="546100"/>
            <a:ext cx="6134100" cy="576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Marcador de texto 6">
            <a:extLst>
              <a:ext uri="{FF2B5EF4-FFF2-40B4-BE49-F238E27FC236}">
                <a16:creationId xmlns:a16="http://schemas.microsoft.com/office/drawing/2014/main" id="{2CCEDE02-7665-A140-BF51-2E012886152A}"/>
              </a:ext>
            </a:extLst>
          </p:cNvPr>
          <p:cNvSpPr>
            <a:spLocks noGrp="1"/>
          </p:cNvSpPr>
          <p:nvPr>
            <p:ph type="body" sz="quarter" idx="13"/>
          </p:nvPr>
        </p:nvSpPr>
        <p:spPr/>
        <p:txBody>
          <a:bodyPr/>
          <a:lstStyle/>
          <a:p>
            <a:r>
              <a:rPr lang="es-ES" dirty="0"/>
              <a:t>2</a:t>
            </a:r>
          </a:p>
        </p:txBody>
      </p:sp>
      <p:sp>
        <p:nvSpPr>
          <p:cNvPr id="3" name="Marcador de texto 2">
            <a:extLst>
              <a:ext uri="{FF2B5EF4-FFF2-40B4-BE49-F238E27FC236}">
                <a16:creationId xmlns:a16="http://schemas.microsoft.com/office/drawing/2014/main" id="{51F9B11D-4D15-E948-9A30-FBFDEE683CB1}"/>
              </a:ext>
            </a:extLst>
          </p:cNvPr>
          <p:cNvSpPr>
            <a:spLocks noGrp="1"/>
          </p:cNvSpPr>
          <p:nvPr>
            <p:ph type="body" sz="quarter" idx="15"/>
          </p:nvPr>
        </p:nvSpPr>
        <p:spPr/>
        <p:txBody>
          <a:bodyPr/>
          <a:lstStyle/>
          <a:p>
            <a:r>
              <a:rPr lang="es-ES" dirty="0" err="1"/>
              <a:t>Introduction</a:t>
            </a:r>
            <a:r>
              <a:rPr lang="es-ES" dirty="0"/>
              <a:t>   •   </a:t>
            </a:r>
            <a:r>
              <a:rPr lang="es-ES" dirty="0" err="1"/>
              <a:t>Definition</a:t>
            </a:r>
            <a:endParaRPr lang="es-ES" dirty="0"/>
          </a:p>
        </p:txBody>
      </p:sp>
      <p:sp>
        <p:nvSpPr>
          <p:cNvPr id="4" name="Marcador de texto 3">
            <a:extLst>
              <a:ext uri="{FF2B5EF4-FFF2-40B4-BE49-F238E27FC236}">
                <a16:creationId xmlns:a16="http://schemas.microsoft.com/office/drawing/2014/main" id="{F02C9A9F-1078-8A4E-94E8-694874AC771F}"/>
              </a:ext>
            </a:extLst>
          </p:cNvPr>
          <p:cNvSpPr>
            <a:spLocks noGrp="1"/>
          </p:cNvSpPr>
          <p:nvPr>
            <p:ph type="body" sz="quarter" idx="17"/>
          </p:nvPr>
        </p:nvSpPr>
        <p:spPr>
          <a:xfrm>
            <a:off x="839787" y="866542"/>
            <a:ext cx="3825203" cy="2385965"/>
          </a:xfrm>
        </p:spPr>
        <p:txBody>
          <a:bodyPr>
            <a:noAutofit/>
          </a:bodyPr>
          <a:lstStyle/>
          <a:p>
            <a:r>
              <a:rPr lang="en-US" dirty="0">
                <a:solidFill>
                  <a:schemeClr val="accent2"/>
                </a:solidFill>
              </a:rPr>
              <a:t>What </a:t>
            </a:r>
            <a:r>
              <a:rPr lang="en-US" dirty="0"/>
              <a:t>is </a:t>
            </a:r>
          </a:p>
          <a:p>
            <a:r>
              <a:rPr lang="en-US" dirty="0"/>
              <a:t>[your topic]</a:t>
            </a:r>
            <a:endParaRPr lang="es-ES" dirty="0"/>
          </a:p>
        </p:txBody>
      </p:sp>
      <p:cxnSp>
        <p:nvCxnSpPr>
          <p:cNvPr id="5" name="Conector recto 4">
            <a:extLst>
              <a:ext uri="{FF2B5EF4-FFF2-40B4-BE49-F238E27FC236}">
                <a16:creationId xmlns:a16="http://schemas.microsoft.com/office/drawing/2014/main" id="{272D0D50-D0E3-7E48-A0C0-D7AD6AB22A82}"/>
              </a:ext>
            </a:extLst>
          </p:cNvPr>
          <p:cNvCxnSpPr>
            <a:cxnSpLocks/>
          </p:cNvCxnSpPr>
          <p:nvPr/>
        </p:nvCxnSpPr>
        <p:spPr>
          <a:xfrm flipH="1">
            <a:off x="839788" y="3605485"/>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ángulo 1">
            <a:extLst>
              <a:ext uri="{FF2B5EF4-FFF2-40B4-BE49-F238E27FC236}">
                <a16:creationId xmlns:a16="http://schemas.microsoft.com/office/drawing/2014/main" id="{A3F17231-46B2-CE48-AD44-F9B8EACBC1D5}"/>
              </a:ext>
            </a:extLst>
          </p:cNvPr>
          <p:cNvSpPr/>
          <p:nvPr/>
        </p:nvSpPr>
        <p:spPr>
          <a:xfrm>
            <a:off x="935160" y="3067841"/>
            <a:ext cx="3634456" cy="369332"/>
          </a:xfrm>
          <a:prstGeom prst="rect">
            <a:avLst/>
          </a:prstGeom>
        </p:spPr>
        <p:txBody>
          <a:bodyPr wrap="none">
            <a:spAutoFit/>
          </a:bodyPr>
          <a:lstStyle/>
          <a:p>
            <a:r>
              <a:rPr lang="en-US" dirty="0"/>
              <a:t>To quote the experts in the field</a:t>
            </a:r>
            <a:endParaRPr lang="es-ES" dirty="0"/>
          </a:p>
        </p:txBody>
      </p:sp>
      <p:cxnSp>
        <p:nvCxnSpPr>
          <p:cNvPr id="13" name="Conector recto 12">
            <a:extLst>
              <a:ext uri="{FF2B5EF4-FFF2-40B4-BE49-F238E27FC236}">
                <a16:creationId xmlns:a16="http://schemas.microsoft.com/office/drawing/2014/main" id="{859F0503-C78B-8546-93E4-E2A59B42B002}"/>
              </a:ext>
            </a:extLst>
          </p:cNvPr>
          <p:cNvCxnSpPr/>
          <p:nvPr/>
        </p:nvCxnSpPr>
        <p:spPr>
          <a:xfrm>
            <a:off x="6057900" y="546100"/>
            <a:ext cx="0" cy="57658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60834429-4A92-1A4A-8169-829F704CD93B}"/>
              </a:ext>
            </a:extLst>
          </p:cNvPr>
          <p:cNvSpPr/>
          <p:nvPr/>
        </p:nvSpPr>
        <p:spPr>
          <a:xfrm>
            <a:off x="6601539" y="1779710"/>
            <a:ext cx="5005936" cy="1938992"/>
          </a:xfrm>
          <a:prstGeom prst="rect">
            <a:avLst/>
          </a:prstGeom>
        </p:spPr>
        <p:txBody>
          <a:bodyPr wrap="square">
            <a:spAutoFit/>
          </a:bodyPr>
          <a:lstStyle/>
          <a:p>
            <a:pPr algn="ctr"/>
            <a:r>
              <a:rPr lang="en-US" sz="4000" dirty="0">
                <a:solidFill>
                  <a:schemeClr val="accent5"/>
                </a:solidFill>
                <a:latin typeface="+mj-lt"/>
              </a:rPr>
              <a:t>Research is what I’m doing when I don’t know what I’m doing.</a:t>
            </a:r>
            <a:endParaRPr lang="es-ES" sz="4000" dirty="0">
              <a:solidFill>
                <a:schemeClr val="accent5"/>
              </a:solidFill>
              <a:latin typeface="+mj-lt"/>
            </a:endParaRPr>
          </a:p>
        </p:txBody>
      </p:sp>
      <p:sp>
        <p:nvSpPr>
          <p:cNvPr id="16" name="Rectángulo 15">
            <a:extLst>
              <a:ext uri="{FF2B5EF4-FFF2-40B4-BE49-F238E27FC236}">
                <a16:creationId xmlns:a16="http://schemas.microsoft.com/office/drawing/2014/main" id="{449143B6-57FA-F94A-A9DF-850E7AC182A2}"/>
              </a:ext>
            </a:extLst>
          </p:cNvPr>
          <p:cNvSpPr/>
          <p:nvPr/>
        </p:nvSpPr>
        <p:spPr>
          <a:xfrm>
            <a:off x="6412521" y="671162"/>
            <a:ext cx="698161" cy="1862048"/>
          </a:xfrm>
          <a:prstGeom prst="rect">
            <a:avLst/>
          </a:prstGeom>
        </p:spPr>
        <p:txBody>
          <a:bodyPr wrap="square">
            <a:spAutoFit/>
          </a:bodyPr>
          <a:lstStyle/>
          <a:p>
            <a:pPr algn="ctr"/>
            <a:r>
              <a:rPr lang="en-US" sz="11500" b="1" dirty="0">
                <a:solidFill>
                  <a:schemeClr val="accent2"/>
                </a:solidFill>
                <a:latin typeface="+mj-lt"/>
              </a:rPr>
              <a:t>“</a:t>
            </a:r>
            <a:endParaRPr lang="es-ES" sz="11500" b="1" dirty="0">
              <a:solidFill>
                <a:schemeClr val="accent2"/>
              </a:solidFill>
              <a:latin typeface="+mj-lt"/>
            </a:endParaRPr>
          </a:p>
        </p:txBody>
      </p:sp>
      <p:sp>
        <p:nvSpPr>
          <p:cNvPr id="17" name="Rectángulo 16">
            <a:extLst>
              <a:ext uri="{FF2B5EF4-FFF2-40B4-BE49-F238E27FC236}">
                <a16:creationId xmlns:a16="http://schemas.microsoft.com/office/drawing/2014/main" id="{DBF47E17-A122-B147-94C5-7DEF548C3DAE}"/>
              </a:ext>
            </a:extLst>
          </p:cNvPr>
          <p:cNvSpPr/>
          <p:nvPr/>
        </p:nvSpPr>
        <p:spPr>
          <a:xfrm>
            <a:off x="11116728" y="3333778"/>
            <a:ext cx="698161" cy="1862048"/>
          </a:xfrm>
          <a:prstGeom prst="rect">
            <a:avLst/>
          </a:prstGeom>
        </p:spPr>
        <p:txBody>
          <a:bodyPr wrap="square">
            <a:spAutoFit/>
          </a:bodyPr>
          <a:lstStyle/>
          <a:p>
            <a:pPr algn="ctr"/>
            <a:r>
              <a:rPr lang="en-US" sz="11500" b="1" dirty="0">
                <a:solidFill>
                  <a:schemeClr val="accent2"/>
                </a:solidFill>
                <a:latin typeface="+mj-lt"/>
              </a:rPr>
              <a:t>”</a:t>
            </a:r>
            <a:endParaRPr lang="es-ES" sz="11500" b="1" dirty="0">
              <a:solidFill>
                <a:schemeClr val="accent2"/>
              </a:solidFill>
              <a:latin typeface="+mj-lt"/>
            </a:endParaRPr>
          </a:p>
        </p:txBody>
      </p:sp>
      <p:sp>
        <p:nvSpPr>
          <p:cNvPr id="18" name="Rectángulo 17">
            <a:extLst>
              <a:ext uri="{FF2B5EF4-FFF2-40B4-BE49-F238E27FC236}">
                <a16:creationId xmlns:a16="http://schemas.microsoft.com/office/drawing/2014/main" id="{BE650177-C2E9-3943-B666-3569F55DCBCD}"/>
              </a:ext>
            </a:extLst>
          </p:cNvPr>
          <p:cNvSpPr/>
          <p:nvPr/>
        </p:nvSpPr>
        <p:spPr>
          <a:xfrm>
            <a:off x="8354009" y="4978988"/>
            <a:ext cx="2109360" cy="338554"/>
          </a:xfrm>
          <a:prstGeom prst="rect">
            <a:avLst/>
          </a:prstGeom>
        </p:spPr>
        <p:txBody>
          <a:bodyPr wrap="none">
            <a:spAutoFit/>
          </a:bodyPr>
          <a:lstStyle/>
          <a:p>
            <a:r>
              <a:rPr lang="es-ES" sz="1600" dirty="0">
                <a:solidFill>
                  <a:schemeClr val="accent5"/>
                </a:solidFill>
              </a:rPr>
              <a:t> </a:t>
            </a:r>
            <a:r>
              <a:rPr lang="es-ES" sz="1600" b="1" dirty="0">
                <a:solidFill>
                  <a:schemeClr val="accent5"/>
                </a:solidFill>
              </a:rPr>
              <a:t>Wernher von Braun</a:t>
            </a:r>
            <a:endParaRPr lang="es-ES" sz="1600" dirty="0">
              <a:solidFill>
                <a:schemeClr val="accent5"/>
              </a:solidFill>
            </a:endParaRPr>
          </a:p>
        </p:txBody>
      </p:sp>
      <p:sp>
        <p:nvSpPr>
          <p:cNvPr id="19" name="Rectángulo 18">
            <a:extLst>
              <a:ext uri="{FF2B5EF4-FFF2-40B4-BE49-F238E27FC236}">
                <a16:creationId xmlns:a16="http://schemas.microsoft.com/office/drawing/2014/main" id="{E9DE27FC-CE17-914B-BCE9-8F57711E86D5}"/>
              </a:ext>
            </a:extLst>
          </p:cNvPr>
          <p:cNvSpPr/>
          <p:nvPr/>
        </p:nvSpPr>
        <p:spPr>
          <a:xfrm>
            <a:off x="8416584" y="5334488"/>
            <a:ext cx="2560316" cy="307777"/>
          </a:xfrm>
          <a:prstGeom prst="rect">
            <a:avLst/>
          </a:prstGeom>
        </p:spPr>
        <p:txBody>
          <a:bodyPr wrap="none">
            <a:spAutoFit/>
          </a:bodyPr>
          <a:lstStyle/>
          <a:p>
            <a:r>
              <a:rPr lang="es-ES" sz="1400" dirty="0">
                <a:solidFill>
                  <a:schemeClr val="accent5"/>
                </a:solidFill>
              </a:rPr>
              <a:t>American aerospace engineer</a:t>
            </a:r>
          </a:p>
        </p:txBody>
      </p:sp>
      <p:sp>
        <p:nvSpPr>
          <p:cNvPr id="6" name="Elipse 5">
            <a:extLst>
              <a:ext uri="{FF2B5EF4-FFF2-40B4-BE49-F238E27FC236}">
                <a16:creationId xmlns:a16="http://schemas.microsoft.com/office/drawing/2014/main" id="{E2E1B94B-EB27-4115-A2D3-7C19BAE25B81}"/>
              </a:ext>
            </a:extLst>
          </p:cNvPr>
          <p:cNvSpPr/>
          <p:nvPr/>
        </p:nvSpPr>
        <p:spPr>
          <a:xfrm>
            <a:off x="4614936" y="3619386"/>
            <a:ext cx="2962957" cy="2962957"/>
          </a:xfrm>
          <a:prstGeom prst="ellipse">
            <a:avLst/>
          </a:prstGeom>
          <a:blipFill>
            <a:blip r:embed="rId2"/>
            <a:stretch>
              <a:fillRect l="-9047" t="-751" r="-9047" b="-751"/>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4" name="Grupo 23">
            <a:extLst>
              <a:ext uri="{FF2B5EF4-FFF2-40B4-BE49-F238E27FC236}">
                <a16:creationId xmlns:a16="http://schemas.microsoft.com/office/drawing/2014/main" id="{7AD51048-42D6-4779-95BC-05B1D103E7C0}"/>
              </a:ext>
            </a:extLst>
          </p:cNvPr>
          <p:cNvGrpSpPr/>
          <p:nvPr/>
        </p:nvGrpSpPr>
        <p:grpSpPr>
          <a:xfrm>
            <a:off x="1333745" y="4012893"/>
            <a:ext cx="2505075" cy="2197101"/>
            <a:chOff x="1333745" y="4012893"/>
            <a:chExt cx="2505075" cy="2197101"/>
          </a:xfrm>
        </p:grpSpPr>
        <p:sp>
          <p:nvSpPr>
            <p:cNvPr id="21" name="Freeform 6">
              <a:extLst>
                <a:ext uri="{FF2B5EF4-FFF2-40B4-BE49-F238E27FC236}">
                  <a16:creationId xmlns:a16="http://schemas.microsoft.com/office/drawing/2014/main" id="{D083765B-E8A9-4219-85C5-1570586A64B1}"/>
                </a:ext>
              </a:extLst>
            </p:cNvPr>
            <p:cNvSpPr>
              <a:spLocks noEditPoints="1"/>
            </p:cNvSpPr>
            <p:nvPr/>
          </p:nvSpPr>
          <p:spPr bwMode="auto">
            <a:xfrm>
              <a:off x="1333745" y="4458981"/>
              <a:ext cx="2505075" cy="1751013"/>
            </a:xfrm>
            <a:custGeom>
              <a:avLst/>
              <a:gdLst>
                <a:gd name="T0" fmla="*/ 663 w 663"/>
                <a:gd name="T1" fmla="*/ 0 h 463"/>
                <a:gd name="T2" fmla="*/ 663 w 663"/>
                <a:gd name="T3" fmla="*/ 239 h 463"/>
                <a:gd name="T4" fmla="*/ 655 w 663"/>
                <a:gd name="T5" fmla="*/ 251 h 463"/>
                <a:gd name="T6" fmla="*/ 655 w 663"/>
                <a:gd name="T7" fmla="*/ 420 h 463"/>
                <a:gd name="T8" fmla="*/ 612 w 663"/>
                <a:gd name="T9" fmla="*/ 463 h 463"/>
                <a:gd name="T10" fmla="*/ 50 w 663"/>
                <a:gd name="T11" fmla="*/ 463 h 463"/>
                <a:gd name="T12" fmla="*/ 9 w 663"/>
                <a:gd name="T13" fmla="*/ 421 h 463"/>
                <a:gd name="T14" fmla="*/ 9 w 663"/>
                <a:gd name="T15" fmla="*/ 251 h 463"/>
                <a:gd name="T16" fmla="*/ 9 w 663"/>
                <a:gd name="T17" fmla="*/ 241 h 463"/>
                <a:gd name="T18" fmla="*/ 0 w 663"/>
                <a:gd name="T19" fmla="*/ 239 h 463"/>
                <a:gd name="T20" fmla="*/ 0 w 663"/>
                <a:gd name="T21" fmla="*/ 0 h 463"/>
                <a:gd name="T22" fmla="*/ 663 w 663"/>
                <a:gd name="T23" fmla="*/ 0 h 463"/>
                <a:gd name="T24" fmla="*/ 633 w 663"/>
                <a:gd name="T25" fmla="*/ 25 h 463"/>
                <a:gd name="T26" fmla="*/ 621 w 663"/>
                <a:gd name="T27" fmla="*/ 25 h 463"/>
                <a:gd name="T28" fmla="*/ 410 w 663"/>
                <a:gd name="T29" fmla="*/ 25 h 463"/>
                <a:gd name="T30" fmla="*/ 41 w 663"/>
                <a:gd name="T31" fmla="*/ 25 h 463"/>
                <a:gd name="T32" fmla="*/ 30 w 663"/>
                <a:gd name="T33" fmla="*/ 36 h 463"/>
                <a:gd name="T34" fmla="*/ 30 w 663"/>
                <a:gd name="T35" fmla="*/ 204 h 463"/>
                <a:gd name="T36" fmla="*/ 40 w 663"/>
                <a:gd name="T37" fmla="*/ 214 h 463"/>
                <a:gd name="T38" fmla="*/ 244 w 663"/>
                <a:gd name="T39" fmla="*/ 214 h 463"/>
                <a:gd name="T40" fmla="*/ 253 w 663"/>
                <a:gd name="T41" fmla="*/ 214 h 463"/>
                <a:gd name="T42" fmla="*/ 280 w 663"/>
                <a:gd name="T43" fmla="*/ 243 h 463"/>
                <a:gd name="T44" fmla="*/ 281 w 663"/>
                <a:gd name="T45" fmla="*/ 277 h 463"/>
                <a:gd name="T46" fmla="*/ 329 w 663"/>
                <a:gd name="T47" fmla="*/ 325 h 463"/>
                <a:gd name="T48" fmla="*/ 381 w 663"/>
                <a:gd name="T49" fmla="*/ 285 h 463"/>
                <a:gd name="T50" fmla="*/ 383 w 663"/>
                <a:gd name="T51" fmla="*/ 246 h 463"/>
                <a:gd name="T52" fmla="*/ 415 w 663"/>
                <a:gd name="T53" fmla="*/ 214 h 463"/>
                <a:gd name="T54" fmla="*/ 622 w 663"/>
                <a:gd name="T55" fmla="*/ 214 h 463"/>
                <a:gd name="T56" fmla="*/ 633 w 663"/>
                <a:gd name="T57" fmla="*/ 214 h 463"/>
                <a:gd name="T58" fmla="*/ 633 w 663"/>
                <a:gd name="T59" fmla="*/ 2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3" h="463">
                  <a:moveTo>
                    <a:pt x="663" y="0"/>
                  </a:moveTo>
                  <a:cubicBezTo>
                    <a:pt x="663" y="80"/>
                    <a:pt x="663" y="159"/>
                    <a:pt x="663" y="239"/>
                  </a:cubicBezTo>
                  <a:cubicBezTo>
                    <a:pt x="654" y="238"/>
                    <a:pt x="655" y="244"/>
                    <a:pt x="655" y="251"/>
                  </a:cubicBezTo>
                  <a:cubicBezTo>
                    <a:pt x="655" y="307"/>
                    <a:pt x="655" y="363"/>
                    <a:pt x="655" y="420"/>
                  </a:cubicBezTo>
                  <a:cubicBezTo>
                    <a:pt x="655" y="446"/>
                    <a:pt x="639" y="463"/>
                    <a:pt x="612" y="463"/>
                  </a:cubicBezTo>
                  <a:cubicBezTo>
                    <a:pt x="425" y="463"/>
                    <a:pt x="237" y="463"/>
                    <a:pt x="50" y="463"/>
                  </a:cubicBezTo>
                  <a:cubicBezTo>
                    <a:pt x="24" y="463"/>
                    <a:pt x="9" y="447"/>
                    <a:pt x="9" y="421"/>
                  </a:cubicBezTo>
                  <a:cubicBezTo>
                    <a:pt x="9" y="364"/>
                    <a:pt x="9" y="307"/>
                    <a:pt x="9" y="251"/>
                  </a:cubicBezTo>
                  <a:cubicBezTo>
                    <a:pt x="9" y="248"/>
                    <a:pt x="9" y="244"/>
                    <a:pt x="9" y="241"/>
                  </a:cubicBezTo>
                  <a:cubicBezTo>
                    <a:pt x="6" y="240"/>
                    <a:pt x="3" y="240"/>
                    <a:pt x="0" y="239"/>
                  </a:cubicBezTo>
                  <a:cubicBezTo>
                    <a:pt x="0" y="160"/>
                    <a:pt x="0" y="80"/>
                    <a:pt x="0" y="0"/>
                  </a:cubicBezTo>
                  <a:cubicBezTo>
                    <a:pt x="221" y="0"/>
                    <a:pt x="442" y="0"/>
                    <a:pt x="663" y="0"/>
                  </a:cubicBezTo>
                  <a:close/>
                  <a:moveTo>
                    <a:pt x="633" y="25"/>
                  </a:moveTo>
                  <a:cubicBezTo>
                    <a:pt x="628" y="25"/>
                    <a:pt x="624" y="25"/>
                    <a:pt x="621" y="25"/>
                  </a:cubicBezTo>
                  <a:cubicBezTo>
                    <a:pt x="550" y="25"/>
                    <a:pt x="480" y="25"/>
                    <a:pt x="410" y="25"/>
                  </a:cubicBezTo>
                  <a:cubicBezTo>
                    <a:pt x="287" y="25"/>
                    <a:pt x="164" y="25"/>
                    <a:pt x="41" y="25"/>
                  </a:cubicBezTo>
                  <a:cubicBezTo>
                    <a:pt x="33" y="25"/>
                    <a:pt x="30" y="27"/>
                    <a:pt x="30" y="36"/>
                  </a:cubicBezTo>
                  <a:cubicBezTo>
                    <a:pt x="30" y="92"/>
                    <a:pt x="30" y="148"/>
                    <a:pt x="30" y="204"/>
                  </a:cubicBezTo>
                  <a:cubicBezTo>
                    <a:pt x="30" y="212"/>
                    <a:pt x="32" y="214"/>
                    <a:pt x="40" y="214"/>
                  </a:cubicBezTo>
                  <a:cubicBezTo>
                    <a:pt x="108" y="214"/>
                    <a:pt x="176" y="214"/>
                    <a:pt x="244" y="214"/>
                  </a:cubicBezTo>
                  <a:cubicBezTo>
                    <a:pt x="247" y="214"/>
                    <a:pt x="250" y="214"/>
                    <a:pt x="253" y="214"/>
                  </a:cubicBezTo>
                  <a:cubicBezTo>
                    <a:pt x="269" y="215"/>
                    <a:pt x="280" y="227"/>
                    <a:pt x="280" y="243"/>
                  </a:cubicBezTo>
                  <a:cubicBezTo>
                    <a:pt x="280" y="254"/>
                    <a:pt x="280" y="266"/>
                    <a:pt x="281" y="277"/>
                  </a:cubicBezTo>
                  <a:cubicBezTo>
                    <a:pt x="283" y="303"/>
                    <a:pt x="303" y="323"/>
                    <a:pt x="329" y="325"/>
                  </a:cubicBezTo>
                  <a:cubicBezTo>
                    <a:pt x="353" y="327"/>
                    <a:pt x="376" y="309"/>
                    <a:pt x="381" y="285"/>
                  </a:cubicBezTo>
                  <a:cubicBezTo>
                    <a:pt x="384" y="272"/>
                    <a:pt x="383" y="259"/>
                    <a:pt x="383" y="246"/>
                  </a:cubicBezTo>
                  <a:cubicBezTo>
                    <a:pt x="384" y="224"/>
                    <a:pt x="393" y="214"/>
                    <a:pt x="415" y="214"/>
                  </a:cubicBezTo>
                  <a:cubicBezTo>
                    <a:pt x="484" y="214"/>
                    <a:pt x="553" y="214"/>
                    <a:pt x="622" y="214"/>
                  </a:cubicBezTo>
                  <a:cubicBezTo>
                    <a:pt x="626" y="214"/>
                    <a:pt x="629" y="214"/>
                    <a:pt x="633" y="214"/>
                  </a:cubicBezTo>
                  <a:cubicBezTo>
                    <a:pt x="633" y="151"/>
                    <a:pt x="633" y="89"/>
                    <a:pt x="633" y="2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7">
              <a:extLst>
                <a:ext uri="{FF2B5EF4-FFF2-40B4-BE49-F238E27FC236}">
                  <a16:creationId xmlns:a16="http://schemas.microsoft.com/office/drawing/2014/main" id="{D371F0EE-F305-4D16-B4B0-0F1BEAAF2048}"/>
                </a:ext>
              </a:extLst>
            </p:cNvPr>
            <p:cNvSpPr>
              <a:spLocks/>
            </p:cNvSpPr>
            <p:nvPr/>
          </p:nvSpPr>
          <p:spPr bwMode="auto">
            <a:xfrm>
              <a:off x="1983033" y="4012893"/>
              <a:ext cx="1198563" cy="427038"/>
            </a:xfrm>
            <a:custGeom>
              <a:avLst/>
              <a:gdLst>
                <a:gd name="T0" fmla="*/ 86 w 317"/>
                <a:gd name="T1" fmla="*/ 112 h 113"/>
                <a:gd name="T2" fmla="*/ 16 w 317"/>
                <a:gd name="T3" fmla="*/ 112 h 113"/>
                <a:gd name="T4" fmla="*/ 0 w 317"/>
                <a:gd name="T5" fmla="*/ 92 h 113"/>
                <a:gd name="T6" fmla="*/ 17 w 317"/>
                <a:gd name="T7" fmla="*/ 73 h 113"/>
                <a:gd name="T8" fmla="*/ 47 w 317"/>
                <a:gd name="T9" fmla="*/ 73 h 113"/>
                <a:gd name="T10" fmla="*/ 56 w 317"/>
                <a:gd name="T11" fmla="*/ 64 h 113"/>
                <a:gd name="T12" fmla="*/ 58 w 317"/>
                <a:gd name="T13" fmla="*/ 42 h 113"/>
                <a:gd name="T14" fmla="*/ 111 w 317"/>
                <a:gd name="T15" fmla="*/ 1 h 113"/>
                <a:gd name="T16" fmla="*/ 217 w 317"/>
                <a:gd name="T17" fmla="*/ 1 h 113"/>
                <a:gd name="T18" fmla="*/ 278 w 317"/>
                <a:gd name="T19" fmla="*/ 62 h 113"/>
                <a:gd name="T20" fmla="*/ 289 w 317"/>
                <a:gd name="T21" fmla="*/ 73 h 113"/>
                <a:gd name="T22" fmla="*/ 297 w 317"/>
                <a:gd name="T23" fmla="*/ 73 h 113"/>
                <a:gd name="T24" fmla="*/ 317 w 317"/>
                <a:gd name="T25" fmla="*/ 93 h 113"/>
                <a:gd name="T26" fmla="*/ 297 w 317"/>
                <a:gd name="T27" fmla="*/ 112 h 113"/>
                <a:gd name="T28" fmla="*/ 243 w 317"/>
                <a:gd name="T29" fmla="*/ 112 h 113"/>
                <a:gd name="T30" fmla="*/ 243 w 317"/>
                <a:gd name="T31" fmla="*/ 70 h 113"/>
                <a:gd name="T32" fmla="*/ 210 w 317"/>
                <a:gd name="T33" fmla="*/ 36 h 113"/>
                <a:gd name="T34" fmla="*/ 117 w 317"/>
                <a:gd name="T35" fmla="*/ 36 h 113"/>
                <a:gd name="T36" fmla="*/ 86 w 317"/>
                <a:gd name="T37" fmla="*/ 67 h 113"/>
                <a:gd name="T38" fmla="*/ 86 w 317"/>
                <a:gd name="T3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7" h="113">
                  <a:moveTo>
                    <a:pt x="86" y="112"/>
                  </a:moveTo>
                  <a:cubicBezTo>
                    <a:pt x="62" y="112"/>
                    <a:pt x="39" y="113"/>
                    <a:pt x="16" y="112"/>
                  </a:cubicBezTo>
                  <a:cubicBezTo>
                    <a:pt x="7" y="112"/>
                    <a:pt x="0" y="103"/>
                    <a:pt x="0" y="92"/>
                  </a:cubicBezTo>
                  <a:cubicBezTo>
                    <a:pt x="0" y="82"/>
                    <a:pt x="7" y="73"/>
                    <a:pt x="17" y="73"/>
                  </a:cubicBezTo>
                  <a:cubicBezTo>
                    <a:pt x="27" y="73"/>
                    <a:pt x="37" y="72"/>
                    <a:pt x="47" y="73"/>
                  </a:cubicBezTo>
                  <a:cubicBezTo>
                    <a:pt x="54" y="73"/>
                    <a:pt x="56" y="71"/>
                    <a:pt x="56" y="64"/>
                  </a:cubicBezTo>
                  <a:cubicBezTo>
                    <a:pt x="55" y="57"/>
                    <a:pt x="56" y="49"/>
                    <a:pt x="58" y="42"/>
                  </a:cubicBezTo>
                  <a:cubicBezTo>
                    <a:pt x="62" y="21"/>
                    <a:pt x="82" y="0"/>
                    <a:pt x="111" y="1"/>
                  </a:cubicBezTo>
                  <a:cubicBezTo>
                    <a:pt x="146" y="2"/>
                    <a:pt x="182" y="2"/>
                    <a:pt x="217" y="1"/>
                  </a:cubicBezTo>
                  <a:cubicBezTo>
                    <a:pt x="246" y="0"/>
                    <a:pt x="281" y="28"/>
                    <a:pt x="278" y="62"/>
                  </a:cubicBezTo>
                  <a:cubicBezTo>
                    <a:pt x="277" y="71"/>
                    <a:pt x="280" y="74"/>
                    <a:pt x="289" y="73"/>
                  </a:cubicBezTo>
                  <a:cubicBezTo>
                    <a:pt x="291" y="73"/>
                    <a:pt x="295" y="73"/>
                    <a:pt x="297" y="73"/>
                  </a:cubicBezTo>
                  <a:cubicBezTo>
                    <a:pt x="310" y="73"/>
                    <a:pt x="317" y="81"/>
                    <a:pt x="317" y="93"/>
                  </a:cubicBezTo>
                  <a:cubicBezTo>
                    <a:pt x="317" y="105"/>
                    <a:pt x="309" y="112"/>
                    <a:pt x="297" y="112"/>
                  </a:cubicBezTo>
                  <a:cubicBezTo>
                    <a:pt x="279" y="112"/>
                    <a:pt x="262" y="112"/>
                    <a:pt x="243" y="112"/>
                  </a:cubicBezTo>
                  <a:cubicBezTo>
                    <a:pt x="243" y="98"/>
                    <a:pt x="243" y="84"/>
                    <a:pt x="243" y="70"/>
                  </a:cubicBezTo>
                  <a:cubicBezTo>
                    <a:pt x="243" y="46"/>
                    <a:pt x="234" y="36"/>
                    <a:pt x="210" y="36"/>
                  </a:cubicBezTo>
                  <a:cubicBezTo>
                    <a:pt x="179" y="36"/>
                    <a:pt x="148" y="36"/>
                    <a:pt x="117" y="36"/>
                  </a:cubicBezTo>
                  <a:cubicBezTo>
                    <a:pt x="94" y="36"/>
                    <a:pt x="86" y="44"/>
                    <a:pt x="86" y="67"/>
                  </a:cubicBezTo>
                  <a:cubicBezTo>
                    <a:pt x="86" y="82"/>
                    <a:pt x="86" y="96"/>
                    <a:pt x="86" y="1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8">
              <a:extLst>
                <a:ext uri="{FF2B5EF4-FFF2-40B4-BE49-F238E27FC236}">
                  <a16:creationId xmlns:a16="http://schemas.microsoft.com/office/drawing/2014/main" id="{39A62757-A0FA-4449-A991-59536E6DF673}"/>
                </a:ext>
              </a:extLst>
            </p:cNvPr>
            <p:cNvSpPr>
              <a:spLocks/>
            </p:cNvSpPr>
            <p:nvPr/>
          </p:nvSpPr>
          <p:spPr bwMode="auto">
            <a:xfrm>
              <a:off x="2443408" y="5184468"/>
              <a:ext cx="287338" cy="427038"/>
            </a:xfrm>
            <a:custGeom>
              <a:avLst/>
              <a:gdLst>
                <a:gd name="T0" fmla="*/ 0 w 76"/>
                <a:gd name="T1" fmla="*/ 0 h 113"/>
                <a:gd name="T2" fmla="*/ 75 w 76"/>
                <a:gd name="T3" fmla="*/ 0 h 113"/>
                <a:gd name="T4" fmla="*/ 75 w 76"/>
                <a:gd name="T5" fmla="*/ 81 h 113"/>
                <a:gd name="T6" fmla="*/ 37 w 76"/>
                <a:gd name="T7" fmla="*/ 113 h 113"/>
                <a:gd name="T8" fmla="*/ 0 w 76"/>
                <a:gd name="T9" fmla="*/ 77 h 113"/>
                <a:gd name="T10" fmla="*/ 0 w 76"/>
                <a:gd name="T11" fmla="*/ 0 h 113"/>
              </a:gdLst>
              <a:ahLst/>
              <a:cxnLst>
                <a:cxn ang="0">
                  <a:pos x="T0" y="T1"/>
                </a:cxn>
                <a:cxn ang="0">
                  <a:pos x="T2" y="T3"/>
                </a:cxn>
                <a:cxn ang="0">
                  <a:pos x="T4" y="T5"/>
                </a:cxn>
                <a:cxn ang="0">
                  <a:pos x="T6" y="T7"/>
                </a:cxn>
                <a:cxn ang="0">
                  <a:pos x="T8" y="T9"/>
                </a:cxn>
                <a:cxn ang="0">
                  <a:pos x="T10" y="T11"/>
                </a:cxn>
              </a:cxnLst>
              <a:rect l="0" t="0" r="r" b="b"/>
              <a:pathLst>
                <a:path w="76" h="113">
                  <a:moveTo>
                    <a:pt x="0" y="0"/>
                  </a:moveTo>
                  <a:cubicBezTo>
                    <a:pt x="26" y="0"/>
                    <a:pt x="50" y="0"/>
                    <a:pt x="75" y="0"/>
                  </a:cubicBezTo>
                  <a:cubicBezTo>
                    <a:pt x="75" y="27"/>
                    <a:pt x="76" y="54"/>
                    <a:pt x="75" y="81"/>
                  </a:cubicBezTo>
                  <a:cubicBezTo>
                    <a:pt x="74" y="98"/>
                    <a:pt x="54" y="113"/>
                    <a:pt x="37" y="113"/>
                  </a:cubicBezTo>
                  <a:cubicBezTo>
                    <a:pt x="19" y="112"/>
                    <a:pt x="1" y="96"/>
                    <a:pt x="0" y="77"/>
                  </a:cubicBezTo>
                  <a:cubicBezTo>
                    <a:pt x="0" y="52"/>
                    <a:pt x="0" y="26"/>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6" name="Rectángulo 25">
            <a:extLst>
              <a:ext uri="{FF2B5EF4-FFF2-40B4-BE49-F238E27FC236}">
                <a16:creationId xmlns:a16="http://schemas.microsoft.com/office/drawing/2014/main" id="{825133F5-7890-43EC-A06F-C69ABCCC23BE}"/>
              </a:ext>
            </a:extLst>
          </p:cNvPr>
          <p:cNvSpPr/>
          <p:nvPr/>
        </p:nvSpPr>
        <p:spPr>
          <a:xfrm>
            <a:off x="377110" y="528486"/>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8087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3"/>
          </p:nvPr>
        </p:nvSpPr>
        <p:spPr/>
        <p:txBody>
          <a:bodyPr/>
          <a:lstStyle/>
          <a:p>
            <a:r>
              <a:rPr lang="es-ES" dirty="0"/>
              <a:t>2</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body" sz="quarter" idx="15"/>
          </p:nvPr>
        </p:nvSpPr>
        <p:spPr/>
        <p:txBody>
          <a:bodyPr/>
          <a:lstStyle/>
          <a:p>
            <a:r>
              <a:rPr lang="es-ES" dirty="0"/>
              <a:t>Background   •   Topic &amp; Objectives</a:t>
            </a:r>
          </a:p>
        </p:txBody>
      </p:sp>
      <p:cxnSp>
        <p:nvCxnSpPr>
          <p:cNvPr id="5" name="Conector recto 4">
            <a:extLst>
              <a:ext uri="{FF2B5EF4-FFF2-40B4-BE49-F238E27FC236}">
                <a16:creationId xmlns:a16="http://schemas.microsoft.com/office/drawing/2014/main" id="{3C55FE01-3E27-704D-BC31-3511D3138E59}"/>
              </a:ext>
            </a:extLst>
          </p:cNvPr>
          <p:cNvCxnSpPr/>
          <p:nvPr/>
        </p:nvCxnSpPr>
        <p:spPr>
          <a:xfrm>
            <a:off x="4466683" y="910840"/>
            <a:ext cx="0" cy="576580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1B249736-24C6-144D-92A6-777AC0CB1CD4}"/>
              </a:ext>
            </a:extLst>
          </p:cNvPr>
          <p:cNvCxnSpPr>
            <a:cxnSpLocks/>
          </p:cNvCxnSpPr>
          <p:nvPr/>
        </p:nvCxnSpPr>
        <p:spPr>
          <a:xfrm flipH="1">
            <a:off x="377111" y="3821741"/>
            <a:ext cx="10621519" cy="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9B3EB5A1-FE73-AE42-8A1F-88C729E44A98}"/>
              </a:ext>
            </a:extLst>
          </p:cNvPr>
          <p:cNvSpPr txBox="1"/>
          <p:nvPr/>
        </p:nvSpPr>
        <p:spPr>
          <a:xfrm>
            <a:off x="646733" y="2067140"/>
            <a:ext cx="3874015" cy="1022268"/>
          </a:xfrm>
          <a:prstGeom prst="rect">
            <a:avLst/>
          </a:prstGeom>
          <a:noFill/>
        </p:spPr>
        <p:txBody>
          <a:bodyPr wrap="square" rtlCol="0">
            <a:spAutoFit/>
          </a:bodyPr>
          <a:lstStyle/>
          <a:p>
            <a:pPr>
              <a:lnSpc>
                <a:spcPct val="150000"/>
              </a:lnSpc>
            </a:pPr>
            <a:r>
              <a:rPr lang="es-ES" sz="1400" noProof="1">
                <a:solidFill>
                  <a:schemeClr val="accent4"/>
                </a:solidFill>
              </a:rPr>
              <a:t>Graduated with a Web Development AAS degree from Spokane Community College (SCC) in 2002.</a:t>
            </a:r>
          </a:p>
        </p:txBody>
      </p:sp>
      <p:sp>
        <p:nvSpPr>
          <p:cNvPr id="11" name="CuadroTexto 10">
            <a:extLst>
              <a:ext uri="{FF2B5EF4-FFF2-40B4-BE49-F238E27FC236}">
                <a16:creationId xmlns:a16="http://schemas.microsoft.com/office/drawing/2014/main" id="{2DED64DC-D521-F34F-AEA9-C3BF0D9EF2CE}"/>
              </a:ext>
            </a:extLst>
          </p:cNvPr>
          <p:cNvSpPr txBox="1"/>
          <p:nvPr/>
        </p:nvSpPr>
        <p:spPr>
          <a:xfrm>
            <a:off x="629534" y="1190216"/>
            <a:ext cx="3837149" cy="769441"/>
          </a:xfrm>
          <a:prstGeom prst="rect">
            <a:avLst/>
          </a:prstGeom>
          <a:noFill/>
        </p:spPr>
        <p:txBody>
          <a:bodyPr wrap="square" rtlCol="0">
            <a:spAutoFit/>
          </a:bodyPr>
          <a:lstStyle/>
          <a:p>
            <a:r>
              <a:rPr lang="es-ES" sz="4400" dirty="0">
                <a:solidFill>
                  <a:schemeClr val="accent2"/>
                </a:solidFill>
                <a:latin typeface="+mj-lt"/>
              </a:rPr>
              <a:t>Topic</a:t>
            </a:r>
          </a:p>
        </p:txBody>
      </p:sp>
      <p:sp>
        <p:nvSpPr>
          <p:cNvPr id="20" name="CuadroTexto 19">
            <a:extLst>
              <a:ext uri="{FF2B5EF4-FFF2-40B4-BE49-F238E27FC236}">
                <a16:creationId xmlns:a16="http://schemas.microsoft.com/office/drawing/2014/main" id="{24F2F40D-64DE-0E4C-96BF-AAD642D4BFD4}"/>
              </a:ext>
            </a:extLst>
          </p:cNvPr>
          <p:cNvSpPr txBox="1"/>
          <p:nvPr/>
        </p:nvSpPr>
        <p:spPr>
          <a:xfrm>
            <a:off x="5137429" y="2067140"/>
            <a:ext cx="3874015" cy="1022268"/>
          </a:xfrm>
          <a:prstGeom prst="rect">
            <a:avLst/>
          </a:prstGeom>
          <a:noFill/>
        </p:spPr>
        <p:txBody>
          <a:bodyPr wrap="square" rtlCol="0">
            <a:spAutoFit/>
          </a:bodyPr>
          <a:lstStyle/>
          <a:p>
            <a:pPr>
              <a:lnSpc>
                <a:spcPct val="150000"/>
              </a:lnSpc>
            </a:pPr>
            <a:r>
              <a:rPr lang="es-ES" sz="1400" noProof="1">
                <a:solidFill>
                  <a:schemeClr val="accent4"/>
                </a:solidFill>
              </a:rPr>
              <a:t>Graduated with a Web Development AAS degree from Spokane Community College (SCC) in 2002.</a:t>
            </a:r>
          </a:p>
        </p:txBody>
      </p:sp>
      <p:sp>
        <p:nvSpPr>
          <p:cNvPr id="21" name="CuadroTexto 20">
            <a:extLst>
              <a:ext uri="{FF2B5EF4-FFF2-40B4-BE49-F238E27FC236}">
                <a16:creationId xmlns:a16="http://schemas.microsoft.com/office/drawing/2014/main" id="{F6A10709-8D66-5540-A51C-DA27D401B71D}"/>
              </a:ext>
            </a:extLst>
          </p:cNvPr>
          <p:cNvSpPr txBox="1"/>
          <p:nvPr/>
        </p:nvSpPr>
        <p:spPr>
          <a:xfrm>
            <a:off x="5120230" y="1190216"/>
            <a:ext cx="3837149" cy="769441"/>
          </a:xfrm>
          <a:prstGeom prst="rect">
            <a:avLst/>
          </a:prstGeom>
          <a:noFill/>
        </p:spPr>
        <p:txBody>
          <a:bodyPr wrap="square" rtlCol="0">
            <a:spAutoFit/>
          </a:bodyPr>
          <a:lstStyle/>
          <a:p>
            <a:r>
              <a:rPr lang="es-ES" sz="4400" dirty="0">
                <a:solidFill>
                  <a:schemeClr val="accent2"/>
                </a:solidFill>
                <a:latin typeface="+mj-lt"/>
              </a:rPr>
              <a:t>Question</a:t>
            </a:r>
          </a:p>
        </p:txBody>
      </p:sp>
      <p:sp>
        <p:nvSpPr>
          <p:cNvPr id="23" name="CuadroTexto 22">
            <a:extLst>
              <a:ext uri="{FF2B5EF4-FFF2-40B4-BE49-F238E27FC236}">
                <a16:creationId xmlns:a16="http://schemas.microsoft.com/office/drawing/2014/main" id="{122F7075-A296-7748-91CA-99181A99474F}"/>
              </a:ext>
            </a:extLst>
          </p:cNvPr>
          <p:cNvSpPr txBox="1"/>
          <p:nvPr/>
        </p:nvSpPr>
        <p:spPr>
          <a:xfrm>
            <a:off x="646733" y="5065173"/>
            <a:ext cx="3874015" cy="1022268"/>
          </a:xfrm>
          <a:prstGeom prst="rect">
            <a:avLst/>
          </a:prstGeom>
          <a:noFill/>
        </p:spPr>
        <p:txBody>
          <a:bodyPr wrap="square" rtlCol="0">
            <a:spAutoFit/>
          </a:bodyPr>
          <a:lstStyle/>
          <a:p>
            <a:pPr>
              <a:lnSpc>
                <a:spcPct val="150000"/>
              </a:lnSpc>
            </a:pPr>
            <a:r>
              <a:rPr lang="es-ES" sz="1400" noProof="1">
                <a:solidFill>
                  <a:schemeClr val="accent4"/>
                </a:solidFill>
              </a:rPr>
              <a:t>Graduated with a Web Development AAS degree from Spokane Community College (SCC) in 2002.</a:t>
            </a:r>
          </a:p>
        </p:txBody>
      </p:sp>
      <p:sp>
        <p:nvSpPr>
          <p:cNvPr id="24" name="CuadroTexto 23">
            <a:extLst>
              <a:ext uri="{FF2B5EF4-FFF2-40B4-BE49-F238E27FC236}">
                <a16:creationId xmlns:a16="http://schemas.microsoft.com/office/drawing/2014/main" id="{C94B99FD-176C-9943-BB5F-F1279BD4A200}"/>
              </a:ext>
            </a:extLst>
          </p:cNvPr>
          <p:cNvSpPr txBox="1"/>
          <p:nvPr/>
        </p:nvSpPr>
        <p:spPr>
          <a:xfrm>
            <a:off x="629534" y="4188249"/>
            <a:ext cx="3837149" cy="769441"/>
          </a:xfrm>
          <a:prstGeom prst="rect">
            <a:avLst/>
          </a:prstGeom>
          <a:noFill/>
        </p:spPr>
        <p:txBody>
          <a:bodyPr wrap="square" rtlCol="0">
            <a:spAutoFit/>
          </a:bodyPr>
          <a:lstStyle/>
          <a:p>
            <a:r>
              <a:rPr lang="es-ES" sz="4400" dirty="0">
                <a:solidFill>
                  <a:schemeClr val="accent2"/>
                </a:solidFill>
                <a:latin typeface="+mj-lt"/>
              </a:rPr>
              <a:t>Answer</a:t>
            </a:r>
          </a:p>
        </p:txBody>
      </p:sp>
      <p:sp>
        <p:nvSpPr>
          <p:cNvPr id="26" name="CuadroTexto 25">
            <a:extLst>
              <a:ext uri="{FF2B5EF4-FFF2-40B4-BE49-F238E27FC236}">
                <a16:creationId xmlns:a16="http://schemas.microsoft.com/office/drawing/2014/main" id="{5411A25D-57CD-2243-96F4-8D7351FD1068}"/>
              </a:ext>
            </a:extLst>
          </p:cNvPr>
          <p:cNvSpPr txBox="1"/>
          <p:nvPr/>
        </p:nvSpPr>
        <p:spPr>
          <a:xfrm>
            <a:off x="5163388" y="5065173"/>
            <a:ext cx="3874015" cy="1022268"/>
          </a:xfrm>
          <a:prstGeom prst="rect">
            <a:avLst/>
          </a:prstGeom>
          <a:noFill/>
        </p:spPr>
        <p:txBody>
          <a:bodyPr wrap="square" rtlCol="0">
            <a:spAutoFit/>
          </a:bodyPr>
          <a:lstStyle/>
          <a:p>
            <a:pPr>
              <a:lnSpc>
                <a:spcPct val="150000"/>
              </a:lnSpc>
            </a:pPr>
            <a:r>
              <a:rPr lang="es-ES" sz="1400" noProof="1">
                <a:solidFill>
                  <a:schemeClr val="accent4"/>
                </a:solidFill>
              </a:rPr>
              <a:t>Graduated with a Web Development AAS degree from Spokane Community College (SCC) in 2002.</a:t>
            </a:r>
          </a:p>
        </p:txBody>
      </p:sp>
      <p:sp>
        <p:nvSpPr>
          <p:cNvPr id="27" name="CuadroTexto 26">
            <a:extLst>
              <a:ext uri="{FF2B5EF4-FFF2-40B4-BE49-F238E27FC236}">
                <a16:creationId xmlns:a16="http://schemas.microsoft.com/office/drawing/2014/main" id="{40E327E4-29B6-6045-A881-8BC6E5DDCC41}"/>
              </a:ext>
            </a:extLst>
          </p:cNvPr>
          <p:cNvSpPr txBox="1"/>
          <p:nvPr/>
        </p:nvSpPr>
        <p:spPr>
          <a:xfrm>
            <a:off x="5146189" y="4188249"/>
            <a:ext cx="3837149" cy="769441"/>
          </a:xfrm>
          <a:prstGeom prst="rect">
            <a:avLst/>
          </a:prstGeom>
          <a:noFill/>
        </p:spPr>
        <p:txBody>
          <a:bodyPr wrap="square" rtlCol="0">
            <a:spAutoFit/>
          </a:bodyPr>
          <a:lstStyle/>
          <a:p>
            <a:r>
              <a:rPr lang="es-ES" sz="4400" dirty="0">
                <a:solidFill>
                  <a:schemeClr val="accent2"/>
                </a:solidFill>
                <a:latin typeface="+mj-lt"/>
              </a:rPr>
              <a:t>Objectives</a:t>
            </a:r>
          </a:p>
        </p:txBody>
      </p:sp>
      <p:pic>
        <p:nvPicPr>
          <p:cNvPr id="22530" name="Picture 2" descr="hombre sosteniendo la mano del bebé">
            <a:extLst>
              <a:ext uri="{FF2B5EF4-FFF2-40B4-BE49-F238E27FC236}">
                <a16:creationId xmlns:a16="http://schemas.microsoft.com/office/drawing/2014/main" id="{C219366E-1BFA-40BC-B47B-0271222D2C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888" r="32641"/>
          <a:stretch/>
        </p:blipFill>
        <p:spPr bwMode="auto">
          <a:xfrm>
            <a:off x="8908627" y="3175"/>
            <a:ext cx="3283373" cy="63627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ángulo 28">
            <a:extLst>
              <a:ext uri="{FF2B5EF4-FFF2-40B4-BE49-F238E27FC236}">
                <a16:creationId xmlns:a16="http://schemas.microsoft.com/office/drawing/2014/main" id="{9DCF590A-FFC4-4A32-9E38-602173501986}"/>
              </a:ext>
            </a:extLst>
          </p:cNvPr>
          <p:cNvSpPr/>
          <p:nvPr/>
        </p:nvSpPr>
        <p:spPr>
          <a:xfrm>
            <a:off x="377110" y="6248091"/>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0388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ombre con suéter gris tirado en el suelo junto al hombre con camisa negra">
            <a:extLst>
              <a:ext uri="{FF2B5EF4-FFF2-40B4-BE49-F238E27FC236}">
                <a16:creationId xmlns:a16="http://schemas.microsoft.com/office/drawing/2014/main" id="{689E4E60-0AEE-468B-BF63-9BE4F786A963}"/>
              </a:ext>
            </a:extLst>
          </p:cNvPr>
          <p:cNvPicPr>
            <a:picLocks noGrp="1" noChangeAspect="1" noChangeArrowheads="1"/>
          </p:cNvPicPr>
          <p:nvPr>
            <p:ph type="pic" sz="quarter" idx="16"/>
          </p:nvPr>
        </p:nvPicPr>
        <p:blipFill rotWithShape="1">
          <a:blip r:embed="rId2">
            <a:extLst>
              <a:ext uri="{28A0092B-C50C-407E-A947-70E740481C1C}">
                <a14:useLocalDpi xmlns:a14="http://schemas.microsoft.com/office/drawing/2010/main" val="0"/>
              </a:ext>
            </a:extLst>
          </a:blip>
          <a:srcRect l="12373" t="15653" b="15653"/>
          <a:stretch/>
        </p:blipFill>
        <p:spPr bwMode="auto">
          <a:xfrm>
            <a:off x="6850251" y="554468"/>
            <a:ext cx="5341748" cy="5757423"/>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texto 1">
            <a:extLst>
              <a:ext uri="{FF2B5EF4-FFF2-40B4-BE49-F238E27FC236}">
                <a16:creationId xmlns:a16="http://schemas.microsoft.com/office/drawing/2014/main" id="{D7FE50F4-28FD-FA49-A400-B9753158F7AB}"/>
              </a:ext>
            </a:extLst>
          </p:cNvPr>
          <p:cNvSpPr>
            <a:spLocks noGrp="1"/>
          </p:cNvSpPr>
          <p:nvPr>
            <p:ph type="body" sz="quarter" idx="13"/>
          </p:nvPr>
        </p:nvSpPr>
        <p:spPr/>
        <p:txBody>
          <a:bodyPr/>
          <a:lstStyle/>
          <a:p>
            <a:r>
              <a:rPr lang="es-ES" dirty="0"/>
              <a:t>2</a:t>
            </a:r>
          </a:p>
        </p:txBody>
      </p:sp>
      <p:sp>
        <p:nvSpPr>
          <p:cNvPr id="3" name="Marcador de texto 2">
            <a:extLst>
              <a:ext uri="{FF2B5EF4-FFF2-40B4-BE49-F238E27FC236}">
                <a16:creationId xmlns:a16="http://schemas.microsoft.com/office/drawing/2014/main" id="{A1EC68DE-F40B-7846-8C63-47320C2ED908}"/>
              </a:ext>
            </a:extLst>
          </p:cNvPr>
          <p:cNvSpPr>
            <a:spLocks noGrp="1"/>
          </p:cNvSpPr>
          <p:nvPr>
            <p:ph type="body" sz="quarter" idx="15"/>
          </p:nvPr>
        </p:nvSpPr>
        <p:spPr/>
        <p:txBody>
          <a:bodyPr/>
          <a:lstStyle/>
          <a:p>
            <a:r>
              <a:rPr lang="es-ES" dirty="0"/>
              <a:t>Background   •   Topic &amp; Objectives</a:t>
            </a:r>
          </a:p>
        </p:txBody>
      </p:sp>
      <p:sp>
        <p:nvSpPr>
          <p:cNvPr id="4" name="Marcador de texto 3">
            <a:extLst>
              <a:ext uri="{FF2B5EF4-FFF2-40B4-BE49-F238E27FC236}">
                <a16:creationId xmlns:a16="http://schemas.microsoft.com/office/drawing/2014/main" id="{C442BED8-1028-5941-ACED-08C4E5286BB8}"/>
              </a:ext>
            </a:extLst>
          </p:cNvPr>
          <p:cNvSpPr>
            <a:spLocks noGrp="1"/>
          </p:cNvSpPr>
          <p:nvPr>
            <p:ph type="body" sz="quarter" idx="17"/>
          </p:nvPr>
        </p:nvSpPr>
        <p:spPr>
          <a:xfrm>
            <a:off x="821531" y="1212916"/>
            <a:ext cx="10548937" cy="992238"/>
          </a:xfrm>
        </p:spPr>
        <p:txBody>
          <a:bodyPr>
            <a:noAutofit/>
          </a:bodyPr>
          <a:lstStyle/>
          <a:p>
            <a:r>
              <a:rPr lang="es-ES" sz="4400" noProof="1"/>
              <a:t>Why is this </a:t>
            </a:r>
            <a:r>
              <a:rPr lang="es-ES" sz="4400" noProof="1">
                <a:solidFill>
                  <a:schemeClr val="accent2"/>
                </a:solidFill>
              </a:rPr>
              <a:t>important</a:t>
            </a:r>
            <a:r>
              <a:rPr lang="es-ES" sz="4400" noProof="1"/>
              <a:t>?</a:t>
            </a:r>
          </a:p>
        </p:txBody>
      </p:sp>
      <p:sp>
        <p:nvSpPr>
          <p:cNvPr id="5" name="CuadroTexto 4">
            <a:extLst>
              <a:ext uri="{FF2B5EF4-FFF2-40B4-BE49-F238E27FC236}">
                <a16:creationId xmlns:a16="http://schemas.microsoft.com/office/drawing/2014/main" id="{80DA5BD9-64F2-E849-A4FE-2A2F8532DA7C}"/>
              </a:ext>
            </a:extLst>
          </p:cNvPr>
          <p:cNvSpPr txBox="1"/>
          <p:nvPr/>
        </p:nvSpPr>
        <p:spPr>
          <a:xfrm>
            <a:off x="839788" y="2499546"/>
            <a:ext cx="4885791" cy="2961260"/>
          </a:xfrm>
          <a:prstGeom prst="rect">
            <a:avLst/>
          </a:prstGeom>
          <a:noFill/>
        </p:spPr>
        <p:txBody>
          <a:bodyPr wrap="square" rtlCol="0">
            <a:spAutoFit/>
          </a:bodyPr>
          <a:lstStyle/>
          <a:p>
            <a:pPr>
              <a:lnSpc>
                <a:spcPct val="150000"/>
              </a:lnSpc>
            </a:pPr>
            <a:r>
              <a:rPr lang="es-ES" sz="1400" noProof="1">
                <a:solidFill>
                  <a:schemeClr val="accent5"/>
                </a:solidFill>
              </a:rPr>
              <a:t>Vestibulum ultricies, elit et tincidunt tempor, quam purus malesuada ante, fringilla tempor massa tortor quis orci. Vivamus finibus lacus nisi, at volutpat lacus euismod vitae. Phasellus lacus odi.</a:t>
            </a:r>
          </a:p>
          <a:p>
            <a:pPr>
              <a:lnSpc>
                <a:spcPct val="150000"/>
              </a:lnSpc>
            </a:pPr>
            <a:r>
              <a:rPr lang="es-ES" sz="1400" noProof="1">
                <a:solidFill>
                  <a:schemeClr val="accent5"/>
                </a:solidFill>
              </a:rPr>
              <a:t>Donec quis ligula ex. Morbi ex lectus, ullamcorper at augue id, gravida laoreet libero. Etiam id ipsum quis massa consequat bibendum eu id quam. Sed vel pharetra risus, sagittis condimentum velit. Lorem ipsum dolor sit amet, consectetur adipiscing elit.</a:t>
            </a:r>
          </a:p>
        </p:txBody>
      </p:sp>
      <p:cxnSp>
        <p:nvCxnSpPr>
          <p:cNvPr id="10" name="Conector recto 9">
            <a:extLst>
              <a:ext uri="{FF2B5EF4-FFF2-40B4-BE49-F238E27FC236}">
                <a16:creationId xmlns:a16="http://schemas.microsoft.com/office/drawing/2014/main" id="{6ABC7531-2E10-7E4C-BA58-22242E25CBE8}"/>
              </a:ext>
            </a:extLst>
          </p:cNvPr>
          <p:cNvCxnSpPr>
            <a:cxnSpLocks/>
          </p:cNvCxnSpPr>
          <p:nvPr/>
        </p:nvCxnSpPr>
        <p:spPr>
          <a:xfrm flipH="1">
            <a:off x="937064" y="2175519"/>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ectángulo 11">
            <a:extLst>
              <a:ext uri="{FF2B5EF4-FFF2-40B4-BE49-F238E27FC236}">
                <a16:creationId xmlns:a16="http://schemas.microsoft.com/office/drawing/2014/main" id="{50902644-1019-44B8-A7D3-2B7491B549B4}"/>
              </a:ext>
            </a:extLst>
          </p:cNvPr>
          <p:cNvSpPr/>
          <p:nvPr/>
        </p:nvSpPr>
        <p:spPr>
          <a:xfrm>
            <a:off x="377110" y="6198670"/>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57799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5680836" y="3501193"/>
            <a:ext cx="5873855" cy="1065934"/>
          </a:xfrm>
        </p:spPr>
        <p:txBody>
          <a:bodyPr>
            <a:normAutofit fontScale="90000"/>
          </a:bodyPr>
          <a:lstStyle/>
          <a:p>
            <a:r>
              <a:rPr lang="es-ES" dirty="0"/>
              <a:t>The Project</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subTitle" idx="1"/>
          </p:nvPr>
        </p:nvSpPr>
        <p:spPr>
          <a:xfrm>
            <a:off x="5814291" y="4595276"/>
            <a:ext cx="5708361" cy="350129"/>
          </a:xfrm>
        </p:spPr>
        <p:txBody>
          <a:bodyPr>
            <a:normAutofit fontScale="77500" lnSpcReduction="20000"/>
          </a:bodyPr>
          <a:lstStyle/>
          <a:p>
            <a:r>
              <a:rPr lang="es-ES" noProof="1"/>
              <a:t>The long and winding road.</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5680075" y="2326311"/>
            <a:ext cx="5873750" cy="1066800"/>
          </a:xfrm>
        </p:spPr>
        <p:txBody>
          <a:bodyPr/>
          <a:lstStyle/>
          <a:p>
            <a:r>
              <a:rPr lang="es-ES" dirty="0"/>
              <a:t>3.</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5938277" y="4945405"/>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506" name="Picture 2" descr="hombre en suéter azul besando a mujer en camisa de lunares blanca y azul en la playa durante">
            <a:extLst>
              <a:ext uri="{FF2B5EF4-FFF2-40B4-BE49-F238E27FC236}">
                <a16:creationId xmlns:a16="http://schemas.microsoft.com/office/drawing/2014/main" id="{3295DA1B-6DB2-4AF5-B83C-20B31C45E6B1}"/>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6925" b="69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CA6C1072-F1FC-428E-8A71-D08DD0DD35F5}"/>
              </a:ext>
            </a:extLst>
          </p:cNvPr>
          <p:cNvSpPr txBox="1">
            <a:spLocks/>
          </p:cNvSpPr>
          <p:nvPr/>
        </p:nvSpPr>
        <p:spPr>
          <a:xfrm>
            <a:off x="5814291" y="4911113"/>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Free Template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1" name="Franja diagonal 10">
            <a:extLst>
              <a:ext uri="{FF2B5EF4-FFF2-40B4-BE49-F238E27FC236}">
                <a16:creationId xmlns:a16="http://schemas.microsoft.com/office/drawing/2014/main" id="{42F98B33-0479-485B-B31F-D0A72FF45669}"/>
              </a:ext>
            </a:extLst>
          </p:cNvPr>
          <p:cNvSpPr/>
          <p:nvPr/>
        </p:nvSpPr>
        <p:spPr>
          <a:xfrm>
            <a:off x="0" y="0"/>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Freeform 6">
            <a:extLst>
              <a:ext uri="{FF2B5EF4-FFF2-40B4-BE49-F238E27FC236}">
                <a16:creationId xmlns:a16="http://schemas.microsoft.com/office/drawing/2014/main" id="{5B187322-EFA7-4E40-828A-7EE41CE6108A}"/>
              </a:ext>
            </a:extLst>
          </p:cNvPr>
          <p:cNvSpPr>
            <a:spLocks noEditPoints="1"/>
          </p:cNvSpPr>
          <p:nvPr/>
        </p:nvSpPr>
        <p:spPr bwMode="auto">
          <a:xfrm>
            <a:off x="9515475" y="401637"/>
            <a:ext cx="2030413" cy="1404938"/>
          </a:xfrm>
          <a:custGeom>
            <a:avLst/>
            <a:gdLst>
              <a:gd name="T0" fmla="*/ 89 w 537"/>
              <a:gd name="T1" fmla="*/ 268 h 372"/>
              <a:gd name="T2" fmla="*/ 89 w 537"/>
              <a:gd name="T3" fmla="*/ 193 h 372"/>
              <a:gd name="T4" fmla="*/ 244 w 537"/>
              <a:gd name="T5" fmla="*/ 15 h 372"/>
              <a:gd name="T6" fmla="*/ 451 w 537"/>
              <a:gd name="T7" fmla="*/ 157 h 372"/>
              <a:gd name="T8" fmla="*/ 454 w 537"/>
              <a:gd name="T9" fmla="*/ 199 h 372"/>
              <a:gd name="T10" fmla="*/ 454 w 537"/>
              <a:gd name="T11" fmla="*/ 269 h 372"/>
              <a:gd name="T12" fmla="*/ 457 w 537"/>
              <a:gd name="T13" fmla="*/ 271 h 372"/>
              <a:gd name="T14" fmla="*/ 477 w 537"/>
              <a:gd name="T15" fmla="*/ 254 h 372"/>
              <a:gd name="T16" fmla="*/ 510 w 537"/>
              <a:gd name="T17" fmla="*/ 242 h 372"/>
              <a:gd name="T18" fmla="*/ 535 w 537"/>
              <a:gd name="T19" fmla="*/ 269 h 372"/>
              <a:gd name="T20" fmla="*/ 526 w 537"/>
              <a:gd name="T21" fmla="*/ 300 h 372"/>
              <a:gd name="T22" fmla="*/ 459 w 537"/>
              <a:gd name="T23" fmla="*/ 341 h 372"/>
              <a:gd name="T24" fmla="*/ 327 w 537"/>
              <a:gd name="T25" fmla="*/ 368 h 372"/>
              <a:gd name="T26" fmla="*/ 178 w 537"/>
              <a:gd name="T27" fmla="*/ 365 h 372"/>
              <a:gd name="T28" fmla="*/ 50 w 537"/>
              <a:gd name="T29" fmla="*/ 326 h 372"/>
              <a:gd name="T30" fmla="*/ 15 w 537"/>
              <a:gd name="T31" fmla="*/ 300 h 372"/>
              <a:gd name="T32" fmla="*/ 15 w 537"/>
              <a:gd name="T33" fmla="*/ 250 h 372"/>
              <a:gd name="T34" fmla="*/ 64 w 537"/>
              <a:gd name="T35" fmla="*/ 253 h 372"/>
              <a:gd name="T36" fmla="*/ 87 w 537"/>
              <a:gd name="T37" fmla="*/ 270 h 372"/>
              <a:gd name="T38" fmla="*/ 89 w 537"/>
              <a:gd name="T39" fmla="*/ 268 h 372"/>
              <a:gd name="T40" fmla="*/ 129 w 537"/>
              <a:gd name="T41" fmla="*/ 200 h 372"/>
              <a:gd name="T42" fmla="*/ 129 w 537"/>
              <a:gd name="T43" fmla="*/ 228 h 372"/>
              <a:gd name="T44" fmla="*/ 144 w 537"/>
              <a:gd name="T45" fmla="*/ 242 h 372"/>
              <a:gd name="T46" fmla="*/ 159 w 537"/>
              <a:gd name="T47" fmla="*/ 229 h 372"/>
              <a:gd name="T48" fmla="*/ 160 w 537"/>
              <a:gd name="T49" fmla="*/ 181 h 372"/>
              <a:gd name="T50" fmla="*/ 173 w 537"/>
              <a:gd name="T51" fmla="*/ 132 h 372"/>
              <a:gd name="T52" fmla="*/ 186 w 537"/>
              <a:gd name="T53" fmla="*/ 112 h 372"/>
              <a:gd name="T54" fmla="*/ 177 w 537"/>
              <a:gd name="T55" fmla="*/ 85 h 372"/>
              <a:gd name="T56" fmla="*/ 159 w 537"/>
              <a:gd name="T57" fmla="*/ 94 h 372"/>
              <a:gd name="T58" fmla="*/ 129 w 537"/>
              <a:gd name="T59" fmla="*/ 20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37" h="372">
                <a:moveTo>
                  <a:pt x="89" y="268"/>
                </a:moveTo>
                <a:cubicBezTo>
                  <a:pt x="89" y="243"/>
                  <a:pt x="89" y="218"/>
                  <a:pt x="89" y="193"/>
                </a:cubicBezTo>
                <a:cubicBezTo>
                  <a:pt x="89" y="104"/>
                  <a:pt x="155" y="28"/>
                  <a:pt x="244" y="15"/>
                </a:cubicBezTo>
                <a:cubicBezTo>
                  <a:pt x="341" y="0"/>
                  <a:pt x="430" y="61"/>
                  <a:pt x="451" y="157"/>
                </a:cubicBezTo>
                <a:cubicBezTo>
                  <a:pt x="454" y="171"/>
                  <a:pt x="454" y="185"/>
                  <a:pt x="454" y="199"/>
                </a:cubicBezTo>
                <a:cubicBezTo>
                  <a:pt x="455" y="222"/>
                  <a:pt x="454" y="246"/>
                  <a:pt x="454" y="269"/>
                </a:cubicBezTo>
                <a:cubicBezTo>
                  <a:pt x="455" y="270"/>
                  <a:pt x="456" y="270"/>
                  <a:pt x="457" y="271"/>
                </a:cubicBezTo>
                <a:cubicBezTo>
                  <a:pt x="464" y="265"/>
                  <a:pt x="471" y="260"/>
                  <a:pt x="477" y="254"/>
                </a:cubicBezTo>
                <a:cubicBezTo>
                  <a:pt x="486" y="244"/>
                  <a:pt x="497" y="239"/>
                  <a:pt x="510" y="242"/>
                </a:cubicBezTo>
                <a:cubicBezTo>
                  <a:pt x="524" y="246"/>
                  <a:pt x="532" y="255"/>
                  <a:pt x="535" y="269"/>
                </a:cubicBezTo>
                <a:cubicBezTo>
                  <a:pt x="537" y="281"/>
                  <a:pt x="534" y="291"/>
                  <a:pt x="526" y="300"/>
                </a:cubicBezTo>
                <a:cubicBezTo>
                  <a:pt x="507" y="320"/>
                  <a:pt x="484" y="332"/>
                  <a:pt x="459" y="341"/>
                </a:cubicBezTo>
                <a:cubicBezTo>
                  <a:pt x="416" y="357"/>
                  <a:pt x="372" y="365"/>
                  <a:pt x="327" y="368"/>
                </a:cubicBezTo>
                <a:cubicBezTo>
                  <a:pt x="277" y="372"/>
                  <a:pt x="228" y="371"/>
                  <a:pt x="178" y="365"/>
                </a:cubicBezTo>
                <a:cubicBezTo>
                  <a:pt x="134" y="358"/>
                  <a:pt x="90" y="348"/>
                  <a:pt x="50" y="326"/>
                </a:cubicBezTo>
                <a:cubicBezTo>
                  <a:pt x="37" y="319"/>
                  <a:pt x="25" y="310"/>
                  <a:pt x="15" y="300"/>
                </a:cubicBezTo>
                <a:cubicBezTo>
                  <a:pt x="0" y="285"/>
                  <a:pt x="1" y="264"/>
                  <a:pt x="15" y="250"/>
                </a:cubicBezTo>
                <a:cubicBezTo>
                  <a:pt x="29" y="237"/>
                  <a:pt x="49" y="239"/>
                  <a:pt x="64" y="253"/>
                </a:cubicBezTo>
                <a:cubicBezTo>
                  <a:pt x="71" y="259"/>
                  <a:pt x="79" y="264"/>
                  <a:pt x="87" y="270"/>
                </a:cubicBezTo>
                <a:cubicBezTo>
                  <a:pt x="88" y="269"/>
                  <a:pt x="88" y="269"/>
                  <a:pt x="89" y="268"/>
                </a:cubicBezTo>
                <a:close/>
                <a:moveTo>
                  <a:pt x="129" y="200"/>
                </a:moveTo>
                <a:cubicBezTo>
                  <a:pt x="129" y="208"/>
                  <a:pt x="129" y="218"/>
                  <a:pt x="129" y="228"/>
                </a:cubicBezTo>
                <a:cubicBezTo>
                  <a:pt x="130" y="237"/>
                  <a:pt x="136" y="242"/>
                  <a:pt x="144" y="242"/>
                </a:cubicBezTo>
                <a:cubicBezTo>
                  <a:pt x="153" y="242"/>
                  <a:pt x="159" y="238"/>
                  <a:pt x="159" y="229"/>
                </a:cubicBezTo>
                <a:cubicBezTo>
                  <a:pt x="161" y="213"/>
                  <a:pt x="161" y="197"/>
                  <a:pt x="160" y="181"/>
                </a:cubicBezTo>
                <a:cubicBezTo>
                  <a:pt x="160" y="164"/>
                  <a:pt x="165" y="147"/>
                  <a:pt x="173" y="132"/>
                </a:cubicBezTo>
                <a:cubicBezTo>
                  <a:pt x="177" y="125"/>
                  <a:pt x="182" y="119"/>
                  <a:pt x="186" y="112"/>
                </a:cubicBezTo>
                <a:cubicBezTo>
                  <a:pt x="194" y="101"/>
                  <a:pt x="190" y="87"/>
                  <a:pt x="177" y="85"/>
                </a:cubicBezTo>
                <a:cubicBezTo>
                  <a:pt x="169" y="84"/>
                  <a:pt x="163" y="88"/>
                  <a:pt x="159" y="94"/>
                </a:cubicBezTo>
                <a:cubicBezTo>
                  <a:pt x="135" y="125"/>
                  <a:pt x="127" y="160"/>
                  <a:pt x="129" y="20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7">
            <a:extLst>
              <a:ext uri="{FF2B5EF4-FFF2-40B4-BE49-F238E27FC236}">
                <a16:creationId xmlns:a16="http://schemas.microsoft.com/office/drawing/2014/main" id="{4730EFAA-4E61-468E-8A16-9B5334D0DCB6}"/>
              </a:ext>
            </a:extLst>
          </p:cNvPr>
          <p:cNvSpPr>
            <a:spLocks/>
          </p:cNvSpPr>
          <p:nvPr/>
        </p:nvSpPr>
        <p:spPr bwMode="auto">
          <a:xfrm>
            <a:off x="9553575" y="2192338"/>
            <a:ext cx="1958975" cy="503238"/>
          </a:xfrm>
          <a:custGeom>
            <a:avLst/>
            <a:gdLst>
              <a:gd name="T0" fmla="*/ 260 w 518"/>
              <a:gd name="T1" fmla="*/ 54 h 133"/>
              <a:gd name="T2" fmla="*/ 296 w 518"/>
              <a:gd name="T3" fmla="*/ 13 h 133"/>
              <a:gd name="T4" fmla="*/ 337 w 518"/>
              <a:gd name="T5" fmla="*/ 12 h 133"/>
              <a:gd name="T6" fmla="*/ 391 w 518"/>
              <a:gd name="T7" fmla="*/ 32 h 133"/>
              <a:gd name="T8" fmla="*/ 513 w 518"/>
              <a:gd name="T9" fmla="*/ 13 h 133"/>
              <a:gd name="T10" fmla="*/ 518 w 518"/>
              <a:gd name="T11" fmla="*/ 11 h 133"/>
              <a:gd name="T12" fmla="*/ 511 w 518"/>
              <a:gd name="T13" fmla="*/ 24 h 133"/>
              <a:gd name="T14" fmla="*/ 346 w 518"/>
              <a:gd name="T15" fmla="*/ 131 h 133"/>
              <a:gd name="T16" fmla="*/ 308 w 518"/>
              <a:gd name="T17" fmla="*/ 131 h 133"/>
              <a:gd name="T18" fmla="*/ 264 w 518"/>
              <a:gd name="T19" fmla="*/ 96 h 133"/>
              <a:gd name="T20" fmla="*/ 260 w 518"/>
              <a:gd name="T21" fmla="*/ 86 h 133"/>
              <a:gd name="T22" fmla="*/ 256 w 518"/>
              <a:gd name="T23" fmla="*/ 95 h 133"/>
              <a:gd name="T24" fmla="*/ 200 w 518"/>
              <a:gd name="T25" fmla="*/ 132 h 133"/>
              <a:gd name="T26" fmla="*/ 0 w 518"/>
              <a:gd name="T27" fmla="*/ 9 h 133"/>
              <a:gd name="T28" fmla="*/ 6 w 518"/>
              <a:gd name="T29" fmla="*/ 12 h 133"/>
              <a:gd name="T30" fmla="*/ 140 w 518"/>
              <a:gd name="T31" fmla="*/ 29 h 133"/>
              <a:gd name="T32" fmla="*/ 176 w 518"/>
              <a:gd name="T33" fmla="*/ 14 h 133"/>
              <a:gd name="T34" fmla="*/ 258 w 518"/>
              <a:gd name="T35" fmla="*/ 50 h 133"/>
              <a:gd name="T36" fmla="*/ 260 w 518"/>
              <a:gd name="T37" fmla="*/ 5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8" h="133">
                <a:moveTo>
                  <a:pt x="260" y="54"/>
                </a:moveTo>
                <a:cubicBezTo>
                  <a:pt x="267" y="34"/>
                  <a:pt x="278" y="21"/>
                  <a:pt x="296" y="13"/>
                </a:cubicBezTo>
                <a:cubicBezTo>
                  <a:pt x="310" y="7"/>
                  <a:pt x="323" y="6"/>
                  <a:pt x="337" y="12"/>
                </a:cubicBezTo>
                <a:cubicBezTo>
                  <a:pt x="355" y="19"/>
                  <a:pt x="373" y="26"/>
                  <a:pt x="391" y="32"/>
                </a:cubicBezTo>
                <a:cubicBezTo>
                  <a:pt x="435" y="47"/>
                  <a:pt x="475" y="40"/>
                  <a:pt x="513" y="13"/>
                </a:cubicBezTo>
                <a:cubicBezTo>
                  <a:pt x="514" y="12"/>
                  <a:pt x="515" y="11"/>
                  <a:pt x="518" y="11"/>
                </a:cubicBezTo>
                <a:cubicBezTo>
                  <a:pt x="516" y="15"/>
                  <a:pt x="513" y="20"/>
                  <a:pt x="511" y="24"/>
                </a:cubicBezTo>
                <a:cubicBezTo>
                  <a:pt x="473" y="85"/>
                  <a:pt x="419" y="123"/>
                  <a:pt x="346" y="131"/>
                </a:cubicBezTo>
                <a:cubicBezTo>
                  <a:pt x="334" y="132"/>
                  <a:pt x="321" y="133"/>
                  <a:pt x="308" y="131"/>
                </a:cubicBezTo>
                <a:cubicBezTo>
                  <a:pt x="288" y="127"/>
                  <a:pt x="273" y="115"/>
                  <a:pt x="264" y="96"/>
                </a:cubicBezTo>
                <a:cubicBezTo>
                  <a:pt x="263" y="93"/>
                  <a:pt x="262" y="90"/>
                  <a:pt x="260" y="86"/>
                </a:cubicBezTo>
                <a:cubicBezTo>
                  <a:pt x="258" y="90"/>
                  <a:pt x="258" y="92"/>
                  <a:pt x="256" y="95"/>
                </a:cubicBezTo>
                <a:cubicBezTo>
                  <a:pt x="245" y="119"/>
                  <a:pt x="226" y="132"/>
                  <a:pt x="200" y="132"/>
                </a:cubicBezTo>
                <a:cubicBezTo>
                  <a:pt x="109" y="132"/>
                  <a:pt x="46" y="88"/>
                  <a:pt x="0" y="9"/>
                </a:cubicBezTo>
                <a:cubicBezTo>
                  <a:pt x="4" y="11"/>
                  <a:pt x="5" y="11"/>
                  <a:pt x="6" y="12"/>
                </a:cubicBezTo>
                <a:cubicBezTo>
                  <a:pt x="48" y="43"/>
                  <a:pt x="93" y="47"/>
                  <a:pt x="140" y="29"/>
                </a:cubicBezTo>
                <a:cubicBezTo>
                  <a:pt x="152" y="24"/>
                  <a:pt x="164" y="19"/>
                  <a:pt x="176" y="14"/>
                </a:cubicBezTo>
                <a:cubicBezTo>
                  <a:pt x="212" y="0"/>
                  <a:pt x="244" y="14"/>
                  <a:pt x="258" y="50"/>
                </a:cubicBezTo>
                <a:cubicBezTo>
                  <a:pt x="258" y="51"/>
                  <a:pt x="259" y="52"/>
                  <a:pt x="260" y="5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13E021E6-CF82-432E-92DA-54EF881D89ED}"/>
              </a:ext>
            </a:extLst>
          </p:cNvPr>
          <p:cNvSpPr>
            <a:spLocks/>
          </p:cNvSpPr>
          <p:nvPr/>
        </p:nvSpPr>
        <p:spPr bwMode="auto">
          <a:xfrm>
            <a:off x="9996488" y="2835275"/>
            <a:ext cx="1081088" cy="641350"/>
          </a:xfrm>
          <a:custGeom>
            <a:avLst/>
            <a:gdLst>
              <a:gd name="T0" fmla="*/ 286 w 286"/>
              <a:gd name="T1" fmla="*/ 87 h 170"/>
              <a:gd name="T2" fmla="*/ 274 w 286"/>
              <a:gd name="T3" fmla="*/ 149 h 170"/>
              <a:gd name="T4" fmla="*/ 268 w 286"/>
              <a:gd name="T5" fmla="*/ 161 h 170"/>
              <a:gd name="T6" fmla="*/ 251 w 286"/>
              <a:gd name="T7" fmla="*/ 166 h 170"/>
              <a:gd name="T8" fmla="*/ 173 w 286"/>
              <a:gd name="T9" fmla="*/ 129 h 170"/>
              <a:gd name="T10" fmla="*/ 161 w 286"/>
              <a:gd name="T11" fmla="*/ 131 h 170"/>
              <a:gd name="T12" fmla="*/ 122 w 286"/>
              <a:gd name="T13" fmla="*/ 131 h 170"/>
              <a:gd name="T14" fmla="*/ 111 w 286"/>
              <a:gd name="T15" fmla="*/ 130 h 170"/>
              <a:gd name="T16" fmla="*/ 35 w 286"/>
              <a:gd name="T17" fmla="*/ 166 h 170"/>
              <a:gd name="T18" fmla="*/ 17 w 286"/>
              <a:gd name="T19" fmla="*/ 160 h 170"/>
              <a:gd name="T20" fmla="*/ 4 w 286"/>
              <a:gd name="T21" fmla="*/ 116 h 170"/>
              <a:gd name="T22" fmla="*/ 9 w 286"/>
              <a:gd name="T23" fmla="*/ 29 h 170"/>
              <a:gd name="T24" fmla="*/ 18 w 286"/>
              <a:gd name="T25" fmla="*/ 8 h 170"/>
              <a:gd name="T26" fmla="*/ 35 w 286"/>
              <a:gd name="T27" fmla="*/ 4 h 170"/>
              <a:gd name="T28" fmla="*/ 111 w 286"/>
              <a:gd name="T29" fmla="*/ 40 h 170"/>
              <a:gd name="T30" fmla="*/ 122 w 286"/>
              <a:gd name="T31" fmla="*/ 39 h 170"/>
              <a:gd name="T32" fmla="*/ 162 w 286"/>
              <a:gd name="T33" fmla="*/ 40 h 170"/>
              <a:gd name="T34" fmla="*/ 174 w 286"/>
              <a:gd name="T35" fmla="*/ 42 h 170"/>
              <a:gd name="T36" fmla="*/ 250 w 286"/>
              <a:gd name="T37" fmla="*/ 7 h 170"/>
              <a:gd name="T38" fmla="*/ 269 w 286"/>
              <a:gd name="T39" fmla="*/ 13 h 170"/>
              <a:gd name="T40" fmla="*/ 282 w 286"/>
              <a:gd name="T41" fmla="*/ 56 h 170"/>
              <a:gd name="T42" fmla="*/ 284 w 286"/>
              <a:gd name="T43" fmla="*/ 87 h 170"/>
              <a:gd name="T44" fmla="*/ 286 w 286"/>
              <a:gd name="T45" fmla="*/ 8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6" h="170">
                <a:moveTo>
                  <a:pt x="286" y="87"/>
                </a:moveTo>
                <a:cubicBezTo>
                  <a:pt x="282" y="108"/>
                  <a:pt x="278" y="128"/>
                  <a:pt x="274" y="149"/>
                </a:cubicBezTo>
                <a:cubicBezTo>
                  <a:pt x="273" y="153"/>
                  <a:pt x="271" y="157"/>
                  <a:pt x="268" y="161"/>
                </a:cubicBezTo>
                <a:cubicBezTo>
                  <a:pt x="264" y="168"/>
                  <a:pt x="260" y="170"/>
                  <a:pt x="251" y="166"/>
                </a:cubicBezTo>
                <a:cubicBezTo>
                  <a:pt x="226" y="153"/>
                  <a:pt x="199" y="141"/>
                  <a:pt x="173" y="129"/>
                </a:cubicBezTo>
                <a:cubicBezTo>
                  <a:pt x="168" y="126"/>
                  <a:pt x="165" y="127"/>
                  <a:pt x="161" y="131"/>
                </a:cubicBezTo>
                <a:cubicBezTo>
                  <a:pt x="150" y="141"/>
                  <a:pt x="134" y="142"/>
                  <a:pt x="122" y="131"/>
                </a:cubicBezTo>
                <a:cubicBezTo>
                  <a:pt x="118" y="127"/>
                  <a:pt x="115" y="128"/>
                  <a:pt x="111" y="130"/>
                </a:cubicBezTo>
                <a:cubicBezTo>
                  <a:pt x="86" y="142"/>
                  <a:pt x="60" y="154"/>
                  <a:pt x="35" y="166"/>
                </a:cubicBezTo>
                <a:cubicBezTo>
                  <a:pt x="26" y="170"/>
                  <a:pt x="21" y="169"/>
                  <a:pt x="17" y="160"/>
                </a:cubicBezTo>
                <a:cubicBezTo>
                  <a:pt x="12" y="146"/>
                  <a:pt x="7" y="131"/>
                  <a:pt x="4" y="116"/>
                </a:cubicBezTo>
                <a:cubicBezTo>
                  <a:pt x="0" y="87"/>
                  <a:pt x="1" y="58"/>
                  <a:pt x="9" y="29"/>
                </a:cubicBezTo>
                <a:cubicBezTo>
                  <a:pt x="11" y="22"/>
                  <a:pt x="15" y="15"/>
                  <a:pt x="18" y="8"/>
                </a:cubicBezTo>
                <a:cubicBezTo>
                  <a:pt x="22" y="1"/>
                  <a:pt x="27" y="0"/>
                  <a:pt x="35" y="4"/>
                </a:cubicBezTo>
                <a:cubicBezTo>
                  <a:pt x="60" y="16"/>
                  <a:pt x="86" y="28"/>
                  <a:pt x="111" y="40"/>
                </a:cubicBezTo>
                <a:cubicBezTo>
                  <a:pt x="115" y="42"/>
                  <a:pt x="118" y="42"/>
                  <a:pt x="122" y="39"/>
                </a:cubicBezTo>
                <a:cubicBezTo>
                  <a:pt x="135" y="28"/>
                  <a:pt x="150" y="29"/>
                  <a:pt x="162" y="40"/>
                </a:cubicBezTo>
                <a:cubicBezTo>
                  <a:pt x="166" y="45"/>
                  <a:pt x="169" y="44"/>
                  <a:pt x="174" y="42"/>
                </a:cubicBezTo>
                <a:cubicBezTo>
                  <a:pt x="199" y="30"/>
                  <a:pt x="224" y="18"/>
                  <a:pt x="250" y="7"/>
                </a:cubicBezTo>
                <a:cubicBezTo>
                  <a:pt x="259" y="2"/>
                  <a:pt x="265" y="3"/>
                  <a:pt x="269" y="13"/>
                </a:cubicBezTo>
                <a:cubicBezTo>
                  <a:pt x="275" y="27"/>
                  <a:pt x="279" y="42"/>
                  <a:pt x="282" y="56"/>
                </a:cubicBezTo>
                <a:cubicBezTo>
                  <a:pt x="284" y="66"/>
                  <a:pt x="283" y="77"/>
                  <a:pt x="284" y="87"/>
                </a:cubicBezTo>
                <a:cubicBezTo>
                  <a:pt x="285" y="87"/>
                  <a:pt x="285" y="87"/>
                  <a:pt x="286" y="8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Rectángulo 18">
            <a:extLst>
              <a:ext uri="{FF2B5EF4-FFF2-40B4-BE49-F238E27FC236}">
                <a16:creationId xmlns:a16="http://schemas.microsoft.com/office/drawing/2014/main" id="{D0A7683E-0A4F-4DC4-9EFE-ABA1E2528A1B}"/>
              </a:ext>
            </a:extLst>
          </p:cNvPr>
          <p:cNvSpPr/>
          <p:nvPr/>
        </p:nvSpPr>
        <p:spPr>
          <a:xfrm>
            <a:off x="377111" y="6756153"/>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3810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3731EF0-8963-48BE-A9B6-B60C5B4B9252}"/>
              </a:ext>
            </a:extLst>
          </p:cNvPr>
          <p:cNvSpPr txBox="1"/>
          <p:nvPr/>
        </p:nvSpPr>
        <p:spPr>
          <a:xfrm>
            <a:off x="1242331" y="1501117"/>
            <a:ext cx="5270954" cy="584775"/>
          </a:xfrm>
          <a:prstGeom prst="rect">
            <a:avLst/>
          </a:prstGeom>
          <a:noFill/>
        </p:spPr>
        <p:txBody>
          <a:bodyPr wrap="square" rtlCol="0">
            <a:spAutoFit/>
          </a:bodyPr>
          <a:lstStyle/>
          <a:p>
            <a:r>
              <a:rPr lang="en-US" altLang="ko-KR" sz="3200" dirty="0">
                <a:solidFill>
                  <a:srgbClr val="0070C0"/>
                </a:solidFill>
                <a:latin typeface="+mj-lt"/>
                <a:cs typeface="Arial" panose="020B0604020202020204" pitchFamily="34" charset="0"/>
              </a:rPr>
              <a:t>Overview</a:t>
            </a:r>
          </a:p>
        </p:txBody>
      </p:sp>
      <p:sp>
        <p:nvSpPr>
          <p:cNvPr id="21" name="TextBox 20">
            <a:extLst>
              <a:ext uri="{FF2B5EF4-FFF2-40B4-BE49-F238E27FC236}">
                <a16:creationId xmlns:a16="http://schemas.microsoft.com/office/drawing/2014/main" id="{8EB1B400-019A-4867-972C-4EA76740B3B1}"/>
              </a:ext>
            </a:extLst>
          </p:cNvPr>
          <p:cNvSpPr txBox="1"/>
          <p:nvPr/>
        </p:nvSpPr>
        <p:spPr>
          <a:xfrm>
            <a:off x="1242331" y="2085892"/>
            <a:ext cx="5270954" cy="307777"/>
          </a:xfrm>
          <a:prstGeom prst="rect">
            <a:avLst/>
          </a:prstGeom>
          <a:noFill/>
        </p:spPr>
        <p:txBody>
          <a:bodyPr wrap="square" rtlCol="0">
            <a:spAutoFit/>
          </a:bodyPr>
          <a:lstStyle/>
          <a:p>
            <a:r>
              <a:rPr lang="en-US" altLang="ko-KR" sz="1400" dirty="0"/>
              <a:t>Lorem ipsum dolor sit amet, consectetur adipisicing elit</a:t>
            </a:r>
            <a:endParaRPr lang="ko-KR" altLang="en-US" sz="1400" dirty="0"/>
          </a:p>
        </p:txBody>
      </p:sp>
      <p:sp>
        <p:nvSpPr>
          <p:cNvPr id="15" name="TextBox 14">
            <a:extLst>
              <a:ext uri="{FF2B5EF4-FFF2-40B4-BE49-F238E27FC236}">
                <a16:creationId xmlns:a16="http://schemas.microsoft.com/office/drawing/2014/main" id="{4C23CE5D-46F0-4CB3-80BE-9C9CCFAB3B0B}"/>
              </a:ext>
            </a:extLst>
          </p:cNvPr>
          <p:cNvSpPr txBox="1"/>
          <p:nvPr/>
        </p:nvSpPr>
        <p:spPr>
          <a:xfrm>
            <a:off x="1242331" y="2816688"/>
            <a:ext cx="5270952" cy="369332"/>
          </a:xfrm>
          <a:prstGeom prst="rect">
            <a:avLst/>
          </a:prstGeom>
          <a:noFill/>
        </p:spPr>
        <p:txBody>
          <a:bodyPr wrap="square" rtlCol="0">
            <a:spAutoFit/>
          </a:bodyPr>
          <a:lstStyle/>
          <a:p>
            <a:r>
              <a:rPr lang="en-US" altLang="ko-KR" dirty="0">
                <a:latin typeface="+mj-lt"/>
              </a:rPr>
              <a:t>Lorem ipsum dolor sit amet</a:t>
            </a:r>
          </a:p>
        </p:txBody>
      </p:sp>
      <p:sp>
        <p:nvSpPr>
          <p:cNvPr id="22" name="TextBox 21">
            <a:extLst>
              <a:ext uri="{FF2B5EF4-FFF2-40B4-BE49-F238E27FC236}">
                <a16:creationId xmlns:a16="http://schemas.microsoft.com/office/drawing/2014/main" id="{186585E2-D18B-4631-9784-555F7AF16EF2}"/>
              </a:ext>
            </a:extLst>
          </p:cNvPr>
          <p:cNvSpPr txBox="1"/>
          <p:nvPr/>
        </p:nvSpPr>
        <p:spPr>
          <a:xfrm>
            <a:off x="1242331" y="3281467"/>
            <a:ext cx="5270954" cy="523220"/>
          </a:xfrm>
          <a:prstGeom prst="rect">
            <a:avLst/>
          </a:prstGeom>
          <a:noFill/>
        </p:spPr>
        <p:txBody>
          <a:bodyPr wrap="square" rtlCol="0">
            <a:spAutoFit/>
          </a:bodyPr>
          <a:lstStyle>
            <a:defPPr>
              <a:defRPr lang="ko-KR"/>
            </a:defPPr>
            <a:lvl1pPr>
              <a:defRPr sz="1600">
                <a:solidFill>
                  <a:srgbClr val="4D4D4D"/>
                </a:solidFill>
              </a:defRPr>
            </a:lvl1pPr>
          </a:lstStyle>
          <a:p>
            <a:r>
              <a:rPr lang="en-US" altLang="ko-KR" sz="1400" dirty="0">
                <a:solidFill>
                  <a:schemeClr val="tx1"/>
                </a:solidFill>
              </a:rPr>
              <a:t>Lorem ipsum dolor sit amet, consectetur adipiscing elit, sed do eiusmod tempor incididunt ut labore et dolore</a:t>
            </a:r>
          </a:p>
        </p:txBody>
      </p:sp>
      <p:sp>
        <p:nvSpPr>
          <p:cNvPr id="23" name="TextBox 22">
            <a:extLst>
              <a:ext uri="{FF2B5EF4-FFF2-40B4-BE49-F238E27FC236}">
                <a16:creationId xmlns:a16="http://schemas.microsoft.com/office/drawing/2014/main" id="{AAD2E019-4520-407F-B9FA-8CF0D975DD5A}"/>
              </a:ext>
            </a:extLst>
          </p:cNvPr>
          <p:cNvSpPr txBox="1"/>
          <p:nvPr/>
        </p:nvSpPr>
        <p:spPr>
          <a:xfrm>
            <a:off x="1242331" y="4368884"/>
            <a:ext cx="5270952" cy="369332"/>
          </a:xfrm>
          <a:prstGeom prst="rect">
            <a:avLst/>
          </a:prstGeom>
          <a:noFill/>
        </p:spPr>
        <p:txBody>
          <a:bodyPr wrap="square" rtlCol="0">
            <a:spAutoFit/>
          </a:bodyPr>
          <a:lstStyle>
            <a:defPPr>
              <a:defRPr lang="ko-KR"/>
            </a:defPPr>
            <a:lvl1pPr>
              <a:defRPr sz="2000" b="1">
                <a:solidFill>
                  <a:srgbClr val="00C4CC"/>
                </a:solidFill>
              </a:defRPr>
            </a:lvl1pPr>
          </a:lstStyle>
          <a:p>
            <a:r>
              <a:rPr lang="en-US" altLang="ko-KR" sz="1800" b="0" dirty="0">
                <a:solidFill>
                  <a:schemeClr val="tx1"/>
                </a:solidFill>
                <a:latin typeface="+mj-lt"/>
              </a:rPr>
              <a:t>Consectetur adipiscing elit</a:t>
            </a:r>
          </a:p>
        </p:txBody>
      </p:sp>
      <p:sp>
        <p:nvSpPr>
          <p:cNvPr id="24" name="TextBox 23">
            <a:extLst>
              <a:ext uri="{FF2B5EF4-FFF2-40B4-BE49-F238E27FC236}">
                <a16:creationId xmlns:a16="http://schemas.microsoft.com/office/drawing/2014/main" id="{E4EEEAFC-9062-4218-89FA-54741E758BA4}"/>
              </a:ext>
            </a:extLst>
          </p:cNvPr>
          <p:cNvSpPr txBox="1"/>
          <p:nvPr/>
        </p:nvSpPr>
        <p:spPr>
          <a:xfrm>
            <a:off x="1242331" y="4833663"/>
            <a:ext cx="5270954" cy="523220"/>
          </a:xfrm>
          <a:prstGeom prst="rect">
            <a:avLst/>
          </a:prstGeom>
          <a:noFill/>
        </p:spPr>
        <p:txBody>
          <a:bodyPr wrap="square" rtlCol="0">
            <a:spAutoFit/>
          </a:bodyPr>
          <a:lstStyle>
            <a:defPPr>
              <a:defRPr lang="ko-KR"/>
            </a:defPPr>
            <a:lvl1pPr>
              <a:defRPr sz="1600">
                <a:solidFill>
                  <a:srgbClr val="4D4D4D"/>
                </a:solidFill>
              </a:defRPr>
            </a:lvl1pPr>
          </a:lstStyle>
          <a:p>
            <a:r>
              <a:rPr lang="en-US" altLang="ko-KR" sz="1400" dirty="0">
                <a:solidFill>
                  <a:schemeClr val="tx1"/>
                </a:solidFill>
              </a:rPr>
              <a:t>Ut enim ad minim veniam, quis nostrud exercitation ullamco laboris nisi ut aliquip ex ea commodo consequat</a:t>
            </a:r>
          </a:p>
        </p:txBody>
      </p:sp>
      <p:sp>
        <p:nvSpPr>
          <p:cNvPr id="16" name="Marcador de texto 7">
            <a:extLst>
              <a:ext uri="{FF2B5EF4-FFF2-40B4-BE49-F238E27FC236}">
                <a16:creationId xmlns:a16="http://schemas.microsoft.com/office/drawing/2014/main" id="{C21D80DF-7473-4E7E-BC73-E3D08D2831A5}"/>
              </a:ext>
            </a:extLst>
          </p:cNvPr>
          <p:cNvSpPr txBox="1">
            <a:spLocks/>
          </p:cNvSpPr>
          <p:nvPr/>
        </p:nvSpPr>
        <p:spPr>
          <a:xfrm>
            <a:off x="1118756" y="305148"/>
            <a:ext cx="10548937" cy="992238"/>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800" dirty="0">
                <a:solidFill>
                  <a:schemeClr val="accent2"/>
                </a:solidFill>
                <a:latin typeface="+mj-lt"/>
              </a:rPr>
              <a:t>Scope</a:t>
            </a:r>
            <a:r>
              <a:rPr lang="en-US" sz="4800" dirty="0">
                <a:latin typeface="+mj-lt"/>
              </a:rPr>
              <a:t> and </a:t>
            </a:r>
            <a:r>
              <a:rPr lang="en-US" sz="4800" dirty="0">
                <a:solidFill>
                  <a:schemeClr val="accent2"/>
                </a:solidFill>
                <a:latin typeface="+mj-lt"/>
              </a:rPr>
              <a:t>Approach</a:t>
            </a:r>
            <a:r>
              <a:rPr lang="en-US" sz="4800" dirty="0">
                <a:latin typeface="+mj-lt"/>
              </a:rPr>
              <a:t> of Study</a:t>
            </a:r>
          </a:p>
        </p:txBody>
      </p:sp>
      <p:sp>
        <p:nvSpPr>
          <p:cNvPr id="10" name="Freeform 5">
            <a:extLst>
              <a:ext uri="{FF2B5EF4-FFF2-40B4-BE49-F238E27FC236}">
                <a16:creationId xmlns:a16="http://schemas.microsoft.com/office/drawing/2014/main" id="{CB19540E-D7E2-4B21-B6BA-3822AC0C9BBA}"/>
              </a:ext>
            </a:extLst>
          </p:cNvPr>
          <p:cNvSpPr>
            <a:spLocks/>
          </p:cNvSpPr>
          <p:nvPr/>
        </p:nvSpPr>
        <p:spPr bwMode="auto">
          <a:xfrm>
            <a:off x="7778750" y="2709863"/>
            <a:ext cx="2311400" cy="3825875"/>
          </a:xfrm>
          <a:custGeom>
            <a:avLst/>
            <a:gdLst>
              <a:gd name="T0" fmla="*/ 339 w 461"/>
              <a:gd name="T1" fmla="*/ 763 h 763"/>
              <a:gd name="T2" fmla="*/ 182 w 461"/>
              <a:gd name="T3" fmla="*/ 624 h 763"/>
              <a:gd name="T4" fmla="*/ 151 w 461"/>
              <a:gd name="T5" fmla="*/ 474 h 763"/>
              <a:gd name="T6" fmla="*/ 89 w 461"/>
              <a:gd name="T7" fmla="*/ 353 h 763"/>
              <a:gd name="T8" fmla="*/ 34 w 461"/>
              <a:gd name="T9" fmla="*/ 279 h 763"/>
              <a:gd name="T10" fmla="*/ 40 w 461"/>
              <a:gd name="T11" fmla="*/ 119 h 763"/>
              <a:gd name="T12" fmla="*/ 258 w 461"/>
              <a:gd name="T13" fmla="*/ 2 h 763"/>
              <a:gd name="T14" fmla="*/ 365 w 461"/>
              <a:gd name="T15" fmla="*/ 112 h 763"/>
              <a:gd name="T16" fmla="*/ 341 w 461"/>
              <a:gd name="T17" fmla="*/ 257 h 763"/>
              <a:gd name="T18" fmla="*/ 370 w 461"/>
              <a:gd name="T19" fmla="*/ 427 h 763"/>
              <a:gd name="T20" fmla="*/ 456 w 461"/>
              <a:gd name="T21" fmla="*/ 621 h 763"/>
              <a:gd name="T22" fmla="*/ 456 w 461"/>
              <a:gd name="T23" fmla="*/ 689 h 763"/>
              <a:gd name="T24" fmla="*/ 358 w 461"/>
              <a:gd name="T25" fmla="*/ 762 h 763"/>
              <a:gd name="T26" fmla="*/ 339 w 461"/>
              <a:gd name="T27"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1" h="763">
                <a:moveTo>
                  <a:pt x="339" y="763"/>
                </a:moveTo>
                <a:cubicBezTo>
                  <a:pt x="259" y="763"/>
                  <a:pt x="200" y="709"/>
                  <a:pt x="182" y="624"/>
                </a:cubicBezTo>
                <a:cubicBezTo>
                  <a:pt x="172" y="574"/>
                  <a:pt x="161" y="524"/>
                  <a:pt x="151" y="474"/>
                </a:cubicBezTo>
                <a:cubicBezTo>
                  <a:pt x="141" y="428"/>
                  <a:pt x="118" y="389"/>
                  <a:pt x="89" y="353"/>
                </a:cubicBezTo>
                <a:cubicBezTo>
                  <a:pt x="69" y="329"/>
                  <a:pt x="51" y="305"/>
                  <a:pt x="34" y="279"/>
                </a:cubicBezTo>
                <a:cubicBezTo>
                  <a:pt x="0" y="225"/>
                  <a:pt x="0" y="170"/>
                  <a:pt x="40" y="119"/>
                </a:cubicBezTo>
                <a:cubicBezTo>
                  <a:pt x="95" y="48"/>
                  <a:pt x="164" y="0"/>
                  <a:pt x="258" y="2"/>
                </a:cubicBezTo>
                <a:cubicBezTo>
                  <a:pt x="325" y="3"/>
                  <a:pt x="369" y="45"/>
                  <a:pt x="365" y="112"/>
                </a:cubicBezTo>
                <a:cubicBezTo>
                  <a:pt x="362" y="161"/>
                  <a:pt x="351" y="209"/>
                  <a:pt x="341" y="257"/>
                </a:cubicBezTo>
                <a:cubicBezTo>
                  <a:pt x="329" y="318"/>
                  <a:pt x="336" y="374"/>
                  <a:pt x="370" y="427"/>
                </a:cubicBezTo>
                <a:cubicBezTo>
                  <a:pt x="409" y="487"/>
                  <a:pt x="443" y="550"/>
                  <a:pt x="456" y="621"/>
                </a:cubicBezTo>
                <a:cubicBezTo>
                  <a:pt x="460" y="643"/>
                  <a:pt x="461" y="667"/>
                  <a:pt x="456" y="689"/>
                </a:cubicBezTo>
                <a:cubicBezTo>
                  <a:pt x="448" y="731"/>
                  <a:pt x="412" y="756"/>
                  <a:pt x="358" y="762"/>
                </a:cubicBezTo>
                <a:cubicBezTo>
                  <a:pt x="350" y="762"/>
                  <a:pt x="342" y="763"/>
                  <a:pt x="339" y="76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A26CA85A-7149-4629-8D3B-463067687B60}"/>
              </a:ext>
            </a:extLst>
          </p:cNvPr>
          <p:cNvSpPr>
            <a:spLocks/>
          </p:cNvSpPr>
          <p:nvPr/>
        </p:nvSpPr>
        <p:spPr bwMode="auto">
          <a:xfrm>
            <a:off x="10275888" y="3136900"/>
            <a:ext cx="1028700" cy="1800225"/>
          </a:xfrm>
          <a:custGeom>
            <a:avLst/>
            <a:gdLst>
              <a:gd name="T0" fmla="*/ 205 w 205"/>
              <a:gd name="T1" fmla="*/ 63 h 359"/>
              <a:gd name="T2" fmla="*/ 195 w 205"/>
              <a:gd name="T3" fmla="*/ 90 h 359"/>
              <a:gd name="T4" fmla="*/ 175 w 205"/>
              <a:gd name="T5" fmla="*/ 117 h 359"/>
              <a:gd name="T6" fmla="*/ 124 w 205"/>
              <a:gd name="T7" fmla="*/ 245 h 359"/>
              <a:gd name="T8" fmla="*/ 110 w 205"/>
              <a:gd name="T9" fmla="*/ 318 h 359"/>
              <a:gd name="T10" fmla="*/ 27 w 205"/>
              <a:gd name="T11" fmla="*/ 330 h 359"/>
              <a:gd name="T12" fmla="*/ 10 w 205"/>
              <a:gd name="T13" fmla="*/ 264 h 359"/>
              <a:gd name="T14" fmla="*/ 28 w 205"/>
              <a:gd name="T15" fmla="*/ 189 h 359"/>
              <a:gd name="T16" fmla="*/ 31 w 205"/>
              <a:gd name="T17" fmla="*/ 108 h 359"/>
              <a:gd name="T18" fmla="*/ 65 w 205"/>
              <a:gd name="T19" fmla="*/ 21 h 359"/>
              <a:gd name="T20" fmla="*/ 189 w 205"/>
              <a:gd name="T21" fmla="*/ 35 h 359"/>
              <a:gd name="T22" fmla="*/ 205 w 205"/>
              <a:gd name="T23" fmla="*/ 6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5" h="359">
                <a:moveTo>
                  <a:pt x="205" y="63"/>
                </a:moveTo>
                <a:cubicBezTo>
                  <a:pt x="202" y="74"/>
                  <a:pt x="200" y="82"/>
                  <a:pt x="195" y="90"/>
                </a:cubicBezTo>
                <a:cubicBezTo>
                  <a:pt x="190" y="99"/>
                  <a:pt x="183" y="109"/>
                  <a:pt x="175" y="117"/>
                </a:cubicBezTo>
                <a:cubicBezTo>
                  <a:pt x="137" y="151"/>
                  <a:pt x="120" y="192"/>
                  <a:pt x="124" y="245"/>
                </a:cubicBezTo>
                <a:cubicBezTo>
                  <a:pt x="125" y="269"/>
                  <a:pt x="118" y="295"/>
                  <a:pt x="110" y="318"/>
                </a:cubicBezTo>
                <a:cubicBezTo>
                  <a:pt x="97" y="353"/>
                  <a:pt x="51" y="359"/>
                  <a:pt x="27" y="330"/>
                </a:cubicBezTo>
                <a:cubicBezTo>
                  <a:pt x="13" y="311"/>
                  <a:pt x="0" y="291"/>
                  <a:pt x="10" y="264"/>
                </a:cubicBezTo>
                <a:cubicBezTo>
                  <a:pt x="19" y="240"/>
                  <a:pt x="21" y="214"/>
                  <a:pt x="28" y="189"/>
                </a:cubicBezTo>
                <a:cubicBezTo>
                  <a:pt x="36" y="162"/>
                  <a:pt x="35" y="136"/>
                  <a:pt x="31" y="108"/>
                </a:cubicBezTo>
                <a:cubicBezTo>
                  <a:pt x="23" y="62"/>
                  <a:pt x="33" y="36"/>
                  <a:pt x="65" y="21"/>
                </a:cubicBezTo>
                <a:cubicBezTo>
                  <a:pt x="108" y="0"/>
                  <a:pt x="164" y="6"/>
                  <a:pt x="189" y="35"/>
                </a:cubicBezTo>
                <a:cubicBezTo>
                  <a:pt x="197" y="43"/>
                  <a:pt x="200" y="54"/>
                  <a:pt x="205" y="63"/>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7">
            <a:extLst>
              <a:ext uri="{FF2B5EF4-FFF2-40B4-BE49-F238E27FC236}">
                <a16:creationId xmlns:a16="http://schemas.microsoft.com/office/drawing/2014/main" id="{D1D903EB-FBD7-45EA-9E99-3ACAD8168F4B}"/>
              </a:ext>
            </a:extLst>
          </p:cNvPr>
          <p:cNvSpPr>
            <a:spLocks/>
          </p:cNvSpPr>
          <p:nvPr/>
        </p:nvSpPr>
        <p:spPr bwMode="auto">
          <a:xfrm>
            <a:off x="9021763" y="1908175"/>
            <a:ext cx="527050" cy="676275"/>
          </a:xfrm>
          <a:custGeom>
            <a:avLst/>
            <a:gdLst>
              <a:gd name="T0" fmla="*/ 5 w 105"/>
              <a:gd name="T1" fmla="*/ 58 h 135"/>
              <a:gd name="T2" fmla="*/ 9 w 105"/>
              <a:gd name="T3" fmla="*/ 34 h 135"/>
              <a:gd name="T4" fmla="*/ 41 w 105"/>
              <a:gd name="T5" fmla="*/ 3 h 135"/>
              <a:gd name="T6" fmla="*/ 82 w 105"/>
              <a:gd name="T7" fmla="*/ 22 h 135"/>
              <a:gd name="T8" fmla="*/ 90 w 105"/>
              <a:gd name="T9" fmla="*/ 102 h 135"/>
              <a:gd name="T10" fmla="*/ 28 w 105"/>
              <a:gd name="T11" fmla="*/ 113 h 135"/>
              <a:gd name="T12" fmla="*/ 0 w 105"/>
              <a:gd name="T13" fmla="*/ 60 h 135"/>
              <a:gd name="T14" fmla="*/ 5 w 105"/>
              <a:gd name="T15" fmla="*/ 58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35">
                <a:moveTo>
                  <a:pt x="5" y="58"/>
                </a:moveTo>
                <a:cubicBezTo>
                  <a:pt x="6" y="50"/>
                  <a:pt x="6" y="42"/>
                  <a:pt x="9" y="34"/>
                </a:cubicBezTo>
                <a:cubicBezTo>
                  <a:pt x="14" y="18"/>
                  <a:pt x="24" y="6"/>
                  <a:pt x="41" y="3"/>
                </a:cubicBezTo>
                <a:cubicBezTo>
                  <a:pt x="59" y="0"/>
                  <a:pt x="72" y="8"/>
                  <a:pt x="82" y="22"/>
                </a:cubicBezTo>
                <a:cubicBezTo>
                  <a:pt x="100" y="47"/>
                  <a:pt x="105" y="74"/>
                  <a:pt x="90" y="102"/>
                </a:cubicBezTo>
                <a:cubicBezTo>
                  <a:pt x="77" y="129"/>
                  <a:pt x="48" y="135"/>
                  <a:pt x="28" y="113"/>
                </a:cubicBezTo>
                <a:cubicBezTo>
                  <a:pt x="16" y="98"/>
                  <a:pt x="9" y="78"/>
                  <a:pt x="0" y="60"/>
                </a:cubicBezTo>
                <a:cubicBezTo>
                  <a:pt x="2" y="59"/>
                  <a:pt x="3" y="59"/>
                  <a:pt x="5" y="5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60BE1AF9-B5E4-4BCC-A864-50B32670C0BE}"/>
              </a:ext>
            </a:extLst>
          </p:cNvPr>
          <p:cNvSpPr>
            <a:spLocks/>
          </p:cNvSpPr>
          <p:nvPr/>
        </p:nvSpPr>
        <p:spPr bwMode="auto">
          <a:xfrm>
            <a:off x="7797800" y="2600325"/>
            <a:ext cx="352425" cy="430213"/>
          </a:xfrm>
          <a:custGeom>
            <a:avLst/>
            <a:gdLst>
              <a:gd name="T0" fmla="*/ 70 w 70"/>
              <a:gd name="T1" fmla="*/ 51 h 86"/>
              <a:gd name="T2" fmla="*/ 42 w 70"/>
              <a:gd name="T3" fmla="*/ 86 h 86"/>
              <a:gd name="T4" fmla="*/ 0 w 70"/>
              <a:gd name="T5" fmla="*/ 35 h 86"/>
              <a:gd name="T6" fmla="*/ 28 w 70"/>
              <a:gd name="T7" fmla="*/ 0 h 86"/>
              <a:gd name="T8" fmla="*/ 70 w 70"/>
              <a:gd name="T9" fmla="*/ 51 h 86"/>
            </a:gdLst>
            <a:ahLst/>
            <a:cxnLst>
              <a:cxn ang="0">
                <a:pos x="T0" y="T1"/>
              </a:cxn>
              <a:cxn ang="0">
                <a:pos x="T2" y="T3"/>
              </a:cxn>
              <a:cxn ang="0">
                <a:pos x="T4" y="T5"/>
              </a:cxn>
              <a:cxn ang="0">
                <a:pos x="T6" y="T7"/>
              </a:cxn>
              <a:cxn ang="0">
                <a:pos x="T8" y="T9"/>
              </a:cxn>
            </a:cxnLst>
            <a:rect l="0" t="0" r="r" b="b"/>
            <a:pathLst>
              <a:path w="70" h="86">
                <a:moveTo>
                  <a:pt x="70" y="51"/>
                </a:moveTo>
                <a:cubicBezTo>
                  <a:pt x="70" y="71"/>
                  <a:pt x="58" y="86"/>
                  <a:pt x="42" y="86"/>
                </a:cubicBezTo>
                <a:cubicBezTo>
                  <a:pt x="21" y="86"/>
                  <a:pt x="0" y="61"/>
                  <a:pt x="0" y="35"/>
                </a:cubicBezTo>
                <a:cubicBezTo>
                  <a:pt x="0" y="15"/>
                  <a:pt x="12" y="0"/>
                  <a:pt x="28" y="0"/>
                </a:cubicBezTo>
                <a:cubicBezTo>
                  <a:pt x="49" y="0"/>
                  <a:pt x="70" y="26"/>
                  <a:pt x="70" y="5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9">
            <a:extLst>
              <a:ext uri="{FF2B5EF4-FFF2-40B4-BE49-F238E27FC236}">
                <a16:creationId xmlns:a16="http://schemas.microsoft.com/office/drawing/2014/main" id="{D00AF9E6-DC93-4871-BFF2-A5BEDA2B7D77}"/>
              </a:ext>
            </a:extLst>
          </p:cNvPr>
          <p:cNvSpPr>
            <a:spLocks/>
          </p:cNvSpPr>
          <p:nvPr/>
        </p:nvSpPr>
        <p:spPr bwMode="auto">
          <a:xfrm>
            <a:off x="8580438" y="2112963"/>
            <a:ext cx="357188" cy="446088"/>
          </a:xfrm>
          <a:custGeom>
            <a:avLst/>
            <a:gdLst>
              <a:gd name="T0" fmla="*/ 71 w 71"/>
              <a:gd name="T1" fmla="*/ 52 h 89"/>
              <a:gd name="T2" fmla="*/ 49 w 71"/>
              <a:gd name="T3" fmla="*/ 84 h 89"/>
              <a:gd name="T4" fmla="*/ 10 w 71"/>
              <a:gd name="T5" fmla="*/ 63 h 89"/>
              <a:gd name="T6" fmla="*/ 9 w 71"/>
              <a:gd name="T7" fmla="*/ 61 h 89"/>
              <a:gd name="T8" fmla="*/ 14 w 71"/>
              <a:gd name="T9" fmla="*/ 7 h 89"/>
              <a:gd name="T10" fmla="*/ 43 w 71"/>
              <a:gd name="T11" fmla="*/ 2 h 89"/>
              <a:gd name="T12" fmla="*/ 71 w 71"/>
              <a:gd name="T13" fmla="*/ 52 h 89"/>
            </a:gdLst>
            <a:ahLst/>
            <a:cxnLst>
              <a:cxn ang="0">
                <a:pos x="T0" y="T1"/>
              </a:cxn>
              <a:cxn ang="0">
                <a:pos x="T2" y="T3"/>
              </a:cxn>
              <a:cxn ang="0">
                <a:pos x="T4" y="T5"/>
              </a:cxn>
              <a:cxn ang="0">
                <a:pos x="T6" y="T7"/>
              </a:cxn>
              <a:cxn ang="0">
                <a:pos x="T8" y="T9"/>
              </a:cxn>
              <a:cxn ang="0">
                <a:pos x="T10" y="T11"/>
              </a:cxn>
              <a:cxn ang="0">
                <a:pos x="T12" y="T13"/>
              </a:cxn>
            </a:cxnLst>
            <a:rect l="0" t="0" r="r" b="b"/>
            <a:pathLst>
              <a:path w="71" h="89">
                <a:moveTo>
                  <a:pt x="71" y="52"/>
                </a:moveTo>
                <a:cubicBezTo>
                  <a:pt x="70" y="64"/>
                  <a:pt x="66" y="79"/>
                  <a:pt x="49" y="84"/>
                </a:cubicBezTo>
                <a:cubicBezTo>
                  <a:pt x="30" y="89"/>
                  <a:pt x="19" y="78"/>
                  <a:pt x="10" y="63"/>
                </a:cubicBezTo>
                <a:cubicBezTo>
                  <a:pt x="10" y="62"/>
                  <a:pt x="10" y="62"/>
                  <a:pt x="9" y="61"/>
                </a:cubicBezTo>
                <a:cubicBezTo>
                  <a:pt x="0" y="41"/>
                  <a:pt x="0" y="18"/>
                  <a:pt x="14" y="7"/>
                </a:cubicBezTo>
                <a:cubicBezTo>
                  <a:pt x="21" y="2"/>
                  <a:pt x="34" y="0"/>
                  <a:pt x="43" y="2"/>
                </a:cubicBezTo>
                <a:cubicBezTo>
                  <a:pt x="58" y="5"/>
                  <a:pt x="70" y="28"/>
                  <a:pt x="71" y="5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0">
            <a:extLst>
              <a:ext uri="{FF2B5EF4-FFF2-40B4-BE49-F238E27FC236}">
                <a16:creationId xmlns:a16="http://schemas.microsoft.com/office/drawing/2014/main" id="{B39B693A-19D6-49CD-8807-8B335E1A9DB8}"/>
              </a:ext>
            </a:extLst>
          </p:cNvPr>
          <p:cNvSpPr>
            <a:spLocks/>
          </p:cNvSpPr>
          <p:nvPr/>
        </p:nvSpPr>
        <p:spPr bwMode="auto">
          <a:xfrm>
            <a:off x="7472362" y="2909888"/>
            <a:ext cx="396875" cy="427038"/>
          </a:xfrm>
          <a:custGeom>
            <a:avLst/>
            <a:gdLst>
              <a:gd name="T0" fmla="*/ 27 w 79"/>
              <a:gd name="T1" fmla="*/ 0 h 85"/>
              <a:gd name="T2" fmla="*/ 71 w 79"/>
              <a:gd name="T3" fmla="*/ 32 h 85"/>
              <a:gd name="T4" fmla="*/ 63 w 79"/>
              <a:gd name="T5" fmla="*/ 79 h 85"/>
              <a:gd name="T6" fmla="*/ 31 w 79"/>
              <a:gd name="T7" fmla="*/ 81 h 85"/>
              <a:gd name="T8" fmla="*/ 8 w 79"/>
              <a:gd name="T9" fmla="*/ 22 h 85"/>
              <a:gd name="T10" fmla="*/ 27 w 79"/>
              <a:gd name="T11" fmla="*/ 0 h 85"/>
            </a:gdLst>
            <a:ahLst/>
            <a:cxnLst>
              <a:cxn ang="0">
                <a:pos x="T0" y="T1"/>
              </a:cxn>
              <a:cxn ang="0">
                <a:pos x="T2" y="T3"/>
              </a:cxn>
              <a:cxn ang="0">
                <a:pos x="T4" y="T5"/>
              </a:cxn>
              <a:cxn ang="0">
                <a:pos x="T6" y="T7"/>
              </a:cxn>
              <a:cxn ang="0">
                <a:pos x="T8" y="T9"/>
              </a:cxn>
              <a:cxn ang="0">
                <a:pos x="T10" y="T11"/>
              </a:cxn>
            </a:cxnLst>
            <a:rect l="0" t="0" r="r" b="b"/>
            <a:pathLst>
              <a:path w="79" h="85">
                <a:moveTo>
                  <a:pt x="27" y="0"/>
                </a:moveTo>
                <a:cubicBezTo>
                  <a:pt x="53" y="2"/>
                  <a:pt x="64" y="15"/>
                  <a:pt x="71" y="32"/>
                </a:cubicBezTo>
                <a:cubicBezTo>
                  <a:pt x="78" y="49"/>
                  <a:pt x="79" y="67"/>
                  <a:pt x="63" y="79"/>
                </a:cubicBezTo>
                <a:cubicBezTo>
                  <a:pt x="56" y="85"/>
                  <a:pt x="40" y="85"/>
                  <a:pt x="31" y="81"/>
                </a:cubicBezTo>
                <a:cubicBezTo>
                  <a:pt x="12" y="72"/>
                  <a:pt x="0" y="43"/>
                  <a:pt x="8" y="22"/>
                </a:cubicBezTo>
                <a:cubicBezTo>
                  <a:pt x="12" y="13"/>
                  <a:pt x="22" y="6"/>
                  <a:pt x="27"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1">
            <a:extLst>
              <a:ext uri="{FF2B5EF4-FFF2-40B4-BE49-F238E27FC236}">
                <a16:creationId xmlns:a16="http://schemas.microsoft.com/office/drawing/2014/main" id="{C070B8DD-0A82-4249-AAA5-3977A9C61D83}"/>
              </a:ext>
            </a:extLst>
          </p:cNvPr>
          <p:cNvSpPr>
            <a:spLocks/>
          </p:cNvSpPr>
          <p:nvPr/>
        </p:nvSpPr>
        <p:spPr bwMode="auto">
          <a:xfrm>
            <a:off x="8164513" y="2314575"/>
            <a:ext cx="341313" cy="434975"/>
          </a:xfrm>
          <a:custGeom>
            <a:avLst/>
            <a:gdLst>
              <a:gd name="T0" fmla="*/ 68 w 68"/>
              <a:gd name="T1" fmla="*/ 52 h 87"/>
              <a:gd name="T2" fmla="*/ 38 w 68"/>
              <a:gd name="T3" fmla="*/ 87 h 87"/>
              <a:gd name="T4" fmla="*/ 0 w 68"/>
              <a:gd name="T5" fmla="*/ 36 h 87"/>
              <a:gd name="T6" fmla="*/ 28 w 68"/>
              <a:gd name="T7" fmla="*/ 1 h 87"/>
              <a:gd name="T8" fmla="*/ 68 w 68"/>
              <a:gd name="T9" fmla="*/ 52 h 87"/>
            </a:gdLst>
            <a:ahLst/>
            <a:cxnLst>
              <a:cxn ang="0">
                <a:pos x="T0" y="T1"/>
              </a:cxn>
              <a:cxn ang="0">
                <a:pos x="T2" y="T3"/>
              </a:cxn>
              <a:cxn ang="0">
                <a:pos x="T4" y="T5"/>
              </a:cxn>
              <a:cxn ang="0">
                <a:pos x="T6" y="T7"/>
              </a:cxn>
              <a:cxn ang="0">
                <a:pos x="T8" y="T9"/>
              </a:cxn>
            </a:cxnLst>
            <a:rect l="0" t="0" r="r" b="b"/>
            <a:pathLst>
              <a:path w="68" h="87">
                <a:moveTo>
                  <a:pt x="68" y="52"/>
                </a:moveTo>
                <a:cubicBezTo>
                  <a:pt x="67" y="73"/>
                  <a:pt x="55" y="87"/>
                  <a:pt x="38" y="87"/>
                </a:cubicBezTo>
                <a:cubicBezTo>
                  <a:pt x="18" y="86"/>
                  <a:pt x="0" y="62"/>
                  <a:pt x="0" y="36"/>
                </a:cubicBezTo>
                <a:cubicBezTo>
                  <a:pt x="0" y="15"/>
                  <a:pt x="11" y="1"/>
                  <a:pt x="28" y="1"/>
                </a:cubicBezTo>
                <a:cubicBezTo>
                  <a:pt x="48" y="0"/>
                  <a:pt x="68" y="25"/>
                  <a:pt x="68" y="5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2">
            <a:extLst>
              <a:ext uri="{FF2B5EF4-FFF2-40B4-BE49-F238E27FC236}">
                <a16:creationId xmlns:a16="http://schemas.microsoft.com/office/drawing/2014/main" id="{341BC177-0EE0-495D-B758-2C8B2CF0123F}"/>
              </a:ext>
            </a:extLst>
          </p:cNvPr>
          <p:cNvSpPr>
            <a:spLocks/>
          </p:cNvSpPr>
          <p:nvPr/>
        </p:nvSpPr>
        <p:spPr bwMode="auto">
          <a:xfrm>
            <a:off x="11239500" y="2965450"/>
            <a:ext cx="225425" cy="301625"/>
          </a:xfrm>
          <a:custGeom>
            <a:avLst/>
            <a:gdLst>
              <a:gd name="T0" fmla="*/ 45 w 45"/>
              <a:gd name="T1" fmla="*/ 19 h 60"/>
              <a:gd name="T2" fmla="*/ 20 w 45"/>
              <a:gd name="T3" fmla="*/ 57 h 60"/>
              <a:gd name="T4" fmla="*/ 3 w 45"/>
              <a:gd name="T5" fmla="*/ 35 h 60"/>
              <a:gd name="T6" fmla="*/ 28 w 45"/>
              <a:gd name="T7" fmla="*/ 4 h 60"/>
              <a:gd name="T8" fmla="*/ 45 w 45"/>
              <a:gd name="T9" fmla="*/ 19 h 60"/>
            </a:gdLst>
            <a:ahLst/>
            <a:cxnLst>
              <a:cxn ang="0">
                <a:pos x="T0" y="T1"/>
              </a:cxn>
              <a:cxn ang="0">
                <a:pos x="T2" y="T3"/>
              </a:cxn>
              <a:cxn ang="0">
                <a:pos x="T4" y="T5"/>
              </a:cxn>
              <a:cxn ang="0">
                <a:pos x="T6" y="T7"/>
              </a:cxn>
              <a:cxn ang="0">
                <a:pos x="T8" y="T9"/>
              </a:cxn>
            </a:cxnLst>
            <a:rect l="0" t="0" r="r" b="b"/>
            <a:pathLst>
              <a:path w="45" h="60">
                <a:moveTo>
                  <a:pt x="45" y="19"/>
                </a:moveTo>
                <a:cubicBezTo>
                  <a:pt x="45" y="42"/>
                  <a:pt x="32" y="60"/>
                  <a:pt x="20" y="57"/>
                </a:cubicBezTo>
                <a:cubicBezTo>
                  <a:pt x="13" y="54"/>
                  <a:pt x="4" y="43"/>
                  <a:pt x="3" y="35"/>
                </a:cubicBezTo>
                <a:cubicBezTo>
                  <a:pt x="0" y="20"/>
                  <a:pt x="17" y="0"/>
                  <a:pt x="28" y="4"/>
                </a:cubicBezTo>
                <a:cubicBezTo>
                  <a:pt x="36" y="6"/>
                  <a:pt x="42" y="16"/>
                  <a:pt x="45" y="19"/>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3">
            <a:extLst>
              <a:ext uri="{FF2B5EF4-FFF2-40B4-BE49-F238E27FC236}">
                <a16:creationId xmlns:a16="http://schemas.microsoft.com/office/drawing/2014/main" id="{B7821114-F34E-433D-9BE3-EB92D33F0632}"/>
              </a:ext>
            </a:extLst>
          </p:cNvPr>
          <p:cNvSpPr>
            <a:spLocks/>
          </p:cNvSpPr>
          <p:nvPr/>
        </p:nvSpPr>
        <p:spPr bwMode="auto">
          <a:xfrm>
            <a:off x="11058525" y="2940050"/>
            <a:ext cx="155575" cy="206375"/>
          </a:xfrm>
          <a:custGeom>
            <a:avLst/>
            <a:gdLst>
              <a:gd name="T0" fmla="*/ 11 w 31"/>
              <a:gd name="T1" fmla="*/ 41 h 41"/>
              <a:gd name="T2" fmla="*/ 2 w 31"/>
              <a:gd name="T3" fmla="*/ 23 h 41"/>
              <a:gd name="T4" fmla="*/ 16 w 31"/>
              <a:gd name="T5" fmla="*/ 0 h 41"/>
              <a:gd name="T6" fmla="*/ 30 w 31"/>
              <a:gd name="T7" fmla="*/ 17 h 41"/>
              <a:gd name="T8" fmla="*/ 18 w 31"/>
              <a:gd name="T9" fmla="*/ 41 h 41"/>
              <a:gd name="T10" fmla="*/ 11 w 31"/>
              <a:gd name="T11" fmla="*/ 41 h 41"/>
            </a:gdLst>
            <a:ahLst/>
            <a:cxnLst>
              <a:cxn ang="0">
                <a:pos x="T0" y="T1"/>
              </a:cxn>
              <a:cxn ang="0">
                <a:pos x="T2" y="T3"/>
              </a:cxn>
              <a:cxn ang="0">
                <a:pos x="T4" y="T5"/>
              </a:cxn>
              <a:cxn ang="0">
                <a:pos x="T6" y="T7"/>
              </a:cxn>
              <a:cxn ang="0">
                <a:pos x="T8" y="T9"/>
              </a:cxn>
              <a:cxn ang="0">
                <a:pos x="T10" y="T11"/>
              </a:cxn>
            </a:cxnLst>
            <a:rect l="0" t="0" r="r" b="b"/>
            <a:pathLst>
              <a:path w="31" h="41">
                <a:moveTo>
                  <a:pt x="11" y="41"/>
                </a:moveTo>
                <a:cubicBezTo>
                  <a:pt x="8" y="35"/>
                  <a:pt x="0" y="28"/>
                  <a:pt x="2" y="23"/>
                </a:cubicBezTo>
                <a:cubicBezTo>
                  <a:pt x="4" y="15"/>
                  <a:pt x="11" y="8"/>
                  <a:pt x="16" y="0"/>
                </a:cubicBezTo>
                <a:cubicBezTo>
                  <a:pt x="21" y="6"/>
                  <a:pt x="31" y="12"/>
                  <a:pt x="30" y="17"/>
                </a:cubicBezTo>
                <a:cubicBezTo>
                  <a:pt x="30" y="26"/>
                  <a:pt x="23" y="33"/>
                  <a:pt x="18" y="41"/>
                </a:cubicBezTo>
                <a:cubicBezTo>
                  <a:pt x="16" y="41"/>
                  <a:pt x="13" y="41"/>
                  <a:pt x="11" y="41"/>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4">
            <a:extLst>
              <a:ext uri="{FF2B5EF4-FFF2-40B4-BE49-F238E27FC236}">
                <a16:creationId xmlns:a16="http://schemas.microsoft.com/office/drawing/2014/main" id="{3512162C-7A1A-45FA-ACC4-AD7B815FB7F6}"/>
              </a:ext>
            </a:extLst>
          </p:cNvPr>
          <p:cNvSpPr>
            <a:spLocks/>
          </p:cNvSpPr>
          <p:nvPr/>
        </p:nvSpPr>
        <p:spPr bwMode="auto">
          <a:xfrm>
            <a:off x="10848975" y="2909888"/>
            <a:ext cx="153988" cy="206375"/>
          </a:xfrm>
          <a:custGeom>
            <a:avLst/>
            <a:gdLst>
              <a:gd name="T0" fmla="*/ 21 w 31"/>
              <a:gd name="T1" fmla="*/ 1 h 41"/>
              <a:gd name="T2" fmla="*/ 29 w 31"/>
              <a:gd name="T3" fmla="*/ 22 h 41"/>
              <a:gd name="T4" fmla="*/ 12 w 31"/>
              <a:gd name="T5" fmla="*/ 41 h 41"/>
              <a:gd name="T6" fmla="*/ 1 w 31"/>
              <a:gd name="T7" fmla="*/ 23 h 41"/>
              <a:gd name="T8" fmla="*/ 14 w 31"/>
              <a:gd name="T9" fmla="*/ 0 h 41"/>
              <a:gd name="T10" fmla="*/ 21 w 31"/>
              <a:gd name="T11" fmla="*/ 1 h 41"/>
            </a:gdLst>
            <a:ahLst/>
            <a:cxnLst>
              <a:cxn ang="0">
                <a:pos x="T0" y="T1"/>
              </a:cxn>
              <a:cxn ang="0">
                <a:pos x="T2" y="T3"/>
              </a:cxn>
              <a:cxn ang="0">
                <a:pos x="T4" y="T5"/>
              </a:cxn>
              <a:cxn ang="0">
                <a:pos x="T6" y="T7"/>
              </a:cxn>
              <a:cxn ang="0">
                <a:pos x="T8" y="T9"/>
              </a:cxn>
              <a:cxn ang="0">
                <a:pos x="T10" y="T11"/>
              </a:cxn>
            </a:cxnLst>
            <a:rect l="0" t="0" r="r" b="b"/>
            <a:pathLst>
              <a:path w="31" h="41">
                <a:moveTo>
                  <a:pt x="21" y="1"/>
                </a:moveTo>
                <a:cubicBezTo>
                  <a:pt x="24" y="8"/>
                  <a:pt x="31" y="16"/>
                  <a:pt x="29" y="22"/>
                </a:cubicBezTo>
                <a:cubicBezTo>
                  <a:pt x="27" y="29"/>
                  <a:pt x="18" y="35"/>
                  <a:pt x="12" y="41"/>
                </a:cubicBezTo>
                <a:cubicBezTo>
                  <a:pt x="8" y="35"/>
                  <a:pt x="0" y="29"/>
                  <a:pt x="1" y="23"/>
                </a:cubicBezTo>
                <a:cubicBezTo>
                  <a:pt x="2" y="15"/>
                  <a:pt x="9" y="8"/>
                  <a:pt x="14" y="0"/>
                </a:cubicBezTo>
                <a:cubicBezTo>
                  <a:pt x="16" y="0"/>
                  <a:pt x="19" y="1"/>
                  <a:pt x="21" y="1"/>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5">
            <a:extLst>
              <a:ext uri="{FF2B5EF4-FFF2-40B4-BE49-F238E27FC236}">
                <a16:creationId xmlns:a16="http://schemas.microsoft.com/office/drawing/2014/main" id="{41AC2CEB-CC36-4EB7-8BED-DC5B5FBA1F37}"/>
              </a:ext>
            </a:extLst>
          </p:cNvPr>
          <p:cNvSpPr>
            <a:spLocks/>
          </p:cNvSpPr>
          <p:nvPr/>
        </p:nvSpPr>
        <p:spPr bwMode="auto">
          <a:xfrm>
            <a:off x="10647363" y="2955925"/>
            <a:ext cx="180975" cy="185738"/>
          </a:xfrm>
          <a:custGeom>
            <a:avLst/>
            <a:gdLst>
              <a:gd name="T0" fmla="*/ 36 w 36"/>
              <a:gd name="T1" fmla="*/ 18 h 37"/>
              <a:gd name="T2" fmla="*/ 14 w 36"/>
              <a:gd name="T3" fmla="*/ 37 h 37"/>
              <a:gd name="T4" fmla="*/ 1 w 36"/>
              <a:gd name="T5" fmla="*/ 20 h 37"/>
              <a:gd name="T6" fmla="*/ 15 w 36"/>
              <a:gd name="T7" fmla="*/ 0 h 37"/>
              <a:gd name="T8" fmla="*/ 36 w 36"/>
              <a:gd name="T9" fmla="*/ 18 h 37"/>
            </a:gdLst>
            <a:ahLst/>
            <a:cxnLst>
              <a:cxn ang="0">
                <a:pos x="T0" y="T1"/>
              </a:cxn>
              <a:cxn ang="0">
                <a:pos x="T2" y="T3"/>
              </a:cxn>
              <a:cxn ang="0">
                <a:pos x="T4" y="T5"/>
              </a:cxn>
              <a:cxn ang="0">
                <a:pos x="T6" y="T7"/>
              </a:cxn>
              <a:cxn ang="0">
                <a:pos x="T8" y="T9"/>
              </a:cxn>
            </a:cxnLst>
            <a:rect l="0" t="0" r="r" b="b"/>
            <a:pathLst>
              <a:path w="36" h="37">
                <a:moveTo>
                  <a:pt x="36" y="18"/>
                </a:moveTo>
                <a:cubicBezTo>
                  <a:pt x="26" y="26"/>
                  <a:pt x="20" y="32"/>
                  <a:pt x="14" y="37"/>
                </a:cubicBezTo>
                <a:cubicBezTo>
                  <a:pt x="9" y="32"/>
                  <a:pt x="0" y="25"/>
                  <a:pt x="1" y="20"/>
                </a:cubicBezTo>
                <a:cubicBezTo>
                  <a:pt x="2" y="13"/>
                  <a:pt x="10" y="6"/>
                  <a:pt x="15" y="0"/>
                </a:cubicBezTo>
                <a:cubicBezTo>
                  <a:pt x="21" y="5"/>
                  <a:pt x="27" y="10"/>
                  <a:pt x="36" y="18"/>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6">
            <a:extLst>
              <a:ext uri="{FF2B5EF4-FFF2-40B4-BE49-F238E27FC236}">
                <a16:creationId xmlns:a16="http://schemas.microsoft.com/office/drawing/2014/main" id="{44B07BA7-DC0B-4C07-A9B7-41ACBAA35445}"/>
              </a:ext>
            </a:extLst>
          </p:cNvPr>
          <p:cNvSpPr>
            <a:spLocks/>
          </p:cNvSpPr>
          <p:nvPr/>
        </p:nvSpPr>
        <p:spPr bwMode="auto">
          <a:xfrm>
            <a:off x="10461625" y="3005138"/>
            <a:ext cx="180975" cy="196850"/>
          </a:xfrm>
          <a:custGeom>
            <a:avLst/>
            <a:gdLst>
              <a:gd name="T0" fmla="*/ 36 w 36"/>
              <a:gd name="T1" fmla="*/ 19 h 39"/>
              <a:gd name="T2" fmla="*/ 13 w 36"/>
              <a:gd name="T3" fmla="*/ 39 h 39"/>
              <a:gd name="T4" fmla="*/ 1 w 36"/>
              <a:gd name="T5" fmla="*/ 19 h 39"/>
              <a:gd name="T6" fmla="*/ 16 w 36"/>
              <a:gd name="T7" fmla="*/ 0 h 39"/>
              <a:gd name="T8" fmla="*/ 36 w 36"/>
              <a:gd name="T9" fmla="*/ 19 h 39"/>
            </a:gdLst>
            <a:ahLst/>
            <a:cxnLst>
              <a:cxn ang="0">
                <a:pos x="T0" y="T1"/>
              </a:cxn>
              <a:cxn ang="0">
                <a:pos x="T2" y="T3"/>
              </a:cxn>
              <a:cxn ang="0">
                <a:pos x="T4" y="T5"/>
              </a:cxn>
              <a:cxn ang="0">
                <a:pos x="T6" y="T7"/>
              </a:cxn>
              <a:cxn ang="0">
                <a:pos x="T8" y="T9"/>
              </a:cxn>
            </a:cxnLst>
            <a:rect l="0" t="0" r="r" b="b"/>
            <a:pathLst>
              <a:path w="36" h="39">
                <a:moveTo>
                  <a:pt x="36" y="19"/>
                </a:moveTo>
                <a:cubicBezTo>
                  <a:pt x="26" y="27"/>
                  <a:pt x="19" y="33"/>
                  <a:pt x="13" y="39"/>
                </a:cubicBezTo>
                <a:cubicBezTo>
                  <a:pt x="8" y="32"/>
                  <a:pt x="0" y="25"/>
                  <a:pt x="1" y="19"/>
                </a:cubicBezTo>
                <a:cubicBezTo>
                  <a:pt x="2" y="12"/>
                  <a:pt x="10" y="6"/>
                  <a:pt x="16" y="0"/>
                </a:cubicBezTo>
                <a:cubicBezTo>
                  <a:pt x="21" y="5"/>
                  <a:pt x="27" y="10"/>
                  <a:pt x="36" y="19"/>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Rectángulo 31">
            <a:extLst>
              <a:ext uri="{FF2B5EF4-FFF2-40B4-BE49-F238E27FC236}">
                <a16:creationId xmlns:a16="http://schemas.microsoft.com/office/drawing/2014/main" id="{86BA2884-6F89-4425-8A27-B34F8F90B68A}"/>
              </a:ext>
            </a:extLst>
          </p:cNvPr>
          <p:cNvSpPr/>
          <p:nvPr/>
        </p:nvSpPr>
        <p:spPr>
          <a:xfrm>
            <a:off x="377111" y="1412799"/>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2872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FC5310F-FBB4-4D07-9CDB-3903B72DD6E6}"/>
              </a:ext>
            </a:extLst>
          </p:cNvPr>
          <p:cNvSpPr txBox="1"/>
          <p:nvPr/>
        </p:nvSpPr>
        <p:spPr>
          <a:xfrm>
            <a:off x="1117600" y="467512"/>
            <a:ext cx="9956800" cy="584775"/>
          </a:xfrm>
          <a:prstGeom prst="rect">
            <a:avLst/>
          </a:prstGeom>
          <a:noFill/>
        </p:spPr>
        <p:txBody>
          <a:bodyPr wrap="square" rtlCol="0">
            <a:spAutoFit/>
          </a:bodyPr>
          <a:lstStyle>
            <a:defPPr>
              <a:defRPr lang="ko-KR"/>
            </a:defPPr>
            <a:lvl1pPr>
              <a:defRPr sz="3200">
                <a:solidFill>
                  <a:schemeClr val="bg1">
                    <a:lumMod val="65000"/>
                  </a:schemeClr>
                </a:solidFill>
                <a:cs typeface="Arial" panose="020B0604020202020204" pitchFamily="34" charset="0"/>
              </a:defRPr>
            </a:lvl1pPr>
          </a:lstStyle>
          <a:p>
            <a:pPr algn="ctr"/>
            <a:r>
              <a:rPr lang="en-US" altLang="ko-KR" dirty="0">
                <a:solidFill>
                  <a:srgbClr val="2667FF"/>
                </a:solidFill>
              </a:rPr>
              <a:t>Make your </a:t>
            </a:r>
            <a:r>
              <a:rPr lang="en-US" altLang="ko-KR" dirty="0">
                <a:solidFill>
                  <a:srgbClr val="2667FF"/>
                </a:solidFill>
                <a:latin typeface="+mj-lt"/>
              </a:rPr>
              <a:t>title</a:t>
            </a:r>
            <a:endParaRPr lang="ko-KR" altLang="en-US" dirty="0">
              <a:solidFill>
                <a:srgbClr val="2667FF"/>
              </a:solidFill>
              <a:latin typeface="+mj-lt"/>
            </a:endParaRPr>
          </a:p>
        </p:txBody>
      </p:sp>
      <p:sp>
        <p:nvSpPr>
          <p:cNvPr id="15" name="TextBox 14">
            <a:extLst>
              <a:ext uri="{FF2B5EF4-FFF2-40B4-BE49-F238E27FC236}">
                <a16:creationId xmlns:a16="http://schemas.microsoft.com/office/drawing/2014/main" id="{319FDA05-0BE1-450E-9E54-8AA785F86BFA}"/>
              </a:ext>
            </a:extLst>
          </p:cNvPr>
          <p:cNvSpPr txBox="1"/>
          <p:nvPr/>
        </p:nvSpPr>
        <p:spPr>
          <a:xfrm>
            <a:off x="1350770" y="4990105"/>
            <a:ext cx="2817044" cy="523220"/>
          </a:xfrm>
          <a:prstGeom prst="rect">
            <a:avLst/>
          </a:prstGeom>
          <a:noFill/>
        </p:spPr>
        <p:txBody>
          <a:bodyPr wrap="square" rtlCol="0">
            <a:spAutoFit/>
          </a:bodyPr>
          <a:lstStyle/>
          <a:p>
            <a:pPr algn="ctr"/>
            <a:r>
              <a:rPr lang="en-US" altLang="ko-KR" sz="1400" dirty="0"/>
              <a:t>Lorem ipsum dolor sit amet, consectetur adipisicing elit</a:t>
            </a:r>
            <a:endParaRPr lang="ko-KR" altLang="en-US" sz="1400" dirty="0"/>
          </a:p>
        </p:txBody>
      </p:sp>
      <p:sp>
        <p:nvSpPr>
          <p:cNvPr id="16" name="직사각형 15">
            <a:extLst>
              <a:ext uri="{FF2B5EF4-FFF2-40B4-BE49-F238E27FC236}">
                <a16:creationId xmlns:a16="http://schemas.microsoft.com/office/drawing/2014/main" id="{F28FB0CF-2BA3-4A98-87FF-13F386C469A0}"/>
              </a:ext>
            </a:extLst>
          </p:cNvPr>
          <p:cNvSpPr/>
          <p:nvPr/>
        </p:nvSpPr>
        <p:spPr>
          <a:xfrm>
            <a:off x="1354660" y="4499144"/>
            <a:ext cx="2810940" cy="523220"/>
          </a:xfrm>
          <a:prstGeom prst="rect">
            <a:avLst/>
          </a:prstGeom>
        </p:spPr>
        <p:txBody>
          <a:bodyPr wrap="square">
            <a:spAutoFit/>
          </a:bodyPr>
          <a:lstStyle/>
          <a:p>
            <a:pPr algn="ctr"/>
            <a:r>
              <a:rPr lang="en-US" altLang="ko-KR" sz="2800" dirty="0">
                <a:solidFill>
                  <a:srgbClr val="2667FF"/>
                </a:solidFill>
                <a:latin typeface="+mj-lt"/>
              </a:rPr>
              <a:t>Lorem ipsum</a:t>
            </a:r>
            <a:endParaRPr lang="ko-KR" altLang="en-US" sz="2800" dirty="0">
              <a:solidFill>
                <a:srgbClr val="2667FF"/>
              </a:solidFill>
              <a:latin typeface="+mj-lt"/>
            </a:endParaRPr>
          </a:p>
        </p:txBody>
      </p:sp>
      <p:sp>
        <p:nvSpPr>
          <p:cNvPr id="17" name="TextBox 16">
            <a:extLst>
              <a:ext uri="{FF2B5EF4-FFF2-40B4-BE49-F238E27FC236}">
                <a16:creationId xmlns:a16="http://schemas.microsoft.com/office/drawing/2014/main" id="{2F46AAD8-979E-45C1-A09B-1C64CEEE2C29}"/>
              </a:ext>
            </a:extLst>
          </p:cNvPr>
          <p:cNvSpPr txBox="1"/>
          <p:nvPr/>
        </p:nvSpPr>
        <p:spPr>
          <a:xfrm>
            <a:off x="4684914" y="4990105"/>
            <a:ext cx="2817044" cy="523220"/>
          </a:xfrm>
          <a:prstGeom prst="rect">
            <a:avLst/>
          </a:prstGeom>
          <a:noFill/>
        </p:spPr>
        <p:txBody>
          <a:bodyPr wrap="square" rtlCol="0">
            <a:spAutoFit/>
          </a:bodyPr>
          <a:lstStyle/>
          <a:p>
            <a:pPr algn="ctr"/>
            <a:r>
              <a:rPr lang="en-US" altLang="ko-KR" sz="1400" dirty="0"/>
              <a:t>Lorem ipsum dolor sit amet, consectetur adipisicing elit</a:t>
            </a:r>
            <a:endParaRPr lang="ko-KR" altLang="en-US" sz="1400" dirty="0"/>
          </a:p>
        </p:txBody>
      </p:sp>
      <p:sp>
        <p:nvSpPr>
          <p:cNvPr id="18" name="직사각형 17">
            <a:extLst>
              <a:ext uri="{FF2B5EF4-FFF2-40B4-BE49-F238E27FC236}">
                <a16:creationId xmlns:a16="http://schemas.microsoft.com/office/drawing/2014/main" id="{FA617C91-86E1-487B-B792-8816D4D9CF72}"/>
              </a:ext>
            </a:extLst>
          </p:cNvPr>
          <p:cNvSpPr/>
          <p:nvPr/>
        </p:nvSpPr>
        <p:spPr>
          <a:xfrm>
            <a:off x="4688804" y="4499144"/>
            <a:ext cx="2810940" cy="523220"/>
          </a:xfrm>
          <a:prstGeom prst="rect">
            <a:avLst/>
          </a:prstGeom>
        </p:spPr>
        <p:txBody>
          <a:bodyPr wrap="square">
            <a:spAutoFit/>
          </a:bodyPr>
          <a:lstStyle/>
          <a:p>
            <a:pPr algn="ctr"/>
            <a:r>
              <a:rPr lang="en-US" altLang="ko-KR" sz="2800" dirty="0">
                <a:solidFill>
                  <a:srgbClr val="2667FF"/>
                </a:solidFill>
                <a:latin typeface="+mj-lt"/>
              </a:rPr>
              <a:t>Lorem ipsum</a:t>
            </a:r>
            <a:endParaRPr lang="ko-KR" altLang="en-US" sz="2800" dirty="0">
              <a:solidFill>
                <a:srgbClr val="2667FF"/>
              </a:solidFill>
              <a:latin typeface="+mj-lt"/>
            </a:endParaRPr>
          </a:p>
        </p:txBody>
      </p:sp>
      <p:sp>
        <p:nvSpPr>
          <p:cNvPr id="19" name="TextBox 18">
            <a:extLst>
              <a:ext uri="{FF2B5EF4-FFF2-40B4-BE49-F238E27FC236}">
                <a16:creationId xmlns:a16="http://schemas.microsoft.com/office/drawing/2014/main" id="{8134FD9B-D4F6-46EA-A838-B61D1324BC63}"/>
              </a:ext>
            </a:extLst>
          </p:cNvPr>
          <p:cNvSpPr txBox="1"/>
          <p:nvPr/>
        </p:nvSpPr>
        <p:spPr>
          <a:xfrm>
            <a:off x="8015656" y="4990105"/>
            <a:ext cx="2817044" cy="523220"/>
          </a:xfrm>
          <a:prstGeom prst="rect">
            <a:avLst/>
          </a:prstGeom>
          <a:noFill/>
        </p:spPr>
        <p:txBody>
          <a:bodyPr wrap="square" rtlCol="0">
            <a:spAutoFit/>
          </a:bodyPr>
          <a:lstStyle/>
          <a:p>
            <a:pPr algn="ctr"/>
            <a:r>
              <a:rPr lang="en-US" altLang="ko-KR" sz="1400" dirty="0"/>
              <a:t>Lorem ipsum dolor sit amet, consectetur adipisicing elit</a:t>
            </a:r>
            <a:endParaRPr lang="ko-KR" altLang="en-US" sz="1400" dirty="0"/>
          </a:p>
        </p:txBody>
      </p:sp>
      <p:sp>
        <p:nvSpPr>
          <p:cNvPr id="20" name="직사각형 19">
            <a:extLst>
              <a:ext uri="{FF2B5EF4-FFF2-40B4-BE49-F238E27FC236}">
                <a16:creationId xmlns:a16="http://schemas.microsoft.com/office/drawing/2014/main" id="{02401912-86E3-424D-8E93-31EE8106EA92}"/>
              </a:ext>
            </a:extLst>
          </p:cNvPr>
          <p:cNvSpPr/>
          <p:nvPr/>
        </p:nvSpPr>
        <p:spPr>
          <a:xfrm>
            <a:off x="8019546" y="4499144"/>
            <a:ext cx="2810940" cy="523220"/>
          </a:xfrm>
          <a:prstGeom prst="rect">
            <a:avLst/>
          </a:prstGeom>
        </p:spPr>
        <p:txBody>
          <a:bodyPr wrap="square">
            <a:spAutoFit/>
          </a:bodyPr>
          <a:lstStyle/>
          <a:p>
            <a:pPr algn="ctr"/>
            <a:r>
              <a:rPr lang="en-US" altLang="ko-KR" sz="2800" dirty="0">
                <a:solidFill>
                  <a:srgbClr val="2667FF"/>
                </a:solidFill>
                <a:latin typeface="+mj-lt"/>
              </a:rPr>
              <a:t>Lorem ipsum</a:t>
            </a:r>
            <a:endParaRPr lang="ko-KR" altLang="en-US" sz="2800" dirty="0">
              <a:solidFill>
                <a:srgbClr val="2667FF"/>
              </a:solidFill>
              <a:latin typeface="+mj-lt"/>
            </a:endParaRPr>
          </a:p>
        </p:txBody>
      </p:sp>
      <p:sp>
        <p:nvSpPr>
          <p:cNvPr id="25" name="Marcador de texto 3">
            <a:extLst>
              <a:ext uri="{FF2B5EF4-FFF2-40B4-BE49-F238E27FC236}">
                <a16:creationId xmlns:a16="http://schemas.microsoft.com/office/drawing/2014/main" id="{10DF3F7B-599E-48C5-A223-E7EF4EE90EB4}"/>
              </a:ext>
            </a:extLst>
          </p:cNvPr>
          <p:cNvSpPr txBox="1">
            <a:spLocks/>
          </p:cNvSpPr>
          <p:nvPr/>
        </p:nvSpPr>
        <p:spPr>
          <a:xfrm>
            <a:off x="765161" y="1052287"/>
            <a:ext cx="4545012" cy="1986562"/>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FFC000"/>
                </a:solidFill>
              </a:rPr>
              <a:t>Overview</a:t>
            </a:r>
            <a:r>
              <a:rPr lang="en-US" dirty="0"/>
              <a:t> of your topic</a:t>
            </a:r>
          </a:p>
        </p:txBody>
      </p:sp>
      <p:sp>
        <p:nvSpPr>
          <p:cNvPr id="26" name="Rectángulo 25">
            <a:extLst>
              <a:ext uri="{FF2B5EF4-FFF2-40B4-BE49-F238E27FC236}">
                <a16:creationId xmlns:a16="http://schemas.microsoft.com/office/drawing/2014/main" id="{2474E10A-1442-4D77-9A65-125A6C8DBD7A}"/>
              </a:ext>
            </a:extLst>
          </p:cNvPr>
          <p:cNvSpPr/>
          <p:nvPr/>
        </p:nvSpPr>
        <p:spPr>
          <a:xfrm>
            <a:off x="0" y="5991457"/>
            <a:ext cx="3037667" cy="86654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7" name="Rectángulo 26">
            <a:extLst>
              <a:ext uri="{FF2B5EF4-FFF2-40B4-BE49-F238E27FC236}">
                <a16:creationId xmlns:a16="http://schemas.microsoft.com/office/drawing/2014/main" id="{4D5E5F5B-A098-40E5-AC9E-018ED1370045}"/>
              </a:ext>
            </a:extLst>
          </p:cNvPr>
          <p:cNvSpPr/>
          <p:nvPr/>
        </p:nvSpPr>
        <p:spPr>
          <a:xfrm>
            <a:off x="185991" y="1052287"/>
            <a:ext cx="11814889" cy="121589"/>
          </a:xfrm>
          <a:prstGeom prst="rect">
            <a:avLst/>
          </a:prstGeom>
          <a:solidFill>
            <a:srgbClr val="266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2667FF"/>
              </a:solidFill>
            </a:endParaRPr>
          </a:p>
        </p:txBody>
      </p:sp>
      <p:grpSp>
        <p:nvGrpSpPr>
          <p:cNvPr id="28" name="Grupo 27">
            <a:extLst>
              <a:ext uri="{FF2B5EF4-FFF2-40B4-BE49-F238E27FC236}">
                <a16:creationId xmlns:a16="http://schemas.microsoft.com/office/drawing/2014/main" id="{17581672-7CC5-401F-9F33-1426A070CC70}"/>
              </a:ext>
            </a:extLst>
          </p:cNvPr>
          <p:cNvGrpSpPr/>
          <p:nvPr/>
        </p:nvGrpSpPr>
        <p:grpSpPr>
          <a:xfrm>
            <a:off x="1827213" y="2397125"/>
            <a:ext cx="1863725" cy="1912938"/>
            <a:chOff x="1827213" y="2397125"/>
            <a:chExt cx="1863725" cy="1912938"/>
          </a:xfrm>
        </p:grpSpPr>
        <p:sp>
          <p:nvSpPr>
            <p:cNvPr id="7" name="Freeform 5">
              <a:extLst>
                <a:ext uri="{FF2B5EF4-FFF2-40B4-BE49-F238E27FC236}">
                  <a16:creationId xmlns:a16="http://schemas.microsoft.com/office/drawing/2014/main" id="{CD3C2009-056F-4FB0-A4D9-7E4B80B17808}"/>
                </a:ext>
              </a:extLst>
            </p:cNvPr>
            <p:cNvSpPr>
              <a:spLocks/>
            </p:cNvSpPr>
            <p:nvPr/>
          </p:nvSpPr>
          <p:spPr bwMode="auto">
            <a:xfrm>
              <a:off x="2441575" y="2727325"/>
              <a:ext cx="1249363" cy="1582738"/>
            </a:xfrm>
            <a:custGeom>
              <a:avLst/>
              <a:gdLst>
                <a:gd name="T0" fmla="*/ 513 w 687"/>
                <a:gd name="T1" fmla="*/ 870 h 870"/>
                <a:gd name="T2" fmla="*/ 473 w 687"/>
                <a:gd name="T3" fmla="*/ 867 h 870"/>
                <a:gd name="T4" fmla="*/ 378 w 687"/>
                <a:gd name="T5" fmla="*/ 561 h 870"/>
                <a:gd name="T6" fmla="*/ 309 w 687"/>
                <a:gd name="T7" fmla="*/ 467 h 870"/>
                <a:gd name="T8" fmla="*/ 112 w 687"/>
                <a:gd name="T9" fmla="*/ 862 h 870"/>
                <a:gd name="T10" fmla="*/ 83 w 687"/>
                <a:gd name="T11" fmla="*/ 834 h 870"/>
                <a:gd name="T12" fmla="*/ 121 w 687"/>
                <a:gd name="T13" fmla="*/ 774 h 870"/>
                <a:gd name="T14" fmla="*/ 183 w 687"/>
                <a:gd name="T15" fmla="*/ 565 h 870"/>
                <a:gd name="T16" fmla="*/ 185 w 687"/>
                <a:gd name="T17" fmla="*/ 380 h 870"/>
                <a:gd name="T18" fmla="*/ 182 w 687"/>
                <a:gd name="T19" fmla="*/ 265 h 870"/>
                <a:gd name="T20" fmla="*/ 231 w 687"/>
                <a:gd name="T21" fmla="*/ 111 h 870"/>
                <a:gd name="T22" fmla="*/ 226 w 687"/>
                <a:gd name="T23" fmla="*/ 107 h 870"/>
                <a:gd name="T24" fmla="*/ 156 w 687"/>
                <a:gd name="T25" fmla="*/ 175 h 870"/>
                <a:gd name="T26" fmla="*/ 43 w 687"/>
                <a:gd name="T27" fmla="*/ 341 h 870"/>
                <a:gd name="T28" fmla="*/ 0 w 687"/>
                <a:gd name="T29" fmla="*/ 360 h 870"/>
                <a:gd name="T30" fmla="*/ 23 w 687"/>
                <a:gd name="T31" fmla="*/ 322 h 870"/>
                <a:gd name="T32" fmla="*/ 109 w 687"/>
                <a:gd name="T33" fmla="*/ 160 h 870"/>
                <a:gd name="T34" fmla="*/ 266 w 687"/>
                <a:gd name="T35" fmla="*/ 23 h 870"/>
                <a:gd name="T36" fmla="*/ 472 w 687"/>
                <a:gd name="T37" fmla="*/ 102 h 870"/>
                <a:gd name="T38" fmla="*/ 515 w 687"/>
                <a:gd name="T39" fmla="*/ 182 h 870"/>
                <a:gd name="T40" fmla="*/ 687 w 687"/>
                <a:gd name="T41" fmla="*/ 297 h 870"/>
                <a:gd name="T42" fmla="*/ 646 w 687"/>
                <a:gd name="T43" fmla="*/ 328 h 870"/>
                <a:gd name="T44" fmla="*/ 556 w 687"/>
                <a:gd name="T45" fmla="*/ 310 h 870"/>
                <a:gd name="T46" fmla="*/ 488 w 687"/>
                <a:gd name="T47" fmla="*/ 249 h 870"/>
                <a:gd name="T48" fmla="*/ 451 w 687"/>
                <a:gd name="T49" fmla="*/ 188 h 870"/>
                <a:gd name="T50" fmla="*/ 418 w 687"/>
                <a:gd name="T51" fmla="*/ 192 h 870"/>
                <a:gd name="T52" fmla="*/ 425 w 687"/>
                <a:gd name="T53" fmla="*/ 484 h 870"/>
                <a:gd name="T54" fmla="*/ 515 w 687"/>
                <a:gd name="T55" fmla="*/ 847 h 870"/>
                <a:gd name="T56" fmla="*/ 515 w 687"/>
                <a:gd name="T57" fmla="*/ 863 h 870"/>
                <a:gd name="T58" fmla="*/ 513 w 687"/>
                <a:gd name="T59" fmla="*/ 870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7" h="870">
                  <a:moveTo>
                    <a:pt x="513" y="870"/>
                  </a:moveTo>
                  <a:cubicBezTo>
                    <a:pt x="499" y="869"/>
                    <a:pt x="486" y="868"/>
                    <a:pt x="473" y="867"/>
                  </a:cubicBezTo>
                  <a:cubicBezTo>
                    <a:pt x="472" y="754"/>
                    <a:pt x="434" y="654"/>
                    <a:pt x="378" y="561"/>
                  </a:cubicBezTo>
                  <a:cubicBezTo>
                    <a:pt x="358" y="527"/>
                    <a:pt x="334" y="497"/>
                    <a:pt x="309" y="467"/>
                  </a:cubicBezTo>
                  <a:cubicBezTo>
                    <a:pt x="268" y="612"/>
                    <a:pt x="221" y="751"/>
                    <a:pt x="112" y="862"/>
                  </a:cubicBezTo>
                  <a:cubicBezTo>
                    <a:pt x="101" y="852"/>
                    <a:pt x="92" y="844"/>
                    <a:pt x="83" y="834"/>
                  </a:cubicBezTo>
                  <a:cubicBezTo>
                    <a:pt x="96" y="814"/>
                    <a:pt x="109" y="794"/>
                    <a:pt x="121" y="774"/>
                  </a:cubicBezTo>
                  <a:cubicBezTo>
                    <a:pt x="159" y="709"/>
                    <a:pt x="179" y="639"/>
                    <a:pt x="183" y="565"/>
                  </a:cubicBezTo>
                  <a:cubicBezTo>
                    <a:pt x="186" y="503"/>
                    <a:pt x="185" y="442"/>
                    <a:pt x="185" y="380"/>
                  </a:cubicBezTo>
                  <a:cubicBezTo>
                    <a:pt x="185" y="342"/>
                    <a:pt x="180" y="303"/>
                    <a:pt x="182" y="265"/>
                  </a:cubicBezTo>
                  <a:cubicBezTo>
                    <a:pt x="185" y="210"/>
                    <a:pt x="204" y="159"/>
                    <a:pt x="231" y="111"/>
                  </a:cubicBezTo>
                  <a:cubicBezTo>
                    <a:pt x="230" y="110"/>
                    <a:pt x="228" y="108"/>
                    <a:pt x="226" y="107"/>
                  </a:cubicBezTo>
                  <a:cubicBezTo>
                    <a:pt x="203" y="129"/>
                    <a:pt x="176" y="149"/>
                    <a:pt x="156" y="175"/>
                  </a:cubicBezTo>
                  <a:cubicBezTo>
                    <a:pt x="116" y="229"/>
                    <a:pt x="79" y="285"/>
                    <a:pt x="43" y="341"/>
                  </a:cubicBezTo>
                  <a:cubicBezTo>
                    <a:pt x="32" y="358"/>
                    <a:pt x="24" y="371"/>
                    <a:pt x="0" y="360"/>
                  </a:cubicBezTo>
                  <a:cubicBezTo>
                    <a:pt x="8" y="348"/>
                    <a:pt x="16" y="335"/>
                    <a:pt x="23" y="322"/>
                  </a:cubicBezTo>
                  <a:cubicBezTo>
                    <a:pt x="52" y="268"/>
                    <a:pt x="80" y="214"/>
                    <a:pt x="109" y="160"/>
                  </a:cubicBezTo>
                  <a:cubicBezTo>
                    <a:pt x="144" y="94"/>
                    <a:pt x="194" y="46"/>
                    <a:pt x="266" y="23"/>
                  </a:cubicBezTo>
                  <a:cubicBezTo>
                    <a:pt x="339" y="0"/>
                    <a:pt x="437" y="49"/>
                    <a:pt x="472" y="102"/>
                  </a:cubicBezTo>
                  <a:cubicBezTo>
                    <a:pt x="489" y="127"/>
                    <a:pt x="506" y="154"/>
                    <a:pt x="515" y="182"/>
                  </a:cubicBezTo>
                  <a:cubicBezTo>
                    <a:pt x="543" y="265"/>
                    <a:pt x="599" y="303"/>
                    <a:pt x="687" y="297"/>
                  </a:cubicBezTo>
                  <a:cubicBezTo>
                    <a:pt x="677" y="316"/>
                    <a:pt x="669" y="332"/>
                    <a:pt x="646" y="328"/>
                  </a:cubicBezTo>
                  <a:cubicBezTo>
                    <a:pt x="616" y="323"/>
                    <a:pt x="585" y="319"/>
                    <a:pt x="556" y="310"/>
                  </a:cubicBezTo>
                  <a:cubicBezTo>
                    <a:pt x="525" y="301"/>
                    <a:pt x="504" y="278"/>
                    <a:pt x="488" y="249"/>
                  </a:cubicBezTo>
                  <a:cubicBezTo>
                    <a:pt x="477" y="228"/>
                    <a:pt x="465" y="207"/>
                    <a:pt x="451" y="188"/>
                  </a:cubicBezTo>
                  <a:cubicBezTo>
                    <a:pt x="437" y="169"/>
                    <a:pt x="424" y="171"/>
                    <a:pt x="418" y="192"/>
                  </a:cubicBezTo>
                  <a:cubicBezTo>
                    <a:pt x="392" y="290"/>
                    <a:pt x="370" y="387"/>
                    <a:pt x="425" y="484"/>
                  </a:cubicBezTo>
                  <a:cubicBezTo>
                    <a:pt x="489" y="596"/>
                    <a:pt x="517" y="718"/>
                    <a:pt x="515" y="847"/>
                  </a:cubicBezTo>
                  <a:cubicBezTo>
                    <a:pt x="515" y="852"/>
                    <a:pt x="515" y="857"/>
                    <a:pt x="515" y="863"/>
                  </a:cubicBezTo>
                  <a:cubicBezTo>
                    <a:pt x="515" y="864"/>
                    <a:pt x="514" y="865"/>
                    <a:pt x="513" y="8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4122A80C-99EB-4895-8DC6-6CB93BE44332}"/>
                </a:ext>
              </a:extLst>
            </p:cNvPr>
            <p:cNvSpPr>
              <a:spLocks/>
            </p:cNvSpPr>
            <p:nvPr/>
          </p:nvSpPr>
          <p:spPr bwMode="auto">
            <a:xfrm>
              <a:off x="1827213" y="3476625"/>
              <a:ext cx="569913" cy="773113"/>
            </a:xfrm>
            <a:custGeom>
              <a:avLst/>
              <a:gdLst>
                <a:gd name="T0" fmla="*/ 311 w 313"/>
                <a:gd name="T1" fmla="*/ 14 h 425"/>
                <a:gd name="T2" fmla="*/ 259 w 313"/>
                <a:gd name="T3" fmla="*/ 55 h 425"/>
                <a:gd name="T4" fmla="*/ 184 w 313"/>
                <a:gd name="T5" fmla="*/ 216 h 425"/>
                <a:gd name="T6" fmla="*/ 194 w 313"/>
                <a:gd name="T7" fmla="*/ 404 h 425"/>
                <a:gd name="T8" fmla="*/ 170 w 313"/>
                <a:gd name="T9" fmla="*/ 420 h 425"/>
                <a:gd name="T10" fmla="*/ 119 w 313"/>
                <a:gd name="T11" fmla="*/ 212 h 425"/>
                <a:gd name="T12" fmla="*/ 62 w 313"/>
                <a:gd name="T13" fmla="*/ 395 h 425"/>
                <a:gd name="T14" fmla="*/ 35 w 313"/>
                <a:gd name="T15" fmla="*/ 408 h 425"/>
                <a:gd name="T16" fmla="*/ 57 w 313"/>
                <a:gd name="T17" fmla="*/ 342 h 425"/>
                <a:gd name="T18" fmla="*/ 66 w 313"/>
                <a:gd name="T19" fmla="*/ 267 h 425"/>
                <a:gd name="T20" fmla="*/ 90 w 313"/>
                <a:gd name="T21" fmla="*/ 84 h 425"/>
                <a:gd name="T22" fmla="*/ 19 w 313"/>
                <a:gd name="T23" fmla="*/ 158 h 425"/>
                <a:gd name="T24" fmla="*/ 0 w 313"/>
                <a:gd name="T25" fmla="*/ 171 h 425"/>
                <a:gd name="T26" fmla="*/ 68 w 313"/>
                <a:gd name="T27" fmla="*/ 50 h 425"/>
                <a:gd name="T28" fmla="*/ 156 w 313"/>
                <a:gd name="T29" fmla="*/ 42 h 425"/>
                <a:gd name="T30" fmla="*/ 226 w 313"/>
                <a:gd name="T31" fmla="*/ 42 h 425"/>
                <a:gd name="T32" fmla="*/ 253 w 313"/>
                <a:gd name="T33" fmla="*/ 37 h 425"/>
                <a:gd name="T34" fmla="*/ 288 w 313"/>
                <a:gd name="T35" fmla="*/ 15 h 425"/>
                <a:gd name="T36" fmla="*/ 313 w 313"/>
                <a:gd name="T37" fmla="*/ 0 h 425"/>
                <a:gd name="T38" fmla="*/ 311 w 313"/>
                <a:gd name="T39" fmla="*/ 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3" h="425">
                  <a:moveTo>
                    <a:pt x="311" y="14"/>
                  </a:moveTo>
                  <a:cubicBezTo>
                    <a:pt x="298" y="33"/>
                    <a:pt x="281" y="46"/>
                    <a:pt x="259" y="55"/>
                  </a:cubicBezTo>
                  <a:cubicBezTo>
                    <a:pt x="177" y="84"/>
                    <a:pt x="155" y="123"/>
                    <a:pt x="184" y="216"/>
                  </a:cubicBezTo>
                  <a:cubicBezTo>
                    <a:pt x="203" y="279"/>
                    <a:pt x="207" y="340"/>
                    <a:pt x="194" y="404"/>
                  </a:cubicBezTo>
                  <a:cubicBezTo>
                    <a:pt x="192" y="418"/>
                    <a:pt x="187" y="425"/>
                    <a:pt x="170" y="420"/>
                  </a:cubicBezTo>
                  <a:cubicBezTo>
                    <a:pt x="179" y="347"/>
                    <a:pt x="179" y="274"/>
                    <a:pt x="119" y="212"/>
                  </a:cubicBezTo>
                  <a:cubicBezTo>
                    <a:pt x="111" y="279"/>
                    <a:pt x="87" y="337"/>
                    <a:pt x="62" y="395"/>
                  </a:cubicBezTo>
                  <a:cubicBezTo>
                    <a:pt x="56" y="407"/>
                    <a:pt x="49" y="414"/>
                    <a:pt x="35" y="408"/>
                  </a:cubicBezTo>
                  <a:cubicBezTo>
                    <a:pt x="43" y="386"/>
                    <a:pt x="52" y="365"/>
                    <a:pt x="57" y="342"/>
                  </a:cubicBezTo>
                  <a:cubicBezTo>
                    <a:pt x="63" y="317"/>
                    <a:pt x="66" y="292"/>
                    <a:pt x="66" y="267"/>
                  </a:cubicBezTo>
                  <a:cubicBezTo>
                    <a:pt x="67" y="205"/>
                    <a:pt x="64" y="143"/>
                    <a:pt x="90" y="84"/>
                  </a:cubicBezTo>
                  <a:cubicBezTo>
                    <a:pt x="55" y="99"/>
                    <a:pt x="35" y="126"/>
                    <a:pt x="19" y="158"/>
                  </a:cubicBezTo>
                  <a:cubicBezTo>
                    <a:pt x="16" y="164"/>
                    <a:pt x="8" y="168"/>
                    <a:pt x="0" y="171"/>
                  </a:cubicBezTo>
                  <a:cubicBezTo>
                    <a:pt x="13" y="124"/>
                    <a:pt x="27" y="79"/>
                    <a:pt x="68" y="50"/>
                  </a:cubicBezTo>
                  <a:cubicBezTo>
                    <a:pt x="96" y="30"/>
                    <a:pt x="125" y="34"/>
                    <a:pt x="156" y="42"/>
                  </a:cubicBezTo>
                  <a:cubicBezTo>
                    <a:pt x="178" y="48"/>
                    <a:pt x="203" y="43"/>
                    <a:pt x="226" y="42"/>
                  </a:cubicBezTo>
                  <a:cubicBezTo>
                    <a:pt x="235" y="42"/>
                    <a:pt x="245" y="41"/>
                    <a:pt x="253" y="37"/>
                  </a:cubicBezTo>
                  <a:cubicBezTo>
                    <a:pt x="266" y="31"/>
                    <a:pt x="276" y="22"/>
                    <a:pt x="288" y="15"/>
                  </a:cubicBezTo>
                  <a:cubicBezTo>
                    <a:pt x="296" y="10"/>
                    <a:pt x="304" y="5"/>
                    <a:pt x="313" y="0"/>
                  </a:cubicBezTo>
                  <a:cubicBezTo>
                    <a:pt x="312" y="4"/>
                    <a:pt x="312" y="9"/>
                    <a:pt x="311" y="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EC719A64-3BED-4EB8-948B-5639E5F4A9D1}"/>
                </a:ext>
              </a:extLst>
            </p:cNvPr>
            <p:cNvSpPr>
              <a:spLocks/>
            </p:cNvSpPr>
            <p:nvPr/>
          </p:nvSpPr>
          <p:spPr bwMode="auto">
            <a:xfrm>
              <a:off x="3003550" y="2397125"/>
              <a:ext cx="361950" cy="363538"/>
            </a:xfrm>
            <a:custGeom>
              <a:avLst/>
              <a:gdLst>
                <a:gd name="T0" fmla="*/ 199 w 199"/>
                <a:gd name="T1" fmla="*/ 100 h 200"/>
                <a:gd name="T2" fmla="*/ 98 w 199"/>
                <a:gd name="T3" fmla="*/ 199 h 200"/>
                <a:gd name="T4" fmla="*/ 0 w 199"/>
                <a:gd name="T5" fmla="*/ 99 h 200"/>
                <a:gd name="T6" fmla="*/ 101 w 199"/>
                <a:gd name="T7" fmla="*/ 0 h 200"/>
                <a:gd name="T8" fmla="*/ 199 w 199"/>
                <a:gd name="T9" fmla="*/ 100 h 200"/>
              </a:gdLst>
              <a:ahLst/>
              <a:cxnLst>
                <a:cxn ang="0">
                  <a:pos x="T0" y="T1"/>
                </a:cxn>
                <a:cxn ang="0">
                  <a:pos x="T2" y="T3"/>
                </a:cxn>
                <a:cxn ang="0">
                  <a:pos x="T4" y="T5"/>
                </a:cxn>
                <a:cxn ang="0">
                  <a:pos x="T6" y="T7"/>
                </a:cxn>
                <a:cxn ang="0">
                  <a:pos x="T8" y="T9"/>
                </a:cxn>
              </a:cxnLst>
              <a:rect l="0" t="0" r="r" b="b"/>
              <a:pathLst>
                <a:path w="199" h="200">
                  <a:moveTo>
                    <a:pt x="199" y="100"/>
                  </a:moveTo>
                  <a:cubicBezTo>
                    <a:pt x="199" y="156"/>
                    <a:pt x="155" y="200"/>
                    <a:pt x="98" y="199"/>
                  </a:cubicBezTo>
                  <a:cubicBezTo>
                    <a:pt x="44" y="199"/>
                    <a:pt x="0" y="153"/>
                    <a:pt x="0" y="99"/>
                  </a:cubicBezTo>
                  <a:cubicBezTo>
                    <a:pt x="1" y="44"/>
                    <a:pt x="46" y="0"/>
                    <a:pt x="101" y="0"/>
                  </a:cubicBezTo>
                  <a:cubicBezTo>
                    <a:pt x="156" y="1"/>
                    <a:pt x="199" y="45"/>
                    <a:pt x="199" y="10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53E28BB5-515C-4ADC-A3FC-D8BDA562A2DD}"/>
                </a:ext>
              </a:extLst>
            </p:cNvPr>
            <p:cNvSpPr>
              <a:spLocks noEditPoints="1"/>
            </p:cNvSpPr>
            <p:nvPr/>
          </p:nvSpPr>
          <p:spPr bwMode="auto">
            <a:xfrm>
              <a:off x="2003425" y="3287713"/>
              <a:ext cx="219075" cy="233363"/>
            </a:xfrm>
            <a:custGeom>
              <a:avLst/>
              <a:gdLst>
                <a:gd name="T0" fmla="*/ 83 w 120"/>
                <a:gd name="T1" fmla="*/ 115 h 128"/>
                <a:gd name="T2" fmla="*/ 24 w 120"/>
                <a:gd name="T3" fmla="*/ 111 h 128"/>
                <a:gd name="T4" fmla="*/ 17 w 120"/>
                <a:gd name="T5" fmla="*/ 32 h 128"/>
                <a:gd name="T6" fmla="*/ 90 w 120"/>
                <a:gd name="T7" fmla="*/ 13 h 128"/>
                <a:gd name="T8" fmla="*/ 112 w 120"/>
                <a:gd name="T9" fmla="*/ 40 h 128"/>
                <a:gd name="T10" fmla="*/ 101 w 120"/>
                <a:gd name="T11" fmla="*/ 114 h 128"/>
                <a:gd name="T12" fmla="*/ 85 w 120"/>
                <a:gd name="T13" fmla="*/ 120 h 128"/>
                <a:gd name="T14" fmla="*/ 83 w 120"/>
                <a:gd name="T15" fmla="*/ 115 h 128"/>
                <a:gd name="T16" fmla="*/ 42 w 120"/>
                <a:gd name="T17" fmla="*/ 74 h 128"/>
                <a:gd name="T18" fmla="*/ 30 w 120"/>
                <a:gd name="T19" fmla="*/ 61 h 128"/>
                <a:gd name="T20" fmla="*/ 20 w 120"/>
                <a:gd name="T21" fmla="*/ 88 h 128"/>
                <a:gd name="T22" fmla="*/ 26 w 120"/>
                <a:gd name="T23" fmla="*/ 96 h 128"/>
                <a:gd name="T24" fmla="*/ 42 w 120"/>
                <a:gd name="T25" fmla="*/ 7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8">
                  <a:moveTo>
                    <a:pt x="83" y="115"/>
                  </a:moveTo>
                  <a:cubicBezTo>
                    <a:pt x="68" y="128"/>
                    <a:pt x="39" y="126"/>
                    <a:pt x="24" y="111"/>
                  </a:cubicBezTo>
                  <a:cubicBezTo>
                    <a:pt x="3" y="91"/>
                    <a:pt x="0" y="57"/>
                    <a:pt x="17" y="32"/>
                  </a:cubicBezTo>
                  <a:cubicBezTo>
                    <a:pt x="33" y="10"/>
                    <a:pt x="66" y="0"/>
                    <a:pt x="90" y="13"/>
                  </a:cubicBezTo>
                  <a:cubicBezTo>
                    <a:pt x="100" y="19"/>
                    <a:pt x="109" y="30"/>
                    <a:pt x="112" y="40"/>
                  </a:cubicBezTo>
                  <a:cubicBezTo>
                    <a:pt x="120" y="66"/>
                    <a:pt x="118" y="92"/>
                    <a:pt x="101" y="114"/>
                  </a:cubicBezTo>
                  <a:cubicBezTo>
                    <a:pt x="98" y="118"/>
                    <a:pt x="90" y="119"/>
                    <a:pt x="85" y="120"/>
                  </a:cubicBezTo>
                  <a:cubicBezTo>
                    <a:pt x="84" y="119"/>
                    <a:pt x="83" y="117"/>
                    <a:pt x="83" y="115"/>
                  </a:cubicBezTo>
                  <a:close/>
                  <a:moveTo>
                    <a:pt x="42" y="74"/>
                  </a:moveTo>
                  <a:cubicBezTo>
                    <a:pt x="37" y="68"/>
                    <a:pt x="34" y="65"/>
                    <a:pt x="30" y="61"/>
                  </a:cubicBezTo>
                  <a:cubicBezTo>
                    <a:pt x="27" y="70"/>
                    <a:pt x="23" y="79"/>
                    <a:pt x="20" y="88"/>
                  </a:cubicBezTo>
                  <a:cubicBezTo>
                    <a:pt x="19" y="90"/>
                    <a:pt x="24" y="93"/>
                    <a:pt x="26" y="96"/>
                  </a:cubicBezTo>
                  <a:cubicBezTo>
                    <a:pt x="31" y="89"/>
                    <a:pt x="36" y="82"/>
                    <a:pt x="42" y="7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40520770-E401-447B-A490-A2B91CE441E9}"/>
                </a:ext>
              </a:extLst>
            </p:cNvPr>
            <p:cNvSpPr>
              <a:spLocks/>
            </p:cNvSpPr>
            <p:nvPr/>
          </p:nvSpPr>
          <p:spPr bwMode="auto">
            <a:xfrm>
              <a:off x="2392363" y="3444875"/>
              <a:ext cx="36513" cy="69850"/>
            </a:xfrm>
            <a:custGeom>
              <a:avLst/>
              <a:gdLst>
                <a:gd name="T0" fmla="*/ 0 w 20"/>
                <a:gd name="T1" fmla="*/ 32 h 39"/>
                <a:gd name="T2" fmla="*/ 2 w 20"/>
                <a:gd name="T3" fmla="*/ 18 h 39"/>
                <a:gd name="T4" fmla="*/ 12 w 20"/>
                <a:gd name="T5" fmla="*/ 1 h 39"/>
                <a:gd name="T6" fmla="*/ 20 w 20"/>
                <a:gd name="T7" fmla="*/ 3 h 39"/>
                <a:gd name="T8" fmla="*/ 17 w 20"/>
                <a:gd name="T9" fmla="*/ 23 h 39"/>
                <a:gd name="T10" fmla="*/ 0 w 20"/>
                <a:gd name="T11" fmla="*/ 32 h 39"/>
              </a:gdLst>
              <a:ahLst/>
              <a:cxnLst>
                <a:cxn ang="0">
                  <a:pos x="T0" y="T1"/>
                </a:cxn>
                <a:cxn ang="0">
                  <a:pos x="T2" y="T3"/>
                </a:cxn>
                <a:cxn ang="0">
                  <a:pos x="T4" y="T5"/>
                </a:cxn>
                <a:cxn ang="0">
                  <a:pos x="T6" y="T7"/>
                </a:cxn>
                <a:cxn ang="0">
                  <a:pos x="T8" y="T9"/>
                </a:cxn>
                <a:cxn ang="0">
                  <a:pos x="T10" y="T11"/>
                </a:cxn>
              </a:cxnLst>
              <a:rect l="0" t="0" r="r" b="b"/>
              <a:pathLst>
                <a:path w="20" h="39">
                  <a:moveTo>
                    <a:pt x="0" y="32"/>
                  </a:moveTo>
                  <a:cubicBezTo>
                    <a:pt x="1" y="27"/>
                    <a:pt x="1" y="22"/>
                    <a:pt x="2" y="18"/>
                  </a:cubicBezTo>
                  <a:cubicBezTo>
                    <a:pt x="5" y="12"/>
                    <a:pt x="8" y="6"/>
                    <a:pt x="12" y="1"/>
                  </a:cubicBezTo>
                  <a:cubicBezTo>
                    <a:pt x="13" y="0"/>
                    <a:pt x="20" y="2"/>
                    <a:pt x="20" y="3"/>
                  </a:cubicBezTo>
                  <a:cubicBezTo>
                    <a:pt x="20" y="10"/>
                    <a:pt x="20" y="17"/>
                    <a:pt x="17" y="23"/>
                  </a:cubicBezTo>
                  <a:cubicBezTo>
                    <a:pt x="10" y="38"/>
                    <a:pt x="8" y="39"/>
                    <a:pt x="0"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9" name="Grupo 28">
            <a:extLst>
              <a:ext uri="{FF2B5EF4-FFF2-40B4-BE49-F238E27FC236}">
                <a16:creationId xmlns:a16="http://schemas.microsoft.com/office/drawing/2014/main" id="{D886FF85-5128-40AF-86BE-F2F58BDEAEE9}"/>
              </a:ext>
            </a:extLst>
          </p:cNvPr>
          <p:cNvGrpSpPr/>
          <p:nvPr/>
        </p:nvGrpSpPr>
        <p:grpSpPr>
          <a:xfrm>
            <a:off x="5219678" y="2340726"/>
            <a:ext cx="1863725" cy="1912938"/>
            <a:chOff x="1827213" y="2397125"/>
            <a:chExt cx="1863725" cy="1912938"/>
          </a:xfrm>
        </p:grpSpPr>
        <p:sp>
          <p:nvSpPr>
            <p:cNvPr id="30" name="Freeform 5">
              <a:extLst>
                <a:ext uri="{FF2B5EF4-FFF2-40B4-BE49-F238E27FC236}">
                  <a16:creationId xmlns:a16="http://schemas.microsoft.com/office/drawing/2014/main" id="{58F9CCEA-9409-4E27-ADD5-54F94873A543}"/>
                </a:ext>
              </a:extLst>
            </p:cNvPr>
            <p:cNvSpPr>
              <a:spLocks/>
            </p:cNvSpPr>
            <p:nvPr/>
          </p:nvSpPr>
          <p:spPr bwMode="auto">
            <a:xfrm>
              <a:off x="2441575" y="2727325"/>
              <a:ext cx="1249363" cy="1582738"/>
            </a:xfrm>
            <a:custGeom>
              <a:avLst/>
              <a:gdLst>
                <a:gd name="T0" fmla="*/ 513 w 687"/>
                <a:gd name="T1" fmla="*/ 870 h 870"/>
                <a:gd name="T2" fmla="*/ 473 w 687"/>
                <a:gd name="T3" fmla="*/ 867 h 870"/>
                <a:gd name="T4" fmla="*/ 378 w 687"/>
                <a:gd name="T5" fmla="*/ 561 h 870"/>
                <a:gd name="T6" fmla="*/ 309 w 687"/>
                <a:gd name="T7" fmla="*/ 467 h 870"/>
                <a:gd name="T8" fmla="*/ 112 w 687"/>
                <a:gd name="T9" fmla="*/ 862 h 870"/>
                <a:gd name="T10" fmla="*/ 83 w 687"/>
                <a:gd name="T11" fmla="*/ 834 h 870"/>
                <a:gd name="T12" fmla="*/ 121 w 687"/>
                <a:gd name="T13" fmla="*/ 774 h 870"/>
                <a:gd name="T14" fmla="*/ 183 w 687"/>
                <a:gd name="T15" fmla="*/ 565 h 870"/>
                <a:gd name="T16" fmla="*/ 185 w 687"/>
                <a:gd name="T17" fmla="*/ 380 h 870"/>
                <a:gd name="T18" fmla="*/ 182 w 687"/>
                <a:gd name="T19" fmla="*/ 265 h 870"/>
                <a:gd name="T20" fmla="*/ 231 w 687"/>
                <a:gd name="T21" fmla="*/ 111 h 870"/>
                <a:gd name="T22" fmla="*/ 226 w 687"/>
                <a:gd name="T23" fmla="*/ 107 h 870"/>
                <a:gd name="T24" fmla="*/ 156 w 687"/>
                <a:gd name="T25" fmla="*/ 175 h 870"/>
                <a:gd name="T26" fmla="*/ 43 w 687"/>
                <a:gd name="T27" fmla="*/ 341 h 870"/>
                <a:gd name="T28" fmla="*/ 0 w 687"/>
                <a:gd name="T29" fmla="*/ 360 h 870"/>
                <a:gd name="T30" fmla="*/ 23 w 687"/>
                <a:gd name="T31" fmla="*/ 322 h 870"/>
                <a:gd name="T32" fmla="*/ 109 w 687"/>
                <a:gd name="T33" fmla="*/ 160 h 870"/>
                <a:gd name="T34" fmla="*/ 266 w 687"/>
                <a:gd name="T35" fmla="*/ 23 h 870"/>
                <a:gd name="T36" fmla="*/ 472 w 687"/>
                <a:gd name="T37" fmla="*/ 102 h 870"/>
                <a:gd name="T38" fmla="*/ 515 w 687"/>
                <a:gd name="T39" fmla="*/ 182 h 870"/>
                <a:gd name="T40" fmla="*/ 687 w 687"/>
                <a:gd name="T41" fmla="*/ 297 h 870"/>
                <a:gd name="T42" fmla="*/ 646 w 687"/>
                <a:gd name="T43" fmla="*/ 328 h 870"/>
                <a:gd name="T44" fmla="*/ 556 w 687"/>
                <a:gd name="T45" fmla="*/ 310 h 870"/>
                <a:gd name="T46" fmla="*/ 488 w 687"/>
                <a:gd name="T47" fmla="*/ 249 h 870"/>
                <a:gd name="T48" fmla="*/ 451 w 687"/>
                <a:gd name="T49" fmla="*/ 188 h 870"/>
                <a:gd name="T50" fmla="*/ 418 w 687"/>
                <a:gd name="T51" fmla="*/ 192 h 870"/>
                <a:gd name="T52" fmla="*/ 425 w 687"/>
                <a:gd name="T53" fmla="*/ 484 h 870"/>
                <a:gd name="T54" fmla="*/ 515 w 687"/>
                <a:gd name="T55" fmla="*/ 847 h 870"/>
                <a:gd name="T56" fmla="*/ 515 w 687"/>
                <a:gd name="T57" fmla="*/ 863 h 870"/>
                <a:gd name="T58" fmla="*/ 513 w 687"/>
                <a:gd name="T59" fmla="*/ 870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7" h="870">
                  <a:moveTo>
                    <a:pt x="513" y="870"/>
                  </a:moveTo>
                  <a:cubicBezTo>
                    <a:pt x="499" y="869"/>
                    <a:pt x="486" y="868"/>
                    <a:pt x="473" y="867"/>
                  </a:cubicBezTo>
                  <a:cubicBezTo>
                    <a:pt x="472" y="754"/>
                    <a:pt x="434" y="654"/>
                    <a:pt x="378" y="561"/>
                  </a:cubicBezTo>
                  <a:cubicBezTo>
                    <a:pt x="358" y="527"/>
                    <a:pt x="334" y="497"/>
                    <a:pt x="309" y="467"/>
                  </a:cubicBezTo>
                  <a:cubicBezTo>
                    <a:pt x="268" y="612"/>
                    <a:pt x="221" y="751"/>
                    <a:pt x="112" y="862"/>
                  </a:cubicBezTo>
                  <a:cubicBezTo>
                    <a:pt x="101" y="852"/>
                    <a:pt x="92" y="844"/>
                    <a:pt x="83" y="834"/>
                  </a:cubicBezTo>
                  <a:cubicBezTo>
                    <a:pt x="96" y="814"/>
                    <a:pt x="109" y="794"/>
                    <a:pt x="121" y="774"/>
                  </a:cubicBezTo>
                  <a:cubicBezTo>
                    <a:pt x="159" y="709"/>
                    <a:pt x="179" y="639"/>
                    <a:pt x="183" y="565"/>
                  </a:cubicBezTo>
                  <a:cubicBezTo>
                    <a:pt x="186" y="503"/>
                    <a:pt x="185" y="442"/>
                    <a:pt x="185" y="380"/>
                  </a:cubicBezTo>
                  <a:cubicBezTo>
                    <a:pt x="185" y="342"/>
                    <a:pt x="180" y="303"/>
                    <a:pt x="182" y="265"/>
                  </a:cubicBezTo>
                  <a:cubicBezTo>
                    <a:pt x="185" y="210"/>
                    <a:pt x="204" y="159"/>
                    <a:pt x="231" y="111"/>
                  </a:cubicBezTo>
                  <a:cubicBezTo>
                    <a:pt x="230" y="110"/>
                    <a:pt x="228" y="108"/>
                    <a:pt x="226" y="107"/>
                  </a:cubicBezTo>
                  <a:cubicBezTo>
                    <a:pt x="203" y="129"/>
                    <a:pt x="176" y="149"/>
                    <a:pt x="156" y="175"/>
                  </a:cubicBezTo>
                  <a:cubicBezTo>
                    <a:pt x="116" y="229"/>
                    <a:pt x="79" y="285"/>
                    <a:pt x="43" y="341"/>
                  </a:cubicBezTo>
                  <a:cubicBezTo>
                    <a:pt x="32" y="358"/>
                    <a:pt x="24" y="371"/>
                    <a:pt x="0" y="360"/>
                  </a:cubicBezTo>
                  <a:cubicBezTo>
                    <a:pt x="8" y="348"/>
                    <a:pt x="16" y="335"/>
                    <a:pt x="23" y="322"/>
                  </a:cubicBezTo>
                  <a:cubicBezTo>
                    <a:pt x="52" y="268"/>
                    <a:pt x="80" y="214"/>
                    <a:pt x="109" y="160"/>
                  </a:cubicBezTo>
                  <a:cubicBezTo>
                    <a:pt x="144" y="94"/>
                    <a:pt x="194" y="46"/>
                    <a:pt x="266" y="23"/>
                  </a:cubicBezTo>
                  <a:cubicBezTo>
                    <a:pt x="339" y="0"/>
                    <a:pt x="437" y="49"/>
                    <a:pt x="472" y="102"/>
                  </a:cubicBezTo>
                  <a:cubicBezTo>
                    <a:pt x="489" y="127"/>
                    <a:pt x="506" y="154"/>
                    <a:pt x="515" y="182"/>
                  </a:cubicBezTo>
                  <a:cubicBezTo>
                    <a:pt x="543" y="265"/>
                    <a:pt x="599" y="303"/>
                    <a:pt x="687" y="297"/>
                  </a:cubicBezTo>
                  <a:cubicBezTo>
                    <a:pt x="677" y="316"/>
                    <a:pt x="669" y="332"/>
                    <a:pt x="646" y="328"/>
                  </a:cubicBezTo>
                  <a:cubicBezTo>
                    <a:pt x="616" y="323"/>
                    <a:pt x="585" y="319"/>
                    <a:pt x="556" y="310"/>
                  </a:cubicBezTo>
                  <a:cubicBezTo>
                    <a:pt x="525" y="301"/>
                    <a:pt x="504" y="278"/>
                    <a:pt x="488" y="249"/>
                  </a:cubicBezTo>
                  <a:cubicBezTo>
                    <a:pt x="477" y="228"/>
                    <a:pt x="465" y="207"/>
                    <a:pt x="451" y="188"/>
                  </a:cubicBezTo>
                  <a:cubicBezTo>
                    <a:pt x="437" y="169"/>
                    <a:pt x="424" y="171"/>
                    <a:pt x="418" y="192"/>
                  </a:cubicBezTo>
                  <a:cubicBezTo>
                    <a:pt x="392" y="290"/>
                    <a:pt x="370" y="387"/>
                    <a:pt x="425" y="484"/>
                  </a:cubicBezTo>
                  <a:cubicBezTo>
                    <a:pt x="489" y="596"/>
                    <a:pt x="517" y="718"/>
                    <a:pt x="515" y="847"/>
                  </a:cubicBezTo>
                  <a:cubicBezTo>
                    <a:pt x="515" y="852"/>
                    <a:pt x="515" y="857"/>
                    <a:pt x="515" y="863"/>
                  </a:cubicBezTo>
                  <a:cubicBezTo>
                    <a:pt x="515" y="864"/>
                    <a:pt x="514" y="865"/>
                    <a:pt x="513" y="8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6">
              <a:extLst>
                <a:ext uri="{FF2B5EF4-FFF2-40B4-BE49-F238E27FC236}">
                  <a16:creationId xmlns:a16="http://schemas.microsoft.com/office/drawing/2014/main" id="{35206D3F-D164-4FEF-8A2D-05209B75BEA2}"/>
                </a:ext>
              </a:extLst>
            </p:cNvPr>
            <p:cNvSpPr>
              <a:spLocks/>
            </p:cNvSpPr>
            <p:nvPr/>
          </p:nvSpPr>
          <p:spPr bwMode="auto">
            <a:xfrm>
              <a:off x="1827213" y="3476625"/>
              <a:ext cx="569913" cy="773113"/>
            </a:xfrm>
            <a:custGeom>
              <a:avLst/>
              <a:gdLst>
                <a:gd name="T0" fmla="*/ 311 w 313"/>
                <a:gd name="T1" fmla="*/ 14 h 425"/>
                <a:gd name="T2" fmla="*/ 259 w 313"/>
                <a:gd name="T3" fmla="*/ 55 h 425"/>
                <a:gd name="T4" fmla="*/ 184 w 313"/>
                <a:gd name="T5" fmla="*/ 216 h 425"/>
                <a:gd name="T6" fmla="*/ 194 w 313"/>
                <a:gd name="T7" fmla="*/ 404 h 425"/>
                <a:gd name="T8" fmla="*/ 170 w 313"/>
                <a:gd name="T9" fmla="*/ 420 h 425"/>
                <a:gd name="T10" fmla="*/ 119 w 313"/>
                <a:gd name="T11" fmla="*/ 212 h 425"/>
                <a:gd name="T12" fmla="*/ 62 w 313"/>
                <a:gd name="T13" fmla="*/ 395 h 425"/>
                <a:gd name="T14" fmla="*/ 35 w 313"/>
                <a:gd name="T15" fmla="*/ 408 h 425"/>
                <a:gd name="T16" fmla="*/ 57 w 313"/>
                <a:gd name="T17" fmla="*/ 342 h 425"/>
                <a:gd name="T18" fmla="*/ 66 w 313"/>
                <a:gd name="T19" fmla="*/ 267 h 425"/>
                <a:gd name="T20" fmla="*/ 90 w 313"/>
                <a:gd name="T21" fmla="*/ 84 h 425"/>
                <a:gd name="T22" fmla="*/ 19 w 313"/>
                <a:gd name="T23" fmla="*/ 158 h 425"/>
                <a:gd name="T24" fmla="*/ 0 w 313"/>
                <a:gd name="T25" fmla="*/ 171 h 425"/>
                <a:gd name="T26" fmla="*/ 68 w 313"/>
                <a:gd name="T27" fmla="*/ 50 h 425"/>
                <a:gd name="T28" fmla="*/ 156 w 313"/>
                <a:gd name="T29" fmla="*/ 42 h 425"/>
                <a:gd name="T30" fmla="*/ 226 w 313"/>
                <a:gd name="T31" fmla="*/ 42 h 425"/>
                <a:gd name="T32" fmla="*/ 253 w 313"/>
                <a:gd name="T33" fmla="*/ 37 h 425"/>
                <a:gd name="T34" fmla="*/ 288 w 313"/>
                <a:gd name="T35" fmla="*/ 15 h 425"/>
                <a:gd name="T36" fmla="*/ 313 w 313"/>
                <a:gd name="T37" fmla="*/ 0 h 425"/>
                <a:gd name="T38" fmla="*/ 311 w 313"/>
                <a:gd name="T39" fmla="*/ 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3" h="425">
                  <a:moveTo>
                    <a:pt x="311" y="14"/>
                  </a:moveTo>
                  <a:cubicBezTo>
                    <a:pt x="298" y="33"/>
                    <a:pt x="281" y="46"/>
                    <a:pt x="259" y="55"/>
                  </a:cubicBezTo>
                  <a:cubicBezTo>
                    <a:pt x="177" y="84"/>
                    <a:pt x="155" y="123"/>
                    <a:pt x="184" y="216"/>
                  </a:cubicBezTo>
                  <a:cubicBezTo>
                    <a:pt x="203" y="279"/>
                    <a:pt x="207" y="340"/>
                    <a:pt x="194" y="404"/>
                  </a:cubicBezTo>
                  <a:cubicBezTo>
                    <a:pt x="192" y="418"/>
                    <a:pt x="187" y="425"/>
                    <a:pt x="170" y="420"/>
                  </a:cubicBezTo>
                  <a:cubicBezTo>
                    <a:pt x="179" y="347"/>
                    <a:pt x="179" y="274"/>
                    <a:pt x="119" y="212"/>
                  </a:cubicBezTo>
                  <a:cubicBezTo>
                    <a:pt x="111" y="279"/>
                    <a:pt x="87" y="337"/>
                    <a:pt x="62" y="395"/>
                  </a:cubicBezTo>
                  <a:cubicBezTo>
                    <a:pt x="56" y="407"/>
                    <a:pt x="49" y="414"/>
                    <a:pt x="35" y="408"/>
                  </a:cubicBezTo>
                  <a:cubicBezTo>
                    <a:pt x="43" y="386"/>
                    <a:pt x="52" y="365"/>
                    <a:pt x="57" y="342"/>
                  </a:cubicBezTo>
                  <a:cubicBezTo>
                    <a:pt x="63" y="317"/>
                    <a:pt x="66" y="292"/>
                    <a:pt x="66" y="267"/>
                  </a:cubicBezTo>
                  <a:cubicBezTo>
                    <a:pt x="67" y="205"/>
                    <a:pt x="64" y="143"/>
                    <a:pt x="90" y="84"/>
                  </a:cubicBezTo>
                  <a:cubicBezTo>
                    <a:pt x="55" y="99"/>
                    <a:pt x="35" y="126"/>
                    <a:pt x="19" y="158"/>
                  </a:cubicBezTo>
                  <a:cubicBezTo>
                    <a:pt x="16" y="164"/>
                    <a:pt x="8" y="168"/>
                    <a:pt x="0" y="171"/>
                  </a:cubicBezTo>
                  <a:cubicBezTo>
                    <a:pt x="13" y="124"/>
                    <a:pt x="27" y="79"/>
                    <a:pt x="68" y="50"/>
                  </a:cubicBezTo>
                  <a:cubicBezTo>
                    <a:pt x="96" y="30"/>
                    <a:pt x="125" y="34"/>
                    <a:pt x="156" y="42"/>
                  </a:cubicBezTo>
                  <a:cubicBezTo>
                    <a:pt x="178" y="48"/>
                    <a:pt x="203" y="43"/>
                    <a:pt x="226" y="42"/>
                  </a:cubicBezTo>
                  <a:cubicBezTo>
                    <a:pt x="235" y="42"/>
                    <a:pt x="245" y="41"/>
                    <a:pt x="253" y="37"/>
                  </a:cubicBezTo>
                  <a:cubicBezTo>
                    <a:pt x="266" y="31"/>
                    <a:pt x="276" y="22"/>
                    <a:pt x="288" y="15"/>
                  </a:cubicBezTo>
                  <a:cubicBezTo>
                    <a:pt x="296" y="10"/>
                    <a:pt x="304" y="5"/>
                    <a:pt x="313" y="0"/>
                  </a:cubicBezTo>
                  <a:cubicBezTo>
                    <a:pt x="312" y="4"/>
                    <a:pt x="312" y="9"/>
                    <a:pt x="311" y="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7">
              <a:extLst>
                <a:ext uri="{FF2B5EF4-FFF2-40B4-BE49-F238E27FC236}">
                  <a16:creationId xmlns:a16="http://schemas.microsoft.com/office/drawing/2014/main" id="{C6957692-C016-4544-8DC4-97B576665E59}"/>
                </a:ext>
              </a:extLst>
            </p:cNvPr>
            <p:cNvSpPr>
              <a:spLocks/>
            </p:cNvSpPr>
            <p:nvPr/>
          </p:nvSpPr>
          <p:spPr bwMode="auto">
            <a:xfrm>
              <a:off x="3003550" y="2397125"/>
              <a:ext cx="361950" cy="363538"/>
            </a:xfrm>
            <a:custGeom>
              <a:avLst/>
              <a:gdLst>
                <a:gd name="T0" fmla="*/ 199 w 199"/>
                <a:gd name="T1" fmla="*/ 100 h 200"/>
                <a:gd name="T2" fmla="*/ 98 w 199"/>
                <a:gd name="T3" fmla="*/ 199 h 200"/>
                <a:gd name="T4" fmla="*/ 0 w 199"/>
                <a:gd name="T5" fmla="*/ 99 h 200"/>
                <a:gd name="T6" fmla="*/ 101 w 199"/>
                <a:gd name="T7" fmla="*/ 0 h 200"/>
                <a:gd name="T8" fmla="*/ 199 w 199"/>
                <a:gd name="T9" fmla="*/ 100 h 200"/>
              </a:gdLst>
              <a:ahLst/>
              <a:cxnLst>
                <a:cxn ang="0">
                  <a:pos x="T0" y="T1"/>
                </a:cxn>
                <a:cxn ang="0">
                  <a:pos x="T2" y="T3"/>
                </a:cxn>
                <a:cxn ang="0">
                  <a:pos x="T4" y="T5"/>
                </a:cxn>
                <a:cxn ang="0">
                  <a:pos x="T6" y="T7"/>
                </a:cxn>
                <a:cxn ang="0">
                  <a:pos x="T8" y="T9"/>
                </a:cxn>
              </a:cxnLst>
              <a:rect l="0" t="0" r="r" b="b"/>
              <a:pathLst>
                <a:path w="199" h="200">
                  <a:moveTo>
                    <a:pt x="199" y="100"/>
                  </a:moveTo>
                  <a:cubicBezTo>
                    <a:pt x="199" y="156"/>
                    <a:pt x="155" y="200"/>
                    <a:pt x="98" y="199"/>
                  </a:cubicBezTo>
                  <a:cubicBezTo>
                    <a:pt x="44" y="199"/>
                    <a:pt x="0" y="153"/>
                    <a:pt x="0" y="99"/>
                  </a:cubicBezTo>
                  <a:cubicBezTo>
                    <a:pt x="1" y="44"/>
                    <a:pt x="46" y="0"/>
                    <a:pt x="101" y="0"/>
                  </a:cubicBezTo>
                  <a:cubicBezTo>
                    <a:pt x="156" y="1"/>
                    <a:pt x="199" y="45"/>
                    <a:pt x="199" y="10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8">
              <a:extLst>
                <a:ext uri="{FF2B5EF4-FFF2-40B4-BE49-F238E27FC236}">
                  <a16:creationId xmlns:a16="http://schemas.microsoft.com/office/drawing/2014/main" id="{631EB1F9-35E5-4F5B-919F-869B9F40286B}"/>
                </a:ext>
              </a:extLst>
            </p:cNvPr>
            <p:cNvSpPr>
              <a:spLocks noEditPoints="1"/>
            </p:cNvSpPr>
            <p:nvPr/>
          </p:nvSpPr>
          <p:spPr bwMode="auto">
            <a:xfrm>
              <a:off x="2003425" y="3287713"/>
              <a:ext cx="219075" cy="233363"/>
            </a:xfrm>
            <a:custGeom>
              <a:avLst/>
              <a:gdLst>
                <a:gd name="T0" fmla="*/ 83 w 120"/>
                <a:gd name="T1" fmla="*/ 115 h 128"/>
                <a:gd name="T2" fmla="*/ 24 w 120"/>
                <a:gd name="T3" fmla="*/ 111 h 128"/>
                <a:gd name="T4" fmla="*/ 17 w 120"/>
                <a:gd name="T5" fmla="*/ 32 h 128"/>
                <a:gd name="T6" fmla="*/ 90 w 120"/>
                <a:gd name="T7" fmla="*/ 13 h 128"/>
                <a:gd name="T8" fmla="*/ 112 w 120"/>
                <a:gd name="T9" fmla="*/ 40 h 128"/>
                <a:gd name="T10" fmla="*/ 101 w 120"/>
                <a:gd name="T11" fmla="*/ 114 h 128"/>
                <a:gd name="T12" fmla="*/ 85 w 120"/>
                <a:gd name="T13" fmla="*/ 120 h 128"/>
                <a:gd name="T14" fmla="*/ 83 w 120"/>
                <a:gd name="T15" fmla="*/ 115 h 128"/>
                <a:gd name="T16" fmla="*/ 42 w 120"/>
                <a:gd name="T17" fmla="*/ 74 h 128"/>
                <a:gd name="T18" fmla="*/ 30 w 120"/>
                <a:gd name="T19" fmla="*/ 61 h 128"/>
                <a:gd name="T20" fmla="*/ 20 w 120"/>
                <a:gd name="T21" fmla="*/ 88 h 128"/>
                <a:gd name="T22" fmla="*/ 26 w 120"/>
                <a:gd name="T23" fmla="*/ 96 h 128"/>
                <a:gd name="T24" fmla="*/ 42 w 120"/>
                <a:gd name="T25" fmla="*/ 7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8">
                  <a:moveTo>
                    <a:pt x="83" y="115"/>
                  </a:moveTo>
                  <a:cubicBezTo>
                    <a:pt x="68" y="128"/>
                    <a:pt x="39" y="126"/>
                    <a:pt x="24" y="111"/>
                  </a:cubicBezTo>
                  <a:cubicBezTo>
                    <a:pt x="3" y="91"/>
                    <a:pt x="0" y="57"/>
                    <a:pt x="17" y="32"/>
                  </a:cubicBezTo>
                  <a:cubicBezTo>
                    <a:pt x="33" y="10"/>
                    <a:pt x="66" y="0"/>
                    <a:pt x="90" y="13"/>
                  </a:cubicBezTo>
                  <a:cubicBezTo>
                    <a:pt x="100" y="19"/>
                    <a:pt x="109" y="30"/>
                    <a:pt x="112" y="40"/>
                  </a:cubicBezTo>
                  <a:cubicBezTo>
                    <a:pt x="120" y="66"/>
                    <a:pt x="118" y="92"/>
                    <a:pt x="101" y="114"/>
                  </a:cubicBezTo>
                  <a:cubicBezTo>
                    <a:pt x="98" y="118"/>
                    <a:pt x="90" y="119"/>
                    <a:pt x="85" y="120"/>
                  </a:cubicBezTo>
                  <a:cubicBezTo>
                    <a:pt x="84" y="119"/>
                    <a:pt x="83" y="117"/>
                    <a:pt x="83" y="115"/>
                  </a:cubicBezTo>
                  <a:close/>
                  <a:moveTo>
                    <a:pt x="42" y="74"/>
                  </a:moveTo>
                  <a:cubicBezTo>
                    <a:pt x="37" y="68"/>
                    <a:pt x="34" y="65"/>
                    <a:pt x="30" y="61"/>
                  </a:cubicBezTo>
                  <a:cubicBezTo>
                    <a:pt x="27" y="70"/>
                    <a:pt x="23" y="79"/>
                    <a:pt x="20" y="88"/>
                  </a:cubicBezTo>
                  <a:cubicBezTo>
                    <a:pt x="19" y="90"/>
                    <a:pt x="24" y="93"/>
                    <a:pt x="26" y="96"/>
                  </a:cubicBezTo>
                  <a:cubicBezTo>
                    <a:pt x="31" y="89"/>
                    <a:pt x="36" y="82"/>
                    <a:pt x="42" y="7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9">
              <a:extLst>
                <a:ext uri="{FF2B5EF4-FFF2-40B4-BE49-F238E27FC236}">
                  <a16:creationId xmlns:a16="http://schemas.microsoft.com/office/drawing/2014/main" id="{FDF132C3-265B-4D3D-8DE7-F08855FC5C92}"/>
                </a:ext>
              </a:extLst>
            </p:cNvPr>
            <p:cNvSpPr>
              <a:spLocks/>
            </p:cNvSpPr>
            <p:nvPr/>
          </p:nvSpPr>
          <p:spPr bwMode="auto">
            <a:xfrm>
              <a:off x="2392363" y="3444875"/>
              <a:ext cx="36513" cy="69850"/>
            </a:xfrm>
            <a:custGeom>
              <a:avLst/>
              <a:gdLst>
                <a:gd name="T0" fmla="*/ 0 w 20"/>
                <a:gd name="T1" fmla="*/ 32 h 39"/>
                <a:gd name="T2" fmla="*/ 2 w 20"/>
                <a:gd name="T3" fmla="*/ 18 h 39"/>
                <a:gd name="T4" fmla="*/ 12 w 20"/>
                <a:gd name="T5" fmla="*/ 1 h 39"/>
                <a:gd name="T6" fmla="*/ 20 w 20"/>
                <a:gd name="T7" fmla="*/ 3 h 39"/>
                <a:gd name="T8" fmla="*/ 17 w 20"/>
                <a:gd name="T9" fmla="*/ 23 h 39"/>
                <a:gd name="T10" fmla="*/ 0 w 20"/>
                <a:gd name="T11" fmla="*/ 32 h 39"/>
              </a:gdLst>
              <a:ahLst/>
              <a:cxnLst>
                <a:cxn ang="0">
                  <a:pos x="T0" y="T1"/>
                </a:cxn>
                <a:cxn ang="0">
                  <a:pos x="T2" y="T3"/>
                </a:cxn>
                <a:cxn ang="0">
                  <a:pos x="T4" y="T5"/>
                </a:cxn>
                <a:cxn ang="0">
                  <a:pos x="T6" y="T7"/>
                </a:cxn>
                <a:cxn ang="0">
                  <a:pos x="T8" y="T9"/>
                </a:cxn>
                <a:cxn ang="0">
                  <a:pos x="T10" y="T11"/>
                </a:cxn>
              </a:cxnLst>
              <a:rect l="0" t="0" r="r" b="b"/>
              <a:pathLst>
                <a:path w="20" h="39">
                  <a:moveTo>
                    <a:pt x="0" y="32"/>
                  </a:moveTo>
                  <a:cubicBezTo>
                    <a:pt x="1" y="27"/>
                    <a:pt x="1" y="22"/>
                    <a:pt x="2" y="18"/>
                  </a:cubicBezTo>
                  <a:cubicBezTo>
                    <a:pt x="5" y="12"/>
                    <a:pt x="8" y="6"/>
                    <a:pt x="12" y="1"/>
                  </a:cubicBezTo>
                  <a:cubicBezTo>
                    <a:pt x="13" y="0"/>
                    <a:pt x="20" y="2"/>
                    <a:pt x="20" y="3"/>
                  </a:cubicBezTo>
                  <a:cubicBezTo>
                    <a:pt x="20" y="10"/>
                    <a:pt x="20" y="17"/>
                    <a:pt x="17" y="23"/>
                  </a:cubicBezTo>
                  <a:cubicBezTo>
                    <a:pt x="10" y="38"/>
                    <a:pt x="8" y="39"/>
                    <a:pt x="0"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5" name="Grupo 34">
            <a:extLst>
              <a:ext uri="{FF2B5EF4-FFF2-40B4-BE49-F238E27FC236}">
                <a16:creationId xmlns:a16="http://schemas.microsoft.com/office/drawing/2014/main" id="{14A184C5-E564-40DB-A2E4-197060A00D60}"/>
              </a:ext>
            </a:extLst>
          </p:cNvPr>
          <p:cNvGrpSpPr/>
          <p:nvPr/>
        </p:nvGrpSpPr>
        <p:grpSpPr>
          <a:xfrm>
            <a:off x="8492315" y="2323221"/>
            <a:ext cx="1863725" cy="1912938"/>
            <a:chOff x="1827213" y="2397125"/>
            <a:chExt cx="1863725" cy="1912938"/>
          </a:xfrm>
        </p:grpSpPr>
        <p:sp>
          <p:nvSpPr>
            <p:cNvPr id="36" name="Freeform 5">
              <a:extLst>
                <a:ext uri="{FF2B5EF4-FFF2-40B4-BE49-F238E27FC236}">
                  <a16:creationId xmlns:a16="http://schemas.microsoft.com/office/drawing/2014/main" id="{38862650-31F4-4AB9-87DB-0DD0C25DE880}"/>
                </a:ext>
              </a:extLst>
            </p:cNvPr>
            <p:cNvSpPr>
              <a:spLocks/>
            </p:cNvSpPr>
            <p:nvPr/>
          </p:nvSpPr>
          <p:spPr bwMode="auto">
            <a:xfrm>
              <a:off x="2441575" y="2727325"/>
              <a:ext cx="1249363" cy="1582738"/>
            </a:xfrm>
            <a:custGeom>
              <a:avLst/>
              <a:gdLst>
                <a:gd name="T0" fmla="*/ 513 w 687"/>
                <a:gd name="T1" fmla="*/ 870 h 870"/>
                <a:gd name="T2" fmla="*/ 473 w 687"/>
                <a:gd name="T3" fmla="*/ 867 h 870"/>
                <a:gd name="T4" fmla="*/ 378 w 687"/>
                <a:gd name="T5" fmla="*/ 561 h 870"/>
                <a:gd name="T6" fmla="*/ 309 w 687"/>
                <a:gd name="T7" fmla="*/ 467 h 870"/>
                <a:gd name="T8" fmla="*/ 112 w 687"/>
                <a:gd name="T9" fmla="*/ 862 h 870"/>
                <a:gd name="T10" fmla="*/ 83 w 687"/>
                <a:gd name="T11" fmla="*/ 834 h 870"/>
                <a:gd name="T12" fmla="*/ 121 w 687"/>
                <a:gd name="T13" fmla="*/ 774 h 870"/>
                <a:gd name="T14" fmla="*/ 183 w 687"/>
                <a:gd name="T15" fmla="*/ 565 h 870"/>
                <a:gd name="T16" fmla="*/ 185 w 687"/>
                <a:gd name="T17" fmla="*/ 380 h 870"/>
                <a:gd name="T18" fmla="*/ 182 w 687"/>
                <a:gd name="T19" fmla="*/ 265 h 870"/>
                <a:gd name="T20" fmla="*/ 231 w 687"/>
                <a:gd name="T21" fmla="*/ 111 h 870"/>
                <a:gd name="T22" fmla="*/ 226 w 687"/>
                <a:gd name="T23" fmla="*/ 107 h 870"/>
                <a:gd name="T24" fmla="*/ 156 w 687"/>
                <a:gd name="T25" fmla="*/ 175 h 870"/>
                <a:gd name="T26" fmla="*/ 43 w 687"/>
                <a:gd name="T27" fmla="*/ 341 h 870"/>
                <a:gd name="T28" fmla="*/ 0 w 687"/>
                <a:gd name="T29" fmla="*/ 360 h 870"/>
                <a:gd name="T30" fmla="*/ 23 w 687"/>
                <a:gd name="T31" fmla="*/ 322 h 870"/>
                <a:gd name="T32" fmla="*/ 109 w 687"/>
                <a:gd name="T33" fmla="*/ 160 h 870"/>
                <a:gd name="T34" fmla="*/ 266 w 687"/>
                <a:gd name="T35" fmla="*/ 23 h 870"/>
                <a:gd name="T36" fmla="*/ 472 w 687"/>
                <a:gd name="T37" fmla="*/ 102 h 870"/>
                <a:gd name="T38" fmla="*/ 515 w 687"/>
                <a:gd name="T39" fmla="*/ 182 h 870"/>
                <a:gd name="T40" fmla="*/ 687 w 687"/>
                <a:gd name="T41" fmla="*/ 297 h 870"/>
                <a:gd name="T42" fmla="*/ 646 w 687"/>
                <a:gd name="T43" fmla="*/ 328 h 870"/>
                <a:gd name="T44" fmla="*/ 556 w 687"/>
                <a:gd name="T45" fmla="*/ 310 h 870"/>
                <a:gd name="T46" fmla="*/ 488 w 687"/>
                <a:gd name="T47" fmla="*/ 249 h 870"/>
                <a:gd name="T48" fmla="*/ 451 w 687"/>
                <a:gd name="T49" fmla="*/ 188 h 870"/>
                <a:gd name="T50" fmla="*/ 418 w 687"/>
                <a:gd name="T51" fmla="*/ 192 h 870"/>
                <a:gd name="T52" fmla="*/ 425 w 687"/>
                <a:gd name="T53" fmla="*/ 484 h 870"/>
                <a:gd name="T54" fmla="*/ 515 w 687"/>
                <a:gd name="T55" fmla="*/ 847 h 870"/>
                <a:gd name="T56" fmla="*/ 515 w 687"/>
                <a:gd name="T57" fmla="*/ 863 h 870"/>
                <a:gd name="T58" fmla="*/ 513 w 687"/>
                <a:gd name="T59" fmla="*/ 870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7" h="870">
                  <a:moveTo>
                    <a:pt x="513" y="870"/>
                  </a:moveTo>
                  <a:cubicBezTo>
                    <a:pt x="499" y="869"/>
                    <a:pt x="486" y="868"/>
                    <a:pt x="473" y="867"/>
                  </a:cubicBezTo>
                  <a:cubicBezTo>
                    <a:pt x="472" y="754"/>
                    <a:pt x="434" y="654"/>
                    <a:pt x="378" y="561"/>
                  </a:cubicBezTo>
                  <a:cubicBezTo>
                    <a:pt x="358" y="527"/>
                    <a:pt x="334" y="497"/>
                    <a:pt x="309" y="467"/>
                  </a:cubicBezTo>
                  <a:cubicBezTo>
                    <a:pt x="268" y="612"/>
                    <a:pt x="221" y="751"/>
                    <a:pt x="112" y="862"/>
                  </a:cubicBezTo>
                  <a:cubicBezTo>
                    <a:pt x="101" y="852"/>
                    <a:pt x="92" y="844"/>
                    <a:pt x="83" y="834"/>
                  </a:cubicBezTo>
                  <a:cubicBezTo>
                    <a:pt x="96" y="814"/>
                    <a:pt x="109" y="794"/>
                    <a:pt x="121" y="774"/>
                  </a:cubicBezTo>
                  <a:cubicBezTo>
                    <a:pt x="159" y="709"/>
                    <a:pt x="179" y="639"/>
                    <a:pt x="183" y="565"/>
                  </a:cubicBezTo>
                  <a:cubicBezTo>
                    <a:pt x="186" y="503"/>
                    <a:pt x="185" y="442"/>
                    <a:pt x="185" y="380"/>
                  </a:cubicBezTo>
                  <a:cubicBezTo>
                    <a:pt x="185" y="342"/>
                    <a:pt x="180" y="303"/>
                    <a:pt x="182" y="265"/>
                  </a:cubicBezTo>
                  <a:cubicBezTo>
                    <a:pt x="185" y="210"/>
                    <a:pt x="204" y="159"/>
                    <a:pt x="231" y="111"/>
                  </a:cubicBezTo>
                  <a:cubicBezTo>
                    <a:pt x="230" y="110"/>
                    <a:pt x="228" y="108"/>
                    <a:pt x="226" y="107"/>
                  </a:cubicBezTo>
                  <a:cubicBezTo>
                    <a:pt x="203" y="129"/>
                    <a:pt x="176" y="149"/>
                    <a:pt x="156" y="175"/>
                  </a:cubicBezTo>
                  <a:cubicBezTo>
                    <a:pt x="116" y="229"/>
                    <a:pt x="79" y="285"/>
                    <a:pt x="43" y="341"/>
                  </a:cubicBezTo>
                  <a:cubicBezTo>
                    <a:pt x="32" y="358"/>
                    <a:pt x="24" y="371"/>
                    <a:pt x="0" y="360"/>
                  </a:cubicBezTo>
                  <a:cubicBezTo>
                    <a:pt x="8" y="348"/>
                    <a:pt x="16" y="335"/>
                    <a:pt x="23" y="322"/>
                  </a:cubicBezTo>
                  <a:cubicBezTo>
                    <a:pt x="52" y="268"/>
                    <a:pt x="80" y="214"/>
                    <a:pt x="109" y="160"/>
                  </a:cubicBezTo>
                  <a:cubicBezTo>
                    <a:pt x="144" y="94"/>
                    <a:pt x="194" y="46"/>
                    <a:pt x="266" y="23"/>
                  </a:cubicBezTo>
                  <a:cubicBezTo>
                    <a:pt x="339" y="0"/>
                    <a:pt x="437" y="49"/>
                    <a:pt x="472" y="102"/>
                  </a:cubicBezTo>
                  <a:cubicBezTo>
                    <a:pt x="489" y="127"/>
                    <a:pt x="506" y="154"/>
                    <a:pt x="515" y="182"/>
                  </a:cubicBezTo>
                  <a:cubicBezTo>
                    <a:pt x="543" y="265"/>
                    <a:pt x="599" y="303"/>
                    <a:pt x="687" y="297"/>
                  </a:cubicBezTo>
                  <a:cubicBezTo>
                    <a:pt x="677" y="316"/>
                    <a:pt x="669" y="332"/>
                    <a:pt x="646" y="328"/>
                  </a:cubicBezTo>
                  <a:cubicBezTo>
                    <a:pt x="616" y="323"/>
                    <a:pt x="585" y="319"/>
                    <a:pt x="556" y="310"/>
                  </a:cubicBezTo>
                  <a:cubicBezTo>
                    <a:pt x="525" y="301"/>
                    <a:pt x="504" y="278"/>
                    <a:pt x="488" y="249"/>
                  </a:cubicBezTo>
                  <a:cubicBezTo>
                    <a:pt x="477" y="228"/>
                    <a:pt x="465" y="207"/>
                    <a:pt x="451" y="188"/>
                  </a:cubicBezTo>
                  <a:cubicBezTo>
                    <a:pt x="437" y="169"/>
                    <a:pt x="424" y="171"/>
                    <a:pt x="418" y="192"/>
                  </a:cubicBezTo>
                  <a:cubicBezTo>
                    <a:pt x="392" y="290"/>
                    <a:pt x="370" y="387"/>
                    <a:pt x="425" y="484"/>
                  </a:cubicBezTo>
                  <a:cubicBezTo>
                    <a:pt x="489" y="596"/>
                    <a:pt x="517" y="718"/>
                    <a:pt x="515" y="847"/>
                  </a:cubicBezTo>
                  <a:cubicBezTo>
                    <a:pt x="515" y="852"/>
                    <a:pt x="515" y="857"/>
                    <a:pt x="515" y="863"/>
                  </a:cubicBezTo>
                  <a:cubicBezTo>
                    <a:pt x="515" y="864"/>
                    <a:pt x="514" y="865"/>
                    <a:pt x="513" y="8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6">
              <a:extLst>
                <a:ext uri="{FF2B5EF4-FFF2-40B4-BE49-F238E27FC236}">
                  <a16:creationId xmlns:a16="http://schemas.microsoft.com/office/drawing/2014/main" id="{CB976674-A802-4656-AFD4-B7E73E842977}"/>
                </a:ext>
              </a:extLst>
            </p:cNvPr>
            <p:cNvSpPr>
              <a:spLocks/>
            </p:cNvSpPr>
            <p:nvPr/>
          </p:nvSpPr>
          <p:spPr bwMode="auto">
            <a:xfrm>
              <a:off x="1827213" y="3476625"/>
              <a:ext cx="569913" cy="773113"/>
            </a:xfrm>
            <a:custGeom>
              <a:avLst/>
              <a:gdLst>
                <a:gd name="T0" fmla="*/ 311 w 313"/>
                <a:gd name="T1" fmla="*/ 14 h 425"/>
                <a:gd name="T2" fmla="*/ 259 w 313"/>
                <a:gd name="T3" fmla="*/ 55 h 425"/>
                <a:gd name="T4" fmla="*/ 184 w 313"/>
                <a:gd name="T5" fmla="*/ 216 h 425"/>
                <a:gd name="T6" fmla="*/ 194 w 313"/>
                <a:gd name="T7" fmla="*/ 404 h 425"/>
                <a:gd name="T8" fmla="*/ 170 w 313"/>
                <a:gd name="T9" fmla="*/ 420 h 425"/>
                <a:gd name="T10" fmla="*/ 119 w 313"/>
                <a:gd name="T11" fmla="*/ 212 h 425"/>
                <a:gd name="T12" fmla="*/ 62 w 313"/>
                <a:gd name="T13" fmla="*/ 395 h 425"/>
                <a:gd name="T14" fmla="*/ 35 w 313"/>
                <a:gd name="T15" fmla="*/ 408 h 425"/>
                <a:gd name="T16" fmla="*/ 57 w 313"/>
                <a:gd name="T17" fmla="*/ 342 h 425"/>
                <a:gd name="T18" fmla="*/ 66 w 313"/>
                <a:gd name="T19" fmla="*/ 267 h 425"/>
                <a:gd name="T20" fmla="*/ 90 w 313"/>
                <a:gd name="T21" fmla="*/ 84 h 425"/>
                <a:gd name="T22" fmla="*/ 19 w 313"/>
                <a:gd name="T23" fmla="*/ 158 h 425"/>
                <a:gd name="T24" fmla="*/ 0 w 313"/>
                <a:gd name="T25" fmla="*/ 171 h 425"/>
                <a:gd name="T26" fmla="*/ 68 w 313"/>
                <a:gd name="T27" fmla="*/ 50 h 425"/>
                <a:gd name="T28" fmla="*/ 156 w 313"/>
                <a:gd name="T29" fmla="*/ 42 h 425"/>
                <a:gd name="T30" fmla="*/ 226 w 313"/>
                <a:gd name="T31" fmla="*/ 42 h 425"/>
                <a:gd name="T32" fmla="*/ 253 w 313"/>
                <a:gd name="T33" fmla="*/ 37 h 425"/>
                <a:gd name="T34" fmla="*/ 288 w 313"/>
                <a:gd name="T35" fmla="*/ 15 h 425"/>
                <a:gd name="T36" fmla="*/ 313 w 313"/>
                <a:gd name="T37" fmla="*/ 0 h 425"/>
                <a:gd name="T38" fmla="*/ 311 w 313"/>
                <a:gd name="T39" fmla="*/ 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3" h="425">
                  <a:moveTo>
                    <a:pt x="311" y="14"/>
                  </a:moveTo>
                  <a:cubicBezTo>
                    <a:pt x="298" y="33"/>
                    <a:pt x="281" y="46"/>
                    <a:pt x="259" y="55"/>
                  </a:cubicBezTo>
                  <a:cubicBezTo>
                    <a:pt x="177" y="84"/>
                    <a:pt x="155" y="123"/>
                    <a:pt x="184" y="216"/>
                  </a:cubicBezTo>
                  <a:cubicBezTo>
                    <a:pt x="203" y="279"/>
                    <a:pt x="207" y="340"/>
                    <a:pt x="194" y="404"/>
                  </a:cubicBezTo>
                  <a:cubicBezTo>
                    <a:pt x="192" y="418"/>
                    <a:pt x="187" y="425"/>
                    <a:pt x="170" y="420"/>
                  </a:cubicBezTo>
                  <a:cubicBezTo>
                    <a:pt x="179" y="347"/>
                    <a:pt x="179" y="274"/>
                    <a:pt x="119" y="212"/>
                  </a:cubicBezTo>
                  <a:cubicBezTo>
                    <a:pt x="111" y="279"/>
                    <a:pt x="87" y="337"/>
                    <a:pt x="62" y="395"/>
                  </a:cubicBezTo>
                  <a:cubicBezTo>
                    <a:pt x="56" y="407"/>
                    <a:pt x="49" y="414"/>
                    <a:pt x="35" y="408"/>
                  </a:cubicBezTo>
                  <a:cubicBezTo>
                    <a:pt x="43" y="386"/>
                    <a:pt x="52" y="365"/>
                    <a:pt x="57" y="342"/>
                  </a:cubicBezTo>
                  <a:cubicBezTo>
                    <a:pt x="63" y="317"/>
                    <a:pt x="66" y="292"/>
                    <a:pt x="66" y="267"/>
                  </a:cubicBezTo>
                  <a:cubicBezTo>
                    <a:pt x="67" y="205"/>
                    <a:pt x="64" y="143"/>
                    <a:pt x="90" y="84"/>
                  </a:cubicBezTo>
                  <a:cubicBezTo>
                    <a:pt x="55" y="99"/>
                    <a:pt x="35" y="126"/>
                    <a:pt x="19" y="158"/>
                  </a:cubicBezTo>
                  <a:cubicBezTo>
                    <a:pt x="16" y="164"/>
                    <a:pt x="8" y="168"/>
                    <a:pt x="0" y="171"/>
                  </a:cubicBezTo>
                  <a:cubicBezTo>
                    <a:pt x="13" y="124"/>
                    <a:pt x="27" y="79"/>
                    <a:pt x="68" y="50"/>
                  </a:cubicBezTo>
                  <a:cubicBezTo>
                    <a:pt x="96" y="30"/>
                    <a:pt x="125" y="34"/>
                    <a:pt x="156" y="42"/>
                  </a:cubicBezTo>
                  <a:cubicBezTo>
                    <a:pt x="178" y="48"/>
                    <a:pt x="203" y="43"/>
                    <a:pt x="226" y="42"/>
                  </a:cubicBezTo>
                  <a:cubicBezTo>
                    <a:pt x="235" y="42"/>
                    <a:pt x="245" y="41"/>
                    <a:pt x="253" y="37"/>
                  </a:cubicBezTo>
                  <a:cubicBezTo>
                    <a:pt x="266" y="31"/>
                    <a:pt x="276" y="22"/>
                    <a:pt x="288" y="15"/>
                  </a:cubicBezTo>
                  <a:cubicBezTo>
                    <a:pt x="296" y="10"/>
                    <a:pt x="304" y="5"/>
                    <a:pt x="313" y="0"/>
                  </a:cubicBezTo>
                  <a:cubicBezTo>
                    <a:pt x="312" y="4"/>
                    <a:pt x="312" y="9"/>
                    <a:pt x="311" y="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7">
              <a:extLst>
                <a:ext uri="{FF2B5EF4-FFF2-40B4-BE49-F238E27FC236}">
                  <a16:creationId xmlns:a16="http://schemas.microsoft.com/office/drawing/2014/main" id="{4ED04B68-FC9A-43B3-B54C-4B2F47E1B3D2}"/>
                </a:ext>
              </a:extLst>
            </p:cNvPr>
            <p:cNvSpPr>
              <a:spLocks/>
            </p:cNvSpPr>
            <p:nvPr/>
          </p:nvSpPr>
          <p:spPr bwMode="auto">
            <a:xfrm>
              <a:off x="3003550" y="2397125"/>
              <a:ext cx="361950" cy="363538"/>
            </a:xfrm>
            <a:custGeom>
              <a:avLst/>
              <a:gdLst>
                <a:gd name="T0" fmla="*/ 199 w 199"/>
                <a:gd name="T1" fmla="*/ 100 h 200"/>
                <a:gd name="T2" fmla="*/ 98 w 199"/>
                <a:gd name="T3" fmla="*/ 199 h 200"/>
                <a:gd name="T4" fmla="*/ 0 w 199"/>
                <a:gd name="T5" fmla="*/ 99 h 200"/>
                <a:gd name="T6" fmla="*/ 101 w 199"/>
                <a:gd name="T7" fmla="*/ 0 h 200"/>
                <a:gd name="T8" fmla="*/ 199 w 199"/>
                <a:gd name="T9" fmla="*/ 100 h 200"/>
              </a:gdLst>
              <a:ahLst/>
              <a:cxnLst>
                <a:cxn ang="0">
                  <a:pos x="T0" y="T1"/>
                </a:cxn>
                <a:cxn ang="0">
                  <a:pos x="T2" y="T3"/>
                </a:cxn>
                <a:cxn ang="0">
                  <a:pos x="T4" y="T5"/>
                </a:cxn>
                <a:cxn ang="0">
                  <a:pos x="T6" y="T7"/>
                </a:cxn>
                <a:cxn ang="0">
                  <a:pos x="T8" y="T9"/>
                </a:cxn>
              </a:cxnLst>
              <a:rect l="0" t="0" r="r" b="b"/>
              <a:pathLst>
                <a:path w="199" h="200">
                  <a:moveTo>
                    <a:pt x="199" y="100"/>
                  </a:moveTo>
                  <a:cubicBezTo>
                    <a:pt x="199" y="156"/>
                    <a:pt x="155" y="200"/>
                    <a:pt x="98" y="199"/>
                  </a:cubicBezTo>
                  <a:cubicBezTo>
                    <a:pt x="44" y="199"/>
                    <a:pt x="0" y="153"/>
                    <a:pt x="0" y="99"/>
                  </a:cubicBezTo>
                  <a:cubicBezTo>
                    <a:pt x="1" y="44"/>
                    <a:pt x="46" y="0"/>
                    <a:pt x="101" y="0"/>
                  </a:cubicBezTo>
                  <a:cubicBezTo>
                    <a:pt x="156" y="1"/>
                    <a:pt x="199" y="45"/>
                    <a:pt x="199" y="10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8">
              <a:extLst>
                <a:ext uri="{FF2B5EF4-FFF2-40B4-BE49-F238E27FC236}">
                  <a16:creationId xmlns:a16="http://schemas.microsoft.com/office/drawing/2014/main" id="{2BA5CAD3-06B0-4D59-B756-C1C9392332C3}"/>
                </a:ext>
              </a:extLst>
            </p:cNvPr>
            <p:cNvSpPr>
              <a:spLocks noEditPoints="1"/>
            </p:cNvSpPr>
            <p:nvPr/>
          </p:nvSpPr>
          <p:spPr bwMode="auto">
            <a:xfrm>
              <a:off x="2003425" y="3287713"/>
              <a:ext cx="219075" cy="233363"/>
            </a:xfrm>
            <a:custGeom>
              <a:avLst/>
              <a:gdLst>
                <a:gd name="T0" fmla="*/ 83 w 120"/>
                <a:gd name="T1" fmla="*/ 115 h 128"/>
                <a:gd name="T2" fmla="*/ 24 w 120"/>
                <a:gd name="T3" fmla="*/ 111 h 128"/>
                <a:gd name="T4" fmla="*/ 17 w 120"/>
                <a:gd name="T5" fmla="*/ 32 h 128"/>
                <a:gd name="T6" fmla="*/ 90 w 120"/>
                <a:gd name="T7" fmla="*/ 13 h 128"/>
                <a:gd name="T8" fmla="*/ 112 w 120"/>
                <a:gd name="T9" fmla="*/ 40 h 128"/>
                <a:gd name="T10" fmla="*/ 101 w 120"/>
                <a:gd name="T11" fmla="*/ 114 h 128"/>
                <a:gd name="T12" fmla="*/ 85 w 120"/>
                <a:gd name="T13" fmla="*/ 120 h 128"/>
                <a:gd name="T14" fmla="*/ 83 w 120"/>
                <a:gd name="T15" fmla="*/ 115 h 128"/>
                <a:gd name="T16" fmla="*/ 42 w 120"/>
                <a:gd name="T17" fmla="*/ 74 h 128"/>
                <a:gd name="T18" fmla="*/ 30 w 120"/>
                <a:gd name="T19" fmla="*/ 61 h 128"/>
                <a:gd name="T20" fmla="*/ 20 w 120"/>
                <a:gd name="T21" fmla="*/ 88 h 128"/>
                <a:gd name="T22" fmla="*/ 26 w 120"/>
                <a:gd name="T23" fmla="*/ 96 h 128"/>
                <a:gd name="T24" fmla="*/ 42 w 120"/>
                <a:gd name="T25" fmla="*/ 7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8">
                  <a:moveTo>
                    <a:pt x="83" y="115"/>
                  </a:moveTo>
                  <a:cubicBezTo>
                    <a:pt x="68" y="128"/>
                    <a:pt x="39" y="126"/>
                    <a:pt x="24" y="111"/>
                  </a:cubicBezTo>
                  <a:cubicBezTo>
                    <a:pt x="3" y="91"/>
                    <a:pt x="0" y="57"/>
                    <a:pt x="17" y="32"/>
                  </a:cubicBezTo>
                  <a:cubicBezTo>
                    <a:pt x="33" y="10"/>
                    <a:pt x="66" y="0"/>
                    <a:pt x="90" y="13"/>
                  </a:cubicBezTo>
                  <a:cubicBezTo>
                    <a:pt x="100" y="19"/>
                    <a:pt x="109" y="30"/>
                    <a:pt x="112" y="40"/>
                  </a:cubicBezTo>
                  <a:cubicBezTo>
                    <a:pt x="120" y="66"/>
                    <a:pt x="118" y="92"/>
                    <a:pt x="101" y="114"/>
                  </a:cubicBezTo>
                  <a:cubicBezTo>
                    <a:pt x="98" y="118"/>
                    <a:pt x="90" y="119"/>
                    <a:pt x="85" y="120"/>
                  </a:cubicBezTo>
                  <a:cubicBezTo>
                    <a:pt x="84" y="119"/>
                    <a:pt x="83" y="117"/>
                    <a:pt x="83" y="115"/>
                  </a:cubicBezTo>
                  <a:close/>
                  <a:moveTo>
                    <a:pt x="42" y="74"/>
                  </a:moveTo>
                  <a:cubicBezTo>
                    <a:pt x="37" y="68"/>
                    <a:pt x="34" y="65"/>
                    <a:pt x="30" y="61"/>
                  </a:cubicBezTo>
                  <a:cubicBezTo>
                    <a:pt x="27" y="70"/>
                    <a:pt x="23" y="79"/>
                    <a:pt x="20" y="88"/>
                  </a:cubicBezTo>
                  <a:cubicBezTo>
                    <a:pt x="19" y="90"/>
                    <a:pt x="24" y="93"/>
                    <a:pt x="26" y="96"/>
                  </a:cubicBezTo>
                  <a:cubicBezTo>
                    <a:pt x="31" y="89"/>
                    <a:pt x="36" y="82"/>
                    <a:pt x="42" y="7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9">
              <a:extLst>
                <a:ext uri="{FF2B5EF4-FFF2-40B4-BE49-F238E27FC236}">
                  <a16:creationId xmlns:a16="http://schemas.microsoft.com/office/drawing/2014/main" id="{C07F0A72-6BF2-4913-AB0F-84948AE18217}"/>
                </a:ext>
              </a:extLst>
            </p:cNvPr>
            <p:cNvSpPr>
              <a:spLocks/>
            </p:cNvSpPr>
            <p:nvPr/>
          </p:nvSpPr>
          <p:spPr bwMode="auto">
            <a:xfrm>
              <a:off x="2392363" y="3444875"/>
              <a:ext cx="36513" cy="69850"/>
            </a:xfrm>
            <a:custGeom>
              <a:avLst/>
              <a:gdLst>
                <a:gd name="T0" fmla="*/ 0 w 20"/>
                <a:gd name="T1" fmla="*/ 32 h 39"/>
                <a:gd name="T2" fmla="*/ 2 w 20"/>
                <a:gd name="T3" fmla="*/ 18 h 39"/>
                <a:gd name="T4" fmla="*/ 12 w 20"/>
                <a:gd name="T5" fmla="*/ 1 h 39"/>
                <a:gd name="T6" fmla="*/ 20 w 20"/>
                <a:gd name="T7" fmla="*/ 3 h 39"/>
                <a:gd name="T8" fmla="*/ 17 w 20"/>
                <a:gd name="T9" fmla="*/ 23 h 39"/>
                <a:gd name="T10" fmla="*/ 0 w 20"/>
                <a:gd name="T11" fmla="*/ 32 h 39"/>
              </a:gdLst>
              <a:ahLst/>
              <a:cxnLst>
                <a:cxn ang="0">
                  <a:pos x="T0" y="T1"/>
                </a:cxn>
                <a:cxn ang="0">
                  <a:pos x="T2" y="T3"/>
                </a:cxn>
                <a:cxn ang="0">
                  <a:pos x="T4" y="T5"/>
                </a:cxn>
                <a:cxn ang="0">
                  <a:pos x="T6" y="T7"/>
                </a:cxn>
                <a:cxn ang="0">
                  <a:pos x="T8" y="T9"/>
                </a:cxn>
                <a:cxn ang="0">
                  <a:pos x="T10" y="T11"/>
                </a:cxn>
              </a:cxnLst>
              <a:rect l="0" t="0" r="r" b="b"/>
              <a:pathLst>
                <a:path w="20" h="39">
                  <a:moveTo>
                    <a:pt x="0" y="32"/>
                  </a:moveTo>
                  <a:cubicBezTo>
                    <a:pt x="1" y="27"/>
                    <a:pt x="1" y="22"/>
                    <a:pt x="2" y="18"/>
                  </a:cubicBezTo>
                  <a:cubicBezTo>
                    <a:pt x="5" y="12"/>
                    <a:pt x="8" y="6"/>
                    <a:pt x="12" y="1"/>
                  </a:cubicBezTo>
                  <a:cubicBezTo>
                    <a:pt x="13" y="0"/>
                    <a:pt x="20" y="2"/>
                    <a:pt x="20" y="3"/>
                  </a:cubicBezTo>
                  <a:cubicBezTo>
                    <a:pt x="20" y="10"/>
                    <a:pt x="20" y="17"/>
                    <a:pt x="17" y="23"/>
                  </a:cubicBezTo>
                  <a:cubicBezTo>
                    <a:pt x="10" y="38"/>
                    <a:pt x="8" y="39"/>
                    <a:pt x="0"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94051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55B7869D-F6D1-FA4A-BF45-4897940B10FA}"/>
              </a:ext>
            </a:extLst>
          </p:cNvPr>
          <p:cNvSpPr>
            <a:spLocks noGrp="1"/>
          </p:cNvSpPr>
          <p:nvPr>
            <p:ph type="body" sz="quarter" idx="13"/>
          </p:nvPr>
        </p:nvSpPr>
        <p:spPr/>
        <p:txBody>
          <a:bodyPr/>
          <a:lstStyle/>
          <a:p>
            <a:r>
              <a:rPr lang="es-ES" dirty="0"/>
              <a:t>3</a:t>
            </a:r>
          </a:p>
        </p:txBody>
      </p:sp>
      <p:sp>
        <p:nvSpPr>
          <p:cNvPr id="7" name="Marcador de texto 6">
            <a:extLst>
              <a:ext uri="{FF2B5EF4-FFF2-40B4-BE49-F238E27FC236}">
                <a16:creationId xmlns:a16="http://schemas.microsoft.com/office/drawing/2014/main" id="{FC66F813-9907-5948-A47A-0187357BA952}"/>
              </a:ext>
            </a:extLst>
          </p:cNvPr>
          <p:cNvSpPr>
            <a:spLocks noGrp="1"/>
          </p:cNvSpPr>
          <p:nvPr>
            <p:ph type="body" sz="quarter" idx="15"/>
          </p:nvPr>
        </p:nvSpPr>
        <p:spPr/>
        <p:txBody>
          <a:bodyPr/>
          <a:lstStyle/>
          <a:p>
            <a:r>
              <a:rPr lang="es-ES" dirty="0" err="1"/>
              <a:t>The</a:t>
            </a:r>
            <a:r>
              <a:rPr lang="es-ES" dirty="0"/>
              <a:t> Project   •   Project </a:t>
            </a:r>
            <a:r>
              <a:rPr lang="es-ES" dirty="0" err="1"/>
              <a:t>History</a:t>
            </a:r>
            <a:endParaRPr lang="es-ES" dirty="0"/>
          </a:p>
        </p:txBody>
      </p:sp>
      <p:sp>
        <p:nvSpPr>
          <p:cNvPr id="9" name="Marcador de texto 8">
            <a:extLst>
              <a:ext uri="{FF2B5EF4-FFF2-40B4-BE49-F238E27FC236}">
                <a16:creationId xmlns:a16="http://schemas.microsoft.com/office/drawing/2014/main" id="{B259629E-E404-454C-BE5A-C5A4B42C6F49}"/>
              </a:ext>
            </a:extLst>
          </p:cNvPr>
          <p:cNvSpPr>
            <a:spLocks noGrp="1"/>
          </p:cNvSpPr>
          <p:nvPr>
            <p:ph type="body" sz="quarter" idx="17"/>
          </p:nvPr>
        </p:nvSpPr>
        <p:spPr/>
        <p:txBody>
          <a:bodyPr>
            <a:normAutofit lnSpcReduction="10000"/>
          </a:bodyPr>
          <a:lstStyle/>
          <a:p>
            <a:r>
              <a:rPr lang="es-ES" dirty="0"/>
              <a:t>Project History</a:t>
            </a:r>
          </a:p>
        </p:txBody>
      </p:sp>
      <p:cxnSp>
        <p:nvCxnSpPr>
          <p:cNvPr id="10" name="Conector recto 9">
            <a:extLst>
              <a:ext uri="{FF2B5EF4-FFF2-40B4-BE49-F238E27FC236}">
                <a16:creationId xmlns:a16="http://schemas.microsoft.com/office/drawing/2014/main" id="{3D7F23F7-A65F-AB42-9F71-DC87D9576B49}"/>
              </a:ext>
            </a:extLst>
          </p:cNvPr>
          <p:cNvCxnSpPr/>
          <p:nvPr/>
        </p:nvCxnSpPr>
        <p:spPr>
          <a:xfrm>
            <a:off x="6612977" y="781089"/>
            <a:ext cx="0" cy="5765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Elipse 10">
            <a:extLst>
              <a:ext uri="{FF2B5EF4-FFF2-40B4-BE49-F238E27FC236}">
                <a16:creationId xmlns:a16="http://schemas.microsoft.com/office/drawing/2014/main" id="{60340486-D5B2-1B4D-8FF3-B56EBA3F2328}"/>
              </a:ext>
            </a:extLst>
          </p:cNvPr>
          <p:cNvSpPr/>
          <p:nvPr/>
        </p:nvSpPr>
        <p:spPr>
          <a:xfrm>
            <a:off x="6525428" y="1525686"/>
            <a:ext cx="175098" cy="1750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12" name="CuadroTexto 11">
            <a:extLst>
              <a:ext uri="{FF2B5EF4-FFF2-40B4-BE49-F238E27FC236}">
                <a16:creationId xmlns:a16="http://schemas.microsoft.com/office/drawing/2014/main" id="{29A74C0B-AE2B-744A-96CF-07D17447442E}"/>
              </a:ext>
            </a:extLst>
          </p:cNvPr>
          <p:cNvSpPr txBox="1"/>
          <p:nvPr/>
        </p:nvSpPr>
        <p:spPr>
          <a:xfrm>
            <a:off x="6859451" y="1406664"/>
            <a:ext cx="4796513" cy="903774"/>
          </a:xfrm>
          <a:prstGeom prst="rect">
            <a:avLst/>
          </a:prstGeom>
          <a:noFill/>
        </p:spPr>
        <p:txBody>
          <a:bodyPr wrap="square" rtlCol="0">
            <a:spAutoFit/>
          </a:bodyPr>
          <a:lstStyle/>
          <a:p>
            <a:pPr>
              <a:lnSpc>
                <a:spcPct val="150000"/>
              </a:lnSpc>
              <a:spcAft>
                <a:spcPts val="200"/>
              </a:spcAft>
            </a:pPr>
            <a:r>
              <a:rPr lang="es-ES" sz="2000" b="1" dirty="0">
                <a:solidFill>
                  <a:schemeClr val="accent2"/>
                </a:solidFill>
              </a:rPr>
              <a:t>2017</a:t>
            </a:r>
            <a:endParaRPr lang="es-ES" sz="2400" b="1" dirty="0">
              <a:solidFill>
                <a:schemeClr val="accent2"/>
              </a:solidFill>
            </a:endParaRPr>
          </a:p>
          <a:p>
            <a:pPr>
              <a:lnSpc>
                <a:spcPct val="150000"/>
              </a:lnSpc>
              <a:spcAft>
                <a:spcPts val="200"/>
              </a:spcAft>
            </a:pPr>
            <a:r>
              <a:rPr lang="en-US" sz="1600" dirty="0">
                <a:solidFill>
                  <a:schemeClr val="accent4"/>
                </a:solidFill>
              </a:rPr>
              <a:t>Began background research.</a:t>
            </a:r>
            <a:endParaRPr lang="es-ES" sz="1600" dirty="0">
              <a:solidFill>
                <a:schemeClr val="accent4"/>
              </a:solidFill>
            </a:endParaRPr>
          </a:p>
        </p:txBody>
      </p:sp>
      <p:sp>
        <p:nvSpPr>
          <p:cNvPr id="13" name="Elipse 12">
            <a:extLst>
              <a:ext uri="{FF2B5EF4-FFF2-40B4-BE49-F238E27FC236}">
                <a16:creationId xmlns:a16="http://schemas.microsoft.com/office/drawing/2014/main" id="{7BDE4A33-EBE6-064B-8DF6-E5420E6A0C8C}"/>
              </a:ext>
            </a:extLst>
          </p:cNvPr>
          <p:cNvSpPr/>
          <p:nvPr/>
        </p:nvSpPr>
        <p:spPr>
          <a:xfrm>
            <a:off x="6525428" y="2404569"/>
            <a:ext cx="175098" cy="1750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14" name="CuadroTexto 13">
            <a:extLst>
              <a:ext uri="{FF2B5EF4-FFF2-40B4-BE49-F238E27FC236}">
                <a16:creationId xmlns:a16="http://schemas.microsoft.com/office/drawing/2014/main" id="{46D88E34-6914-4C40-8F59-7B15F768A0D6}"/>
              </a:ext>
            </a:extLst>
          </p:cNvPr>
          <p:cNvSpPr txBox="1"/>
          <p:nvPr/>
        </p:nvSpPr>
        <p:spPr>
          <a:xfrm>
            <a:off x="6859451" y="2285547"/>
            <a:ext cx="4796513" cy="903774"/>
          </a:xfrm>
          <a:prstGeom prst="rect">
            <a:avLst/>
          </a:prstGeom>
          <a:noFill/>
        </p:spPr>
        <p:txBody>
          <a:bodyPr wrap="square" rtlCol="0">
            <a:spAutoFit/>
          </a:bodyPr>
          <a:lstStyle/>
          <a:p>
            <a:pPr>
              <a:lnSpc>
                <a:spcPct val="150000"/>
              </a:lnSpc>
              <a:spcAft>
                <a:spcPts val="200"/>
              </a:spcAft>
            </a:pPr>
            <a:r>
              <a:rPr lang="es-ES" sz="2000" b="1" dirty="0">
                <a:solidFill>
                  <a:schemeClr val="accent2"/>
                </a:solidFill>
              </a:rPr>
              <a:t>2018</a:t>
            </a:r>
            <a:endParaRPr lang="es-ES" sz="2400" b="1" dirty="0">
              <a:solidFill>
                <a:schemeClr val="accent2"/>
              </a:solidFill>
            </a:endParaRPr>
          </a:p>
          <a:p>
            <a:pPr>
              <a:lnSpc>
                <a:spcPct val="150000"/>
              </a:lnSpc>
              <a:spcAft>
                <a:spcPts val="200"/>
              </a:spcAft>
            </a:pPr>
            <a:r>
              <a:rPr lang="en-US" sz="1600" dirty="0">
                <a:solidFill>
                  <a:schemeClr val="accent4"/>
                </a:solidFill>
              </a:rPr>
              <a:t>[Your Topic] picked as topic of focus</a:t>
            </a:r>
            <a:r>
              <a:rPr lang="es-ES" sz="1600" dirty="0">
                <a:solidFill>
                  <a:schemeClr val="accent4"/>
                </a:solidFill>
              </a:rPr>
              <a:t>.</a:t>
            </a:r>
            <a:endParaRPr lang="en-US" sz="1600" dirty="0">
              <a:solidFill>
                <a:schemeClr val="accent4"/>
              </a:solidFill>
            </a:endParaRPr>
          </a:p>
        </p:txBody>
      </p:sp>
      <p:sp>
        <p:nvSpPr>
          <p:cNvPr id="15" name="Elipse 14">
            <a:extLst>
              <a:ext uri="{FF2B5EF4-FFF2-40B4-BE49-F238E27FC236}">
                <a16:creationId xmlns:a16="http://schemas.microsoft.com/office/drawing/2014/main" id="{1FEC37D6-950B-034E-B375-06834029AF2C}"/>
              </a:ext>
            </a:extLst>
          </p:cNvPr>
          <p:cNvSpPr/>
          <p:nvPr/>
        </p:nvSpPr>
        <p:spPr>
          <a:xfrm>
            <a:off x="6525428" y="3283452"/>
            <a:ext cx="175098" cy="1750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16" name="CuadroTexto 15">
            <a:extLst>
              <a:ext uri="{FF2B5EF4-FFF2-40B4-BE49-F238E27FC236}">
                <a16:creationId xmlns:a16="http://schemas.microsoft.com/office/drawing/2014/main" id="{208989C2-158D-0847-8C33-8F439845B8FB}"/>
              </a:ext>
            </a:extLst>
          </p:cNvPr>
          <p:cNvSpPr txBox="1"/>
          <p:nvPr/>
        </p:nvSpPr>
        <p:spPr>
          <a:xfrm>
            <a:off x="6859451" y="3164430"/>
            <a:ext cx="4796513" cy="2483693"/>
          </a:xfrm>
          <a:prstGeom prst="rect">
            <a:avLst/>
          </a:prstGeom>
          <a:noFill/>
        </p:spPr>
        <p:txBody>
          <a:bodyPr wrap="square" rtlCol="0">
            <a:spAutoFit/>
          </a:bodyPr>
          <a:lstStyle/>
          <a:p>
            <a:pPr>
              <a:lnSpc>
                <a:spcPct val="150000"/>
              </a:lnSpc>
              <a:spcAft>
                <a:spcPts val="200"/>
              </a:spcAft>
            </a:pPr>
            <a:r>
              <a:rPr lang="es-ES" sz="2000" b="1" dirty="0">
                <a:solidFill>
                  <a:schemeClr val="accent2"/>
                </a:solidFill>
              </a:rPr>
              <a:t>2019</a:t>
            </a:r>
            <a:endParaRPr lang="es-ES" sz="2400" b="1" dirty="0">
              <a:solidFill>
                <a:schemeClr val="accent2"/>
              </a:solidFill>
            </a:endParaRPr>
          </a:p>
          <a:p>
            <a:pPr marL="171450" indent="-171450">
              <a:lnSpc>
                <a:spcPct val="150000"/>
              </a:lnSpc>
              <a:spcAft>
                <a:spcPts val="200"/>
              </a:spcAft>
              <a:buFont typeface="Arial" panose="020B0604020202020204" pitchFamily="34" charset="0"/>
              <a:buChar char="•"/>
            </a:pPr>
            <a:r>
              <a:rPr lang="en-US" sz="1600" dirty="0">
                <a:solidFill>
                  <a:schemeClr val="accent4"/>
                </a:solidFill>
              </a:rPr>
              <a:t>Started efforts to work with Research </a:t>
            </a:r>
            <a:r>
              <a:rPr lang="en-US" sz="1600" dirty="0"/>
              <a:t>Group #1</a:t>
            </a:r>
          </a:p>
          <a:p>
            <a:pPr marL="171450" indent="-171450">
              <a:lnSpc>
                <a:spcPct val="150000"/>
              </a:lnSpc>
              <a:spcAft>
                <a:spcPts val="200"/>
              </a:spcAft>
              <a:buFont typeface="Arial" panose="020B0604020202020204" pitchFamily="34" charset="0"/>
              <a:buChar char="•"/>
            </a:pPr>
            <a:r>
              <a:rPr lang="en-US" sz="1600" dirty="0">
                <a:solidFill>
                  <a:schemeClr val="accent4"/>
                </a:solidFill>
              </a:rPr>
              <a:t>Started efforts to work with Research </a:t>
            </a:r>
            <a:r>
              <a:rPr lang="en-US" sz="1600" dirty="0"/>
              <a:t>Group #2</a:t>
            </a:r>
          </a:p>
          <a:p>
            <a:pPr marL="171450" indent="-171450">
              <a:lnSpc>
                <a:spcPct val="150000"/>
              </a:lnSpc>
              <a:spcAft>
                <a:spcPts val="200"/>
              </a:spcAft>
              <a:buFont typeface="Arial" panose="020B0604020202020204" pitchFamily="34" charset="0"/>
              <a:buChar char="•"/>
            </a:pPr>
            <a:r>
              <a:rPr lang="en-US" sz="1600" dirty="0">
                <a:solidFill>
                  <a:schemeClr val="accent4"/>
                </a:solidFill>
              </a:rPr>
              <a:t>Started efforts to work with Research </a:t>
            </a:r>
            <a:r>
              <a:rPr lang="en-US" sz="1600" dirty="0"/>
              <a:t>Group #3</a:t>
            </a:r>
          </a:p>
          <a:p>
            <a:pPr marL="171450" indent="-171450">
              <a:lnSpc>
                <a:spcPct val="150000"/>
              </a:lnSpc>
              <a:spcAft>
                <a:spcPts val="200"/>
              </a:spcAft>
              <a:buFont typeface="Arial" panose="020B0604020202020204" pitchFamily="34" charset="0"/>
              <a:buChar char="•"/>
            </a:pPr>
            <a:r>
              <a:rPr lang="en-US" sz="1600" dirty="0">
                <a:solidFill>
                  <a:schemeClr val="accent4"/>
                </a:solidFill>
              </a:rPr>
              <a:t>Started efforts to work with Research </a:t>
            </a:r>
            <a:r>
              <a:rPr lang="en-US" sz="1600" dirty="0"/>
              <a:t>Group #4</a:t>
            </a:r>
          </a:p>
          <a:p>
            <a:pPr>
              <a:lnSpc>
                <a:spcPct val="150000"/>
              </a:lnSpc>
              <a:spcAft>
                <a:spcPts val="200"/>
              </a:spcAft>
            </a:pPr>
            <a:endParaRPr lang="en-US" sz="1600" dirty="0"/>
          </a:p>
        </p:txBody>
      </p:sp>
      <p:sp>
        <p:nvSpPr>
          <p:cNvPr id="17" name="Elipse 16">
            <a:extLst>
              <a:ext uri="{FF2B5EF4-FFF2-40B4-BE49-F238E27FC236}">
                <a16:creationId xmlns:a16="http://schemas.microsoft.com/office/drawing/2014/main" id="{EF0F1021-9685-3445-B6DA-A962B30B8DDA}"/>
              </a:ext>
            </a:extLst>
          </p:cNvPr>
          <p:cNvSpPr/>
          <p:nvPr/>
        </p:nvSpPr>
        <p:spPr>
          <a:xfrm>
            <a:off x="6525428" y="5219699"/>
            <a:ext cx="175098" cy="1750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18" name="CuadroTexto 17">
            <a:extLst>
              <a:ext uri="{FF2B5EF4-FFF2-40B4-BE49-F238E27FC236}">
                <a16:creationId xmlns:a16="http://schemas.microsoft.com/office/drawing/2014/main" id="{17C4E145-3A6D-BF4E-9608-CDBEA53147EB}"/>
              </a:ext>
            </a:extLst>
          </p:cNvPr>
          <p:cNvSpPr txBox="1"/>
          <p:nvPr/>
        </p:nvSpPr>
        <p:spPr>
          <a:xfrm>
            <a:off x="6859451" y="5100677"/>
            <a:ext cx="4796513" cy="903774"/>
          </a:xfrm>
          <a:prstGeom prst="rect">
            <a:avLst/>
          </a:prstGeom>
          <a:noFill/>
        </p:spPr>
        <p:txBody>
          <a:bodyPr wrap="square" rtlCol="0">
            <a:spAutoFit/>
          </a:bodyPr>
          <a:lstStyle/>
          <a:p>
            <a:pPr>
              <a:lnSpc>
                <a:spcPct val="150000"/>
              </a:lnSpc>
              <a:spcAft>
                <a:spcPts val="200"/>
              </a:spcAft>
            </a:pPr>
            <a:r>
              <a:rPr lang="es-ES" sz="2000" b="1" dirty="0">
                <a:solidFill>
                  <a:schemeClr val="accent2"/>
                </a:solidFill>
              </a:rPr>
              <a:t>2021</a:t>
            </a:r>
            <a:endParaRPr lang="es-ES" sz="2400" b="1" dirty="0">
              <a:solidFill>
                <a:schemeClr val="accent2"/>
              </a:solidFill>
            </a:endParaRPr>
          </a:p>
          <a:p>
            <a:pPr>
              <a:lnSpc>
                <a:spcPct val="150000"/>
              </a:lnSpc>
              <a:spcAft>
                <a:spcPts val="200"/>
              </a:spcAft>
            </a:pPr>
            <a:r>
              <a:rPr lang="en-US" sz="1600" dirty="0">
                <a:solidFill>
                  <a:schemeClr val="accent4"/>
                </a:solidFill>
              </a:rPr>
              <a:t>Completed research project</a:t>
            </a:r>
          </a:p>
        </p:txBody>
      </p:sp>
      <p:sp>
        <p:nvSpPr>
          <p:cNvPr id="23" name="Freeform 5">
            <a:extLst>
              <a:ext uri="{FF2B5EF4-FFF2-40B4-BE49-F238E27FC236}">
                <a16:creationId xmlns:a16="http://schemas.microsoft.com/office/drawing/2014/main" id="{360BF5C3-91E4-4A91-938B-5BDAC11A71BC}"/>
              </a:ext>
            </a:extLst>
          </p:cNvPr>
          <p:cNvSpPr>
            <a:spLocks noEditPoints="1"/>
          </p:cNvSpPr>
          <p:nvPr/>
        </p:nvSpPr>
        <p:spPr bwMode="auto">
          <a:xfrm>
            <a:off x="2359025" y="5503863"/>
            <a:ext cx="2149475" cy="655638"/>
          </a:xfrm>
          <a:custGeom>
            <a:avLst/>
            <a:gdLst>
              <a:gd name="T0" fmla="*/ 398 w 795"/>
              <a:gd name="T1" fmla="*/ 45 h 243"/>
              <a:gd name="T2" fmla="*/ 443 w 795"/>
              <a:gd name="T3" fmla="*/ 12 h 243"/>
              <a:gd name="T4" fmla="*/ 530 w 795"/>
              <a:gd name="T5" fmla="*/ 35 h 243"/>
              <a:gd name="T6" fmla="*/ 598 w 795"/>
              <a:gd name="T7" fmla="*/ 96 h 243"/>
              <a:gd name="T8" fmla="*/ 721 w 795"/>
              <a:gd name="T9" fmla="*/ 183 h 243"/>
              <a:gd name="T10" fmla="*/ 779 w 795"/>
              <a:gd name="T11" fmla="*/ 172 h 243"/>
              <a:gd name="T12" fmla="*/ 791 w 795"/>
              <a:gd name="T13" fmla="*/ 176 h 243"/>
              <a:gd name="T14" fmla="*/ 782 w 795"/>
              <a:gd name="T15" fmla="*/ 214 h 243"/>
              <a:gd name="T16" fmla="*/ 696 w 795"/>
              <a:gd name="T17" fmla="*/ 234 h 243"/>
              <a:gd name="T18" fmla="*/ 598 w 795"/>
              <a:gd name="T19" fmla="*/ 187 h 243"/>
              <a:gd name="T20" fmla="*/ 454 w 795"/>
              <a:gd name="T21" fmla="*/ 143 h 243"/>
              <a:gd name="T22" fmla="*/ 403 w 795"/>
              <a:gd name="T23" fmla="*/ 125 h 243"/>
              <a:gd name="T24" fmla="*/ 393 w 795"/>
              <a:gd name="T25" fmla="*/ 125 h 243"/>
              <a:gd name="T26" fmla="*/ 338 w 795"/>
              <a:gd name="T27" fmla="*/ 143 h 243"/>
              <a:gd name="T28" fmla="*/ 170 w 795"/>
              <a:gd name="T29" fmla="*/ 202 h 243"/>
              <a:gd name="T30" fmla="*/ 75 w 795"/>
              <a:gd name="T31" fmla="*/ 239 h 243"/>
              <a:gd name="T32" fmla="*/ 5 w 795"/>
              <a:gd name="T33" fmla="*/ 207 h 243"/>
              <a:gd name="T34" fmla="*/ 2 w 795"/>
              <a:gd name="T35" fmla="*/ 180 h 243"/>
              <a:gd name="T36" fmla="*/ 9 w 795"/>
              <a:gd name="T37" fmla="*/ 168 h 243"/>
              <a:gd name="T38" fmla="*/ 18 w 795"/>
              <a:gd name="T39" fmla="*/ 175 h 243"/>
              <a:gd name="T40" fmla="*/ 69 w 795"/>
              <a:gd name="T41" fmla="*/ 184 h 243"/>
              <a:gd name="T42" fmla="*/ 148 w 795"/>
              <a:gd name="T43" fmla="*/ 136 h 243"/>
              <a:gd name="T44" fmla="*/ 244 w 795"/>
              <a:gd name="T45" fmla="*/ 50 h 243"/>
              <a:gd name="T46" fmla="*/ 368 w 795"/>
              <a:gd name="T47" fmla="*/ 17 h 243"/>
              <a:gd name="T48" fmla="*/ 398 w 795"/>
              <a:gd name="T49" fmla="*/ 45 h 243"/>
              <a:gd name="T50" fmla="*/ 227 w 795"/>
              <a:gd name="T51" fmla="*/ 91 h 243"/>
              <a:gd name="T52" fmla="*/ 235 w 795"/>
              <a:gd name="T53" fmla="*/ 90 h 243"/>
              <a:gd name="T54" fmla="*/ 319 w 795"/>
              <a:gd name="T55" fmla="*/ 36 h 243"/>
              <a:gd name="T56" fmla="*/ 233 w 795"/>
              <a:gd name="T57" fmla="*/ 87 h 243"/>
              <a:gd name="T58" fmla="*/ 227 w 795"/>
              <a:gd name="T59" fmla="*/ 92 h 243"/>
              <a:gd name="T60" fmla="*/ 227 w 795"/>
              <a:gd name="T61" fmla="*/ 91 h 243"/>
              <a:gd name="T62" fmla="*/ 640 w 795"/>
              <a:gd name="T63" fmla="*/ 183 h 243"/>
              <a:gd name="T64" fmla="*/ 593 w 795"/>
              <a:gd name="T65" fmla="*/ 149 h 243"/>
              <a:gd name="T66" fmla="*/ 524 w 795"/>
              <a:gd name="T67" fmla="*/ 114 h 243"/>
              <a:gd name="T68" fmla="*/ 453 w 795"/>
              <a:gd name="T69" fmla="*/ 122 h 243"/>
              <a:gd name="T70" fmla="*/ 550 w 795"/>
              <a:gd name="T71" fmla="*/ 141 h 243"/>
              <a:gd name="T72" fmla="*/ 640 w 795"/>
              <a:gd name="T73" fmla="*/ 18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95" h="243">
                <a:moveTo>
                  <a:pt x="398" y="45"/>
                </a:moveTo>
                <a:cubicBezTo>
                  <a:pt x="407" y="25"/>
                  <a:pt x="422" y="14"/>
                  <a:pt x="443" y="12"/>
                </a:cubicBezTo>
                <a:cubicBezTo>
                  <a:pt x="476" y="8"/>
                  <a:pt x="504" y="17"/>
                  <a:pt x="530" y="35"/>
                </a:cubicBezTo>
                <a:cubicBezTo>
                  <a:pt x="555" y="53"/>
                  <a:pt x="576" y="75"/>
                  <a:pt x="598" y="96"/>
                </a:cubicBezTo>
                <a:cubicBezTo>
                  <a:pt x="634" y="131"/>
                  <a:pt x="675" y="161"/>
                  <a:pt x="721" y="183"/>
                </a:cubicBezTo>
                <a:cubicBezTo>
                  <a:pt x="737" y="191"/>
                  <a:pt x="764" y="191"/>
                  <a:pt x="779" y="172"/>
                </a:cubicBezTo>
                <a:cubicBezTo>
                  <a:pt x="786" y="163"/>
                  <a:pt x="789" y="173"/>
                  <a:pt x="791" y="176"/>
                </a:cubicBezTo>
                <a:cubicBezTo>
                  <a:pt x="795" y="190"/>
                  <a:pt x="793" y="203"/>
                  <a:pt x="782" y="214"/>
                </a:cubicBezTo>
                <a:cubicBezTo>
                  <a:pt x="758" y="239"/>
                  <a:pt x="727" y="239"/>
                  <a:pt x="696" y="234"/>
                </a:cubicBezTo>
                <a:cubicBezTo>
                  <a:pt x="659" y="229"/>
                  <a:pt x="630" y="206"/>
                  <a:pt x="598" y="187"/>
                </a:cubicBezTo>
                <a:cubicBezTo>
                  <a:pt x="554" y="161"/>
                  <a:pt x="506" y="146"/>
                  <a:pt x="454" y="143"/>
                </a:cubicBezTo>
                <a:cubicBezTo>
                  <a:pt x="436" y="143"/>
                  <a:pt x="416" y="142"/>
                  <a:pt x="403" y="125"/>
                </a:cubicBezTo>
                <a:cubicBezTo>
                  <a:pt x="400" y="121"/>
                  <a:pt x="397" y="121"/>
                  <a:pt x="393" y="125"/>
                </a:cubicBezTo>
                <a:cubicBezTo>
                  <a:pt x="377" y="139"/>
                  <a:pt x="357" y="143"/>
                  <a:pt x="338" y="143"/>
                </a:cubicBezTo>
                <a:cubicBezTo>
                  <a:pt x="275" y="146"/>
                  <a:pt x="220" y="168"/>
                  <a:pt x="170" y="202"/>
                </a:cubicBezTo>
                <a:cubicBezTo>
                  <a:pt x="141" y="222"/>
                  <a:pt x="109" y="233"/>
                  <a:pt x="75" y="239"/>
                </a:cubicBezTo>
                <a:cubicBezTo>
                  <a:pt x="53" y="243"/>
                  <a:pt x="16" y="225"/>
                  <a:pt x="5" y="207"/>
                </a:cubicBezTo>
                <a:cubicBezTo>
                  <a:pt x="0" y="198"/>
                  <a:pt x="2" y="189"/>
                  <a:pt x="2" y="180"/>
                </a:cubicBezTo>
                <a:cubicBezTo>
                  <a:pt x="2" y="176"/>
                  <a:pt x="5" y="170"/>
                  <a:pt x="9" y="168"/>
                </a:cubicBezTo>
                <a:cubicBezTo>
                  <a:pt x="14" y="166"/>
                  <a:pt x="16" y="172"/>
                  <a:pt x="18" y="175"/>
                </a:cubicBezTo>
                <a:cubicBezTo>
                  <a:pt x="31" y="189"/>
                  <a:pt x="51" y="192"/>
                  <a:pt x="69" y="184"/>
                </a:cubicBezTo>
                <a:cubicBezTo>
                  <a:pt x="98" y="172"/>
                  <a:pt x="123" y="154"/>
                  <a:pt x="148" y="136"/>
                </a:cubicBezTo>
                <a:cubicBezTo>
                  <a:pt x="182" y="110"/>
                  <a:pt x="212" y="79"/>
                  <a:pt x="244" y="50"/>
                </a:cubicBezTo>
                <a:cubicBezTo>
                  <a:pt x="279" y="19"/>
                  <a:pt x="318" y="0"/>
                  <a:pt x="368" y="17"/>
                </a:cubicBezTo>
                <a:cubicBezTo>
                  <a:pt x="381" y="22"/>
                  <a:pt x="388" y="34"/>
                  <a:pt x="398" y="45"/>
                </a:cubicBezTo>
                <a:close/>
                <a:moveTo>
                  <a:pt x="227" y="91"/>
                </a:moveTo>
                <a:cubicBezTo>
                  <a:pt x="231" y="93"/>
                  <a:pt x="233" y="93"/>
                  <a:pt x="235" y="90"/>
                </a:cubicBezTo>
                <a:cubicBezTo>
                  <a:pt x="263" y="71"/>
                  <a:pt x="290" y="53"/>
                  <a:pt x="319" y="36"/>
                </a:cubicBezTo>
                <a:cubicBezTo>
                  <a:pt x="281" y="38"/>
                  <a:pt x="256" y="60"/>
                  <a:pt x="233" y="87"/>
                </a:cubicBezTo>
                <a:cubicBezTo>
                  <a:pt x="231" y="89"/>
                  <a:pt x="229" y="90"/>
                  <a:pt x="227" y="92"/>
                </a:cubicBezTo>
                <a:cubicBezTo>
                  <a:pt x="227" y="92"/>
                  <a:pt x="227" y="91"/>
                  <a:pt x="227" y="91"/>
                </a:cubicBezTo>
                <a:close/>
                <a:moveTo>
                  <a:pt x="640" y="183"/>
                </a:moveTo>
                <a:cubicBezTo>
                  <a:pt x="624" y="172"/>
                  <a:pt x="608" y="160"/>
                  <a:pt x="593" y="149"/>
                </a:cubicBezTo>
                <a:cubicBezTo>
                  <a:pt x="571" y="135"/>
                  <a:pt x="549" y="121"/>
                  <a:pt x="524" y="114"/>
                </a:cubicBezTo>
                <a:cubicBezTo>
                  <a:pt x="496" y="107"/>
                  <a:pt x="470" y="109"/>
                  <a:pt x="453" y="122"/>
                </a:cubicBezTo>
                <a:cubicBezTo>
                  <a:pt x="486" y="126"/>
                  <a:pt x="519" y="129"/>
                  <a:pt x="550" y="141"/>
                </a:cubicBezTo>
                <a:cubicBezTo>
                  <a:pt x="581" y="152"/>
                  <a:pt x="608" y="172"/>
                  <a:pt x="640" y="183"/>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6">
            <a:extLst>
              <a:ext uri="{FF2B5EF4-FFF2-40B4-BE49-F238E27FC236}">
                <a16:creationId xmlns:a16="http://schemas.microsoft.com/office/drawing/2014/main" id="{566D3893-8737-4F92-AAF3-7F7F37875D96}"/>
              </a:ext>
            </a:extLst>
          </p:cNvPr>
          <p:cNvSpPr>
            <a:spLocks noEditPoints="1"/>
          </p:cNvSpPr>
          <p:nvPr/>
        </p:nvSpPr>
        <p:spPr bwMode="auto">
          <a:xfrm>
            <a:off x="2897188" y="2590801"/>
            <a:ext cx="892175" cy="684213"/>
          </a:xfrm>
          <a:custGeom>
            <a:avLst/>
            <a:gdLst>
              <a:gd name="T0" fmla="*/ 97 w 330"/>
              <a:gd name="T1" fmla="*/ 7 h 253"/>
              <a:gd name="T2" fmla="*/ 156 w 330"/>
              <a:gd name="T3" fmla="*/ 22 h 253"/>
              <a:gd name="T4" fmla="*/ 174 w 330"/>
              <a:gd name="T5" fmla="*/ 22 h 253"/>
              <a:gd name="T6" fmla="*/ 283 w 330"/>
              <a:gd name="T7" fmla="*/ 21 h 253"/>
              <a:gd name="T8" fmla="*/ 328 w 330"/>
              <a:gd name="T9" fmla="*/ 104 h 253"/>
              <a:gd name="T10" fmla="*/ 267 w 330"/>
              <a:gd name="T11" fmla="*/ 184 h 253"/>
              <a:gd name="T12" fmla="*/ 190 w 330"/>
              <a:gd name="T13" fmla="*/ 227 h 253"/>
              <a:gd name="T14" fmla="*/ 178 w 330"/>
              <a:gd name="T15" fmla="*/ 241 h 253"/>
              <a:gd name="T16" fmla="*/ 155 w 330"/>
              <a:gd name="T17" fmla="*/ 241 h 253"/>
              <a:gd name="T18" fmla="*/ 74 w 330"/>
              <a:gd name="T19" fmla="*/ 190 h 253"/>
              <a:gd name="T20" fmla="*/ 4 w 330"/>
              <a:gd name="T21" fmla="*/ 105 h 253"/>
              <a:gd name="T22" fmla="*/ 97 w 330"/>
              <a:gd name="T23" fmla="*/ 7 h 253"/>
              <a:gd name="T24" fmla="*/ 183 w 330"/>
              <a:gd name="T25" fmla="*/ 202 h 253"/>
              <a:gd name="T26" fmla="*/ 268 w 330"/>
              <a:gd name="T27" fmla="*/ 157 h 253"/>
              <a:gd name="T28" fmla="*/ 305 w 330"/>
              <a:gd name="T29" fmla="*/ 123 h 253"/>
              <a:gd name="T30" fmla="*/ 295 w 330"/>
              <a:gd name="T31" fmla="*/ 72 h 253"/>
              <a:gd name="T32" fmla="*/ 256 w 330"/>
              <a:gd name="T33" fmla="*/ 134 h 253"/>
              <a:gd name="T34" fmla="*/ 210 w 330"/>
              <a:gd name="T35" fmla="*/ 168 h 253"/>
              <a:gd name="T36" fmla="*/ 183 w 330"/>
              <a:gd name="T37" fmla="*/ 203 h 253"/>
              <a:gd name="T38" fmla="*/ 181 w 330"/>
              <a:gd name="T39" fmla="*/ 204 h 253"/>
              <a:gd name="T40" fmla="*/ 182 w 330"/>
              <a:gd name="T41" fmla="*/ 204 h 253"/>
              <a:gd name="T42" fmla="*/ 183 w 330"/>
              <a:gd name="T43" fmla="*/ 202 h 253"/>
              <a:gd name="T44" fmla="*/ 22 w 330"/>
              <a:gd name="T45" fmla="*/ 84 h 253"/>
              <a:gd name="T46" fmla="*/ 116 w 330"/>
              <a:gd name="T47" fmla="*/ 23 h 253"/>
              <a:gd name="T48" fmla="*/ 48 w 330"/>
              <a:gd name="T49" fmla="*/ 31 h 253"/>
              <a:gd name="T50" fmla="*/ 22 w 330"/>
              <a:gd name="T51" fmla="*/ 8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0" h="253">
                <a:moveTo>
                  <a:pt x="97" y="7"/>
                </a:moveTo>
                <a:cubicBezTo>
                  <a:pt x="120" y="7"/>
                  <a:pt x="139" y="12"/>
                  <a:pt x="156" y="22"/>
                </a:cubicBezTo>
                <a:cubicBezTo>
                  <a:pt x="163" y="26"/>
                  <a:pt x="166" y="26"/>
                  <a:pt x="174" y="22"/>
                </a:cubicBezTo>
                <a:cubicBezTo>
                  <a:pt x="210" y="3"/>
                  <a:pt x="247" y="0"/>
                  <a:pt x="283" y="21"/>
                </a:cubicBezTo>
                <a:cubicBezTo>
                  <a:pt x="315" y="39"/>
                  <a:pt x="330" y="68"/>
                  <a:pt x="328" y="104"/>
                </a:cubicBezTo>
                <a:cubicBezTo>
                  <a:pt x="327" y="144"/>
                  <a:pt x="300" y="167"/>
                  <a:pt x="267" y="184"/>
                </a:cubicBezTo>
                <a:cubicBezTo>
                  <a:pt x="241" y="198"/>
                  <a:pt x="213" y="207"/>
                  <a:pt x="190" y="227"/>
                </a:cubicBezTo>
                <a:cubicBezTo>
                  <a:pt x="185" y="232"/>
                  <a:pt x="182" y="237"/>
                  <a:pt x="178" y="241"/>
                </a:cubicBezTo>
                <a:cubicBezTo>
                  <a:pt x="170" y="249"/>
                  <a:pt x="164" y="253"/>
                  <a:pt x="155" y="241"/>
                </a:cubicBezTo>
                <a:cubicBezTo>
                  <a:pt x="133" y="216"/>
                  <a:pt x="104" y="203"/>
                  <a:pt x="74" y="190"/>
                </a:cubicBezTo>
                <a:cubicBezTo>
                  <a:pt x="38" y="173"/>
                  <a:pt x="7" y="150"/>
                  <a:pt x="4" y="105"/>
                </a:cubicBezTo>
                <a:cubicBezTo>
                  <a:pt x="0" y="55"/>
                  <a:pt x="40" y="5"/>
                  <a:pt x="97" y="7"/>
                </a:cubicBezTo>
                <a:close/>
                <a:moveTo>
                  <a:pt x="183" y="202"/>
                </a:moveTo>
                <a:cubicBezTo>
                  <a:pt x="209" y="183"/>
                  <a:pt x="240" y="172"/>
                  <a:pt x="268" y="157"/>
                </a:cubicBezTo>
                <a:cubicBezTo>
                  <a:pt x="283" y="149"/>
                  <a:pt x="296" y="138"/>
                  <a:pt x="305" y="123"/>
                </a:cubicBezTo>
                <a:cubicBezTo>
                  <a:pt x="315" y="104"/>
                  <a:pt x="311" y="83"/>
                  <a:pt x="295" y="72"/>
                </a:cubicBezTo>
                <a:cubicBezTo>
                  <a:pt x="285" y="103"/>
                  <a:pt x="278" y="116"/>
                  <a:pt x="256" y="134"/>
                </a:cubicBezTo>
                <a:cubicBezTo>
                  <a:pt x="241" y="146"/>
                  <a:pt x="225" y="156"/>
                  <a:pt x="210" y="168"/>
                </a:cubicBezTo>
                <a:cubicBezTo>
                  <a:pt x="199" y="178"/>
                  <a:pt x="185" y="186"/>
                  <a:pt x="183" y="203"/>
                </a:cubicBezTo>
                <a:cubicBezTo>
                  <a:pt x="182" y="203"/>
                  <a:pt x="182" y="204"/>
                  <a:pt x="181" y="204"/>
                </a:cubicBezTo>
                <a:cubicBezTo>
                  <a:pt x="181" y="204"/>
                  <a:pt x="182" y="204"/>
                  <a:pt x="182" y="204"/>
                </a:cubicBezTo>
                <a:cubicBezTo>
                  <a:pt x="182" y="203"/>
                  <a:pt x="182" y="203"/>
                  <a:pt x="183" y="202"/>
                </a:cubicBezTo>
                <a:close/>
                <a:moveTo>
                  <a:pt x="22" y="84"/>
                </a:moveTo>
                <a:cubicBezTo>
                  <a:pt x="66" y="34"/>
                  <a:pt x="66" y="34"/>
                  <a:pt x="116" y="23"/>
                </a:cubicBezTo>
                <a:cubicBezTo>
                  <a:pt x="90" y="13"/>
                  <a:pt x="68" y="17"/>
                  <a:pt x="48" y="31"/>
                </a:cubicBezTo>
                <a:cubicBezTo>
                  <a:pt x="31" y="44"/>
                  <a:pt x="21" y="62"/>
                  <a:pt x="22" y="84"/>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5" name="Freeform 7">
            <a:extLst>
              <a:ext uri="{FF2B5EF4-FFF2-40B4-BE49-F238E27FC236}">
                <a16:creationId xmlns:a16="http://schemas.microsoft.com/office/drawing/2014/main" id="{783DA825-6F0E-43DA-B810-27B04E46F03A}"/>
              </a:ext>
            </a:extLst>
          </p:cNvPr>
          <p:cNvSpPr>
            <a:spLocks/>
          </p:cNvSpPr>
          <p:nvPr/>
        </p:nvSpPr>
        <p:spPr bwMode="auto">
          <a:xfrm>
            <a:off x="1328738" y="5392738"/>
            <a:ext cx="4071937" cy="85725"/>
          </a:xfrm>
          <a:custGeom>
            <a:avLst/>
            <a:gdLst>
              <a:gd name="T0" fmla="*/ 1502 w 1506"/>
              <a:gd name="T1" fmla="*/ 0 h 32"/>
              <a:gd name="T2" fmla="*/ 1504 w 1506"/>
              <a:gd name="T3" fmla="*/ 23 h 32"/>
              <a:gd name="T4" fmla="*/ 1495 w 1506"/>
              <a:gd name="T5" fmla="*/ 32 h 32"/>
              <a:gd name="T6" fmla="*/ 1482 w 1506"/>
              <a:gd name="T7" fmla="*/ 32 h 32"/>
              <a:gd name="T8" fmla="*/ 30 w 1506"/>
              <a:gd name="T9" fmla="*/ 32 h 32"/>
              <a:gd name="T10" fmla="*/ 1 w 1506"/>
              <a:gd name="T11" fmla="*/ 0 h 32"/>
              <a:gd name="T12" fmla="*/ 19 w 1506"/>
              <a:gd name="T13" fmla="*/ 0 h 32"/>
              <a:gd name="T14" fmla="*/ 1471 w 1506"/>
              <a:gd name="T15" fmla="*/ 0 h 32"/>
              <a:gd name="T16" fmla="*/ 1502 w 1506"/>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6" h="32">
                <a:moveTo>
                  <a:pt x="1502" y="0"/>
                </a:moveTo>
                <a:cubicBezTo>
                  <a:pt x="1506" y="7"/>
                  <a:pt x="1503" y="15"/>
                  <a:pt x="1504" y="23"/>
                </a:cubicBezTo>
                <a:cubicBezTo>
                  <a:pt x="1504" y="30"/>
                  <a:pt x="1500" y="32"/>
                  <a:pt x="1495" y="32"/>
                </a:cubicBezTo>
                <a:cubicBezTo>
                  <a:pt x="1490" y="32"/>
                  <a:pt x="1486" y="32"/>
                  <a:pt x="1482" y="32"/>
                </a:cubicBezTo>
                <a:cubicBezTo>
                  <a:pt x="998" y="32"/>
                  <a:pt x="514" y="32"/>
                  <a:pt x="30" y="32"/>
                </a:cubicBezTo>
                <a:cubicBezTo>
                  <a:pt x="0" y="32"/>
                  <a:pt x="0" y="32"/>
                  <a:pt x="1" y="0"/>
                </a:cubicBezTo>
                <a:cubicBezTo>
                  <a:pt x="7" y="0"/>
                  <a:pt x="13" y="0"/>
                  <a:pt x="19" y="0"/>
                </a:cubicBezTo>
                <a:cubicBezTo>
                  <a:pt x="503" y="0"/>
                  <a:pt x="987" y="0"/>
                  <a:pt x="1471" y="0"/>
                </a:cubicBezTo>
                <a:cubicBezTo>
                  <a:pt x="1481" y="0"/>
                  <a:pt x="1492" y="0"/>
                  <a:pt x="1502" y="0"/>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6" name="Freeform 8">
            <a:extLst>
              <a:ext uri="{FF2B5EF4-FFF2-40B4-BE49-F238E27FC236}">
                <a16:creationId xmlns:a16="http://schemas.microsoft.com/office/drawing/2014/main" id="{121F69D1-BFD0-4951-BE65-1E406E3ABEF9}"/>
              </a:ext>
            </a:extLst>
          </p:cNvPr>
          <p:cNvSpPr>
            <a:spLocks/>
          </p:cNvSpPr>
          <p:nvPr/>
        </p:nvSpPr>
        <p:spPr bwMode="auto">
          <a:xfrm>
            <a:off x="1311276" y="4329113"/>
            <a:ext cx="4097337" cy="87313"/>
          </a:xfrm>
          <a:custGeom>
            <a:avLst/>
            <a:gdLst>
              <a:gd name="T0" fmla="*/ 758 w 1515"/>
              <a:gd name="T1" fmla="*/ 32 h 32"/>
              <a:gd name="T2" fmla="*/ 24 w 1515"/>
              <a:gd name="T3" fmla="*/ 32 h 32"/>
              <a:gd name="T4" fmla="*/ 7 w 1515"/>
              <a:gd name="T5" fmla="*/ 3 h 32"/>
              <a:gd name="T6" fmla="*/ 13 w 1515"/>
              <a:gd name="T7" fmla="*/ 0 h 32"/>
              <a:gd name="T8" fmla="*/ 23 w 1515"/>
              <a:gd name="T9" fmla="*/ 0 h 32"/>
              <a:gd name="T10" fmla="*/ 1490 w 1515"/>
              <a:gd name="T11" fmla="*/ 0 h 32"/>
              <a:gd name="T12" fmla="*/ 1510 w 1515"/>
              <a:gd name="T13" fmla="*/ 26 h 32"/>
              <a:gd name="T14" fmla="*/ 1503 w 1515"/>
              <a:gd name="T15" fmla="*/ 32 h 32"/>
              <a:gd name="T16" fmla="*/ 1492 w 1515"/>
              <a:gd name="T17" fmla="*/ 32 h 32"/>
              <a:gd name="T18" fmla="*/ 758 w 1515"/>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5" h="32">
                <a:moveTo>
                  <a:pt x="758" y="32"/>
                </a:moveTo>
                <a:cubicBezTo>
                  <a:pt x="513" y="32"/>
                  <a:pt x="269" y="32"/>
                  <a:pt x="24" y="32"/>
                </a:cubicBezTo>
                <a:cubicBezTo>
                  <a:pt x="9" y="32"/>
                  <a:pt x="0" y="18"/>
                  <a:pt x="7" y="3"/>
                </a:cubicBezTo>
                <a:cubicBezTo>
                  <a:pt x="8" y="0"/>
                  <a:pt x="11" y="0"/>
                  <a:pt x="13" y="0"/>
                </a:cubicBezTo>
                <a:cubicBezTo>
                  <a:pt x="17" y="0"/>
                  <a:pt x="20" y="0"/>
                  <a:pt x="23" y="0"/>
                </a:cubicBezTo>
                <a:cubicBezTo>
                  <a:pt x="512" y="0"/>
                  <a:pt x="1001" y="0"/>
                  <a:pt x="1490" y="0"/>
                </a:cubicBezTo>
                <a:cubicBezTo>
                  <a:pt x="1509" y="0"/>
                  <a:pt x="1515" y="8"/>
                  <a:pt x="1510" y="26"/>
                </a:cubicBezTo>
                <a:cubicBezTo>
                  <a:pt x="1509" y="30"/>
                  <a:pt x="1507" y="32"/>
                  <a:pt x="1503" y="32"/>
                </a:cubicBezTo>
                <a:cubicBezTo>
                  <a:pt x="1500" y="32"/>
                  <a:pt x="1496" y="32"/>
                  <a:pt x="1492" y="32"/>
                </a:cubicBezTo>
                <a:cubicBezTo>
                  <a:pt x="1247" y="32"/>
                  <a:pt x="1003" y="32"/>
                  <a:pt x="758" y="3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9">
            <a:extLst>
              <a:ext uri="{FF2B5EF4-FFF2-40B4-BE49-F238E27FC236}">
                <a16:creationId xmlns:a16="http://schemas.microsoft.com/office/drawing/2014/main" id="{E58F0020-C8EC-4415-8CBB-EB0EE479300C}"/>
              </a:ext>
            </a:extLst>
          </p:cNvPr>
          <p:cNvSpPr>
            <a:spLocks/>
          </p:cNvSpPr>
          <p:nvPr/>
        </p:nvSpPr>
        <p:spPr bwMode="auto">
          <a:xfrm>
            <a:off x="1890713" y="2959101"/>
            <a:ext cx="711200" cy="1073150"/>
          </a:xfrm>
          <a:custGeom>
            <a:avLst/>
            <a:gdLst>
              <a:gd name="T0" fmla="*/ 147 w 263"/>
              <a:gd name="T1" fmla="*/ 223 h 397"/>
              <a:gd name="T2" fmla="*/ 102 w 263"/>
              <a:gd name="T3" fmla="*/ 226 h 397"/>
              <a:gd name="T4" fmla="*/ 95 w 263"/>
              <a:gd name="T5" fmla="*/ 236 h 397"/>
              <a:gd name="T6" fmla="*/ 98 w 263"/>
              <a:gd name="T7" fmla="*/ 342 h 397"/>
              <a:gd name="T8" fmla="*/ 60 w 263"/>
              <a:gd name="T9" fmla="*/ 395 h 397"/>
              <a:gd name="T10" fmla="*/ 40 w 263"/>
              <a:gd name="T11" fmla="*/ 376 h 397"/>
              <a:gd name="T12" fmla="*/ 44 w 263"/>
              <a:gd name="T13" fmla="*/ 252 h 397"/>
              <a:gd name="T14" fmla="*/ 31 w 263"/>
              <a:gd name="T15" fmla="*/ 239 h 397"/>
              <a:gd name="T16" fmla="*/ 1 w 263"/>
              <a:gd name="T17" fmla="*/ 204 h 397"/>
              <a:gd name="T18" fmla="*/ 10 w 263"/>
              <a:gd name="T19" fmla="*/ 194 h 397"/>
              <a:gd name="T20" fmla="*/ 18 w 263"/>
              <a:gd name="T21" fmla="*/ 192 h 397"/>
              <a:gd name="T22" fmla="*/ 44 w 263"/>
              <a:gd name="T23" fmla="*/ 162 h 397"/>
              <a:gd name="T24" fmla="*/ 47 w 263"/>
              <a:gd name="T25" fmla="*/ 60 h 397"/>
              <a:gd name="T26" fmla="*/ 73 w 263"/>
              <a:gd name="T27" fmla="*/ 9 h 397"/>
              <a:gd name="T28" fmla="*/ 99 w 263"/>
              <a:gd name="T29" fmla="*/ 25 h 397"/>
              <a:gd name="T30" fmla="*/ 99 w 263"/>
              <a:gd name="T31" fmla="*/ 34 h 397"/>
              <a:gd name="T32" fmla="*/ 97 w 263"/>
              <a:gd name="T33" fmla="*/ 174 h 397"/>
              <a:gd name="T34" fmla="*/ 98 w 263"/>
              <a:gd name="T35" fmla="*/ 180 h 397"/>
              <a:gd name="T36" fmla="*/ 97 w 263"/>
              <a:gd name="T37" fmla="*/ 181 h 397"/>
              <a:gd name="T38" fmla="*/ 98 w 263"/>
              <a:gd name="T39" fmla="*/ 180 h 397"/>
              <a:gd name="T40" fmla="*/ 105 w 263"/>
              <a:gd name="T41" fmla="*/ 180 h 397"/>
              <a:gd name="T42" fmla="*/ 121 w 263"/>
              <a:gd name="T43" fmla="*/ 180 h 397"/>
              <a:gd name="T44" fmla="*/ 154 w 263"/>
              <a:gd name="T45" fmla="*/ 177 h 397"/>
              <a:gd name="T46" fmla="*/ 200 w 263"/>
              <a:gd name="T47" fmla="*/ 177 h 397"/>
              <a:gd name="T48" fmla="*/ 212 w 263"/>
              <a:gd name="T49" fmla="*/ 165 h 397"/>
              <a:gd name="T50" fmla="*/ 211 w 263"/>
              <a:gd name="T51" fmla="*/ 22 h 397"/>
              <a:gd name="T52" fmla="*/ 243 w 263"/>
              <a:gd name="T53" fmla="*/ 6 h 397"/>
              <a:gd name="T54" fmla="*/ 255 w 263"/>
              <a:gd name="T55" fmla="*/ 15 h 397"/>
              <a:gd name="T56" fmla="*/ 256 w 263"/>
              <a:gd name="T57" fmla="*/ 57 h 397"/>
              <a:gd name="T58" fmla="*/ 256 w 263"/>
              <a:gd name="T59" fmla="*/ 223 h 397"/>
              <a:gd name="T60" fmla="*/ 260 w 263"/>
              <a:gd name="T61" fmla="*/ 356 h 397"/>
              <a:gd name="T62" fmla="*/ 241 w 263"/>
              <a:gd name="T63" fmla="*/ 382 h 397"/>
              <a:gd name="T64" fmla="*/ 207 w 263"/>
              <a:gd name="T65" fmla="*/ 384 h 397"/>
              <a:gd name="T66" fmla="*/ 201 w 263"/>
              <a:gd name="T67" fmla="*/ 351 h 397"/>
              <a:gd name="T68" fmla="*/ 203 w 263"/>
              <a:gd name="T69" fmla="*/ 327 h 397"/>
              <a:gd name="T70" fmla="*/ 207 w 263"/>
              <a:gd name="T71" fmla="*/ 240 h 397"/>
              <a:gd name="T72" fmla="*/ 194 w 263"/>
              <a:gd name="T73" fmla="*/ 223 h 397"/>
              <a:gd name="T74" fmla="*/ 147 w 263"/>
              <a:gd name="T75" fmla="*/ 2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3" h="397">
                <a:moveTo>
                  <a:pt x="147" y="223"/>
                </a:moveTo>
                <a:cubicBezTo>
                  <a:pt x="132" y="220"/>
                  <a:pt x="117" y="228"/>
                  <a:pt x="102" y="226"/>
                </a:cubicBezTo>
                <a:cubicBezTo>
                  <a:pt x="95" y="225"/>
                  <a:pt x="95" y="231"/>
                  <a:pt x="95" y="236"/>
                </a:cubicBezTo>
                <a:cubicBezTo>
                  <a:pt x="96" y="271"/>
                  <a:pt x="93" y="307"/>
                  <a:pt x="98" y="342"/>
                </a:cubicBezTo>
                <a:cubicBezTo>
                  <a:pt x="102" y="371"/>
                  <a:pt x="90" y="389"/>
                  <a:pt x="60" y="395"/>
                </a:cubicBezTo>
                <a:cubicBezTo>
                  <a:pt x="45" y="397"/>
                  <a:pt x="38" y="391"/>
                  <a:pt x="40" y="376"/>
                </a:cubicBezTo>
                <a:cubicBezTo>
                  <a:pt x="47" y="335"/>
                  <a:pt x="42" y="293"/>
                  <a:pt x="44" y="252"/>
                </a:cubicBezTo>
                <a:cubicBezTo>
                  <a:pt x="45" y="242"/>
                  <a:pt x="41" y="239"/>
                  <a:pt x="31" y="239"/>
                </a:cubicBezTo>
                <a:cubicBezTo>
                  <a:pt x="17" y="238"/>
                  <a:pt x="0" y="218"/>
                  <a:pt x="1" y="204"/>
                </a:cubicBezTo>
                <a:cubicBezTo>
                  <a:pt x="2" y="198"/>
                  <a:pt x="3" y="193"/>
                  <a:pt x="10" y="194"/>
                </a:cubicBezTo>
                <a:cubicBezTo>
                  <a:pt x="13" y="194"/>
                  <a:pt x="16" y="193"/>
                  <a:pt x="18" y="192"/>
                </a:cubicBezTo>
                <a:cubicBezTo>
                  <a:pt x="42" y="187"/>
                  <a:pt x="40" y="187"/>
                  <a:pt x="44" y="162"/>
                </a:cubicBezTo>
                <a:cubicBezTo>
                  <a:pt x="49" y="128"/>
                  <a:pt x="45" y="94"/>
                  <a:pt x="47" y="60"/>
                </a:cubicBezTo>
                <a:cubicBezTo>
                  <a:pt x="48" y="39"/>
                  <a:pt x="51" y="19"/>
                  <a:pt x="73" y="9"/>
                </a:cubicBezTo>
                <a:cubicBezTo>
                  <a:pt x="92" y="0"/>
                  <a:pt x="99" y="3"/>
                  <a:pt x="99" y="25"/>
                </a:cubicBezTo>
                <a:cubicBezTo>
                  <a:pt x="99" y="28"/>
                  <a:pt x="99" y="31"/>
                  <a:pt x="99" y="34"/>
                </a:cubicBezTo>
                <a:cubicBezTo>
                  <a:pt x="98" y="81"/>
                  <a:pt x="95" y="127"/>
                  <a:pt x="97" y="174"/>
                </a:cubicBezTo>
                <a:cubicBezTo>
                  <a:pt x="97" y="176"/>
                  <a:pt x="97" y="178"/>
                  <a:pt x="98" y="180"/>
                </a:cubicBezTo>
                <a:cubicBezTo>
                  <a:pt x="98" y="180"/>
                  <a:pt x="97" y="181"/>
                  <a:pt x="97" y="181"/>
                </a:cubicBezTo>
                <a:cubicBezTo>
                  <a:pt x="98" y="180"/>
                  <a:pt x="98" y="180"/>
                  <a:pt x="98" y="180"/>
                </a:cubicBezTo>
                <a:cubicBezTo>
                  <a:pt x="100" y="180"/>
                  <a:pt x="103" y="180"/>
                  <a:pt x="105" y="180"/>
                </a:cubicBezTo>
                <a:cubicBezTo>
                  <a:pt x="111" y="180"/>
                  <a:pt x="116" y="180"/>
                  <a:pt x="121" y="180"/>
                </a:cubicBezTo>
                <a:cubicBezTo>
                  <a:pt x="133" y="182"/>
                  <a:pt x="143" y="177"/>
                  <a:pt x="154" y="177"/>
                </a:cubicBezTo>
                <a:cubicBezTo>
                  <a:pt x="169" y="177"/>
                  <a:pt x="184" y="176"/>
                  <a:pt x="200" y="177"/>
                </a:cubicBezTo>
                <a:cubicBezTo>
                  <a:pt x="209" y="177"/>
                  <a:pt x="211" y="174"/>
                  <a:pt x="212" y="165"/>
                </a:cubicBezTo>
                <a:cubicBezTo>
                  <a:pt x="212" y="117"/>
                  <a:pt x="213" y="70"/>
                  <a:pt x="211" y="22"/>
                </a:cubicBezTo>
                <a:cubicBezTo>
                  <a:pt x="220" y="14"/>
                  <a:pt x="232" y="10"/>
                  <a:pt x="243" y="6"/>
                </a:cubicBezTo>
                <a:cubicBezTo>
                  <a:pt x="252" y="4"/>
                  <a:pt x="255" y="6"/>
                  <a:pt x="255" y="15"/>
                </a:cubicBezTo>
                <a:cubicBezTo>
                  <a:pt x="255" y="29"/>
                  <a:pt x="256" y="43"/>
                  <a:pt x="256" y="57"/>
                </a:cubicBezTo>
                <a:cubicBezTo>
                  <a:pt x="256" y="112"/>
                  <a:pt x="256" y="168"/>
                  <a:pt x="256" y="223"/>
                </a:cubicBezTo>
                <a:cubicBezTo>
                  <a:pt x="254" y="268"/>
                  <a:pt x="255" y="312"/>
                  <a:pt x="260" y="356"/>
                </a:cubicBezTo>
                <a:cubicBezTo>
                  <a:pt x="263" y="375"/>
                  <a:pt x="251" y="378"/>
                  <a:pt x="241" y="382"/>
                </a:cubicBezTo>
                <a:cubicBezTo>
                  <a:pt x="230" y="387"/>
                  <a:pt x="217" y="390"/>
                  <a:pt x="207" y="384"/>
                </a:cubicBezTo>
                <a:cubicBezTo>
                  <a:pt x="196" y="377"/>
                  <a:pt x="198" y="363"/>
                  <a:pt x="201" y="351"/>
                </a:cubicBezTo>
                <a:cubicBezTo>
                  <a:pt x="203" y="343"/>
                  <a:pt x="204" y="335"/>
                  <a:pt x="203" y="327"/>
                </a:cubicBezTo>
                <a:cubicBezTo>
                  <a:pt x="201" y="298"/>
                  <a:pt x="207" y="269"/>
                  <a:pt x="207" y="240"/>
                </a:cubicBezTo>
                <a:cubicBezTo>
                  <a:pt x="207" y="232"/>
                  <a:pt x="208" y="221"/>
                  <a:pt x="194" y="223"/>
                </a:cubicBezTo>
                <a:cubicBezTo>
                  <a:pt x="178" y="219"/>
                  <a:pt x="163" y="219"/>
                  <a:pt x="147" y="22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0">
            <a:extLst>
              <a:ext uri="{FF2B5EF4-FFF2-40B4-BE49-F238E27FC236}">
                <a16:creationId xmlns:a16="http://schemas.microsoft.com/office/drawing/2014/main" id="{8267F5C5-A266-4DDF-BD16-ECB1D47C10DF}"/>
              </a:ext>
            </a:extLst>
          </p:cNvPr>
          <p:cNvSpPr>
            <a:spLocks/>
          </p:cNvSpPr>
          <p:nvPr/>
        </p:nvSpPr>
        <p:spPr bwMode="auto">
          <a:xfrm>
            <a:off x="4256088" y="3359151"/>
            <a:ext cx="446087" cy="927100"/>
          </a:xfrm>
          <a:custGeom>
            <a:avLst/>
            <a:gdLst>
              <a:gd name="T0" fmla="*/ 159 w 165"/>
              <a:gd name="T1" fmla="*/ 238 h 343"/>
              <a:gd name="T2" fmla="*/ 134 w 165"/>
              <a:gd name="T3" fmla="*/ 299 h 343"/>
              <a:gd name="T4" fmla="*/ 33 w 165"/>
              <a:gd name="T5" fmla="*/ 318 h 343"/>
              <a:gd name="T6" fmla="*/ 9 w 165"/>
              <a:gd name="T7" fmla="*/ 251 h 343"/>
              <a:gd name="T8" fmla="*/ 46 w 165"/>
              <a:gd name="T9" fmla="*/ 232 h 343"/>
              <a:gd name="T10" fmla="*/ 49 w 165"/>
              <a:gd name="T11" fmla="*/ 242 h 343"/>
              <a:gd name="T12" fmla="*/ 59 w 165"/>
              <a:gd name="T13" fmla="*/ 290 h 343"/>
              <a:gd name="T14" fmla="*/ 109 w 165"/>
              <a:gd name="T15" fmla="*/ 284 h 343"/>
              <a:gd name="T16" fmla="*/ 120 w 165"/>
              <a:gd name="T17" fmla="*/ 255 h 343"/>
              <a:gd name="T18" fmla="*/ 120 w 165"/>
              <a:gd name="T19" fmla="*/ 169 h 343"/>
              <a:gd name="T20" fmla="*/ 95 w 165"/>
              <a:gd name="T21" fmla="*/ 192 h 343"/>
              <a:gd name="T22" fmla="*/ 33 w 165"/>
              <a:gd name="T23" fmla="*/ 203 h 343"/>
              <a:gd name="T24" fmla="*/ 16 w 165"/>
              <a:gd name="T25" fmla="*/ 177 h 343"/>
              <a:gd name="T26" fmla="*/ 12 w 165"/>
              <a:gd name="T27" fmla="*/ 37 h 343"/>
              <a:gd name="T28" fmla="*/ 21 w 165"/>
              <a:gd name="T29" fmla="*/ 10 h 343"/>
              <a:gd name="T30" fmla="*/ 58 w 165"/>
              <a:gd name="T31" fmla="*/ 3 h 343"/>
              <a:gd name="T32" fmla="*/ 66 w 165"/>
              <a:gd name="T33" fmla="*/ 11 h 343"/>
              <a:gd name="T34" fmla="*/ 51 w 165"/>
              <a:gd name="T35" fmla="*/ 127 h 343"/>
              <a:gd name="T36" fmla="*/ 53 w 165"/>
              <a:gd name="T37" fmla="*/ 148 h 343"/>
              <a:gd name="T38" fmla="*/ 65 w 165"/>
              <a:gd name="T39" fmla="*/ 169 h 343"/>
              <a:gd name="T40" fmla="*/ 91 w 165"/>
              <a:gd name="T41" fmla="*/ 157 h 343"/>
              <a:gd name="T42" fmla="*/ 114 w 165"/>
              <a:gd name="T43" fmla="*/ 58 h 343"/>
              <a:gd name="T44" fmla="*/ 113 w 165"/>
              <a:gd name="T45" fmla="*/ 15 h 343"/>
              <a:gd name="T46" fmla="*/ 130 w 165"/>
              <a:gd name="T47" fmla="*/ 1 h 343"/>
              <a:gd name="T48" fmla="*/ 158 w 165"/>
              <a:gd name="T49" fmla="*/ 0 h 343"/>
              <a:gd name="T50" fmla="*/ 159 w 165"/>
              <a:gd name="T51" fmla="*/ 238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5" h="343">
                <a:moveTo>
                  <a:pt x="159" y="238"/>
                </a:moveTo>
                <a:cubicBezTo>
                  <a:pt x="152" y="259"/>
                  <a:pt x="147" y="280"/>
                  <a:pt x="134" y="299"/>
                </a:cubicBezTo>
                <a:cubicBezTo>
                  <a:pt x="110" y="335"/>
                  <a:pt x="68" y="343"/>
                  <a:pt x="33" y="318"/>
                </a:cubicBezTo>
                <a:cubicBezTo>
                  <a:pt x="17" y="307"/>
                  <a:pt x="4" y="269"/>
                  <a:pt x="9" y="251"/>
                </a:cubicBezTo>
                <a:cubicBezTo>
                  <a:pt x="12" y="242"/>
                  <a:pt x="36" y="229"/>
                  <a:pt x="46" y="232"/>
                </a:cubicBezTo>
                <a:cubicBezTo>
                  <a:pt x="53" y="234"/>
                  <a:pt x="49" y="238"/>
                  <a:pt x="49" y="242"/>
                </a:cubicBezTo>
                <a:cubicBezTo>
                  <a:pt x="46" y="259"/>
                  <a:pt x="44" y="276"/>
                  <a:pt x="59" y="290"/>
                </a:cubicBezTo>
                <a:cubicBezTo>
                  <a:pt x="74" y="304"/>
                  <a:pt x="99" y="302"/>
                  <a:pt x="109" y="284"/>
                </a:cubicBezTo>
                <a:cubicBezTo>
                  <a:pt x="114" y="275"/>
                  <a:pt x="119" y="266"/>
                  <a:pt x="120" y="255"/>
                </a:cubicBezTo>
                <a:cubicBezTo>
                  <a:pt x="123" y="227"/>
                  <a:pt x="129" y="199"/>
                  <a:pt x="120" y="169"/>
                </a:cubicBezTo>
                <a:cubicBezTo>
                  <a:pt x="110" y="175"/>
                  <a:pt x="104" y="184"/>
                  <a:pt x="95" y="192"/>
                </a:cubicBezTo>
                <a:cubicBezTo>
                  <a:pt x="75" y="209"/>
                  <a:pt x="52" y="214"/>
                  <a:pt x="33" y="203"/>
                </a:cubicBezTo>
                <a:cubicBezTo>
                  <a:pt x="23" y="197"/>
                  <a:pt x="19" y="187"/>
                  <a:pt x="16" y="177"/>
                </a:cubicBezTo>
                <a:cubicBezTo>
                  <a:pt x="0" y="131"/>
                  <a:pt x="3" y="84"/>
                  <a:pt x="12" y="37"/>
                </a:cubicBezTo>
                <a:cubicBezTo>
                  <a:pt x="14" y="28"/>
                  <a:pt x="9" y="17"/>
                  <a:pt x="21" y="10"/>
                </a:cubicBezTo>
                <a:cubicBezTo>
                  <a:pt x="32" y="3"/>
                  <a:pt x="45" y="3"/>
                  <a:pt x="58" y="3"/>
                </a:cubicBezTo>
                <a:cubicBezTo>
                  <a:pt x="64" y="3"/>
                  <a:pt x="70" y="4"/>
                  <a:pt x="66" y="11"/>
                </a:cubicBezTo>
                <a:cubicBezTo>
                  <a:pt x="46" y="48"/>
                  <a:pt x="51" y="88"/>
                  <a:pt x="51" y="127"/>
                </a:cubicBezTo>
                <a:cubicBezTo>
                  <a:pt x="51" y="134"/>
                  <a:pt x="51" y="141"/>
                  <a:pt x="53" y="148"/>
                </a:cubicBezTo>
                <a:cubicBezTo>
                  <a:pt x="55" y="156"/>
                  <a:pt x="54" y="167"/>
                  <a:pt x="65" y="169"/>
                </a:cubicBezTo>
                <a:cubicBezTo>
                  <a:pt x="76" y="172"/>
                  <a:pt x="85" y="164"/>
                  <a:pt x="91" y="157"/>
                </a:cubicBezTo>
                <a:cubicBezTo>
                  <a:pt x="115" y="128"/>
                  <a:pt x="122" y="95"/>
                  <a:pt x="114" y="58"/>
                </a:cubicBezTo>
                <a:cubicBezTo>
                  <a:pt x="112" y="44"/>
                  <a:pt x="113" y="30"/>
                  <a:pt x="113" y="15"/>
                </a:cubicBezTo>
                <a:cubicBezTo>
                  <a:pt x="114" y="6"/>
                  <a:pt x="122" y="2"/>
                  <a:pt x="130" y="1"/>
                </a:cubicBezTo>
                <a:cubicBezTo>
                  <a:pt x="140" y="0"/>
                  <a:pt x="149" y="0"/>
                  <a:pt x="158" y="0"/>
                </a:cubicBezTo>
                <a:cubicBezTo>
                  <a:pt x="160" y="79"/>
                  <a:pt x="165" y="159"/>
                  <a:pt x="159" y="23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1">
            <a:extLst>
              <a:ext uri="{FF2B5EF4-FFF2-40B4-BE49-F238E27FC236}">
                <a16:creationId xmlns:a16="http://schemas.microsoft.com/office/drawing/2014/main" id="{564BD829-903F-45A6-A10D-D96BEB78EA04}"/>
              </a:ext>
            </a:extLst>
          </p:cNvPr>
          <p:cNvSpPr>
            <a:spLocks noEditPoints="1"/>
          </p:cNvSpPr>
          <p:nvPr/>
        </p:nvSpPr>
        <p:spPr bwMode="auto">
          <a:xfrm>
            <a:off x="3724275" y="3302001"/>
            <a:ext cx="511175" cy="962025"/>
          </a:xfrm>
          <a:custGeom>
            <a:avLst/>
            <a:gdLst>
              <a:gd name="T0" fmla="*/ 7 w 189"/>
              <a:gd name="T1" fmla="*/ 212 h 356"/>
              <a:gd name="T2" fmla="*/ 13 w 189"/>
              <a:gd name="T3" fmla="*/ 93 h 356"/>
              <a:gd name="T4" fmla="*/ 9 w 189"/>
              <a:gd name="T5" fmla="*/ 45 h 356"/>
              <a:gd name="T6" fmla="*/ 10 w 189"/>
              <a:gd name="T7" fmla="*/ 35 h 356"/>
              <a:gd name="T8" fmla="*/ 56 w 189"/>
              <a:gd name="T9" fmla="*/ 35 h 356"/>
              <a:gd name="T10" fmla="*/ 68 w 189"/>
              <a:gd name="T11" fmla="*/ 36 h 356"/>
              <a:gd name="T12" fmla="*/ 164 w 189"/>
              <a:gd name="T13" fmla="*/ 59 h 356"/>
              <a:gd name="T14" fmla="*/ 138 w 189"/>
              <a:gd name="T15" fmla="*/ 217 h 356"/>
              <a:gd name="T16" fmla="*/ 67 w 189"/>
              <a:gd name="T17" fmla="*/ 216 h 356"/>
              <a:gd name="T18" fmla="*/ 59 w 189"/>
              <a:gd name="T19" fmla="*/ 208 h 356"/>
              <a:gd name="T20" fmla="*/ 50 w 189"/>
              <a:gd name="T21" fmla="*/ 211 h 356"/>
              <a:gd name="T22" fmla="*/ 50 w 189"/>
              <a:gd name="T23" fmla="*/ 328 h 356"/>
              <a:gd name="T24" fmla="*/ 38 w 189"/>
              <a:gd name="T25" fmla="*/ 347 h 356"/>
              <a:gd name="T26" fmla="*/ 32 w 189"/>
              <a:gd name="T27" fmla="*/ 348 h 356"/>
              <a:gd name="T28" fmla="*/ 0 w 189"/>
              <a:gd name="T29" fmla="*/ 325 h 356"/>
              <a:gd name="T30" fmla="*/ 7 w 189"/>
              <a:gd name="T31" fmla="*/ 236 h 356"/>
              <a:gd name="T32" fmla="*/ 7 w 189"/>
              <a:gd name="T33" fmla="*/ 212 h 356"/>
              <a:gd name="T34" fmla="*/ 135 w 189"/>
              <a:gd name="T35" fmla="*/ 109 h 356"/>
              <a:gd name="T36" fmla="*/ 130 w 189"/>
              <a:gd name="T37" fmla="*/ 72 h 356"/>
              <a:gd name="T38" fmla="*/ 106 w 189"/>
              <a:gd name="T39" fmla="*/ 48 h 356"/>
              <a:gd name="T40" fmla="*/ 79 w 189"/>
              <a:gd name="T41" fmla="*/ 65 h 356"/>
              <a:gd name="T42" fmla="*/ 68 w 189"/>
              <a:gd name="T43" fmla="*/ 180 h 356"/>
              <a:gd name="T44" fmla="*/ 113 w 189"/>
              <a:gd name="T45" fmla="*/ 183 h 356"/>
              <a:gd name="T46" fmla="*/ 135 w 189"/>
              <a:gd name="T47" fmla="*/ 109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 h="356">
                <a:moveTo>
                  <a:pt x="7" y="212"/>
                </a:moveTo>
                <a:cubicBezTo>
                  <a:pt x="9" y="171"/>
                  <a:pt x="12" y="132"/>
                  <a:pt x="13" y="93"/>
                </a:cubicBezTo>
                <a:cubicBezTo>
                  <a:pt x="14" y="77"/>
                  <a:pt x="15" y="61"/>
                  <a:pt x="9" y="45"/>
                </a:cubicBezTo>
                <a:cubicBezTo>
                  <a:pt x="7" y="42"/>
                  <a:pt x="7" y="38"/>
                  <a:pt x="10" y="35"/>
                </a:cubicBezTo>
                <a:cubicBezTo>
                  <a:pt x="20" y="24"/>
                  <a:pt x="48" y="24"/>
                  <a:pt x="56" y="35"/>
                </a:cubicBezTo>
                <a:cubicBezTo>
                  <a:pt x="61" y="42"/>
                  <a:pt x="64" y="41"/>
                  <a:pt x="68" y="36"/>
                </a:cubicBezTo>
                <a:cubicBezTo>
                  <a:pt x="105" y="0"/>
                  <a:pt x="146" y="24"/>
                  <a:pt x="164" y="59"/>
                </a:cubicBezTo>
                <a:cubicBezTo>
                  <a:pt x="189" y="108"/>
                  <a:pt x="171" y="191"/>
                  <a:pt x="138" y="217"/>
                </a:cubicBezTo>
                <a:cubicBezTo>
                  <a:pt x="114" y="237"/>
                  <a:pt x="89" y="238"/>
                  <a:pt x="67" y="216"/>
                </a:cubicBezTo>
                <a:cubicBezTo>
                  <a:pt x="64" y="214"/>
                  <a:pt x="62" y="211"/>
                  <a:pt x="59" y="208"/>
                </a:cubicBezTo>
                <a:cubicBezTo>
                  <a:pt x="54" y="203"/>
                  <a:pt x="51" y="203"/>
                  <a:pt x="50" y="211"/>
                </a:cubicBezTo>
                <a:cubicBezTo>
                  <a:pt x="43" y="250"/>
                  <a:pt x="40" y="289"/>
                  <a:pt x="50" y="328"/>
                </a:cubicBezTo>
                <a:cubicBezTo>
                  <a:pt x="53" y="340"/>
                  <a:pt x="50" y="345"/>
                  <a:pt x="38" y="347"/>
                </a:cubicBezTo>
                <a:cubicBezTo>
                  <a:pt x="36" y="347"/>
                  <a:pt x="34" y="348"/>
                  <a:pt x="32" y="348"/>
                </a:cubicBezTo>
                <a:cubicBezTo>
                  <a:pt x="7" y="356"/>
                  <a:pt x="0" y="352"/>
                  <a:pt x="0" y="325"/>
                </a:cubicBezTo>
                <a:cubicBezTo>
                  <a:pt x="1" y="295"/>
                  <a:pt x="5" y="266"/>
                  <a:pt x="7" y="236"/>
                </a:cubicBezTo>
                <a:cubicBezTo>
                  <a:pt x="7" y="227"/>
                  <a:pt x="7" y="219"/>
                  <a:pt x="7" y="212"/>
                </a:cubicBezTo>
                <a:close/>
                <a:moveTo>
                  <a:pt x="135" y="109"/>
                </a:moveTo>
                <a:cubicBezTo>
                  <a:pt x="134" y="95"/>
                  <a:pt x="134" y="83"/>
                  <a:pt x="130" y="72"/>
                </a:cubicBezTo>
                <a:cubicBezTo>
                  <a:pt x="125" y="61"/>
                  <a:pt x="120" y="50"/>
                  <a:pt x="106" y="48"/>
                </a:cubicBezTo>
                <a:cubicBezTo>
                  <a:pt x="93" y="46"/>
                  <a:pt x="85" y="56"/>
                  <a:pt x="79" y="65"/>
                </a:cubicBezTo>
                <a:cubicBezTo>
                  <a:pt x="55" y="101"/>
                  <a:pt x="50" y="140"/>
                  <a:pt x="68" y="180"/>
                </a:cubicBezTo>
                <a:cubicBezTo>
                  <a:pt x="79" y="205"/>
                  <a:pt x="97" y="206"/>
                  <a:pt x="113" y="183"/>
                </a:cubicBezTo>
                <a:cubicBezTo>
                  <a:pt x="128" y="160"/>
                  <a:pt x="134" y="134"/>
                  <a:pt x="135" y="10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2">
            <a:extLst>
              <a:ext uri="{FF2B5EF4-FFF2-40B4-BE49-F238E27FC236}">
                <a16:creationId xmlns:a16="http://schemas.microsoft.com/office/drawing/2014/main" id="{546C5F55-EEF6-4D19-B492-AFED9BC9F9A2}"/>
              </a:ext>
            </a:extLst>
          </p:cNvPr>
          <p:cNvSpPr>
            <a:spLocks noEditPoints="1"/>
          </p:cNvSpPr>
          <p:nvPr/>
        </p:nvSpPr>
        <p:spPr bwMode="auto">
          <a:xfrm>
            <a:off x="3205163" y="3332163"/>
            <a:ext cx="496887" cy="927100"/>
          </a:xfrm>
          <a:custGeom>
            <a:avLst/>
            <a:gdLst>
              <a:gd name="T0" fmla="*/ 58 w 184"/>
              <a:gd name="T1" fmla="*/ 32 h 343"/>
              <a:gd name="T2" fmla="*/ 86 w 184"/>
              <a:gd name="T3" fmla="*/ 11 h 343"/>
              <a:gd name="T4" fmla="*/ 155 w 184"/>
              <a:gd name="T5" fmla="*/ 38 h 343"/>
              <a:gd name="T6" fmla="*/ 142 w 184"/>
              <a:gd name="T7" fmla="*/ 201 h 343"/>
              <a:gd name="T8" fmla="*/ 62 w 184"/>
              <a:gd name="T9" fmla="*/ 204 h 343"/>
              <a:gd name="T10" fmla="*/ 50 w 184"/>
              <a:gd name="T11" fmla="*/ 196 h 343"/>
              <a:gd name="T12" fmla="*/ 46 w 184"/>
              <a:gd name="T13" fmla="*/ 209 h 343"/>
              <a:gd name="T14" fmla="*/ 48 w 184"/>
              <a:gd name="T15" fmla="*/ 320 h 343"/>
              <a:gd name="T16" fmla="*/ 49 w 184"/>
              <a:gd name="T17" fmla="*/ 325 h 343"/>
              <a:gd name="T18" fmla="*/ 14 w 184"/>
              <a:gd name="T19" fmla="*/ 342 h 343"/>
              <a:gd name="T20" fmla="*/ 0 w 184"/>
              <a:gd name="T21" fmla="*/ 325 h 343"/>
              <a:gd name="T22" fmla="*/ 4 w 184"/>
              <a:gd name="T23" fmla="*/ 222 h 343"/>
              <a:gd name="T24" fmla="*/ 11 w 184"/>
              <a:gd name="T25" fmla="*/ 82 h 343"/>
              <a:gd name="T26" fmla="*/ 6 w 184"/>
              <a:gd name="T27" fmla="*/ 32 h 343"/>
              <a:gd name="T28" fmla="*/ 8 w 184"/>
              <a:gd name="T29" fmla="*/ 23 h 343"/>
              <a:gd name="T30" fmla="*/ 58 w 184"/>
              <a:gd name="T31" fmla="*/ 32 h 343"/>
              <a:gd name="T32" fmla="*/ 55 w 184"/>
              <a:gd name="T33" fmla="*/ 121 h 343"/>
              <a:gd name="T34" fmla="*/ 68 w 184"/>
              <a:gd name="T35" fmla="*/ 174 h 343"/>
              <a:gd name="T36" fmla="*/ 104 w 184"/>
              <a:gd name="T37" fmla="*/ 179 h 343"/>
              <a:gd name="T38" fmla="*/ 124 w 184"/>
              <a:gd name="T39" fmla="*/ 54 h 343"/>
              <a:gd name="T40" fmla="*/ 81 w 184"/>
              <a:gd name="T41" fmla="*/ 48 h 343"/>
              <a:gd name="T42" fmla="*/ 55 w 184"/>
              <a:gd name="T43" fmla="*/ 121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343">
                <a:moveTo>
                  <a:pt x="58" y="32"/>
                </a:moveTo>
                <a:cubicBezTo>
                  <a:pt x="67" y="24"/>
                  <a:pt x="75" y="15"/>
                  <a:pt x="86" y="11"/>
                </a:cubicBezTo>
                <a:cubicBezTo>
                  <a:pt x="111" y="0"/>
                  <a:pt x="138" y="11"/>
                  <a:pt x="155" y="38"/>
                </a:cubicBezTo>
                <a:cubicBezTo>
                  <a:pt x="184" y="81"/>
                  <a:pt x="177" y="162"/>
                  <a:pt x="142" y="201"/>
                </a:cubicBezTo>
                <a:cubicBezTo>
                  <a:pt x="119" y="227"/>
                  <a:pt x="87" y="228"/>
                  <a:pt x="62" y="204"/>
                </a:cubicBezTo>
                <a:cubicBezTo>
                  <a:pt x="59" y="201"/>
                  <a:pt x="56" y="194"/>
                  <a:pt x="50" y="196"/>
                </a:cubicBezTo>
                <a:cubicBezTo>
                  <a:pt x="45" y="198"/>
                  <a:pt x="46" y="205"/>
                  <a:pt x="46" y="209"/>
                </a:cubicBezTo>
                <a:cubicBezTo>
                  <a:pt x="40" y="246"/>
                  <a:pt x="39" y="283"/>
                  <a:pt x="48" y="320"/>
                </a:cubicBezTo>
                <a:cubicBezTo>
                  <a:pt x="48" y="322"/>
                  <a:pt x="49" y="323"/>
                  <a:pt x="49" y="325"/>
                </a:cubicBezTo>
                <a:cubicBezTo>
                  <a:pt x="48" y="330"/>
                  <a:pt x="24" y="343"/>
                  <a:pt x="14" y="342"/>
                </a:cubicBezTo>
                <a:cubicBezTo>
                  <a:pt x="4" y="341"/>
                  <a:pt x="1" y="334"/>
                  <a:pt x="0" y="325"/>
                </a:cubicBezTo>
                <a:cubicBezTo>
                  <a:pt x="0" y="290"/>
                  <a:pt x="2" y="256"/>
                  <a:pt x="4" y="222"/>
                </a:cubicBezTo>
                <a:cubicBezTo>
                  <a:pt x="7" y="175"/>
                  <a:pt x="8" y="128"/>
                  <a:pt x="11" y="82"/>
                </a:cubicBezTo>
                <a:cubicBezTo>
                  <a:pt x="11" y="65"/>
                  <a:pt x="10" y="49"/>
                  <a:pt x="6" y="32"/>
                </a:cubicBezTo>
                <a:cubicBezTo>
                  <a:pt x="5" y="29"/>
                  <a:pt x="3" y="26"/>
                  <a:pt x="8" y="23"/>
                </a:cubicBezTo>
                <a:cubicBezTo>
                  <a:pt x="25" y="9"/>
                  <a:pt x="48" y="12"/>
                  <a:pt x="58" y="32"/>
                </a:cubicBezTo>
                <a:close/>
                <a:moveTo>
                  <a:pt x="55" y="121"/>
                </a:moveTo>
                <a:cubicBezTo>
                  <a:pt x="54" y="140"/>
                  <a:pt x="58" y="158"/>
                  <a:pt x="68" y="174"/>
                </a:cubicBezTo>
                <a:cubicBezTo>
                  <a:pt x="78" y="191"/>
                  <a:pt x="90" y="193"/>
                  <a:pt x="104" y="179"/>
                </a:cubicBezTo>
                <a:cubicBezTo>
                  <a:pt x="130" y="153"/>
                  <a:pt x="140" y="86"/>
                  <a:pt x="124" y="54"/>
                </a:cubicBezTo>
                <a:cubicBezTo>
                  <a:pt x="113" y="33"/>
                  <a:pt x="97" y="31"/>
                  <a:pt x="81" y="48"/>
                </a:cubicBezTo>
                <a:cubicBezTo>
                  <a:pt x="62" y="69"/>
                  <a:pt x="56" y="94"/>
                  <a:pt x="55" y="12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3">
            <a:extLst>
              <a:ext uri="{FF2B5EF4-FFF2-40B4-BE49-F238E27FC236}">
                <a16:creationId xmlns:a16="http://schemas.microsoft.com/office/drawing/2014/main" id="{2C21887B-69B0-4343-9D64-9F037E9B4D72}"/>
              </a:ext>
            </a:extLst>
          </p:cNvPr>
          <p:cNvSpPr>
            <a:spLocks/>
          </p:cNvSpPr>
          <p:nvPr/>
        </p:nvSpPr>
        <p:spPr bwMode="auto">
          <a:xfrm>
            <a:off x="2366963" y="4589463"/>
            <a:ext cx="361950" cy="657225"/>
          </a:xfrm>
          <a:custGeom>
            <a:avLst/>
            <a:gdLst>
              <a:gd name="T0" fmla="*/ 1 w 134"/>
              <a:gd name="T1" fmla="*/ 122 h 243"/>
              <a:gd name="T2" fmla="*/ 1 w 134"/>
              <a:gd name="T3" fmla="*/ 16 h 243"/>
              <a:gd name="T4" fmla="*/ 14 w 134"/>
              <a:gd name="T5" fmla="*/ 1 h 243"/>
              <a:gd name="T6" fmla="*/ 50 w 134"/>
              <a:gd name="T7" fmla="*/ 36 h 243"/>
              <a:gd name="T8" fmla="*/ 50 w 134"/>
              <a:gd name="T9" fmla="*/ 88 h 243"/>
              <a:gd name="T10" fmla="*/ 66 w 134"/>
              <a:gd name="T11" fmla="*/ 99 h 243"/>
              <a:gd name="T12" fmla="*/ 83 w 134"/>
              <a:gd name="T13" fmla="*/ 88 h 243"/>
              <a:gd name="T14" fmla="*/ 83 w 134"/>
              <a:gd name="T15" fmla="*/ 14 h 243"/>
              <a:gd name="T16" fmla="*/ 96 w 134"/>
              <a:gd name="T17" fmla="*/ 1 h 243"/>
              <a:gd name="T18" fmla="*/ 133 w 134"/>
              <a:gd name="T19" fmla="*/ 38 h 243"/>
              <a:gd name="T20" fmla="*/ 134 w 134"/>
              <a:gd name="T21" fmla="*/ 226 h 243"/>
              <a:gd name="T22" fmla="*/ 117 w 134"/>
              <a:gd name="T23" fmla="*/ 242 h 243"/>
              <a:gd name="T24" fmla="*/ 83 w 134"/>
              <a:gd name="T25" fmla="*/ 209 h 243"/>
              <a:gd name="T26" fmla="*/ 84 w 134"/>
              <a:gd name="T27" fmla="*/ 153 h 243"/>
              <a:gd name="T28" fmla="*/ 65 w 134"/>
              <a:gd name="T29" fmla="*/ 137 h 243"/>
              <a:gd name="T30" fmla="*/ 49 w 134"/>
              <a:gd name="T31" fmla="*/ 152 h 243"/>
              <a:gd name="T32" fmla="*/ 50 w 134"/>
              <a:gd name="T33" fmla="*/ 228 h 243"/>
              <a:gd name="T34" fmla="*/ 37 w 134"/>
              <a:gd name="T35" fmla="*/ 242 h 243"/>
              <a:gd name="T36" fmla="*/ 1 w 134"/>
              <a:gd name="T37" fmla="*/ 206 h 243"/>
              <a:gd name="T38" fmla="*/ 1 w 134"/>
              <a:gd name="T39" fmla="*/ 122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243">
                <a:moveTo>
                  <a:pt x="1" y="122"/>
                </a:moveTo>
                <a:cubicBezTo>
                  <a:pt x="1" y="86"/>
                  <a:pt x="1" y="51"/>
                  <a:pt x="1" y="16"/>
                </a:cubicBezTo>
                <a:cubicBezTo>
                  <a:pt x="0" y="5"/>
                  <a:pt x="2" y="1"/>
                  <a:pt x="14" y="1"/>
                </a:cubicBezTo>
                <a:cubicBezTo>
                  <a:pt x="50" y="1"/>
                  <a:pt x="50" y="1"/>
                  <a:pt x="50" y="36"/>
                </a:cubicBezTo>
                <a:cubicBezTo>
                  <a:pt x="50" y="54"/>
                  <a:pt x="51" y="71"/>
                  <a:pt x="50" y="88"/>
                </a:cubicBezTo>
                <a:cubicBezTo>
                  <a:pt x="49" y="103"/>
                  <a:pt x="58" y="99"/>
                  <a:pt x="66" y="99"/>
                </a:cubicBezTo>
                <a:cubicBezTo>
                  <a:pt x="73" y="98"/>
                  <a:pt x="84" y="105"/>
                  <a:pt x="83" y="88"/>
                </a:cubicBezTo>
                <a:cubicBezTo>
                  <a:pt x="83" y="64"/>
                  <a:pt x="84" y="39"/>
                  <a:pt x="83" y="14"/>
                </a:cubicBezTo>
                <a:cubicBezTo>
                  <a:pt x="83" y="3"/>
                  <a:pt x="86" y="1"/>
                  <a:pt x="96" y="1"/>
                </a:cubicBezTo>
                <a:cubicBezTo>
                  <a:pt x="133" y="1"/>
                  <a:pt x="133" y="0"/>
                  <a:pt x="133" y="38"/>
                </a:cubicBezTo>
                <a:cubicBezTo>
                  <a:pt x="133" y="101"/>
                  <a:pt x="133" y="163"/>
                  <a:pt x="134" y="226"/>
                </a:cubicBezTo>
                <a:cubicBezTo>
                  <a:pt x="134" y="239"/>
                  <a:pt x="130" y="243"/>
                  <a:pt x="117" y="242"/>
                </a:cubicBezTo>
                <a:cubicBezTo>
                  <a:pt x="83" y="241"/>
                  <a:pt x="83" y="242"/>
                  <a:pt x="83" y="209"/>
                </a:cubicBezTo>
                <a:cubicBezTo>
                  <a:pt x="83" y="190"/>
                  <a:pt x="82" y="171"/>
                  <a:pt x="84" y="153"/>
                </a:cubicBezTo>
                <a:cubicBezTo>
                  <a:pt x="85" y="136"/>
                  <a:pt x="76" y="138"/>
                  <a:pt x="65" y="137"/>
                </a:cubicBezTo>
                <a:cubicBezTo>
                  <a:pt x="54" y="137"/>
                  <a:pt x="49" y="138"/>
                  <a:pt x="49" y="152"/>
                </a:cubicBezTo>
                <a:cubicBezTo>
                  <a:pt x="51" y="177"/>
                  <a:pt x="49" y="203"/>
                  <a:pt x="50" y="228"/>
                </a:cubicBezTo>
                <a:cubicBezTo>
                  <a:pt x="50" y="238"/>
                  <a:pt x="49" y="242"/>
                  <a:pt x="37" y="242"/>
                </a:cubicBezTo>
                <a:cubicBezTo>
                  <a:pt x="1" y="242"/>
                  <a:pt x="1" y="242"/>
                  <a:pt x="1" y="206"/>
                </a:cubicBezTo>
                <a:cubicBezTo>
                  <a:pt x="1" y="178"/>
                  <a:pt x="1" y="150"/>
                  <a:pt x="1" y="122"/>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14">
            <a:extLst>
              <a:ext uri="{FF2B5EF4-FFF2-40B4-BE49-F238E27FC236}">
                <a16:creationId xmlns:a16="http://schemas.microsoft.com/office/drawing/2014/main" id="{123982E5-84DE-40E3-A959-9022688F19F1}"/>
              </a:ext>
            </a:extLst>
          </p:cNvPr>
          <p:cNvSpPr>
            <a:spLocks noEditPoints="1"/>
          </p:cNvSpPr>
          <p:nvPr/>
        </p:nvSpPr>
        <p:spPr bwMode="auto">
          <a:xfrm>
            <a:off x="4243388" y="4586288"/>
            <a:ext cx="354012" cy="660400"/>
          </a:xfrm>
          <a:custGeom>
            <a:avLst/>
            <a:gdLst>
              <a:gd name="T0" fmla="*/ 131 w 131"/>
              <a:gd name="T1" fmla="*/ 165 h 244"/>
              <a:gd name="T2" fmla="*/ 130 w 131"/>
              <a:gd name="T3" fmla="*/ 189 h 244"/>
              <a:gd name="T4" fmla="*/ 71 w 131"/>
              <a:gd name="T5" fmla="*/ 242 h 244"/>
              <a:gd name="T6" fmla="*/ 9 w 131"/>
              <a:gd name="T7" fmla="*/ 243 h 244"/>
              <a:gd name="T8" fmla="*/ 1 w 131"/>
              <a:gd name="T9" fmla="*/ 233 h 244"/>
              <a:gd name="T10" fmla="*/ 1 w 131"/>
              <a:gd name="T11" fmla="*/ 12 h 244"/>
              <a:gd name="T12" fmla="*/ 8 w 131"/>
              <a:gd name="T13" fmla="*/ 2 h 244"/>
              <a:gd name="T14" fmla="*/ 90 w 131"/>
              <a:gd name="T15" fmla="*/ 7 h 244"/>
              <a:gd name="T16" fmla="*/ 131 w 131"/>
              <a:gd name="T17" fmla="*/ 67 h 244"/>
              <a:gd name="T18" fmla="*/ 131 w 131"/>
              <a:gd name="T19" fmla="*/ 77 h 244"/>
              <a:gd name="T20" fmla="*/ 131 w 131"/>
              <a:gd name="T21" fmla="*/ 165 h 244"/>
              <a:gd name="T22" fmla="*/ 52 w 131"/>
              <a:gd name="T23" fmla="*/ 121 h 244"/>
              <a:gd name="T24" fmla="*/ 52 w 131"/>
              <a:gd name="T25" fmla="*/ 194 h 244"/>
              <a:gd name="T26" fmla="*/ 57 w 131"/>
              <a:gd name="T27" fmla="*/ 207 h 244"/>
              <a:gd name="T28" fmla="*/ 79 w 131"/>
              <a:gd name="T29" fmla="*/ 200 h 244"/>
              <a:gd name="T30" fmla="*/ 82 w 131"/>
              <a:gd name="T31" fmla="*/ 184 h 244"/>
              <a:gd name="T32" fmla="*/ 82 w 131"/>
              <a:gd name="T33" fmla="*/ 62 h 244"/>
              <a:gd name="T34" fmla="*/ 80 w 131"/>
              <a:gd name="T35" fmla="*/ 49 h 244"/>
              <a:gd name="T36" fmla="*/ 57 w 131"/>
              <a:gd name="T37" fmla="*/ 38 h 244"/>
              <a:gd name="T38" fmla="*/ 52 w 131"/>
              <a:gd name="T39" fmla="*/ 52 h 244"/>
              <a:gd name="T40" fmla="*/ 52 w 131"/>
              <a:gd name="T41" fmla="*/ 121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244">
                <a:moveTo>
                  <a:pt x="131" y="165"/>
                </a:moveTo>
                <a:cubicBezTo>
                  <a:pt x="131" y="173"/>
                  <a:pt x="131" y="181"/>
                  <a:pt x="130" y="189"/>
                </a:cubicBezTo>
                <a:cubicBezTo>
                  <a:pt x="124" y="224"/>
                  <a:pt x="108" y="238"/>
                  <a:pt x="71" y="242"/>
                </a:cubicBezTo>
                <a:cubicBezTo>
                  <a:pt x="51" y="244"/>
                  <a:pt x="30" y="242"/>
                  <a:pt x="9" y="243"/>
                </a:cubicBezTo>
                <a:cubicBezTo>
                  <a:pt x="2" y="243"/>
                  <a:pt x="1" y="240"/>
                  <a:pt x="1" y="233"/>
                </a:cubicBezTo>
                <a:cubicBezTo>
                  <a:pt x="1" y="160"/>
                  <a:pt x="1" y="86"/>
                  <a:pt x="1" y="12"/>
                </a:cubicBezTo>
                <a:cubicBezTo>
                  <a:pt x="1" y="7"/>
                  <a:pt x="0" y="2"/>
                  <a:pt x="8" y="2"/>
                </a:cubicBezTo>
                <a:cubicBezTo>
                  <a:pt x="35" y="3"/>
                  <a:pt x="63" y="0"/>
                  <a:pt x="90" y="7"/>
                </a:cubicBezTo>
                <a:cubicBezTo>
                  <a:pt x="117" y="14"/>
                  <a:pt x="130" y="33"/>
                  <a:pt x="131" y="67"/>
                </a:cubicBezTo>
                <a:cubicBezTo>
                  <a:pt x="131" y="70"/>
                  <a:pt x="131" y="73"/>
                  <a:pt x="131" y="77"/>
                </a:cubicBezTo>
                <a:cubicBezTo>
                  <a:pt x="131" y="106"/>
                  <a:pt x="131" y="135"/>
                  <a:pt x="131" y="165"/>
                </a:cubicBezTo>
                <a:close/>
                <a:moveTo>
                  <a:pt x="52" y="121"/>
                </a:moveTo>
                <a:cubicBezTo>
                  <a:pt x="52" y="145"/>
                  <a:pt x="52" y="170"/>
                  <a:pt x="52" y="194"/>
                </a:cubicBezTo>
                <a:cubicBezTo>
                  <a:pt x="53" y="199"/>
                  <a:pt x="48" y="206"/>
                  <a:pt x="57" y="207"/>
                </a:cubicBezTo>
                <a:cubicBezTo>
                  <a:pt x="65" y="208"/>
                  <a:pt x="74" y="208"/>
                  <a:pt x="79" y="200"/>
                </a:cubicBezTo>
                <a:cubicBezTo>
                  <a:pt x="82" y="195"/>
                  <a:pt x="82" y="190"/>
                  <a:pt x="82" y="184"/>
                </a:cubicBezTo>
                <a:cubicBezTo>
                  <a:pt x="82" y="143"/>
                  <a:pt x="82" y="103"/>
                  <a:pt x="82" y="62"/>
                </a:cubicBezTo>
                <a:cubicBezTo>
                  <a:pt x="82" y="58"/>
                  <a:pt x="82" y="53"/>
                  <a:pt x="80" y="49"/>
                </a:cubicBezTo>
                <a:cubicBezTo>
                  <a:pt x="76" y="39"/>
                  <a:pt x="66" y="38"/>
                  <a:pt x="57" y="38"/>
                </a:cubicBezTo>
                <a:cubicBezTo>
                  <a:pt x="48" y="39"/>
                  <a:pt x="53" y="48"/>
                  <a:pt x="52" y="52"/>
                </a:cubicBezTo>
                <a:cubicBezTo>
                  <a:pt x="52" y="75"/>
                  <a:pt x="52" y="98"/>
                  <a:pt x="52" y="121"/>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15">
            <a:extLst>
              <a:ext uri="{FF2B5EF4-FFF2-40B4-BE49-F238E27FC236}">
                <a16:creationId xmlns:a16="http://schemas.microsoft.com/office/drawing/2014/main" id="{D8463DD9-862E-41BE-9BE7-63E54F1479FA}"/>
              </a:ext>
            </a:extLst>
          </p:cNvPr>
          <p:cNvSpPr>
            <a:spLocks noEditPoints="1"/>
          </p:cNvSpPr>
          <p:nvPr/>
        </p:nvSpPr>
        <p:spPr bwMode="auto">
          <a:xfrm>
            <a:off x="3113088" y="4586288"/>
            <a:ext cx="366712" cy="688975"/>
          </a:xfrm>
          <a:custGeom>
            <a:avLst/>
            <a:gdLst>
              <a:gd name="T0" fmla="*/ 51 w 136"/>
              <a:gd name="T1" fmla="*/ 188 h 255"/>
              <a:gd name="T2" fmla="*/ 51 w 136"/>
              <a:gd name="T3" fmla="*/ 231 h 255"/>
              <a:gd name="T4" fmla="*/ 36 w 136"/>
              <a:gd name="T5" fmla="*/ 242 h 255"/>
              <a:gd name="T6" fmla="*/ 2 w 136"/>
              <a:gd name="T7" fmla="*/ 232 h 255"/>
              <a:gd name="T8" fmla="*/ 2 w 136"/>
              <a:gd name="T9" fmla="*/ 13 h 255"/>
              <a:gd name="T10" fmla="*/ 8 w 136"/>
              <a:gd name="T11" fmla="*/ 2 h 255"/>
              <a:gd name="T12" fmla="*/ 90 w 136"/>
              <a:gd name="T13" fmla="*/ 7 h 255"/>
              <a:gd name="T14" fmla="*/ 131 w 136"/>
              <a:gd name="T15" fmla="*/ 80 h 255"/>
              <a:gd name="T16" fmla="*/ 104 w 136"/>
              <a:gd name="T17" fmla="*/ 124 h 255"/>
              <a:gd name="T18" fmla="*/ 102 w 136"/>
              <a:gd name="T19" fmla="*/ 136 h 255"/>
              <a:gd name="T20" fmla="*/ 133 w 136"/>
              <a:gd name="T21" fmla="*/ 232 h 255"/>
              <a:gd name="T22" fmla="*/ 125 w 136"/>
              <a:gd name="T23" fmla="*/ 243 h 255"/>
              <a:gd name="T24" fmla="*/ 75 w 136"/>
              <a:gd name="T25" fmla="*/ 206 h 255"/>
              <a:gd name="T26" fmla="*/ 59 w 136"/>
              <a:gd name="T27" fmla="*/ 140 h 255"/>
              <a:gd name="T28" fmla="*/ 54 w 136"/>
              <a:gd name="T29" fmla="*/ 133 h 255"/>
              <a:gd name="T30" fmla="*/ 51 w 136"/>
              <a:gd name="T31" fmla="*/ 140 h 255"/>
              <a:gd name="T32" fmla="*/ 51 w 136"/>
              <a:gd name="T33" fmla="*/ 188 h 255"/>
              <a:gd name="T34" fmla="*/ 50 w 136"/>
              <a:gd name="T35" fmla="*/ 70 h 255"/>
              <a:gd name="T36" fmla="*/ 51 w 136"/>
              <a:gd name="T37" fmla="*/ 88 h 255"/>
              <a:gd name="T38" fmla="*/ 56 w 136"/>
              <a:gd name="T39" fmla="*/ 102 h 255"/>
              <a:gd name="T40" fmla="*/ 77 w 136"/>
              <a:gd name="T41" fmla="*/ 93 h 255"/>
              <a:gd name="T42" fmla="*/ 77 w 136"/>
              <a:gd name="T43" fmla="*/ 48 h 255"/>
              <a:gd name="T44" fmla="*/ 57 w 136"/>
              <a:gd name="T45" fmla="*/ 40 h 255"/>
              <a:gd name="T46" fmla="*/ 51 w 136"/>
              <a:gd name="T47" fmla="*/ 54 h 255"/>
              <a:gd name="T48" fmla="*/ 50 w 136"/>
              <a:gd name="T49" fmla="*/ 7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6" h="255">
                <a:moveTo>
                  <a:pt x="51" y="188"/>
                </a:moveTo>
                <a:cubicBezTo>
                  <a:pt x="51" y="202"/>
                  <a:pt x="49" y="217"/>
                  <a:pt x="51" y="231"/>
                </a:cubicBezTo>
                <a:cubicBezTo>
                  <a:pt x="52" y="246"/>
                  <a:pt x="43" y="245"/>
                  <a:pt x="36" y="242"/>
                </a:cubicBezTo>
                <a:cubicBezTo>
                  <a:pt x="24" y="239"/>
                  <a:pt x="3" y="255"/>
                  <a:pt x="2" y="232"/>
                </a:cubicBezTo>
                <a:cubicBezTo>
                  <a:pt x="0" y="159"/>
                  <a:pt x="2" y="86"/>
                  <a:pt x="2" y="13"/>
                </a:cubicBezTo>
                <a:cubicBezTo>
                  <a:pt x="2" y="8"/>
                  <a:pt x="0" y="2"/>
                  <a:pt x="8" y="2"/>
                </a:cubicBezTo>
                <a:cubicBezTo>
                  <a:pt x="35" y="3"/>
                  <a:pt x="63" y="0"/>
                  <a:pt x="90" y="7"/>
                </a:cubicBezTo>
                <a:cubicBezTo>
                  <a:pt x="126" y="17"/>
                  <a:pt x="135" y="49"/>
                  <a:pt x="131" y="80"/>
                </a:cubicBezTo>
                <a:cubicBezTo>
                  <a:pt x="128" y="99"/>
                  <a:pt x="121" y="114"/>
                  <a:pt x="104" y="124"/>
                </a:cubicBezTo>
                <a:cubicBezTo>
                  <a:pt x="98" y="128"/>
                  <a:pt x="100" y="131"/>
                  <a:pt x="102" y="136"/>
                </a:cubicBezTo>
                <a:cubicBezTo>
                  <a:pt x="112" y="168"/>
                  <a:pt x="122" y="200"/>
                  <a:pt x="133" y="232"/>
                </a:cubicBezTo>
                <a:cubicBezTo>
                  <a:pt x="136" y="241"/>
                  <a:pt x="135" y="243"/>
                  <a:pt x="125" y="243"/>
                </a:cubicBezTo>
                <a:cubicBezTo>
                  <a:pt x="85" y="245"/>
                  <a:pt x="85" y="245"/>
                  <a:pt x="75" y="206"/>
                </a:cubicBezTo>
                <a:cubicBezTo>
                  <a:pt x="70" y="184"/>
                  <a:pt x="64" y="162"/>
                  <a:pt x="59" y="140"/>
                </a:cubicBezTo>
                <a:cubicBezTo>
                  <a:pt x="58" y="137"/>
                  <a:pt x="58" y="132"/>
                  <a:pt x="54" y="133"/>
                </a:cubicBezTo>
                <a:cubicBezTo>
                  <a:pt x="49" y="133"/>
                  <a:pt x="51" y="138"/>
                  <a:pt x="51" y="140"/>
                </a:cubicBezTo>
                <a:cubicBezTo>
                  <a:pt x="50" y="156"/>
                  <a:pt x="51" y="172"/>
                  <a:pt x="51" y="188"/>
                </a:cubicBezTo>
                <a:close/>
                <a:moveTo>
                  <a:pt x="50" y="70"/>
                </a:moveTo>
                <a:cubicBezTo>
                  <a:pt x="50" y="76"/>
                  <a:pt x="50" y="82"/>
                  <a:pt x="51" y="88"/>
                </a:cubicBezTo>
                <a:cubicBezTo>
                  <a:pt x="51" y="93"/>
                  <a:pt x="46" y="100"/>
                  <a:pt x="56" y="102"/>
                </a:cubicBezTo>
                <a:cubicBezTo>
                  <a:pt x="64" y="103"/>
                  <a:pt x="73" y="102"/>
                  <a:pt x="77" y="93"/>
                </a:cubicBezTo>
                <a:cubicBezTo>
                  <a:pt x="83" y="78"/>
                  <a:pt x="84" y="63"/>
                  <a:pt x="77" y="48"/>
                </a:cubicBezTo>
                <a:cubicBezTo>
                  <a:pt x="73" y="38"/>
                  <a:pt x="65" y="40"/>
                  <a:pt x="57" y="40"/>
                </a:cubicBezTo>
                <a:cubicBezTo>
                  <a:pt x="46" y="40"/>
                  <a:pt x="51" y="49"/>
                  <a:pt x="51" y="54"/>
                </a:cubicBezTo>
                <a:cubicBezTo>
                  <a:pt x="50" y="59"/>
                  <a:pt x="50" y="64"/>
                  <a:pt x="50" y="70"/>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16">
            <a:extLst>
              <a:ext uri="{FF2B5EF4-FFF2-40B4-BE49-F238E27FC236}">
                <a16:creationId xmlns:a16="http://schemas.microsoft.com/office/drawing/2014/main" id="{EC2CDFA4-E8CB-495B-BAA2-B75527F150D7}"/>
              </a:ext>
            </a:extLst>
          </p:cNvPr>
          <p:cNvSpPr>
            <a:spLocks/>
          </p:cNvSpPr>
          <p:nvPr/>
        </p:nvSpPr>
        <p:spPr bwMode="auto">
          <a:xfrm>
            <a:off x="3683000" y="4570413"/>
            <a:ext cx="384175" cy="688975"/>
          </a:xfrm>
          <a:custGeom>
            <a:avLst/>
            <a:gdLst>
              <a:gd name="T0" fmla="*/ 72 w 142"/>
              <a:gd name="T1" fmla="*/ 5 h 255"/>
              <a:gd name="T2" fmla="*/ 135 w 142"/>
              <a:gd name="T3" fmla="*/ 59 h 255"/>
              <a:gd name="T4" fmla="*/ 125 w 142"/>
              <a:gd name="T5" fmla="*/ 74 h 255"/>
              <a:gd name="T6" fmla="*/ 95 w 142"/>
              <a:gd name="T7" fmla="*/ 79 h 255"/>
              <a:gd name="T8" fmla="*/ 84 w 142"/>
              <a:gd name="T9" fmla="*/ 70 h 255"/>
              <a:gd name="T10" fmla="*/ 84 w 142"/>
              <a:gd name="T11" fmla="*/ 67 h 255"/>
              <a:gd name="T12" fmla="*/ 71 w 142"/>
              <a:gd name="T13" fmla="*/ 43 h 255"/>
              <a:gd name="T14" fmla="*/ 60 w 142"/>
              <a:gd name="T15" fmla="*/ 46 h 255"/>
              <a:gd name="T16" fmla="*/ 57 w 142"/>
              <a:gd name="T17" fmla="*/ 75 h 255"/>
              <a:gd name="T18" fmla="*/ 94 w 142"/>
              <a:gd name="T19" fmla="*/ 116 h 255"/>
              <a:gd name="T20" fmla="*/ 133 w 142"/>
              <a:gd name="T21" fmla="*/ 212 h 255"/>
              <a:gd name="T22" fmla="*/ 67 w 142"/>
              <a:gd name="T23" fmla="*/ 255 h 255"/>
              <a:gd name="T24" fmla="*/ 9 w 142"/>
              <a:gd name="T25" fmla="*/ 207 h 255"/>
              <a:gd name="T26" fmla="*/ 33 w 142"/>
              <a:gd name="T27" fmla="*/ 174 h 255"/>
              <a:gd name="T28" fmla="*/ 57 w 142"/>
              <a:gd name="T29" fmla="*/ 192 h 255"/>
              <a:gd name="T30" fmla="*/ 58 w 142"/>
              <a:gd name="T31" fmla="*/ 199 h 255"/>
              <a:gd name="T32" fmla="*/ 74 w 142"/>
              <a:gd name="T33" fmla="*/ 215 h 255"/>
              <a:gd name="T34" fmla="*/ 86 w 142"/>
              <a:gd name="T35" fmla="*/ 192 h 255"/>
              <a:gd name="T36" fmla="*/ 44 w 142"/>
              <a:gd name="T37" fmla="*/ 138 h 255"/>
              <a:gd name="T38" fmla="*/ 8 w 142"/>
              <a:gd name="T39" fmla="*/ 49 h 255"/>
              <a:gd name="T40" fmla="*/ 72 w 142"/>
              <a:gd name="T41" fmla="*/ 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2" h="255">
                <a:moveTo>
                  <a:pt x="72" y="5"/>
                </a:moveTo>
                <a:cubicBezTo>
                  <a:pt x="100" y="0"/>
                  <a:pt x="130" y="27"/>
                  <a:pt x="135" y="59"/>
                </a:cubicBezTo>
                <a:cubicBezTo>
                  <a:pt x="137" y="67"/>
                  <a:pt x="136" y="72"/>
                  <a:pt x="125" y="74"/>
                </a:cubicBezTo>
                <a:cubicBezTo>
                  <a:pt x="115" y="75"/>
                  <a:pt x="105" y="75"/>
                  <a:pt x="95" y="79"/>
                </a:cubicBezTo>
                <a:cubicBezTo>
                  <a:pt x="90" y="81"/>
                  <a:pt x="82" y="80"/>
                  <a:pt x="84" y="70"/>
                </a:cubicBezTo>
                <a:cubicBezTo>
                  <a:pt x="84" y="69"/>
                  <a:pt x="84" y="68"/>
                  <a:pt x="84" y="67"/>
                </a:cubicBezTo>
                <a:cubicBezTo>
                  <a:pt x="82" y="58"/>
                  <a:pt x="81" y="48"/>
                  <a:pt x="71" y="43"/>
                </a:cubicBezTo>
                <a:cubicBezTo>
                  <a:pt x="67" y="42"/>
                  <a:pt x="63" y="43"/>
                  <a:pt x="60" y="46"/>
                </a:cubicBezTo>
                <a:cubicBezTo>
                  <a:pt x="53" y="55"/>
                  <a:pt x="53" y="64"/>
                  <a:pt x="57" y="75"/>
                </a:cubicBezTo>
                <a:cubicBezTo>
                  <a:pt x="64" y="94"/>
                  <a:pt x="80" y="104"/>
                  <a:pt x="94" y="116"/>
                </a:cubicBezTo>
                <a:cubicBezTo>
                  <a:pt x="125" y="140"/>
                  <a:pt x="142" y="181"/>
                  <a:pt x="133" y="212"/>
                </a:cubicBezTo>
                <a:cubicBezTo>
                  <a:pt x="124" y="242"/>
                  <a:pt x="98" y="254"/>
                  <a:pt x="67" y="255"/>
                </a:cubicBezTo>
                <a:cubicBezTo>
                  <a:pt x="42" y="255"/>
                  <a:pt x="14" y="232"/>
                  <a:pt x="9" y="207"/>
                </a:cubicBezTo>
                <a:cubicBezTo>
                  <a:pt x="3" y="179"/>
                  <a:pt x="3" y="179"/>
                  <a:pt x="33" y="174"/>
                </a:cubicBezTo>
                <a:cubicBezTo>
                  <a:pt x="55" y="170"/>
                  <a:pt x="55" y="170"/>
                  <a:pt x="57" y="192"/>
                </a:cubicBezTo>
                <a:cubicBezTo>
                  <a:pt x="57" y="195"/>
                  <a:pt x="57" y="197"/>
                  <a:pt x="58" y="199"/>
                </a:cubicBezTo>
                <a:cubicBezTo>
                  <a:pt x="60" y="207"/>
                  <a:pt x="64" y="217"/>
                  <a:pt x="74" y="215"/>
                </a:cubicBezTo>
                <a:cubicBezTo>
                  <a:pt x="85" y="212"/>
                  <a:pt x="89" y="203"/>
                  <a:pt x="86" y="192"/>
                </a:cubicBezTo>
                <a:cubicBezTo>
                  <a:pt x="81" y="167"/>
                  <a:pt x="62" y="152"/>
                  <a:pt x="44" y="138"/>
                </a:cubicBezTo>
                <a:cubicBezTo>
                  <a:pt x="10" y="111"/>
                  <a:pt x="0" y="85"/>
                  <a:pt x="8" y="49"/>
                </a:cubicBezTo>
                <a:cubicBezTo>
                  <a:pt x="13" y="20"/>
                  <a:pt x="36" y="3"/>
                  <a:pt x="72" y="5"/>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17">
            <a:extLst>
              <a:ext uri="{FF2B5EF4-FFF2-40B4-BE49-F238E27FC236}">
                <a16:creationId xmlns:a16="http://schemas.microsoft.com/office/drawing/2014/main" id="{9387F533-2996-4FA5-91A1-110EB6AD8DDE}"/>
              </a:ext>
            </a:extLst>
          </p:cNvPr>
          <p:cNvSpPr>
            <a:spLocks noEditPoints="1"/>
          </p:cNvSpPr>
          <p:nvPr/>
        </p:nvSpPr>
        <p:spPr bwMode="auto">
          <a:xfrm>
            <a:off x="1617663" y="4586288"/>
            <a:ext cx="400050" cy="676275"/>
          </a:xfrm>
          <a:custGeom>
            <a:avLst/>
            <a:gdLst>
              <a:gd name="T0" fmla="*/ 124 w 148"/>
              <a:gd name="T1" fmla="*/ 243 h 250"/>
              <a:gd name="T2" fmla="*/ 109 w 148"/>
              <a:gd name="T3" fmla="*/ 243 h 250"/>
              <a:gd name="T4" fmla="*/ 96 w 148"/>
              <a:gd name="T5" fmla="*/ 233 h 250"/>
              <a:gd name="T6" fmla="*/ 93 w 148"/>
              <a:gd name="T7" fmla="*/ 214 h 250"/>
              <a:gd name="T8" fmla="*/ 65 w 148"/>
              <a:gd name="T9" fmla="*/ 194 h 250"/>
              <a:gd name="T10" fmla="*/ 57 w 148"/>
              <a:gd name="T11" fmla="*/ 201 h 250"/>
              <a:gd name="T12" fmla="*/ 56 w 148"/>
              <a:gd name="T13" fmla="*/ 209 h 250"/>
              <a:gd name="T14" fmla="*/ 7 w 148"/>
              <a:gd name="T15" fmla="*/ 243 h 250"/>
              <a:gd name="T16" fmla="*/ 2 w 148"/>
              <a:gd name="T17" fmla="*/ 234 h 250"/>
              <a:gd name="T18" fmla="*/ 25 w 148"/>
              <a:gd name="T19" fmla="*/ 124 h 250"/>
              <a:gd name="T20" fmla="*/ 50 w 148"/>
              <a:gd name="T21" fmla="*/ 10 h 250"/>
              <a:gd name="T22" fmla="*/ 60 w 148"/>
              <a:gd name="T23" fmla="*/ 2 h 250"/>
              <a:gd name="T24" fmla="*/ 103 w 148"/>
              <a:gd name="T25" fmla="*/ 34 h 250"/>
              <a:gd name="T26" fmla="*/ 147 w 148"/>
              <a:gd name="T27" fmla="*/ 233 h 250"/>
              <a:gd name="T28" fmla="*/ 139 w 148"/>
              <a:gd name="T29" fmla="*/ 243 h 250"/>
              <a:gd name="T30" fmla="*/ 124 w 148"/>
              <a:gd name="T31" fmla="*/ 243 h 250"/>
              <a:gd name="T32" fmla="*/ 76 w 148"/>
              <a:gd name="T33" fmla="*/ 85 h 250"/>
              <a:gd name="T34" fmla="*/ 74 w 148"/>
              <a:gd name="T35" fmla="*/ 85 h 250"/>
              <a:gd name="T36" fmla="*/ 64 w 148"/>
              <a:gd name="T37" fmla="*/ 152 h 250"/>
              <a:gd name="T38" fmla="*/ 73 w 148"/>
              <a:gd name="T39" fmla="*/ 161 h 250"/>
              <a:gd name="T40" fmla="*/ 86 w 148"/>
              <a:gd name="T41" fmla="*/ 152 h 250"/>
              <a:gd name="T42" fmla="*/ 76 w 148"/>
              <a:gd name="T43" fmla="*/ 8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8" h="250">
                <a:moveTo>
                  <a:pt x="124" y="243"/>
                </a:moveTo>
                <a:cubicBezTo>
                  <a:pt x="119" y="243"/>
                  <a:pt x="114" y="242"/>
                  <a:pt x="109" y="243"/>
                </a:cubicBezTo>
                <a:cubicBezTo>
                  <a:pt x="101" y="244"/>
                  <a:pt x="96" y="240"/>
                  <a:pt x="96" y="233"/>
                </a:cubicBezTo>
                <a:cubicBezTo>
                  <a:pt x="97" y="226"/>
                  <a:pt x="94" y="220"/>
                  <a:pt x="93" y="214"/>
                </a:cubicBezTo>
                <a:cubicBezTo>
                  <a:pt x="91" y="195"/>
                  <a:pt x="84" y="190"/>
                  <a:pt x="65" y="194"/>
                </a:cubicBezTo>
                <a:cubicBezTo>
                  <a:pt x="60" y="195"/>
                  <a:pt x="59" y="198"/>
                  <a:pt x="57" y="201"/>
                </a:cubicBezTo>
                <a:cubicBezTo>
                  <a:pt x="57" y="203"/>
                  <a:pt x="57" y="206"/>
                  <a:pt x="56" y="209"/>
                </a:cubicBezTo>
                <a:cubicBezTo>
                  <a:pt x="52" y="242"/>
                  <a:pt x="41" y="250"/>
                  <a:pt x="7" y="243"/>
                </a:cubicBezTo>
                <a:cubicBezTo>
                  <a:pt x="0" y="242"/>
                  <a:pt x="2" y="238"/>
                  <a:pt x="2" y="234"/>
                </a:cubicBezTo>
                <a:cubicBezTo>
                  <a:pt x="10" y="197"/>
                  <a:pt x="17" y="160"/>
                  <a:pt x="25" y="124"/>
                </a:cubicBezTo>
                <a:cubicBezTo>
                  <a:pt x="33" y="86"/>
                  <a:pt x="43" y="48"/>
                  <a:pt x="50" y="10"/>
                </a:cubicBezTo>
                <a:cubicBezTo>
                  <a:pt x="52" y="3"/>
                  <a:pt x="54" y="2"/>
                  <a:pt x="60" y="2"/>
                </a:cubicBezTo>
                <a:cubicBezTo>
                  <a:pt x="95" y="1"/>
                  <a:pt x="95" y="0"/>
                  <a:pt x="103" y="34"/>
                </a:cubicBezTo>
                <a:cubicBezTo>
                  <a:pt x="118" y="100"/>
                  <a:pt x="132" y="166"/>
                  <a:pt x="147" y="233"/>
                </a:cubicBezTo>
                <a:cubicBezTo>
                  <a:pt x="148" y="240"/>
                  <a:pt x="147" y="244"/>
                  <a:pt x="139" y="243"/>
                </a:cubicBezTo>
                <a:cubicBezTo>
                  <a:pt x="134" y="242"/>
                  <a:pt x="129" y="243"/>
                  <a:pt x="124" y="243"/>
                </a:cubicBezTo>
                <a:close/>
                <a:moveTo>
                  <a:pt x="76" y="85"/>
                </a:moveTo>
                <a:cubicBezTo>
                  <a:pt x="75" y="85"/>
                  <a:pt x="75" y="85"/>
                  <a:pt x="74" y="85"/>
                </a:cubicBezTo>
                <a:cubicBezTo>
                  <a:pt x="71" y="107"/>
                  <a:pt x="68" y="130"/>
                  <a:pt x="64" y="152"/>
                </a:cubicBezTo>
                <a:cubicBezTo>
                  <a:pt x="63" y="160"/>
                  <a:pt x="67" y="161"/>
                  <a:pt x="73" y="161"/>
                </a:cubicBezTo>
                <a:cubicBezTo>
                  <a:pt x="78" y="160"/>
                  <a:pt x="87" y="164"/>
                  <a:pt x="86" y="152"/>
                </a:cubicBezTo>
                <a:cubicBezTo>
                  <a:pt x="82" y="130"/>
                  <a:pt x="79" y="108"/>
                  <a:pt x="76" y="85"/>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18">
            <a:extLst>
              <a:ext uri="{FF2B5EF4-FFF2-40B4-BE49-F238E27FC236}">
                <a16:creationId xmlns:a16="http://schemas.microsoft.com/office/drawing/2014/main" id="{C132685C-9B15-4E0A-ABB7-71DBED4EF14F}"/>
              </a:ext>
            </a:extLst>
          </p:cNvPr>
          <p:cNvSpPr>
            <a:spLocks noEditPoints="1"/>
          </p:cNvSpPr>
          <p:nvPr/>
        </p:nvSpPr>
        <p:spPr bwMode="auto">
          <a:xfrm>
            <a:off x="4610100" y="4589463"/>
            <a:ext cx="403225" cy="665163"/>
          </a:xfrm>
          <a:custGeom>
            <a:avLst/>
            <a:gdLst>
              <a:gd name="T0" fmla="*/ 124 w 149"/>
              <a:gd name="T1" fmla="*/ 242 h 246"/>
              <a:gd name="T2" fmla="*/ 93 w 149"/>
              <a:gd name="T3" fmla="*/ 208 h 246"/>
              <a:gd name="T4" fmla="*/ 82 w 149"/>
              <a:gd name="T5" fmla="*/ 193 h 246"/>
              <a:gd name="T6" fmla="*/ 57 w 149"/>
              <a:gd name="T7" fmla="*/ 206 h 246"/>
              <a:gd name="T8" fmla="*/ 57 w 149"/>
              <a:gd name="T9" fmla="*/ 208 h 246"/>
              <a:gd name="T10" fmla="*/ 10 w 149"/>
              <a:gd name="T11" fmla="*/ 242 h 246"/>
              <a:gd name="T12" fmla="*/ 2 w 149"/>
              <a:gd name="T13" fmla="*/ 234 h 246"/>
              <a:gd name="T14" fmla="*/ 50 w 149"/>
              <a:gd name="T15" fmla="*/ 17 h 246"/>
              <a:gd name="T16" fmla="*/ 70 w 149"/>
              <a:gd name="T17" fmla="*/ 1 h 246"/>
              <a:gd name="T18" fmla="*/ 102 w 149"/>
              <a:gd name="T19" fmla="*/ 28 h 246"/>
              <a:gd name="T20" fmla="*/ 147 w 149"/>
              <a:gd name="T21" fmla="*/ 229 h 246"/>
              <a:gd name="T22" fmla="*/ 137 w 149"/>
              <a:gd name="T23" fmla="*/ 242 h 246"/>
              <a:gd name="T24" fmla="*/ 124 w 149"/>
              <a:gd name="T25" fmla="*/ 242 h 246"/>
              <a:gd name="T26" fmla="*/ 77 w 149"/>
              <a:gd name="T27" fmla="*/ 87 h 246"/>
              <a:gd name="T28" fmla="*/ 74 w 149"/>
              <a:gd name="T29" fmla="*/ 88 h 246"/>
              <a:gd name="T30" fmla="*/ 66 w 149"/>
              <a:gd name="T31" fmla="*/ 150 h 246"/>
              <a:gd name="T32" fmla="*/ 74 w 149"/>
              <a:gd name="T33" fmla="*/ 160 h 246"/>
              <a:gd name="T34" fmla="*/ 86 w 149"/>
              <a:gd name="T35" fmla="*/ 152 h 246"/>
              <a:gd name="T36" fmla="*/ 77 w 149"/>
              <a:gd name="T37" fmla="*/ 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9" h="246">
                <a:moveTo>
                  <a:pt x="124" y="242"/>
                </a:moveTo>
                <a:cubicBezTo>
                  <a:pt x="92" y="242"/>
                  <a:pt x="102" y="244"/>
                  <a:pt x="93" y="208"/>
                </a:cubicBezTo>
                <a:cubicBezTo>
                  <a:pt x="92" y="202"/>
                  <a:pt x="95" y="192"/>
                  <a:pt x="82" y="193"/>
                </a:cubicBezTo>
                <a:cubicBezTo>
                  <a:pt x="72" y="194"/>
                  <a:pt x="58" y="188"/>
                  <a:pt x="57" y="206"/>
                </a:cubicBezTo>
                <a:cubicBezTo>
                  <a:pt x="57" y="206"/>
                  <a:pt x="57" y="207"/>
                  <a:pt x="57" y="208"/>
                </a:cubicBezTo>
                <a:cubicBezTo>
                  <a:pt x="49" y="246"/>
                  <a:pt x="49" y="245"/>
                  <a:pt x="10" y="242"/>
                </a:cubicBezTo>
                <a:cubicBezTo>
                  <a:pt x="5" y="241"/>
                  <a:pt x="0" y="241"/>
                  <a:pt x="2" y="234"/>
                </a:cubicBezTo>
                <a:cubicBezTo>
                  <a:pt x="18" y="161"/>
                  <a:pt x="35" y="89"/>
                  <a:pt x="50" y="17"/>
                </a:cubicBezTo>
                <a:cubicBezTo>
                  <a:pt x="53" y="4"/>
                  <a:pt x="58" y="0"/>
                  <a:pt x="70" y="1"/>
                </a:cubicBezTo>
                <a:cubicBezTo>
                  <a:pt x="96" y="2"/>
                  <a:pt x="96" y="1"/>
                  <a:pt x="102" y="28"/>
                </a:cubicBezTo>
                <a:cubicBezTo>
                  <a:pt x="117" y="95"/>
                  <a:pt x="132" y="162"/>
                  <a:pt x="147" y="229"/>
                </a:cubicBezTo>
                <a:cubicBezTo>
                  <a:pt x="149" y="237"/>
                  <a:pt x="148" y="244"/>
                  <a:pt x="137" y="242"/>
                </a:cubicBezTo>
                <a:cubicBezTo>
                  <a:pt x="132" y="241"/>
                  <a:pt x="128" y="242"/>
                  <a:pt x="124" y="242"/>
                </a:cubicBezTo>
                <a:close/>
                <a:moveTo>
                  <a:pt x="77" y="87"/>
                </a:moveTo>
                <a:cubicBezTo>
                  <a:pt x="76" y="87"/>
                  <a:pt x="75" y="88"/>
                  <a:pt x="74" y="88"/>
                </a:cubicBezTo>
                <a:cubicBezTo>
                  <a:pt x="71" y="109"/>
                  <a:pt x="69" y="130"/>
                  <a:pt x="66" y="150"/>
                </a:cubicBezTo>
                <a:cubicBezTo>
                  <a:pt x="65" y="157"/>
                  <a:pt x="66" y="161"/>
                  <a:pt x="74" y="160"/>
                </a:cubicBezTo>
                <a:cubicBezTo>
                  <a:pt x="79" y="159"/>
                  <a:pt x="87" y="163"/>
                  <a:pt x="86" y="152"/>
                </a:cubicBezTo>
                <a:cubicBezTo>
                  <a:pt x="83" y="131"/>
                  <a:pt x="80" y="109"/>
                  <a:pt x="77" y="87"/>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7" name="Freeform 19">
            <a:extLst>
              <a:ext uri="{FF2B5EF4-FFF2-40B4-BE49-F238E27FC236}">
                <a16:creationId xmlns:a16="http://schemas.microsoft.com/office/drawing/2014/main" id="{B7F1F0D4-77CA-474B-92CA-16ADBFE9859E}"/>
              </a:ext>
            </a:extLst>
          </p:cNvPr>
          <p:cNvSpPr>
            <a:spLocks/>
          </p:cNvSpPr>
          <p:nvPr/>
        </p:nvSpPr>
        <p:spPr bwMode="auto">
          <a:xfrm>
            <a:off x="2678113" y="3355976"/>
            <a:ext cx="465137" cy="571500"/>
          </a:xfrm>
          <a:custGeom>
            <a:avLst/>
            <a:gdLst>
              <a:gd name="T0" fmla="*/ 163 w 172"/>
              <a:gd name="T1" fmla="*/ 59 h 211"/>
              <a:gd name="T2" fmla="*/ 163 w 172"/>
              <a:gd name="T3" fmla="*/ 66 h 211"/>
              <a:gd name="T4" fmla="*/ 163 w 172"/>
              <a:gd name="T5" fmla="*/ 69 h 211"/>
              <a:gd name="T6" fmla="*/ 159 w 172"/>
              <a:gd name="T7" fmla="*/ 165 h 211"/>
              <a:gd name="T8" fmla="*/ 165 w 172"/>
              <a:gd name="T9" fmla="*/ 183 h 211"/>
              <a:gd name="T10" fmla="*/ 158 w 172"/>
              <a:gd name="T11" fmla="*/ 202 h 211"/>
              <a:gd name="T12" fmla="*/ 121 w 172"/>
              <a:gd name="T13" fmla="*/ 183 h 211"/>
              <a:gd name="T14" fmla="*/ 104 w 172"/>
              <a:gd name="T15" fmla="*/ 180 h 211"/>
              <a:gd name="T16" fmla="*/ 24 w 172"/>
              <a:gd name="T17" fmla="*/ 189 h 211"/>
              <a:gd name="T18" fmla="*/ 3 w 172"/>
              <a:gd name="T19" fmla="*/ 120 h 211"/>
              <a:gd name="T20" fmla="*/ 63 w 172"/>
              <a:gd name="T21" fmla="*/ 18 h 211"/>
              <a:gd name="T22" fmla="*/ 94 w 172"/>
              <a:gd name="T23" fmla="*/ 4 h 211"/>
              <a:gd name="T24" fmla="*/ 117 w 172"/>
              <a:gd name="T25" fmla="*/ 16 h 211"/>
              <a:gd name="T26" fmla="*/ 106 w 172"/>
              <a:gd name="T27" fmla="*/ 32 h 211"/>
              <a:gd name="T28" fmla="*/ 49 w 172"/>
              <a:gd name="T29" fmla="*/ 123 h 211"/>
              <a:gd name="T30" fmla="*/ 52 w 172"/>
              <a:gd name="T31" fmla="*/ 144 h 211"/>
              <a:gd name="T32" fmla="*/ 88 w 172"/>
              <a:gd name="T33" fmla="*/ 152 h 211"/>
              <a:gd name="T34" fmla="*/ 118 w 172"/>
              <a:gd name="T35" fmla="*/ 85 h 211"/>
              <a:gd name="T36" fmla="*/ 125 w 172"/>
              <a:gd name="T37" fmla="*/ 25 h 211"/>
              <a:gd name="T38" fmla="*/ 162 w 172"/>
              <a:gd name="T39" fmla="*/ 1 h 211"/>
              <a:gd name="T40" fmla="*/ 163 w 172"/>
              <a:gd name="T41"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211">
                <a:moveTo>
                  <a:pt x="163" y="59"/>
                </a:moveTo>
                <a:cubicBezTo>
                  <a:pt x="163" y="62"/>
                  <a:pt x="163" y="64"/>
                  <a:pt x="163" y="66"/>
                </a:cubicBezTo>
                <a:cubicBezTo>
                  <a:pt x="163" y="67"/>
                  <a:pt x="163" y="68"/>
                  <a:pt x="163" y="69"/>
                </a:cubicBezTo>
                <a:cubicBezTo>
                  <a:pt x="159" y="101"/>
                  <a:pt x="159" y="133"/>
                  <a:pt x="159" y="165"/>
                </a:cubicBezTo>
                <a:cubicBezTo>
                  <a:pt x="159" y="172"/>
                  <a:pt x="160" y="178"/>
                  <a:pt x="165" y="183"/>
                </a:cubicBezTo>
                <a:cubicBezTo>
                  <a:pt x="172" y="192"/>
                  <a:pt x="170" y="199"/>
                  <a:pt x="158" y="202"/>
                </a:cubicBezTo>
                <a:cubicBezTo>
                  <a:pt x="140" y="207"/>
                  <a:pt x="128" y="201"/>
                  <a:pt x="121" y="183"/>
                </a:cubicBezTo>
                <a:cubicBezTo>
                  <a:pt x="117" y="170"/>
                  <a:pt x="114" y="168"/>
                  <a:pt x="104" y="180"/>
                </a:cubicBezTo>
                <a:cubicBezTo>
                  <a:pt x="84" y="207"/>
                  <a:pt x="42" y="211"/>
                  <a:pt x="24" y="189"/>
                </a:cubicBezTo>
                <a:cubicBezTo>
                  <a:pt x="9" y="169"/>
                  <a:pt x="0" y="145"/>
                  <a:pt x="3" y="120"/>
                </a:cubicBezTo>
                <a:cubicBezTo>
                  <a:pt x="9" y="78"/>
                  <a:pt x="26" y="42"/>
                  <a:pt x="63" y="18"/>
                </a:cubicBezTo>
                <a:cubicBezTo>
                  <a:pt x="73" y="11"/>
                  <a:pt x="83" y="7"/>
                  <a:pt x="94" y="4"/>
                </a:cubicBezTo>
                <a:cubicBezTo>
                  <a:pt x="106" y="0"/>
                  <a:pt x="112" y="6"/>
                  <a:pt x="117" y="16"/>
                </a:cubicBezTo>
                <a:cubicBezTo>
                  <a:pt x="122" y="27"/>
                  <a:pt x="112" y="29"/>
                  <a:pt x="106" y="32"/>
                </a:cubicBezTo>
                <a:cubicBezTo>
                  <a:pt x="68" y="51"/>
                  <a:pt x="55" y="85"/>
                  <a:pt x="49" y="123"/>
                </a:cubicBezTo>
                <a:cubicBezTo>
                  <a:pt x="48" y="131"/>
                  <a:pt x="50" y="137"/>
                  <a:pt x="52" y="144"/>
                </a:cubicBezTo>
                <a:cubicBezTo>
                  <a:pt x="59" y="164"/>
                  <a:pt x="73" y="168"/>
                  <a:pt x="88" y="152"/>
                </a:cubicBezTo>
                <a:cubicBezTo>
                  <a:pt x="105" y="133"/>
                  <a:pt x="118" y="113"/>
                  <a:pt x="118" y="85"/>
                </a:cubicBezTo>
                <a:cubicBezTo>
                  <a:pt x="118" y="65"/>
                  <a:pt x="119" y="44"/>
                  <a:pt x="125" y="25"/>
                </a:cubicBezTo>
                <a:cubicBezTo>
                  <a:pt x="130" y="4"/>
                  <a:pt x="134" y="2"/>
                  <a:pt x="162" y="1"/>
                </a:cubicBezTo>
                <a:cubicBezTo>
                  <a:pt x="166" y="20"/>
                  <a:pt x="162" y="40"/>
                  <a:pt x="163" y="5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0">
            <a:extLst>
              <a:ext uri="{FF2B5EF4-FFF2-40B4-BE49-F238E27FC236}">
                <a16:creationId xmlns:a16="http://schemas.microsoft.com/office/drawing/2014/main" id="{418B23F4-28FA-45B2-A787-E6924A135150}"/>
              </a:ext>
            </a:extLst>
          </p:cNvPr>
          <p:cNvSpPr>
            <a:spLocks/>
          </p:cNvSpPr>
          <p:nvPr/>
        </p:nvSpPr>
        <p:spPr bwMode="auto">
          <a:xfrm>
            <a:off x="4994275" y="4581526"/>
            <a:ext cx="376237" cy="661988"/>
          </a:xfrm>
          <a:custGeom>
            <a:avLst/>
            <a:gdLst>
              <a:gd name="T0" fmla="*/ 0 w 139"/>
              <a:gd name="T1" fmla="*/ 4 h 245"/>
              <a:gd name="T2" fmla="*/ 44 w 139"/>
              <a:gd name="T3" fmla="*/ 6 h 245"/>
              <a:gd name="T4" fmla="*/ 56 w 139"/>
              <a:gd name="T5" fmla="*/ 45 h 245"/>
              <a:gd name="T6" fmla="*/ 68 w 139"/>
              <a:gd name="T7" fmla="*/ 100 h 245"/>
              <a:gd name="T8" fmla="*/ 90 w 139"/>
              <a:gd name="T9" fmla="*/ 17 h 245"/>
              <a:gd name="T10" fmla="*/ 108 w 139"/>
              <a:gd name="T11" fmla="*/ 4 h 245"/>
              <a:gd name="T12" fmla="*/ 130 w 139"/>
              <a:gd name="T13" fmla="*/ 34 h 245"/>
              <a:gd name="T14" fmla="*/ 95 w 139"/>
              <a:gd name="T15" fmla="*/ 160 h 245"/>
              <a:gd name="T16" fmla="*/ 94 w 139"/>
              <a:gd name="T17" fmla="*/ 230 h 245"/>
              <a:gd name="T18" fmla="*/ 79 w 139"/>
              <a:gd name="T19" fmla="*/ 245 h 245"/>
              <a:gd name="T20" fmla="*/ 46 w 139"/>
              <a:gd name="T21" fmla="*/ 212 h 245"/>
              <a:gd name="T22" fmla="*/ 16 w 139"/>
              <a:gd name="T23" fmla="*/ 59 h 245"/>
              <a:gd name="T24" fmla="*/ 0 w 139"/>
              <a:gd name="T25" fmla="*/ 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245">
                <a:moveTo>
                  <a:pt x="0" y="4"/>
                </a:moveTo>
                <a:cubicBezTo>
                  <a:pt x="15" y="4"/>
                  <a:pt x="32" y="0"/>
                  <a:pt x="44" y="6"/>
                </a:cubicBezTo>
                <a:cubicBezTo>
                  <a:pt x="57" y="12"/>
                  <a:pt x="52" y="31"/>
                  <a:pt x="56" y="45"/>
                </a:cubicBezTo>
                <a:cubicBezTo>
                  <a:pt x="61" y="62"/>
                  <a:pt x="64" y="80"/>
                  <a:pt x="68" y="100"/>
                </a:cubicBezTo>
                <a:cubicBezTo>
                  <a:pt x="80" y="71"/>
                  <a:pt x="83" y="44"/>
                  <a:pt x="90" y="17"/>
                </a:cubicBezTo>
                <a:cubicBezTo>
                  <a:pt x="93" y="6"/>
                  <a:pt x="98" y="4"/>
                  <a:pt x="108" y="4"/>
                </a:cubicBezTo>
                <a:cubicBezTo>
                  <a:pt x="139" y="4"/>
                  <a:pt x="139" y="4"/>
                  <a:pt x="130" y="34"/>
                </a:cubicBezTo>
                <a:cubicBezTo>
                  <a:pt x="118" y="76"/>
                  <a:pt x="106" y="118"/>
                  <a:pt x="95" y="160"/>
                </a:cubicBezTo>
                <a:cubicBezTo>
                  <a:pt x="90" y="183"/>
                  <a:pt x="94" y="207"/>
                  <a:pt x="94" y="230"/>
                </a:cubicBezTo>
                <a:cubicBezTo>
                  <a:pt x="94" y="242"/>
                  <a:pt x="92" y="245"/>
                  <a:pt x="79" y="245"/>
                </a:cubicBezTo>
                <a:cubicBezTo>
                  <a:pt x="46" y="244"/>
                  <a:pt x="44" y="245"/>
                  <a:pt x="46" y="212"/>
                </a:cubicBezTo>
                <a:cubicBezTo>
                  <a:pt x="50" y="158"/>
                  <a:pt x="28" y="110"/>
                  <a:pt x="16" y="59"/>
                </a:cubicBezTo>
                <a:cubicBezTo>
                  <a:pt x="11" y="41"/>
                  <a:pt x="5" y="24"/>
                  <a:pt x="0" y="4"/>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21">
            <a:extLst>
              <a:ext uri="{FF2B5EF4-FFF2-40B4-BE49-F238E27FC236}">
                <a16:creationId xmlns:a16="http://schemas.microsoft.com/office/drawing/2014/main" id="{8B54585A-7E41-4535-A78D-7ED24E472D84}"/>
              </a:ext>
            </a:extLst>
          </p:cNvPr>
          <p:cNvSpPr>
            <a:spLocks/>
          </p:cNvSpPr>
          <p:nvPr/>
        </p:nvSpPr>
        <p:spPr bwMode="auto">
          <a:xfrm>
            <a:off x="2798763" y="4592638"/>
            <a:ext cx="284162" cy="650875"/>
          </a:xfrm>
          <a:custGeom>
            <a:avLst/>
            <a:gdLst>
              <a:gd name="T0" fmla="*/ 50 w 105"/>
              <a:gd name="T1" fmla="*/ 137 h 241"/>
              <a:gd name="T2" fmla="*/ 49 w 105"/>
              <a:gd name="T3" fmla="*/ 195 h 241"/>
              <a:gd name="T4" fmla="*/ 60 w 105"/>
              <a:gd name="T5" fmla="*/ 206 h 241"/>
              <a:gd name="T6" fmla="*/ 78 w 105"/>
              <a:gd name="T7" fmla="*/ 206 h 241"/>
              <a:gd name="T8" fmla="*/ 102 w 105"/>
              <a:gd name="T9" fmla="*/ 234 h 241"/>
              <a:gd name="T10" fmla="*/ 94 w 105"/>
              <a:gd name="T11" fmla="*/ 241 h 241"/>
              <a:gd name="T12" fmla="*/ 9 w 105"/>
              <a:gd name="T13" fmla="*/ 241 h 241"/>
              <a:gd name="T14" fmla="*/ 0 w 105"/>
              <a:gd name="T15" fmla="*/ 231 h 241"/>
              <a:gd name="T16" fmla="*/ 0 w 105"/>
              <a:gd name="T17" fmla="*/ 10 h 241"/>
              <a:gd name="T18" fmla="*/ 10 w 105"/>
              <a:gd name="T19" fmla="*/ 0 h 241"/>
              <a:gd name="T20" fmla="*/ 92 w 105"/>
              <a:gd name="T21" fmla="*/ 0 h 241"/>
              <a:gd name="T22" fmla="*/ 102 w 105"/>
              <a:gd name="T23" fmla="*/ 10 h 241"/>
              <a:gd name="T24" fmla="*/ 77 w 105"/>
              <a:gd name="T25" fmla="*/ 35 h 241"/>
              <a:gd name="T26" fmla="*/ 59 w 105"/>
              <a:gd name="T27" fmla="*/ 35 h 241"/>
              <a:gd name="T28" fmla="*/ 49 w 105"/>
              <a:gd name="T29" fmla="*/ 45 h 241"/>
              <a:gd name="T30" fmla="*/ 49 w 105"/>
              <a:gd name="T31" fmla="*/ 81 h 241"/>
              <a:gd name="T32" fmla="*/ 66 w 105"/>
              <a:gd name="T33" fmla="*/ 99 h 241"/>
              <a:gd name="T34" fmla="*/ 86 w 105"/>
              <a:gd name="T35" fmla="*/ 104 h 241"/>
              <a:gd name="T36" fmla="*/ 86 w 105"/>
              <a:gd name="T37" fmla="*/ 130 h 241"/>
              <a:gd name="T38" fmla="*/ 85 w 105"/>
              <a:gd name="T39" fmla="*/ 133 h 241"/>
              <a:gd name="T40" fmla="*/ 50 w 105"/>
              <a:gd name="T41" fmla="*/ 137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241">
                <a:moveTo>
                  <a:pt x="50" y="137"/>
                </a:moveTo>
                <a:cubicBezTo>
                  <a:pt x="50" y="156"/>
                  <a:pt x="50" y="176"/>
                  <a:pt x="49" y="195"/>
                </a:cubicBezTo>
                <a:cubicBezTo>
                  <a:pt x="49" y="204"/>
                  <a:pt x="52" y="207"/>
                  <a:pt x="60" y="206"/>
                </a:cubicBezTo>
                <a:cubicBezTo>
                  <a:pt x="66" y="206"/>
                  <a:pt x="72" y="206"/>
                  <a:pt x="78" y="206"/>
                </a:cubicBezTo>
                <a:cubicBezTo>
                  <a:pt x="103" y="206"/>
                  <a:pt x="105" y="208"/>
                  <a:pt x="102" y="234"/>
                </a:cubicBezTo>
                <a:cubicBezTo>
                  <a:pt x="101" y="240"/>
                  <a:pt x="99" y="241"/>
                  <a:pt x="94" y="241"/>
                </a:cubicBezTo>
                <a:cubicBezTo>
                  <a:pt x="65" y="241"/>
                  <a:pt x="37" y="241"/>
                  <a:pt x="9" y="241"/>
                </a:cubicBezTo>
                <a:cubicBezTo>
                  <a:pt x="1" y="241"/>
                  <a:pt x="0" y="238"/>
                  <a:pt x="0" y="231"/>
                </a:cubicBezTo>
                <a:cubicBezTo>
                  <a:pt x="1" y="158"/>
                  <a:pt x="1" y="84"/>
                  <a:pt x="0" y="10"/>
                </a:cubicBezTo>
                <a:cubicBezTo>
                  <a:pt x="0" y="2"/>
                  <a:pt x="3" y="0"/>
                  <a:pt x="10" y="0"/>
                </a:cubicBezTo>
                <a:cubicBezTo>
                  <a:pt x="38" y="0"/>
                  <a:pt x="65" y="1"/>
                  <a:pt x="92" y="0"/>
                </a:cubicBezTo>
                <a:cubicBezTo>
                  <a:pt x="100" y="0"/>
                  <a:pt x="101" y="3"/>
                  <a:pt x="102" y="10"/>
                </a:cubicBezTo>
                <a:cubicBezTo>
                  <a:pt x="102" y="35"/>
                  <a:pt x="103" y="35"/>
                  <a:pt x="77" y="35"/>
                </a:cubicBezTo>
                <a:cubicBezTo>
                  <a:pt x="71" y="35"/>
                  <a:pt x="65" y="36"/>
                  <a:pt x="59" y="35"/>
                </a:cubicBezTo>
                <a:cubicBezTo>
                  <a:pt x="51" y="35"/>
                  <a:pt x="49" y="38"/>
                  <a:pt x="49" y="45"/>
                </a:cubicBezTo>
                <a:cubicBezTo>
                  <a:pt x="50" y="57"/>
                  <a:pt x="50" y="69"/>
                  <a:pt x="49" y="81"/>
                </a:cubicBezTo>
                <a:cubicBezTo>
                  <a:pt x="48" y="95"/>
                  <a:pt x="52" y="101"/>
                  <a:pt x="66" y="99"/>
                </a:cubicBezTo>
                <a:cubicBezTo>
                  <a:pt x="73" y="98"/>
                  <a:pt x="82" y="94"/>
                  <a:pt x="86" y="104"/>
                </a:cubicBezTo>
                <a:cubicBezTo>
                  <a:pt x="85" y="113"/>
                  <a:pt x="85" y="121"/>
                  <a:pt x="86" y="130"/>
                </a:cubicBezTo>
                <a:cubicBezTo>
                  <a:pt x="86" y="131"/>
                  <a:pt x="85" y="132"/>
                  <a:pt x="85" y="133"/>
                </a:cubicBezTo>
                <a:cubicBezTo>
                  <a:pt x="73" y="136"/>
                  <a:pt x="61" y="129"/>
                  <a:pt x="50" y="137"/>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22">
            <a:extLst>
              <a:ext uri="{FF2B5EF4-FFF2-40B4-BE49-F238E27FC236}">
                <a16:creationId xmlns:a16="http://schemas.microsoft.com/office/drawing/2014/main" id="{7DD4E426-72B2-45AB-B99E-16D1CF4A333D}"/>
              </a:ext>
            </a:extLst>
          </p:cNvPr>
          <p:cNvSpPr>
            <a:spLocks/>
          </p:cNvSpPr>
          <p:nvPr/>
        </p:nvSpPr>
        <p:spPr bwMode="auto">
          <a:xfrm>
            <a:off x="1993900" y="4589463"/>
            <a:ext cx="338137" cy="657225"/>
          </a:xfrm>
          <a:custGeom>
            <a:avLst/>
            <a:gdLst>
              <a:gd name="T0" fmla="*/ 39 w 125"/>
              <a:gd name="T1" fmla="*/ 141 h 243"/>
              <a:gd name="T2" fmla="*/ 39 w 125"/>
              <a:gd name="T3" fmla="*/ 53 h 243"/>
              <a:gd name="T4" fmla="*/ 25 w 125"/>
              <a:gd name="T5" fmla="*/ 39 h 243"/>
              <a:gd name="T6" fmla="*/ 4 w 125"/>
              <a:gd name="T7" fmla="*/ 36 h 243"/>
              <a:gd name="T8" fmla="*/ 3 w 125"/>
              <a:gd name="T9" fmla="*/ 5 h 243"/>
              <a:gd name="T10" fmla="*/ 11 w 125"/>
              <a:gd name="T11" fmla="*/ 1 h 243"/>
              <a:gd name="T12" fmla="*/ 112 w 125"/>
              <a:gd name="T13" fmla="*/ 1 h 243"/>
              <a:gd name="T14" fmla="*/ 123 w 125"/>
              <a:gd name="T15" fmla="*/ 11 h 243"/>
              <a:gd name="T16" fmla="*/ 123 w 125"/>
              <a:gd name="T17" fmla="*/ 24 h 243"/>
              <a:gd name="T18" fmla="*/ 108 w 125"/>
              <a:gd name="T19" fmla="*/ 39 h 243"/>
              <a:gd name="T20" fmla="*/ 89 w 125"/>
              <a:gd name="T21" fmla="*/ 57 h 243"/>
              <a:gd name="T22" fmla="*/ 90 w 125"/>
              <a:gd name="T23" fmla="*/ 228 h 243"/>
              <a:gd name="T24" fmla="*/ 77 w 125"/>
              <a:gd name="T25" fmla="*/ 242 h 243"/>
              <a:gd name="T26" fmla="*/ 39 w 125"/>
              <a:gd name="T27" fmla="*/ 204 h 243"/>
              <a:gd name="T28" fmla="*/ 39 w 125"/>
              <a:gd name="T29" fmla="*/ 14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5" h="243">
                <a:moveTo>
                  <a:pt x="39" y="141"/>
                </a:moveTo>
                <a:cubicBezTo>
                  <a:pt x="39" y="111"/>
                  <a:pt x="38" y="82"/>
                  <a:pt x="39" y="53"/>
                </a:cubicBezTo>
                <a:cubicBezTo>
                  <a:pt x="40" y="41"/>
                  <a:pt x="36" y="38"/>
                  <a:pt x="25" y="39"/>
                </a:cubicBezTo>
                <a:cubicBezTo>
                  <a:pt x="17" y="39"/>
                  <a:pt x="6" y="43"/>
                  <a:pt x="4" y="36"/>
                </a:cubicBezTo>
                <a:cubicBezTo>
                  <a:pt x="0" y="27"/>
                  <a:pt x="2" y="16"/>
                  <a:pt x="3" y="5"/>
                </a:cubicBezTo>
                <a:cubicBezTo>
                  <a:pt x="3" y="0"/>
                  <a:pt x="8" y="1"/>
                  <a:pt x="11" y="1"/>
                </a:cubicBezTo>
                <a:cubicBezTo>
                  <a:pt x="45" y="1"/>
                  <a:pt x="79" y="1"/>
                  <a:pt x="112" y="1"/>
                </a:cubicBezTo>
                <a:cubicBezTo>
                  <a:pt x="120" y="1"/>
                  <a:pt x="124" y="3"/>
                  <a:pt x="123" y="11"/>
                </a:cubicBezTo>
                <a:cubicBezTo>
                  <a:pt x="122" y="15"/>
                  <a:pt x="122" y="20"/>
                  <a:pt x="123" y="24"/>
                </a:cubicBezTo>
                <a:cubicBezTo>
                  <a:pt x="125" y="36"/>
                  <a:pt x="120" y="41"/>
                  <a:pt x="108" y="39"/>
                </a:cubicBezTo>
                <a:cubicBezTo>
                  <a:pt x="92" y="36"/>
                  <a:pt x="89" y="43"/>
                  <a:pt x="89" y="57"/>
                </a:cubicBezTo>
                <a:cubicBezTo>
                  <a:pt x="90" y="114"/>
                  <a:pt x="89" y="171"/>
                  <a:pt x="90" y="228"/>
                </a:cubicBezTo>
                <a:cubicBezTo>
                  <a:pt x="90" y="238"/>
                  <a:pt x="88" y="242"/>
                  <a:pt x="77" y="242"/>
                </a:cubicBezTo>
                <a:cubicBezTo>
                  <a:pt x="39" y="242"/>
                  <a:pt x="39" y="243"/>
                  <a:pt x="39" y="204"/>
                </a:cubicBezTo>
                <a:cubicBezTo>
                  <a:pt x="39" y="183"/>
                  <a:pt x="39" y="162"/>
                  <a:pt x="39" y="141"/>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23">
            <a:extLst>
              <a:ext uri="{FF2B5EF4-FFF2-40B4-BE49-F238E27FC236}">
                <a16:creationId xmlns:a16="http://schemas.microsoft.com/office/drawing/2014/main" id="{2DE99C16-C407-45FB-993A-5A5AF4027277}"/>
              </a:ext>
            </a:extLst>
          </p:cNvPr>
          <p:cNvSpPr>
            <a:spLocks/>
          </p:cNvSpPr>
          <p:nvPr/>
        </p:nvSpPr>
        <p:spPr bwMode="auto">
          <a:xfrm>
            <a:off x="1363663" y="4589463"/>
            <a:ext cx="285750" cy="657225"/>
          </a:xfrm>
          <a:custGeom>
            <a:avLst/>
            <a:gdLst>
              <a:gd name="T0" fmla="*/ 86 w 106"/>
              <a:gd name="T1" fmla="*/ 101 h 243"/>
              <a:gd name="T2" fmla="*/ 82 w 106"/>
              <a:gd name="T3" fmla="*/ 135 h 243"/>
              <a:gd name="T4" fmla="*/ 59 w 106"/>
              <a:gd name="T5" fmla="*/ 135 h 243"/>
              <a:gd name="T6" fmla="*/ 53 w 106"/>
              <a:gd name="T7" fmla="*/ 135 h 243"/>
              <a:gd name="T8" fmla="*/ 50 w 106"/>
              <a:gd name="T9" fmla="*/ 138 h 243"/>
              <a:gd name="T10" fmla="*/ 50 w 106"/>
              <a:gd name="T11" fmla="*/ 230 h 243"/>
              <a:gd name="T12" fmla="*/ 38 w 106"/>
              <a:gd name="T13" fmla="*/ 242 h 243"/>
              <a:gd name="T14" fmla="*/ 1 w 106"/>
              <a:gd name="T15" fmla="*/ 206 h 243"/>
              <a:gd name="T16" fmla="*/ 0 w 106"/>
              <a:gd name="T17" fmla="*/ 15 h 243"/>
              <a:gd name="T18" fmla="*/ 15 w 106"/>
              <a:gd name="T19" fmla="*/ 1 h 243"/>
              <a:gd name="T20" fmla="*/ 88 w 106"/>
              <a:gd name="T21" fmla="*/ 1 h 243"/>
              <a:gd name="T22" fmla="*/ 101 w 106"/>
              <a:gd name="T23" fmla="*/ 18 h 243"/>
              <a:gd name="T24" fmla="*/ 89 w 106"/>
              <a:gd name="T25" fmla="*/ 37 h 243"/>
              <a:gd name="T26" fmla="*/ 52 w 106"/>
              <a:gd name="T27" fmla="*/ 39 h 243"/>
              <a:gd name="T28" fmla="*/ 50 w 106"/>
              <a:gd name="T29" fmla="*/ 76 h 243"/>
              <a:gd name="T30" fmla="*/ 81 w 106"/>
              <a:gd name="T31" fmla="*/ 99 h 243"/>
              <a:gd name="T32" fmla="*/ 86 w 106"/>
              <a:gd name="T33" fmla="*/ 10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43">
                <a:moveTo>
                  <a:pt x="86" y="101"/>
                </a:moveTo>
                <a:cubicBezTo>
                  <a:pt x="85" y="113"/>
                  <a:pt x="90" y="125"/>
                  <a:pt x="82" y="135"/>
                </a:cubicBezTo>
                <a:cubicBezTo>
                  <a:pt x="75" y="134"/>
                  <a:pt x="67" y="134"/>
                  <a:pt x="59" y="135"/>
                </a:cubicBezTo>
                <a:cubicBezTo>
                  <a:pt x="57" y="135"/>
                  <a:pt x="55" y="135"/>
                  <a:pt x="53" y="135"/>
                </a:cubicBezTo>
                <a:cubicBezTo>
                  <a:pt x="51" y="135"/>
                  <a:pt x="50" y="136"/>
                  <a:pt x="50" y="138"/>
                </a:cubicBezTo>
                <a:cubicBezTo>
                  <a:pt x="50" y="169"/>
                  <a:pt x="49" y="200"/>
                  <a:pt x="50" y="230"/>
                </a:cubicBezTo>
                <a:cubicBezTo>
                  <a:pt x="50" y="240"/>
                  <a:pt x="47" y="242"/>
                  <a:pt x="38" y="242"/>
                </a:cubicBezTo>
                <a:cubicBezTo>
                  <a:pt x="1" y="243"/>
                  <a:pt x="1" y="243"/>
                  <a:pt x="1" y="206"/>
                </a:cubicBezTo>
                <a:cubicBezTo>
                  <a:pt x="1" y="142"/>
                  <a:pt x="1" y="79"/>
                  <a:pt x="0" y="15"/>
                </a:cubicBezTo>
                <a:cubicBezTo>
                  <a:pt x="0" y="4"/>
                  <a:pt x="3" y="0"/>
                  <a:pt x="15" y="1"/>
                </a:cubicBezTo>
                <a:cubicBezTo>
                  <a:pt x="39" y="2"/>
                  <a:pt x="63" y="2"/>
                  <a:pt x="88" y="1"/>
                </a:cubicBezTo>
                <a:cubicBezTo>
                  <a:pt x="102" y="0"/>
                  <a:pt x="102" y="8"/>
                  <a:pt x="101" y="18"/>
                </a:cubicBezTo>
                <a:cubicBezTo>
                  <a:pt x="101" y="26"/>
                  <a:pt x="106" y="38"/>
                  <a:pt x="89" y="37"/>
                </a:cubicBezTo>
                <a:cubicBezTo>
                  <a:pt x="76" y="36"/>
                  <a:pt x="60" y="32"/>
                  <a:pt x="52" y="39"/>
                </a:cubicBezTo>
                <a:cubicBezTo>
                  <a:pt x="44" y="46"/>
                  <a:pt x="50" y="63"/>
                  <a:pt x="50" y="76"/>
                </a:cubicBezTo>
                <a:cubicBezTo>
                  <a:pt x="49" y="100"/>
                  <a:pt x="50" y="100"/>
                  <a:pt x="81" y="99"/>
                </a:cubicBezTo>
                <a:cubicBezTo>
                  <a:pt x="83" y="100"/>
                  <a:pt x="84" y="101"/>
                  <a:pt x="86" y="101"/>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2" name="Freeform 24">
            <a:extLst>
              <a:ext uri="{FF2B5EF4-FFF2-40B4-BE49-F238E27FC236}">
                <a16:creationId xmlns:a16="http://schemas.microsoft.com/office/drawing/2014/main" id="{BDA8AB2B-D37F-4A0E-8425-6239E7986924}"/>
              </a:ext>
            </a:extLst>
          </p:cNvPr>
          <p:cNvSpPr>
            <a:spLocks/>
          </p:cNvSpPr>
          <p:nvPr/>
        </p:nvSpPr>
        <p:spPr bwMode="auto">
          <a:xfrm>
            <a:off x="4254500" y="5630863"/>
            <a:ext cx="884237" cy="269875"/>
          </a:xfrm>
          <a:custGeom>
            <a:avLst/>
            <a:gdLst>
              <a:gd name="T0" fmla="*/ 41 w 327"/>
              <a:gd name="T1" fmla="*/ 0 h 100"/>
              <a:gd name="T2" fmla="*/ 162 w 327"/>
              <a:gd name="T3" fmla="*/ 28 h 100"/>
              <a:gd name="T4" fmla="*/ 252 w 327"/>
              <a:gd name="T5" fmla="*/ 46 h 100"/>
              <a:gd name="T6" fmla="*/ 294 w 327"/>
              <a:gd name="T7" fmla="*/ 40 h 100"/>
              <a:gd name="T8" fmla="*/ 319 w 327"/>
              <a:gd name="T9" fmla="*/ 44 h 100"/>
              <a:gd name="T10" fmla="*/ 316 w 327"/>
              <a:gd name="T11" fmla="*/ 79 h 100"/>
              <a:gd name="T12" fmla="*/ 257 w 327"/>
              <a:gd name="T13" fmla="*/ 96 h 100"/>
              <a:gd name="T14" fmla="*/ 132 w 327"/>
              <a:gd name="T15" fmla="*/ 48 h 100"/>
              <a:gd name="T16" fmla="*/ 16 w 327"/>
              <a:gd name="T17" fmla="*/ 20 h 100"/>
              <a:gd name="T18" fmla="*/ 1 w 327"/>
              <a:gd name="T19" fmla="*/ 14 h 100"/>
              <a:gd name="T20" fmla="*/ 14 w 327"/>
              <a:gd name="T21" fmla="*/ 3 h 100"/>
              <a:gd name="T22" fmla="*/ 41 w 327"/>
              <a:gd name="T2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7" h="100">
                <a:moveTo>
                  <a:pt x="41" y="0"/>
                </a:moveTo>
                <a:cubicBezTo>
                  <a:pt x="81" y="2"/>
                  <a:pt x="122" y="14"/>
                  <a:pt x="162" y="28"/>
                </a:cubicBezTo>
                <a:cubicBezTo>
                  <a:pt x="192" y="38"/>
                  <a:pt x="221" y="45"/>
                  <a:pt x="252" y="46"/>
                </a:cubicBezTo>
                <a:cubicBezTo>
                  <a:pt x="267" y="46"/>
                  <a:pt x="280" y="44"/>
                  <a:pt x="294" y="40"/>
                </a:cubicBezTo>
                <a:cubicBezTo>
                  <a:pt x="302" y="38"/>
                  <a:pt x="312" y="30"/>
                  <a:pt x="319" y="44"/>
                </a:cubicBezTo>
                <a:cubicBezTo>
                  <a:pt x="327" y="57"/>
                  <a:pt x="326" y="68"/>
                  <a:pt x="316" y="79"/>
                </a:cubicBezTo>
                <a:cubicBezTo>
                  <a:pt x="300" y="99"/>
                  <a:pt x="279" y="100"/>
                  <a:pt x="257" y="96"/>
                </a:cubicBezTo>
                <a:cubicBezTo>
                  <a:pt x="212" y="88"/>
                  <a:pt x="173" y="65"/>
                  <a:pt x="132" y="48"/>
                </a:cubicBezTo>
                <a:cubicBezTo>
                  <a:pt x="95" y="33"/>
                  <a:pt x="58" y="18"/>
                  <a:pt x="16" y="20"/>
                </a:cubicBezTo>
                <a:cubicBezTo>
                  <a:pt x="10" y="20"/>
                  <a:pt x="1" y="22"/>
                  <a:pt x="1" y="14"/>
                </a:cubicBezTo>
                <a:cubicBezTo>
                  <a:pt x="0" y="6"/>
                  <a:pt x="8" y="4"/>
                  <a:pt x="14" y="3"/>
                </a:cubicBezTo>
                <a:cubicBezTo>
                  <a:pt x="23" y="0"/>
                  <a:pt x="31" y="1"/>
                  <a:pt x="41"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25">
            <a:extLst>
              <a:ext uri="{FF2B5EF4-FFF2-40B4-BE49-F238E27FC236}">
                <a16:creationId xmlns:a16="http://schemas.microsoft.com/office/drawing/2014/main" id="{B3530710-58EE-4984-A1D3-D39FFA9CC9D2}"/>
              </a:ext>
            </a:extLst>
          </p:cNvPr>
          <p:cNvSpPr>
            <a:spLocks/>
          </p:cNvSpPr>
          <p:nvPr/>
        </p:nvSpPr>
        <p:spPr bwMode="auto">
          <a:xfrm>
            <a:off x="1730375" y="5627688"/>
            <a:ext cx="893762" cy="269875"/>
          </a:xfrm>
          <a:custGeom>
            <a:avLst/>
            <a:gdLst>
              <a:gd name="T0" fmla="*/ 330 w 330"/>
              <a:gd name="T1" fmla="*/ 16 h 100"/>
              <a:gd name="T2" fmla="*/ 263 w 330"/>
              <a:gd name="T3" fmla="*/ 25 h 100"/>
              <a:gd name="T4" fmla="*/ 172 w 330"/>
              <a:gd name="T5" fmla="*/ 59 h 100"/>
              <a:gd name="T6" fmla="*/ 73 w 330"/>
              <a:gd name="T7" fmla="*/ 96 h 100"/>
              <a:gd name="T8" fmla="*/ 21 w 330"/>
              <a:gd name="T9" fmla="*/ 89 h 100"/>
              <a:gd name="T10" fmla="*/ 11 w 330"/>
              <a:gd name="T11" fmla="*/ 43 h 100"/>
              <a:gd name="T12" fmla="*/ 26 w 330"/>
              <a:gd name="T13" fmla="*/ 38 h 100"/>
              <a:gd name="T14" fmla="*/ 144 w 330"/>
              <a:gd name="T15" fmla="*/ 35 h 100"/>
              <a:gd name="T16" fmla="*/ 267 w 330"/>
              <a:gd name="T17" fmla="*/ 3 h 100"/>
              <a:gd name="T18" fmla="*/ 315 w 330"/>
              <a:gd name="T19" fmla="*/ 4 h 100"/>
              <a:gd name="T20" fmla="*/ 330 w 330"/>
              <a:gd name="T21"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100">
                <a:moveTo>
                  <a:pt x="330" y="16"/>
                </a:moveTo>
                <a:cubicBezTo>
                  <a:pt x="307" y="23"/>
                  <a:pt x="284" y="20"/>
                  <a:pt x="263" y="25"/>
                </a:cubicBezTo>
                <a:cubicBezTo>
                  <a:pt x="231" y="32"/>
                  <a:pt x="202" y="46"/>
                  <a:pt x="172" y="59"/>
                </a:cubicBezTo>
                <a:cubicBezTo>
                  <a:pt x="140" y="74"/>
                  <a:pt x="108" y="89"/>
                  <a:pt x="73" y="96"/>
                </a:cubicBezTo>
                <a:cubicBezTo>
                  <a:pt x="54" y="100"/>
                  <a:pt x="37" y="100"/>
                  <a:pt x="21" y="89"/>
                </a:cubicBezTo>
                <a:cubicBezTo>
                  <a:pt x="4" y="77"/>
                  <a:pt x="0" y="59"/>
                  <a:pt x="11" y="43"/>
                </a:cubicBezTo>
                <a:cubicBezTo>
                  <a:pt x="15" y="37"/>
                  <a:pt x="20" y="36"/>
                  <a:pt x="26" y="38"/>
                </a:cubicBezTo>
                <a:cubicBezTo>
                  <a:pt x="66" y="53"/>
                  <a:pt x="105" y="46"/>
                  <a:pt x="144" y="35"/>
                </a:cubicBezTo>
                <a:cubicBezTo>
                  <a:pt x="185" y="24"/>
                  <a:pt x="225" y="8"/>
                  <a:pt x="267" y="3"/>
                </a:cubicBezTo>
                <a:cubicBezTo>
                  <a:pt x="283" y="1"/>
                  <a:pt x="299" y="0"/>
                  <a:pt x="315" y="4"/>
                </a:cubicBezTo>
                <a:cubicBezTo>
                  <a:pt x="322" y="6"/>
                  <a:pt x="327" y="7"/>
                  <a:pt x="330" y="1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6">
            <a:extLst>
              <a:ext uri="{FF2B5EF4-FFF2-40B4-BE49-F238E27FC236}">
                <a16:creationId xmlns:a16="http://schemas.microsoft.com/office/drawing/2014/main" id="{E0675AF9-720D-44EF-B864-C8E51102A7BD}"/>
              </a:ext>
            </a:extLst>
          </p:cNvPr>
          <p:cNvSpPr>
            <a:spLocks/>
          </p:cNvSpPr>
          <p:nvPr/>
        </p:nvSpPr>
        <p:spPr bwMode="auto">
          <a:xfrm>
            <a:off x="2201863" y="2371726"/>
            <a:ext cx="554037" cy="530225"/>
          </a:xfrm>
          <a:custGeom>
            <a:avLst/>
            <a:gdLst>
              <a:gd name="T0" fmla="*/ 205 w 205"/>
              <a:gd name="T1" fmla="*/ 196 h 196"/>
              <a:gd name="T2" fmla="*/ 172 w 205"/>
              <a:gd name="T3" fmla="*/ 178 h 196"/>
              <a:gd name="T4" fmla="*/ 81 w 205"/>
              <a:gd name="T5" fmla="*/ 112 h 196"/>
              <a:gd name="T6" fmla="*/ 29 w 205"/>
              <a:gd name="T7" fmla="*/ 66 h 196"/>
              <a:gd name="T8" fmla="*/ 7 w 205"/>
              <a:gd name="T9" fmla="*/ 37 h 196"/>
              <a:gd name="T10" fmla="*/ 10 w 205"/>
              <a:gd name="T11" fmla="*/ 8 h 196"/>
              <a:gd name="T12" fmla="*/ 37 w 205"/>
              <a:gd name="T13" fmla="*/ 14 h 196"/>
              <a:gd name="T14" fmla="*/ 152 w 205"/>
              <a:gd name="T15" fmla="*/ 136 h 196"/>
              <a:gd name="T16" fmla="*/ 195 w 205"/>
              <a:gd name="T17" fmla="*/ 182 h 196"/>
              <a:gd name="T18" fmla="*/ 205 w 205"/>
              <a:gd name="T19"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5" h="196">
                <a:moveTo>
                  <a:pt x="205" y="196"/>
                </a:moveTo>
                <a:cubicBezTo>
                  <a:pt x="191" y="195"/>
                  <a:pt x="182" y="185"/>
                  <a:pt x="172" y="178"/>
                </a:cubicBezTo>
                <a:cubicBezTo>
                  <a:pt x="141" y="157"/>
                  <a:pt x="110" y="137"/>
                  <a:pt x="81" y="112"/>
                </a:cubicBezTo>
                <a:cubicBezTo>
                  <a:pt x="64" y="97"/>
                  <a:pt x="45" y="83"/>
                  <a:pt x="29" y="66"/>
                </a:cubicBezTo>
                <a:cubicBezTo>
                  <a:pt x="20" y="57"/>
                  <a:pt x="12" y="48"/>
                  <a:pt x="7" y="37"/>
                </a:cubicBezTo>
                <a:cubicBezTo>
                  <a:pt x="2" y="27"/>
                  <a:pt x="0" y="15"/>
                  <a:pt x="10" y="8"/>
                </a:cubicBezTo>
                <a:cubicBezTo>
                  <a:pt x="20" y="0"/>
                  <a:pt x="30" y="7"/>
                  <a:pt x="37" y="14"/>
                </a:cubicBezTo>
                <a:cubicBezTo>
                  <a:pt x="76" y="54"/>
                  <a:pt x="114" y="95"/>
                  <a:pt x="152" y="136"/>
                </a:cubicBezTo>
                <a:cubicBezTo>
                  <a:pt x="166" y="151"/>
                  <a:pt x="181" y="166"/>
                  <a:pt x="195" y="182"/>
                </a:cubicBezTo>
                <a:cubicBezTo>
                  <a:pt x="199" y="186"/>
                  <a:pt x="204" y="188"/>
                  <a:pt x="205" y="196"/>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5" name="Freeform 27">
            <a:extLst>
              <a:ext uri="{FF2B5EF4-FFF2-40B4-BE49-F238E27FC236}">
                <a16:creationId xmlns:a16="http://schemas.microsoft.com/office/drawing/2014/main" id="{BCC6D2EA-08DF-47C0-BDDD-92D41060283E}"/>
              </a:ext>
            </a:extLst>
          </p:cNvPr>
          <p:cNvSpPr>
            <a:spLocks/>
          </p:cNvSpPr>
          <p:nvPr/>
        </p:nvSpPr>
        <p:spPr bwMode="auto">
          <a:xfrm>
            <a:off x="3917950" y="2382838"/>
            <a:ext cx="573087" cy="527050"/>
          </a:xfrm>
          <a:custGeom>
            <a:avLst/>
            <a:gdLst>
              <a:gd name="T0" fmla="*/ 0 w 212"/>
              <a:gd name="T1" fmla="*/ 195 h 195"/>
              <a:gd name="T2" fmla="*/ 42 w 212"/>
              <a:gd name="T3" fmla="*/ 149 h 195"/>
              <a:gd name="T4" fmla="*/ 173 w 212"/>
              <a:gd name="T5" fmla="*/ 11 h 195"/>
              <a:gd name="T6" fmla="*/ 191 w 212"/>
              <a:gd name="T7" fmla="*/ 1 h 195"/>
              <a:gd name="T8" fmla="*/ 207 w 212"/>
              <a:gd name="T9" fmla="*/ 27 h 195"/>
              <a:gd name="T10" fmla="*/ 196 w 212"/>
              <a:gd name="T11" fmla="*/ 46 h 195"/>
              <a:gd name="T12" fmla="*/ 7 w 212"/>
              <a:gd name="T13" fmla="*/ 194 h 195"/>
              <a:gd name="T14" fmla="*/ 0 w 212"/>
              <a:gd name="T15" fmla="*/ 195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195">
                <a:moveTo>
                  <a:pt x="0" y="195"/>
                </a:moveTo>
                <a:cubicBezTo>
                  <a:pt x="13" y="178"/>
                  <a:pt x="29" y="164"/>
                  <a:pt x="42" y="149"/>
                </a:cubicBezTo>
                <a:cubicBezTo>
                  <a:pt x="84" y="102"/>
                  <a:pt x="129" y="57"/>
                  <a:pt x="173" y="11"/>
                </a:cubicBezTo>
                <a:cubicBezTo>
                  <a:pt x="178" y="5"/>
                  <a:pt x="183" y="0"/>
                  <a:pt x="191" y="1"/>
                </a:cubicBezTo>
                <a:cubicBezTo>
                  <a:pt x="204" y="2"/>
                  <a:pt x="212" y="14"/>
                  <a:pt x="207" y="27"/>
                </a:cubicBezTo>
                <a:cubicBezTo>
                  <a:pt x="205" y="34"/>
                  <a:pt x="201" y="40"/>
                  <a:pt x="196" y="46"/>
                </a:cubicBezTo>
                <a:cubicBezTo>
                  <a:pt x="141" y="106"/>
                  <a:pt x="75" y="151"/>
                  <a:pt x="7" y="194"/>
                </a:cubicBezTo>
                <a:cubicBezTo>
                  <a:pt x="6" y="195"/>
                  <a:pt x="3" y="195"/>
                  <a:pt x="0" y="195"/>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28">
            <a:extLst>
              <a:ext uri="{FF2B5EF4-FFF2-40B4-BE49-F238E27FC236}">
                <a16:creationId xmlns:a16="http://schemas.microsoft.com/office/drawing/2014/main" id="{1BB5A4E0-8F37-45B0-8CEA-B347E87151F1}"/>
              </a:ext>
            </a:extLst>
          </p:cNvPr>
          <p:cNvSpPr>
            <a:spLocks/>
          </p:cNvSpPr>
          <p:nvPr/>
        </p:nvSpPr>
        <p:spPr bwMode="auto">
          <a:xfrm>
            <a:off x="1709738" y="2543176"/>
            <a:ext cx="676275" cy="428625"/>
          </a:xfrm>
          <a:custGeom>
            <a:avLst/>
            <a:gdLst>
              <a:gd name="T0" fmla="*/ 248 w 250"/>
              <a:gd name="T1" fmla="*/ 159 h 159"/>
              <a:gd name="T2" fmla="*/ 186 w 250"/>
              <a:gd name="T3" fmla="*/ 134 h 159"/>
              <a:gd name="T4" fmla="*/ 47 w 250"/>
              <a:gd name="T5" fmla="*/ 58 h 159"/>
              <a:gd name="T6" fmla="*/ 10 w 250"/>
              <a:gd name="T7" fmla="*/ 33 h 159"/>
              <a:gd name="T8" fmla="*/ 5 w 250"/>
              <a:gd name="T9" fmla="*/ 6 h 159"/>
              <a:gd name="T10" fmla="*/ 15 w 250"/>
              <a:gd name="T11" fmla="*/ 7 h 159"/>
              <a:gd name="T12" fmla="*/ 115 w 250"/>
              <a:gd name="T13" fmla="*/ 60 h 159"/>
              <a:gd name="T14" fmla="*/ 243 w 250"/>
              <a:gd name="T15" fmla="*/ 150 h 159"/>
              <a:gd name="T16" fmla="*/ 250 w 250"/>
              <a:gd name="T17" fmla="*/ 154 h 159"/>
              <a:gd name="T18" fmla="*/ 248 w 250"/>
              <a:gd name="T19"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0" h="159">
                <a:moveTo>
                  <a:pt x="248" y="159"/>
                </a:moveTo>
                <a:cubicBezTo>
                  <a:pt x="226" y="153"/>
                  <a:pt x="206" y="143"/>
                  <a:pt x="186" y="134"/>
                </a:cubicBezTo>
                <a:cubicBezTo>
                  <a:pt x="138" y="113"/>
                  <a:pt x="92" y="86"/>
                  <a:pt x="47" y="58"/>
                </a:cubicBezTo>
                <a:cubicBezTo>
                  <a:pt x="34" y="50"/>
                  <a:pt x="22" y="42"/>
                  <a:pt x="10" y="33"/>
                </a:cubicBezTo>
                <a:cubicBezTo>
                  <a:pt x="0" y="26"/>
                  <a:pt x="3" y="15"/>
                  <a:pt x="5" y="6"/>
                </a:cubicBezTo>
                <a:cubicBezTo>
                  <a:pt x="6" y="0"/>
                  <a:pt x="12" y="5"/>
                  <a:pt x="15" y="7"/>
                </a:cubicBezTo>
                <a:cubicBezTo>
                  <a:pt x="49" y="22"/>
                  <a:pt x="82" y="41"/>
                  <a:pt x="115" y="60"/>
                </a:cubicBezTo>
                <a:cubicBezTo>
                  <a:pt x="160" y="87"/>
                  <a:pt x="202" y="118"/>
                  <a:pt x="243" y="150"/>
                </a:cubicBezTo>
                <a:cubicBezTo>
                  <a:pt x="245" y="152"/>
                  <a:pt x="248" y="153"/>
                  <a:pt x="250" y="154"/>
                </a:cubicBezTo>
                <a:cubicBezTo>
                  <a:pt x="249" y="156"/>
                  <a:pt x="248" y="158"/>
                  <a:pt x="248" y="15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29">
            <a:extLst>
              <a:ext uri="{FF2B5EF4-FFF2-40B4-BE49-F238E27FC236}">
                <a16:creationId xmlns:a16="http://schemas.microsoft.com/office/drawing/2014/main" id="{B3B9518F-2D92-49E4-B100-18FEDBA233EE}"/>
              </a:ext>
            </a:extLst>
          </p:cNvPr>
          <p:cNvSpPr>
            <a:spLocks/>
          </p:cNvSpPr>
          <p:nvPr/>
        </p:nvSpPr>
        <p:spPr bwMode="auto">
          <a:xfrm>
            <a:off x="4210050" y="2540001"/>
            <a:ext cx="690562" cy="431800"/>
          </a:xfrm>
          <a:custGeom>
            <a:avLst/>
            <a:gdLst>
              <a:gd name="T0" fmla="*/ 0 w 255"/>
              <a:gd name="T1" fmla="*/ 159 h 160"/>
              <a:gd name="T2" fmla="*/ 132 w 255"/>
              <a:gd name="T3" fmla="*/ 64 h 160"/>
              <a:gd name="T4" fmla="*/ 232 w 255"/>
              <a:gd name="T5" fmla="*/ 10 h 160"/>
              <a:gd name="T6" fmla="*/ 248 w 255"/>
              <a:gd name="T7" fmla="*/ 7 h 160"/>
              <a:gd name="T8" fmla="*/ 243 w 255"/>
              <a:gd name="T9" fmla="*/ 33 h 160"/>
              <a:gd name="T10" fmla="*/ 167 w 255"/>
              <a:gd name="T11" fmla="*/ 82 h 160"/>
              <a:gd name="T12" fmla="*/ 13 w 255"/>
              <a:gd name="T13" fmla="*/ 158 h 160"/>
              <a:gd name="T14" fmla="*/ 0 w 255"/>
              <a:gd name="T15" fmla="*/ 159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160">
                <a:moveTo>
                  <a:pt x="0" y="159"/>
                </a:moveTo>
                <a:cubicBezTo>
                  <a:pt x="43" y="123"/>
                  <a:pt x="86" y="92"/>
                  <a:pt x="132" y="64"/>
                </a:cubicBezTo>
                <a:cubicBezTo>
                  <a:pt x="165" y="45"/>
                  <a:pt x="197" y="25"/>
                  <a:pt x="232" y="10"/>
                </a:cubicBezTo>
                <a:cubicBezTo>
                  <a:pt x="237" y="7"/>
                  <a:pt x="245" y="0"/>
                  <a:pt x="248" y="7"/>
                </a:cubicBezTo>
                <a:cubicBezTo>
                  <a:pt x="252" y="14"/>
                  <a:pt x="255" y="26"/>
                  <a:pt x="243" y="33"/>
                </a:cubicBezTo>
                <a:cubicBezTo>
                  <a:pt x="218" y="49"/>
                  <a:pt x="193" y="66"/>
                  <a:pt x="167" y="82"/>
                </a:cubicBezTo>
                <a:cubicBezTo>
                  <a:pt x="118" y="111"/>
                  <a:pt x="66" y="136"/>
                  <a:pt x="13" y="158"/>
                </a:cubicBezTo>
                <a:cubicBezTo>
                  <a:pt x="9" y="159"/>
                  <a:pt x="6" y="160"/>
                  <a:pt x="0" y="15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30">
            <a:extLst>
              <a:ext uri="{FF2B5EF4-FFF2-40B4-BE49-F238E27FC236}">
                <a16:creationId xmlns:a16="http://schemas.microsoft.com/office/drawing/2014/main" id="{24325CCE-67DA-4DC5-AABA-6338F759F9DC}"/>
              </a:ext>
            </a:extLst>
          </p:cNvPr>
          <p:cNvSpPr>
            <a:spLocks/>
          </p:cNvSpPr>
          <p:nvPr/>
        </p:nvSpPr>
        <p:spPr bwMode="auto">
          <a:xfrm>
            <a:off x="3517900" y="4578351"/>
            <a:ext cx="119062" cy="207963"/>
          </a:xfrm>
          <a:custGeom>
            <a:avLst/>
            <a:gdLst>
              <a:gd name="T0" fmla="*/ 18 w 44"/>
              <a:gd name="T1" fmla="*/ 44 h 77"/>
              <a:gd name="T2" fmla="*/ 2 w 44"/>
              <a:gd name="T3" fmla="*/ 28 h 77"/>
              <a:gd name="T4" fmla="*/ 2 w 44"/>
              <a:gd name="T5" fmla="*/ 11 h 77"/>
              <a:gd name="T6" fmla="*/ 13 w 44"/>
              <a:gd name="T7" fmla="*/ 1 h 77"/>
              <a:gd name="T8" fmla="*/ 44 w 44"/>
              <a:gd name="T9" fmla="*/ 31 h 77"/>
              <a:gd name="T10" fmla="*/ 37 w 44"/>
              <a:gd name="T11" fmla="*/ 64 h 77"/>
              <a:gd name="T12" fmla="*/ 15 w 44"/>
              <a:gd name="T13" fmla="*/ 75 h 77"/>
              <a:gd name="T14" fmla="*/ 3 w 44"/>
              <a:gd name="T15" fmla="*/ 58 h 77"/>
              <a:gd name="T16" fmla="*/ 18 w 44"/>
              <a:gd name="T17" fmla="*/ 4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7">
                <a:moveTo>
                  <a:pt x="18" y="44"/>
                </a:moveTo>
                <a:cubicBezTo>
                  <a:pt x="3" y="47"/>
                  <a:pt x="1" y="39"/>
                  <a:pt x="2" y="28"/>
                </a:cubicBezTo>
                <a:cubicBezTo>
                  <a:pt x="3" y="22"/>
                  <a:pt x="3" y="17"/>
                  <a:pt x="2" y="11"/>
                </a:cubicBezTo>
                <a:cubicBezTo>
                  <a:pt x="2" y="3"/>
                  <a:pt x="5" y="2"/>
                  <a:pt x="13" y="1"/>
                </a:cubicBezTo>
                <a:cubicBezTo>
                  <a:pt x="44" y="0"/>
                  <a:pt x="44" y="0"/>
                  <a:pt x="44" y="31"/>
                </a:cubicBezTo>
                <a:cubicBezTo>
                  <a:pt x="44" y="43"/>
                  <a:pt x="42" y="54"/>
                  <a:pt x="37" y="64"/>
                </a:cubicBezTo>
                <a:cubicBezTo>
                  <a:pt x="32" y="72"/>
                  <a:pt x="24" y="77"/>
                  <a:pt x="15" y="75"/>
                </a:cubicBezTo>
                <a:cubicBezTo>
                  <a:pt x="6" y="74"/>
                  <a:pt x="5" y="64"/>
                  <a:pt x="3" y="58"/>
                </a:cubicBezTo>
                <a:cubicBezTo>
                  <a:pt x="0" y="49"/>
                  <a:pt x="13" y="51"/>
                  <a:pt x="18" y="44"/>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9" name="Freeform 31">
            <a:extLst>
              <a:ext uri="{FF2B5EF4-FFF2-40B4-BE49-F238E27FC236}">
                <a16:creationId xmlns:a16="http://schemas.microsoft.com/office/drawing/2014/main" id="{08724216-AD66-4813-94A2-D7C7044FBA9E}"/>
              </a:ext>
            </a:extLst>
          </p:cNvPr>
          <p:cNvSpPr>
            <a:spLocks/>
          </p:cNvSpPr>
          <p:nvPr/>
        </p:nvSpPr>
        <p:spPr bwMode="auto">
          <a:xfrm>
            <a:off x="4586288" y="2762251"/>
            <a:ext cx="379412" cy="147638"/>
          </a:xfrm>
          <a:custGeom>
            <a:avLst/>
            <a:gdLst>
              <a:gd name="T0" fmla="*/ 0 w 140"/>
              <a:gd name="T1" fmla="*/ 54 h 55"/>
              <a:gd name="T2" fmla="*/ 87 w 140"/>
              <a:gd name="T3" fmla="*/ 16 h 55"/>
              <a:gd name="T4" fmla="*/ 125 w 140"/>
              <a:gd name="T5" fmla="*/ 6 h 55"/>
              <a:gd name="T6" fmla="*/ 137 w 140"/>
              <a:gd name="T7" fmla="*/ 7 h 55"/>
              <a:gd name="T8" fmla="*/ 128 w 140"/>
              <a:gd name="T9" fmla="*/ 20 h 55"/>
              <a:gd name="T10" fmla="*/ 51 w 140"/>
              <a:gd name="T11" fmla="*/ 45 h 55"/>
              <a:gd name="T12" fmla="*/ 0 w 140"/>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140" h="55">
                <a:moveTo>
                  <a:pt x="0" y="54"/>
                </a:moveTo>
                <a:cubicBezTo>
                  <a:pt x="28" y="38"/>
                  <a:pt x="57" y="26"/>
                  <a:pt x="87" y="16"/>
                </a:cubicBezTo>
                <a:cubicBezTo>
                  <a:pt x="100" y="13"/>
                  <a:pt x="112" y="9"/>
                  <a:pt x="125" y="6"/>
                </a:cubicBezTo>
                <a:cubicBezTo>
                  <a:pt x="129" y="5"/>
                  <a:pt x="134" y="0"/>
                  <a:pt x="137" y="7"/>
                </a:cubicBezTo>
                <a:cubicBezTo>
                  <a:pt x="140" y="14"/>
                  <a:pt x="134" y="18"/>
                  <a:pt x="128" y="20"/>
                </a:cubicBezTo>
                <a:cubicBezTo>
                  <a:pt x="103" y="29"/>
                  <a:pt x="77" y="40"/>
                  <a:pt x="51" y="45"/>
                </a:cubicBezTo>
                <a:cubicBezTo>
                  <a:pt x="34" y="49"/>
                  <a:pt x="18" y="55"/>
                  <a:pt x="0" y="5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32">
            <a:extLst>
              <a:ext uri="{FF2B5EF4-FFF2-40B4-BE49-F238E27FC236}">
                <a16:creationId xmlns:a16="http://schemas.microsoft.com/office/drawing/2014/main" id="{BC2FE629-1B37-4C94-890F-86907D878EF4}"/>
              </a:ext>
            </a:extLst>
          </p:cNvPr>
          <p:cNvSpPr>
            <a:spLocks/>
          </p:cNvSpPr>
          <p:nvPr/>
        </p:nvSpPr>
        <p:spPr bwMode="auto">
          <a:xfrm>
            <a:off x="1644650" y="2771776"/>
            <a:ext cx="365125" cy="136525"/>
          </a:xfrm>
          <a:custGeom>
            <a:avLst/>
            <a:gdLst>
              <a:gd name="T0" fmla="*/ 3 w 135"/>
              <a:gd name="T1" fmla="*/ 0 h 50"/>
              <a:gd name="T2" fmla="*/ 135 w 135"/>
              <a:gd name="T3" fmla="*/ 50 h 50"/>
              <a:gd name="T4" fmla="*/ 37 w 135"/>
              <a:gd name="T5" fmla="*/ 27 h 50"/>
              <a:gd name="T6" fmla="*/ 10 w 135"/>
              <a:gd name="T7" fmla="*/ 16 h 50"/>
              <a:gd name="T8" fmla="*/ 3 w 135"/>
              <a:gd name="T9" fmla="*/ 0 h 50"/>
            </a:gdLst>
            <a:ahLst/>
            <a:cxnLst>
              <a:cxn ang="0">
                <a:pos x="T0" y="T1"/>
              </a:cxn>
              <a:cxn ang="0">
                <a:pos x="T2" y="T3"/>
              </a:cxn>
              <a:cxn ang="0">
                <a:pos x="T4" y="T5"/>
              </a:cxn>
              <a:cxn ang="0">
                <a:pos x="T6" y="T7"/>
              </a:cxn>
              <a:cxn ang="0">
                <a:pos x="T8" y="T9"/>
              </a:cxn>
            </a:cxnLst>
            <a:rect l="0" t="0" r="r" b="b"/>
            <a:pathLst>
              <a:path w="135" h="50">
                <a:moveTo>
                  <a:pt x="3" y="0"/>
                </a:moveTo>
                <a:cubicBezTo>
                  <a:pt x="50" y="11"/>
                  <a:pt x="94" y="26"/>
                  <a:pt x="135" y="50"/>
                </a:cubicBezTo>
                <a:cubicBezTo>
                  <a:pt x="101" y="48"/>
                  <a:pt x="69" y="37"/>
                  <a:pt x="37" y="27"/>
                </a:cubicBezTo>
                <a:cubicBezTo>
                  <a:pt x="28" y="24"/>
                  <a:pt x="19" y="19"/>
                  <a:pt x="10" y="16"/>
                </a:cubicBezTo>
                <a:cubicBezTo>
                  <a:pt x="0" y="14"/>
                  <a:pt x="0" y="9"/>
                  <a:pt x="3"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Rectángulo 50">
            <a:extLst>
              <a:ext uri="{FF2B5EF4-FFF2-40B4-BE49-F238E27FC236}">
                <a16:creationId xmlns:a16="http://schemas.microsoft.com/office/drawing/2014/main" id="{FEE05D39-7A9B-4E6A-8D85-C5A8CCB62975}"/>
              </a:ext>
            </a:extLst>
          </p:cNvPr>
          <p:cNvSpPr/>
          <p:nvPr/>
        </p:nvSpPr>
        <p:spPr>
          <a:xfrm>
            <a:off x="377111" y="820592"/>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1479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9275163E-6ECC-0141-AC91-6287C3EF2F9B}"/>
              </a:ext>
            </a:extLst>
          </p:cNvPr>
          <p:cNvSpPr>
            <a:spLocks noGrp="1"/>
          </p:cNvSpPr>
          <p:nvPr>
            <p:ph type="body" sz="quarter" idx="13"/>
          </p:nvPr>
        </p:nvSpPr>
        <p:spPr/>
        <p:txBody>
          <a:bodyPr/>
          <a:lstStyle/>
          <a:p>
            <a:r>
              <a:rPr lang="es-ES" dirty="0"/>
              <a:t>3</a:t>
            </a:r>
          </a:p>
        </p:txBody>
      </p:sp>
      <p:sp>
        <p:nvSpPr>
          <p:cNvPr id="7" name="Marcador de texto 6">
            <a:extLst>
              <a:ext uri="{FF2B5EF4-FFF2-40B4-BE49-F238E27FC236}">
                <a16:creationId xmlns:a16="http://schemas.microsoft.com/office/drawing/2014/main" id="{0022A873-6668-5F4D-AAA3-57B976D100F3}"/>
              </a:ext>
            </a:extLst>
          </p:cNvPr>
          <p:cNvSpPr>
            <a:spLocks noGrp="1"/>
          </p:cNvSpPr>
          <p:nvPr>
            <p:ph type="body" sz="quarter" idx="15"/>
          </p:nvPr>
        </p:nvSpPr>
        <p:spPr/>
        <p:txBody>
          <a:bodyPr/>
          <a:lstStyle/>
          <a:p>
            <a:r>
              <a:rPr lang="es-ES" dirty="0" err="1"/>
              <a:t>The</a:t>
            </a:r>
            <a:r>
              <a:rPr lang="es-ES" dirty="0"/>
              <a:t> Project   •   </a:t>
            </a:r>
            <a:r>
              <a:rPr lang="en-US" dirty="0"/>
              <a:t>Scope and Approach of Study</a:t>
            </a:r>
            <a:endParaRPr lang="es-ES" dirty="0"/>
          </a:p>
        </p:txBody>
      </p:sp>
      <p:sp>
        <p:nvSpPr>
          <p:cNvPr id="8" name="Marcador de texto 7">
            <a:extLst>
              <a:ext uri="{FF2B5EF4-FFF2-40B4-BE49-F238E27FC236}">
                <a16:creationId xmlns:a16="http://schemas.microsoft.com/office/drawing/2014/main" id="{CE2F1F2C-4056-1F4D-AC47-79584AB9BC6C}"/>
              </a:ext>
            </a:extLst>
          </p:cNvPr>
          <p:cNvSpPr>
            <a:spLocks noGrp="1"/>
          </p:cNvSpPr>
          <p:nvPr>
            <p:ph type="body" sz="quarter" idx="17"/>
          </p:nvPr>
        </p:nvSpPr>
        <p:spPr/>
        <p:txBody>
          <a:bodyPr>
            <a:noAutofit/>
          </a:bodyPr>
          <a:lstStyle/>
          <a:p>
            <a:r>
              <a:rPr lang="en-US" sz="4800" dirty="0">
                <a:solidFill>
                  <a:schemeClr val="accent2"/>
                </a:solidFill>
              </a:rPr>
              <a:t>Scope</a:t>
            </a:r>
            <a:r>
              <a:rPr lang="en-US" sz="4800" dirty="0"/>
              <a:t> and </a:t>
            </a:r>
            <a:r>
              <a:rPr lang="en-US" sz="4800" dirty="0">
                <a:solidFill>
                  <a:schemeClr val="accent2"/>
                </a:solidFill>
              </a:rPr>
              <a:t>Approach</a:t>
            </a:r>
            <a:r>
              <a:rPr lang="en-US" sz="4800" dirty="0"/>
              <a:t> of Study</a:t>
            </a:r>
            <a:endParaRPr lang="es-ES" sz="4800" dirty="0"/>
          </a:p>
        </p:txBody>
      </p:sp>
      <p:sp>
        <p:nvSpPr>
          <p:cNvPr id="12" name="Content Placeholder 2">
            <a:extLst>
              <a:ext uri="{FF2B5EF4-FFF2-40B4-BE49-F238E27FC236}">
                <a16:creationId xmlns:a16="http://schemas.microsoft.com/office/drawing/2014/main" id="{7EE6BD64-DF10-C942-81AD-C8E3711C8116}"/>
              </a:ext>
            </a:extLst>
          </p:cNvPr>
          <p:cNvSpPr txBox="1">
            <a:spLocks/>
          </p:cNvSpPr>
          <p:nvPr/>
        </p:nvSpPr>
        <p:spPr>
          <a:xfrm>
            <a:off x="6201139" y="1996068"/>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Hypothesis</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3" name="Content Placeholder 2">
            <a:extLst>
              <a:ext uri="{FF2B5EF4-FFF2-40B4-BE49-F238E27FC236}">
                <a16:creationId xmlns:a16="http://schemas.microsoft.com/office/drawing/2014/main" id="{B8062A6A-7424-8E46-8B52-72E96C7D12A4}"/>
              </a:ext>
            </a:extLst>
          </p:cNvPr>
          <p:cNvSpPr txBox="1">
            <a:spLocks/>
          </p:cNvSpPr>
          <p:nvPr/>
        </p:nvSpPr>
        <p:spPr>
          <a:xfrm>
            <a:off x="6201139" y="3397865"/>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Objective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4" name="Content Placeholder 2">
            <a:extLst>
              <a:ext uri="{FF2B5EF4-FFF2-40B4-BE49-F238E27FC236}">
                <a16:creationId xmlns:a16="http://schemas.microsoft.com/office/drawing/2014/main" id="{79FEB574-2177-AC46-A53D-112F95B87AA9}"/>
              </a:ext>
            </a:extLst>
          </p:cNvPr>
          <p:cNvSpPr txBox="1">
            <a:spLocks/>
          </p:cNvSpPr>
          <p:nvPr/>
        </p:nvSpPr>
        <p:spPr>
          <a:xfrm>
            <a:off x="6201139" y="4889890"/>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Investigated Parameter Space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9" name="Forma libre 18">
            <a:extLst>
              <a:ext uri="{FF2B5EF4-FFF2-40B4-BE49-F238E27FC236}">
                <a16:creationId xmlns:a16="http://schemas.microsoft.com/office/drawing/2014/main" id="{34CBE239-8911-9848-9188-C3B694792297}"/>
              </a:ext>
            </a:extLst>
          </p:cNvPr>
          <p:cNvSpPr/>
          <p:nvPr/>
        </p:nvSpPr>
        <p:spPr>
          <a:xfrm>
            <a:off x="5687237" y="2151870"/>
            <a:ext cx="301185" cy="322381"/>
          </a:xfrm>
          <a:custGeom>
            <a:avLst/>
            <a:gdLst>
              <a:gd name="connsiteX0" fmla="*/ 4017333 w 5816813"/>
              <a:gd name="connsiteY0" fmla="*/ 717429 h 6226179"/>
              <a:gd name="connsiteX1" fmla="*/ 4184079 w 5816813"/>
              <a:gd name="connsiteY1" fmla="*/ 437184 h 6226179"/>
              <a:gd name="connsiteX2" fmla="*/ 4373244 w 5816813"/>
              <a:gd name="connsiteY2" fmla="*/ 383938 h 6226179"/>
              <a:gd name="connsiteX3" fmla="*/ 4426491 w 5816813"/>
              <a:gd name="connsiteY3" fmla="*/ 573104 h 6226179"/>
              <a:gd name="connsiteX4" fmla="*/ 4259745 w 5816813"/>
              <a:gd name="connsiteY4" fmla="*/ 853348 h 6226179"/>
              <a:gd name="connsiteX5" fmla="*/ 4138534 w 5816813"/>
              <a:gd name="connsiteY5" fmla="*/ 921313 h 6226179"/>
              <a:gd name="connsiteX6" fmla="*/ 4070579 w 5816813"/>
              <a:gd name="connsiteY6" fmla="*/ 905900 h 6226179"/>
              <a:gd name="connsiteX7" fmla="*/ 4017333 w 5816813"/>
              <a:gd name="connsiteY7" fmla="*/ 717429 h 6226179"/>
              <a:gd name="connsiteX8" fmla="*/ 1565875 w 5816813"/>
              <a:gd name="connsiteY8" fmla="*/ 854053 h 6226179"/>
              <a:gd name="connsiteX9" fmla="*/ 1687085 w 5816813"/>
              <a:gd name="connsiteY9" fmla="*/ 922017 h 6226179"/>
              <a:gd name="connsiteX10" fmla="*/ 1755050 w 5816813"/>
              <a:gd name="connsiteY10" fmla="*/ 906604 h 6226179"/>
              <a:gd name="connsiteX11" fmla="*/ 1808296 w 5816813"/>
              <a:gd name="connsiteY11" fmla="*/ 717439 h 6226179"/>
              <a:gd name="connsiteX12" fmla="*/ 1641550 w 5816813"/>
              <a:gd name="connsiteY12" fmla="*/ 437194 h 6226179"/>
              <a:gd name="connsiteX13" fmla="*/ 1452385 w 5816813"/>
              <a:gd name="connsiteY13" fmla="*/ 383948 h 6226179"/>
              <a:gd name="connsiteX14" fmla="*/ 1399139 w 5816813"/>
              <a:gd name="connsiteY14" fmla="*/ 573113 h 6226179"/>
              <a:gd name="connsiteX15" fmla="*/ 1565875 w 5816813"/>
              <a:gd name="connsiteY15" fmla="*/ 854053 h 6226179"/>
              <a:gd name="connsiteX16" fmla="*/ 2912462 w 5816813"/>
              <a:gd name="connsiteY16" fmla="*/ 596923 h 6226179"/>
              <a:gd name="connsiteX17" fmla="*/ 3048381 w 5816813"/>
              <a:gd name="connsiteY17" fmla="*/ 461004 h 6226179"/>
              <a:gd name="connsiteX18" fmla="*/ 3048381 w 5816813"/>
              <a:gd name="connsiteY18" fmla="*/ 135919 h 6226179"/>
              <a:gd name="connsiteX19" fmla="*/ 2912462 w 5816813"/>
              <a:gd name="connsiteY19" fmla="*/ 0 h 6226179"/>
              <a:gd name="connsiteX20" fmla="*/ 2776543 w 5816813"/>
              <a:gd name="connsiteY20" fmla="*/ 135919 h 6226179"/>
              <a:gd name="connsiteX21" fmla="*/ 2776543 w 5816813"/>
              <a:gd name="connsiteY21" fmla="*/ 461004 h 6226179"/>
              <a:gd name="connsiteX22" fmla="*/ 2912462 w 5816813"/>
              <a:gd name="connsiteY22" fmla="*/ 596923 h 6226179"/>
              <a:gd name="connsiteX23" fmla="*/ 461004 w 5816813"/>
              <a:gd name="connsiteY23" fmla="*/ 2768137 h 6226179"/>
              <a:gd name="connsiteX24" fmla="*/ 135919 w 5816813"/>
              <a:gd name="connsiteY24" fmla="*/ 2768137 h 6226179"/>
              <a:gd name="connsiteX25" fmla="*/ 0 w 5816813"/>
              <a:gd name="connsiteY25" fmla="*/ 2904056 h 6226179"/>
              <a:gd name="connsiteX26" fmla="*/ 135919 w 5816813"/>
              <a:gd name="connsiteY26" fmla="*/ 3039975 h 6226179"/>
              <a:gd name="connsiteX27" fmla="*/ 461004 w 5816813"/>
              <a:gd name="connsiteY27" fmla="*/ 3039975 h 6226179"/>
              <a:gd name="connsiteX28" fmla="*/ 596923 w 5816813"/>
              <a:gd name="connsiteY28" fmla="*/ 2904056 h 6226179"/>
              <a:gd name="connsiteX29" fmla="*/ 461004 w 5816813"/>
              <a:gd name="connsiteY29" fmla="*/ 2768137 h 6226179"/>
              <a:gd name="connsiteX30" fmla="*/ 5689710 w 5816813"/>
              <a:gd name="connsiteY30" fmla="*/ 2768137 h 6226179"/>
              <a:gd name="connsiteX31" fmla="*/ 5364626 w 5816813"/>
              <a:gd name="connsiteY31" fmla="*/ 2768137 h 6226179"/>
              <a:gd name="connsiteX32" fmla="*/ 5228706 w 5816813"/>
              <a:gd name="connsiteY32" fmla="*/ 2904056 h 6226179"/>
              <a:gd name="connsiteX33" fmla="*/ 5364626 w 5816813"/>
              <a:gd name="connsiteY33" fmla="*/ 3039975 h 6226179"/>
              <a:gd name="connsiteX34" fmla="*/ 5689710 w 5816813"/>
              <a:gd name="connsiteY34" fmla="*/ 3039975 h 6226179"/>
              <a:gd name="connsiteX35" fmla="*/ 5825629 w 5816813"/>
              <a:gd name="connsiteY35" fmla="*/ 2904056 h 6226179"/>
              <a:gd name="connsiteX36" fmla="*/ 5689710 w 5816813"/>
              <a:gd name="connsiteY36" fmla="*/ 2768137 h 6226179"/>
              <a:gd name="connsiteX37" fmla="*/ 5439587 w 5816813"/>
              <a:gd name="connsiteY37" fmla="*/ 1451681 h 6226179"/>
              <a:gd name="connsiteX38" fmla="*/ 5250422 w 5816813"/>
              <a:gd name="connsiteY38" fmla="*/ 1398434 h 6226179"/>
              <a:gd name="connsiteX39" fmla="*/ 4970177 w 5816813"/>
              <a:gd name="connsiteY39" fmla="*/ 1565180 h 6226179"/>
              <a:gd name="connsiteX40" fmla="*/ 4916931 w 5816813"/>
              <a:gd name="connsiteY40" fmla="*/ 1754345 h 6226179"/>
              <a:gd name="connsiteX41" fmla="*/ 5038141 w 5816813"/>
              <a:gd name="connsiteY41" fmla="*/ 1822310 h 6226179"/>
              <a:gd name="connsiteX42" fmla="*/ 5106096 w 5816813"/>
              <a:gd name="connsiteY42" fmla="*/ 1806896 h 6226179"/>
              <a:gd name="connsiteX43" fmla="*/ 5386341 w 5816813"/>
              <a:gd name="connsiteY43" fmla="*/ 1640151 h 6226179"/>
              <a:gd name="connsiteX44" fmla="*/ 5439587 w 5816813"/>
              <a:gd name="connsiteY44" fmla="*/ 1451681 h 6226179"/>
              <a:gd name="connsiteX45" fmla="*/ 4698339 w 5816813"/>
              <a:gd name="connsiteY45" fmla="*/ 2889347 h 6226179"/>
              <a:gd name="connsiteX46" fmla="*/ 4463629 w 5816813"/>
              <a:gd name="connsiteY46" fmla="*/ 3774931 h 6226179"/>
              <a:gd name="connsiteX47" fmla="*/ 4433497 w 5816813"/>
              <a:gd name="connsiteY47" fmla="*/ 3828177 h 6226179"/>
              <a:gd name="connsiteX48" fmla="*/ 4418084 w 5816813"/>
              <a:gd name="connsiteY48" fmla="*/ 3850597 h 6226179"/>
              <a:gd name="connsiteX49" fmla="*/ 4221207 w 5816813"/>
              <a:gd name="connsiteY49" fmla="*/ 4107727 h 6226179"/>
              <a:gd name="connsiteX50" fmla="*/ 3827463 w 5816813"/>
              <a:gd name="connsiteY50" fmla="*/ 5000317 h 6226179"/>
              <a:gd name="connsiteX51" fmla="*/ 3827463 w 5816813"/>
              <a:gd name="connsiteY51" fmla="*/ 5008029 h 6226179"/>
              <a:gd name="connsiteX52" fmla="*/ 3835175 w 5816813"/>
              <a:gd name="connsiteY52" fmla="*/ 5068282 h 6226179"/>
              <a:gd name="connsiteX53" fmla="*/ 3835175 w 5816813"/>
              <a:gd name="connsiteY53" fmla="*/ 5719156 h 6226179"/>
              <a:gd name="connsiteX54" fmla="*/ 3320925 w 5816813"/>
              <a:gd name="connsiteY54" fmla="*/ 6233406 h 6226179"/>
              <a:gd name="connsiteX55" fmla="*/ 2481590 w 5816813"/>
              <a:gd name="connsiteY55" fmla="*/ 6233406 h 6226179"/>
              <a:gd name="connsiteX56" fmla="*/ 1967340 w 5816813"/>
              <a:gd name="connsiteY56" fmla="*/ 5719156 h 6226179"/>
              <a:gd name="connsiteX57" fmla="*/ 1967340 w 5816813"/>
              <a:gd name="connsiteY57" fmla="*/ 5068282 h 6226179"/>
              <a:gd name="connsiteX58" fmla="*/ 1967340 w 5816813"/>
              <a:gd name="connsiteY58" fmla="*/ 5030449 h 6226179"/>
              <a:gd name="connsiteX59" fmla="*/ 1967340 w 5816813"/>
              <a:gd name="connsiteY59" fmla="*/ 5000327 h 6226179"/>
              <a:gd name="connsiteX60" fmla="*/ 1589009 w 5816813"/>
              <a:gd name="connsiteY60" fmla="*/ 4130157 h 6226179"/>
              <a:gd name="connsiteX61" fmla="*/ 1362010 w 5816813"/>
              <a:gd name="connsiteY61" fmla="*/ 3827492 h 6226179"/>
              <a:gd name="connsiteX62" fmla="*/ 1339590 w 5816813"/>
              <a:gd name="connsiteY62" fmla="*/ 3789659 h 6226179"/>
              <a:gd name="connsiteX63" fmla="*/ 1097179 w 5816813"/>
              <a:gd name="connsiteY63" fmla="*/ 2897068 h 6226179"/>
              <a:gd name="connsiteX64" fmla="*/ 2897763 w 5816813"/>
              <a:gd name="connsiteY64" fmla="*/ 1096484 h 6226179"/>
              <a:gd name="connsiteX65" fmla="*/ 4698339 w 5816813"/>
              <a:gd name="connsiteY65" fmla="*/ 2889347 h 6226179"/>
              <a:gd name="connsiteX66" fmla="*/ 3555625 w 5816813"/>
              <a:gd name="connsiteY66" fmla="*/ 5143929 h 6226179"/>
              <a:gd name="connsiteX67" fmla="*/ 2246880 w 5816813"/>
              <a:gd name="connsiteY67" fmla="*/ 5143929 h 6226179"/>
              <a:gd name="connsiteX68" fmla="*/ 2246880 w 5816813"/>
              <a:gd name="connsiteY68" fmla="*/ 5401059 h 6226179"/>
              <a:gd name="connsiteX69" fmla="*/ 3555625 w 5816813"/>
              <a:gd name="connsiteY69" fmla="*/ 5401059 h 6226179"/>
              <a:gd name="connsiteX70" fmla="*/ 3555625 w 5816813"/>
              <a:gd name="connsiteY70" fmla="*/ 5143929 h 6226179"/>
              <a:gd name="connsiteX71" fmla="*/ 3555625 w 5816813"/>
              <a:gd name="connsiteY71" fmla="*/ 5143929 h 6226179"/>
              <a:gd name="connsiteX72" fmla="*/ 3555625 w 5816813"/>
              <a:gd name="connsiteY72" fmla="*/ 5734550 h 6226179"/>
              <a:gd name="connsiteX73" fmla="*/ 3555625 w 5816813"/>
              <a:gd name="connsiteY73" fmla="*/ 5681304 h 6226179"/>
              <a:gd name="connsiteX74" fmla="*/ 2246880 w 5816813"/>
              <a:gd name="connsiteY74" fmla="*/ 5681304 h 6226179"/>
              <a:gd name="connsiteX75" fmla="*/ 2246880 w 5816813"/>
              <a:gd name="connsiteY75" fmla="*/ 5734550 h 6226179"/>
              <a:gd name="connsiteX76" fmla="*/ 2481590 w 5816813"/>
              <a:gd name="connsiteY76" fmla="*/ 5946135 h 6226179"/>
              <a:gd name="connsiteX77" fmla="*/ 3321629 w 5816813"/>
              <a:gd name="connsiteY77" fmla="*/ 5946135 h 6226179"/>
              <a:gd name="connsiteX78" fmla="*/ 3555625 w 5816813"/>
              <a:gd name="connsiteY78" fmla="*/ 5734550 h 6226179"/>
              <a:gd name="connsiteX79" fmla="*/ 4418084 w 5816813"/>
              <a:gd name="connsiteY79" fmla="*/ 2889347 h 6226179"/>
              <a:gd name="connsiteX80" fmla="*/ 2897040 w 5816813"/>
              <a:gd name="connsiteY80" fmla="*/ 1368303 h 6226179"/>
              <a:gd name="connsiteX81" fmla="*/ 1376005 w 5816813"/>
              <a:gd name="connsiteY81" fmla="*/ 2889347 h 6226179"/>
              <a:gd name="connsiteX82" fmla="*/ 1587590 w 5816813"/>
              <a:gd name="connsiteY82" fmla="*/ 3661432 h 6226179"/>
              <a:gd name="connsiteX83" fmla="*/ 1587590 w 5816813"/>
              <a:gd name="connsiteY83" fmla="*/ 3661432 h 6226179"/>
              <a:gd name="connsiteX84" fmla="*/ 1587590 w 5816813"/>
              <a:gd name="connsiteY84" fmla="*/ 3669134 h 6226179"/>
              <a:gd name="connsiteX85" fmla="*/ 1792169 w 5816813"/>
              <a:gd name="connsiteY85" fmla="*/ 3941677 h 6226179"/>
              <a:gd name="connsiteX86" fmla="*/ 1807582 w 5816813"/>
              <a:gd name="connsiteY86" fmla="*/ 3957090 h 6226179"/>
              <a:gd name="connsiteX87" fmla="*/ 2239159 w 5816813"/>
              <a:gd name="connsiteY87" fmla="*/ 4865093 h 6226179"/>
              <a:gd name="connsiteX88" fmla="*/ 3563336 w 5816813"/>
              <a:gd name="connsiteY88" fmla="*/ 4865093 h 6226179"/>
              <a:gd name="connsiteX89" fmla="*/ 4009631 w 5816813"/>
              <a:gd name="connsiteY89" fmla="*/ 3934670 h 6226179"/>
              <a:gd name="connsiteX90" fmla="*/ 4025045 w 5816813"/>
              <a:gd name="connsiteY90" fmla="*/ 3919257 h 6226179"/>
              <a:gd name="connsiteX91" fmla="*/ 4198797 w 5816813"/>
              <a:gd name="connsiteY91" fmla="*/ 3684547 h 6226179"/>
              <a:gd name="connsiteX92" fmla="*/ 4206508 w 5816813"/>
              <a:gd name="connsiteY92" fmla="*/ 3669134 h 6226179"/>
              <a:gd name="connsiteX93" fmla="*/ 4214220 w 5816813"/>
              <a:gd name="connsiteY93" fmla="*/ 3653720 h 6226179"/>
              <a:gd name="connsiteX94" fmla="*/ 4418084 w 5816813"/>
              <a:gd name="connsiteY94" fmla="*/ 2889347 h 6226179"/>
              <a:gd name="connsiteX95" fmla="*/ 854748 w 5816813"/>
              <a:gd name="connsiteY95" fmla="*/ 1565180 h 6226179"/>
              <a:gd name="connsiteX96" fmla="*/ 574503 w 5816813"/>
              <a:gd name="connsiteY96" fmla="*/ 1398434 h 6226179"/>
              <a:gd name="connsiteX97" fmla="*/ 385338 w 5816813"/>
              <a:gd name="connsiteY97" fmla="*/ 1451681 h 6226179"/>
              <a:gd name="connsiteX98" fmla="*/ 438584 w 5816813"/>
              <a:gd name="connsiteY98" fmla="*/ 1640846 h 6226179"/>
              <a:gd name="connsiteX99" fmla="*/ 718829 w 5816813"/>
              <a:gd name="connsiteY99" fmla="*/ 1807591 h 6226179"/>
              <a:gd name="connsiteX100" fmla="*/ 786793 w 5816813"/>
              <a:gd name="connsiteY100" fmla="*/ 1823005 h 6226179"/>
              <a:gd name="connsiteX101" fmla="*/ 908004 w 5816813"/>
              <a:gd name="connsiteY101" fmla="*/ 1755040 h 6226179"/>
              <a:gd name="connsiteX102" fmla="*/ 854748 w 5816813"/>
              <a:gd name="connsiteY102" fmla="*/ 1565180 h 6226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16813" h="6226179">
                <a:moveTo>
                  <a:pt x="4017333" y="717429"/>
                </a:moveTo>
                <a:lnTo>
                  <a:pt x="4184079" y="437184"/>
                </a:lnTo>
                <a:cubicBezTo>
                  <a:pt x="4221912" y="369220"/>
                  <a:pt x="4305289" y="346105"/>
                  <a:pt x="4373244" y="383938"/>
                </a:cubicBezTo>
                <a:cubicBezTo>
                  <a:pt x="4441199" y="421771"/>
                  <a:pt x="4464324" y="505149"/>
                  <a:pt x="4426491" y="573104"/>
                </a:cubicBezTo>
                <a:lnTo>
                  <a:pt x="4259745" y="853348"/>
                </a:lnTo>
                <a:cubicBezTo>
                  <a:pt x="4237325" y="898893"/>
                  <a:pt x="4184079" y="921313"/>
                  <a:pt x="4138534" y="921313"/>
                </a:cubicBezTo>
                <a:cubicBezTo>
                  <a:pt x="4116114" y="921313"/>
                  <a:pt x="4092990" y="913601"/>
                  <a:pt x="4070579" y="905900"/>
                </a:cubicBezTo>
                <a:cubicBezTo>
                  <a:pt x="4001920" y="868762"/>
                  <a:pt x="3979500" y="786089"/>
                  <a:pt x="4017333" y="717429"/>
                </a:cubicBezTo>
                <a:close/>
                <a:moveTo>
                  <a:pt x="1565875" y="854053"/>
                </a:moveTo>
                <a:cubicBezTo>
                  <a:pt x="1588295" y="899597"/>
                  <a:pt x="1641541" y="922017"/>
                  <a:pt x="1687085" y="922017"/>
                </a:cubicBezTo>
                <a:cubicBezTo>
                  <a:pt x="1709505" y="922017"/>
                  <a:pt x="1732630" y="914306"/>
                  <a:pt x="1755050" y="906604"/>
                </a:cubicBezTo>
                <a:cubicBezTo>
                  <a:pt x="1823014" y="868771"/>
                  <a:pt x="1846129" y="785394"/>
                  <a:pt x="1808296" y="717439"/>
                </a:cubicBezTo>
                <a:lnTo>
                  <a:pt x="1641550" y="437194"/>
                </a:lnTo>
                <a:cubicBezTo>
                  <a:pt x="1603717" y="369230"/>
                  <a:pt x="1520340" y="346115"/>
                  <a:pt x="1452385" y="383948"/>
                </a:cubicBezTo>
                <a:cubicBezTo>
                  <a:pt x="1384430" y="421781"/>
                  <a:pt x="1361306" y="505158"/>
                  <a:pt x="1399139" y="573113"/>
                </a:cubicBezTo>
                <a:lnTo>
                  <a:pt x="1565875" y="854053"/>
                </a:lnTo>
                <a:close/>
                <a:moveTo>
                  <a:pt x="2912462" y="596923"/>
                </a:moveTo>
                <a:cubicBezTo>
                  <a:pt x="2988129" y="596923"/>
                  <a:pt x="3048381" y="536670"/>
                  <a:pt x="3048381" y="461004"/>
                </a:cubicBezTo>
                <a:lnTo>
                  <a:pt x="3048381" y="135919"/>
                </a:lnTo>
                <a:cubicBezTo>
                  <a:pt x="3048381" y="60253"/>
                  <a:pt x="2988129" y="0"/>
                  <a:pt x="2912462" y="0"/>
                </a:cubicBezTo>
                <a:cubicBezTo>
                  <a:pt x="2836796" y="0"/>
                  <a:pt x="2776543" y="60253"/>
                  <a:pt x="2776543" y="135919"/>
                </a:cubicBezTo>
                <a:lnTo>
                  <a:pt x="2776543" y="461004"/>
                </a:lnTo>
                <a:cubicBezTo>
                  <a:pt x="2768832" y="535975"/>
                  <a:pt x="2829085" y="596923"/>
                  <a:pt x="2912462" y="596923"/>
                </a:cubicBezTo>
                <a:close/>
                <a:moveTo>
                  <a:pt x="461004" y="2768137"/>
                </a:moveTo>
                <a:lnTo>
                  <a:pt x="135919" y="2768137"/>
                </a:lnTo>
                <a:cubicBezTo>
                  <a:pt x="60253" y="2768137"/>
                  <a:pt x="0" y="2828390"/>
                  <a:pt x="0" y="2904056"/>
                </a:cubicBezTo>
                <a:cubicBezTo>
                  <a:pt x="0" y="2979722"/>
                  <a:pt x="60253" y="3039975"/>
                  <a:pt x="135919" y="3039975"/>
                </a:cubicBezTo>
                <a:lnTo>
                  <a:pt x="461004" y="3039975"/>
                </a:lnTo>
                <a:cubicBezTo>
                  <a:pt x="536670" y="3039975"/>
                  <a:pt x="596923" y="2979722"/>
                  <a:pt x="596923" y="2904056"/>
                </a:cubicBezTo>
                <a:cubicBezTo>
                  <a:pt x="596923" y="2828390"/>
                  <a:pt x="536670" y="2768137"/>
                  <a:pt x="461004" y="2768137"/>
                </a:cubicBezTo>
                <a:close/>
                <a:moveTo>
                  <a:pt x="5689710" y="2768137"/>
                </a:moveTo>
                <a:lnTo>
                  <a:pt x="5364626" y="2768137"/>
                </a:lnTo>
                <a:cubicBezTo>
                  <a:pt x="5288959" y="2768137"/>
                  <a:pt x="5228706" y="2828390"/>
                  <a:pt x="5228706" y="2904056"/>
                </a:cubicBezTo>
                <a:cubicBezTo>
                  <a:pt x="5228706" y="2979722"/>
                  <a:pt x="5288959" y="3039975"/>
                  <a:pt x="5364626" y="3039975"/>
                </a:cubicBezTo>
                <a:lnTo>
                  <a:pt x="5689710" y="3039975"/>
                </a:lnTo>
                <a:cubicBezTo>
                  <a:pt x="5765376" y="3039975"/>
                  <a:pt x="5825629" y="2979722"/>
                  <a:pt x="5825629" y="2904056"/>
                </a:cubicBezTo>
                <a:cubicBezTo>
                  <a:pt x="5825629" y="2828390"/>
                  <a:pt x="5765376" y="2768137"/>
                  <a:pt x="5689710" y="2768137"/>
                </a:cubicBezTo>
                <a:close/>
                <a:moveTo>
                  <a:pt x="5439587" y="1451681"/>
                </a:moveTo>
                <a:cubicBezTo>
                  <a:pt x="5401754" y="1383716"/>
                  <a:pt x="5318376" y="1360601"/>
                  <a:pt x="5250422" y="1398434"/>
                </a:cubicBezTo>
                <a:lnTo>
                  <a:pt x="4970177" y="1565180"/>
                </a:lnTo>
                <a:cubicBezTo>
                  <a:pt x="4902222" y="1603013"/>
                  <a:pt x="4879098" y="1686390"/>
                  <a:pt x="4916931" y="1754345"/>
                </a:cubicBezTo>
                <a:cubicBezTo>
                  <a:pt x="4939351" y="1799890"/>
                  <a:pt x="4992597" y="1822310"/>
                  <a:pt x="5038141" y="1822310"/>
                </a:cubicBezTo>
                <a:cubicBezTo>
                  <a:pt x="5060561" y="1822310"/>
                  <a:pt x="5083686" y="1814598"/>
                  <a:pt x="5106096" y="1806896"/>
                </a:cubicBezTo>
                <a:lnTo>
                  <a:pt x="5386341" y="1640151"/>
                </a:lnTo>
                <a:cubicBezTo>
                  <a:pt x="5455000" y="1603013"/>
                  <a:pt x="5477420" y="1519635"/>
                  <a:pt x="5439587" y="1451681"/>
                </a:cubicBezTo>
                <a:close/>
                <a:moveTo>
                  <a:pt x="4698339" y="2889347"/>
                </a:moveTo>
                <a:cubicBezTo>
                  <a:pt x="4698339" y="3199723"/>
                  <a:pt x="4614961" y="3502388"/>
                  <a:pt x="4463629" y="3774931"/>
                </a:cubicBezTo>
                <a:cubicBezTo>
                  <a:pt x="4455927" y="3797351"/>
                  <a:pt x="4448215" y="3812764"/>
                  <a:pt x="4433497" y="3828177"/>
                </a:cubicBezTo>
                <a:lnTo>
                  <a:pt x="4418084" y="3850597"/>
                </a:lnTo>
                <a:cubicBezTo>
                  <a:pt x="4357831" y="3941677"/>
                  <a:pt x="4296873" y="4032061"/>
                  <a:pt x="4221207" y="4107727"/>
                </a:cubicBezTo>
                <a:cubicBezTo>
                  <a:pt x="3956376" y="4478356"/>
                  <a:pt x="3820456" y="4796434"/>
                  <a:pt x="3827463" y="5000317"/>
                </a:cubicBezTo>
                <a:lnTo>
                  <a:pt x="3827463" y="5008029"/>
                </a:lnTo>
                <a:cubicBezTo>
                  <a:pt x="3827463" y="5023442"/>
                  <a:pt x="3835175" y="5045862"/>
                  <a:pt x="3835175" y="5068282"/>
                </a:cubicBezTo>
                <a:lnTo>
                  <a:pt x="3835175" y="5719156"/>
                </a:lnTo>
                <a:cubicBezTo>
                  <a:pt x="3835175" y="6006407"/>
                  <a:pt x="3600465" y="6233406"/>
                  <a:pt x="3320925" y="6233406"/>
                </a:cubicBezTo>
                <a:lnTo>
                  <a:pt x="2481590" y="6233406"/>
                </a:lnTo>
                <a:cubicBezTo>
                  <a:pt x="2194338" y="6233406"/>
                  <a:pt x="1967340" y="5998696"/>
                  <a:pt x="1967340" y="5719156"/>
                </a:cubicBezTo>
                <a:lnTo>
                  <a:pt x="1967340" y="5068282"/>
                </a:lnTo>
                <a:cubicBezTo>
                  <a:pt x="1967340" y="5052869"/>
                  <a:pt x="1967340" y="5045862"/>
                  <a:pt x="1967340" y="5030449"/>
                </a:cubicBezTo>
                <a:cubicBezTo>
                  <a:pt x="1967340" y="5022738"/>
                  <a:pt x="1967340" y="5008029"/>
                  <a:pt x="1967340" y="5000327"/>
                </a:cubicBezTo>
                <a:cubicBezTo>
                  <a:pt x="1975051" y="4803450"/>
                  <a:pt x="1838427" y="4493084"/>
                  <a:pt x="1589009" y="4130157"/>
                </a:cubicBezTo>
                <a:cubicBezTo>
                  <a:pt x="1505631" y="4039077"/>
                  <a:pt x="1422263" y="3940991"/>
                  <a:pt x="1362010" y="3827492"/>
                </a:cubicBezTo>
                <a:cubicBezTo>
                  <a:pt x="1354308" y="3812079"/>
                  <a:pt x="1346597" y="3805072"/>
                  <a:pt x="1339590" y="3789659"/>
                </a:cubicBezTo>
                <a:cubicBezTo>
                  <a:pt x="1180547" y="3517116"/>
                  <a:pt x="1097179" y="3206749"/>
                  <a:pt x="1097179" y="2897068"/>
                </a:cubicBezTo>
                <a:cubicBezTo>
                  <a:pt x="1097179" y="1905697"/>
                  <a:pt x="1907096" y="1096484"/>
                  <a:pt x="2897763" y="1096484"/>
                </a:cubicBezTo>
                <a:cubicBezTo>
                  <a:pt x="3888421" y="1088763"/>
                  <a:pt x="4698339" y="1897976"/>
                  <a:pt x="4698339" y="2889347"/>
                </a:cubicBezTo>
                <a:close/>
                <a:moveTo>
                  <a:pt x="3555625" y="5143929"/>
                </a:moveTo>
                <a:lnTo>
                  <a:pt x="2246880" y="5143929"/>
                </a:lnTo>
                <a:lnTo>
                  <a:pt x="2246880" y="5401059"/>
                </a:lnTo>
                <a:lnTo>
                  <a:pt x="3555625" y="5401059"/>
                </a:lnTo>
                <a:lnTo>
                  <a:pt x="3555625" y="5143929"/>
                </a:lnTo>
                <a:lnTo>
                  <a:pt x="3555625" y="5143929"/>
                </a:lnTo>
                <a:close/>
                <a:moveTo>
                  <a:pt x="3555625" y="5734550"/>
                </a:moveTo>
                <a:lnTo>
                  <a:pt x="3555625" y="5681304"/>
                </a:lnTo>
                <a:lnTo>
                  <a:pt x="2246880" y="5681304"/>
                </a:lnTo>
                <a:lnTo>
                  <a:pt x="2246880" y="5734550"/>
                </a:lnTo>
                <a:cubicBezTo>
                  <a:pt x="2262293" y="5855761"/>
                  <a:pt x="2360379" y="5946135"/>
                  <a:pt x="2481590" y="5946135"/>
                </a:cubicBezTo>
                <a:lnTo>
                  <a:pt x="3321629" y="5946135"/>
                </a:lnTo>
                <a:cubicBezTo>
                  <a:pt x="3442126" y="5946135"/>
                  <a:pt x="3540916" y="5855761"/>
                  <a:pt x="3555625" y="5734550"/>
                </a:cubicBezTo>
                <a:close/>
                <a:moveTo>
                  <a:pt x="4418084" y="2889347"/>
                </a:moveTo>
                <a:cubicBezTo>
                  <a:pt x="4418084" y="2049308"/>
                  <a:pt x="3737088" y="1368303"/>
                  <a:pt x="2897040" y="1368303"/>
                </a:cubicBezTo>
                <a:cubicBezTo>
                  <a:pt x="2056991" y="1368303"/>
                  <a:pt x="1376005" y="2049308"/>
                  <a:pt x="1376005" y="2889347"/>
                </a:cubicBezTo>
                <a:cubicBezTo>
                  <a:pt x="1376005" y="3161890"/>
                  <a:pt x="1451671" y="3426722"/>
                  <a:pt x="1587590" y="3661432"/>
                </a:cubicBezTo>
                <a:lnTo>
                  <a:pt x="1587590" y="3661432"/>
                </a:lnTo>
                <a:cubicBezTo>
                  <a:pt x="1587590" y="3661432"/>
                  <a:pt x="1587590" y="3661432"/>
                  <a:pt x="1587590" y="3669134"/>
                </a:cubicBezTo>
                <a:cubicBezTo>
                  <a:pt x="1647843" y="3767220"/>
                  <a:pt x="1716503" y="3858299"/>
                  <a:pt x="1792169" y="3941677"/>
                </a:cubicBezTo>
                <a:cubicBezTo>
                  <a:pt x="1799880" y="3949388"/>
                  <a:pt x="1799880" y="3949388"/>
                  <a:pt x="1807582" y="3957090"/>
                </a:cubicBezTo>
                <a:cubicBezTo>
                  <a:pt x="2057000" y="4313001"/>
                  <a:pt x="2201326" y="4615665"/>
                  <a:pt x="2239159" y="4865093"/>
                </a:cubicBezTo>
                <a:lnTo>
                  <a:pt x="3563336" y="4865093"/>
                </a:lnTo>
                <a:cubicBezTo>
                  <a:pt x="3608880" y="4554717"/>
                  <a:pt x="3820466" y="4199511"/>
                  <a:pt x="4009631" y="3934670"/>
                </a:cubicBezTo>
                <a:cubicBezTo>
                  <a:pt x="4009631" y="3926959"/>
                  <a:pt x="4017343" y="3926959"/>
                  <a:pt x="4025045" y="3919257"/>
                </a:cubicBezTo>
                <a:cubicBezTo>
                  <a:pt x="4093009" y="3851292"/>
                  <a:pt x="4153957" y="3767924"/>
                  <a:pt x="4198797" y="3684547"/>
                </a:cubicBezTo>
                <a:cubicBezTo>
                  <a:pt x="4198797" y="3676835"/>
                  <a:pt x="4206508" y="3676835"/>
                  <a:pt x="4206508" y="3669134"/>
                </a:cubicBezTo>
                <a:cubicBezTo>
                  <a:pt x="4206508" y="3661422"/>
                  <a:pt x="4214220" y="3661432"/>
                  <a:pt x="4214220" y="3653720"/>
                </a:cubicBezTo>
                <a:cubicBezTo>
                  <a:pt x="4350129" y="3426722"/>
                  <a:pt x="4418084" y="3161890"/>
                  <a:pt x="4418084" y="2889347"/>
                </a:cubicBezTo>
                <a:close/>
                <a:moveTo>
                  <a:pt x="854748" y="1565180"/>
                </a:moveTo>
                <a:lnTo>
                  <a:pt x="574503" y="1398434"/>
                </a:lnTo>
                <a:cubicBezTo>
                  <a:pt x="506539" y="1360601"/>
                  <a:pt x="423171" y="1383021"/>
                  <a:pt x="385338" y="1451681"/>
                </a:cubicBezTo>
                <a:cubicBezTo>
                  <a:pt x="347505" y="1519645"/>
                  <a:pt x="369925" y="1603013"/>
                  <a:pt x="438584" y="1640846"/>
                </a:cubicBezTo>
                <a:lnTo>
                  <a:pt x="718829" y="1807591"/>
                </a:lnTo>
                <a:cubicBezTo>
                  <a:pt x="741249" y="1823005"/>
                  <a:pt x="764373" y="1823005"/>
                  <a:pt x="786793" y="1823005"/>
                </a:cubicBezTo>
                <a:cubicBezTo>
                  <a:pt x="832337" y="1823005"/>
                  <a:pt x="884879" y="1800585"/>
                  <a:pt x="908004" y="1755040"/>
                </a:cubicBezTo>
                <a:cubicBezTo>
                  <a:pt x="945132" y="1686390"/>
                  <a:pt x="922712" y="1603013"/>
                  <a:pt x="854748" y="1565180"/>
                </a:cubicBezTo>
                <a:close/>
              </a:path>
            </a:pathLst>
          </a:custGeom>
          <a:solidFill>
            <a:schemeClr val="accent2"/>
          </a:solidFill>
          <a:ln w="9510" cap="flat">
            <a:noFill/>
            <a:prstDash val="solid"/>
            <a:miter/>
          </a:ln>
        </p:spPr>
        <p:txBody>
          <a:bodyPr rtlCol="0" anchor="ctr"/>
          <a:lstStyle/>
          <a:p>
            <a:endParaRPr lang="es-ES"/>
          </a:p>
        </p:txBody>
      </p:sp>
      <p:sp>
        <p:nvSpPr>
          <p:cNvPr id="20" name="Forma libre 19">
            <a:extLst>
              <a:ext uri="{FF2B5EF4-FFF2-40B4-BE49-F238E27FC236}">
                <a16:creationId xmlns:a16="http://schemas.microsoft.com/office/drawing/2014/main" id="{D19881FA-A162-EA41-91CC-A097704A3580}"/>
              </a:ext>
            </a:extLst>
          </p:cNvPr>
          <p:cNvSpPr/>
          <p:nvPr/>
        </p:nvSpPr>
        <p:spPr>
          <a:xfrm>
            <a:off x="5734405" y="3562664"/>
            <a:ext cx="301191" cy="334218"/>
          </a:xfrm>
          <a:custGeom>
            <a:avLst/>
            <a:gdLst>
              <a:gd name="connsiteX0" fmla="*/ 5799305 w 5816917"/>
              <a:gd name="connsiteY0" fmla="*/ 4843227 h 6454779"/>
              <a:gd name="connsiteX1" fmla="*/ 5243795 w 5816917"/>
              <a:gd name="connsiteY1" fmla="*/ 3578690 h 6454779"/>
              <a:gd name="connsiteX2" fmla="*/ 5767888 w 5816917"/>
              <a:gd name="connsiteY2" fmla="*/ 2275596 h 6454779"/>
              <a:gd name="connsiteX3" fmla="*/ 5752180 w 5816917"/>
              <a:gd name="connsiteY3" fmla="*/ 2036397 h 6454779"/>
              <a:gd name="connsiteX4" fmla="*/ 5536545 w 5816917"/>
              <a:gd name="connsiteY4" fmla="*/ 1928580 h 6454779"/>
              <a:gd name="connsiteX5" fmla="*/ 4241305 w 5816917"/>
              <a:gd name="connsiteY5" fmla="*/ 1928580 h 6454779"/>
              <a:gd name="connsiteX6" fmla="*/ 4241305 w 5816917"/>
              <a:gd name="connsiteY6" fmla="*/ 1180282 h 6454779"/>
              <a:gd name="connsiteX7" fmla="*/ 3924992 w 5816917"/>
              <a:gd name="connsiteY7" fmla="*/ 863969 h 6454779"/>
              <a:gd name="connsiteX8" fmla="*/ 1635116 w 5816917"/>
              <a:gd name="connsiteY8" fmla="*/ 863969 h 6454779"/>
              <a:gd name="connsiteX9" fmla="*/ 1635116 w 5816917"/>
              <a:gd name="connsiteY9" fmla="*/ 817558 h 6454779"/>
              <a:gd name="connsiteX10" fmla="*/ 817558 w 5816917"/>
              <a:gd name="connsiteY10" fmla="*/ 0 h 6454779"/>
              <a:gd name="connsiteX11" fmla="*/ 0 w 5816917"/>
              <a:gd name="connsiteY11" fmla="*/ 817558 h 6454779"/>
              <a:gd name="connsiteX12" fmla="*/ 231344 w 5816917"/>
              <a:gd name="connsiteY12" fmla="*/ 1388063 h 6454779"/>
              <a:gd name="connsiteX13" fmla="*/ 223490 w 5816917"/>
              <a:gd name="connsiteY13" fmla="*/ 1473032 h 6454779"/>
              <a:gd name="connsiteX14" fmla="*/ 223490 w 5816917"/>
              <a:gd name="connsiteY14" fmla="*/ 5868566 h 6454779"/>
              <a:gd name="connsiteX15" fmla="*/ 817558 w 5816917"/>
              <a:gd name="connsiteY15" fmla="*/ 6462634 h 6454779"/>
              <a:gd name="connsiteX16" fmla="*/ 1411626 w 5816917"/>
              <a:gd name="connsiteY16" fmla="*/ 5868566 h 6454779"/>
              <a:gd name="connsiteX17" fmla="*/ 1411626 w 5816917"/>
              <a:gd name="connsiteY17" fmla="*/ 4172758 h 6454779"/>
              <a:gd name="connsiteX18" fmla="*/ 2876090 w 5816917"/>
              <a:gd name="connsiteY18" fmla="*/ 4172758 h 6454779"/>
              <a:gd name="connsiteX19" fmla="*/ 2876090 w 5816917"/>
              <a:gd name="connsiteY19" fmla="*/ 4882498 h 6454779"/>
              <a:gd name="connsiteX20" fmla="*/ 2876090 w 5816917"/>
              <a:gd name="connsiteY20" fmla="*/ 4921056 h 6454779"/>
              <a:gd name="connsiteX21" fmla="*/ 3192403 w 5816917"/>
              <a:gd name="connsiteY21" fmla="*/ 5237368 h 6454779"/>
              <a:gd name="connsiteX22" fmla="*/ 5567962 w 5816917"/>
              <a:gd name="connsiteY22" fmla="*/ 5237368 h 6454779"/>
              <a:gd name="connsiteX23" fmla="*/ 5598665 w 5816917"/>
              <a:gd name="connsiteY23" fmla="*/ 5237368 h 6454779"/>
              <a:gd name="connsiteX24" fmla="*/ 5807160 w 5816917"/>
              <a:gd name="connsiteY24" fmla="*/ 5090994 h 6454779"/>
              <a:gd name="connsiteX25" fmla="*/ 5799305 w 5816917"/>
              <a:gd name="connsiteY25" fmla="*/ 4843227 h 6454779"/>
              <a:gd name="connsiteX26" fmla="*/ 825412 w 5816917"/>
              <a:gd name="connsiteY26" fmla="*/ 286324 h 6454779"/>
              <a:gd name="connsiteX27" fmla="*/ 1357360 w 5816917"/>
              <a:gd name="connsiteY27" fmla="*/ 818272 h 6454779"/>
              <a:gd name="connsiteX28" fmla="*/ 1334511 w 5816917"/>
              <a:gd name="connsiteY28" fmla="*/ 972501 h 6454779"/>
              <a:gd name="connsiteX29" fmla="*/ 1303808 w 5816917"/>
              <a:gd name="connsiteY29" fmla="*/ 1049616 h 6454779"/>
              <a:gd name="connsiteX30" fmla="*/ 1303808 w 5816917"/>
              <a:gd name="connsiteY30" fmla="*/ 1057470 h 6454779"/>
              <a:gd name="connsiteX31" fmla="*/ 1210985 w 5816917"/>
              <a:gd name="connsiteY31" fmla="*/ 1188851 h 6454779"/>
              <a:gd name="connsiteX32" fmla="*/ 1210985 w 5816917"/>
              <a:gd name="connsiteY32" fmla="*/ 1188851 h 6454779"/>
              <a:gd name="connsiteX33" fmla="*/ 1156720 w 5816917"/>
              <a:gd name="connsiteY33" fmla="*/ 1243116 h 6454779"/>
              <a:gd name="connsiteX34" fmla="*/ 1102454 w 5816917"/>
              <a:gd name="connsiteY34" fmla="*/ 1281674 h 6454779"/>
              <a:gd name="connsiteX35" fmla="*/ 1086745 w 5816917"/>
              <a:gd name="connsiteY35" fmla="*/ 1289528 h 6454779"/>
              <a:gd name="connsiteX36" fmla="*/ 492677 w 5816917"/>
              <a:gd name="connsiteY36" fmla="*/ 1243116 h 6454779"/>
              <a:gd name="connsiteX37" fmla="*/ 292036 w 5816917"/>
              <a:gd name="connsiteY37" fmla="*/ 826840 h 6454779"/>
              <a:gd name="connsiteX38" fmla="*/ 825412 w 5816917"/>
              <a:gd name="connsiteY38" fmla="*/ 286324 h 6454779"/>
              <a:gd name="connsiteX39" fmla="*/ 1133871 w 5816917"/>
              <a:gd name="connsiteY39" fmla="*/ 5869280 h 6454779"/>
              <a:gd name="connsiteX40" fmla="*/ 825412 w 5816917"/>
              <a:gd name="connsiteY40" fmla="*/ 6177739 h 6454779"/>
              <a:gd name="connsiteX41" fmla="*/ 516954 w 5816917"/>
              <a:gd name="connsiteY41" fmla="*/ 5869280 h 6454779"/>
              <a:gd name="connsiteX42" fmla="*/ 516954 w 5816917"/>
              <a:gd name="connsiteY42" fmla="*/ 1573710 h 6454779"/>
              <a:gd name="connsiteX43" fmla="*/ 539802 w 5816917"/>
              <a:gd name="connsiteY43" fmla="*/ 1581564 h 6454779"/>
              <a:gd name="connsiteX44" fmla="*/ 594068 w 5816917"/>
              <a:gd name="connsiteY44" fmla="*/ 1597272 h 6454779"/>
              <a:gd name="connsiteX45" fmla="*/ 601923 w 5816917"/>
              <a:gd name="connsiteY45" fmla="*/ 1597272 h 6454779"/>
              <a:gd name="connsiteX46" fmla="*/ 601923 w 5816917"/>
              <a:gd name="connsiteY46" fmla="*/ 1597272 h 6454779"/>
              <a:gd name="connsiteX47" fmla="*/ 601923 w 5816917"/>
              <a:gd name="connsiteY47" fmla="*/ 1597272 h 6454779"/>
              <a:gd name="connsiteX48" fmla="*/ 701886 w 5816917"/>
              <a:gd name="connsiteY48" fmla="*/ 1620121 h 6454779"/>
              <a:gd name="connsiteX49" fmla="*/ 709740 w 5816917"/>
              <a:gd name="connsiteY49" fmla="*/ 1620121 h 6454779"/>
              <a:gd name="connsiteX50" fmla="*/ 717594 w 5816917"/>
              <a:gd name="connsiteY50" fmla="*/ 1620121 h 6454779"/>
              <a:gd name="connsiteX51" fmla="*/ 717594 w 5816917"/>
              <a:gd name="connsiteY51" fmla="*/ 1620121 h 6454779"/>
              <a:gd name="connsiteX52" fmla="*/ 717594 w 5816917"/>
              <a:gd name="connsiteY52" fmla="*/ 1620121 h 6454779"/>
              <a:gd name="connsiteX53" fmla="*/ 725449 w 5816917"/>
              <a:gd name="connsiteY53" fmla="*/ 1620121 h 6454779"/>
              <a:gd name="connsiteX54" fmla="*/ 764006 w 5816917"/>
              <a:gd name="connsiteY54" fmla="*/ 1627975 h 6454779"/>
              <a:gd name="connsiteX55" fmla="*/ 833266 w 5816917"/>
              <a:gd name="connsiteY55" fmla="*/ 1627975 h 6454779"/>
              <a:gd name="connsiteX56" fmla="*/ 833266 w 5816917"/>
              <a:gd name="connsiteY56" fmla="*/ 1627975 h 6454779"/>
              <a:gd name="connsiteX57" fmla="*/ 833266 w 5816917"/>
              <a:gd name="connsiteY57" fmla="*/ 1627975 h 6454779"/>
              <a:gd name="connsiteX58" fmla="*/ 902527 w 5816917"/>
              <a:gd name="connsiteY58" fmla="*/ 1627975 h 6454779"/>
              <a:gd name="connsiteX59" fmla="*/ 941084 w 5816917"/>
              <a:gd name="connsiteY59" fmla="*/ 1620121 h 6454779"/>
              <a:gd name="connsiteX60" fmla="*/ 963933 w 5816917"/>
              <a:gd name="connsiteY60" fmla="*/ 1620121 h 6454779"/>
              <a:gd name="connsiteX61" fmla="*/ 963933 w 5816917"/>
              <a:gd name="connsiteY61" fmla="*/ 1620121 h 6454779"/>
              <a:gd name="connsiteX62" fmla="*/ 971787 w 5816917"/>
              <a:gd name="connsiteY62" fmla="*/ 1620121 h 6454779"/>
              <a:gd name="connsiteX63" fmla="*/ 987496 w 5816917"/>
              <a:gd name="connsiteY63" fmla="*/ 1620121 h 6454779"/>
              <a:gd name="connsiteX64" fmla="*/ 1018199 w 5816917"/>
              <a:gd name="connsiteY64" fmla="*/ 1612267 h 6454779"/>
              <a:gd name="connsiteX65" fmla="*/ 1048902 w 5816917"/>
              <a:gd name="connsiteY65" fmla="*/ 1604413 h 6454779"/>
              <a:gd name="connsiteX66" fmla="*/ 1064610 w 5816917"/>
              <a:gd name="connsiteY66" fmla="*/ 1596558 h 6454779"/>
              <a:gd name="connsiteX67" fmla="*/ 1064610 w 5816917"/>
              <a:gd name="connsiteY67" fmla="*/ 1596558 h 6454779"/>
              <a:gd name="connsiteX68" fmla="*/ 1087459 w 5816917"/>
              <a:gd name="connsiteY68" fmla="*/ 1588704 h 6454779"/>
              <a:gd name="connsiteX69" fmla="*/ 1087459 w 5816917"/>
              <a:gd name="connsiteY69" fmla="*/ 1588704 h 6454779"/>
              <a:gd name="connsiteX70" fmla="*/ 1087459 w 5816917"/>
              <a:gd name="connsiteY70" fmla="*/ 1588704 h 6454779"/>
              <a:gd name="connsiteX71" fmla="*/ 1095313 w 5816917"/>
              <a:gd name="connsiteY71" fmla="*/ 1588704 h 6454779"/>
              <a:gd name="connsiteX72" fmla="*/ 1103168 w 5816917"/>
              <a:gd name="connsiteY72" fmla="*/ 1588704 h 6454779"/>
              <a:gd name="connsiteX73" fmla="*/ 1126016 w 5816917"/>
              <a:gd name="connsiteY73" fmla="*/ 1580850 h 6454779"/>
              <a:gd name="connsiteX74" fmla="*/ 1141725 w 5816917"/>
              <a:gd name="connsiteY74" fmla="*/ 1572996 h 6454779"/>
              <a:gd name="connsiteX75" fmla="*/ 1141725 w 5816917"/>
              <a:gd name="connsiteY75" fmla="*/ 4024955 h 6454779"/>
              <a:gd name="connsiteX76" fmla="*/ 1141725 w 5816917"/>
              <a:gd name="connsiteY76" fmla="*/ 5867852 h 6454779"/>
              <a:gd name="connsiteX77" fmla="*/ 1133871 w 5816917"/>
              <a:gd name="connsiteY77" fmla="*/ 5867852 h 6454779"/>
              <a:gd name="connsiteX78" fmla="*/ 1133871 w 5816917"/>
              <a:gd name="connsiteY78" fmla="*/ 5869280 h 6454779"/>
              <a:gd name="connsiteX79" fmla="*/ 1418766 w 5816917"/>
              <a:gd name="connsiteY79" fmla="*/ 1473746 h 6454779"/>
              <a:gd name="connsiteX80" fmla="*/ 1410912 w 5816917"/>
              <a:gd name="connsiteY80" fmla="*/ 1388777 h 6454779"/>
              <a:gd name="connsiteX81" fmla="*/ 1433761 w 5816917"/>
              <a:gd name="connsiteY81" fmla="*/ 1358074 h 6454779"/>
              <a:gd name="connsiteX82" fmla="*/ 1449469 w 5816917"/>
              <a:gd name="connsiteY82" fmla="*/ 1335226 h 6454779"/>
              <a:gd name="connsiteX83" fmla="*/ 1534438 w 5816917"/>
              <a:gd name="connsiteY83" fmla="*/ 1211699 h 6454779"/>
              <a:gd name="connsiteX84" fmla="*/ 1550147 w 5816917"/>
              <a:gd name="connsiteY84" fmla="*/ 1188851 h 6454779"/>
              <a:gd name="connsiteX85" fmla="*/ 1565855 w 5816917"/>
              <a:gd name="connsiteY85" fmla="*/ 1158147 h 6454779"/>
              <a:gd name="connsiteX86" fmla="*/ 3925706 w 5816917"/>
              <a:gd name="connsiteY86" fmla="*/ 1158147 h 6454779"/>
              <a:gd name="connsiteX87" fmla="*/ 3956409 w 5816917"/>
              <a:gd name="connsiteY87" fmla="*/ 1188851 h 6454779"/>
              <a:gd name="connsiteX88" fmla="*/ 3956409 w 5816917"/>
              <a:gd name="connsiteY88" fmla="*/ 2075669 h 6454779"/>
              <a:gd name="connsiteX89" fmla="*/ 3956409 w 5816917"/>
              <a:gd name="connsiteY89" fmla="*/ 3865014 h 6454779"/>
              <a:gd name="connsiteX90" fmla="*/ 3925706 w 5816917"/>
              <a:gd name="connsiteY90" fmla="*/ 3895717 h 6454779"/>
              <a:gd name="connsiteX91" fmla="*/ 3023179 w 5816917"/>
              <a:gd name="connsiteY91" fmla="*/ 3895717 h 6454779"/>
              <a:gd name="connsiteX92" fmla="*/ 1418766 w 5816917"/>
              <a:gd name="connsiteY92" fmla="*/ 3895717 h 6454779"/>
              <a:gd name="connsiteX93" fmla="*/ 1418766 w 5816917"/>
              <a:gd name="connsiteY93" fmla="*/ 1473746 h 6454779"/>
              <a:gd name="connsiteX94" fmla="*/ 3678653 w 5816917"/>
              <a:gd name="connsiteY94" fmla="*/ 4172758 h 6454779"/>
              <a:gd name="connsiteX95" fmla="*/ 3169554 w 5816917"/>
              <a:gd name="connsiteY95" fmla="*/ 4728269 h 6454779"/>
              <a:gd name="connsiteX96" fmla="*/ 3169554 w 5816917"/>
              <a:gd name="connsiteY96" fmla="*/ 4172758 h 6454779"/>
              <a:gd name="connsiteX97" fmla="*/ 3678653 w 5816917"/>
              <a:gd name="connsiteY97" fmla="*/ 4172758 h 6454779"/>
              <a:gd name="connsiteX98" fmla="*/ 3678653 w 5816917"/>
              <a:gd name="connsiteY98" fmla="*/ 4172758 h 6454779"/>
              <a:gd name="connsiteX99" fmla="*/ 3346632 w 5816917"/>
              <a:gd name="connsiteY99" fmla="*/ 4943904 h 6454779"/>
              <a:gd name="connsiteX100" fmla="*/ 4102070 w 5816917"/>
              <a:gd name="connsiteY100" fmla="*/ 4126346 h 6454779"/>
              <a:gd name="connsiteX101" fmla="*/ 4117778 w 5816917"/>
              <a:gd name="connsiteY101" fmla="*/ 4103498 h 6454779"/>
              <a:gd name="connsiteX102" fmla="*/ 4241305 w 5816917"/>
              <a:gd name="connsiteY102" fmla="*/ 3856445 h 6454779"/>
              <a:gd name="connsiteX103" fmla="*/ 4241305 w 5816917"/>
              <a:gd name="connsiteY103" fmla="*/ 2214189 h 6454779"/>
              <a:gd name="connsiteX104" fmla="*/ 5490847 w 5816917"/>
              <a:gd name="connsiteY104" fmla="*/ 2214189 h 6454779"/>
              <a:gd name="connsiteX105" fmla="*/ 4958899 w 5816917"/>
              <a:gd name="connsiteY105" fmla="*/ 3525138 h 6454779"/>
              <a:gd name="connsiteX106" fmla="*/ 4958899 w 5816917"/>
              <a:gd name="connsiteY106" fmla="*/ 3632956 h 6454779"/>
              <a:gd name="connsiteX107" fmla="*/ 5529404 w 5816917"/>
              <a:gd name="connsiteY107" fmla="*/ 4943904 h 6454779"/>
              <a:gd name="connsiteX108" fmla="*/ 3346632 w 5816917"/>
              <a:gd name="connsiteY108" fmla="*/ 4943904 h 6454779"/>
              <a:gd name="connsiteX109" fmla="*/ 3346632 w 5816917"/>
              <a:gd name="connsiteY109" fmla="*/ 4943904 h 6454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816917" h="6454779">
                <a:moveTo>
                  <a:pt x="5799305" y="4843227"/>
                </a:moveTo>
                <a:lnTo>
                  <a:pt x="5243795" y="3578690"/>
                </a:lnTo>
                <a:lnTo>
                  <a:pt x="5767888" y="2275596"/>
                </a:lnTo>
                <a:cubicBezTo>
                  <a:pt x="5814300" y="2159924"/>
                  <a:pt x="5790737" y="2082809"/>
                  <a:pt x="5752180" y="2036397"/>
                </a:cubicBezTo>
                <a:cubicBezTo>
                  <a:pt x="5682920" y="1936434"/>
                  <a:pt x="5567247" y="1928580"/>
                  <a:pt x="5536545" y="1928580"/>
                </a:cubicBezTo>
                <a:lnTo>
                  <a:pt x="4241305" y="1928580"/>
                </a:lnTo>
                <a:lnTo>
                  <a:pt x="4241305" y="1180282"/>
                </a:lnTo>
                <a:cubicBezTo>
                  <a:pt x="4241305" y="1010344"/>
                  <a:pt x="4102784" y="863969"/>
                  <a:pt x="3924992" y="863969"/>
                </a:cubicBezTo>
                <a:lnTo>
                  <a:pt x="1635116" y="863969"/>
                </a:lnTo>
                <a:cubicBezTo>
                  <a:pt x="1635116" y="848261"/>
                  <a:pt x="1635116" y="833266"/>
                  <a:pt x="1635116" y="817558"/>
                </a:cubicBezTo>
                <a:cubicBezTo>
                  <a:pt x="1635116" y="370579"/>
                  <a:pt x="1265251" y="0"/>
                  <a:pt x="817558" y="0"/>
                </a:cubicBezTo>
                <a:cubicBezTo>
                  <a:pt x="369865" y="0"/>
                  <a:pt x="0" y="369865"/>
                  <a:pt x="0" y="817558"/>
                </a:cubicBezTo>
                <a:cubicBezTo>
                  <a:pt x="0" y="1041047"/>
                  <a:pt x="84969" y="1241688"/>
                  <a:pt x="231344" y="1388063"/>
                </a:cubicBezTo>
                <a:cubicBezTo>
                  <a:pt x="223490" y="1418766"/>
                  <a:pt x="223490" y="1449469"/>
                  <a:pt x="223490" y="1473032"/>
                </a:cubicBezTo>
                <a:lnTo>
                  <a:pt x="223490" y="5868566"/>
                </a:lnTo>
                <a:cubicBezTo>
                  <a:pt x="223490" y="6192733"/>
                  <a:pt x="493391" y="6462634"/>
                  <a:pt x="817558" y="6462634"/>
                </a:cubicBezTo>
                <a:cubicBezTo>
                  <a:pt x="1141725" y="6462634"/>
                  <a:pt x="1411626" y="6192733"/>
                  <a:pt x="1411626" y="5868566"/>
                </a:cubicBezTo>
                <a:lnTo>
                  <a:pt x="1411626" y="4172758"/>
                </a:lnTo>
                <a:lnTo>
                  <a:pt x="2876090" y="4172758"/>
                </a:lnTo>
                <a:lnTo>
                  <a:pt x="2876090" y="4882498"/>
                </a:lnTo>
                <a:lnTo>
                  <a:pt x="2876090" y="4921056"/>
                </a:lnTo>
                <a:cubicBezTo>
                  <a:pt x="2876090" y="5090994"/>
                  <a:pt x="3014611" y="5237368"/>
                  <a:pt x="3192403" y="5237368"/>
                </a:cubicBezTo>
                <a:lnTo>
                  <a:pt x="5567962" y="5237368"/>
                </a:lnTo>
                <a:cubicBezTo>
                  <a:pt x="5575816" y="5237368"/>
                  <a:pt x="5583670" y="5237368"/>
                  <a:pt x="5598665" y="5237368"/>
                </a:cubicBezTo>
                <a:cubicBezTo>
                  <a:pt x="5621513" y="5229514"/>
                  <a:pt x="5745040" y="5206666"/>
                  <a:pt x="5807160" y="5090994"/>
                </a:cubicBezTo>
                <a:cubicBezTo>
                  <a:pt x="5822154" y="5028873"/>
                  <a:pt x="5845003" y="4951759"/>
                  <a:pt x="5799305" y="4843227"/>
                </a:cubicBezTo>
                <a:close/>
                <a:moveTo>
                  <a:pt x="825412" y="286324"/>
                </a:moveTo>
                <a:cubicBezTo>
                  <a:pt x="1118162" y="286324"/>
                  <a:pt x="1357360" y="525522"/>
                  <a:pt x="1357360" y="818272"/>
                </a:cubicBezTo>
                <a:cubicBezTo>
                  <a:pt x="1357360" y="872538"/>
                  <a:pt x="1349506" y="918235"/>
                  <a:pt x="1334511" y="972501"/>
                </a:cubicBezTo>
                <a:cubicBezTo>
                  <a:pt x="1326657" y="995350"/>
                  <a:pt x="1318803" y="1026767"/>
                  <a:pt x="1303808" y="1049616"/>
                </a:cubicBezTo>
                <a:cubicBezTo>
                  <a:pt x="1303808" y="1049616"/>
                  <a:pt x="1303808" y="1049616"/>
                  <a:pt x="1303808" y="1057470"/>
                </a:cubicBezTo>
                <a:cubicBezTo>
                  <a:pt x="1280960" y="1103882"/>
                  <a:pt x="1249543" y="1150293"/>
                  <a:pt x="1210985" y="1188851"/>
                </a:cubicBezTo>
                <a:lnTo>
                  <a:pt x="1210985" y="1188851"/>
                </a:lnTo>
                <a:cubicBezTo>
                  <a:pt x="1195277" y="1204559"/>
                  <a:pt x="1172428" y="1227408"/>
                  <a:pt x="1156720" y="1243116"/>
                </a:cubicBezTo>
                <a:cubicBezTo>
                  <a:pt x="1141011" y="1258825"/>
                  <a:pt x="1126016" y="1265965"/>
                  <a:pt x="1102454" y="1281674"/>
                </a:cubicBezTo>
                <a:cubicBezTo>
                  <a:pt x="1094599" y="1281674"/>
                  <a:pt x="1094599" y="1289528"/>
                  <a:pt x="1086745" y="1289528"/>
                </a:cubicBezTo>
                <a:cubicBezTo>
                  <a:pt x="901813" y="1389491"/>
                  <a:pt x="654760" y="1374497"/>
                  <a:pt x="492677" y="1243116"/>
                </a:cubicBezTo>
                <a:cubicBezTo>
                  <a:pt x="369151" y="1143153"/>
                  <a:pt x="292036" y="996064"/>
                  <a:pt x="292036" y="826840"/>
                </a:cubicBezTo>
                <a:cubicBezTo>
                  <a:pt x="292750" y="524808"/>
                  <a:pt x="531948" y="286324"/>
                  <a:pt x="825412" y="286324"/>
                </a:cubicBezTo>
                <a:close/>
                <a:moveTo>
                  <a:pt x="1133871" y="5869280"/>
                </a:moveTo>
                <a:cubicBezTo>
                  <a:pt x="1133871" y="6039218"/>
                  <a:pt x="995350" y="6177739"/>
                  <a:pt x="825412" y="6177739"/>
                </a:cubicBezTo>
                <a:cubicBezTo>
                  <a:pt x="655474" y="6177739"/>
                  <a:pt x="516954" y="6039218"/>
                  <a:pt x="516954" y="5869280"/>
                </a:cubicBezTo>
                <a:lnTo>
                  <a:pt x="516954" y="1573710"/>
                </a:lnTo>
                <a:cubicBezTo>
                  <a:pt x="524808" y="1573710"/>
                  <a:pt x="532662" y="1581564"/>
                  <a:pt x="539802" y="1581564"/>
                </a:cubicBezTo>
                <a:cubicBezTo>
                  <a:pt x="555511" y="1589418"/>
                  <a:pt x="570505" y="1597272"/>
                  <a:pt x="594068" y="1597272"/>
                </a:cubicBezTo>
                <a:cubicBezTo>
                  <a:pt x="594068" y="1597272"/>
                  <a:pt x="594068" y="1597272"/>
                  <a:pt x="601923" y="1597272"/>
                </a:cubicBezTo>
                <a:lnTo>
                  <a:pt x="601923" y="1597272"/>
                </a:lnTo>
                <a:lnTo>
                  <a:pt x="601923" y="1597272"/>
                </a:lnTo>
                <a:cubicBezTo>
                  <a:pt x="632626" y="1605127"/>
                  <a:pt x="663329" y="1612981"/>
                  <a:pt x="701886" y="1620121"/>
                </a:cubicBezTo>
                <a:lnTo>
                  <a:pt x="709740" y="1620121"/>
                </a:lnTo>
                <a:lnTo>
                  <a:pt x="717594" y="1620121"/>
                </a:lnTo>
                <a:lnTo>
                  <a:pt x="717594" y="1620121"/>
                </a:lnTo>
                <a:lnTo>
                  <a:pt x="717594" y="1620121"/>
                </a:lnTo>
                <a:lnTo>
                  <a:pt x="725449" y="1620121"/>
                </a:lnTo>
                <a:cubicBezTo>
                  <a:pt x="741157" y="1620121"/>
                  <a:pt x="748297" y="1620121"/>
                  <a:pt x="764006" y="1627975"/>
                </a:cubicBezTo>
                <a:cubicBezTo>
                  <a:pt x="786855" y="1627975"/>
                  <a:pt x="810418" y="1627975"/>
                  <a:pt x="833266" y="1627975"/>
                </a:cubicBezTo>
                <a:lnTo>
                  <a:pt x="833266" y="1627975"/>
                </a:lnTo>
                <a:lnTo>
                  <a:pt x="833266" y="1627975"/>
                </a:lnTo>
                <a:cubicBezTo>
                  <a:pt x="856115" y="1627975"/>
                  <a:pt x="879678" y="1627975"/>
                  <a:pt x="902527" y="1627975"/>
                </a:cubicBezTo>
                <a:cubicBezTo>
                  <a:pt x="918235" y="1627975"/>
                  <a:pt x="925376" y="1627975"/>
                  <a:pt x="941084" y="1620121"/>
                </a:cubicBezTo>
                <a:cubicBezTo>
                  <a:pt x="948938" y="1620121"/>
                  <a:pt x="956793" y="1620121"/>
                  <a:pt x="963933" y="1620121"/>
                </a:cubicBezTo>
                <a:lnTo>
                  <a:pt x="963933" y="1620121"/>
                </a:lnTo>
                <a:lnTo>
                  <a:pt x="971787" y="1620121"/>
                </a:lnTo>
                <a:cubicBezTo>
                  <a:pt x="979641" y="1620121"/>
                  <a:pt x="979641" y="1620121"/>
                  <a:pt x="987496" y="1620121"/>
                </a:cubicBezTo>
                <a:cubicBezTo>
                  <a:pt x="995350" y="1620121"/>
                  <a:pt x="1010344" y="1612267"/>
                  <a:pt x="1018199" y="1612267"/>
                </a:cubicBezTo>
                <a:cubicBezTo>
                  <a:pt x="1026053" y="1612267"/>
                  <a:pt x="1041047" y="1604413"/>
                  <a:pt x="1048902" y="1604413"/>
                </a:cubicBezTo>
                <a:cubicBezTo>
                  <a:pt x="1056756" y="1604413"/>
                  <a:pt x="1056756" y="1604413"/>
                  <a:pt x="1064610" y="1596558"/>
                </a:cubicBezTo>
                <a:lnTo>
                  <a:pt x="1064610" y="1596558"/>
                </a:lnTo>
                <a:cubicBezTo>
                  <a:pt x="1072465" y="1596558"/>
                  <a:pt x="1080319" y="1588704"/>
                  <a:pt x="1087459" y="1588704"/>
                </a:cubicBezTo>
                <a:lnTo>
                  <a:pt x="1087459" y="1588704"/>
                </a:lnTo>
                <a:lnTo>
                  <a:pt x="1087459" y="1588704"/>
                </a:lnTo>
                <a:cubicBezTo>
                  <a:pt x="1087459" y="1588704"/>
                  <a:pt x="1087459" y="1588704"/>
                  <a:pt x="1095313" y="1588704"/>
                </a:cubicBezTo>
                <a:lnTo>
                  <a:pt x="1103168" y="1588704"/>
                </a:lnTo>
                <a:cubicBezTo>
                  <a:pt x="1111022" y="1588704"/>
                  <a:pt x="1118876" y="1580850"/>
                  <a:pt x="1126016" y="1580850"/>
                </a:cubicBezTo>
                <a:cubicBezTo>
                  <a:pt x="1133871" y="1580850"/>
                  <a:pt x="1133871" y="1580850"/>
                  <a:pt x="1141725" y="1572996"/>
                </a:cubicBezTo>
                <a:lnTo>
                  <a:pt x="1141725" y="4024955"/>
                </a:lnTo>
                <a:lnTo>
                  <a:pt x="1141725" y="5867852"/>
                </a:lnTo>
                <a:lnTo>
                  <a:pt x="1133871" y="5867852"/>
                </a:lnTo>
                <a:lnTo>
                  <a:pt x="1133871" y="5869280"/>
                </a:lnTo>
                <a:close/>
                <a:moveTo>
                  <a:pt x="1418766" y="1473746"/>
                </a:moveTo>
                <a:cubicBezTo>
                  <a:pt x="1418766" y="1443043"/>
                  <a:pt x="1418766" y="1419480"/>
                  <a:pt x="1410912" y="1388777"/>
                </a:cubicBezTo>
                <a:cubicBezTo>
                  <a:pt x="1418766" y="1380923"/>
                  <a:pt x="1426621" y="1365929"/>
                  <a:pt x="1433761" y="1358074"/>
                </a:cubicBezTo>
                <a:cubicBezTo>
                  <a:pt x="1441615" y="1350220"/>
                  <a:pt x="1449469" y="1342366"/>
                  <a:pt x="1449469" y="1335226"/>
                </a:cubicBezTo>
                <a:cubicBezTo>
                  <a:pt x="1480172" y="1296668"/>
                  <a:pt x="1510876" y="1258111"/>
                  <a:pt x="1534438" y="1211699"/>
                </a:cubicBezTo>
                <a:cubicBezTo>
                  <a:pt x="1542293" y="1203845"/>
                  <a:pt x="1542293" y="1195991"/>
                  <a:pt x="1550147" y="1188851"/>
                </a:cubicBezTo>
                <a:cubicBezTo>
                  <a:pt x="1558001" y="1180996"/>
                  <a:pt x="1565855" y="1166002"/>
                  <a:pt x="1565855" y="1158147"/>
                </a:cubicBezTo>
                <a:lnTo>
                  <a:pt x="3925706" y="1158147"/>
                </a:lnTo>
                <a:cubicBezTo>
                  <a:pt x="3941414" y="1158147"/>
                  <a:pt x="3956409" y="1173856"/>
                  <a:pt x="3956409" y="1188851"/>
                </a:cubicBezTo>
                <a:lnTo>
                  <a:pt x="3956409" y="2075669"/>
                </a:lnTo>
                <a:lnTo>
                  <a:pt x="3956409" y="3865014"/>
                </a:lnTo>
                <a:cubicBezTo>
                  <a:pt x="3956409" y="3880722"/>
                  <a:pt x="3940700" y="3895717"/>
                  <a:pt x="3925706" y="3895717"/>
                </a:cubicBezTo>
                <a:lnTo>
                  <a:pt x="3023179" y="3895717"/>
                </a:lnTo>
                <a:lnTo>
                  <a:pt x="1418766" y="3895717"/>
                </a:lnTo>
                <a:lnTo>
                  <a:pt x="1418766" y="1473746"/>
                </a:lnTo>
                <a:close/>
                <a:moveTo>
                  <a:pt x="3678653" y="4172758"/>
                </a:moveTo>
                <a:lnTo>
                  <a:pt x="3169554" y="4728269"/>
                </a:lnTo>
                <a:lnTo>
                  <a:pt x="3169554" y="4172758"/>
                </a:lnTo>
                <a:lnTo>
                  <a:pt x="3678653" y="4172758"/>
                </a:lnTo>
                <a:lnTo>
                  <a:pt x="3678653" y="4172758"/>
                </a:lnTo>
                <a:close/>
                <a:moveTo>
                  <a:pt x="3346632" y="4943904"/>
                </a:moveTo>
                <a:lnTo>
                  <a:pt x="4102070" y="4126346"/>
                </a:lnTo>
                <a:cubicBezTo>
                  <a:pt x="4109924" y="4118492"/>
                  <a:pt x="4109924" y="4110638"/>
                  <a:pt x="4117778" y="4103498"/>
                </a:cubicBezTo>
                <a:cubicBezTo>
                  <a:pt x="4194893" y="4049232"/>
                  <a:pt x="4241305" y="3957123"/>
                  <a:pt x="4241305" y="3856445"/>
                </a:cubicBezTo>
                <a:lnTo>
                  <a:pt x="4241305" y="2214189"/>
                </a:lnTo>
                <a:lnTo>
                  <a:pt x="5490847" y="2214189"/>
                </a:lnTo>
                <a:lnTo>
                  <a:pt x="4958899" y="3525138"/>
                </a:lnTo>
                <a:cubicBezTo>
                  <a:pt x="4943190" y="3563696"/>
                  <a:pt x="4943190" y="3602253"/>
                  <a:pt x="4958899" y="3632956"/>
                </a:cubicBezTo>
                <a:lnTo>
                  <a:pt x="5529404" y="4943904"/>
                </a:lnTo>
                <a:lnTo>
                  <a:pt x="3346632" y="4943904"/>
                </a:lnTo>
                <a:lnTo>
                  <a:pt x="3346632" y="4943904"/>
                </a:lnTo>
                <a:close/>
              </a:path>
            </a:pathLst>
          </a:custGeom>
          <a:solidFill>
            <a:schemeClr val="accent2"/>
          </a:solidFill>
          <a:ln w="9511" cap="flat">
            <a:noFill/>
            <a:prstDash val="solid"/>
            <a:miter/>
          </a:ln>
        </p:spPr>
        <p:txBody>
          <a:bodyPr rtlCol="0" anchor="ctr"/>
          <a:lstStyle/>
          <a:p>
            <a:endParaRPr lang="es-ES"/>
          </a:p>
        </p:txBody>
      </p:sp>
      <p:sp>
        <p:nvSpPr>
          <p:cNvPr id="21" name="Forma libre 20">
            <a:extLst>
              <a:ext uri="{FF2B5EF4-FFF2-40B4-BE49-F238E27FC236}">
                <a16:creationId xmlns:a16="http://schemas.microsoft.com/office/drawing/2014/main" id="{CEF59195-D1C8-E749-9E33-CC2D1B916AC8}"/>
              </a:ext>
            </a:extLst>
          </p:cNvPr>
          <p:cNvSpPr/>
          <p:nvPr/>
        </p:nvSpPr>
        <p:spPr>
          <a:xfrm>
            <a:off x="5690110" y="5035761"/>
            <a:ext cx="301831" cy="301831"/>
          </a:xfrm>
          <a:custGeom>
            <a:avLst/>
            <a:gdLst>
              <a:gd name="connsiteX0" fmla="*/ 5548826 w 5829300"/>
              <a:gd name="connsiteY0" fmla="*/ 4152538 h 5829300"/>
              <a:gd name="connsiteX1" fmla="*/ 5765044 w 5829300"/>
              <a:gd name="connsiteY1" fmla="*/ 2288905 h 5829300"/>
              <a:gd name="connsiteX2" fmla="*/ 2919840 w 5829300"/>
              <a:gd name="connsiteY2" fmla="*/ 0 h 5829300"/>
              <a:gd name="connsiteX3" fmla="*/ 2293381 w 5829300"/>
              <a:gd name="connsiteY3" fmla="*/ 69447 h 5829300"/>
              <a:gd name="connsiteX4" fmla="*/ 460542 w 5829300"/>
              <a:gd name="connsiteY4" fmla="*/ 1345283 h 5829300"/>
              <a:gd name="connsiteX5" fmla="*/ 66045 w 5829300"/>
              <a:gd name="connsiteY5" fmla="*/ 3541109 h 5829300"/>
              <a:gd name="connsiteX6" fmla="*/ 630221 w 5829300"/>
              <a:gd name="connsiteY6" fmla="*/ 4723867 h 5829300"/>
              <a:gd name="connsiteX7" fmla="*/ 645975 w 5829300"/>
              <a:gd name="connsiteY7" fmla="*/ 4746774 h 5829300"/>
              <a:gd name="connsiteX8" fmla="*/ 668883 w 5829300"/>
              <a:gd name="connsiteY8" fmla="*/ 4769682 h 5829300"/>
              <a:gd name="connsiteX9" fmla="*/ 2903372 w 5829300"/>
              <a:gd name="connsiteY9" fmla="*/ 5829300 h 5829300"/>
              <a:gd name="connsiteX10" fmla="*/ 3529831 w 5829300"/>
              <a:gd name="connsiteY10" fmla="*/ 5759854 h 5829300"/>
              <a:gd name="connsiteX11" fmla="*/ 4720465 w 5829300"/>
              <a:gd name="connsiteY11" fmla="*/ 5195678 h 5829300"/>
              <a:gd name="connsiteX12" fmla="*/ 4728343 w 5829300"/>
              <a:gd name="connsiteY12" fmla="*/ 5195678 h 5829300"/>
              <a:gd name="connsiteX13" fmla="*/ 4736220 w 5829300"/>
              <a:gd name="connsiteY13" fmla="*/ 5187801 h 5829300"/>
              <a:gd name="connsiteX14" fmla="*/ 5540234 w 5829300"/>
              <a:gd name="connsiteY14" fmla="*/ 4174722 h 5829300"/>
              <a:gd name="connsiteX15" fmla="*/ 5548112 w 5829300"/>
              <a:gd name="connsiteY15" fmla="*/ 4166845 h 5829300"/>
              <a:gd name="connsiteX16" fmla="*/ 5548826 w 5829300"/>
              <a:gd name="connsiteY16" fmla="*/ 4152538 h 5829300"/>
              <a:gd name="connsiteX17" fmla="*/ 5478665 w 5829300"/>
              <a:gd name="connsiteY17" fmla="*/ 2343322 h 5829300"/>
              <a:gd name="connsiteX18" fmla="*/ 5339772 w 5829300"/>
              <a:gd name="connsiteY18" fmla="*/ 3905536 h 5829300"/>
              <a:gd name="connsiteX19" fmla="*/ 3058734 w 5829300"/>
              <a:gd name="connsiteY19" fmla="*/ 2815133 h 5829300"/>
              <a:gd name="connsiteX20" fmla="*/ 3050866 w 5829300"/>
              <a:gd name="connsiteY20" fmla="*/ 278511 h 5829300"/>
              <a:gd name="connsiteX21" fmla="*/ 5478665 w 5829300"/>
              <a:gd name="connsiteY21" fmla="*/ 2343322 h 5829300"/>
              <a:gd name="connsiteX22" fmla="*/ 708259 w 5829300"/>
              <a:gd name="connsiteY22" fmla="*/ 1484890 h 5829300"/>
              <a:gd name="connsiteX23" fmla="*/ 2354951 w 5829300"/>
              <a:gd name="connsiteY23" fmla="*/ 340795 h 5829300"/>
              <a:gd name="connsiteX24" fmla="*/ 2764478 w 5829300"/>
              <a:gd name="connsiteY24" fmla="*/ 286379 h 5829300"/>
              <a:gd name="connsiteX25" fmla="*/ 2772355 w 5829300"/>
              <a:gd name="connsiteY25" fmla="*/ 2838040 h 5829300"/>
              <a:gd name="connsiteX26" fmla="*/ 785583 w 5829300"/>
              <a:gd name="connsiteY26" fmla="*/ 4446794 h 5829300"/>
              <a:gd name="connsiteX27" fmla="*/ 344556 w 5829300"/>
              <a:gd name="connsiteY27" fmla="*/ 3472377 h 5829300"/>
              <a:gd name="connsiteX28" fmla="*/ 708259 w 5829300"/>
              <a:gd name="connsiteY28" fmla="*/ 1484890 h 5829300"/>
              <a:gd name="connsiteX29" fmla="*/ 3476138 w 5829300"/>
              <a:gd name="connsiteY29" fmla="*/ 5474903 h 5829300"/>
              <a:gd name="connsiteX30" fmla="*/ 2911963 w 5829300"/>
              <a:gd name="connsiteY30" fmla="*/ 5536473 h 5829300"/>
              <a:gd name="connsiteX31" fmla="*/ 971006 w 5829300"/>
              <a:gd name="connsiteY31" fmla="*/ 4670165 h 5829300"/>
              <a:gd name="connsiteX32" fmla="*/ 2896209 w 5829300"/>
              <a:gd name="connsiteY32" fmla="*/ 3115828 h 5829300"/>
              <a:gd name="connsiteX33" fmla="*/ 4442669 w 5829300"/>
              <a:gd name="connsiteY33" fmla="*/ 5056775 h 5829300"/>
              <a:gd name="connsiteX34" fmla="*/ 3476138 w 5829300"/>
              <a:gd name="connsiteY34" fmla="*/ 5474903 h 5829300"/>
              <a:gd name="connsiteX35" fmla="*/ 4659610 w 5829300"/>
              <a:gd name="connsiteY35" fmla="*/ 4872066 h 5829300"/>
              <a:gd name="connsiteX36" fmla="*/ 3414569 w 5829300"/>
              <a:gd name="connsiteY36" fmla="*/ 3302699 h 5829300"/>
              <a:gd name="connsiteX37" fmla="*/ 5223786 w 5829300"/>
              <a:gd name="connsiteY37" fmla="*/ 4161130 h 5829300"/>
              <a:gd name="connsiteX38" fmla="*/ 4659610 w 5829300"/>
              <a:gd name="connsiteY38" fmla="*/ 4872066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829300" h="5829300">
                <a:moveTo>
                  <a:pt x="5548826" y="4152538"/>
                </a:moveTo>
                <a:cubicBezTo>
                  <a:pt x="5811583" y="3588363"/>
                  <a:pt x="5904652" y="2938282"/>
                  <a:pt x="5765044" y="2288905"/>
                </a:cubicBezTo>
                <a:cubicBezTo>
                  <a:pt x="5478665" y="958663"/>
                  <a:pt x="4280153" y="0"/>
                  <a:pt x="2919840" y="0"/>
                </a:cubicBezTo>
                <a:cubicBezTo>
                  <a:pt x="2710785" y="0"/>
                  <a:pt x="2502436" y="22908"/>
                  <a:pt x="2293381" y="69447"/>
                </a:cubicBezTo>
                <a:cubicBezTo>
                  <a:pt x="1535905" y="231972"/>
                  <a:pt x="885814" y="688038"/>
                  <a:pt x="460542" y="1345283"/>
                </a:cubicBezTo>
                <a:cubicBezTo>
                  <a:pt x="43138" y="2002527"/>
                  <a:pt x="-96470" y="2775756"/>
                  <a:pt x="66045" y="3541109"/>
                </a:cubicBezTo>
                <a:cubicBezTo>
                  <a:pt x="159124" y="3982136"/>
                  <a:pt x="359587" y="4383786"/>
                  <a:pt x="630221" y="4723867"/>
                </a:cubicBezTo>
                <a:cubicBezTo>
                  <a:pt x="638098" y="4731744"/>
                  <a:pt x="638098" y="4739621"/>
                  <a:pt x="645975" y="4746774"/>
                </a:cubicBezTo>
                <a:cubicBezTo>
                  <a:pt x="653852" y="4754652"/>
                  <a:pt x="661729" y="4762529"/>
                  <a:pt x="668883" y="4769682"/>
                </a:cubicBezTo>
                <a:cubicBezTo>
                  <a:pt x="1210141" y="5419059"/>
                  <a:pt x="2022033" y="5829300"/>
                  <a:pt x="2903372" y="5829300"/>
                </a:cubicBezTo>
                <a:cubicBezTo>
                  <a:pt x="3112426" y="5829300"/>
                  <a:pt x="3320776" y="5806393"/>
                  <a:pt x="3529831" y="5759854"/>
                </a:cubicBezTo>
                <a:cubicBezTo>
                  <a:pt x="3978020" y="5659622"/>
                  <a:pt x="4380385" y="5466312"/>
                  <a:pt x="4720465" y="5195678"/>
                </a:cubicBezTo>
                <a:cubicBezTo>
                  <a:pt x="4720465" y="5195678"/>
                  <a:pt x="4720465" y="5195678"/>
                  <a:pt x="4728343" y="5195678"/>
                </a:cubicBezTo>
                <a:lnTo>
                  <a:pt x="4736220" y="5187801"/>
                </a:lnTo>
                <a:cubicBezTo>
                  <a:pt x="5076300" y="4917167"/>
                  <a:pt x="5346925" y="4569219"/>
                  <a:pt x="5540234" y="4174722"/>
                </a:cubicBezTo>
                <a:cubicBezTo>
                  <a:pt x="5540234" y="4174722"/>
                  <a:pt x="5540234" y="4166845"/>
                  <a:pt x="5548112" y="4166845"/>
                </a:cubicBezTo>
                <a:cubicBezTo>
                  <a:pt x="5540949" y="4160415"/>
                  <a:pt x="5548826" y="4152538"/>
                  <a:pt x="5548826" y="4152538"/>
                </a:cubicBezTo>
                <a:close/>
                <a:moveTo>
                  <a:pt x="5478665" y="2343322"/>
                </a:moveTo>
                <a:cubicBezTo>
                  <a:pt x="5594651" y="2884580"/>
                  <a:pt x="5540234" y="3425847"/>
                  <a:pt x="5339772" y="3905536"/>
                </a:cubicBezTo>
                <a:lnTo>
                  <a:pt x="3058734" y="2815133"/>
                </a:lnTo>
                <a:lnTo>
                  <a:pt x="3050866" y="278511"/>
                </a:lnTo>
                <a:cubicBezTo>
                  <a:pt x="4218584" y="348672"/>
                  <a:pt x="5231662" y="1191349"/>
                  <a:pt x="5478665" y="2343322"/>
                </a:cubicBezTo>
                <a:close/>
                <a:moveTo>
                  <a:pt x="708259" y="1484890"/>
                </a:moveTo>
                <a:cubicBezTo>
                  <a:pt x="1087002" y="897093"/>
                  <a:pt x="1666922" y="487566"/>
                  <a:pt x="2354951" y="340795"/>
                </a:cubicBezTo>
                <a:cubicBezTo>
                  <a:pt x="2493844" y="310010"/>
                  <a:pt x="2625584" y="294256"/>
                  <a:pt x="2764478" y="286379"/>
                </a:cubicBezTo>
                <a:lnTo>
                  <a:pt x="2772355" y="2838040"/>
                </a:lnTo>
                <a:lnTo>
                  <a:pt x="785583" y="4446794"/>
                </a:lnTo>
                <a:cubicBezTo>
                  <a:pt x="576528" y="4160415"/>
                  <a:pt x="421880" y="3828212"/>
                  <a:pt x="344556" y="3472377"/>
                </a:cubicBezTo>
                <a:cubicBezTo>
                  <a:pt x="197786" y="2784348"/>
                  <a:pt x="329516" y="2080565"/>
                  <a:pt x="708259" y="1484890"/>
                </a:cubicBezTo>
                <a:close/>
                <a:moveTo>
                  <a:pt x="3476138" y="5474903"/>
                </a:moveTo>
                <a:cubicBezTo>
                  <a:pt x="3290706" y="5513566"/>
                  <a:pt x="3105273" y="5536473"/>
                  <a:pt x="2911963" y="5536473"/>
                </a:cubicBezTo>
                <a:cubicBezTo>
                  <a:pt x="2154487" y="5536473"/>
                  <a:pt x="1458572" y="5204270"/>
                  <a:pt x="971006" y="4670165"/>
                </a:cubicBezTo>
                <a:lnTo>
                  <a:pt x="2896209" y="3115828"/>
                </a:lnTo>
                <a:lnTo>
                  <a:pt x="4442669" y="5056775"/>
                </a:lnTo>
                <a:cubicBezTo>
                  <a:pt x="4157014" y="5250809"/>
                  <a:pt x="3831964" y="5397580"/>
                  <a:pt x="3476138" y="5474903"/>
                </a:cubicBezTo>
                <a:close/>
                <a:moveTo>
                  <a:pt x="4659610" y="4872066"/>
                </a:moveTo>
                <a:lnTo>
                  <a:pt x="3414569" y="3302699"/>
                </a:lnTo>
                <a:lnTo>
                  <a:pt x="5223786" y="4161130"/>
                </a:lnTo>
                <a:cubicBezTo>
                  <a:pt x="5077015" y="4431040"/>
                  <a:pt x="4883705" y="4670889"/>
                  <a:pt x="4659610" y="4872066"/>
                </a:cubicBezTo>
                <a:close/>
              </a:path>
            </a:pathLst>
          </a:custGeom>
          <a:solidFill>
            <a:schemeClr val="accent2"/>
          </a:solidFill>
          <a:ln w="9525" cap="flat">
            <a:noFill/>
            <a:prstDash val="solid"/>
            <a:miter/>
          </a:ln>
        </p:spPr>
        <p:txBody>
          <a:bodyPr rtlCol="0" anchor="ctr"/>
          <a:lstStyle/>
          <a:p>
            <a:endParaRPr lang="es-ES"/>
          </a:p>
        </p:txBody>
      </p:sp>
      <p:sp>
        <p:nvSpPr>
          <p:cNvPr id="22" name="Forma libre 21">
            <a:extLst>
              <a:ext uri="{FF2B5EF4-FFF2-40B4-BE49-F238E27FC236}">
                <a16:creationId xmlns:a16="http://schemas.microsoft.com/office/drawing/2014/main" id="{9CE18C6A-6F07-9A41-AFA2-9C05426050D8}"/>
              </a:ext>
            </a:extLst>
          </p:cNvPr>
          <p:cNvSpPr/>
          <p:nvPr/>
        </p:nvSpPr>
        <p:spPr>
          <a:xfrm>
            <a:off x="616873" y="2342370"/>
            <a:ext cx="261838" cy="354647"/>
          </a:xfrm>
          <a:custGeom>
            <a:avLst/>
            <a:gdLst>
              <a:gd name="connsiteX0" fmla="*/ 4657838 w 5056909"/>
              <a:gd name="connsiteY0" fmla="*/ 0 h 6849340"/>
              <a:gd name="connsiteX1" fmla="*/ 406666 w 5056909"/>
              <a:gd name="connsiteY1" fmla="*/ 0 h 6849340"/>
              <a:gd name="connsiteX2" fmla="*/ 0 w 5056909"/>
              <a:gd name="connsiteY2" fmla="*/ 406666 h 6849340"/>
              <a:gd name="connsiteX3" fmla="*/ 0 w 5056909"/>
              <a:gd name="connsiteY3" fmla="*/ 6450564 h 6849340"/>
              <a:gd name="connsiteX4" fmla="*/ 406666 w 5056909"/>
              <a:gd name="connsiteY4" fmla="*/ 6857230 h 6849340"/>
              <a:gd name="connsiteX5" fmla="*/ 4657838 w 5056909"/>
              <a:gd name="connsiteY5" fmla="*/ 6857230 h 6849340"/>
              <a:gd name="connsiteX6" fmla="*/ 5064503 w 5056909"/>
              <a:gd name="connsiteY6" fmla="*/ 6450564 h 6849340"/>
              <a:gd name="connsiteX7" fmla="*/ 5064503 w 5056909"/>
              <a:gd name="connsiteY7" fmla="*/ 406666 h 6849340"/>
              <a:gd name="connsiteX8" fmla="*/ 4657838 w 5056909"/>
              <a:gd name="connsiteY8" fmla="*/ 0 h 6849340"/>
              <a:gd name="connsiteX9" fmla="*/ 4757781 w 5056909"/>
              <a:gd name="connsiteY9" fmla="*/ 6451335 h 6849340"/>
              <a:gd name="connsiteX10" fmla="*/ 4657847 w 5056909"/>
              <a:gd name="connsiteY10" fmla="*/ 6551270 h 6849340"/>
              <a:gd name="connsiteX11" fmla="*/ 406666 w 5056909"/>
              <a:gd name="connsiteY11" fmla="*/ 6551270 h 6849340"/>
              <a:gd name="connsiteX12" fmla="*/ 306731 w 5056909"/>
              <a:gd name="connsiteY12" fmla="*/ 6451335 h 6849340"/>
              <a:gd name="connsiteX13" fmla="*/ 306731 w 5056909"/>
              <a:gd name="connsiteY13" fmla="*/ 406666 h 6849340"/>
              <a:gd name="connsiteX14" fmla="*/ 406666 w 5056909"/>
              <a:gd name="connsiteY14" fmla="*/ 306731 h 6849340"/>
              <a:gd name="connsiteX15" fmla="*/ 4657838 w 5056909"/>
              <a:gd name="connsiteY15" fmla="*/ 306731 h 6849340"/>
              <a:gd name="connsiteX16" fmla="*/ 4757772 w 5056909"/>
              <a:gd name="connsiteY16" fmla="*/ 406666 h 6849340"/>
              <a:gd name="connsiteX17" fmla="*/ 4757772 w 5056909"/>
              <a:gd name="connsiteY17" fmla="*/ 6451335 h 6849340"/>
              <a:gd name="connsiteX18" fmla="*/ 4052065 w 5056909"/>
              <a:gd name="connsiteY18" fmla="*/ 4815433 h 6849340"/>
              <a:gd name="connsiteX19" fmla="*/ 3902930 w 5056909"/>
              <a:gd name="connsiteY19" fmla="*/ 4964569 h 6849340"/>
              <a:gd name="connsiteX20" fmla="*/ 1992595 w 5056909"/>
              <a:gd name="connsiteY20" fmla="*/ 4964569 h 6849340"/>
              <a:gd name="connsiteX21" fmla="*/ 1843460 w 5056909"/>
              <a:gd name="connsiteY21" fmla="*/ 4815433 h 6849340"/>
              <a:gd name="connsiteX22" fmla="*/ 1992595 w 5056909"/>
              <a:gd name="connsiteY22" fmla="*/ 4666298 h 6849340"/>
              <a:gd name="connsiteX23" fmla="*/ 3902159 w 5056909"/>
              <a:gd name="connsiteY23" fmla="*/ 4666298 h 6849340"/>
              <a:gd name="connsiteX24" fmla="*/ 4052065 w 5056909"/>
              <a:gd name="connsiteY24" fmla="*/ 4815433 h 6849340"/>
              <a:gd name="connsiteX25" fmla="*/ 4052065 w 5056909"/>
              <a:gd name="connsiteY25" fmla="*/ 5737168 h 6849340"/>
              <a:gd name="connsiteX26" fmla="*/ 3902930 w 5056909"/>
              <a:gd name="connsiteY26" fmla="*/ 5886303 h 6849340"/>
              <a:gd name="connsiteX27" fmla="*/ 1992595 w 5056909"/>
              <a:gd name="connsiteY27" fmla="*/ 5886303 h 6849340"/>
              <a:gd name="connsiteX28" fmla="*/ 1843460 w 5056909"/>
              <a:gd name="connsiteY28" fmla="*/ 5737168 h 6849340"/>
              <a:gd name="connsiteX29" fmla="*/ 1992595 w 5056909"/>
              <a:gd name="connsiteY29" fmla="*/ 5588032 h 6849340"/>
              <a:gd name="connsiteX30" fmla="*/ 3902159 w 5056909"/>
              <a:gd name="connsiteY30" fmla="*/ 5588032 h 6849340"/>
              <a:gd name="connsiteX31" fmla="*/ 4052065 w 5056909"/>
              <a:gd name="connsiteY31" fmla="*/ 5737168 h 6849340"/>
              <a:gd name="connsiteX32" fmla="*/ 4052065 w 5056909"/>
              <a:gd name="connsiteY32" fmla="*/ 3902168 h 6849340"/>
              <a:gd name="connsiteX33" fmla="*/ 3902930 w 5056909"/>
              <a:gd name="connsiteY33" fmla="*/ 4051303 h 6849340"/>
              <a:gd name="connsiteX34" fmla="*/ 1992595 w 5056909"/>
              <a:gd name="connsiteY34" fmla="*/ 4051303 h 6849340"/>
              <a:gd name="connsiteX35" fmla="*/ 1843460 w 5056909"/>
              <a:gd name="connsiteY35" fmla="*/ 3902168 h 6849340"/>
              <a:gd name="connsiteX36" fmla="*/ 1992595 w 5056909"/>
              <a:gd name="connsiteY36" fmla="*/ 3753032 h 6849340"/>
              <a:gd name="connsiteX37" fmla="*/ 3902159 w 5056909"/>
              <a:gd name="connsiteY37" fmla="*/ 3753032 h 6849340"/>
              <a:gd name="connsiteX38" fmla="*/ 4052065 w 5056909"/>
              <a:gd name="connsiteY38" fmla="*/ 3902168 h 6849340"/>
              <a:gd name="connsiteX39" fmla="*/ 4052065 w 5056909"/>
              <a:gd name="connsiteY39" fmla="*/ 2997344 h 6849340"/>
              <a:gd name="connsiteX40" fmla="*/ 3902930 w 5056909"/>
              <a:gd name="connsiteY40" fmla="*/ 3146480 h 6849340"/>
              <a:gd name="connsiteX41" fmla="*/ 1992595 w 5056909"/>
              <a:gd name="connsiteY41" fmla="*/ 3146480 h 6849340"/>
              <a:gd name="connsiteX42" fmla="*/ 1843460 w 5056909"/>
              <a:gd name="connsiteY42" fmla="*/ 2997344 h 6849340"/>
              <a:gd name="connsiteX43" fmla="*/ 1992595 w 5056909"/>
              <a:gd name="connsiteY43" fmla="*/ 2848209 h 6849340"/>
              <a:gd name="connsiteX44" fmla="*/ 3902159 w 5056909"/>
              <a:gd name="connsiteY44" fmla="*/ 2848209 h 6849340"/>
              <a:gd name="connsiteX45" fmla="*/ 4052065 w 5056909"/>
              <a:gd name="connsiteY45" fmla="*/ 2997344 h 6849340"/>
              <a:gd name="connsiteX46" fmla="*/ 1835000 w 5056909"/>
              <a:gd name="connsiteY46" fmla="*/ 2092530 h 6849340"/>
              <a:gd name="connsiteX47" fmla="*/ 1984136 w 5056909"/>
              <a:gd name="connsiteY47" fmla="*/ 1943395 h 6849340"/>
              <a:gd name="connsiteX48" fmla="*/ 3876797 w 5056909"/>
              <a:gd name="connsiteY48" fmla="*/ 1943395 h 6849340"/>
              <a:gd name="connsiteX49" fmla="*/ 4025932 w 5056909"/>
              <a:gd name="connsiteY49" fmla="*/ 2092530 h 6849340"/>
              <a:gd name="connsiteX50" fmla="*/ 3876797 w 5056909"/>
              <a:gd name="connsiteY50" fmla="*/ 2241666 h 6849340"/>
              <a:gd name="connsiteX51" fmla="*/ 1984906 w 5056909"/>
              <a:gd name="connsiteY51" fmla="*/ 2241666 h 6849340"/>
              <a:gd name="connsiteX52" fmla="*/ 1835000 w 5056909"/>
              <a:gd name="connsiteY52" fmla="*/ 2092530 h 6849340"/>
              <a:gd name="connsiteX53" fmla="*/ 1835000 w 5056909"/>
              <a:gd name="connsiteY53" fmla="*/ 1179256 h 6849340"/>
              <a:gd name="connsiteX54" fmla="*/ 1984136 w 5056909"/>
              <a:gd name="connsiteY54" fmla="*/ 1030120 h 6849340"/>
              <a:gd name="connsiteX55" fmla="*/ 3876797 w 5056909"/>
              <a:gd name="connsiteY55" fmla="*/ 1030120 h 6849340"/>
              <a:gd name="connsiteX56" fmla="*/ 4025932 w 5056909"/>
              <a:gd name="connsiteY56" fmla="*/ 1179256 h 6849340"/>
              <a:gd name="connsiteX57" fmla="*/ 3876797 w 5056909"/>
              <a:gd name="connsiteY57" fmla="*/ 1328391 h 6849340"/>
              <a:gd name="connsiteX58" fmla="*/ 1984906 w 5056909"/>
              <a:gd name="connsiteY58" fmla="*/ 1328391 h 6849340"/>
              <a:gd name="connsiteX59" fmla="*/ 1835000 w 5056909"/>
              <a:gd name="connsiteY59" fmla="*/ 1179256 h 6849340"/>
              <a:gd name="connsiteX60" fmla="*/ 1286879 w 5056909"/>
              <a:gd name="connsiteY60" fmla="*/ 1179256 h 6849340"/>
              <a:gd name="connsiteX61" fmla="*/ 1120833 w 5056909"/>
              <a:gd name="connsiteY61" fmla="*/ 1345302 h 6849340"/>
              <a:gd name="connsiteX62" fmla="*/ 954786 w 5056909"/>
              <a:gd name="connsiteY62" fmla="*/ 1179256 h 6849340"/>
              <a:gd name="connsiteX63" fmla="*/ 1120833 w 5056909"/>
              <a:gd name="connsiteY63" fmla="*/ 1013209 h 6849340"/>
              <a:gd name="connsiteX64" fmla="*/ 1286879 w 5056909"/>
              <a:gd name="connsiteY64" fmla="*/ 1179256 h 6849340"/>
              <a:gd name="connsiteX65" fmla="*/ 1286879 w 5056909"/>
              <a:gd name="connsiteY65" fmla="*/ 2092530 h 6849340"/>
              <a:gd name="connsiteX66" fmla="*/ 1120833 w 5056909"/>
              <a:gd name="connsiteY66" fmla="*/ 2258577 h 6849340"/>
              <a:gd name="connsiteX67" fmla="*/ 954786 w 5056909"/>
              <a:gd name="connsiteY67" fmla="*/ 2092530 h 6849340"/>
              <a:gd name="connsiteX68" fmla="*/ 1120833 w 5056909"/>
              <a:gd name="connsiteY68" fmla="*/ 1926483 h 6849340"/>
              <a:gd name="connsiteX69" fmla="*/ 1286879 w 5056909"/>
              <a:gd name="connsiteY69" fmla="*/ 2092530 h 6849340"/>
              <a:gd name="connsiteX70" fmla="*/ 1286879 w 5056909"/>
              <a:gd name="connsiteY70" fmla="*/ 2980433 h 6849340"/>
              <a:gd name="connsiteX71" fmla="*/ 1120833 w 5056909"/>
              <a:gd name="connsiteY71" fmla="*/ 3146480 h 6849340"/>
              <a:gd name="connsiteX72" fmla="*/ 954786 w 5056909"/>
              <a:gd name="connsiteY72" fmla="*/ 2980433 h 6849340"/>
              <a:gd name="connsiteX73" fmla="*/ 1120833 w 5056909"/>
              <a:gd name="connsiteY73" fmla="*/ 2814386 h 6849340"/>
              <a:gd name="connsiteX74" fmla="*/ 1286879 w 5056909"/>
              <a:gd name="connsiteY74" fmla="*/ 2980433 h 6849340"/>
              <a:gd name="connsiteX75" fmla="*/ 1286879 w 5056909"/>
              <a:gd name="connsiteY75" fmla="*/ 3886018 h 6849340"/>
              <a:gd name="connsiteX76" fmla="*/ 1120833 w 5056909"/>
              <a:gd name="connsiteY76" fmla="*/ 4052065 h 6849340"/>
              <a:gd name="connsiteX77" fmla="*/ 954786 w 5056909"/>
              <a:gd name="connsiteY77" fmla="*/ 3886018 h 6849340"/>
              <a:gd name="connsiteX78" fmla="*/ 1120833 w 5056909"/>
              <a:gd name="connsiteY78" fmla="*/ 3719972 h 6849340"/>
              <a:gd name="connsiteX79" fmla="*/ 1286879 w 5056909"/>
              <a:gd name="connsiteY79" fmla="*/ 3886018 h 6849340"/>
              <a:gd name="connsiteX80" fmla="*/ 1286879 w 5056909"/>
              <a:gd name="connsiteY80" fmla="*/ 4823893 h 6849340"/>
              <a:gd name="connsiteX81" fmla="*/ 1120833 w 5056909"/>
              <a:gd name="connsiteY81" fmla="*/ 4989940 h 6849340"/>
              <a:gd name="connsiteX82" fmla="*/ 954786 w 5056909"/>
              <a:gd name="connsiteY82" fmla="*/ 4823893 h 6849340"/>
              <a:gd name="connsiteX83" fmla="*/ 1120833 w 5056909"/>
              <a:gd name="connsiteY83" fmla="*/ 4657846 h 6849340"/>
              <a:gd name="connsiteX84" fmla="*/ 1286879 w 5056909"/>
              <a:gd name="connsiteY84" fmla="*/ 4823893 h 6849340"/>
              <a:gd name="connsiteX85" fmla="*/ 1286879 w 5056909"/>
              <a:gd name="connsiteY85" fmla="*/ 5737168 h 6849340"/>
              <a:gd name="connsiteX86" fmla="*/ 1120833 w 5056909"/>
              <a:gd name="connsiteY86" fmla="*/ 5903214 h 6849340"/>
              <a:gd name="connsiteX87" fmla="*/ 954786 w 5056909"/>
              <a:gd name="connsiteY87" fmla="*/ 5737168 h 6849340"/>
              <a:gd name="connsiteX88" fmla="*/ 1120833 w 5056909"/>
              <a:gd name="connsiteY88" fmla="*/ 5571121 h 6849340"/>
              <a:gd name="connsiteX89" fmla="*/ 1286879 w 5056909"/>
              <a:gd name="connsiteY89" fmla="*/ 5737168 h 684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056909" h="6849340">
                <a:moveTo>
                  <a:pt x="4657838" y="0"/>
                </a:moveTo>
                <a:lnTo>
                  <a:pt x="406666" y="0"/>
                </a:lnTo>
                <a:cubicBezTo>
                  <a:pt x="182187" y="0"/>
                  <a:pt x="0" y="182958"/>
                  <a:pt x="0" y="406666"/>
                </a:cubicBezTo>
                <a:lnTo>
                  <a:pt x="0" y="6450564"/>
                </a:lnTo>
                <a:cubicBezTo>
                  <a:pt x="0" y="6675042"/>
                  <a:pt x="182958" y="6857230"/>
                  <a:pt x="406666" y="6857230"/>
                </a:cubicBezTo>
                <a:lnTo>
                  <a:pt x="4657838" y="6857230"/>
                </a:lnTo>
                <a:cubicBezTo>
                  <a:pt x="4882316" y="6857230"/>
                  <a:pt x="5064503" y="6674263"/>
                  <a:pt x="5064503" y="6450564"/>
                </a:cubicBezTo>
                <a:lnTo>
                  <a:pt x="5064503" y="406666"/>
                </a:lnTo>
                <a:cubicBezTo>
                  <a:pt x="5064512" y="182958"/>
                  <a:pt x="4882316" y="0"/>
                  <a:pt x="4657838" y="0"/>
                </a:cubicBezTo>
                <a:close/>
                <a:moveTo>
                  <a:pt x="4757781" y="6451335"/>
                </a:moveTo>
                <a:cubicBezTo>
                  <a:pt x="4757781" y="6509758"/>
                  <a:pt x="4716269" y="6551270"/>
                  <a:pt x="4657847" y="6551270"/>
                </a:cubicBezTo>
                <a:lnTo>
                  <a:pt x="406666" y="6551270"/>
                </a:lnTo>
                <a:cubicBezTo>
                  <a:pt x="348243" y="6551270"/>
                  <a:pt x="306731" y="6509758"/>
                  <a:pt x="306731" y="6451335"/>
                </a:cubicBezTo>
                <a:lnTo>
                  <a:pt x="306731" y="406666"/>
                </a:lnTo>
                <a:cubicBezTo>
                  <a:pt x="306731" y="348243"/>
                  <a:pt x="348243" y="306731"/>
                  <a:pt x="406666" y="306731"/>
                </a:cubicBezTo>
                <a:lnTo>
                  <a:pt x="4657838" y="306731"/>
                </a:lnTo>
                <a:cubicBezTo>
                  <a:pt x="4716261" y="306731"/>
                  <a:pt x="4757772" y="348243"/>
                  <a:pt x="4757772" y="406666"/>
                </a:cubicBezTo>
                <a:lnTo>
                  <a:pt x="4757772" y="6451335"/>
                </a:lnTo>
                <a:close/>
                <a:moveTo>
                  <a:pt x="4052065" y="4815433"/>
                </a:moveTo>
                <a:cubicBezTo>
                  <a:pt x="4052065" y="4898457"/>
                  <a:pt x="3985953" y="4964569"/>
                  <a:pt x="3902930" y="4964569"/>
                </a:cubicBezTo>
                <a:lnTo>
                  <a:pt x="1992595" y="4964569"/>
                </a:lnTo>
                <a:cubicBezTo>
                  <a:pt x="1909572" y="4964569"/>
                  <a:pt x="1843460" y="4898457"/>
                  <a:pt x="1843460" y="4815433"/>
                </a:cubicBezTo>
                <a:cubicBezTo>
                  <a:pt x="1843460" y="4732410"/>
                  <a:pt x="1909572" y="4666298"/>
                  <a:pt x="1992595" y="4666298"/>
                </a:cubicBezTo>
                <a:lnTo>
                  <a:pt x="3902159" y="4666298"/>
                </a:lnTo>
                <a:cubicBezTo>
                  <a:pt x="3977502" y="4657846"/>
                  <a:pt x="4052065" y="4732410"/>
                  <a:pt x="4052065" y="4815433"/>
                </a:cubicBezTo>
                <a:close/>
                <a:moveTo>
                  <a:pt x="4052065" y="5737168"/>
                </a:moveTo>
                <a:cubicBezTo>
                  <a:pt x="4052065" y="5820191"/>
                  <a:pt x="3985953" y="5886303"/>
                  <a:pt x="3902930" y="5886303"/>
                </a:cubicBezTo>
                <a:lnTo>
                  <a:pt x="1992595" y="5886303"/>
                </a:lnTo>
                <a:cubicBezTo>
                  <a:pt x="1909572" y="5886303"/>
                  <a:pt x="1843460" y="5820191"/>
                  <a:pt x="1843460" y="5737168"/>
                </a:cubicBezTo>
                <a:cubicBezTo>
                  <a:pt x="1843460" y="5654144"/>
                  <a:pt x="1909572" y="5588032"/>
                  <a:pt x="1992595" y="5588032"/>
                </a:cubicBezTo>
                <a:lnTo>
                  <a:pt x="3902159" y="5588032"/>
                </a:lnTo>
                <a:cubicBezTo>
                  <a:pt x="3977502" y="5579572"/>
                  <a:pt x="4052065" y="5654144"/>
                  <a:pt x="4052065" y="5737168"/>
                </a:cubicBezTo>
                <a:close/>
                <a:moveTo>
                  <a:pt x="4052065" y="3902168"/>
                </a:moveTo>
                <a:cubicBezTo>
                  <a:pt x="4052065" y="3985191"/>
                  <a:pt x="3985953" y="4051303"/>
                  <a:pt x="3902930" y="4051303"/>
                </a:cubicBezTo>
                <a:lnTo>
                  <a:pt x="1992595" y="4051303"/>
                </a:lnTo>
                <a:cubicBezTo>
                  <a:pt x="1909572" y="4051303"/>
                  <a:pt x="1843460" y="3985191"/>
                  <a:pt x="1843460" y="3902168"/>
                </a:cubicBezTo>
                <a:cubicBezTo>
                  <a:pt x="1843460" y="3819144"/>
                  <a:pt x="1909572" y="3753032"/>
                  <a:pt x="1992595" y="3753032"/>
                </a:cubicBezTo>
                <a:lnTo>
                  <a:pt x="3902159" y="3753032"/>
                </a:lnTo>
                <a:cubicBezTo>
                  <a:pt x="3977502" y="3753023"/>
                  <a:pt x="4052065" y="3819144"/>
                  <a:pt x="4052065" y="3902168"/>
                </a:cubicBezTo>
                <a:close/>
                <a:moveTo>
                  <a:pt x="4052065" y="2997344"/>
                </a:moveTo>
                <a:cubicBezTo>
                  <a:pt x="4052065" y="3080368"/>
                  <a:pt x="3985953" y="3146480"/>
                  <a:pt x="3902930" y="3146480"/>
                </a:cubicBezTo>
                <a:lnTo>
                  <a:pt x="1992595" y="3146480"/>
                </a:lnTo>
                <a:cubicBezTo>
                  <a:pt x="1909572" y="3146480"/>
                  <a:pt x="1843460" y="3080368"/>
                  <a:pt x="1843460" y="2997344"/>
                </a:cubicBezTo>
                <a:cubicBezTo>
                  <a:pt x="1843460" y="2914321"/>
                  <a:pt x="1909572" y="2848209"/>
                  <a:pt x="1992595" y="2848209"/>
                </a:cubicBezTo>
                <a:lnTo>
                  <a:pt x="3902159" y="2848209"/>
                </a:lnTo>
                <a:cubicBezTo>
                  <a:pt x="3977502" y="2848209"/>
                  <a:pt x="4052065" y="2914321"/>
                  <a:pt x="4052065" y="2997344"/>
                </a:cubicBezTo>
                <a:close/>
                <a:moveTo>
                  <a:pt x="1835000" y="2092530"/>
                </a:moveTo>
                <a:cubicBezTo>
                  <a:pt x="1835000" y="2009507"/>
                  <a:pt x="1901112" y="1943395"/>
                  <a:pt x="1984136" y="1943395"/>
                </a:cubicBezTo>
                <a:lnTo>
                  <a:pt x="3876797" y="1943395"/>
                </a:lnTo>
                <a:cubicBezTo>
                  <a:pt x="3959819" y="1943395"/>
                  <a:pt x="4025932" y="2009507"/>
                  <a:pt x="4025932" y="2092530"/>
                </a:cubicBezTo>
                <a:cubicBezTo>
                  <a:pt x="4025932" y="2175553"/>
                  <a:pt x="3959819" y="2241666"/>
                  <a:pt x="3876797" y="2241666"/>
                </a:cubicBezTo>
                <a:lnTo>
                  <a:pt x="1984906" y="2241666"/>
                </a:lnTo>
                <a:cubicBezTo>
                  <a:pt x="1901883" y="2241666"/>
                  <a:pt x="1835000" y="2175553"/>
                  <a:pt x="1835000" y="2092530"/>
                </a:cubicBezTo>
                <a:close/>
                <a:moveTo>
                  <a:pt x="1835000" y="1179256"/>
                </a:moveTo>
                <a:cubicBezTo>
                  <a:pt x="1835000" y="1096232"/>
                  <a:pt x="1901112" y="1030120"/>
                  <a:pt x="1984136" y="1030120"/>
                </a:cubicBezTo>
                <a:lnTo>
                  <a:pt x="3876797" y="1030120"/>
                </a:lnTo>
                <a:cubicBezTo>
                  <a:pt x="3959819" y="1030120"/>
                  <a:pt x="4025932" y="1096232"/>
                  <a:pt x="4025932" y="1179256"/>
                </a:cubicBezTo>
                <a:cubicBezTo>
                  <a:pt x="4025932" y="1262279"/>
                  <a:pt x="3959819" y="1328391"/>
                  <a:pt x="3876797" y="1328391"/>
                </a:cubicBezTo>
                <a:lnTo>
                  <a:pt x="1984906" y="1328391"/>
                </a:lnTo>
                <a:cubicBezTo>
                  <a:pt x="1901883" y="1336851"/>
                  <a:pt x="1835000" y="1262288"/>
                  <a:pt x="1835000" y="1179256"/>
                </a:cubicBezTo>
                <a:close/>
                <a:moveTo>
                  <a:pt x="1286879" y="1179256"/>
                </a:moveTo>
                <a:cubicBezTo>
                  <a:pt x="1286879" y="1270739"/>
                  <a:pt x="1212307" y="1345302"/>
                  <a:pt x="1120833" y="1345302"/>
                </a:cubicBezTo>
                <a:cubicBezTo>
                  <a:pt x="1029349" y="1345302"/>
                  <a:pt x="954786" y="1270730"/>
                  <a:pt x="954786" y="1179256"/>
                </a:cubicBezTo>
                <a:cubicBezTo>
                  <a:pt x="954786" y="1087772"/>
                  <a:pt x="1029358" y="1013209"/>
                  <a:pt x="1120833" y="1013209"/>
                </a:cubicBezTo>
                <a:cubicBezTo>
                  <a:pt x="1212316" y="1013209"/>
                  <a:pt x="1286879" y="1087781"/>
                  <a:pt x="1286879" y="1179256"/>
                </a:cubicBezTo>
                <a:close/>
                <a:moveTo>
                  <a:pt x="1286879" y="2092530"/>
                </a:moveTo>
                <a:cubicBezTo>
                  <a:pt x="1286879" y="2184013"/>
                  <a:pt x="1212307" y="2258577"/>
                  <a:pt x="1120833" y="2258577"/>
                </a:cubicBezTo>
                <a:cubicBezTo>
                  <a:pt x="1029349" y="2258577"/>
                  <a:pt x="954786" y="2184005"/>
                  <a:pt x="954786" y="2092530"/>
                </a:cubicBezTo>
                <a:cubicBezTo>
                  <a:pt x="954786" y="2001055"/>
                  <a:pt x="1029358" y="1926483"/>
                  <a:pt x="1120833" y="1926483"/>
                </a:cubicBezTo>
                <a:cubicBezTo>
                  <a:pt x="1212316" y="1918023"/>
                  <a:pt x="1286879" y="1992595"/>
                  <a:pt x="1286879" y="2092530"/>
                </a:cubicBezTo>
                <a:close/>
                <a:moveTo>
                  <a:pt x="1286879" y="2980433"/>
                </a:moveTo>
                <a:cubicBezTo>
                  <a:pt x="1286879" y="3071916"/>
                  <a:pt x="1212307" y="3146480"/>
                  <a:pt x="1120833" y="3146480"/>
                </a:cubicBezTo>
                <a:cubicBezTo>
                  <a:pt x="1029349" y="3146480"/>
                  <a:pt x="954786" y="3071908"/>
                  <a:pt x="954786" y="2980433"/>
                </a:cubicBezTo>
                <a:cubicBezTo>
                  <a:pt x="954786" y="2888959"/>
                  <a:pt x="1029358" y="2814386"/>
                  <a:pt x="1120833" y="2814386"/>
                </a:cubicBezTo>
                <a:cubicBezTo>
                  <a:pt x="1212316" y="2806697"/>
                  <a:pt x="1286879" y="2881269"/>
                  <a:pt x="1286879" y="2980433"/>
                </a:cubicBezTo>
                <a:close/>
                <a:moveTo>
                  <a:pt x="1286879" y="3886018"/>
                </a:moveTo>
                <a:cubicBezTo>
                  <a:pt x="1286879" y="3977502"/>
                  <a:pt x="1212307" y="4052065"/>
                  <a:pt x="1120833" y="4052065"/>
                </a:cubicBezTo>
                <a:cubicBezTo>
                  <a:pt x="1029349" y="4052065"/>
                  <a:pt x="954786" y="3977493"/>
                  <a:pt x="954786" y="3886018"/>
                </a:cubicBezTo>
                <a:cubicBezTo>
                  <a:pt x="954786" y="3794535"/>
                  <a:pt x="1029358" y="3719972"/>
                  <a:pt x="1120833" y="3719972"/>
                </a:cubicBezTo>
                <a:cubicBezTo>
                  <a:pt x="1212316" y="3719972"/>
                  <a:pt x="1286879" y="3794544"/>
                  <a:pt x="1286879" y="3886018"/>
                </a:cubicBezTo>
                <a:close/>
                <a:moveTo>
                  <a:pt x="1286879" y="4823893"/>
                </a:moveTo>
                <a:cubicBezTo>
                  <a:pt x="1286879" y="4915377"/>
                  <a:pt x="1212307" y="4989940"/>
                  <a:pt x="1120833" y="4989940"/>
                </a:cubicBezTo>
                <a:cubicBezTo>
                  <a:pt x="1029349" y="4989940"/>
                  <a:pt x="954786" y="4915368"/>
                  <a:pt x="954786" y="4823893"/>
                </a:cubicBezTo>
                <a:cubicBezTo>
                  <a:pt x="954786" y="4732410"/>
                  <a:pt x="1029358" y="4657846"/>
                  <a:pt x="1120833" y="4657846"/>
                </a:cubicBezTo>
                <a:cubicBezTo>
                  <a:pt x="1212316" y="4657846"/>
                  <a:pt x="1286879" y="4732410"/>
                  <a:pt x="1286879" y="4823893"/>
                </a:cubicBezTo>
                <a:close/>
                <a:moveTo>
                  <a:pt x="1286879" y="5737168"/>
                </a:moveTo>
                <a:cubicBezTo>
                  <a:pt x="1286879" y="5828651"/>
                  <a:pt x="1212307" y="5903214"/>
                  <a:pt x="1120833" y="5903214"/>
                </a:cubicBezTo>
                <a:cubicBezTo>
                  <a:pt x="1029349" y="5903214"/>
                  <a:pt x="954786" y="5828642"/>
                  <a:pt x="954786" y="5737168"/>
                </a:cubicBezTo>
                <a:cubicBezTo>
                  <a:pt x="954786" y="5645684"/>
                  <a:pt x="1029358" y="5571121"/>
                  <a:pt x="1120833" y="5571121"/>
                </a:cubicBezTo>
                <a:cubicBezTo>
                  <a:pt x="1212316" y="5562661"/>
                  <a:pt x="1286879" y="5645684"/>
                  <a:pt x="1286879" y="5737168"/>
                </a:cubicBezTo>
                <a:close/>
              </a:path>
            </a:pathLst>
          </a:custGeom>
          <a:solidFill>
            <a:schemeClr val="accent2"/>
          </a:solidFill>
          <a:ln w="8659" cap="flat">
            <a:noFill/>
            <a:prstDash val="solid"/>
            <a:miter/>
          </a:ln>
        </p:spPr>
        <p:txBody>
          <a:bodyPr rtlCol="0" anchor="ctr"/>
          <a:lstStyle/>
          <a:p>
            <a:endParaRPr lang="es-ES"/>
          </a:p>
        </p:txBody>
      </p:sp>
      <p:pic>
        <p:nvPicPr>
          <p:cNvPr id="25602" name="Picture 2" descr="niño besando a su hija">
            <a:extLst>
              <a:ext uri="{FF2B5EF4-FFF2-40B4-BE49-F238E27FC236}">
                <a16:creationId xmlns:a16="http://schemas.microsoft.com/office/drawing/2014/main" id="{BB5157CE-242E-42E3-AB46-3ED79987BC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320"/>
          <a:stretch/>
        </p:blipFill>
        <p:spPr bwMode="auto">
          <a:xfrm>
            <a:off x="1044254" y="2262932"/>
            <a:ext cx="4430266" cy="4240831"/>
          </a:xfrm>
          <a:prstGeom prst="rect">
            <a:avLst/>
          </a:prstGeom>
          <a:noFill/>
          <a:extLst>
            <a:ext uri="{909E8E84-426E-40DD-AFC4-6F175D3DCCD1}">
              <a14:hiddenFill xmlns:a14="http://schemas.microsoft.com/office/drawing/2010/main">
                <a:solidFill>
                  <a:srgbClr val="FFFFFF"/>
                </a:solidFill>
              </a14:hiddenFill>
            </a:ext>
          </a:extLst>
        </p:spPr>
      </p:pic>
      <p:sp>
        <p:nvSpPr>
          <p:cNvPr id="23" name="Franja diagonal 22">
            <a:extLst>
              <a:ext uri="{FF2B5EF4-FFF2-40B4-BE49-F238E27FC236}">
                <a16:creationId xmlns:a16="http://schemas.microsoft.com/office/drawing/2014/main" id="{FB711285-1525-402C-A337-AC1B9502DE46}"/>
              </a:ext>
            </a:extLst>
          </p:cNvPr>
          <p:cNvSpPr/>
          <p:nvPr/>
        </p:nvSpPr>
        <p:spPr>
          <a:xfrm>
            <a:off x="1044254" y="2262932"/>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 name="Rectángulo 1">
            <a:extLst>
              <a:ext uri="{FF2B5EF4-FFF2-40B4-BE49-F238E27FC236}">
                <a16:creationId xmlns:a16="http://schemas.microsoft.com/office/drawing/2014/main" id="{F9D47F01-EDFD-445E-A6AF-EBC41DA8FB9E}"/>
              </a:ext>
            </a:extLst>
          </p:cNvPr>
          <p:cNvSpPr/>
          <p:nvPr/>
        </p:nvSpPr>
        <p:spPr>
          <a:xfrm>
            <a:off x="3099660" y="6115443"/>
            <a:ext cx="2374859" cy="3883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2B0999E0-9208-4122-9FAF-970264B2F7D4}"/>
              </a:ext>
            </a:extLst>
          </p:cNvPr>
          <p:cNvSpPr/>
          <p:nvPr/>
        </p:nvSpPr>
        <p:spPr>
          <a:xfrm>
            <a:off x="9097505" y="19436"/>
            <a:ext cx="3094495" cy="7998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BED78B3A-0102-44AD-9B0E-077B22ADA064}"/>
              </a:ext>
            </a:extLst>
          </p:cNvPr>
          <p:cNvSpPr/>
          <p:nvPr/>
        </p:nvSpPr>
        <p:spPr>
          <a:xfrm>
            <a:off x="3115158" y="6115444"/>
            <a:ext cx="9092340" cy="1888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976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그래픽 8">
            <a:extLst>
              <a:ext uri="{FF2B5EF4-FFF2-40B4-BE49-F238E27FC236}">
                <a16:creationId xmlns:a16="http://schemas.microsoft.com/office/drawing/2014/main" id="{71DF6E2C-94C0-46F9-89A7-633FBA0E072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740773" y="4188609"/>
            <a:ext cx="553777" cy="402053"/>
          </a:xfrm>
          <a:prstGeom prst="rect">
            <a:avLst/>
          </a:prstGeom>
        </p:spPr>
      </p:pic>
      <p:sp>
        <p:nvSpPr>
          <p:cNvPr id="10" name="TextBox 9">
            <a:extLst>
              <a:ext uri="{FF2B5EF4-FFF2-40B4-BE49-F238E27FC236}">
                <a16:creationId xmlns:a16="http://schemas.microsoft.com/office/drawing/2014/main" id="{77DCADA1-9371-4762-AFD1-F8D56B41BAD0}"/>
              </a:ext>
            </a:extLst>
          </p:cNvPr>
          <p:cNvSpPr txBox="1"/>
          <p:nvPr/>
        </p:nvSpPr>
        <p:spPr>
          <a:xfrm>
            <a:off x="1438197" y="4188609"/>
            <a:ext cx="5403696" cy="1569660"/>
          </a:xfrm>
          <a:prstGeom prst="rect">
            <a:avLst/>
          </a:prstGeom>
          <a:noFill/>
        </p:spPr>
        <p:txBody>
          <a:bodyPr wrap="square" rtlCol="0">
            <a:spAutoFit/>
          </a:bodyPr>
          <a:lstStyle/>
          <a:p>
            <a:r>
              <a:rPr lang="en-US" altLang="ko-KR" sz="2400" dirty="0"/>
              <a:t>Lorem ipsum dolor sit amet, consectetur adipiscing elit, sed do eiusmod tempor incididunt ut labore et dolore</a:t>
            </a:r>
          </a:p>
        </p:txBody>
      </p:sp>
      <p:sp>
        <p:nvSpPr>
          <p:cNvPr id="11" name="TextBox 10">
            <a:extLst>
              <a:ext uri="{FF2B5EF4-FFF2-40B4-BE49-F238E27FC236}">
                <a16:creationId xmlns:a16="http://schemas.microsoft.com/office/drawing/2014/main" id="{5C7AAEBC-8685-42D2-A03C-832EEB3AED22}"/>
              </a:ext>
            </a:extLst>
          </p:cNvPr>
          <p:cNvSpPr txBox="1"/>
          <p:nvPr/>
        </p:nvSpPr>
        <p:spPr>
          <a:xfrm>
            <a:off x="1438197" y="5940584"/>
            <a:ext cx="5403696" cy="461665"/>
          </a:xfrm>
          <a:prstGeom prst="rect">
            <a:avLst/>
          </a:prstGeom>
          <a:noFill/>
        </p:spPr>
        <p:txBody>
          <a:bodyPr wrap="square" rtlCol="0">
            <a:spAutoFit/>
          </a:bodyPr>
          <a:lstStyle/>
          <a:p>
            <a:r>
              <a:rPr lang="en-US" altLang="ko-KR" sz="2400" dirty="0">
                <a:solidFill>
                  <a:srgbClr val="0070C0"/>
                </a:solidFill>
                <a:latin typeface="+mj-lt"/>
              </a:rPr>
              <a:t>- john doe</a:t>
            </a:r>
          </a:p>
        </p:txBody>
      </p:sp>
      <p:pic>
        <p:nvPicPr>
          <p:cNvPr id="23" name="그래픽 8">
            <a:extLst>
              <a:ext uri="{FF2B5EF4-FFF2-40B4-BE49-F238E27FC236}">
                <a16:creationId xmlns:a16="http://schemas.microsoft.com/office/drawing/2014/main" id="{8D9D0D7C-B00C-4DE5-A005-75C7999F0C3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10800000">
            <a:off x="6565004" y="5447373"/>
            <a:ext cx="553777" cy="402053"/>
          </a:xfrm>
          <a:prstGeom prst="rect">
            <a:avLst/>
          </a:prstGeom>
        </p:spPr>
      </p:pic>
      <p:sp>
        <p:nvSpPr>
          <p:cNvPr id="6" name="Freeform 5">
            <a:extLst>
              <a:ext uri="{FF2B5EF4-FFF2-40B4-BE49-F238E27FC236}">
                <a16:creationId xmlns:a16="http://schemas.microsoft.com/office/drawing/2014/main" id="{8044CFF2-883A-44A7-8F06-0A7787F672CA}"/>
              </a:ext>
            </a:extLst>
          </p:cNvPr>
          <p:cNvSpPr>
            <a:spLocks/>
          </p:cNvSpPr>
          <p:nvPr/>
        </p:nvSpPr>
        <p:spPr bwMode="auto">
          <a:xfrm>
            <a:off x="2513952" y="1072923"/>
            <a:ext cx="1626093" cy="2698293"/>
          </a:xfrm>
          <a:custGeom>
            <a:avLst/>
            <a:gdLst>
              <a:gd name="T0" fmla="*/ 116 w 1189"/>
              <a:gd name="T1" fmla="*/ 648 h 1975"/>
              <a:gd name="T2" fmla="*/ 149 w 1189"/>
              <a:gd name="T3" fmla="*/ 1082 h 1975"/>
              <a:gd name="T4" fmla="*/ 57 w 1189"/>
              <a:gd name="T5" fmla="*/ 1010 h 1975"/>
              <a:gd name="T6" fmla="*/ 39 w 1189"/>
              <a:gd name="T7" fmla="*/ 545 h 1975"/>
              <a:gd name="T8" fmla="*/ 250 w 1189"/>
              <a:gd name="T9" fmla="*/ 248 h 1975"/>
              <a:gd name="T10" fmla="*/ 417 w 1189"/>
              <a:gd name="T11" fmla="*/ 8 h 1975"/>
              <a:gd name="T12" fmla="*/ 529 w 1189"/>
              <a:gd name="T13" fmla="*/ 217 h 1975"/>
              <a:gd name="T14" fmla="*/ 703 w 1189"/>
              <a:gd name="T15" fmla="*/ 427 h 1975"/>
              <a:gd name="T16" fmla="*/ 723 w 1189"/>
              <a:gd name="T17" fmla="*/ 574 h 1975"/>
              <a:gd name="T18" fmla="*/ 815 w 1189"/>
              <a:gd name="T19" fmla="*/ 971 h 1975"/>
              <a:gd name="T20" fmla="*/ 887 w 1189"/>
              <a:gd name="T21" fmla="*/ 1241 h 1975"/>
              <a:gd name="T22" fmla="*/ 989 w 1189"/>
              <a:gd name="T23" fmla="*/ 1075 h 1975"/>
              <a:gd name="T24" fmla="*/ 1040 w 1189"/>
              <a:gd name="T25" fmla="*/ 1262 h 1975"/>
              <a:gd name="T26" fmla="*/ 1150 w 1189"/>
              <a:gd name="T27" fmla="*/ 1366 h 1975"/>
              <a:gd name="T28" fmla="*/ 1091 w 1189"/>
              <a:gd name="T29" fmla="*/ 1461 h 1975"/>
              <a:gd name="T30" fmla="*/ 1087 w 1189"/>
              <a:gd name="T31" fmla="*/ 1636 h 1975"/>
              <a:gd name="T32" fmla="*/ 1132 w 1189"/>
              <a:gd name="T33" fmla="*/ 1823 h 1975"/>
              <a:gd name="T34" fmla="*/ 1061 w 1189"/>
              <a:gd name="T35" fmla="*/ 1778 h 1975"/>
              <a:gd name="T36" fmla="*/ 969 w 1189"/>
              <a:gd name="T37" fmla="*/ 1696 h 1975"/>
              <a:gd name="T38" fmla="*/ 949 w 1189"/>
              <a:gd name="T39" fmla="*/ 1855 h 1975"/>
              <a:gd name="T40" fmla="*/ 864 w 1189"/>
              <a:gd name="T41" fmla="*/ 1899 h 1975"/>
              <a:gd name="T42" fmla="*/ 844 w 1189"/>
              <a:gd name="T43" fmla="*/ 1715 h 1975"/>
              <a:gd name="T44" fmla="*/ 844 w 1189"/>
              <a:gd name="T45" fmla="*/ 1366 h 1975"/>
              <a:gd name="T46" fmla="*/ 748 w 1189"/>
              <a:gd name="T47" fmla="*/ 1205 h 1975"/>
              <a:gd name="T48" fmla="*/ 743 w 1189"/>
              <a:gd name="T49" fmla="*/ 934 h 1975"/>
              <a:gd name="T50" fmla="*/ 598 w 1189"/>
              <a:gd name="T51" fmla="*/ 582 h 1975"/>
              <a:gd name="T52" fmla="*/ 613 w 1189"/>
              <a:gd name="T53" fmla="*/ 808 h 1975"/>
              <a:gd name="T54" fmla="*/ 569 w 1189"/>
              <a:gd name="T55" fmla="*/ 1376 h 1975"/>
              <a:gd name="T56" fmla="*/ 547 w 1189"/>
              <a:gd name="T57" fmla="*/ 1724 h 1975"/>
              <a:gd name="T58" fmla="*/ 603 w 1189"/>
              <a:gd name="T59" fmla="*/ 1939 h 1975"/>
              <a:gd name="T60" fmla="*/ 506 w 1189"/>
              <a:gd name="T61" fmla="*/ 1970 h 1975"/>
              <a:gd name="T62" fmla="*/ 219 w 1189"/>
              <a:gd name="T63" fmla="*/ 1954 h 1975"/>
              <a:gd name="T64" fmla="*/ 323 w 1189"/>
              <a:gd name="T65" fmla="*/ 1880 h 1975"/>
              <a:gd name="T66" fmla="*/ 194 w 1189"/>
              <a:gd name="T67" fmla="*/ 1038 h 1975"/>
              <a:gd name="T68" fmla="*/ 144 w 1189"/>
              <a:gd name="T69" fmla="*/ 612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89" h="1975">
                <a:moveTo>
                  <a:pt x="144" y="612"/>
                </a:moveTo>
                <a:cubicBezTo>
                  <a:pt x="128" y="621"/>
                  <a:pt x="117" y="634"/>
                  <a:pt x="116" y="648"/>
                </a:cubicBezTo>
                <a:cubicBezTo>
                  <a:pt x="112" y="756"/>
                  <a:pt x="82" y="866"/>
                  <a:pt x="152" y="965"/>
                </a:cubicBezTo>
                <a:cubicBezTo>
                  <a:pt x="180" y="1005"/>
                  <a:pt x="155" y="1044"/>
                  <a:pt x="149" y="1082"/>
                </a:cubicBezTo>
                <a:cubicBezTo>
                  <a:pt x="146" y="1104"/>
                  <a:pt x="85" y="1090"/>
                  <a:pt x="69" y="1059"/>
                </a:cubicBezTo>
                <a:cubicBezTo>
                  <a:pt x="62" y="1044"/>
                  <a:pt x="55" y="1026"/>
                  <a:pt x="57" y="1010"/>
                </a:cubicBezTo>
                <a:cubicBezTo>
                  <a:pt x="70" y="930"/>
                  <a:pt x="43" y="855"/>
                  <a:pt x="24" y="781"/>
                </a:cubicBezTo>
                <a:cubicBezTo>
                  <a:pt x="2" y="699"/>
                  <a:pt x="0" y="623"/>
                  <a:pt x="39" y="545"/>
                </a:cubicBezTo>
                <a:cubicBezTo>
                  <a:pt x="58" y="507"/>
                  <a:pt x="64" y="462"/>
                  <a:pt x="76" y="421"/>
                </a:cubicBezTo>
                <a:cubicBezTo>
                  <a:pt x="102" y="331"/>
                  <a:pt x="160" y="275"/>
                  <a:pt x="250" y="248"/>
                </a:cubicBezTo>
                <a:cubicBezTo>
                  <a:pt x="348" y="219"/>
                  <a:pt x="348" y="217"/>
                  <a:pt x="348" y="113"/>
                </a:cubicBezTo>
                <a:cubicBezTo>
                  <a:pt x="349" y="47"/>
                  <a:pt x="371" y="14"/>
                  <a:pt x="417" y="8"/>
                </a:cubicBezTo>
                <a:cubicBezTo>
                  <a:pt x="478" y="0"/>
                  <a:pt x="528" y="34"/>
                  <a:pt x="542" y="94"/>
                </a:cubicBezTo>
                <a:cubicBezTo>
                  <a:pt x="552" y="136"/>
                  <a:pt x="547" y="178"/>
                  <a:pt x="529" y="217"/>
                </a:cubicBezTo>
                <a:cubicBezTo>
                  <a:pt x="519" y="240"/>
                  <a:pt x="524" y="254"/>
                  <a:pt x="548" y="257"/>
                </a:cubicBezTo>
                <a:cubicBezTo>
                  <a:pt x="645" y="273"/>
                  <a:pt x="683" y="341"/>
                  <a:pt x="703" y="427"/>
                </a:cubicBezTo>
                <a:cubicBezTo>
                  <a:pt x="710" y="456"/>
                  <a:pt x="722" y="483"/>
                  <a:pt x="731" y="511"/>
                </a:cubicBezTo>
                <a:cubicBezTo>
                  <a:pt x="738" y="533"/>
                  <a:pt x="749" y="553"/>
                  <a:pt x="723" y="574"/>
                </a:cubicBezTo>
                <a:cubicBezTo>
                  <a:pt x="706" y="587"/>
                  <a:pt x="716" y="612"/>
                  <a:pt x="725" y="626"/>
                </a:cubicBezTo>
                <a:cubicBezTo>
                  <a:pt x="794" y="731"/>
                  <a:pt x="790" y="855"/>
                  <a:pt x="815" y="971"/>
                </a:cubicBezTo>
                <a:cubicBezTo>
                  <a:pt x="826" y="1025"/>
                  <a:pt x="840" y="1077"/>
                  <a:pt x="802" y="1131"/>
                </a:cubicBezTo>
                <a:cubicBezTo>
                  <a:pt x="783" y="1158"/>
                  <a:pt x="827" y="1210"/>
                  <a:pt x="887" y="1241"/>
                </a:cubicBezTo>
                <a:cubicBezTo>
                  <a:pt x="893" y="1207"/>
                  <a:pt x="899" y="1174"/>
                  <a:pt x="906" y="1141"/>
                </a:cubicBezTo>
                <a:cubicBezTo>
                  <a:pt x="915" y="1099"/>
                  <a:pt x="945" y="1073"/>
                  <a:pt x="989" y="1075"/>
                </a:cubicBezTo>
                <a:cubicBezTo>
                  <a:pt x="1032" y="1077"/>
                  <a:pt x="1063" y="1104"/>
                  <a:pt x="1068" y="1142"/>
                </a:cubicBezTo>
                <a:cubicBezTo>
                  <a:pt x="1073" y="1182"/>
                  <a:pt x="1087" y="1230"/>
                  <a:pt x="1040" y="1262"/>
                </a:cubicBezTo>
                <a:cubicBezTo>
                  <a:pt x="1019" y="1275"/>
                  <a:pt x="1027" y="1291"/>
                  <a:pt x="1049" y="1297"/>
                </a:cubicBezTo>
                <a:cubicBezTo>
                  <a:pt x="1090" y="1310"/>
                  <a:pt x="1112" y="1348"/>
                  <a:pt x="1150" y="1366"/>
                </a:cubicBezTo>
                <a:cubicBezTo>
                  <a:pt x="1189" y="1385"/>
                  <a:pt x="1166" y="1425"/>
                  <a:pt x="1154" y="1453"/>
                </a:cubicBezTo>
                <a:cubicBezTo>
                  <a:pt x="1140" y="1486"/>
                  <a:pt x="1114" y="1472"/>
                  <a:pt x="1091" y="1461"/>
                </a:cubicBezTo>
                <a:cubicBezTo>
                  <a:pt x="1083" y="1456"/>
                  <a:pt x="1075" y="1451"/>
                  <a:pt x="1066" y="1445"/>
                </a:cubicBezTo>
                <a:cubicBezTo>
                  <a:pt x="1034" y="1514"/>
                  <a:pt x="1047" y="1578"/>
                  <a:pt x="1087" y="1636"/>
                </a:cubicBezTo>
                <a:cubicBezTo>
                  <a:pt x="1122" y="1686"/>
                  <a:pt x="1110" y="1749"/>
                  <a:pt x="1141" y="1798"/>
                </a:cubicBezTo>
                <a:cubicBezTo>
                  <a:pt x="1146" y="1807"/>
                  <a:pt x="1140" y="1816"/>
                  <a:pt x="1132" y="1823"/>
                </a:cubicBezTo>
                <a:cubicBezTo>
                  <a:pt x="1123" y="1832"/>
                  <a:pt x="1114" y="1833"/>
                  <a:pt x="1103" y="1826"/>
                </a:cubicBezTo>
                <a:cubicBezTo>
                  <a:pt x="1083" y="1815"/>
                  <a:pt x="1068" y="1800"/>
                  <a:pt x="1061" y="1778"/>
                </a:cubicBezTo>
                <a:cubicBezTo>
                  <a:pt x="1053" y="1752"/>
                  <a:pt x="1033" y="1733"/>
                  <a:pt x="1018" y="1712"/>
                </a:cubicBezTo>
                <a:cubicBezTo>
                  <a:pt x="1006" y="1695"/>
                  <a:pt x="991" y="1688"/>
                  <a:pt x="969" y="1696"/>
                </a:cubicBezTo>
                <a:cubicBezTo>
                  <a:pt x="949" y="1703"/>
                  <a:pt x="939" y="1718"/>
                  <a:pt x="940" y="1739"/>
                </a:cubicBezTo>
                <a:cubicBezTo>
                  <a:pt x="942" y="1777"/>
                  <a:pt x="947" y="1816"/>
                  <a:pt x="949" y="1855"/>
                </a:cubicBezTo>
                <a:cubicBezTo>
                  <a:pt x="950" y="1872"/>
                  <a:pt x="957" y="1895"/>
                  <a:pt x="933" y="1903"/>
                </a:cubicBezTo>
                <a:cubicBezTo>
                  <a:pt x="910" y="1910"/>
                  <a:pt x="887" y="1909"/>
                  <a:pt x="864" y="1899"/>
                </a:cubicBezTo>
                <a:cubicBezTo>
                  <a:pt x="856" y="1895"/>
                  <a:pt x="854" y="1888"/>
                  <a:pt x="856" y="1880"/>
                </a:cubicBezTo>
                <a:cubicBezTo>
                  <a:pt x="874" y="1823"/>
                  <a:pt x="856" y="1769"/>
                  <a:pt x="844" y="1715"/>
                </a:cubicBezTo>
                <a:cubicBezTo>
                  <a:pt x="833" y="1667"/>
                  <a:pt x="830" y="1619"/>
                  <a:pt x="837" y="1571"/>
                </a:cubicBezTo>
                <a:cubicBezTo>
                  <a:pt x="846" y="1503"/>
                  <a:pt x="831" y="1434"/>
                  <a:pt x="844" y="1366"/>
                </a:cubicBezTo>
                <a:cubicBezTo>
                  <a:pt x="848" y="1344"/>
                  <a:pt x="832" y="1331"/>
                  <a:pt x="820" y="1318"/>
                </a:cubicBezTo>
                <a:cubicBezTo>
                  <a:pt x="789" y="1284"/>
                  <a:pt x="753" y="1250"/>
                  <a:pt x="748" y="1205"/>
                </a:cubicBezTo>
                <a:cubicBezTo>
                  <a:pt x="739" y="1133"/>
                  <a:pt x="703" y="1058"/>
                  <a:pt x="749" y="986"/>
                </a:cubicBezTo>
                <a:cubicBezTo>
                  <a:pt x="762" y="966"/>
                  <a:pt x="752" y="949"/>
                  <a:pt x="743" y="934"/>
                </a:cubicBezTo>
                <a:cubicBezTo>
                  <a:pt x="714" y="878"/>
                  <a:pt x="679" y="826"/>
                  <a:pt x="655" y="769"/>
                </a:cubicBezTo>
                <a:cubicBezTo>
                  <a:pt x="631" y="712"/>
                  <a:pt x="618" y="651"/>
                  <a:pt x="598" y="582"/>
                </a:cubicBezTo>
                <a:cubicBezTo>
                  <a:pt x="584" y="649"/>
                  <a:pt x="573" y="706"/>
                  <a:pt x="607" y="762"/>
                </a:cubicBezTo>
                <a:cubicBezTo>
                  <a:pt x="615" y="776"/>
                  <a:pt x="614" y="792"/>
                  <a:pt x="613" y="808"/>
                </a:cubicBezTo>
                <a:cubicBezTo>
                  <a:pt x="612" y="825"/>
                  <a:pt x="609" y="843"/>
                  <a:pt x="611" y="859"/>
                </a:cubicBezTo>
                <a:cubicBezTo>
                  <a:pt x="641" y="1035"/>
                  <a:pt x="590" y="1204"/>
                  <a:pt x="569" y="1376"/>
                </a:cubicBezTo>
                <a:cubicBezTo>
                  <a:pt x="562" y="1433"/>
                  <a:pt x="551" y="1488"/>
                  <a:pt x="568" y="1546"/>
                </a:cubicBezTo>
                <a:cubicBezTo>
                  <a:pt x="587" y="1607"/>
                  <a:pt x="570" y="1667"/>
                  <a:pt x="547" y="1724"/>
                </a:cubicBezTo>
                <a:cubicBezTo>
                  <a:pt x="533" y="1757"/>
                  <a:pt x="536" y="1785"/>
                  <a:pt x="557" y="1816"/>
                </a:cubicBezTo>
                <a:cubicBezTo>
                  <a:pt x="582" y="1852"/>
                  <a:pt x="573" y="1902"/>
                  <a:pt x="603" y="1939"/>
                </a:cubicBezTo>
                <a:cubicBezTo>
                  <a:pt x="614" y="1952"/>
                  <a:pt x="593" y="1956"/>
                  <a:pt x="584" y="1957"/>
                </a:cubicBezTo>
                <a:cubicBezTo>
                  <a:pt x="559" y="1963"/>
                  <a:pt x="532" y="1969"/>
                  <a:pt x="506" y="1970"/>
                </a:cubicBezTo>
                <a:cubicBezTo>
                  <a:pt x="420" y="1972"/>
                  <a:pt x="335" y="1973"/>
                  <a:pt x="249" y="1973"/>
                </a:cubicBezTo>
                <a:cubicBezTo>
                  <a:pt x="236" y="1973"/>
                  <a:pt x="219" y="1975"/>
                  <a:pt x="219" y="1954"/>
                </a:cubicBezTo>
                <a:cubicBezTo>
                  <a:pt x="218" y="1937"/>
                  <a:pt x="226" y="1929"/>
                  <a:pt x="241" y="1923"/>
                </a:cubicBezTo>
                <a:cubicBezTo>
                  <a:pt x="270" y="1910"/>
                  <a:pt x="315" y="1917"/>
                  <a:pt x="323" y="1880"/>
                </a:cubicBezTo>
                <a:cubicBezTo>
                  <a:pt x="329" y="1852"/>
                  <a:pt x="315" y="1820"/>
                  <a:pt x="308" y="1790"/>
                </a:cubicBezTo>
                <a:cubicBezTo>
                  <a:pt x="250" y="1542"/>
                  <a:pt x="229" y="1289"/>
                  <a:pt x="194" y="1038"/>
                </a:cubicBezTo>
                <a:cubicBezTo>
                  <a:pt x="180" y="938"/>
                  <a:pt x="182" y="838"/>
                  <a:pt x="163" y="740"/>
                </a:cubicBezTo>
                <a:cubicBezTo>
                  <a:pt x="156" y="698"/>
                  <a:pt x="164" y="654"/>
                  <a:pt x="144" y="6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pic>
        <p:nvPicPr>
          <p:cNvPr id="14345" name="Picture 9" descr="hombre con camiseta negra y pantalones cortos marrones sosteniendo a una chica con chaqueta azul y negra caminando">
            <a:extLst>
              <a:ext uri="{FF2B5EF4-FFF2-40B4-BE49-F238E27FC236}">
                <a16:creationId xmlns:a16="http://schemas.microsoft.com/office/drawing/2014/main" id="{14FCCDC8-1F00-4BDC-8DE0-F7014869FF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65" r="27091"/>
          <a:stretch/>
        </p:blipFill>
        <p:spPr bwMode="auto">
          <a:xfrm>
            <a:off x="7919635" y="201809"/>
            <a:ext cx="3970058" cy="6463911"/>
          </a:xfrm>
          <a:prstGeom prst="rect">
            <a:avLst/>
          </a:prstGeom>
          <a:noFill/>
          <a:extLst>
            <a:ext uri="{909E8E84-426E-40DD-AFC4-6F175D3DCCD1}">
              <a14:hiddenFill xmlns:a14="http://schemas.microsoft.com/office/drawing/2010/main">
                <a:solidFill>
                  <a:srgbClr val="FFFFFF"/>
                </a:solidFill>
              </a14:hiddenFill>
            </a:ext>
          </a:extLst>
        </p:spPr>
      </p:pic>
      <p:sp>
        <p:nvSpPr>
          <p:cNvPr id="24" name="Franja diagonal 23">
            <a:extLst>
              <a:ext uri="{FF2B5EF4-FFF2-40B4-BE49-F238E27FC236}">
                <a16:creationId xmlns:a16="http://schemas.microsoft.com/office/drawing/2014/main" id="{63EEF87D-ABB0-4AEA-AEA9-D878623DD77B}"/>
              </a:ext>
            </a:extLst>
          </p:cNvPr>
          <p:cNvSpPr/>
          <p:nvPr/>
        </p:nvSpPr>
        <p:spPr>
          <a:xfrm>
            <a:off x="7919635" y="201809"/>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132372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70A9D336-000E-A949-8618-FBC75E39560D}"/>
              </a:ext>
            </a:extLst>
          </p:cNvPr>
          <p:cNvSpPr/>
          <p:nvPr/>
        </p:nvSpPr>
        <p:spPr>
          <a:xfrm>
            <a:off x="928747" y="1996070"/>
            <a:ext cx="2947934" cy="1933904"/>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3AE61D21-DCDA-3841-A48C-AC3923B2123B}"/>
              </a:ext>
            </a:extLst>
          </p:cNvPr>
          <p:cNvSpPr>
            <a:spLocks noGrp="1"/>
          </p:cNvSpPr>
          <p:nvPr>
            <p:ph type="body" sz="quarter" idx="13"/>
          </p:nvPr>
        </p:nvSpPr>
        <p:spPr/>
        <p:txBody>
          <a:bodyPr/>
          <a:lstStyle/>
          <a:p>
            <a:r>
              <a:rPr lang="es-ES" dirty="0"/>
              <a:t>3</a:t>
            </a:r>
          </a:p>
        </p:txBody>
      </p:sp>
      <p:sp>
        <p:nvSpPr>
          <p:cNvPr id="3" name="Marcador de texto 2">
            <a:extLst>
              <a:ext uri="{FF2B5EF4-FFF2-40B4-BE49-F238E27FC236}">
                <a16:creationId xmlns:a16="http://schemas.microsoft.com/office/drawing/2014/main" id="{FFAFE045-8A44-1248-98A0-E88A9081A63A}"/>
              </a:ext>
            </a:extLst>
          </p:cNvPr>
          <p:cNvSpPr>
            <a:spLocks noGrp="1"/>
          </p:cNvSpPr>
          <p:nvPr>
            <p:ph type="body" sz="quarter" idx="15"/>
          </p:nvPr>
        </p:nvSpPr>
        <p:spPr/>
        <p:txBody>
          <a:bodyPr/>
          <a:lstStyle/>
          <a:p>
            <a:r>
              <a:rPr lang="es-ES" dirty="0" err="1"/>
              <a:t>The</a:t>
            </a:r>
            <a:r>
              <a:rPr lang="es-ES" dirty="0"/>
              <a:t> Project   •   Experimental Variables</a:t>
            </a:r>
          </a:p>
        </p:txBody>
      </p:sp>
      <p:sp>
        <p:nvSpPr>
          <p:cNvPr id="4" name="Marcador de texto 3">
            <a:extLst>
              <a:ext uri="{FF2B5EF4-FFF2-40B4-BE49-F238E27FC236}">
                <a16:creationId xmlns:a16="http://schemas.microsoft.com/office/drawing/2014/main" id="{65799689-BA69-5141-BFAB-08B7E0359534}"/>
              </a:ext>
            </a:extLst>
          </p:cNvPr>
          <p:cNvSpPr>
            <a:spLocks noGrp="1"/>
          </p:cNvSpPr>
          <p:nvPr>
            <p:ph type="body" sz="quarter" idx="17"/>
          </p:nvPr>
        </p:nvSpPr>
        <p:spPr/>
        <p:txBody>
          <a:bodyPr>
            <a:normAutofit/>
          </a:bodyPr>
          <a:lstStyle/>
          <a:p>
            <a:r>
              <a:rPr lang="en-US" sz="5400" dirty="0"/>
              <a:t>Experimental </a:t>
            </a:r>
            <a:r>
              <a:rPr lang="en-US" sz="5400" dirty="0">
                <a:solidFill>
                  <a:schemeClr val="accent2"/>
                </a:solidFill>
              </a:rPr>
              <a:t>Variables</a:t>
            </a:r>
            <a:endParaRPr lang="es-ES" sz="5400" dirty="0">
              <a:solidFill>
                <a:schemeClr val="accent2"/>
              </a:solidFill>
            </a:endParaRPr>
          </a:p>
        </p:txBody>
      </p:sp>
      <p:sp>
        <p:nvSpPr>
          <p:cNvPr id="7" name="Content Placeholder 2">
            <a:extLst>
              <a:ext uri="{FF2B5EF4-FFF2-40B4-BE49-F238E27FC236}">
                <a16:creationId xmlns:a16="http://schemas.microsoft.com/office/drawing/2014/main" id="{E21C2373-E982-AA47-85EA-285B9F80DECF}"/>
              </a:ext>
            </a:extLst>
          </p:cNvPr>
          <p:cNvSpPr txBox="1">
            <a:spLocks/>
          </p:cNvSpPr>
          <p:nvPr/>
        </p:nvSpPr>
        <p:spPr>
          <a:xfrm>
            <a:off x="1284014" y="2081948"/>
            <a:ext cx="2592666" cy="1614562"/>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dirty="0">
                <a:solidFill>
                  <a:schemeClr val="accent2"/>
                </a:solidFill>
                <a:latin typeface="+mj-lt"/>
              </a:rPr>
              <a:t>Independent </a:t>
            </a:r>
            <a:r>
              <a:rPr lang="en-US" dirty="0">
                <a:solidFill>
                  <a:schemeClr val="tx2"/>
                </a:solidFill>
                <a:latin typeface="+mj-lt"/>
              </a:rPr>
              <a:t>Variables</a:t>
            </a:r>
            <a:r>
              <a:rPr lang="en-US" dirty="0">
                <a:solidFill>
                  <a:schemeClr val="accent2"/>
                </a:solidFill>
                <a:latin typeface="+mj-lt"/>
              </a:rPr>
              <a:t>: </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p:txBody>
      </p:sp>
      <p:sp>
        <p:nvSpPr>
          <p:cNvPr id="9" name="Rectángulo 8">
            <a:extLst>
              <a:ext uri="{FF2B5EF4-FFF2-40B4-BE49-F238E27FC236}">
                <a16:creationId xmlns:a16="http://schemas.microsoft.com/office/drawing/2014/main" id="{42DCD4D9-28C9-8541-8BB1-196ACE316379}"/>
              </a:ext>
            </a:extLst>
          </p:cNvPr>
          <p:cNvSpPr/>
          <p:nvPr/>
        </p:nvSpPr>
        <p:spPr>
          <a:xfrm>
            <a:off x="526024" y="2179224"/>
            <a:ext cx="587965" cy="593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ontent Placeholder 2">
            <a:extLst>
              <a:ext uri="{FF2B5EF4-FFF2-40B4-BE49-F238E27FC236}">
                <a16:creationId xmlns:a16="http://schemas.microsoft.com/office/drawing/2014/main" id="{4A2E2624-3A42-9742-97AE-B60803DB6B50}"/>
              </a:ext>
            </a:extLst>
          </p:cNvPr>
          <p:cNvSpPr txBox="1">
            <a:spLocks/>
          </p:cNvSpPr>
          <p:nvPr/>
        </p:nvSpPr>
        <p:spPr>
          <a:xfrm>
            <a:off x="1284014" y="4241489"/>
            <a:ext cx="2592666" cy="1614562"/>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dirty="0">
                <a:solidFill>
                  <a:schemeClr val="accent2"/>
                </a:solidFill>
                <a:latin typeface="+mj-lt"/>
              </a:rPr>
              <a:t>Dependent </a:t>
            </a:r>
            <a:r>
              <a:rPr lang="en-US" dirty="0">
                <a:solidFill>
                  <a:schemeClr val="tx2"/>
                </a:solidFill>
                <a:latin typeface="+mj-lt"/>
              </a:rPr>
              <a:t>Variables</a:t>
            </a:r>
            <a:r>
              <a:rPr lang="en-US" dirty="0">
                <a:solidFill>
                  <a:schemeClr val="accent2"/>
                </a:solidFill>
                <a:latin typeface="+mj-lt"/>
              </a:rPr>
              <a:t>: </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p:txBody>
      </p:sp>
      <p:sp>
        <p:nvSpPr>
          <p:cNvPr id="15" name="Rectángulo 14">
            <a:extLst>
              <a:ext uri="{FF2B5EF4-FFF2-40B4-BE49-F238E27FC236}">
                <a16:creationId xmlns:a16="http://schemas.microsoft.com/office/drawing/2014/main" id="{FE6AA4A2-D5E1-BD4E-89EE-C492AFFCEAE7}"/>
              </a:ext>
            </a:extLst>
          </p:cNvPr>
          <p:cNvSpPr/>
          <p:nvPr/>
        </p:nvSpPr>
        <p:spPr>
          <a:xfrm>
            <a:off x="526024" y="4338765"/>
            <a:ext cx="587965" cy="593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ontent Placeholder 2">
            <a:extLst>
              <a:ext uri="{FF2B5EF4-FFF2-40B4-BE49-F238E27FC236}">
                <a16:creationId xmlns:a16="http://schemas.microsoft.com/office/drawing/2014/main" id="{D8A18D34-F7BC-D54A-BC48-1BBECEC31405}"/>
              </a:ext>
            </a:extLst>
          </p:cNvPr>
          <p:cNvSpPr txBox="1">
            <a:spLocks/>
          </p:cNvSpPr>
          <p:nvPr/>
        </p:nvSpPr>
        <p:spPr>
          <a:xfrm>
            <a:off x="5054461" y="2081947"/>
            <a:ext cx="2592666" cy="1770207"/>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dirty="0">
                <a:solidFill>
                  <a:schemeClr val="accent2"/>
                </a:solidFill>
                <a:latin typeface="+mj-lt"/>
              </a:rPr>
              <a:t>Extraneous </a:t>
            </a:r>
            <a:r>
              <a:rPr lang="en-US" dirty="0">
                <a:solidFill>
                  <a:schemeClr val="tx2"/>
                </a:solidFill>
                <a:latin typeface="+mj-lt"/>
              </a:rPr>
              <a:t>Variables</a:t>
            </a:r>
            <a:r>
              <a:rPr lang="en-US" dirty="0">
                <a:solidFill>
                  <a:schemeClr val="accent2"/>
                </a:solidFill>
                <a:latin typeface="+mj-lt"/>
              </a:rPr>
              <a:t>: </a:t>
            </a:r>
          </a:p>
          <a:p>
            <a:pPr marL="171450" indent="-171450">
              <a:spcBef>
                <a:spcPts val="0"/>
              </a:spcBef>
              <a:spcAft>
                <a:spcPts val="800"/>
              </a:spcAft>
              <a:buClr>
                <a:schemeClr val="accent2"/>
              </a:buClr>
              <a:buSzPct val="120000"/>
              <a:buFont typeface="Wingdings" pitchFamily="2" charset="2"/>
              <a:buChar char="§"/>
            </a:pPr>
            <a:r>
              <a:rPr lang="en-US" sz="1100" dirty="0"/>
              <a:t>Sex</a:t>
            </a:r>
          </a:p>
          <a:p>
            <a:pPr marL="171450" indent="-171450">
              <a:spcBef>
                <a:spcPts val="0"/>
              </a:spcBef>
              <a:spcAft>
                <a:spcPts val="800"/>
              </a:spcAft>
              <a:buClr>
                <a:schemeClr val="accent2"/>
              </a:buClr>
              <a:buSzPct val="120000"/>
              <a:buFont typeface="Wingdings" pitchFamily="2" charset="2"/>
              <a:buChar char="§"/>
            </a:pPr>
            <a:r>
              <a:rPr lang="en-US" sz="1100" dirty="0"/>
              <a:t>Age</a:t>
            </a:r>
          </a:p>
          <a:p>
            <a:pPr marL="171450" indent="-171450">
              <a:spcBef>
                <a:spcPts val="0"/>
              </a:spcBef>
              <a:spcAft>
                <a:spcPts val="800"/>
              </a:spcAft>
              <a:buClr>
                <a:schemeClr val="accent2"/>
              </a:buClr>
              <a:buSzPct val="120000"/>
              <a:buFont typeface="Wingdings" pitchFamily="2" charset="2"/>
              <a:buChar char="§"/>
            </a:pPr>
            <a:r>
              <a:rPr lang="en-US" sz="1100" dirty="0"/>
              <a:t>Length of Employment</a:t>
            </a:r>
          </a:p>
        </p:txBody>
      </p:sp>
      <p:sp>
        <p:nvSpPr>
          <p:cNvPr id="18" name="Rectángulo 17">
            <a:extLst>
              <a:ext uri="{FF2B5EF4-FFF2-40B4-BE49-F238E27FC236}">
                <a16:creationId xmlns:a16="http://schemas.microsoft.com/office/drawing/2014/main" id="{F2CF34D9-0B89-CB4C-80A3-67D41FB18B2A}"/>
              </a:ext>
            </a:extLst>
          </p:cNvPr>
          <p:cNvSpPr/>
          <p:nvPr/>
        </p:nvSpPr>
        <p:spPr>
          <a:xfrm>
            <a:off x="4296471" y="2179224"/>
            <a:ext cx="587965" cy="593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Content Placeholder 2">
            <a:extLst>
              <a:ext uri="{FF2B5EF4-FFF2-40B4-BE49-F238E27FC236}">
                <a16:creationId xmlns:a16="http://schemas.microsoft.com/office/drawing/2014/main" id="{4A6AD655-03AB-F744-A2BD-181577FEF5A5}"/>
              </a:ext>
            </a:extLst>
          </p:cNvPr>
          <p:cNvSpPr txBox="1">
            <a:spLocks/>
          </p:cNvSpPr>
          <p:nvPr/>
        </p:nvSpPr>
        <p:spPr>
          <a:xfrm>
            <a:off x="6955120" y="2646151"/>
            <a:ext cx="1724063" cy="1147636"/>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0"/>
              </a:spcBef>
              <a:spcAft>
                <a:spcPts val="800"/>
              </a:spcAft>
              <a:buClr>
                <a:schemeClr val="accent2"/>
              </a:buClr>
              <a:buSzPct val="120000"/>
              <a:buFont typeface="Wingdings" pitchFamily="2" charset="2"/>
              <a:buChar char="§"/>
            </a:pPr>
            <a:r>
              <a:rPr lang="en-US" sz="1100" dirty="0"/>
              <a:t>Job Position</a:t>
            </a:r>
          </a:p>
          <a:p>
            <a:pPr marL="171450" indent="-171450">
              <a:spcBef>
                <a:spcPts val="0"/>
              </a:spcBef>
              <a:spcAft>
                <a:spcPts val="800"/>
              </a:spcAft>
              <a:buClr>
                <a:schemeClr val="accent2"/>
              </a:buClr>
              <a:buSzPct val="120000"/>
              <a:buFont typeface="Wingdings" pitchFamily="2" charset="2"/>
              <a:buChar char="§"/>
            </a:pPr>
            <a:r>
              <a:rPr lang="en-US" sz="1100" dirty="0"/>
              <a:t>Organizational Level</a:t>
            </a:r>
          </a:p>
          <a:p>
            <a:pPr marL="171450" indent="-171450">
              <a:spcBef>
                <a:spcPts val="0"/>
              </a:spcBef>
              <a:spcAft>
                <a:spcPts val="800"/>
              </a:spcAft>
              <a:buClr>
                <a:schemeClr val="accent2"/>
              </a:buClr>
              <a:buSzPct val="120000"/>
              <a:buFont typeface="Wingdings" pitchFamily="2" charset="2"/>
              <a:buChar char="§"/>
            </a:pPr>
            <a:r>
              <a:rPr lang="en-US" sz="1100" dirty="0"/>
              <a:t>Branch Location</a:t>
            </a:r>
          </a:p>
        </p:txBody>
      </p:sp>
      <p:sp>
        <p:nvSpPr>
          <p:cNvPr id="20" name="Rectángulo 19">
            <a:extLst>
              <a:ext uri="{FF2B5EF4-FFF2-40B4-BE49-F238E27FC236}">
                <a16:creationId xmlns:a16="http://schemas.microsoft.com/office/drawing/2014/main" id="{20F44455-4852-5540-9C49-36E841E994F5}"/>
              </a:ext>
            </a:extLst>
          </p:cNvPr>
          <p:cNvSpPr/>
          <p:nvPr/>
        </p:nvSpPr>
        <p:spPr>
          <a:xfrm>
            <a:off x="4682126" y="4155609"/>
            <a:ext cx="4092223" cy="1933905"/>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Content Placeholder 2">
            <a:extLst>
              <a:ext uri="{FF2B5EF4-FFF2-40B4-BE49-F238E27FC236}">
                <a16:creationId xmlns:a16="http://schemas.microsoft.com/office/drawing/2014/main" id="{501F5DF0-8F7F-C24F-8254-1036FD7F8835}"/>
              </a:ext>
            </a:extLst>
          </p:cNvPr>
          <p:cNvSpPr txBox="1">
            <a:spLocks/>
          </p:cNvSpPr>
          <p:nvPr/>
        </p:nvSpPr>
        <p:spPr>
          <a:xfrm>
            <a:off x="5037394" y="4241487"/>
            <a:ext cx="2592666" cy="1770207"/>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dirty="0">
                <a:solidFill>
                  <a:schemeClr val="accent2"/>
                </a:solidFill>
                <a:latin typeface="+mj-lt"/>
              </a:rPr>
              <a:t>Intervening </a:t>
            </a:r>
            <a:r>
              <a:rPr lang="en-US" dirty="0">
                <a:solidFill>
                  <a:schemeClr val="tx2"/>
                </a:solidFill>
                <a:latin typeface="+mj-lt"/>
              </a:rPr>
              <a:t>Variables</a:t>
            </a:r>
            <a:r>
              <a:rPr lang="en-US" dirty="0">
                <a:solidFill>
                  <a:schemeClr val="accent2"/>
                </a:solidFill>
                <a:latin typeface="+mj-lt"/>
              </a:rPr>
              <a:t>: </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p:txBody>
      </p:sp>
      <p:sp>
        <p:nvSpPr>
          <p:cNvPr id="22" name="Rectángulo 21">
            <a:extLst>
              <a:ext uri="{FF2B5EF4-FFF2-40B4-BE49-F238E27FC236}">
                <a16:creationId xmlns:a16="http://schemas.microsoft.com/office/drawing/2014/main" id="{95518103-CB7B-344B-A3B3-36116923C996}"/>
              </a:ext>
            </a:extLst>
          </p:cNvPr>
          <p:cNvSpPr/>
          <p:nvPr/>
        </p:nvSpPr>
        <p:spPr>
          <a:xfrm>
            <a:off x="4279404" y="4338764"/>
            <a:ext cx="587965" cy="593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ontent Placeholder 2">
            <a:extLst>
              <a:ext uri="{FF2B5EF4-FFF2-40B4-BE49-F238E27FC236}">
                <a16:creationId xmlns:a16="http://schemas.microsoft.com/office/drawing/2014/main" id="{A9E66C0D-38BC-C34E-8D3B-C1CCE910B534}"/>
              </a:ext>
            </a:extLst>
          </p:cNvPr>
          <p:cNvSpPr txBox="1">
            <a:spLocks/>
          </p:cNvSpPr>
          <p:nvPr/>
        </p:nvSpPr>
        <p:spPr>
          <a:xfrm>
            <a:off x="6938053" y="4805691"/>
            <a:ext cx="1724063" cy="1147636"/>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a:p>
            <a:pPr marL="171450" indent="-171450">
              <a:spcBef>
                <a:spcPts val="0"/>
              </a:spcBef>
              <a:spcAft>
                <a:spcPts val="800"/>
              </a:spcAft>
              <a:buClr>
                <a:schemeClr val="accent2"/>
              </a:buClr>
              <a:buSzPct val="120000"/>
              <a:buFont typeface="Wingdings" pitchFamily="2" charset="2"/>
              <a:buChar char="§"/>
            </a:pPr>
            <a:r>
              <a:rPr lang="en-US" sz="1100" dirty="0"/>
              <a:t>Variable Name</a:t>
            </a:r>
          </a:p>
        </p:txBody>
      </p:sp>
      <p:sp>
        <p:nvSpPr>
          <p:cNvPr id="25" name="Forma libre 24">
            <a:extLst>
              <a:ext uri="{FF2B5EF4-FFF2-40B4-BE49-F238E27FC236}">
                <a16:creationId xmlns:a16="http://schemas.microsoft.com/office/drawing/2014/main" id="{6340DA2F-A6D1-EE48-8AE0-8C45926F8A02}"/>
              </a:ext>
            </a:extLst>
          </p:cNvPr>
          <p:cNvSpPr/>
          <p:nvPr/>
        </p:nvSpPr>
        <p:spPr>
          <a:xfrm>
            <a:off x="654084" y="2346481"/>
            <a:ext cx="301338" cy="259417"/>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a:p>
        </p:txBody>
      </p:sp>
      <p:sp>
        <p:nvSpPr>
          <p:cNvPr id="24" name="Forma libre 23">
            <a:extLst>
              <a:ext uri="{FF2B5EF4-FFF2-40B4-BE49-F238E27FC236}">
                <a16:creationId xmlns:a16="http://schemas.microsoft.com/office/drawing/2014/main" id="{894C319C-C61E-9241-95FC-F377B0F17688}"/>
              </a:ext>
            </a:extLst>
          </p:cNvPr>
          <p:cNvSpPr/>
          <p:nvPr/>
        </p:nvSpPr>
        <p:spPr>
          <a:xfrm>
            <a:off x="4425984" y="2346481"/>
            <a:ext cx="301338" cy="259417"/>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a:p>
        </p:txBody>
      </p:sp>
      <p:sp>
        <p:nvSpPr>
          <p:cNvPr id="27" name="Forma libre 26">
            <a:extLst>
              <a:ext uri="{FF2B5EF4-FFF2-40B4-BE49-F238E27FC236}">
                <a16:creationId xmlns:a16="http://schemas.microsoft.com/office/drawing/2014/main" id="{F0FC4269-AD1C-4B40-8430-097474F9EEDB}"/>
              </a:ext>
            </a:extLst>
          </p:cNvPr>
          <p:cNvSpPr/>
          <p:nvPr/>
        </p:nvSpPr>
        <p:spPr>
          <a:xfrm>
            <a:off x="4413284" y="4505481"/>
            <a:ext cx="301338" cy="259417"/>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a:p>
        </p:txBody>
      </p:sp>
      <p:sp>
        <p:nvSpPr>
          <p:cNvPr id="28" name="Forma libre 27">
            <a:extLst>
              <a:ext uri="{FF2B5EF4-FFF2-40B4-BE49-F238E27FC236}">
                <a16:creationId xmlns:a16="http://schemas.microsoft.com/office/drawing/2014/main" id="{48DF5972-88F5-864B-95F9-5A64155FEF32}"/>
              </a:ext>
            </a:extLst>
          </p:cNvPr>
          <p:cNvSpPr/>
          <p:nvPr/>
        </p:nvSpPr>
        <p:spPr>
          <a:xfrm>
            <a:off x="654084" y="4492781"/>
            <a:ext cx="301338" cy="259417"/>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a:p>
        </p:txBody>
      </p:sp>
      <p:pic>
        <p:nvPicPr>
          <p:cNvPr id="20482" name="Picture 2">
            <a:extLst>
              <a:ext uri="{FF2B5EF4-FFF2-40B4-BE49-F238E27FC236}">
                <a16:creationId xmlns:a16="http://schemas.microsoft.com/office/drawing/2014/main" id="{A217FF8C-156D-42A4-8304-F75BE2BFA934}"/>
              </a:ext>
            </a:extLst>
          </p:cNvPr>
          <p:cNvPicPr>
            <a:picLocks noGrp="1" noChangeAspect="1" noChangeArrowheads="1"/>
          </p:cNvPicPr>
          <p:nvPr>
            <p:ph type="pic" sz="quarter" idx="16"/>
          </p:nvPr>
        </p:nvPicPr>
        <p:blipFill>
          <a:blip r:embed="rId2">
            <a:extLst>
              <a:ext uri="{28A0092B-C50C-407E-A947-70E740481C1C}">
                <a14:useLocalDpi xmlns:a14="http://schemas.microsoft.com/office/drawing/2010/main" val="0"/>
              </a:ext>
            </a:extLst>
          </a:blip>
          <a:srcRect t="18516" b="18516"/>
          <a:stretch>
            <a:fillRect/>
          </a:stretch>
        </p:blipFill>
        <p:spPr bwMode="auto">
          <a:xfrm>
            <a:off x="8807840" y="1838383"/>
            <a:ext cx="3368311" cy="3181233"/>
          </a:xfrm>
          <a:prstGeom prst="rect">
            <a:avLst/>
          </a:prstGeom>
          <a:noFill/>
          <a:extLst>
            <a:ext uri="{909E8E84-426E-40DD-AFC4-6F175D3DCCD1}">
              <a14:hiddenFill xmlns:a14="http://schemas.microsoft.com/office/drawing/2010/main">
                <a:solidFill>
                  <a:srgbClr val="FFFFFF"/>
                </a:solidFill>
              </a14:hiddenFill>
            </a:ext>
          </a:extLst>
        </p:spPr>
      </p:pic>
      <p:sp>
        <p:nvSpPr>
          <p:cNvPr id="29" name="Rectángulo 28">
            <a:extLst>
              <a:ext uri="{FF2B5EF4-FFF2-40B4-BE49-F238E27FC236}">
                <a16:creationId xmlns:a16="http://schemas.microsoft.com/office/drawing/2014/main" id="{1C778D93-1A08-463E-A6BA-5DF1C00CD004}"/>
              </a:ext>
            </a:extLst>
          </p:cNvPr>
          <p:cNvSpPr/>
          <p:nvPr/>
        </p:nvSpPr>
        <p:spPr>
          <a:xfrm>
            <a:off x="377110" y="1815570"/>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0782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E25D80-CD03-AC45-93B5-FFB32A3E0466}"/>
              </a:ext>
            </a:extLst>
          </p:cNvPr>
          <p:cNvSpPr>
            <a:spLocks noGrp="1"/>
          </p:cNvSpPr>
          <p:nvPr>
            <p:ph type="title" idx="4294967295"/>
          </p:nvPr>
        </p:nvSpPr>
        <p:spPr>
          <a:xfrm>
            <a:off x="839788" y="864283"/>
            <a:ext cx="10548937" cy="1135012"/>
          </a:xfrm>
        </p:spPr>
        <p:txBody>
          <a:bodyPr>
            <a:normAutofit/>
          </a:bodyPr>
          <a:lstStyle/>
          <a:p>
            <a:r>
              <a:rPr lang="es-ES" sz="6600" dirty="0"/>
              <a:t>Agenda</a:t>
            </a:r>
          </a:p>
        </p:txBody>
      </p:sp>
      <p:sp>
        <p:nvSpPr>
          <p:cNvPr id="3" name="CuadroTexto 2">
            <a:extLst>
              <a:ext uri="{FF2B5EF4-FFF2-40B4-BE49-F238E27FC236}">
                <a16:creationId xmlns:a16="http://schemas.microsoft.com/office/drawing/2014/main" id="{D08513D8-074E-024A-90FA-C15F142138EE}"/>
              </a:ext>
            </a:extLst>
          </p:cNvPr>
          <p:cNvSpPr txBox="1"/>
          <p:nvPr/>
        </p:nvSpPr>
        <p:spPr>
          <a:xfrm>
            <a:off x="1092247" y="2296073"/>
            <a:ext cx="4176712" cy="646331"/>
          </a:xfrm>
          <a:prstGeom prst="rect">
            <a:avLst/>
          </a:prstGeom>
          <a:noFill/>
        </p:spPr>
        <p:txBody>
          <a:bodyPr wrap="square" rtlCol="0">
            <a:spAutoFit/>
          </a:bodyPr>
          <a:lstStyle/>
          <a:p>
            <a:r>
              <a:rPr lang="es-ES" sz="3600" dirty="0">
                <a:latin typeface="+mj-lt"/>
              </a:rPr>
              <a:t>1. Background</a:t>
            </a:r>
          </a:p>
        </p:txBody>
      </p:sp>
      <p:sp>
        <p:nvSpPr>
          <p:cNvPr id="4" name="CuadroTexto 3">
            <a:extLst>
              <a:ext uri="{FF2B5EF4-FFF2-40B4-BE49-F238E27FC236}">
                <a16:creationId xmlns:a16="http://schemas.microsoft.com/office/drawing/2014/main" id="{04048D34-BBD3-8F4C-8132-21C68780FCD4}"/>
              </a:ext>
            </a:extLst>
          </p:cNvPr>
          <p:cNvSpPr txBox="1"/>
          <p:nvPr/>
        </p:nvSpPr>
        <p:spPr>
          <a:xfrm>
            <a:off x="1092247" y="3731173"/>
            <a:ext cx="4176712" cy="646331"/>
          </a:xfrm>
          <a:prstGeom prst="rect">
            <a:avLst/>
          </a:prstGeom>
          <a:noFill/>
        </p:spPr>
        <p:txBody>
          <a:bodyPr wrap="square" rtlCol="0">
            <a:spAutoFit/>
          </a:bodyPr>
          <a:lstStyle/>
          <a:p>
            <a:r>
              <a:rPr lang="es-ES" sz="3600" dirty="0">
                <a:latin typeface="+mj-lt"/>
              </a:rPr>
              <a:t>2. Introduction</a:t>
            </a:r>
          </a:p>
        </p:txBody>
      </p:sp>
      <p:sp>
        <p:nvSpPr>
          <p:cNvPr id="5" name="CuadroTexto 4">
            <a:extLst>
              <a:ext uri="{FF2B5EF4-FFF2-40B4-BE49-F238E27FC236}">
                <a16:creationId xmlns:a16="http://schemas.microsoft.com/office/drawing/2014/main" id="{2D0FDCA2-E7BF-A141-B585-579877A7DBBB}"/>
              </a:ext>
            </a:extLst>
          </p:cNvPr>
          <p:cNvSpPr txBox="1"/>
          <p:nvPr/>
        </p:nvSpPr>
        <p:spPr>
          <a:xfrm>
            <a:off x="1092247" y="5166273"/>
            <a:ext cx="4176712" cy="646331"/>
          </a:xfrm>
          <a:prstGeom prst="rect">
            <a:avLst/>
          </a:prstGeom>
          <a:noFill/>
        </p:spPr>
        <p:txBody>
          <a:bodyPr wrap="square" rtlCol="0">
            <a:spAutoFit/>
          </a:bodyPr>
          <a:lstStyle/>
          <a:p>
            <a:r>
              <a:rPr lang="es-ES" sz="3600" dirty="0">
                <a:latin typeface="+mj-lt"/>
              </a:rPr>
              <a:t>3. The Project</a:t>
            </a:r>
          </a:p>
        </p:txBody>
      </p:sp>
      <p:sp>
        <p:nvSpPr>
          <p:cNvPr id="9" name="CuadroTexto 8">
            <a:extLst>
              <a:ext uri="{FF2B5EF4-FFF2-40B4-BE49-F238E27FC236}">
                <a16:creationId xmlns:a16="http://schemas.microsoft.com/office/drawing/2014/main" id="{EB53F5F4-7F98-3941-8069-821992296538}"/>
              </a:ext>
            </a:extLst>
          </p:cNvPr>
          <p:cNvSpPr txBox="1"/>
          <p:nvPr/>
        </p:nvSpPr>
        <p:spPr>
          <a:xfrm>
            <a:off x="5950043" y="2296073"/>
            <a:ext cx="4176712" cy="646331"/>
          </a:xfrm>
          <a:prstGeom prst="rect">
            <a:avLst/>
          </a:prstGeom>
          <a:noFill/>
        </p:spPr>
        <p:txBody>
          <a:bodyPr wrap="square" rtlCol="0">
            <a:spAutoFit/>
          </a:bodyPr>
          <a:lstStyle/>
          <a:p>
            <a:r>
              <a:rPr lang="es-ES" sz="3600" dirty="0">
                <a:latin typeface="+mj-lt"/>
              </a:rPr>
              <a:t>4. The Research</a:t>
            </a:r>
          </a:p>
        </p:txBody>
      </p:sp>
      <p:sp>
        <p:nvSpPr>
          <p:cNvPr id="10" name="CuadroTexto 9">
            <a:extLst>
              <a:ext uri="{FF2B5EF4-FFF2-40B4-BE49-F238E27FC236}">
                <a16:creationId xmlns:a16="http://schemas.microsoft.com/office/drawing/2014/main" id="{ED112DEC-2925-6A4D-9322-9AA31412F985}"/>
              </a:ext>
            </a:extLst>
          </p:cNvPr>
          <p:cNvSpPr txBox="1"/>
          <p:nvPr/>
        </p:nvSpPr>
        <p:spPr>
          <a:xfrm>
            <a:off x="5950043" y="3731173"/>
            <a:ext cx="5767341" cy="646331"/>
          </a:xfrm>
          <a:prstGeom prst="rect">
            <a:avLst/>
          </a:prstGeom>
          <a:noFill/>
        </p:spPr>
        <p:txBody>
          <a:bodyPr wrap="square" rtlCol="0">
            <a:spAutoFit/>
          </a:bodyPr>
          <a:lstStyle/>
          <a:p>
            <a:r>
              <a:rPr lang="es-ES" sz="3600" dirty="0">
                <a:latin typeface="+mj-lt"/>
              </a:rPr>
              <a:t>5. Proposed Future Research</a:t>
            </a:r>
          </a:p>
        </p:txBody>
      </p:sp>
      <p:sp>
        <p:nvSpPr>
          <p:cNvPr id="11" name="CuadroTexto 10">
            <a:extLst>
              <a:ext uri="{FF2B5EF4-FFF2-40B4-BE49-F238E27FC236}">
                <a16:creationId xmlns:a16="http://schemas.microsoft.com/office/drawing/2014/main" id="{37506A50-B576-7941-8C13-DC6E3D6D2F99}"/>
              </a:ext>
            </a:extLst>
          </p:cNvPr>
          <p:cNvSpPr txBox="1"/>
          <p:nvPr/>
        </p:nvSpPr>
        <p:spPr>
          <a:xfrm>
            <a:off x="5950043" y="5166273"/>
            <a:ext cx="4176712" cy="646331"/>
          </a:xfrm>
          <a:prstGeom prst="rect">
            <a:avLst/>
          </a:prstGeom>
          <a:noFill/>
        </p:spPr>
        <p:txBody>
          <a:bodyPr wrap="square" rtlCol="0">
            <a:spAutoFit/>
          </a:bodyPr>
          <a:lstStyle/>
          <a:p>
            <a:r>
              <a:rPr lang="es-ES" sz="3600" dirty="0">
                <a:latin typeface="+mj-lt"/>
              </a:rPr>
              <a:t>6. Conclusion</a:t>
            </a:r>
          </a:p>
        </p:txBody>
      </p:sp>
      <p:sp>
        <p:nvSpPr>
          <p:cNvPr id="12" name="Rectángulo 11">
            <a:extLst>
              <a:ext uri="{FF2B5EF4-FFF2-40B4-BE49-F238E27FC236}">
                <a16:creationId xmlns:a16="http://schemas.microsoft.com/office/drawing/2014/main" id="{8325BB77-8BA3-3249-B3A4-DE3265A9044C}"/>
              </a:ext>
            </a:extLst>
          </p:cNvPr>
          <p:cNvSpPr/>
          <p:nvPr/>
        </p:nvSpPr>
        <p:spPr>
          <a:xfrm>
            <a:off x="839788" y="2393679"/>
            <a:ext cx="45719" cy="5233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3" name="Rectángulo 12">
            <a:extLst>
              <a:ext uri="{FF2B5EF4-FFF2-40B4-BE49-F238E27FC236}">
                <a16:creationId xmlns:a16="http://schemas.microsoft.com/office/drawing/2014/main" id="{D589FD04-2A91-3D4A-ACC0-6E69A393E889}"/>
              </a:ext>
            </a:extLst>
          </p:cNvPr>
          <p:cNvSpPr/>
          <p:nvPr/>
        </p:nvSpPr>
        <p:spPr>
          <a:xfrm>
            <a:off x="839788" y="3816079"/>
            <a:ext cx="45719" cy="5233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Rectángulo 13">
            <a:extLst>
              <a:ext uri="{FF2B5EF4-FFF2-40B4-BE49-F238E27FC236}">
                <a16:creationId xmlns:a16="http://schemas.microsoft.com/office/drawing/2014/main" id="{D6D2F5D7-BA27-D344-B4FE-C8FC0EE4C533}"/>
              </a:ext>
            </a:extLst>
          </p:cNvPr>
          <p:cNvSpPr/>
          <p:nvPr/>
        </p:nvSpPr>
        <p:spPr>
          <a:xfrm>
            <a:off x="839788" y="5251179"/>
            <a:ext cx="45719" cy="5233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Rectángulo 14">
            <a:extLst>
              <a:ext uri="{FF2B5EF4-FFF2-40B4-BE49-F238E27FC236}">
                <a16:creationId xmlns:a16="http://schemas.microsoft.com/office/drawing/2014/main" id="{B1094823-2836-3740-9B1B-5C290131B966}"/>
              </a:ext>
            </a:extLst>
          </p:cNvPr>
          <p:cNvSpPr/>
          <p:nvPr/>
        </p:nvSpPr>
        <p:spPr>
          <a:xfrm>
            <a:off x="5678488" y="2393679"/>
            <a:ext cx="45719" cy="5233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Rectángulo 15">
            <a:extLst>
              <a:ext uri="{FF2B5EF4-FFF2-40B4-BE49-F238E27FC236}">
                <a16:creationId xmlns:a16="http://schemas.microsoft.com/office/drawing/2014/main" id="{5BBE07CC-E525-3D49-B1F7-6D23250A5EDB}"/>
              </a:ext>
            </a:extLst>
          </p:cNvPr>
          <p:cNvSpPr/>
          <p:nvPr/>
        </p:nvSpPr>
        <p:spPr>
          <a:xfrm>
            <a:off x="5678488" y="3816079"/>
            <a:ext cx="45719" cy="5233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7" name="Rectángulo 16">
            <a:extLst>
              <a:ext uri="{FF2B5EF4-FFF2-40B4-BE49-F238E27FC236}">
                <a16:creationId xmlns:a16="http://schemas.microsoft.com/office/drawing/2014/main" id="{4ABCBF9F-DC8C-1346-A651-9AA597C5D255}"/>
              </a:ext>
            </a:extLst>
          </p:cNvPr>
          <p:cNvSpPr/>
          <p:nvPr/>
        </p:nvSpPr>
        <p:spPr>
          <a:xfrm>
            <a:off x="5678488" y="5251179"/>
            <a:ext cx="45719" cy="5233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2" name="Rectángulo 21">
            <a:extLst>
              <a:ext uri="{FF2B5EF4-FFF2-40B4-BE49-F238E27FC236}">
                <a16:creationId xmlns:a16="http://schemas.microsoft.com/office/drawing/2014/main" id="{DC43BF3A-0A0C-6140-A5EA-65BE19478FC6}"/>
              </a:ext>
            </a:extLst>
          </p:cNvPr>
          <p:cNvSpPr/>
          <p:nvPr/>
        </p:nvSpPr>
        <p:spPr>
          <a:xfrm>
            <a:off x="10760721" y="0"/>
            <a:ext cx="1431279" cy="14458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8" name="Rectángulo 17">
            <a:extLst>
              <a:ext uri="{FF2B5EF4-FFF2-40B4-BE49-F238E27FC236}">
                <a16:creationId xmlns:a16="http://schemas.microsoft.com/office/drawing/2014/main" id="{260C644D-A879-4A00-AFBC-D1E7A65AF293}"/>
              </a:ext>
            </a:extLst>
          </p:cNvPr>
          <p:cNvSpPr/>
          <p:nvPr/>
        </p:nvSpPr>
        <p:spPr>
          <a:xfrm>
            <a:off x="377110" y="6248091"/>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5" name="Grupo 34">
            <a:extLst>
              <a:ext uri="{FF2B5EF4-FFF2-40B4-BE49-F238E27FC236}">
                <a16:creationId xmlns:a16="http://schemas.microsoft.com/office/drawing/2014/main" id="{E7B65CEF-118B-454C-A55C-4F5576BC4C8D}"/>
              </a:ext>
            </a:extLst>
          </p:cNvPr>
          <p:cNvGrpSpPr/>
          <p:nvPr/>
        </p:nvGrpSpPr>
        <p:grpSpPr>
          <a:xfrm>
            <a:off x="1482725" y="469915"/>
            <a:ext cx="1275973" cy="705693"/>
            <a:chOff x="5140325" y="-204788"/>
            <a:chExt cx="3395663" cy="1878014"/>
          </a:xfrm>
        </p:grpSpPr>
        <p:sp>
          <p:nvSpPr>
            <p:cNvPr id="20" name="Freeform 5">
              <a:extLst>
                <a:ext uri="{FF2B5EF4-FFF2-40B4-BE49-F238E27FC236}">
                  <a16:creationId xmlns:a16="http://schemas.microsoft.com/office/drawing/2014/main" id="{1B3223B9-82F9-4420-9A56-8D311AA4168D}"/>
                </a:ext>
              </a:extLst>
            </p:cNvPr>
            <p:cNvSpPr>
              <a:spLocks/>
            </p:cNvSpPr>
            <p:nvPr/>
          </p:nvSpPr>
          <p:spPr bwMode="auto">
            <a:xfrm>
              <a:off x="5778500" y="-204788"/>
              <a:ext cx="2155825" cy="1246188"/>
            </a:xfrm>
            <a:custGeom>
              <a:avLst/>
              <a:gdLst>
                <a:gd name="T0" fmla="*/ 571 w 571"/>
                <a:gd name="T1" fmla="*/ 258 h 329"/>
                <a:gd name="T2" fmla="*/ 0 w 571"/>
                <a:gd name="T3" fmla="*/ 271 h 329"/>
                <a:gd name="T4" fmla="*/ 45 w 571"/>
                <a:gd name="T5" fmla="*/ 127 h 329"/>
                <a:gd name="T6" fmla="*/ 60 w 571"/>
                <a:gd name="T7" fmla="*/ 75 h 329"/>
                <a:gd name="T8" fmla="*/ 169 w 571"/>
                <a:gd name="T9" fmla="*/ 43 h 329"/>
                <a:gd name="T10" fmla="*/ 252 w 571"/>
                <a:gd name="T11" fmla="*/ 92 h 329"/>
                <a:gd name="T12" fmla="*/ 404 w 571"/>
                <a:gd name="T13" fmla="*/ 56 h 329"/>
                <a:gd name="T14" fmla="*/ 459 w 571"/>
                <a:gd name="T15" fmla="*/ 25 h 329"/>
                <a:gd name="T16" fmla="*/ 511 w 571"/>
                <a:gd name="T17" fmla="*/ 51 h 329"/>
                <a:gd name="T18" fmla="*/ 571 w 571"/>
                <a:gd name="T19" fmla="*/ 25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1" h="329">
                  <a:moveTo>
                    <a:pt x="571" y="258"/>
                  </a:moveTo>
                  <a:cubicBezTo>
                    <a:pt x="381" y="329"/>
                    <a:pt x="192" y="316"/>
                    <a:pt x="0" y="271"/>
                  </a:cubicBezTo>
                  <a:cubicBezTo>
                    <a:pt x="15" y="222"/>
                    <a:pt x="30" y="174"/>
                    <a:pt x="45" y="127"/>
                  </a:cubicBezTo>
                  <a:cubicBezTo>
                    <a:pt x="50" y="109"/>
                    <a:pt x="55" y="92"/>
                    <a:pt x="60" y="75"/>
                  </a:cubicBezTo>
                  <a:cubicBezTo>
                    <a:pt x="76" y="14"/>
                    <a:pt x="122" y="0"/>
                    <a:pt x="169" y="43"/>
                  </a:cubicBezTo>
                  <a:cubicBezTo>
                    <a:pt x="193" y="65"/>
                    <a:pt x="219" y="84"/>
                    <a:pt x="252" y="92"/>
                  </a:cubicBezTo>
                  <a:cubicBezTo>
                    <a:pt x="309" y="105"/>
                    <a:pt x="358" y="90"/>
                    <a:pt x="404" y="56"/>
                  </a:cubicBezTo>
                  <a:cubicBezTo>
                    <a:pt x="421" y="43"/>
                    <a:pt x="440" y="32"/>
                    <a:pt x="459" y="25"/>
                  </a:cubicBezTo>
                  <a:cubicBezTo>
                    <a:pt x="483" y="15"/>
                    <a:pt x="504" y="26"/>
                    <a:pt x="511" y="51"/>
                  </a:cubicBezTo>
                  <a:cubicBezTo>
                    <a:pt x="531" y="119"/>
                    <a:pt x="550" y="187"/>
                    <a:pt x="571" y="25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6">
              <a:extLst>
                <a:ext uri="{FF2B5EF4-FFF2-40B4-BE49-F238E27FC236}">
                  <a16:creationId xmlns:a16="http://schemas.microsoft.com/office/drawing/2014/main" id="{554A385B-EB3C-4D46-A80D-E4CB240C68DF}"/>
                </a:ext>
              </a:extLst>
            </p:cNvPr>
            <p:cNvSpPr>
              <a:spLocks/>
            </p:cNvSpPr>
            <p:nvPr/>
          </p:nvSpPr>
          <p:spPr bwMode="auto">
            <a:xfrm>
              <a:off x="5140325" y="1096963"/>
              <a:ext cx="3395663" cy="576263"/>
            </a:xfrm>
            <a:custGeom>
              <a:avLst/>
              <a:gdLst>
                <a:gd name="T0" fmla="*/ 899 w 899"/>
                <a:gd name="T1" fmla="*/ 18 h 152"/>
                <a:gd name="T2" fmla="*/ 866 w 899"/>
                <a:gd name="T3" fmla="*/ 51 h 152"/>
                <a:gd name="T4" fmla="*/ 749 w 899"/>
                <a:gd name="T5" fmla="*/ 100 h 152"/>
                <a:gd name="T6" fmla="*/ 122 w 899"/>
                <a:gd name="T7" fmla="*/ 91 h 152"/>
                <a:gd name="T8" fmla="*/ 25 w 899"/>
                <a:gd name="T9" fmla="*/ 45 h 152"/>
                <a:gd name="T10" fmla="*/ 0 w 899"/>
                <a:gd name="T11" fmla="*/ 15 h 152"/>
                <a:gd name="T12" fmla="*/ 170 w 899"/>
                <a:gd name="T13" fmla="*/ 15 h 152"/>
                <a:gd name="T14" fmla="*/ 759 w 899"/>
                <a:gd name="T15" fmla="*/ 6 h 152"/>
                <a:gd name="T16" fmla="*/ 804 w 899"/>
                <a:gd name="T17" fmla="*/ 4 h 152"/>
                <a:gd name="T18" fmla="*/ 895 w 899"/>
                <a:gd name="T19" fmla="*/ 12 h 152"/>
                <a:gd name="T20" fmla="*/ 899 w 899"/>
                <a:gd name="T21" fmla="*/ 1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9" h="152">
                  <a:moveTo>
                    <a:pt x="899" y="18"/>
                  </a:moveTo>
                  <a:cubicBezTo>
                    <a:pt x="888" y="29"/>
                    <a:pt x="880" y="45"/>
                    <a:pt x="866" y="51"/>
                  </a:cubicBezTo>
                  <a:cubicBezTo>
                    <a:pt x="828" y="70"/>
                    <a:pt x="790" y="90"/>
                    <a:pt x="749" y="100"/>
                  </a:cubicBezTo>
                  <a:cubicBezTo>
                    <a:pt x="540" y="151"/>
                    <a:pt x="330" y="152"/>
                    <a:pt x="122" y="91"/>
                  </a:cubicBezTo>
                  <a:cubicBezTo>
                    <a:pt x="88" y="81"/>
                    <a:pt x="56" y="62"/>
                    <a:pt x="25" y="45"/>
                  </a:cubicBezTo>
                  <a:cubicBezTo>
                    <a:pt x="14" y="39"/>
                    <a:pt x="7" y="27"/>
                    <a:pt x="0" y="15"/>
                  </a:cubicBezTo>
                  <a:cubicBezTo>
                    <a:pt x="58" y="19"/>
                    <a:pt x="112" y="0"/>
                    <a:pt x="170" y="15"/>
                  </a:cubicBezTo>
                  <a:cubicBezTo>
                    <a:pt x="367" y="66"/>
                    <a:pt x="564" y="55"/>
                    <a:pt x="759" y="6"/>
                  </a:cubicBezTo>
                  <a:cubicBezTo>
                    <a:pt x="773" y="2"/>
                    <a:pt x="789" y="3"/>
                    <a:pt x="804" y="4"/>
                  </a:cubicBezTo>
                  <a:cubicBezTo>
                    <a:pt x="834" y="6"/>
                    <a:pt x="865" y="10"/>
                    <a:pt x="895" y="12"/>
                  </a:cubicBezTo>
                  <a:cubicBezTo>
                    <a:pt x="896" y="14"/>
                    <a:pt x="898" y="16"/>
                    <a:pt x="899" y="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7">
              <a:extLst>
                <a:ext uri="{FF2B5EF4-FFF2-40B4-BE49-F238E27FC236}">
                  <a16:creationId xmlns:a16="http://schemas.microsoft.com/office/drawing/2014/main" id="{452E330E-C059-46AC-8E46-FC4F32AABD14}"/>
                </a:ext>
              </a:extLst>
            </p:cNvPr>
            <p:cNvSpPr>
              <a:spLocks/>
            </p:cNvSpPr>
            <p:nvPr/>
          </p:nvSpPr>
          <p:spPr bwMode="auto">
            <a:xfrm>
              <a:off x="6651625" y="1022350"/>
              <a:ext cx="304800" cy="192088"/>
            </a:xfrm>
            <a:custGeom>
              <a:avLst/>
              <a:gdLst>
                <a:gd name="T0" fmla="*/ 81 w 81"/>
                <a:gd name="T1" fmla="*/ 51 h 51"/>
                <a:gd name="T2" fmla="*/ 0 w 81"/>
                <a:gd name="T3" fmla="*/ 51 h 51"/>
                <a:gd name="T4" fmla="*/ 3 w 81"/>
                <a:gd name="T5" fmla="*/ 0 h 51"/>
                <a:gd name="T6" fmla="*/ 78 w 81"/>
                <a:gd name="T7" fmla="*/ 0 h 51"/>
                <a:gd name="T8" fmla="*/ 81 w 81"/>
                <a:gd name="T9" fmla="*/ 51 h 51"/>
              </a:gdLst>
              <a:ahLst/>
              <a:cxnLst>
                <a:cxn ang="0">
                  <a:pos x="T0" y="T1"/>
                </a:cxn>
                <a:cxn ang="0">
                  <a:pos x="T2" y="T3"/>
                </a:cxn>
                <a:cxn ang="0">
                  <a:pos x="T4" y="T5"/>
                </a:cxn>
                <a:cxn ang="0">
                  <a:pos x="T6" y="T7"/>
                </a:cxn>
                <a:cxn ang="0">
                  <a:pos x="T8" y="T9"/>
                </a:cxn>
              </a:cxnLst>
              <a:rect l="0" t="0" r="r" b="b"/>
              <a:pathLst>
                <a:path w="81" h="51">
                  <a:moveTo>
                    <a:pt x="81" y="51"/>
                  </a:moveTo>
                  <a:cubicBezTo>
                    <a:pt x="53" y="51"/>
                    <a:pt x="27" y="51"/>
                    <a:pt x="0" y="51"/>
                  </a:cubicBezTo>
                  <a:cubicBezTo>
                    <a:pt x="1" y="34"/>
                    <a:pt x="2" y="17"/>
                    <a:pt x="3" y="0"/>
                  </a:cubicBezTo>
                  <a:cubicBezTo>
                    <a:pt x="28" y="0"/>
                    <a:pt x="52" y="0"/>
                    <a:pt x="78" y="0"/>
                  </a:cubicBezTo>
                  <a:cubicBezTo>
                    <a:pt x="79" y="17"/>
                    <a:pt x="80" y="33"/>
                    <a:pt x="81" y="5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8">
              <a:extLst>
                <a:ext uri="{FF2B5EF4-FFF2-40B4-BE49-F238E27FC236}">
                  <a16:creationId xmlns:a16="http://schemas.microsoft.com/office/drawing/2014/main" id="{0E781CF0-21FE-476D-9020-A95085E8C92B}"/>
                </a:ext>
              </a:extLst>
            </p:cNvPr>
            <p:cNvSpPr>
              <a:spLocks/>
            </p:cNvSpPr>
            <p:nvPr/>
          </p:nvSpPr>
          <p:spPr bwMode="auto">
            <a:xfrm>
              <a:off x="6983413" y="998538"/>
              <a:ext cx="309563" cy="212725"/>
            </a:xfrm>
            <a:custGeom>
              <a:avLst/>
              <a:gdLst>
                <a:gd name="T0" fmla="*/ 1 w 82"/>
                <a:gd name="T1" fmla="*/ 5 h 56"/>
                <a:gd name="T2" fmla="*/ 66 w 82"/>
                <a:gd name="T3" fmla="*/ 0 h 56"/>
                <a:gd name="T4" fmla="*/ 82 w 82"/>
                <a:gd name="T5" fmla="*/ 51 h 56"/>
                <a:gd name="T6" fmla="*/ 14 w 82"/>
                <a:gd name="T7" fmla="*/ 56 h 56"/>
                <a:gd name="T8" fmla="*/ 2 w 82"/>
                <a:gd name="T9" fmla="*/ 45 h 56"/>
                <a:gd name="T10" fmla="*/ 1 w 82"/>
                <a:gd name="T11" fmla="*/ 5 h 56"/>
              </a:gdLst>
              <a:ahLst/>
              <a:cxnLst>
                <a:cxn ang="0">
                  <a:pos x="T0" y="T1"/>
                </a:cxn>
                <a:cxn ang="0">
                  <a:pos x="T2" y="T3"/>
                </a:cxn>
                <a:cxn ang="0">
                  <a:pos x="T4" y="T5"/>
                </a:cxn>
                <a:cxn ang="0">
                  <a:pos x="T6" y="T7"/>
                </a:cxn>
                <a:cxn ang="0">
                  <a:pos x="T8" y="T9"/>
                </a:cxn>
                <a:cxn ang="0">
                  <a:pos x="T10" y="T11"/>
                </a:cxn>
              </a:cxnLst>
              <a:rect l="0" t="0" r="r" b="b"/>
              <a:pathLst>
                <a:path w="82" h="56">
                  <a:moveTo>
                    <a:pt x="1" y="5"/>
                  </a:moveTo>
                  <a:cubicBezTo>
                    <a:pt x="24" y="3"/>
                    <a:pt x="45" y="2"/>
                    <a:pt x="66" y="0"/>
                  </a:cubicBezTo>
                  <a:cubicBezTo>
                    <a:pt x="71" y="18"/>
                    <a:pt x="76" y="33"/>
                    <a:pt x="82" y="51"/>
                  </a:cubicBezTo>
                  <a:cubicBezTo>
                    <a:pt x="58" y="53"/>
                    <a:pt x="36" y="56"/>
                    <a:pt x="14" y="56"/>
                  </a:cubicBezTo>
                  <a:cubicBezTo>
                    <a:pt x="10" y="56"/>
                    <a:pt x="3" y="49"/>
                    <a:pt x="2" y="45"/>
                  </a:cubicBezTo>
                  <a:cubicBezTo>
                    <a:pt x="0" y="32"/>
                    <a:pt x="1" y="20"/>
                    <a:pt x="1"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9">
              <a:extLst>
                <a:ext uri="{FF2B5EF4-FFF2-40B4-BE49-F238E27FC236}">
                  <a16:creationId xmlns:a16="http://schemas.microsoft.com/office/drawing/2014/main" id="{1748EC8A-5C81-42B8-97F2-1ABD55CFD75E}"/>
                </a:ext>
              </a:extLst>
            </p:cNvPr>
            <p:cNvSpPr>
              <a:spLocks/>
            </p:cNvSpPr>
            <p:nvPr/>
          </p:nvSpPr>
          <p:spPr bwMode="auto">
            <a:xfrm>
              <a:off x="6386513" y="998538"/>
              <a:ext cx="238125" cy="215900"/>
            </a:xfrm>
            <a:custGeom>
              <a:avLst/>
              <a:gdLst>
                <a:gd name="T0" fmla="*/ 17 w 63"/>
                <a:gd name="T1" fmla="*/ 0 h 57"/>
                <a:gd name="T2" fmla="*/ 63 w 63"/>
                <a:gd name="T3" fmla="*/ 3 h 57"/>
                <a:gd name="T4" fmla="*/ 60 w 63"/>
                <a:gd name="T5" fmla="*/ 48 h 57"/>
                <a:gd name="T6" fmla="*/ 48 w 63"/>
                <a:gd name="T7" fmla="*/ 57 h 57"/>
                <a:gd name="T8" fmla="*/ 0 w 63"/>
                <a:gd name="T9" fmla="*/ 54 h 57"/>
                <a:gd name="T10" fmla="*/ 17 w 63"/>
                <a:gd name="T11" fmla="*/ 0 h 57"/>
              </a:gdLst>
              <a:ahLst/>
              <a:cxnLst>
                <a:cxn ang="0">
                  <a:pos x="T0" y="T1"/>
                </a:cxn>
                <a:cxn ang="0">
                  <a:pos x="T2" y="T3"/>
                </a:cxn>
                <a:cxn ang="0">
                  <a:pos x="T4" y="T5"/>
                </a:cxn>
                <a:cxn ang="0">
                  <a:pos x="T6" y="T7"/>
                </a:cxn>
                <a:cxn ang="0">
                  <a:pos x="T8" y="T9"/>
                </a:cxn>
                <a:cxn ang="0">
                  <a:pos x="T10" y="T11"/>
                </a:cxn>
              </a:cxnLst>
              <a:rect l="0" t="0" r="r" b="b"/>
              <a:pathLst>
                <a:path w="63" h="57">
                  <a:moveTo>
                    <a:pt x="17" y="0"/>
                  </a:moveTo>
                  <a:cubicBezTo>
                    <a:pt x="31" y="1"/>
                    <a:pt x="45" y="2"/>
                    <a:pt x="63" y="3"/>
                  </a:cubicBezTo>
                  <a:cubicBezTo>
                    <a:pt x="62" y="18"/>
                    <a:pt x="62" y="33"/>
                    <a:pt x="60" y="48"/>
                  </a:cubicBezTo>
                  <a:cubicBezTo>
                    <a:pt x="59" y="52"/>
                    <a:pt x="52" y="57"/>
                    <a:pt x="48" y="57"/>
                  </a:cubicBezTo>
                  <a:cubicBezTo>
                    <a:pt x="32" y="57"/>
                    <a:pt x="16" y="55"/>
                    <a:pt x="0" y="54"/>
                  </a:cubicBezTo>
                  <a:cubicBezTo>
                    <a:pt x="6" y="36"/>
                    <a:pt x="11" y="19"/>
                    <a:pt x="1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0">
              <a:extLst>
                <a:ext uri="{FF2B5EF4-FFF2-40B4-BE49-F238E27FC236}">
                  <a16:creationId xmlns:a16="http://schemas.microsoft.com/office/drawing/2014/main" id="{DDDB8B60-6B3C-4984-98C1-91E77D48712F}"/>
                </a:ext>
              </a:extLst>
            </p:cNvPr>
            <p:cNvSpPr>
              <a:spLocks/>
            </p:cNvSpPr>
            <p:nvPr/>
          </p:nvSpPr>
          <p:spPr bwMode="auto">
            <a:xfrm>
              <a:off x="5945188" y="942975"/>
              <a:ext cx="274638" cy="227013"/>
            </a:xfrm>
            <a:custGeom>
              <a:avLst/>
              <a:gdLst>
                <a:gd name="T0" fmla="*/ 0 w 73"/>
                <a:gd name="T1" fmla="*/ 52 h 60"/>
                <a:gd name="T2" fmla="*/ 26 w 73"/>
                <a:gd name="T3" fmla="*/ 0 h 60"/>
                <a:gd name="T4" fmla="*/ 73 w 73"/>
                <a:gd name="T5" fmla="*/ 7 h 60"/>
                <a:gd name="T6" fmla="*/ 53 w 73"/>
                <a:gd name="T7" fmla="*/ 53 h 60"/>
                <a:gd name="T8" fmla="*/ 40 w 73"/>
                <a:gd name="T9" fmla="*/ 59 h 60"/>
                <a:gd name="T10" fmla="*/ 0 w 73"/>
                <a:gd name="T11" fmla="*/ 52 h 60"/>
              </a:gdLst>
              <a:ahLst/>
              <a:cxnLst>
                <a:cxn ang="0">
                  <a:pos x="T0" y="T1"/>
                </a:cxn>
                <a:cxn ang="0">
                  <a:pos x="T2" y="T3"/>
                </a:cxn>
                <a:cxn ang="0">
                  <a:pos x="T4" y="T5"/>
                </a:cxn>
                <a:cxn ang="0">
                  <a:pos x="T6" y="T7"/>
                </a:cxn>
                <a:cxn ang="0">
                  <a:pos x="T8" y="T9"/>
                </a:cxn>
                <a:cxn ang="0">
                  <a:pos x="T10" y="T11"/>
                </a:cxn>
              </a:cxnLst>
              <a:rect l="0" t="0" r="r" b="b"/>
              <a:pathLst>
                <a:path w="73" h="60">
                  <a:moveTo>
                    <a:pt x="0" y="52"/>
                  </a:moveTo>
                  <a:cubicBezTo>
                    <a:pt x="9" y="34"/>
                    <a:pt x="17" y="18"/>
                    <a:pt x="26" y="0"/>
                  </a:cubicBezTo>
                  <a:cubicBezTo>
                    <a:pt x="40" y="2"/>
                    <a:pt x="55" y="4"/>
                    <a:pt x="73" y="7"/>
                  </a:cubicBezTo>
                  <a:cubicBezTo>
                    <a:pt x="66" y="24"/>
                    <a:pt x="60" y="39"/>
                    <a:pt x="53" y="53"/>
                  </a:cubicBezTo>
                  <a:cubicBezTo>
                    <a:pt x="51" y="57"/>
                    <a:pt x="44" y="60"/>
                    <a:pt x="40" y="59"/>
                  </a:cubicBezTo>
                  <a:cubicBezTo>
                    <a:pt x="27" y="58"/>
                    <a:pt x="14" y="55"/>
                    <a:pt x="0" y="5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1">
              <a:extLst>
                <a:ext uri="{FF2B5EF4-FFF2-40B4-BE49-F238E27FC236}">
                  <a16:creationId xmlns:a16="http://schemas.microsoft.com/office/drawing/2014/main" id="{00E488C7-77CB-46B5-BC83-5F5F21F8B4E5}"/>
                </a:ext>
              </a:extLst>
            </p:cNvPr>
            <p:cNvSpPr>
              <a:spLocks/>
            </p:cNvSpPr>
            <p:nvPr/>
          </p:nvSpPr>
          <p:spPr bwMode="auto">
            <a:xfrm>
              <a:off x="7470775" y="927100"/>
              <a:ext cx="241300" cy="273050"/>
            </a:xfrm>
            <a:custGeom>
              <a:avLst/>
              <a:gdLst>
                <a:gd name="T0" fmla="*/ 0 w 64"/>
                <a:gd name="T1" fmla="*/ 10 h 72"/>
                <a:gd name="T2" fmla="*/ 44 w 64"/>
                <a:gd name="T3" fmla="*/ 0 h 72"/>
                <a:gd name="T4" fmla="*/ 64 w 64"/>
                <a:gd name="T5" fmla="*/ 50 h 72"/>
                <a:gd name="T6" fmla="*/ 0 w 64"/>
                <a:gd name="T7" fmla="*/ 10 h 72"/>
              </a:gdLst>
              <a:ahLst/>
              <a:cxnLst>
                <a:cxn ang="0">
                  <a:pos x="T0" y="T1"/>
                </a:cxn>
                <a:cxn ang="0">
                  <a:pos x="T2" y="T3"/>
                </a:cxn>
                <a:cxn ang="0">
                  <a:pos x="T4" y="T5"/>
                </a:cxn>
                <a:cxn ang="0">
                  <a:pos x="T6" y="T7"/>
                </a:cxn>
              </a:cxnLst>
              <a:rect l="0" t="0" r="r" b="b"/>
              <a:pathLst>
                <a:path w="64" h="72">
                  <a:moveTo>
                    <a:pt x="0" y="10"/>
                  </a:moveTo>
                  <a:cubicBezTo>
                    <a:pt x="15" y="7"/>
                    <a:pt x="29" y="3"/>
                    <a:pt x="44" y="0"/>
                  </a:cubicBezTo>
                  <a:cubicBezTo>
                    <a:pt x="51" y="17"/>
                    <a:pt x="58" y="34"/>
                    <a:pt x="64" y="50"/>
                  </a:cubicBezTo>
                  <a:cubicBezTo>
                    <a:pt x="16" y="64"/>
                    <a:pt x="18" y="72"/>
                    <a:pt x="0" y="1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2">
              <a:extLst>
                <a:ext uri="{FF2B5EF4-FFF2-40B4-BE49-F238E27FC236}">
                  <a16:creationId xmlns:a16="http://schemas.microsoft.com/office/drawing/2014/main" id="{58834FF3-7D3F-4F05-8005-576229C7E3E0}"/>
                </a:ext>
              </a:extLst>
            </p:cNvPr>
            <p:cNvSpPr>
              <a:spLocks/>
            </p:cNvSpPr>
            <p:nvPr/>
          </p:nvSpPr>
          <p:spPr bwMode="auto">
            <a:xfrm>
              <a:off x="6175375" y="976313"/>
              <a:ext cx="225425" cy="246063"/>
            </a:xfrm>
            <a:custGeom>
              <a:avLst/>
              <a:gdLst>
                <a:gd name="T0" fmla="*/ 60 w 60"/>
                <a:gd name="T1" fmla="*/ 5 h 65"/>
                <a:gd name="T2" fmla="*/ 0 w 60"/>
                <a:gd name="T3" fmla="*/ 51 h 65"/>
                <a:gd name="T4" fmla="*/ 21 w 60"/>
                <a:gd name="T5" fmla="*/ 0 h 65"/>
                <a:gd name="T6" fmla="*/ 60 w 60"/>
                <a:gd name="T7" fmla="*/ 5 h 65"/>
              </a:gdLst>
              <a:ahLst/>
              <a:cxnLst>
                <a:cxn ang="0">
                  <a:pos x="T0" y="T1"/>
                </a:cxn>
                <a:cxn ang="0">
                  <a:pos x="T2" y="T3"/>
                </a:cxn>
                <a:cxn ang="0">
                  <a:pos x="T4" y="T5"/>
                </a:cxn>
                <a:cxn ang="0">
                  <a:pos x="T6" y="T7"/>
                </a:cxn>
              </a:cxnLst>
              <a:rect l="0" t="0" r="r" b="b"/>
              <a:pathLst>
                <a:path w="60" h="65">
                  <a:moveTo>
                    <a:pt x="60" y="5"/>
                  </a:moveTo>
                  <a:cubicBezTo>
                    <a:pt x="58" y="54"/>
                    <a:pt x="43" y="65"/>
                    <a:pt x="0" y="51"/>
                  </a:cubicBezTo>
                  <a:cubicBezTo>
                    <a:pt x="7" y="35"/>
                    <a:pt x="13" y="18"/>
                    <a:pt x="21" y="0"/>
                  </a:cubicBezTo>
                  <a:cubicBezTo>
                    <a:pt x="34" y="1"/>
                    <a:pt x="47" y="3"/>
                    <a:pt x="60"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3">
              <a:extLst>
                <a:ext uri="{FF2B5EF4-FFF2-40B4-BE49-F238E27FC236}">
                  <a16:creationId xmlns:a16="http://schemas.microsoft.com/office/drawing/2014/main" id="{7BFE9628-A452-47D7-96B3-1B8B5EEE8AFC}"/>
                </a:ext>
              </a:extLst>
            </p:cNvPr>
            <p:cNvSpPr>
              <a:spLocks/>
            </p:cNvSpPr>
            <p:nvPr/>
          </p:nvSpPr>
          <p:spPr bwMode="auto">
            <a:xfrm>
              <a:off x="7277100" y="973138"/>
              <a:ext cx="223838" cy="238125"/>
            </a:xfrm>
            <a:custGeom>
              <a:avLst/>
              <a:gdLst>
                <a:gd name="T0" fmla="*/ 39 w 59"/>
                <a:gd name="T1" fmla="*/ 0 h 63"/>
                <a:gd name="T2" fmla="*/ 59 w 59"/>
                <a:gd name="T3" fmla="*/ 48 h 63"/>
                <a:gd name="T4" fmla="*/ 0 w 59"/>
                <a:gd name="T5" fmla="*/ 6 h 63"/>
                <a:gd name="T6" fmla="*/ 39 w 59"/>
                <a:gd name="T7" fmla="*/ 0 h 63"/>
              </a:gdLst>
              <a:ahLst/>
              <a:cxnLst>
                <a:cxn ang="0">
                  <a:pos x="T0" y="T1"/>
                </a:cxn>
                <a:cxn ang="0">
                  <a:pos x="T2" y="T3"/>
                </a:cxn>
                <a:cxn ang="0">
                  <a:pos x="T4" y="T5"/>
                </a:cxn>
                <a:cxn ang="0">
                  <a:pos x="T6" y="T7"/>
                </a:cxn>
              </a:cxnLst>
              <a:rect l="0" t="0" r="r" b="b"/>
              <a:pathLst>
                <a:path w="59" h="63">
                  <a:moveTo>
                    <a:pt x="39" y="0"/>
                  </a:moveTo>
                  <a:cubicBezTo>
                    <a:pt x="47" y="18"/>
                    <a:pt x="53" y="33"/>
                    <a:pt x="59" y="48"/>
                  </a:cubicBezTo>
                  <a:cubicBezTo>
                    <a:pt x="14" y="63"/>
                    <a:pt x="3" y="55"/>
                    <a:pt x="0" y="6"/>
                  </a:cubicBezTo>
                  <a:cubicBezTo>
                    <a:pt x="13" y="4"/>
                    <a:pt x="26" y="2"/>
                    <a:pt x="3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4">
              <a:extLst>
                <a:ext uri="{FF2B5EF4-FFF2-40B4-BE49-F238E27FC236}">
                  <a16:creationId xmlns:a16="http://schemas.microsoft.com/office/drawing/2014/main" id="{F79385A0-371C-4C74-AE51-06A1DC62675D}"/>
                </a:ext>
              </a:extLst>
            </p:cNvPr>
            <p:cNvSpPr>
              <a:spLocks/>
            </p:cNvSpPr>
            <p:nvPr/>
          </p:nvSpPr>
          <p:spPr bwMode="auto">
            <a:xfrm>
              <a:off x="7681913" y="877888"/>
              <a:ext cx="211138" cy="257175"/>
            </a:xfrm>
            <a:custGeom>
              <a:avLst/>
              <a:gdLst>
                <a:gd name="T0" fmla="*/ 0 w 56"/>
                <a:gd name="T1" fmla="*/ 10 h 68"/>
                <a:gd name="T2" fmla="*/ 32 w 56"/>
                <a:gd name="T3" fmla="*/ 0 h 68"/>
                <a:gd name="T4" fmla="*/ 56 w 56"/>
                <a:gd name="T5" fmla="*/ 54 h 68"/>
                <a:gd name="T6" fmla="*/ 0 w 56"/>
                <a:gd name="T7" fmla="*/ 10 h 68"/>
              </a:gdLst>
              <a:ahLst/>
              <a:cxnLst>
                <a:cxn ang="0">
                  <a:pos x="T0" y="T1"/>
                </a:cxn>
                <a:cxn ang="0">
                  <a:pos x="T2" y="T3"/>
                </a:cxn>
                <a:cxn ang="0">
                  <a:pos x="T4" y="T5"/>
                </a:cxn>
                <a:cxn ang="0">
                  <a:pos x="T6" y="T7"/>
                </a:cxn>
              </a:cxnLst>
              <a:rect l="0" t="0" r="r" b="b"/>
              <a:pathLst>
                <a:path w="56" h="68">
                  <a:moveTo>
                    <a:pt x="0" y="10"/>
                  </a:moveTo>
                  <a:cubicBezTo>
                    <a:pt x="11" y="7"/>
                    <a:pt x="21" y="4"/>
                    <a:pt x="32" y="0"/>
                  </a:cubicBezTo>
                  <a:cubicBezTo>
                    <a:pt x="40" y="19"/>
                    <a:pt x="48" y="36"/>
                    <a:pt x="56" y="54"/>
                  </a:cubicBezTo>
                  <a:cubicBezTo>
                    <a:pt x="17" y="68"/>
                    <a:pt x="9" y="62"/>
                    <a:pt x="0" y="1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5">
              <a:extLst>
                <a:ext uri="{FF2B5EF4-FFF2-40B4-BE49-F238E27FC236}">
                  <a16:creationId xmlns:a16="http://schemas.microsoft.com/office/drawing/2014/main" id="{0FF1B536-37DB-4CB1-8B17-BB6787F1D8B9}"/>
                </a:ext>
              </a:extLst>
            </p:cNvPr>
            <p:cNvSpPr>
              <a:spLocks/>
            </p:cNvSpPr>
            <p:nvPr/>
          </p:nvSpPr>
          <p:spPr bwMode="auto">
            <a:xfrm>
              <a:off x="7840663" y="820738"/>
              <a:ext cx="207963" cy="269875"/>
            </a:xfrm>
            <a:custGeom>
              <a:avLst/>
              <a:gdLst>
                <a:gd name="T0" fmla="*/ 55 w 55"/>
                <a:gd name="T1" fmla="*/ 58 h 71"/>
                <a:gd name="T2" fmla="*/ 12 w 55"/>
                <a:gd name="T3" fmla="*/ 44 h 71"/>
                <a:gd name="T4" fmla="*/ 0 w 55"/>
                <a:gd name="T5" fmla="*/ 12 h 71"/>
                <a:gd name="T6" fmla="*/ 31 w 55"/>
                <a:gd name="T7" fmla="*/ 0 h 71"/>
                <a:gd name="T8" fmla="*/ 55 w 55"/>
                <a:gd name="T9" fmla="*/ 58 h 71"/>
              </a:gdLst>
              <a:ahLst/>
              <a:cxnLst>
                <a:cxn ang="0">
                  <a:pos x="T0" y="T1"/>
                </a:cxn>
                <a:cxn ang="0">
                  <a:pos x="T2" y="T3"/>
                </a:cxn>
                <a:cxn ang="0">
                  <a:pos x="T4" y="T5"/>
                </a:cxn>
                <a:cxn ang="0">
                  <a:pos x="T6" y="T7"/>
                </a:cxn>
                <a:cxn ang="0">
                  <a:pos x="T8" y="T9"/>
                </a:cxn>
              </a:cxnLst>
              <a:rect l="0" t="0" r="r" b="b"/>
              <a:pathLst>
                <a:path w="55" h="71">
                  <a:moveTo>
                    <a:pt x="55" y="58"/>
                  </a:moveTo>
                  <a:cubicBezTo>
                    <a:pt x="26" y="71"/>
                    <a:pt x="25" y="71"/>
                    <a:pt x="12" y="44"/>
                  </a:cubicBezTo>
                  <a:cubicBezTo>
                    <a:pt x="8" y="34"/>
                    <a:pt x="4" y="24"/>
                    <a:pt x="0" y="12"/>
                  </a:cubicBezTo>
                  <a:cubicBezTo>
                    <a:pt x="11" y="8"/>
                    <a:pt x="20" y="4"/>
                    <a:pt x="31" y="0"/>
                  </a:cubicBezTo>
                  <a:cubicBezTo>
                    <a:pt x="39" y="20"/>
                    <a:pt x="47" y="39"/>
                    <a:pt x="55" y="5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6">
              <a:extLst>
                <a:ext uri="{FF2B5EF4-FFF2-40B4-BE49-F238E27FC236}">
                  <a16:creationId xmlns:a16="http://schemas.microsoft.com/office/drawing/2014/main" id="{DF47EAAD-BA3D-48D8-A88B-F2626FD0044A}"/>
                </a:ext>
              </a:extLst>
            </p:cNvPr>
            <p:cNvSpPr>
              <a:spLocks/>
            </p:cNvSpPr>
            <p:nvPr/>
          </p:nvSpPr>
          <p:spPr bwMode="auto">
            <a:xfrm>
              <a:off x="5775325" y="900113"/>
              <a:ext cx="225425" cy="242888"/>
            </a:xfrm>
            <a:custGeom>
              <a:avLst/>
              <a:gdLst>
                <a:gd name="T0" fmla="*/ 27 w 60"/>
                <a:gd name="T1" fmla="*/ 0 h 64"/>
                <a:gd name="T2" fmla="*/ 60 w 60"/>
                <a:gd name="T3" fmla="*/ 8 h 64"/>
                <a:gd name="T4" fmla="*/ 0 w 60"/>
                <a:gd name="T5" fmla="*/ 51 h 64"/>
                <a:gd name="T6" fmla="*/ 13 w 60"/>
                <a:gd name="T7" fmla="*/ 28 h 64"/>
                <a:gd name="T8" fmla="*/ 27 w 60"/>
                <a:gd name="T9" fmla="*/ 0 h 64"/>
              </a:gdLst>
              <a:ahLst/>
              <a:cxnLst>
                <a:cxn ang="0">
                  <a:pos x="T0" y="T1"/>
                </a:cxn>
                <a:cxn ang="0">
                  <a:pos x="T2" y="T3"/>
                </a:cxn>
                <a:cxn ang="0">
                  <a:pos x="T4" y="T5"/>
                </a:cxn>
                <a:cxn ang="0">
                  <a:pos x="T6" y="T7"/>
                </a:cxn>
                <a:cxn ang="0">
                  <a:pos x="T8" y="T9"/>
                </a:cxn>
              </a:cxnLst>
              <a:rect l="0" t="0" r="r" b="b"/>
              <a:pathLst>
                <a:path w="60" h="64">
                  <a:moveTo>
                    <a:pt x="27" y="0"/>
                  </a:moveTo>
                  <a:cubicBezTo>
                    <a:pt x="38" y="3"/>
                    <a:pt x="49" y="6"/>
                    <a:pt x="60" y="8"/>
                  </a:cubicBezTo>
                  <a:cubicBezTo>
                    <a:pt x="48" y="55"/>
                    <a:pt x="36" y="64"/>
                    <a:pt x="0" y="51"/>
                  </a:cubicBezTo>
                  <a:cubicBezTo>
                    <a:pt x="5" y="43"/>
                    <a:pt x="9" y="36"/>
                    <a:pt x="13" y="28"/>
                  </a:cubicBezTo>
                  <a:cubicBezTo>
                    <a:pt x="18" y="20"/>
                    <a:pt x="21" y="11"/>
                    <a:pt x="2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7">
              <a:extLst>
                <a:ext uri="{FF2B5EF4-FFF2-40B4-BE49-F238E27FC236}">
                  <a16:creationId xmlns:a16="http://schemas.microsoft.com/office/drawing/2014/main" id="{3458552C-4509-45F4-B932-0460115C6B20}"/>
                </a:ext>
              </a:extLst>
            </p:cNvPr>
            <p:cNvSpPr>
              <a:spLocks/>
            </p:cNvSpPr>
            <p:nvPr/>
          </p:nvSpPr>
          <p:spPr bwMode="auto">
            <a:xfrm>
              <a:off x="5661025" y="874713"/>
              <a:ext cx="174625" cy="215900"/>
            </a:xfrm>
            <a:custGeom>
              <a:avLst/>
              <a:gdLst>
                <a:gd name="T0" fmla="*/ 46 w 46"/>
                <a:gd name="T1" fmla="*/ 5 h 57"/>
                <a:gd name="T2" fmla="*/ 0 w 46"/>
                <a:gd name="T3" fmla="*/ 50 h 57"/>
                <a:gd name="T4" fmla="*/ 24 w 46"/>
                <a:gd name="T5" fmla="*/ 0 h 57"/>
                <a:gd name="T6" fmla="*/ 46 w 46"/>
                <a:gd name="T7" fmla="*/ 5 h 57"/>
              </a:gdLst>
              <a:ahLst/>
              <a:cxnLst>
                <a:cxn ang="0">
                  <a:pos x="T0" y="T1"/>
                </a:cxn>
                <a:cxn ang="0">
                  <a:pos x="T2" y="T3"/>
                </a:cxn>
                <a:cxn ang="0">
                  <a:pos x="T4" y="T5"/>
                </a:cxn>
                <a:cxn ang="0">
                  <a:pos x="T6" y="T7"/>
                </a:cxn>
              </a:cxnLst>
              <a:rect l="0" t="0" r="r" b="b"/>
              <a:pathLst>
                <a:path w="46" h="57">
                  <a:moveTo>
                    <a:pt x="46" y="5"/>
                  </a:moveTo>
                  <a:cubicBezTo>
                    <a:pt x="29" y="50"/>
                    <a:pt x="22" y="57"/>
                    <a:pt x="0" y="50"/>
                  </a:cubicBezTo>
                  <a:cubicBezTo>
                    <a:pt x="8" y="34"/>
                    <a:pt x="16" y="18"/>
                    <a:pt x="24" y="0"/>
                  </a:cubicBezTo>
                  <a:cubicBezTo>
                    <a:pt x="31" y="2"/>
                    <a:pt x="38" y="3"/>
                    <a:pt x="46"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13023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D23322D-F2F2-4E83-B365-F08432F217F8}"/>
              </a:ext>
            </a:extLst>
          </p:cNvPr>
          <p:cNvSpPr/>
          <p:nvPr/>
        </p:nvSpPr>
        <p:spPr>
          <a:xfrm>
            <a:off x="0" y="3962400"/>
            <a:ext cx="12192000" cy="793631"/>
          </a:xfrm>
          <a:prstGeom prst="rect">
            <a:avLst/>
          </a:prstGeom>
          <a:solidFill>
            <a:srgbClr val="266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직사각형 32">
            <a:extLst>
              <a:ext uri="{FF2B5EF4-FFF2-40B4-BE49-F238E27FC236}">
                <a16:creationId xmlns:a16="http://schemas.microsoft.com/office/drawing/2014/main" id="{CD1FC740-7588-4956-A872-2E782C49868E}"/>
              </a:ext>
            </a:extLst>
          </p:cNvPr>
          <p:cNvSpPr/>
          <p:nvPr/>
        </p:nvSpPr>
        <p:spPr>
          <a:xfrm>
            <a:off x="2470575" y="612211"/>
            <a:ext cx="7289800" cy="923330"/>
          </a:xfrm>
          <a:prstGeom prst="rect">
            <a:avLst/>
          </a:prstGeom>
        </p:spPr>
        <p:txBody>
          <a:bodyPr wrap="square">
            <a:spAutoFit/>
          </a:bodyPr>
          <a:lstStyle/>
          <a:p>
            <a:pPr algn="ctr"/>
            <a:r>
              <a:rPr lang="en-US" altLang="ko-KR" sz="2800" dirty="0">
                <a:cs typeface="Arial" panose="020B0604020202020204" pitchFamily="34" charset="0"/>
              </a:rPr>
              <a:t>Place </a:t>
            </a:r>
            <a:r>
              <a:rPr lang="en-US" altLang="ko-KR" sz="5400" b="1" dirty="0">
                <a:solidFill>
                  <a:srgbClr val="2667FF"/>
                </a:solidFill>
                <a:latin typeface="+mj-lt"/>
                <a:cs typeface="Arial" panose="020B0604020202020204" pitchFamily="34" charset="0"/>
              </a:rPr>
              <a:t>Subtitle</a:t>
            </a:r>
            <a:r>
              <a:rPr lang="en-US" altLang="ko-KR" sz="2800" dirty="0">
                <a:cs typeface="Arial" panose="020B0604020202020204" pitchFamily="34" charset="0"/>
              </a:rPr>
              <a:t> Text Here</a:t>
            </a:r>
            <a:endParaRPr lang="ko-KR" altLang="en-US" sz="2800" dirty="0">
              <a:cs typeface="Arial" panose="020B0604020202020204" pitchFamily="34" charset="0"/>
            </a:endParaRPr>
          </a:p>
        </p:txBody>
      </p:sp>
      <p:sp>
        <p:nvSpPr>
          <p:cNvPr id="12" name="타원 11">
            <a:extLst>
              <a:ext uri="{FF2B5EF4-FFF2-40B4-BE49-F238E27FC236}">
                <a16:creationId xmlns:a16="http://schemas.microsoft.com/office/drawing/2014/main" id="{1D2D15AF-D81C-4BB3-8C9B-F4592B51F558}"/>
              </a:ext>
            </a:extLst>
          </p:cNvPr>
          <p:cNvSpPr/>
          <p:nvPr/>
        </p:nvSpPr>
        <p:spPr>
          <a:xfrm>
            <a:off x="1807476" y="2613013"/>
            <a:ext cx="1638300" cy="1638300"/>
          </a:xfrm>
          <a:prstGeom prst="ellipse">
            <a:avLst/>
          </a:prstGeom>
          <a:solidFill>
            <a:srgbClr val="FFC000"/>
          </a:solidFill>
          <a:ln w="76200" cap="flat">
            <a:solidFill>
              <a:schemeClr val="bg1"/>
            </a:solidFill>
            <a:prstDash val="solid"/>
            <a:miter/>
          </a:ln>
        </p:spPr>
        <p:txBody>
          <a:bodyPr rtlCol="0" anchor="ctr"/>
          <a:lstStyle/>
          <a:p>
            <a:pPr algn="ctr"/>
            <a:endParaRPr lang="ko-KR" altLang="en-US" sz="2400">
              <a:solidFill>
                <a:schemeClr val="bg1"/>
              </a:solidFill>
              <a:latin typeface="+mj-lt"/>
            </a:endParaRPr>
          </a:p>
        </p:txBody>
      </p:sp>
      <p:sp>
        <p:nvSpPr>
          <p:cNvPr id="13" name="TextBox 12">
            <a:extLst>
              <a:ext uri="{FF2B5EF4-FFF2-40B4-BE49-F238E27FC236}">
                <a16:creationId xmlns:a16="http://schemas.microsoft.com/office/drawing/2014/main" id="{F70E6E6A-0034-41AA-8628-E326FBFFF19A}"/>
              </a:ext>
            </a:extLst>
          </p:cNvPr>
          <p:cNvSpPr txBox="1"/>
          <p:nvPr/>
        </p:nvSpPr>
        <p:spPr>
          <a:xfrm>
            <a:off x="1079004" y="5375263"/>
            <a:ext cx="3095244" cy="523220"/>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pPr algn="ctr"/>
            <a:r>
              <a:rPr lang="en-US" altLang="ko-KR" sz="1400" dirty="0">
                <a:solidFill>
                  <a:schemeClr val="tx1"/>
                </a:solidFill>
              </a:rPr>
              <a:t>Lorem ipsum dolor sit amet, consectetur adipiscing elit</a:t>
            </a:r>
          </a:p>
        </p:txBody>
      </p:sp>
      <p:sp>
        <p:nvSpPr>
          <p:cNvPr id="14" name="직사각형 13">
            <a:extLst>
              <a:ext uri="{FF2B5EF4-FFF2-40B4-BE49-F238E27FC236}">
                <a16:creationId xmlns:a16="http://schemas.microsoft.com/office/drawing/2014/main" id="{8762B53B-D15F-4409-BE6C-DC4F06FFFD9F}"/>
              </a:ext>
            </a:extLst>
          </p:cNvPr>
          <p:cNvSpPr/>
          <p:nvPr/>
        </p:nvSpPr>
        <p:spPr>
          <a:xfrm>
            <a:off x="1079004" y="4910453"/>
            <a:ext cx="3095244" cy="400110"/>
          </a:xfrm>
          <a:prstGeom prst="rect">
            <a:avLst/>
          </a:prstGeom>
          <a:noFill/>
        </p:spPr>
        <p:txBody>
          <a:bodyPr wrap="square" rtlCol="0">
            <a:spAutoFit/>
          </a:bodyPr>
          <a:lstStyle/>
          <a:p>
            <a:pPr algn="ctr"/>
            <a:r>
              <a:rPr lang="en-US" altLang="ko-KR" sz="2000" b="1" dirty="0">
                <a:solidFill>
                  <a:srgbClr val="2667FF"/>
                </a:solidFill>
                <a:latin typeface="+mj-lt"/>
              </a:rPr>
              <a:t>Lorem ipsum dolor sit</a:t>
            </a:r>
          </a:p>
        </p:txBody>
      </p:sp>
      <p:sp>
        <p:nvSpPr>
          <p:cNvPr id="28" name="타원 27">
            <a:extLst>
              <a:ext uri="{FF2B5EF4-FFF2-40B4-BE49-F238E27FC236}">
                <a16:creationId xmlns:a16="http://schemas.microsoft.com/office/drawing/2014/main" id="{2EE0FFA6-DDEF-468E-82C6-726753B7FD13}"/>
              </a:ext>
            </a:extLst>
          </p:cNvPr>
          <p:cNvSpPr/>
          <p:nvPr/>
        </p:nvSpPr>
        <p:spPr>
          <a:xfrm>
            <a:off x="8746224" y="2613013"/>
            <a:ext cx="1638300" cy="1638300"/>
          </a:xfrm>
          <a:prstGeom prst="ellipse">
            <a:avLst/>
          </a:prstGeom>
          <a:solidFill>
            <a:srgbClr val="FFC000"/>
          </a:solidFill>
          <a:ln w="76200" cap="flat">
            <a:solidFill>
              <a:schemeClr val="bg1"/>
            </a:solidFill>
            <a:prstDash val="solid"/>
            <a:miter/>
          </a:ln>
        </p:spPr>
        <p:txBody>
          <a:bodyPr rtlCol="0" anchor="ctr"/>
          <a:lstStyle/>
          <a:p>
            <a:pPr algn="ctr"/>
            <a:endParaRPr lang="ko-KR" altLang="en-US" sz="2400">
              <a:solidFill>
                <a:schemeClr val="bg1"/>
              </a:solidFill>
              <a:latin typeface="+mj-lt"/>
            </a:endParaRPr>
          </a:p>
        </p:txBody>
      </p:sp>
      <p:sp>
        <p:nvSpPr>
          <p:cNvPr id="29" name="TextBox 28">
            <a:extLst>
              <a:ext uri="{FF2B5EF4-FFF2-40B4-BE49-F238E27FC236}">
                <a16:creationId xmlns:a16="http://schemas.microsoft.com/office/drawing/2014/main" id="{18E3B26F-2D6A-4D9F-A91D-833624DED180}"/>
              </a:ext>
            </a:extLst>
          </p:cNvPr>
          <p:cNvSpPr txBox="1"/>
          <p:nvPr/>
        </p:nvSpPr>
        <p:spPr>
          <a:xfrm>
            <a:off x="8017752" y="5375263"/>
            <a:ext cx="3095244" cy="523220"/>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pPr algn="ctr"/>
            <a:r>
              <a:rPr lang="en-US" altLang="ko-KR" sz="1400" dirty="0">
                <a:solidFill>
                  <a:schemeClr val="tx1"/>
                </a:solidFill>
              </a:rPr>
              <a:t>Lorem ipsum dolor sit amet, consectetur adipiscing elit</a:t>
            </a:r>
          </a:p>
        </p:txBody>
      </p:sp>
      <p:sp>
        <p:nvSpPr>
          <p:cNvPr id="30" name="직사각형 29">
            <a:extLst>
              <a:ext uri="{FF2B5EF4-FFF2-40B4-BE49-F238E27FC236}">
                <a16:creationId xmlns:a16="http://schemas.microsoft.com/office/drawing/2014/main" id="{C21A598A-A6E8-4E52-A0AF-2411603981AD}"/>
              </a:ext>
            </a:extLst>
          </p:cNvPr>
          <p:cNvSpPr/>
          <p:nvPr/>
        </p:nvSpPr>
        <p:spPr>
          <a:xfrm>
            <a:off x="8017752" y="4910453"/>
            <a:ext cx="3095244" cy="400110"/>
          </a:xfrm>
          <a:prstGeom prst="rect">
            <a:avLst/>
          </a:prstGeom>
          <a:noFill/>
        </p:spPr>
        <p:txBody>
          <a:bodyPr wrap="square" rtlCol="0">
            <a:spAutoFit/>
          </a:bodyPr>
          <a:lstStyle/>
          <a:p>
            <a:pPr algn="ctr"/>
            <a:r>
              <a:rPr lang="en-US" altLang="ko-KR" sz="2000" b="1" dirty="0">
                <a:solidFill>
                  <a:srgbClr val="2667FF"/>
                </a:solidFill>
                <a:latin typeface="+mj-lt"/>
              </a:rPr>
              <a:t>Lorem ipsum dolor sit</a:t>
            </a:r>
          </a:p>
        </p:txBody>
      </p:sp>
      <p:sp>
        <p:nvSpPr>
          <p:cNvPr id="42" name="타원 41">
            <a:extLst>
              <a:ext uri="{FF2B5EF4-FFF2-40B4-BE49-F238E27FC236}">
                <a16:creationId xmlns:a16="http://schemas.microsoft.com/office/drawing/2014/main" id="{3D840972-0714-4C25-A613-23D98052CFF0}"/>
              </a:ext>
            </a:extLst>
          </p:cNvPr>
          <p:cNvSpPr/>
          <p:nvPr/>
        </p:nvSpPr>
        <p:spPr>
          <a:xfrm>
            <a:off x="5276850" y="2613013"/>
            <a:ext cx="1638300" cy="1638300"/>
          </a:xfrm>
          <a:prstGeom prst="ellipse">
            <a:avLst/>
          </a:prstGeom>
          <a:solidFill>
            <a:srgbClr val="FFC000"/>
          </a:solidFill>
          <a:ln w="76200" cap="flat">
            <a:solidFill>
              <a:schemeClr val="bg1"/>
            </a:solidFill>
            <a:prstDash val="solid"/>
            <a:miter/>
          </a:ln>
        </p:spPr>
        <p:txBody>
          <a:bodyPr rtlCol="0" anchor="ctr"/>
          <a:lstStyle/>
          <a:p>
            <a:pPr algn="ctr"/>
            <a:endParaRPr lang="ko-KR" altLang="en-US" sz="2400">
              <a:solidFill>
                <a:schemeClr val="bg1"/>
              </a:solidFill>
              <a:latin typeface="+mj-lt"/>
            </a:endParaRPr>
          </a:p>
        </p:txBody>
      </p:sp>
      <p:sp>
        <p:nvSpPr>
          <p:cNvPr id="43" name="TextBox 42">
            <a:extLst>
              <a:ext uri="{FF2B5EF4-FFF2-40B4-BE49-F238E27FC236}">
                <a16:creationId xmlns:a16="http://schemas.microsoft.com/office/drawing/2014/main" id="{B145DF8C-C402-4251-A2F3-8AE629203BED}"/>
              </a:ext>
            </a:extLst>
          </p:cNvPr>
          <p:cNvSpPr txBox="1"/>
          <p:nvPr/>
        </p:nvSpPr>
        <p:spPr>
          <a:xfrm>
            <a:off x="4548378" y="5375263"/>
            <a:ext cx="3095244" cy="523220"/>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pPr algn="ctr"/>
            <a:r>
              <a:rPr lang="en-US" altLang="ko-KR" sz="1400" dirty="0">
                <a:solidFill>
                  <a:schemeClr val="tx1"/>
                </a:solidFill>
              </a:rPr>
              <a:t>Lorem ipsum dolor sit amet, consectetur adipiscing elit</a:t>
            </a:r>
          </a:p>
        </p:txBody>
      </p:sp>
      <p:sp>
        <p:nvSpPr>
          <p:cNvPr id="44" name="직사각형 43">
            <a:extLst>
              <a:ext uri="{FF2B5EF4-FFF2-40B4-BE49-F238E27FC236}">
                <a16:creationId xmlns:a16="http://schemas.microsoft.com/office/drawing/2014/main" id="{4D4A54BF-E524-46FF-B0D2-797522A426D5}"/>
              </a:ext>
            </a:extLst>
          </p:cNvPr>
          <p:cNvSpPr/>
          <p:nvPr/>
        </p:nvSpPr>
        <p:spPr>
          <a:xfrm>
            <a:off x="4548378" y="4910453"/>
            <a:ext cx="3095244" cy="400110"/>
          </a:xfrm>
          <a:prstGeom prst="rect">
            <a:avLst/>
          </a:prstGeom>
          <a:noFill/>
        </p:spPr>
        <p:txBody>
          <a:bodyPr wrap="square" rtlCol="0">
            <a:spAutoFit/>
          </a:bodyPr>
          <a:lstStyle/>
          <a:p>
            <a:pPr algn="ctr"/>
            <a:r>
              <a:rPr lang="en-US" altLang="ko-KR" sz="2000" b="1" dirty="0">
                <a:solidFill>
                  <a:srgbClr val="2667FF"/>
                </a:solidFill>
                <a:latin typeface="+mj-lt"/>
              </a:rPr>
              <a:t>Lorem ipsum dolor sit</a:t>
            </a:r>
          </a:p>
        </p:txBody>
      </p:sp>
      <p:sp>
        <p:nvSpPr>
          <p:cNvPr id="62" name="Rectángulo 61">
            <a:extLst>
              <a:ext uri="{FF2B5EF4-FFF2-40B4-BE49-F238E27FC236}">
                <a16:creationId xmlns:a16="http://schemas.microsoft.com/office/drawing/2014/main" id="{857BFBB7-0103-49C8-8CA2-E9B777F43E15}"/>
              </a:ext>
            </a:extLst>
          </p:cNvPr>
          <p:cNvSpPr/>
          <p:nvPr/>
        </p:nvSpPr>
        <p:spPr>
          <a:xfrm>
            <a:off x="185409" y="423413"/>
            <a:ext cx="11814889" cy="121589"/>
          </a:xfrm>
          <a:prstGeom prst="rect">
            <a:avLst/>
          </a:prstGeom>
          <a:solidFill>
            <a:srgbClr val="266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2667FF"/>
              </a:solidFill>
            </a:endParaRPr>
          </a:p>
        </p:txBody>
      </p:sp>
      <p:sp>
        <p:nvSpPr>
          <p:cNvPr id="8" name="Freeform 5">
            <a:extLst>
              <a:ext uri="{FF2B5EF4-FFF2-40B4-BE49-F238E27FC236}">
                <a16:creationId xmlns:a16="http://schemas.microsoft.com/office/drawing/2014/main" id="{8CE74D8D-FB57-4C07-A7F5-F87624E3F521}"/>
              </a:ext>
            </a:extLst>
          </p:cNvPr>
          <p:cNvSpPr>
            <a:spLocks noEditPoints="1"/>
          </p:cNvSpPr>
          <p:nvPr/>
        </p:nvSpPr>
        <p:spPr bwMode="auto">
          <a:xfrm>
            <a:off x="2180538" y="3278576"/>
            <a:ext cx="852488" cy="596900"/>
          </a:xfrm>
          <a:custGeom>
            <a:avLst/>
            <a:gdLst>
              <a:gd name="T0" fmla="*/ 663 w 663"/>
              <a:gd name="T1" fmla="*/ 0 h 463"/>
              <a:gd name="T2" fmla="*/ 663 w 663"/>
              <a:gd name="T3" fmla="*/ 239 h 463"/>
              <a:gd name="T4" fmla="*/ 655 w 663"/>
              <a:gd name="T5" fmla="*/ 251 h 463"/>
              <a:gd name="T6" fmla="*/ 655 w 663"/>
              <a:gd name="T7" fmla="*/ 420 h 463"/>
              <a:gd name="T8" fmla="*/ 612 w 663"/>
              <a:gd name="T9" fmla="*/ 463 h 463"/>
              <a:gd name="T10" fmla="*/ 50 w 663"/>
              <a:gd name="T11" fmla="*/ 463 h 463"/>
              <a:gd name="T12" fmla="*/ 9 w 663"/>
              <a:gd name="T13" fmla="*/ 421 h 463"/>
              <a:gd name="T14" fmla="*/ 9 w 663"/>
              <a:gd name="T15" fmla="*/ 251 h 463"/>
              <a:gd name="T16" fmla="*/ 9 w 663"/>
              <a:gd name="T17" fmla="*/ 241 h 463"/>
              <a:gd name="T18" fmla="*/ 0 w 663"/>
              <a:gd name="T19" fmla="*/ 239 h 463"/>
              <a:gd name="T20" fmla="*/ 0 w 663"/>
              <a:gd name="T21" fmla="*/ 0 h 463"/>
              <a:gd name="T22" fmla="*/ 663 w 663"/>
              <a:gd name="T23" fmla="*/ 0 h 463"/>
              <a:gd name="T24" fmla="*/ 633 w 663"/>
              <a:gd name="T25" fmla="*/ 25 h 463"/>
              <a:gd name="T26" fmla="*/ 621 w 663"/>
              <a:gd name="T27" fmla="*/ 25 h 463"/>
              <a:gd name="T28" fmla="*/ 410 w 663"/>
              <a:gd name="T29" fmla="*/ 25 h 463"/>
              <a:gd name="T30" fmla="*/ 41 w 663"/>
              <a:gd name="T31" fmla="*/ 25 h 463"/>
              <a:gd name="T32" fmla="*/ 30 w 663"/>
              <a:gd name="T33" fmla="*/ 36 h 463"/>
              <a:gd name="T34" fmla="*/ 30 w 663"/>
              <a:gd name="T35" fmla="*/ 204 h 463"/>
              <a:gd name="T36" fmla="*/ 40 w 663"/>
              <a:gd name="T37" fmla="*/ 214 h 463"/>
              <a:gd name="T38" fmla="*/ 244 w 663"/>
              <a:gd name="T39" fmla="*/ 214 h 463"/>
              <a:gd name="T40" fmla="*/ 253 w 663"/>
              <a:gd name="T41" fmla="*/ 214 h 463"/>
              <a:gd name="T42" fmla="*/ 280 w 663"/>
              <a:gd name="T43" fmla="*/ 243 h 463"/>
              <a:gd name="T44" fmla="*/ 281 w 663"/>
              <a:gd name="T45" fmla="*/ 277 h 463"/>
              <a:gd name="T46" fmla="*/ 329 w 663"/>
              <a:gd name="T47" fmla="*/ 325 h 463"/>
              <a:gd name="T48" fmla="*/ 381 w 663"/>
              <a:gd name="T49" fmla="*/ 285 h 463"/>
              <a:gd name="T50" fmla="*/ 383 w 663"/>
              <a:gd name="T51" fmla="*/ 246 h 463"/>
              <a:gd name="T52" fmla="*/ 415 w 663"/>
              <a:gd name="T53" fmla="*/ 214 h 463"/>
              <a:gd name="T54" fmla="*/ 622 w 663"/>
              <a:gd name="T55" fmla="*/ 214 h 463"/>
              <a:gd name="T56" fmla="*/ 633 w 663"/>
              <a:gd name="T57" fmla="*/ 214 h 463"/>
              <a:gd name="T58" fmla="*/ 633 w 663"/>
              <a:gd name="T59" fmla="*/ 2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3" h="463">
                <a:moveTo>
                  <a:pt x="663" y="0"/>
                </a:moveTo>
                <a:cubicBezTo>
                  <a:pt x="663" y="80"/>
                  <a:pt x="663" y="159"/>
                  <a:pt x="663" y="239"/>
                </a:cubicBezTo>
                <a:cubicBezTo>
                  <a:pt x="654" y="238"/>
                  <a:pt x="655" y="244"/>
                  <a:pt x="655" y="251"/>
                </a:cubicBezTo>
                <a:cubicBezTo>
                  <a:pt x="655" y="307"/>
                  <a:pt x="655" y="363"/>
                  <a:pt x="655" y="420"/>
                </a:cubicBezTo>
                <a:cubicBezTo>
                  <a:pt x="655" y="446"/>
                  <a:pt x="639" y="463"/>
                  <a:pt x="612" y="463"/>
                </a:cubicBezTo>
                <a:cubicBezTo>
                  <a:pt x="425" y="463"/>
                  <a:pt x="237" y="463"/>
                  <a:pt x="50" y="463"/>
                </a:cubicBezTo>
                <a:cubicBezTo>
                  <a:pt x="24" y="463"/>
                  <a:pt x="9" y="447"/>
                  <a:pt x="9" y="421"/>
                </a:cubicBezTo>
                <a:cubicBezTo>
                  <a:pt x="9" y="364"/>
                  <a:pt x="9" y="307"/>
                  <a:pt x="9" y="251"/>
                </a:cubicBezTo>
                <a:cubicBezTo>
                  <a:pt x="9" y="248"/>
                  <a:pt x="9" y="244"/>
                  <a:pt x="9" y="241"/>
                </a:cubicBezTo>
                <a:cubicBezTo>
                  <a:pt x="6" y="240"/>
                  <a:pt x="3" y="240"/>
                  <a:pt x="0" y="239"/>
                </a:cubicBezTo>
                <a:cubicBezTo>
                  <a:pt x="0" y="160"/>
                  <a:pt x="0" y="80"/>
                  <a:pt x="0" y="0"/>
                </a:cubicBezTo>
                <a:cubicBezTo>
                  <a:pt x="221" y="0"/>
                  <a:pt x="442" y="0"/>
                  <a:pt x="663" y="0"/>
                </a:cubicBezTo>
                <a:close/>
                <a:moveTo>
                  <a:pt x="633" y="25"/>
                </a:moveTo>
                <a:cubicBezTo>
                  <a:pt x="628" y="25"/>
                  <a:pt x="624" y="25"/>
                  <a:pt x="621" y="25"/>
                </a:cubicBezTo>
                <a:cubicBezTo>
                  <a:pt x="550" y="25"/>
                  <a:pt x="480" y="25"/>
                  <a:pt x="410" y="25"/>
                </a:cubicBezTo>
                <a:cubicBezTo>
                  <a:pt x="287" y="25"/>
                  <a:pt x="164" y="25"/>
                  <a:pt x="41" y="25"/>
                </a:cubicBezTo>
                <a:cubicBezTo>
                  <a:pt x="33" y="25"/>
                  <a:pt x="30" y="27"/>
                  <a:pt x="30" y="36"/>
                </a:cubicBezTo>
                <a:cubicBezTo>
                  <a:pt x="30" y="92"/>
                  <a:pt x="30" y="148"/>
                  <a:pt x="30" y="204"/>
                </a:cubicBezTo>
                <a:cubicBezTo>
                  <a:pt x="30" y="212"/>
                  <a:pt x="32" y="214"/>
                  <a:pt x="40" y="214"/>
                </a:cubicBezTo>
                <a:cubicBezTo>
                  <a:pt x="108" y="214"/>
                  <a:pt x="176" y="214"/>
                  <a:pt x="244" y="214"/>
                </a:cubicBezTo>
                <a:cubicBezTo>
                  <a:pt x="247" y="214"/>
                  <a:pt x="250" y="214"/>
                  <a:pt x="253" y="214"/>
                </a:cubicBezTo>
                <a:cubicBezTo>
                  <a:pt x="269" y="215"/>
                  <a:pt x="280" y="227"/>
                  <a:pt x="280" y="243"/>
                </a:cubicBezTo>
                <a:cubicBezTo>
                  <a:pt x="280" y="254"/>
                  <a:pt x="280" y="266"/>
                  <a:pt x="281" y="277"/>
                </a:cubicBezTo>
                <a:cubicBezTo>
                  <a:pt x="283" y="303"/>
                  <a:pt x="303" y="323"/>
                  <a:pt x="329" y="325"/>
                </a:cubicBezTo>
                <a:cubicBezTo>
                  <a:pt x="353" y="327"/>
                  <a:pt x="376" y="309"/>
                  <a:pt x="381" y="285"/>
                </a:cubicBezTo>
                <a:cubicBezTo>
                  <a:pt x="384" y="272"/>
                  <a:pt x="383" y="259"/>
                  <a:pt x="383" y="246"/>
                </a:cubicBezTo>
                <a:cubicBezTo>
                  <a:pt x="384" y="224"/>
                  <a:pt x="393" y="214"/>
                  <a:pt x="415" y="214"/>
                </a:cubicBezTo>
                <a:cubicBezTo>
                  <a:pt x="484" y="214"/>
                  <a:pt x="553" y="214"/>
                  <a:pt x="622" y="214"/>
                </a:cubicBezTo>
                <a:cubicBezTo>
                  <a:pt x="626" y="214"/>
                  <a:pt x="629" y="214"/>
                  <a:pt x="633" y="214"/>
                </a:cubicBezTo>
                <a:cubicBezTo>
                  <a:pt x="633" y="151"/>
                  <a:pt x="633" y="89"/>
                  <a:pt x="633" y="2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C4AD7FA7-B26A-4290-BA7D-C45F80847909}"/>
              </a:ext>
            </a:extLst>
          </p:cNvPr>
          <p:cNvSpPr>
            <a:spLocks noEditPoints="1"/>
          </p:cNvSpPr>
          <p:nvPr/>
        </p:nvSpPr>
        <p:spPr bwMode="auto">
          <a:xfrm>
            <a:off x="5769211" y="3137290"/>
            <a:ext cx="688975" cy="692150"/>
          </a:xfrm>
          <a:custGeom>
            <a:avLst/>
            <a:gdLst>
              <a:gd name="T0" fmla="*/ 129 w 536"/>
              <a:gd name="T1" fmla="*/ 106 h 537"/>
              <a:gd name="T2" fmla="*/ 536 w 536"/>
              <a:gd name="T3" fmla="*/ 192 h 537"/>
              <a:gd name="T4" fmla="*/ 190 w 536"/>
              <a:gd name="T5" fmla="*/ 537 h 537"/>
              <a:gd name="T6" fmla="*/ 233 w 536"/>
              <a:gd name="T7" fmla="*/ 286 h 537"/>
              <a:gd name="T8" fmla="*/ 196 w 536"/>
              <a:gd name="T9" fmla="*/ 264 h 537"/>
              <a:gd name="T10" fmla="*/ 220 w 536"/>
              <a:gd name="T11" fmla="*/ 300 h 537"/>
              <a:gd name="T12" fmla="*/ 181 w 536"/>
              <a:gd name="T13" fmla="*/ 300 h 537"/>
              <a:gd name="T14" fmla="*/ 164 w 536"/>
              <a:gd name="T15" fmla="*/ 317 h 537"/>
              <a:gd name="T16" fmla="*/ 156 w 536"/>
              <a:gd name="T17" fmla="*/ 365 h 537"/>
              <a:gd name="T18" fmla="*/ 172 w 536"/>
              <a:gd name="T19" fmla="*/ 379 h 537"/>
              <a:gd name="T20" fmla="*/ 218 w 536"/>
              <a:gd name="T21" fmla="*/ 371 h 537"/>
              <a:gd name="T22" fmla="*/ 235 w 536"/>
              <a:gd name="T23" fmla="*/ 354 h 537"/>
              <a:gd name="T24" fmla="*/ 235 w 536"/>
              <a:gd name="T25" fmla="*/ 317 h 537"/>
              <a:gd name="T26" fmla="*/ 271 w 536"/>
              <a:gd name="T27" fmla="*/ 338 h 537"/>
              <a:gd name="T28" fmla="*/ 249 w 536"/>
              <a:gd name="T29" fmla="*/ 303 h 537"/>
              <a:gd name="T30" fmla="*/ 265 w 536"/>
              <a:gd name="T31" fmla="*/ 283 h 537"/>
              <a:gd name="T32" fmla="*/ 285 w 536"/>
              <a:gd name="T33" fmla="*/ 302 h 537"/>
              <a:gd name="T34" fmla="*/ 303 w 536"/>
              <a:gd name="T35" fmla="*/ 285 h 537"/>
              <a:gd name="T36" fmla="*/ 301 w 536"/>
              <a:gd name="T37" fmla="*/ 251 h 537"/>
              <a:gd name="T38" fmla="*/ 338 w 536"/>
              <a:gd name="T39" fmla="*/ 271 h 537"/>
              <a:gd name="T40" fmla="*/ 319 w 536"/>
              <a:gd name="T41" fmla="*/ 235 h 537"/>
              <a:gd name="T42" fmla="*/ 352 w 536"/>
              <a:gd name="T43" fmla="*/ 236 h 537"/>
              <a:gd name="T44" fmla="*/ 369 w 536"/>
              <a:gd name="T45" fmla="*/ 219 h 537"/>
              <a:gd name="T46" fmla="*/ 360 w 536"/>
              <a:gd name="T47" fmla="*/ 191 h 537"/>
              <a:gd name="T48" fmla="*/ 382 w 536"/>
              <a:gd name="T49" fmla="*/ 154 h 537"/>
              <a:gd name="T50" fmla="*/ 360 w 536"/>
              <a:gd name="T51" fmla="*/ 161 h 537"/>
              <a:gd name="T52" fmla="*/ 316 w 536"/>
              <a:gd name="T53" fmla="*/ 166 h 537"/>
              <a:gd name="T54" fmla="*/ 298 w 536"/>
              <a:gd name="T55" fmla="*/ 183 h 537"/>
              <a:gd name="T56" fmla="*/ 302 w 536"/>
              <a:gd name="T57" fmla="*/ 217 h 537"/>
              <a:gd name="T58" fmla="*/ 263 w 536"/>
              <a:gd name="T59" fmla="*/ 197 h 537"/>
              <a:gd name="T60" fmla="*/ 284 w 536"/>
              <a:gd name="T61" fmla="*/ 235 h 537"/>
              <a:gd name="T62" fmla="*/ 251 w 536"/>
              <a:gd name="T63" fmla="*/ 232 h 537"/>
              <a:gd name="T64" fmla="*/ 234 w 536"/>
              <a:gd name="T65" fmla="*/ 250 h 537"/>
              <a:gd name="T66" fmla="*/ 233 w 536"/>
              <a:gd name="T67" fmla="*/ 286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6" h="537">
                <a:moveTo>
                  <a:pt x="0" y="344"/>
                </a:moveTo>
                <a:cubicBezTo>
                  <a:pt x="22" y="253"/>
                  <a:pt x="59" y="170"/>
                  <a:pt x="129" y="106"/>
                </a:cubicBezTo>
                <a:cubicBezTo>
                  <a:pt x="190" y="50"/>
                  <a:pt x="263" y="19"/>
                  <a:pt x="342" y="0"/>
                </a:cubicBezTo>
                <a:cubicBezTo>
                  <a:pt x="371" y="101"/>
                  <a:pt x="436" y="164"/>
                  <a:pt x="536" y="192"/>
                </a:cubicBezTo>
                <a:cubicBezTo>
                  <a:pt x="516" y="275"/>
                  <a:pt x="484" y="352"/>
                  <a:pt x="423" y="415"/>
                </a:cubicBezTo>
                <a:cubicBezTo>
                  <a:pt x="358" y="481"/>
                  <a:pt x="278" y="516"/>
                  <a:pt x="190" y="537"/>
                </a:cubicBezTo>
                <a:cubicBezTo>
                  <a:pt x="162" y="438"/>
                  <a:pt x="100" y="373"/>
                  <a:pt x="0" y="344"/>
                </a:cubicBezTo>
                <a:close/>
                <a:moveTo>
                  <a:pt x="233" y="286"/>
                </a:moveTo>
                <a:cubicBezTo>
                  <a:pt x="227" y="280"/>
                  <a:pt x="221" y="273"/>
                  <a:pt x="214" y="266"/>
                </a:cubicBezTo>
                <a:cubicBezTo>
                  <a:pt x="207" y="260"/>
                  <a:pt x="201" y="259"/>
                  <a:pt x="196" y="264"/>
                </a:cubicBezTo>
                <a:cubicBezTo>
                  <a:pt x="191" y="271"/>
                  <a:pt x="194" y="276"/>
                  <a:pt x="199" y="281"/>
                </a:cubicBezTo>
                <a:cubicBezTo>
                  <a:pt x="206" y="288"/>
                  <a:pt x="213" y="294"/>
                  <a:pt x="220" y="300"/>
                </a:cubicBezTo>
                <a:cubicBezTo>
                  <a:pt x="213" y="307"/>
                  <a:pt x="207" y="313"/>
                  <a:pt x="200" y="320"/>
                </a:cubicBezTo>
                <a:cubicBezTo>
                  <a:pt x="194" y="313"/>
                  <a:pt x="188" y="306"/>
                  <a:pt x="181" y="300"/>
                </a:cubicBezTo>
                <a:cubicBezTo>
                  <a:pt x="175" y="293"/>
                  <a:pt x="168" y="292"/>
                  <a:pt x="163" y="298"/>
                </a:cubicBezTo>
                <a:cubicBezTo>
                  <a:pt x="157" y="303"/>
                  <a:pt x="157" y="310"/>
                  <a:pt x="164" y="317"/>
                </a:cubicBezTo>
                <a:cubicBezTo>
                  <a:pt x="171" y="323"/>
                  <a:pt x="177" y="330"/>
                  <a:pt x="185" y="337"/>
                </a:cubicBezTo>
                <a:cubicBezTo>
                  <a:pt x="175" y="347"/>
                  <a:pt x="166" y="356"/>
                  <a:pt x="156" y="365"/>
                </a:cubicBezTo>
                <a:cubicBezTo>
                  <a:pt x="151" y="370"/>
                  <a:pt x="148" y="375"/>
                  <a:pt x="154" y="382"/>
                </a:cubicBezTo>
                <a:cubicBezTo>
                  <a:pt x="158" y="387"/>
                  <a:pt x="165" y="386"/>
                  <a:pt x="172" y="379"/>
                </a:cubicBezTo>
                <a:cubicBezTo>
                  <a:pt x="180" y="370"/>
                  <a:pt x="189" y="361"/>
                  <a:pt x="199" y="351"/>
                </a:cubicBezTo>
                <a:cubicBezTo>
                  <a:pt x="206" y="358"/>
                  <a:pt x="212" y="365"/>
                  <a:pt x="218" y="371"/>
                </a:cubicBezTo>
                <a:cubicBezTo>
                  <a:pt x="224" y="377"/>
                  <a:pt x="232" y="377"/>
                  <a:pt x="237" y="372"/>
                </a:cubicBezTo>
                <a:cubicBezTo>
                  <a:pt x="242" y="367"/>
                  <a:pt x="242" y="360"/>
                  <a:pt x="235" y="354"/>
                </a:cubicBezTo>
                <a:cubicBezTo>
                  <a:pt x="229" y="347"/>
                  <a:pt x="222" y="342"/>
                  <a:pt x="216" y="337"/>
                </a:cubicBezTo>
                <a:cubicBezTo>
                  <a:pt x="224" y="329"/>
                  <a:pt x="229" y="323"/>
                  <a:pt x="235" y="317"/>
                </a:cubicBezTo>
                <a:cubicBezTo>
                  <a:pt x="241" y="323"/>
                  <a:pt x="248" y="330"/>
                  <a:pt x="254" y="336"/>
                </a:cubicBezTo>
                <a:cubicBezTo>
                  <a:pt x="260" y="342"/>
                  <a:pt x="266" y="343"/>
                  <a:pt x="271" y="338"/>
                </a:cubicBezTo>
                <a:cubicBezTo>
                  <a:pt x="277" y="332"/>
                  <a:pt x="274" y="326"/>
                  <a:pt x="269" y="321"/>
                </a:cubicBezTo>
                <a:cubicBezTo>
                  <a:pt x="262" y="315"/>
                  <a:pt x="256" y="309"/>
                  <a:pt x="249" y="303"/>
                </a:cubicBezTo>
                <a:cubicBezTo>
                  <a:pt x="253" y="299"/>
                  <a:pt x="255" y="296"/>
                  <a:pt x="257" y="294"/>
                </a:cubicBezTo>
                <a:cubicBezTo>
                  <a:pt x="260" y="290"/>
                  <a:pt x="263" y="286"/>
                  <a:pt x="265" y="283"/>
                </a:cubicBezTo>
                <a:cubicBezTo>
                  <a:pt x="268" y="285"/>
                  <a:pt x="268" y="285"/>
                  <a:pt x="268" y="285"/>
                </a:cubicBezTo>
                <a:cubicBezTo>
                  <a:pt x="274" y="291"/>
                  <a:pt x="280" y="296"/>
                  <a:pt x="285" y="302"/>
                </a:cubicBezTo>
                <a:cubicBezTo>
                  <a:pt x="292" y="309"/>
                  <a:pt x="299" y="310"/>
                  <a:pt x="305" y="304"/>
                </a:cubicBezTo>
                <a:cubicBezTo>
                  <a:pt x="310" y="299"/>
                  <a:pt x="310" y="291"/>
                  <a:pt x="303" y="285"/>
                </a:cubicBezTo>
                <a:cubicBezTo>
                  <a:pt x="297" y="279"/>
                  <a:pt x="290" y="273"/>
                  <a:pt x="285" y="269"/>
                </a:cubicBezTo>
                <a:cubicBezTo>
                  <a:pt x="291" y="262"/>
                  <a:pt x="296" y="257"/>
                  <a:pt x="301" y="251"/>
                </a:cubicBezTo>
                <a:cubicBezTo>
                  <a:pt x="307" y="257"/>
                  <a:pt x="312" y="263"/>
                  <a:pt x="318" y="269"/>
                </a:cubicBezTo>
                <a:cubicBezTo>
                  <a:pt x="325" y="276"/>
                  <a:pt x="332" y="277"/>
                  <a:pt x="338" y="271"/>
                </a:cubicBezTo>
                <a:cubicBezTo>
                  <a:pt x="344" y="265"/>
                  <a:pt x="343" y="258"/>
                  <a:pt x="335" y="251"/>
                </a:cubicBezTo>
                <a:cubicBezTo>
                  <a:pt x="330" y="245"/>
                  <a:pt x="324" y="240"/>
                  <a:pt x="319" y="235"/>
                </a:cubicBezTo>
                <a:cubicBezTo>
                  <a:pt x="324" y="229"/>
                  <a:pt x="329" y="224"/>
                  <a:pt x="334" y="218"/>
                </a:cubicBezTo>
                <a:cubicBezTo>
                  <a:pt x="340" y="224"/>
                  <a:pt x="346" y="231"/>
                  <a:pt x="352" y="236"/>
                </a:cubicBezTo>
                <a:cubicBezTo>
                  <a:pt x="358" y="243"/>
                  <a:pt x="366" y="244"/>
                  <a:pt x="371" y="238"/>
                </a:cubicBezTo>
                <a:cubicBezTo>
                  <a:pt x="376" y="233"/>
                  <a:pt x="375" y="226"/>
                  <a:pt x="369" y="219"/>
                </a:cubicBezTo>
                <a:cubicBezTo>
                  <a:pt x="363" y="213"/>
                  <a:pt x="357" y="207"/>
                  <a:pt x="349" y="199"/>
                </a:cubicBezTo>
                <a:cubicBezTo>
                  <a:pt x="353" y="196"/>
                  <a:pt x="357" y="194"/>
                  <a:pt x="360" y="191"/>
                </a:cubicBezTo>
                <a:cubicBezTo>
                  <a:pt x="367" y="184"/>
                  <a:pt x="375" y="177"/>
                  <a:pt x="382" y="169"/>
                </a:cubicBezTo>
                <a:cubicBezTo>
                  <a:pt x="386" y="164"/>
                  <a:pt x="387" y="159"/>
                  <a:pt x="382" y="154"/>
                </a:cubicBezTo>
                <a:cubicBezTo>
                  <a:pt x="378" y="149"/>
                  <a:pt x="372" y="150"/>
                  <a:pt x="367" y="154"/>
                </a:cubicBezTo>
                <a:cubicBezTo>
                  <a:pt x="365" y="156"/>
                  <a:pt x="362" y="159"/>
                  <a:pt x="360" y="161"/>
                </a:cubicBezTo>
                <a:cubicBezTo>
                  <a:pt x="352" y="169"/>
                  <a:pt x="344" y="177"/>
                  <a:pt x="336" y="186"/>
                </a:cubicBezTo>
                <a:cubicBezTo>
                  <a:pt x="328" y="178"/>
                  <a:pt x="322" y="172"/>
                  <a:pt x="316" y="166"/>
                </a:cubicBezTo>
                <a:cubicBezTo>
                  <a:pt x="309" y="159"/>
                  <a:pt x="302" y="158"/>
                  <a:pt x="296" y="164"/>
                </a:cubicBezTo>
                <a:cubicBezTo>
                  <a:pt x="291" y="170"/>
                  <a:pt x="291" y="176"/>
                  <a:pt x="298" y="183"/>
                </a:cubicBezTo>
                <a:cubicBezTo>
                  <a:pt x="305" y="190"/>
                  <a:pt x="312" y="195"/>
                  <a:pt x="318" y="200"/>
                </a:cubicBezTo>
                <a:cubicBezTo>
                  <a:pt x="311" y="207"/>
                  <a:pt x="307" y="212"/>
                  <a:pt x="302" y="217"/>
                </a:cubicBezTo>
                <a:cubicBezTo>
                  <a:pt x="296" y="211"/>
                  <a:pt x="289" y="205"/>
                  <a:pt x="283" y="198"/>
                </a:cubicBezTo>
                <a:cubicBezTo>
                  <a:pt x="276" y="192"/>
                  <a:pt x="269" y="191"/>
                  <a:pt x="263" y="197"/>
                </a:cubicBezTo>
                <a:cubicBezTo>
                  <a:pt x="258" y="203"/>
                  <a:pt x="259" y="210"/>
                  <a:pt x="265" y="216"/>
                </a:cubicBezTo>
                <a:cubicBezTo>
                  <a:pt x="272" y="223"/>
                  <a:pt x="278" y="229"/>
                  <a:pt x="284" y="235"/>
                </a:cubicBezTo>
                <a:cubicBezTo>
                  <a:pt x="279" y="241"/>
                  <a:pt x="274" y="246"/>
                  <a:pt x="269" y="251"/>
                </a:cubicBezTo>
                <a:cubicBezTo>
                  <a:pt x="263" y="245"/>
                  <a:pt x="257" y="238"/>
                  <a:pt x="251" y="232"/>
                </a:cubicBezTo>
                <a:cubicBezTo>
                  <a:pt x="243" y="225"/>
                  <a:pt x="237" y="224"/>
                  <a:pt x="231" y="229"/>
                </a:cubicBezTo>
                <a:cubicBezTo>
                  <a:pt x="225" y="235"/>
                  <a:pt x="226" y="243"/>
                  <a:pt x="234" y="250"/>
                </a:cubicBezTo>
                <a:cubicBezTo>
                  <a:pt x="240" y="256"/>
                  <a:pt x="246" y="262"/>
                  <a:pt x="253" y="267"/>
                </a:cubicBezTo>
                <a:cubicBezTo>
                  <a:pt x="245" y="274"/>
                  <a:pt x="240" y="280"/>
                  <a:pt x="233" y="28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2EE636E4-9A27-4B19-AAFC-DEC18F50F83D}"/>
              </a:ext>
            </a:extLst>
          </p:cNvPr>
          <p:cNvSpPr>
            <a:spLocks noEditPoints="1"/>
          </p:cNvSpPr>
          <p:nvPr/>
        </p:nvSpPr>
        <p:spPr bwMode="auto">
          <a:xfrm>
            <a:off x="9298413" y="2964057"/>
            <a:ext cx="704850" cy="901700"/>
          </a:xfrm>
          <a:custGeom>
            <a:avLst/>
            <a:gdLst>
              <a:gd name="T0" fmla="*/ 281 w 549"/>
              <a:gd name="T1" fmla="*/ 45 h 700"/>
              <a:gd name="T2" fmla="*/ 421 w 549"/>
              <a:gd name="T3" fmla="*/ 118 h 700"/>
              <a:gd name="T4" fmla="*/ 429 w 549"/>
              <a:gd name="T5" fmla="*/ 258 h 700"/>
              <a:gd name="T6" fmla="*/ 446 w 549"/>
              <a:gd name="T7" fmla="*/ 279 h 700"/>
              <a:gd name="T8" fmla="*/ 547 w 549"/>
              <a:gd name="T9" fmla="*/ 349 h 700"/>
              <a:gd name="T10" fmla="*/ 449 w 549"/>
              <a:gd name="T11" fmla="*/ 552 h 700"/>
              <a:gd name="T12" fmla="*/ 423 w 549"/>
              <a:gd name="T13" fmla="*/ 589 h 700"/>
              <a:gd name="T14" fmla="*/ 320 w 549"/>
              <a:gd name="T15" fmla="*/ 698 h 700"/>
              <a:gd name="T16" fmla="*/ 66 w 549"/>
              <a:gd name="T17" fmla="*/ 583 h 700"/>
              <a:gd name="T18" fmla="*/ 59 w 549"/>
              <a:gd name="T19" fmla="*/ 311 h 700"/>
              <a:gd name="T20" fmla="*/ 28 w 549"/>
              <a:gd name="T21" fmla="*/ 240 h 700"/>
              <a:gd name="T22" fmla="*/ 107 w 549"/>
              <a:gd name="T23" fmla="*/ 81 h 700"/>
              <a:gd name="T24" fmla="*/ 55 w 549"/>
              <a:gd name="T25" fmla="*/ 241 h 700"/>
              <a:gd name="T26" fmla="*/ 104 w 549"/>
              <a:gd name="T27" fmla="*/ 294 h 700"/>
              <a:gd name="T28" fmla="*/ 120 w 549"/>
              <a:gd name="T29" fmla="*/ 311 h 700"/>
              <a:gd name="T30" fmla="*/ 161 w 549"/>
              <a:gd name="T31" fmla="*/ 320 h 700"/>
              <a:gd name="T32" fmla="*/ 251 w 549"/>
              <a:gd name="T33" fmla="*/ 289 h 700"/>
              <a:gd name="T34" fmla="*/ 241 w 549"/>
              <a:gd name="T35" fmla="*/ 262 h 700"/>
              <a:gd name="T36" fmla="*/ 304 w 549"/>
              <a:gd name="T37" fmla="*/ 189 h 700"/>
              <a:gd name="T38" fmla="*/ 269 w 549"/>
              <a:gd name="T39" fmla="*/ 222 h 700"/>
              <a:gd name="T40" fmla="*/ 355 w 549"/>
              <a:gd name="T41" fmla="*/ 251 h 700"/>
              <a:gd name="T42" fmla="*/ 410 w 549"/>
              <a:gd name="T43" fmla="*/ 244 h 700"/>
              <a:gd name="T44" fmla="*/ 399 w 549"/>
              <a:gd name="T45" fmla="*/ 143 h 700"/>
              <a:gd name="T46" fmla="*/ 399 w 549"/>
              <a:gd name="T47" fmla="*/ 104 h 700"/>
              <a:gd name="T48" fmla="*/ 294 w 549"/>
              <a:gd name="T49" fmla="*/ 67 h 700"/>
              <a:gd name="T50" fmla="*/ 221 w 549"/>
              <a:gd name="T51" fmla="*/ 45 h 700"/>
              <a:gd name="T52" fmla="*/ 155 w 549"/>
              <a:gd name="T53" fmla="*/ 149 h 700"/>
              <a:gd name="T54" fmla="*/ 131 w 549"/>
              <a:gd name="T55" fmla="*/ 116 h 700"/>
              <a:gd name="T56" fmla="*/ 55 w 549"/>
              <a:gd name="T57" fmla="*/ 132 h 700"/>
              <a:gd name="T58" fmla="*/ 93 w 549"/>
              <a:gd name="T59" fmla="*/ 223 h 700"/>
              <a:gd name="T60" fmla="*/ 117 w 549"/>
              <a:gd name="T61" fmla="*/ 230 h 700"/>
              <a:gd name="T62" fmla="*/ 78 w 549"/>
              <a:gd name="T63" fmla="*/ 247 h 700"/>
              <a:gd name="T64" fmla="*/ 102 w 549"/>
              <a:gd name="T65" fmla="*/ 341 h 700"/>
              <a:gd name="T66" fmla="*/ 101 w 549"/>
              <a:gd name="T67" fmla="*/ 579 h 700"/>
              <a:gd name="T68" fmla="*/ 315 w 549"/>
              <a:gd name="T69" fmla="*/ 663 h 700"/>
              <a:gd name="T70" fmla="*/ 392 w 549"/>
              <a:gd name="T71" fmla="*/ 580 h 700"/>
              <a:gd name="T72" fmla="*/ 392 w 549"/>
              <a:gd name="T73" fmla="*/ 277 h 700"/>
              <a:gd name="T74" fmla="*/ 356 w 549"/>
              <a:gd name="T75" fmla="*/ 281 h 700"/>
              <a:gd name="T76" fmla="*/ 273 w 549"/>
              <a:gd name="T77" fmla="*/ 301 h 700"/>
              <a:gd name="T78" fmla="*/ 178 w 549"/>
              <a:gd name="T79" fmla="*/ 341 h 700"/>
              <a:gd name="T80" fmla="*/ 102 w 549"/>
              <a:gd name="T81" fmla="*/ 341 h 700"/>
              <a:gd name="T82" fmla="*/ 449 w 549"/>
              <a:gd name="T83" fmla="*/ 491 h 700"/>
              <a:gd name="T84" fmla="*/ 495 w 549"/>
              <a:gd name="T85" fmla="*/ 353 h 700"/>
              <a:gd name="T86" fmla="*/ 432 w 549"/>
              <a:gd name="T87" fmla="*/ 331 h 700"/>
              <a:gd name="T88" fmla="*/ 423 w 549"/>
              <a:gd name="T89" fmla="*/ 49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9" h="700">
                <a:moveTo>
                  <a:pt x="134" y="84"/>
                </a:moveTo>
                <a:cubicBezTo>
                  <a:pt x="160" y="18"/>
                  <a:pt x="232" y="0"/>
                  <a:pt x="281" y="45"/>
                </a:cubicBezTo>
                <a:cubicBezTo>
                  <a:pt x="294" y="31"/>
                  <a:pt x="311" y="23"/>
                  <a:pt x="330" y="21"/>
                </a:cubicBezTo>
                <a:cubicBezTo>
                  <a:pt x="388" y="13"/>
                  <a:pt x="434" y="65"/>
                  <a:pt x="421" y="118"/>
                </a:cubicBezTo>
                <a:cubicBezTo>
                  <a:pt x="420" y="124"/>
                  <a:pt x="421" y="127"/>
                  <a:pt x="425" y="131"/>
                </a:cubicBezTo>
                <a:cubicBezTo>
                  <a:pt x="459" y="161"/>
                  <a:pt x="461" y="225"/>
                  <a:pt x="429" y="258"/>
                </a:cubicBezTo>
                <a:cubicBezTo>
                  <a:pt x="422" y="265"/>
                  <a:pt x="422" y="265"/>
                  <a:pt x="423" y="279"/>
                </a:cubicBezTo>
                <a:cubicBezTo>
                  <a:pt x="431" y="279"/>
                  <a:pt x="438" y="279"/>
                  <a:pt x="446" y="279"/>
                </a:cubicBezTo>
                <a:cubicBezTo>
                  <a:pt x="460" y="279"/>
                  <a:pt x="473" y="279"/>
                  <a:pt x="487" y="280"/>
                </a:cubicBezTo>
                <a:cubicBezTo>
                  <a:pt x="525" y="282"/>
                  <a:pt x="549" y="321"/>
                  <a:pt x="547" y="349"/>
                </a:cubicBezTo>
                <a:cubicBezTo>
                  <a:pt x="545" y="383"/>
                  <a:pt x="544" y="416"/>
                  <a:pt x="538" y="449"/>
                </a:cubicBezTo>
                <a:cubicBezTo>
                  <a:pt x="528" y="499"/>
                  <a:pt x="494" y="531"/>
                  <a:pt x="449" y="552"/>
                </a:cubicBezTo>
                <a:cubicBezTo>
                  <a:pt x="441" y="555"/>
                  <a:pt x="429" y="556"/>
                  <a:pt x="424" y="562"/>
                </a:cubicBezTo>
                <a:cubicBezTo>
                  <a:pt x="420" y="569"/>
                  <a:pt x="423" y="580"/>
                  <a:pt x="423" y="589"/>
                </a:cubicBezTo>
                <a:cubicBezTo>
                  <a:pt x="422" y="642"/>
                  <a:pt x="387" y="686"/>
                  <a:pt x="338" y="697"/>
                </a:cubicBezTo>
                <a:cubicBezTo>
                  <a:pt x="332" y="698"/>
                  <a:pt x="326" y="698"/>
                  <a:pt x="320" y="698"/>
                </a:cubicBezTo>
                <a:cubicBezTo>
                  <a:pt x="274" y="699"/>
                  <a:pt x="228" y="698"/>
                  <a:pt x="182" y="699"/>
                </a:cubicBezTo>
                <a:cubicBezTo>
                  <a:pt x="124" y="700"/>
                  <a:pt x="65" y="647"/>
                  <a:pt x="66" y="583"/>
                </a:cubicBezTo>
                <a:cubicBezTo>
                  <a:pt x="67" y="497"/>
                  <a:pt x="66" y="412"/>
                  <a:pt x="67" y="326"/>
                </a:cubicBezTo>
                <a:cubicBezTo>
                  <a:pt x="67" y="319"/>
                  <a:pt x="65" y="315"/>
                  <a:pt x="59" y="311"/>
                </a:cubicBezTo>
                <a:cubicBezTo>
                  <a:pt x="33" y="296"/>
                  <a:pt x="21" y="270"/>
                  <a:pt x="26" y="245"/>
                </a:cubicBezTo>
                <a:cubicBezTo>
                  <a:pt x="27" y="244"/>
                  <a:pt x="27" y="242"/>
                  <a:pt x="28" y="240"/>
                </a:cubicBezTo>
                <a:cubicBezTo>
                  <a:pt x="36" y="229"/>
                  <a:pt x="32" y="219"/>
                  <a:pt x="27" y="207"/>
                </a:cubicBezTo>
                <a:cubicBezTo>
                  <a:pt x="0" y="147"/>
                  <a:pt x="41" y="83"/>
                  <a:pt x="107" y="81"/>
                </a:cubicBezTo>
                <a:cubicBezTo>
                  <a:pt x="116" y="81"/>
                  <a:pt x="125" y="83"/>
                  <a:pt x="134" y="84"/>
                </a:cubicBezTo>
                <a:close/>
                <a:moveTo>
                  <a:pt x="55" y="241"/>
                </a:moveTo>
                <a:cubicBezTo>
                  <a:pt x="47" y="251"/>
                  <a:pt x="51" y="271"/>
                  <a:pt x="62" y="281"/>
                </a:cubicBezTo>
                <a:cubicBezTo>
                  <a:pt x="74" y="292"/>
                  <a:pt x="88" y="296"/>
                  <a:pt x="104" y="294"/>
                </a:cubicBezTo>
                <a:cubicBezTo>
                  <a:pt x="109" y="294"/>
                  <a:pt x="115" y="295"/>
                  <a:pt x="117" y="297"/>
                </a:cubicBezTo>
                <a:cubicBezTo>
                  <a:pt x="120" y="301"/>
                  <a:pt x="120" y="307"/>
                  <a:pt x="120" y="311"/>
                </a:cubicBezTo>
                <a:cubicBezTo>
                  <a:pt x="121" y="324"/>
                  <a:pt x="128" y="334"/>
                  <a:pt x="138" y="336"/>
                </a:cubicBezTo>
                <a:cubicBezTo>
                  <a:pt x="149" y="337"/>
                  <a:pt x="158" y="331"/>
                  <a:pt x="161" y="320"/>
                </a:cubicBezTo>
                <a:cubicBezTo>
                  <a:pt x="166" y="306"/>
                  <a:pt x="169" y="304"/>
                  <a:pt x="183" y="309"/>
                </a:cubicBezTo>
                <a:cubicBezTo>
                  <a:pt x="208" y="317"/>
                  <a:pt x="235" y="309"/>
                  <a:pt x="251" y="289"/>
                </a:cubicBezTo>
                <a:cubicBezTo>
                  <a:pt x="254" y="285"/>
                  <a:pt x="255" y="283"/>
                  <a:pt x="251" y="278"/>
                </a:cubicBezTo>
                <a:cubicBezTo>
                  <a:pt x="247" y="273"/>
                  <a:pt x="244" y="268"/>
                  <a:pt x="241" y="262"/>
                </a:cubicBezTo>
                <a:cubicBezTo>
                  <a:pt x="228" y="224"/>
                  <a:pt x="255" y="188"/>
                  <a:pt x="290" y="180"/>
                </a:cubicBezTo>
                <a:cubicBezTo>
                  <a:pt x="297" y="179"/>
                  <a:pt x="303" y="181"/>
                  <a:pt x="304" y="189"/>
                </a:cubicBezTo>
                <a:cubicBezTo>
                  <a:pt x="306" y="196"/>
                  <a:pt x="304" y="201"/>
                  <a:pt x="296" y="204"/>
                </a:cubicBezTo>
                <a:cubicBezTo>
                  <a:pt x="285" y="207"/>
                  <a:pt x="276" y="213"/>
                  <a:pt x="269" y="222"/>
                </a:cubicBezTo>
                <a:cubicBezTo>
                  <a:pt x="255" y="242"/>
                  <a:pt x="264" y="268"/>
                  <a:pt x="288" y="273"/>
                </a:cubicBezTo>
                <a:cubicBezTo>
                  <a:pt x="315" y="279"/>
                  <a:pt x="337" y="271"/>
                  <a:pt x="355" y="251"/>
                </a:cubicBezTo>
                <a:cubicBezTo>
                  <a:pt x="363" y="243"/>
                  <a:pt x="366" y="242"/>
                  <a:pt x="376" y="248"/>
                </a:cubicBezTo>
                <a:cubicBezTo>
                  <a:pt x="388" y="255"/>
                  <a:pt x="400" y="254"/>
                  <a:pt x="410" y="244"/>
                </a:cubicBezTo>
                <a:cubicBezTo>
                  <a:pt x="422" y="233"/>
                  <a:pt x="427" y="220"/>
                  <a:pt x="428" y="204"/>
                </a:cubicBezTo>
                <a:cubicBezTo>
                  <a:pt x="430" y="179"/>
                  <a:pt x="425" y="156"/>
                  <a:pt x="399" y="143"/>
                </a:cubicBezTo>
                <a:cubicBezTo>
                  <a:pt x="391" y="139"/>
                  <a:pt x="390" y="133"/>
                  <a:pt x="393" y="125"/>
                </a:cubicBezTo>
                <a:cubicBezTo>
                  <a:pt x="396" y="119"/>
                  <a:pt x="398" y="111"/>
                  <a:pt x="399" y="104"/>
                </a:cubicBezTo>
                <a:cubicBezTo>
                  <a:pt x="400" y="80"/>
                  <a:pt x="385" y="57"/>
                  <a:pt x="362" y="48"/>
                </a:cubicBezTo>
                <a:cubicBezTo>
                  <a:pt x="337" y="39"/>
                  <a:pt x="310" y="46"/>
                  <a:pt x="294" y="67"/>
                </a:cubicBezTo>
                <a:cubicBezTo>
                  <a:pt x="284" y="79"/>
                  <a:pt x="279" y="79"/>
                  <a:pt x="268" y="68"/>
                </a:cubicBezTo>
                <a:cubicBezTo>
                  <a:pt x="256" y="54"/>
                  <a:pt x="241" y="45"/>
                  <a:pt x="221" y="45"/>
                </a:cubicBezTo>
                <a:cubicBezTo>
                  <a:pt x="181" y="43"/>
                  <a:pt x="141" y="90"/>
                  <a:pt x="160" y="132"/>
                </a:cubicBezTo>
                <a:cubicBezTo>
                  <a:pt x="164" y="140"/>
                  <a:pt x="161" y="147"/>
                  <a:pt x="155" y="149"/>
                </a:cubicBezTo>
                <a:cubicBezTo>
                  <a:pt x="148" y="152"/>
                  <a:pt x="141" y="150"/>
                  <a:pt x="138" y="142"/>
                </a:cubicBezTo>
                <a:cubicBezTo>
                  <a:pt x="135" y="134"/>
                  <a:pt x="134" y="125"/>
                  <a:pt x="131" y="116"/>
                </a:cubicBezTo>
                <a:cubicBezTo>
                  <a:pt x="130" y="113"/>
                  <a:pt x="128" y="109"/>
                  <a:pt x="125" y="108"/>
                </a:cubicBezTo>
                <a:cubicBezTo>
                  <a:pt x="102" y="100"/>
                  <a:pt x="71" y="111"/>
                  <a:pt x="55" y="132"/>
                </a:cubicBezTo>
                <a:cubicBezTo>
                  <a:pt x="39" y="153"/>
                  <a:pt x="39" y="181"/>
                  <a:pt x="52" y="204"/>
                </a:cubicBezTo>
                <a:cubicBezTo>
                  <a:pt x="62" y="219"/>
                  <a:pt x="76" y="225"/>
                  <a:pt x="93" y="223"/>
                </a:cubicBezTo>
                <a:cubicBezTo>
                  <a:pt x="96" y="223"/>
                  <a:pt x="100" y="222"/>
                  <a:pt x="103" y="221"/>
                </a:cubicBezTo>
                <a:cubicBezTo>
                  <a:pt x="110" y="220"/>
                  <a:pt x="115" y="223"/>
                  <a:pt x="117" y="230"/>
                </a:cubicBezTo>
                <a:cubicBezTo>
                  <a:pt x="118" y="237"/>
                  <a:pt x="115" y="243"/>
                  <a:pt x="108" y="245"/>
                </a:cubicBezTo>
                <a:cubicBezTo>
                  <a:pt x="98" y="246"/>
                  <a:pt x="88" y="247"/>
                  <a:pt x="78" y="247"/>
                </a:cubicBezTo>
                <a:cubicBezTo>
                  <a:pt x="70" y="247"/>
                  <a:pt x="62" y="243"/>
                  <a:pt x="55" y="241"/>
                </a:cubicBezTo>
                <a:close/>
                <a:moveTo>
                  <a:pt x="102" y="341"/>
                </a:moveTo>
                <a:cubicBezTo>
                  <a:pt x="102" y="343"/>
                  <a:pt x="101" y="344"/>
                  <a:pt x="101" y="345"/>
                </a:cubicBezTo>
                <a:cubicBezTo>
                  <a:pt x="101" y="423"/>
                  <a:pt x="101" y="501"/>
                  <a:pt x="101" y="579"/>
                </a:cubicBezTo>
                <a:cubicBezTo>
                  <a:pt x="102" y="626"/>
                  <a:pt x="134" y="660"/>
                  <a:pt x="180" y="662"/>
                </a:cubicBezTo>
                <a:cubicBezTo>
                  <a:pt x="225" y="664"/>
                  <a:pt x="270" y="664"/>
                  <a:pt x="315" y="663"/>
                </a:cubicBezTo>
                <a:cubicBezTo>
                  <a:pt x="326" y="663"/>
                  <a:pt x="339" y="661"/>
                  <a:pt x="349" y="655"/>
                </a:cubicBezTo>
                <a:cubicBezTo>
                  <a:pt x="380" y="640"/>
                  <a:pt x="392" y="614"/>
                  <a:pt x="392" y="580"/>
                </a:cubicBezTo>
                <a:cubicBezTo>
                  <a:pt x="392" y="482"/>
                  <a:pt x="392" y="384"/>
                  <a:pt x="392" y="286"/>
                </a:cubicBezTo>
                <a:cubicBezTo>
                  <a:pt x="392" y="283"/>
                  <a:pt x="392" y="280"/>
                  <a:pt x="392" y="277"/>
                </a:cubicBezTo>
                <a:cubicBezTo>
                  <a:pt x="388" y="277"/>
                  <a:pt x="384" y="278"/>
                  <a:pt x="382" y="277"/>
                </a:cubicBezTo>
                <a:cubicBezTo>
                  <a:pt x="372" y="273"/>
                  <a:pt x="365" y="276"/>
                  <a:pt x="356" y="281"/>
                </a:cubicBezTo>
                <a:cubicBezTo>
                  <a:pt x="333" y="297"/>
                  <a:pt x="308" y="306"/>
                  <a:pt x="280" y="298"/>
                </a:cubicBezTo>
                <a:cubicBezTo>
                  <a:pt x="278" y="297"/>
                  <a:pt x="274" y="299"/>
                  <a:pt x="273" y="301"/>
                </a:cubicBezTo>
                <a:cubicBezTo>
                  <a:pt x="252" y="328"/>
                  <a:pt x="223" y="339"/>
                  <a:pt x="189" y="335"/>
                </a:cubicBezTo>
                <a:cubicBezTo>
                  <a:pt x="184" y="335"/>
                  <a:pt x="181" y="336"/>
                  <a:pt x="178" y="341"/>
                </a:cubicBezTo>
                <a:cubicBezTo>
                  <a:pt x="162" y="364"/>
                  <a:pt x="135" y="368"/>
                  <a:pt x="113" y="351"/>
                </a:cubicBezTo>
                <a:cubicBezTo>
                  <a:pt x="110" y="348"/>
                  <a:pt x="106" y="345"/>
                  <a:pt x="102" y="341"/>
                </a:cubicBezTo>
                <a:close/>
                <a:moveTo>
                  <a:pt x="423" y="506"/>
                </a:moveTo>
                <a:cubicBezTo>
                  <a:pt x="433" y="500"/>
                  <a:pt x="442" y="496"/>
                  <a:pt x="449" y="491"/>
                </a:cubicBezTo>
                <a:cubicBezTo>
                  <a:pt x="468" y="477"/>
                  <a:pt x="484" y="460"/>
                  <a:pt x="488" y="436"/>
                </a:cubicBezTo>
                <a:cubicBezTo>
                  <a:pt x="492" y="409"/>
                  <a:pt x="493" y="381"/>
                  <a:pt x="495" y="353"/>
                </a:cubicBezTo>
                <a:cubicBezTo>
                  <a:pt x="496" y="341"/>
                  <a:pt x="488" y="332"/>
                  <a:pt x="476" y="331"/>
                </a:cubicBezTo>
                <a:cubicBezTo>
                  <a:pt x="461" y="331"/>
                  <a:pt x="447" y="331"/>
                  <a:pt x="432" y="331"/>
                </a:cubicBezTo>
                <a:cubicBezTo>
                  <a:pt x="425" y="330"/>
                  <a:pt x="422" y="333"/>
                  <a:pt x="422" y="340"/>
                </a:cubicBezTo>
                <a:cubicBezTo>
                  <a:pt x="423" y="392"/>
                  <a:pt x="423" y="444"/>
                  <a:pt x="423" y="496"/>
                </a:cubicBezTo>
                <a:cubicBezTo>
                  <a:pt x="423" y="498"/>
                  <a:pt x="423" y="501"/>
                  <a:pt x="423" y="5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C5337F40-4AA0-4030-BE52-9A1F5F0D2EAE}"/>
              </a:ext>
            </a:extLst>
          </p:cNvPr>
          <p:cNvSpPr>
            <a:spLocks/>
          </p:cNvSpPr>
          <p:nvPr/>
        </p:nvSpPr>
        <p:spPr bwMode="auto">
          <a:xfrm>
            <a:off x="6261336" y="3113478"/>
            <a:ext cx="223838" cy="220663"/>
          </a:xfrm>
          <a:custGeom>
            <a:avLst/>
            <a:gdLst>
              <a:gd name="T0" fmla="*/ 162 w 174"/>
              <a:gd name="T1" fmla="*/ 171 h 171"/>
              <a:gd name="T2" fmla="*/ 0 w 174"/>
              <a:gd name="T3" fmla="*/ 11 h 171"/>
              <a:gd name="T4" fmla="*/ 43 w 174"/>
              <a:gd name="T5" fmla="*/ 5 h 171"/>
              <a:gd name="T6" fmla="*/ 99 w 174"/>
              <a:gd name="T7" fmla="*/ 3 h 171"/>
              <a:gd name="T8" fmla="*/ 171 w 174"/>
              <a:gd name="T9" fmla="*/ 96 h 171"/>
              <a:gd name="T10" fmla="*/ 162 w 174"/>
              <a:gd name="T11" fmla="*/ 171 h 171"/>
            </a:gdLst>
            <a:ahLst/>
            <a:cxnLst>
              <a:cxn ang="0">
                <a:pos x="T0" y="T1"/>
              </a:cxn>
              <a:cxn ang="0">
                <a:pos x="T2" y="T3"/>
              </a:cxn>
              <a:cxn ang="0">
                <a:pos x="T4" y="T5"/>
              </a:cxn>
              <a:cxn ang="0">
                <a:pos x="T6" y="T7"/>
              </a:cxn>
              <a:cxn ang="0">
                <a:pos x="T8" y="T9"/>
              </a:cxn>
              <a:cxn ang="0">
                <a:pos x="T10" y="T11"/>
              </a:cxn>
            </a:cxnLst>
            <a:rect l="0" t="0" r="r" b="b"/>
            <a:pathLst>
              <a:path w="174" h="171">
                <a:moveTo>
                  <a:pt x="162" y="171"/>
                </a:moveTo>
                <a:cubicBezTo>
                  <a:pt x="79" y="153"/>
                  <a:pt x="14" y="81"/>
                  <a:pt x="0" y="11"/>
                </a:cubicBezTo>
                <a:cubicBezTo>
                  <a:pt x="14" y="9"/>
                  <a:pt x="28" y="6"/>
                  <a:pt x="43" y="5"/>
                </a:cubicBezTo>
                <a:cubicBezTo>
                  <a:pt x="62" y="3"/>
                  <a:pt x="81" y="0"/>
                  <a:pt x="99" y="3"/>
                </a:cubicBezTo>
                <a:cubicBezTo>
                  <a:pt x="144" y="11"/>
                  <a:pt x="174" y="51"/>
                  <a:pt x="171" y="96"/>
                </a:cubicBezTo>
                <a:cubicBezTo>
                  <a:pt x="169" y="121"/>
                  <a:pt x="165" y="146"/>
                  <a:pt x="162" y="17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9">
            <a:extLst>
              <a:ext uri="{FF2B5EF4-FFF2-40B4-BE49-F238E27FC236}">
                <a16:creationId xmlns:a16="http://schemas.microsoft.com/office/drawing/2014/main" id="{0281BCB1-610A-4FF6-9A9C-F3AC3F7191B1}"/>
              </a:ext>
            </a:extLst>
          </p:cNvPr>
          <p:cNvSpPr>
            <a:spLocks/>
          </p:cNvSpPr>
          <p:nvPr/>
        </p:nvSpPr>
        <p:spPr bwMode="auto">
          <a:xfrm>
            <a:off x="5746986" y="3632590"/>
            <a:ext cx="212725" cy="222250"/>
          </a:xfrm>
          <a:custGeom>
            <a:avLst/>
            <a:gdLst>
              <a:gd name="T0" fmla="*/ 7 w 166"/>
              <a:gd name="T1" fmla="*/ 0 h 173"/>
              <a:gd name="T2" fmla="*/ 166 w 166"/>
              <a:gd name="T3" fmla="*/ 161 h 173"/>
              <a:gd name="T4" fmla="*/ 73 w 166"/>
              <a:gd name="T5" fmla="*/ 168 h 173"/>
              <a:gd name="T6" fmla="*/ 0 w 166"/>
              <a:gd name="T7" fmla="*/ 88 h 173"/>
              <a:gd name="T8" fmla="*/ 7 w 166"/>
              <a:gd name="T9" fmla="*/ 0 h 173"/>
            </a:gdLst>
            <a:ahLst/>
            <a:cxnLst>
              <a:cxn ang="0">
                <a:pos x="T0" y="T1"/>
              </a:cxn>
              <a:cxn ang="0">
                <a:pos x="T2" y="T3"/>
              </a:cxn>
              <a:cxn ang="0">
                <a:pos x="T4" y="T5"/>
              </a:cxn>
              <a:cxn ang="0">
                <a:pos x="T6" y="T7"/>
              </a:cxn>
              <a:cxn ang="0">
                <a:pos x="T8" y="T9"/>
              </a:cxn>
            </a:cxnLst>
            <a:rect l="0" t="0" r="r" b="b"/>
            <a:pathLst>
              <a:path w="166" h="173">
                <a:moveTo>
                  <a:pt x="7" y="0"/>
                </a:moveTo>
                <a:cubicBezTo>
                  <a:pt x="92" y="19"/>
                  <a:pt x="153" y="94"/>
                  <a:pt x="166" y="161"/>
                </a:cubicBezTo>
                <a:cubicBezTo>
                  <a:pt x="135" y="165"/>
                  <a:pt x="105" y="173"/>
                  <a:pt x="73" y="168"/>
                </a:cubicBezTo>
                <a:cubicBezTo>
                  <a:pt x="34" y="163"/>
                  <a:pt x="1" y="128"/>
                  <a:pt x="0" y="88"/>
                </a:cubicBezTo>
                <a:cubicBezTo>
                  <a:pt x="0" y="59"/>
                  <a:pt x="4" y="30"/>
                  <a:pt x="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0">
            <a:extLst>
              <a:ext uri="{FF2B5EF4-FFF2-40B4-BE49-F238E27FC236}">
                <a16:creationId xmlns:a16="http://schemas.microsoft.com/office/drawing/2014/main" id="{E6B300A4-9477-41B2-BE1D-DDDE4FF5442F}"/>
              </a:ext>
            </a:extLst>
          </p:cNvPr>
          <p:cNvSpPr>
            <a:spLocks/>
          </p:cNvSpPr>
          <p:nvPr/>
        </p:nvSpPr>
        <p:spPr bwMode="auto">
          <a:xfrm>
            <a:off x="2402789" y="3126176"/>
            <a:ext cx="406400" cy="146050"/>
          </a:xfrm>
          <a:custGeom>
            <a:avLst/>
            <a:gdLst>
              <a:gd name="T0" fmla="*/ 86 w 317"/>
              <a:gd name="T1" fmla="*/ 112 h 113"/>
              <a:gd name="T2" fmla="*/ 16 w 317"/>
              <a:gd name="T3" fmla="*/ 112 h 113"/>
              <a:gd name="T4" fmla="*/ 0 w 317"/>
              <a:gd name="T5" fmla="*/ 92 h 113"/>
              <a:gd name="T6" fmla="*/ 17 w 317"/>
              <a:gd name="T7" fmla="*/ 73 h 113"/>
              <a:gd name="T8" fmla="*/ 47 w 317"/>
              <a:gd name="T9" fmla="*/ 73 h 113"/>
              <a:gd name="T10" fmla="*/ 56 w 317"/>
              <a:gd name="T11" fmla="*/ 64 h 113"/>
              <a:gd name="T12" fmla="*/ 58 w 317"/>
              <a:gd name="T13" fmla="*/ 42 h 113"/>
              <a:gd name="T14" fmla="*/ 111 w 317"/>
              <a:gd name="T15" fmla="*/ 1 h 113"/>
              <a:gd name="T16" fmla="*/ 217 w 317"/>
              <a:gd name="T17" fmla="*/ 1 h 113"/>
              <a:gd name="T18" fmla="*/ 278 w 317"/>
              <a:gd name="T19" fmla="*/ 62 h 113"/>
              <a:gd name="T20" fmla="*/ 289 w 317"/>
              <a:gd name="T21" fmla="*/ 73 h 113"/>
              <a:gd name="T22" fmla="*/ 297 w 317"/>
              <a:gd name="T23" fmla="*/ 73 h 113"/>
              <a:gd name="T24" fmla="*/ 317 w 317"/>
              <a:gd name="T25" fmla="*/ 93 h 113"/>
              <a:gd name="T26" fmla="*/ 297 w 317"/>
              <a:gd name="T27" fmla="*/ 112 h 113"/>
              <a:gd name="T28" fmla="*/ 243 w 317"/>
              <a:gd name="T29" fmla="*/ 112 h 113"/>
              <a:gd name="T30" fmla="*/ 243 w 317"/>
              <a:gd name="T31" fmla="*/ 70 h 113"/>
              <a:gd name="T32" fmla="*/ 210 w 317"/>
              <a:gd name="T33" fmla="*/ 36 h 113"/>
              <a:gd name="T34" fmla="*/ 117 w 317"/>
              <a:gd name="T35" fmla="*/ 36 h 113"/>
              <a:gd name="T36" fmla="*/ 86 w 317"/>
              <a:gd name="T37" fmla="*/ 67 h 113"/>
              <a:gd name="T38" fmla="*/ 86 w 317"/>
              <a:gd name="T3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7" h="113">
                <a:moveTo>
                  <a:pt x="86" y="112"/>
                </a:moveTo>
                <a:cubicBezTo>
                  <a:pt x="62" y="112"/>
                  <a:pt x="39" y="113"/>
                  <a:pt x="16" y="112"/>
                </a:cubicBezTo>
                <a:cubicBezTo>
                  <a:pt x="7" y="112"/>
                  <a:pt x="0" y="103"/>
                  <a:pt x="0" y="92"/>
                </a:cubicBezTo>
                <a:cubicBezTo>
                  <a:pt x="0" y="82"/>
                  <a:pt x="7" y="73"/>
                  <a:pt x="17" y="73"/>
                </a:cubicBezTo>
                <a:cubicBezTo>
                  <a:pt x="27" y="73"/>
                  <a:pt x="37" y="72"/>
                  <a:pt x="47" y="73"/>
                </a:cubicBezTo>
                <a:cubicBezTo>
                  <a:pt x="54" y="73"/>
                  <a:pt x="56" y="71"/>
                  <a:pt x="56" y="64"/>
                </a:cubicBezTo>
                <a:cubicBezTo>
                  <a:pt x="55" y="57"/>
                  <a:pt x="56" y="49"/>
                  <a:pt x="58" y="42"/>
                </a:cubicBezTo>
                <a:cubicBezTo>
                  <a:pt x="62" y="21"/>
                  <a:pt x="82" y="0"/>
                  <a:pt x="111" y="1"/>
                </a:cubicBezTo>
                <a:cubicBezTo>
                  <a:pt x="146" y="2"/>
                  <a:pt x="182" y="2"/>
                  <a:pt x="217" y="1"/>
                </a:cubicBezTo>
                <a:cubicBezTo>
                  <a:pt x="246" y="0"/>
                  <a:pt x="281" y="28"/>
                  <a:pt x="278" y="62"/>
                </a:cubicBezTo>
                <a:cubicBezTo>
                  <a:pt x="277" y="71"/>
                  <a:pt x="280" y="74"/>
                  <a:pt x="289" y="73"/>
                </a:cubicBezTo>
                <a:cubicBezTo>
                  <a:pt x="291" y="73"/>
                  <a:pt x="295" y="73"/>
                  <a:pt x="297" y="73"/>
                </a:cubicBezTo>
                <a:cubicBezTo>
                  <a:pt x="310" y="73"/>
                  <a:pt x="317" y="81"/>
                  <a:pt x="317" y="93"/>
                </a:cubicBezTo>
                <a:cubicBezTo>
                  <a:pt x="317" y="105"/>
                  <a:pt x="309" y="112"/>
                  <a:pt x="297" y="112"/>
                </a:cubicBezTo>
                <a:cubicBezTo>
                  <a:pt x="279" y="112"/>
                  <a:pt x="262" y="112"/>
                  <a:pt x="243" y="112"/>
                </a:cubicBezTo>
                <a:cubicBezTo>
                  <a:pt x="243" y="98"/>
                  <a:pt x="243" y="84"/>
                  <a:pt x="243" y="70"/>
                </a:cubicBezTo>
                <a:cubicBezTo>
                  <a:pt x="243" y="46"/>
                  <a:pt x="234" y="36"/>
                  <a:pt x="210" y="36"/>
                </a:cubicBezTo>
                <a:cubicBezTo>
                  <a:pt x="179" y="36"/>
                  <a:pt x="148" y="36"/>
                  <a:pt x="117" y="36"/>
                </a:cubicBezTo>
                <a:cubicBezTo>
                  <a:pt x="94" y="36"/>
                  <a:pt x="86" y="44"/>
                  <a:pt x="86" y="67"/>
                </a:cubicBezTo>
                <a:cubicBezTo>
                  <a:pt x="86" y="82"/>
                  <a:pt x="86" y="96"/>
                  <a:pt x="86" y="11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1">
            <a:extLst>
              <a:ext uri="{FF2B5EF4-FFF2-40B4-BE49-F238E27FC236}">
                <a16:creationId xmlns:a16="http://schemas.microsoft.com/office/drawing/2014/main" id="{57B536FE-69DB-4270-9FD3-DCA0A00AF671}"/>
              </a:ext>
            </a:extLst>
          </p:cNvPr>
          <p:cNvSpPr>
            <a:spLocks/>
          </p:cNvSpPr>
          <p:nvPr/>
        </p:nvSpPr>
        <p:spPr bwMode="auto">
          <a:xfrm>
            <a:off x="2558364" y="3526226"/>
            <a:ext cx="98425" cy="144463"/>
          </a:xfrm>
          <a:custGeom>
            <a:avLst/>
            <a:gdLst>
              <a:gd name="T0" fmla="*/ 0 w 76"/>
              <a:gd name="T1" fmla="*/ 0 h 113"/>
              <a:gd name="T2" fmla="*/ 75 w 76"/>
              <a:gd name="T3" fmla="*/ 0 h 113"/>
              <a:gd name="T4" fmla="*/ 75 w 76"/>
              <a:gd name="T5" fmla="*/ 81 h 113"/>
              <a:gd name="T6" fmla="*/ 37 w 76"/>
              <a:gd name="T7" fmla="*/ 113 h 113"/>
              <a:gd name="T8" fmla="*/ 0 w 76"/>
              <a:gd name="T9" fmla="*/ 77 h 113"/>
              <a:gd name="T10" fmla="*/ 0 w 76"/>
              <a:gd name="T11" fmla="*/ 0 h 113"/>
            </a:gdLst>
            <a:ahLst/>
            <a:cxnLst>
              <a:cxn ang="0">
                <a:pos x="T0" y="T1"/>
              </a:cxn>
              <a:cxn ang="0">
                <a:pos x="T2" y="T3"/>
              </a:cxn>
              <a:cxn ang="0">
                <a:pos x="T4" y="T5"/>
              </a:cxn>
              <a:cxn ang="0">
                <a:pos x="T6" y="T7"/>
              </a:cxn>
              <a:cxn ang="0">
                <a:pos x="T8" y="T9"/>
              </a:cxn>
              <a:cxn ang="0">
                <a:pos x="T10" y="T11"/>
              </a:cxn>
            </a:cxnLst>
            <a:rect l="0" t="0" r="r" b="b"/>
            <a:pathLst>
              <a:path w="76" h="113">
                <a:moveTo>
                  <a:pt x="0" y="0"/>
                </a:moveTo>
                <a:cubicBezTo>
                  <a:pt x="26" y="0"/>
                  <a:pt x="50" y="0"/>
                  <a:pt x="75" y="0"/>
                </a:cubicBezTo>
                <a:cubicBezTo>
                  <a:pt x="75" y="27"/>
                  <a:pt x="76" y="54"/>
                  <a:pt x="75" y="81"/>
                </a:cubicBezTo>
                <a:cubicBezTo>
                  <a:pt x="74" y="98"/>
                  <a:pt x="54" y="113"/>
                  <a:pt x="37" y="113"/>
                </a:cubicBezTo>
                <a:cubicBezTo>
                  <a:pt x="19" y="112"/>
                  <a:pt x="1" y="96"/>
                  <a:pt x="0" y="77"/>
                </a:cubicBezTo>
                <a:cubicBezTo>
                  <a:pt x="0" y="52"/>
                  <a:pt x="0" y="26"/>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2">
            <a:extLst>
              <a:ext uri="{FF2B5EF4-FFF2-40B4-BE49-F238E27FC236}">
                <a16:creationId xmlns:a16="http://schemas.microsoft.com/office/drawing/2014/main" id="{62BE902F-DEE6-45CE-A4B9-8B5FE62A3EF1}"/>
              </a:ext>
            </a:extLst>
          </p:cNvPr>
          <p:cNvSpPr>
            <a:spLocks/>
          </p:cNvSpPr>
          <p:nvPr/>
        </p:nvSpPr>
        <p:spPr bwMode="auto">
          <a:xfrm>
            <a:off x="9474625" y="3445070"/>
            <a:ext cx="285750" cy="320675"/>
          </a:xfrm>
          <a:custGeom>
            <a:avLst/>
            <a:gdLst>
              <a:gd name="T0" fmla="*/ 1 w 223"/>
              <a:gd name="T1" fmla="*/ 0 h 249"/>
              <a:gd name="T2" fmla="*/ 223 w 223"/>
              <a:gd name="T3" fmla="*/ 0 h 249"/>
              <a:gd name="T4" fmla="*/ 223 w 223"/>
              <a:gd name="T5" fmla="*/ 10 h 249"/>
              <a:gd name="T6" fmla="*/ 223 w 223"/>
              <a:gd name="T7" fmla="*/ 185 h 249"/>
              <a:gd name="T8" fmla="*/ 159 w 223"/>
              <a:gd name="T9" fmla="*/ 249 h 249"/>
              <a:gd name="T10" fmla="*/ 66 w 223"/>
              <a:gd name="T11" fmla="*/ 249 h 249"/>
              <a:gd name="T12" fmla="*/ 1 w 223"/>
              <a:gd name="T13" fmla="*/ 183 h 249"/>
              <a:gd name="T14" fmla="*/ 1 w 223"/>
              <a:gd name="T15" fmla="*/ 10 h 249"/>
              <a:gd name="T16" fmla="*/ 1 w 223"/>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 h="249">
                <a:moveTo>
                  <a:pt x="1" y="0"/>
                </a:moveTo>
                <a:cubicBezTo>
                  <a:pt x="76" y="0"/>
                  <a:pt x="149" y="0"/>
                  <a:pt x="223" y="0"/>
                </a:cubicBezTo>
                <a:cubicBezTo>
                  <a:pt x="223" y="3"/>
                  <a:pt x="223" y="7"/>
                  <a:pt x="223" y="10"/>
                </a:cubicBezTo>
                <a:cubicBezTo>
                  <a:pt x="223" y="68"/>
                  <a:pt x="223" y="126"/>
                  <a:pt x="223" y="185"/>
                </a:cubicBezTo>
                <a:cubicBezTo>
                  <a:pt x="223" y="223"/>
                  <a:pt x="197" y="249"/>
                  <a:pt x="159" y="249"/>
                </a:cubicBezTo>
                <a:cubicBezTo>
                  <a:pt x="128" y="249"/>
                  <a:pt x="97" y="249"/>
                  <a:pt x="66" y="249"/>
                </a:cubicBezTo>
                <a:cubicBezTo>
                  <a:pt x="31" y="249"/>
                  <a:pt x="0" y="220"/>
                  <a:pt x="1" y="183"/>
                </a:cubicBezTo>
                <a:cubicBezTo>
                  <a:pt x="2" y="126"/>
                  <a:pt x="1" y="68"/>
                  <a:pt x="1" y="10"/>
                </a:cubicBezTo>
                <a:cubicBezTo>
                  <a:pt x="1" y="7"/>
                  <a:pt x="1" y="4"/>
                  <a:pt x="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06076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81F4C71C-137E-48BE-880E-6BBA9177093F}"/>
              </a:ext>
            </a:extLst>
          </p:cNvPr>
          <p:cNvSpPr txBox="1"/>
          <p:nvPr/>
        </p:nvSpPr>
        <p:spPr>
          <a:xfrm>
            <a:off x="5704475" y="2908409"/>
            <a:ext cx="4569831" cy="400110"/>
          </a:xfrm>
          <a:prstGeom prst="rect">
            <a:avLst/>
          </a:prstGeom>
          <a:noFill/>
        </p:spPr>
        <p:txBody>
          <a:bodyPr wrap="square" rtlCol="0">
            <a:spAutoFit/>
          </a:bodyPr>
          <a:lstStyle/>
          <a:p>
            <a:r>
              <a:rPr lang="en-US" altLang="ko-KR" sz="2000" dirty="0"/>
              <a:t>Lorem ipsum dolor</a:t>
            </a:r>
          </a:p>
        </p:txBody>
      </p:sp>
      <p:sp>
        <p:nvSpPr>
          <p:cNvPr id="22" name="TextBox 21">
            <a:extLst>
              <a:ext uri="{FF2B5EF4-FFF2-40B4-BE49-F238E27FC236}">
                <a16:creationId xmlns:a16="http://schemas.microsoft.com/office/drawing/2014/main" id="{A08B9E5C-2554-40F8-9127-2CC8425C1F75}"/>
              </a:ext>
            </a:extLst>
          </p:cNvPr>
          <p:cNvSpPr txBox="1"/>
          <p:nvPr/>
        </p:nvSpPr>
        <p:spPr>
          <a:xfrm>
            <a:off x="5704475" y="3365554"/>
            <a:ext cx="4569832" cy="830997"/>
          </a:xfrm>
          <a:prstGeom prst="rect">
            <a:avLst/>
          </a:prstGeom>
          <a:noFill/>
        </p:spPr>
        <p:txBody>
          <a:bodyPr wrap="square" rtlCol="0">
            <a:spAutoFit/>
          </a:bodyPr>
          <a:lstStyle>
            <a:defPPr>
              <a:defRPr lang="ko-KR"/>
            </a:defPPr>
            <a:lvl1pPr>
              <a:defRPr sz="1100"/>
            </a:lvl1pPr>
          </a:lstStyle>
          <a:p>
            <a:r>
              <a:rPr lang="en-US" altLang="ko-KR" sz="1600" dirty="0"/>
              <a:t>Lorem ipsum dolor sit amet, consectetur adipiscing elit, sed do eiusmod tempor incididunt ut labore et dolore magna aliqua.</a:t>
            </a:r>
          </a:p>
        </p:txBody>
      </p:sp>
      <p:sp>
        <p:nvSpPr>
          <p:cNvPr id="29" name="TextBox 28">
            <a:extLst>
              <a:ext uri="{FF2B5EF4-FFF2-40B4-BE49-F238E27FC236}">
                <a16:creationId xmlns:a16="http://schemas.microsoft.com/office/drawing/2014/main" id="{D3FD80B7-6786-4CE6-B01F-9666988BACA9}"/>
              </a:ext>
            </a:extLst>
          </p:cNvPr>
          <p:cNvSpPr txBox="1"/>
          <p:nvPr/>
        </p:nvSpPr>
        <p:spPr>
          <a:xfrm>
            <a:off x="5704475" y="1236902"/>
            <a:ext cx="4927523" cy="1538883"/>
          </a:xfrm>
          <a:prstGeom prst="rect">
            <a:avLst/>
          </a:prstGeom>
          <a:noFill/>
        </p:spPr>
        <p:txBody>
          <a:bodyPr wrap="square" rtlCol="0">
            <a:spAutoFit/>
          </a:bodyPr>
          <a:lstStyle/>
          <a:p>
            <a:r>
              <a:rPr lang="en-US" altLang="ko-KR" sz="4000" dirty="0">
                <a:solidFill>
                  <a:srgbClr val="0070C0"/>
                </a:solidFill>
                <a:latin typeface="+mj-lt"/>
                <a:cs typeface="Arial" panose="020B0604020202020204" pitchFamily="34" charset="0"/>
              </a:rPr>
              <a:t>Insert your </a:t>
            </a:r>
            <a:r>
              <a:rPr lang="en-US" altLang="ko-KR" sz="5400" dirty="0">
                <a:latin typeface="+mj-lt"/>
                <a:cs typeface="Arial" panose="020B0604020202020204" pitchFamily="34" charset="0"/>
              </a:rPr>
              <a:t>headline</a:t>
            </a:r>
            <a:r>
              <a:rPr lang="en-US" altLang="ko-KR" sz="4000" dirty="0">
                <a:solidFill>
                  <a:srgbClr val="0070C0"/>
                </a:solidFill>
                <a:latin typeface="+mj-lt"/>
                <a:cs typeface="Arial" panose="020B0604020202020204" pitchFamily="34" charset="0"/>
              </a:rPr>
              <a:t> here</a:t>
            </a:r>
            <a:endParaRPr lang="ko-KR" altLang="en-US" sz="4000" dirty="0">
              <a:solidFill>
                <a:srgbClr val="0070C0"/>
              </a:solidFill>
              <a:latin typeface="+mj-lt"/>
              <a:cs typeface="Arial" panose="020B0604020202020204" pitchFamily="34" charset="0"/>
            </a:endParaRPr>
          </a:p>
        </p:txBody>
      </p:sp>
      <p:pic>
        <p:nvPicPr>
          <p:cNvPr id="17410" name="Picture 2" descr="hombre cargando bebe">
            <a:extLst>
              <a:ext uri="{FF2B5EF4-FFF2-40B4-BE49-F238E27FC236}">
                <a16:creationId xmlns:a16="http://schemas.microsoft.com/office/drawing/2014/main" id="{03E6F61A-1E1E-47F4-ABC5-162D559D9C5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332" r="1332"/>
          <a:stretch>
            <a:fillRect/>
          </a:stretch>
        </p:blipFill>
        <p:spPr bwMode="auto">
          <a:xfrm>
            <a:off x="625774" y="268013"/>
            <a:ext cx="4170917" cy="6427255"/>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83D05F81-9BD7-44AA-9AC4-3F7C1617602B}"/>
              </a:ext>
            </a:extLst>
          </p:cNvPr>
          <p:cNvSpPr txBox="1">
            <a:spLocks/>
          </p:cNvSpPr>
          <p:nvPr/>
        </p:nvSpPr>
        <p:spPr>
          <a:xfrm>
            <a:off x="5814291" y="4477161"/>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Free Template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6" name="Rectángulo 15">
            <a:extLst>
              <a:ext uri="{FF2B5EF4-FFF2-40B4-BE49-F238E27FC236}">
                <a16:creationId xmlns:a16="http://schemas.microsoft.com/office/drawing/2014/main" id="{799EA0F6-2721-49A7-AEB1-92153690C7C8}"/>
              </a:ext>
            </a:extLst>
          </p:cNvPr>
          <p:cNvSpPr/>
          <p:nvPr/>
        </p:nvSpPr>
        <p:spPr>
          <a:xfrm>
            <a:off x="0" y="6589987"/>
            <a:ext cx="11145049" cy="18479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41027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5680836" y="3392705"/>
            <a:ext cx="5873855" cy="1065934"/>
          </a:xfrm>
        </p:spPr>
        <p:txBody>
          <a:bodyPr>
            <a:normAutofit fontScale="90000"/>
          </a:bodyPr>
          <a:lstStyle/>
          <a:p>
            <a:r>
              <a:rPr lang="es-ES" dirty="0"/>
              <a:t>The Research</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subTitle" idx="1"/>
          </p:nvPr>
        </p:nvSpPr>
        <p:spPr>
          <a:xfrm>
            <a:off x="5814291" y="4512903"/>
            <a:ext cx="5708361" cy="585477"/>
          </a:xfrm>
        </p:spPr>
        <p:txBody>
          <a:bodyPr/>
          <a:lstStyle/>
          <a:p>
            <a:r>
              <a:rPr lang="es-ES" noProof="1"/>
              <a:t>What happened. </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5680075" y="2217823"/>
            <a:ext cx="5873750" cy="1066800"/>
          </a:xfrm>
        </p:spPr>
        <p:txBody>
          <a:bodyPr/>
          <a:lstStyle/>
          <a:p>
            <a:r>
              <a:rPr lang="es-ES" dirty="0"/>
              <a:t>4.</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5938277" y="4957608"/>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434" name="Picture 2" descr="hombre en pantalones cortos blancos de pie en la playa durante el día">
            <a:extLst>
              <a:ext uri="{FF2B5EF4-FFF2-40B4-BE49-F238E27FC236}">
                <a16:creationId xmlns:a16="http://schemas.microsoft.com/office/drawing/2014/main" id="{42D2923C-5293-435B-A564-2D637A913F92}"/>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24192" r="241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CC77EB72-AF4E-4B20-AAD1-C5385C4C909F}"/>
              </a:ext>
            </a:extLst>
          </p:cNvPr>
          <p:cNvSpPr txBox="1">
            <a:spLocks/>
          </p:cNvSpPr>
          <p:nvPr/>
        </p:nvSpPr>
        <p:spPr>
          <a:xfrm>
            <a:off x="5814291" y="4957608"/>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Free Template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4" name="Freeform 6">
            <a:extLst>
              <a:ext uri="{FF2B5EF4-FFF2-40B4-BE49-F238E27FC236}">
                <a16:creationId xmlns:a16="http://schemas.microsoft.com/office/drawing/2014/main" id="{20CECEAE-4CFB-46EC-A130-2FDF2A85BF9B}"/>
              </a:ext>
            </a:extLst>
          </p:cNvPr>
          <p:cNvSpPr>
            <a:spLocks noEditPoints="1"/>
          </p:cNvSpPr>
          <p:nvPr/>
        </p:nvSpPr>
        <p:spPr bwMode="auto">
          <a:xfrm>
            <a:off x="9426575" y="798513"/>
            <a:ext cx="2027238" cy="2032000"/>
          </a:xfrm>
          <a:custGeom>
            <a:avLst/>
            <a:gdLst>
              <a:gd name="T0" fmla="*/ 129 w 536"/>
              <a:gd name="T1" fmla="*/ 106 h 537"/>
              <a:gd name="T2" fmla="*/ 536 w 536"/>
              <a:gd name="T3" fmla="*/ 192 h 537"/>
              <a:gd name="T4" fmla="*/ 190 w 536"/>
              <a:gd name="T5" fmla="*/ 537 h 537"/>
              <a:gd name="T6" fmla="*/ 233 w 536"/>
              <a:gd name="T7" fmla="*/ 286 h 537"/>
              <a:gd name="T8" fmla="*/ 196 w 536"/>
              <a:gd name="T9" fmla="*/ 264 h 537"/>
              <a:gd name="T10" fmla="*/ 220 w 536"/>
              <a:gd name="T11" fmla="*/ 300 h 537"/>
              <a:gd name="T12" fmla="*/ 181 w 536"/>
              <a:gd name="T13" fmla="*/ 300 h 537"/>
              <a:gd name="T14" fmla="*/ 164 w 536"/>
              <a:gd name="T15" fmla="*/ 317 h 537"/>
              <a:gd name="T16" fmla="*/ 156 w 536"/>
              <a:gd name="T17" fmla="*/ 365 h 537"/>
              <a:gd name="T18" fmla="*/ 172 w 536"/>
              <a:gd name="T19" fmla="*/ 379 h 537"/>
              <a:gd name="T20" fmla="*/ 218 w 536"/>
              <a:gd name="T21" fmla="*/ 371 h 537"/>
              <a:gd name="T22" fmla="*/ 235 w 536"/>
              <a:gd name="T23" fmla="*/ 354 h 537"/>
              <a:gd name="T24" fmla="*/ 235 w 536"/>
              <a:gd name="T25" fmla="*/ 317 h 537"/>
              <a:gd name="T26" fmla="*/ 271 w 536"/>
              <a:gd name="T27" fmla="*/ 338 h 537"/>
              <a:gd name="T28" fmla="*/ 249 w 536"/>
              <a:gd name="T29" fmla="*/ 303 h 537"/>
              <a:gd name="T30" fmla="*/ 265 w 536"/>
              <a:gd name="T31" fmla="*/ 283 h 537"/>
              <a:gd name="T32" fmla="*/ 285 w 536"/>
              <a:gd name="T33" fmla="*/ 302 h 537"/>
              <a:gd name="T34" fmla="*/ 303 w 536"/>
              <a:gd name="T35" fmla="*/ 285 h 537"/>
              <a:gd name="T36" fmla="*/ 301 w 536"/>
              <a:gd name="T37" fmla="*/ 251 h 537"/>
              <a:gd name="T38" fmla="*/ 338 w 536"/>
              <a:gd name="T39" fmla="*/ 271 h 537"/>
              <a:gd name="T40" fmla="*/ 319 w 536"/>
              <a:gd name="T41" fmla="*/ 235 h 537"/>
              <a:gd name="T42" fmla="*/ 352 w 536"/>
              <a:gd name="T43" fmla="*/ 236 h 537"/>
              <a:gd name="T44" fmla="*/ 369 w 536"/>
              <a:gd name="T45" fmla="*/ 219 h 537"/>
              <a:gd name="T46" fmla="*/ 360 w 536"/>
              <a:gd name="T47" fmla="*/ 191 h 537"/>
              <a:gd name="T48" fmla="*/ 382 w 536"/>
              <a:gd name="T49" fmla="*/ 154 h 537"/>
              <a:gd name="T50" fmla="*/ 360 w 536"/>
              <a:gd name="T51" fmla="*/ 161 h 537"/>
              <a:gd name="T52" fmla="*/ 316 w 536"/>
              <a:gd name="T53" fmla="*/ 166 h 537"/>
              <a:gd name="T54" fmla="*/ 298 w 536"/>
              <a:gd name="T55" fmla="*/ 183 h 537"/>
              <a:gd name="T56" fmla="*/ 302 w 536"/>
              <a:gd name="T57" fmla="*/ 217 h 537"/>
              <a:gd name="T58" fmla="*/ 263 w 536"/>
              <a:gd name="T59" fmla="*/ 197 h 537"/>
              <a:gd name="T60" fmla="*/ 284 w 536"/>
              <a:gd name="T61" fmla="*/ 235 h 537"/>
              <a:gd name="T62" fmla="*/ 251 w 536"/>
              <a:gd name="T63" fmla="*/ 232 h 537"/>
              <a:gd name="T64" fmla="*/ 234 w 536"/>
              <a:gd name="T65" fmla="*/ 250 h 537"/>
              <a:gd name="T66" fmla="*/ 233 w 536"/>
              <a:gd name="T67" fmla="*/ 286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6" h="537">
                <a:moveTo>
                  <a:pt x="0" y="344"/>
                </a:moveTo>
                <a:cubicBezTo>
                  <a:pt x="22" y="253"/>
                  <a:pt x="59" y="170"/>
                  <a:pt x="129" y="106"/>
                </a:cubicBezTo>
                <a:cubicBezTo>
                  <a:pt x="190" y="50"/>
                  <a:pt x="263" y="19"/>
                  <a:pt x="342" y="0"/>
                </a:cubicBezTo>
                <a:cubicBezTo>
                  <a:pt x="371" y="101"/>
                  <a:pt x="436" y="164"/>
                  <a:pt x="536" y="192"/>
                </a:cubicBezTo>
                <a:cubicBezTo>
                  <a:pt x="516" y="275"/>
                  <a:pt x="484" y="352"/>
                  <a:pt x="423" y="415"/>
                </a:cubicBezTo>
                <a:cubicBezTo>
                  <a:pt x="358" y="481"/>
                  <a:pt x="278" y="516"/>
                  <a:pt x="190" y="537"/>
                </a:cubicBezTo>
                <a:cubicBezTo>
                  <a:pt x="162" y="438"/>
                  <a:pt x="100" y="373"/>
                  <a:pt x="0" y="344"/>
                </a:cubicBezTo>
                <a:close/>
                <a:moveTo>
                  <a:pt x="233" y="286"/>
                </a:moveTo>
                <a:cubicBezTo>
                  <a:pt x="227" y="280"/>
                  <a:pt x="221" y="273"/>
                  <a:pt x="214" y="266"/>
                </a:cubicBezTo>
                <a:cubicBezTo>
                  <a:pt x="207" y="260"/>
                  <a:pt x="201" y="259"/>
                  <a:pt x="196" y="264"/>
                </a:cubicBezTo>
                <a:cubicBezTo>
                  <a:pt x="191" y="271"/>
                  <a:pt x="194" y="276"/>
                  <a:pt x="199" y="281"/>
                </a:cubicBezTo>
                <a:cubicBezTo>
                  <a:pt x="206" y="288"/>
                  <a:pt x="213" y="294"/>
                  <a:pt x="220" y="300"/>
                </a:cubicBezTo>
                <a:cubicBezTo>
                  <a:pt x="213" y="307"/>
                  <a:pt x="207" y="313"/>
                  <a:pt x="200" y="320"/>
                </a:cubicBezTo>
                <a:cubicBezTo>
                  <a:pt x="194" y="313"/>
                  <a:pt x="188" y="306"/>
                  <a:pt x="181" y="300"/>
                </a:cubicBezTo>
                <a:cubicBezTo>
                  <a:pt x="175" y="293"/>
                  <a:pt x="168" y="292"/>
                  <a:pt x="163" y="298"/>
                </a:cubicBezTo>
                <a:cubicBezTo>
                  <a:pt x="157" y="303"/>
                  <a:pt x="157" y="310"/>
                  <a:pt x="164" y="317"/>
                </a:cubicBezTo>
                <a:cubicBezTo>
                  <a:pt x="171" y="323"/>
                  <a:pt x="177" y="330"/>
                  <a:pt x="185" y="337"/>
                </a:cubicBezTo>
                <a:cubicBezTo>
                  <a:pt x="175" y="347"/>
                  <a:pt x="166" y="356"/>
                  <a:pt x="156" y="365"/>
                </a:cubicBezTo>
                <a:cubicBezTo>
                  <a:pt x="151" y="370"/>
                  <a:pt x="148" y="375"/>
                  <a:pt x="154" y="382"/>
                </a:cubicBezTo>
                <a:cubicBezTo>
                  <a:pt x="158" y="387"/>
                  <a:pt x="165" y="386"/>
                  <a:pt x="172" y="379"/>
                </a:cubicBezTo>
                <a:cubicBezTo>
                  <a:pt x="180" y="370"/>
                  <a:pt x="189" y="361"/>
                  <a:pt x="199" y="351"/>
                </a:cubicBezTo>
                <a:cubicBezTo>
                  <a:pt x="206" y="358"/>
                  <a:pt x="212" y="365"/>
                  <a:pt x="218" y="371"/>
                </a:cubicBezTo>
                <a:cubicBezTo>
                  <a:pt x="224" y="377"/>
                  <a:pt x="232" y="377"/>
                  <a:pt x="237" y="372"/>
                </a:cubicBezTo>
                <a:cubicBezTo>
                  <a:pt x="242" y="367"/>
                  <a:pt x="242" y="360"/>
                  <a:pt x="235" y="354"/>
                </a:cubicBezTo>
                <a:cubicBezTo>
                  <a:pt x="229" y="347"/>
                  <a:pt x="222" y="342"/>
                  <a:pt x="216" y="337"/>
                </a:cubicBezTo>
                <a:cubicBezTo>
                  <a:pt x="224" y="329"/>
                  <a:pt x="229" y="323"/>
                  <a:pt x="235" y="317"/>
                </a:cubicBezTo>
                <a:cubicBezTo>
                  <a:pt x="241" y="323"/>
                  <a:pt x="248" y="330"/>
                  <a:pt x="254" y="336"/>
                </a:cubicBezTo>
                <a:cubicBezTo>
                  <a:pt x="260" y="342"/>
                  <a:pt x="266" y="343"/>
                  <a:pt x="271" y="338"/>
                </a:cubicBezTo>
                <a:cubicBezTo>
                  <a:pt x="277" y="332"/>
                  <a:pt x="274" y="326"/>
                  <a:pt x="269" y="321"/>
                </a:cubicBezTo>
                <a:cubicBezTo>
                  <a:pt x="262" y="315"/>
                  <a:pt x="256" y="309"/>
                  <a:pt x="249" y="303"/>
                </a:cubicBezTo>
                <a:cubicBezTo>
                  <a:pt x="253" y="299"/>
                  <a:pt x="255" y="296"/>
                  <a:pt x="257" y="294"/>
                </a:cubicBezTo>
                <a:cubicBezTo>
                  <a:pt x="260" y="290"/>
                  <a:pt x="263" y="286"/>
                  <a:pt x="265" y="283"/>
                </a:cubicBezTo>
                <a:cubicBezTo>
                  <a:pt x="268" y="285"/>
                  <a:pt x="268" y="285"/>
                  <a:pt x="268" y="285"/>
                </a:cubicBezTo>
                <a:cubicBezTo>
                  <a:pt x="274" y="291"/>
                  <a:pt x="280" y="296"/>
                  <a:pt x="285" y="302"/>
                </a:cubicBezTo>
                <a:cubicBezTo>
                  <a:pt x="292" y="309"/>
                  <a:pt x="299" y="310"/>
                  <a:pt x="305" y="304"/>
                </a:cubicBezTo>
                <a:cubicBezTo>
                  <a:pt x="310" y="299"/>
                  <a:pt x="310" y="291"/>
                  <a:pt x="303" y="285"/>
                </a:cubicBezTo>
                <a:cubicBezTo>
                  <a:pt x="297" y="279"/>
                  <a:pt x="290" y="273"/>
                  <a:pt x="285" y="269"/>
                </a:cubicBezTo>
                <a:cubicBezTo>
                  <a:pt x="291" y="262"/>
                  <a:pt x="296" y="257"/>
                  <a:pt x="301" y="251"/>
                </a:cubicBezTo>
                <a:cubicBezTo>
                  <a:pt x="307" y="257"/>
                  <a:pt x="312" y="263"/>
                  <a:pt x="318" y="269"/>
                </a:cubicBezTo>
                <a:cubicBezTo>
                  <a:pt x="325" y="276"/>
                  <a:pt x="332" y="277"/>
                  <a:pt x="338" y="271"/>
                </a:cubicBezTo>
                <a:cubicBezTo>
                  <a:pt x="344" y="265"/>
                  <a:pt x="343" y="258"/>
                  <a:pt x="335" y="251"/>
                </a:cubicBezTo>
                <a:cubicBezTo>
                  <a:pt x="330" y="245"/>
                  <a:pt x="324" y="240"/>
                  <a:pt x="319" y="235"/>
                </a:cubicBezTo>
                <a:cubicBezTo>
                  <a:pt x="324" y="229"/>
                  <a:pt x="329" y="224"/>
                  <a:pt x="334" y="218"/>
                </a:cubicBezTo>
                <a:cubicBezTo>
                  <a:pt x="340" y="224"/>
                  <a:pt x="346" y="231"/>
                  <a:pt x="352" y="236"/>
                </a:cubicBezTo>
                <a:cubicBezTo>
                  <a:pt x="358" y="243"/>
                  <a:pt x="366" y="244"/>
                  <a:pt x="371" y="238"/>
                </a:cubicBezTo>
                <a:cubicBezTo>
                  <a:pt x="376" y="233"/>
                  <a:pt x="375" y="226"/>
                  <a:pt x="369" y="219"/>
                </a:cubicBezTo>
                <a:cubicBezTo>
                  <a:pt x="363" y="213"/>
                  <a:pt x="357" y="207"/>
                  <a:pt x="349" y="199"/>
                </a:cubicBezTo>
                <a:cubicBezTo>
                  <a:pt x="353" y="196"/>
                  <a:pt x="357" y="194"/>
                  <a:pt x="360" y="191"/>
                </a:cubicBezTo>
                <a:cubicBezTo>
                  <a:pt x="367" y="184"/>
                  <a:pt x="375" y="177"/>
                  <a:pt x="382" y="169"/>
                </a:cubicBezTo>
                <a:cubicBezTo>
                  <a:pt x="386" y="164"/>
                  <a:pt x="387" y="159"/>
                  <a:pt x="382" y="154"/>
                </a:cubicBezTo>
                <a:cubicBezTo>
                  <a:pt x="378" y="149"/>
                  <a:pt x="372" y="150"/>
                  <a:pt x="367" y="154"/>
                </a:cubicBezTo>
                <a:cubicBezTo>
                  <a:pt x="365" y="156"/>
                  <a:pt x="362" y="159"/>
                  <a:pt x="360" y="161"/>
                </a:cubicBezTo>
                <a:cubicBezTo>
                  <a:pt x="352" y="169"/>
                  <a:pt x="344" y="177"/>
                  <a:pt x="336" y="186"/>
                </a:cubicBezTo>
                <a:cubicBezTo>
                  <a:pt x="328" y="178"/>
                  <a:pt x="322" y="172"/>
                  <a:pt x="316" y="166"/>
                </a:cubicBezTo>
                <a:cubicBezTo>
                  <a:pt x="309" y="159"/>
                  <a:pt x="302" y="158"/>
                  <a:pt x="296" y="164"/>
                </a:cubicBezTo>
                <a:cubicBezTo>
                  <a:pt x="291" y="170"/>
                  <a:pt x="291" y="176"/>
                  <a:pt x="298" y="183"/>
                </a:cubicBezTo>
                <a:cubicBezTo>
                  <a:pt x="305" y="190"/>
                  <a:pt x="312" y="195"/>
                  <a:pt x="318" y="200"/>
                </a:cubicBezTo>
                <a:cubicBezTo>
                  <a:pt x="311" y="207"/>
                  <a:pt x="307" y="212"/>
                  <a:pt x="302" y="217"/>
                </a:cubicBezTo>
                <a:cubicBezTo>
                  <a:pt x="296" y="211"/>
                  <a:pt x="289" y="205"/>
                  <a:pt x="283" y="198"/>
                </a:cubicBezTo>
                <a:cubicBezTo>
                  <a:pt x="276" y="192"/>
                  <a:pt x="269" y="191"/>
                  <a:pt x="263" y="197"/>
                </a:cubicBezTo>
                <a:cubicBezTo>
                  <a:pt x="258" y="203"/>
                  <a:pt x="259" y="210"/>
                  <a:pt x="265" y="216"/>
                </a:cubicBezTo>
                <a:cubicBezTo>
                  <a:pt x="272" y="223"/>
                  <a:pt x="278" y="229"/>
                  <a:pt x="284" y="235"/>
                </a:cubicBezTo>
                <a:cubicBezTo>
                  <a:pt x="279" y="241"/>
                  <a:pt x="274" y="246"/>
                  <a:pt x="269" y="251"/>
                </a:cubicBezTo>
                <a:cubicBezTo>
                  <a:pt x="263" y="245"/>
                  <a:pt x="257" y="238"/>
                  <a:pt x="251" y="232"/>
                </a:cubicBezTo>
                <a:cubicBezTo>
                  <a:pt x="243" y="225"/>
                  <a:pt x="237" y="224"/>
                  <a:pt x="231" y="229"/>
                </a:cubicBezTo>
                <a:cubicBezTo>
                  <a:pt x="225" y="235"/>
                  <a:pt x="226" y="243"/>
                  <a:pt x="234" y="250"/>
                </a:cubicBezTo>
                <a:cubicBezTo>
                  <a:pt x="240" y="256"/>
                  <a:pt x="246" y="262"/>
                  <a:pt x="253" y="267"/>
                </a:cubicBezTo>
                <a:cubicBezTo>
                  <a:pt x="245" y="274"/>
                  <a:pt x="240" y="280"/>
                  <a:pt x="233" y="28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7">
            <a:extLst>
              <a:ext uri="{FF2B5EF4-FFF2-40B4-BE49-F238E27FC236}">
                <a16:creationId xmlns:a16="http://schemas.microsoft.com/office/drawing/2014/main" id="{6935ABD5-B391-4421-B7CE-3EA01068532D}"/>
              </a:ext>
            </a:extLst>
          </p:cNvPr>
          <p:cNvSpPr>
            <a:spLocks/>
          </p:cNvSpPr>
          <p:nvPr/>
        </p:nvSpPr>
        <p:spPr bwMode="auto">
          <a:xfrm>
            <a:off x="10875963" y="727076"/>
            <a:ext cx="657225" cy="646113"/>
          </a:xfrm>
          <a:custGeom>
            <a:avLst/>
            <a:gdLst>
              <a:gd name="T0" fmla="*/ 162 w 174"/>
              <a:gd name="T1" fmla="*/ 171 h 171"/>
              <a:gd name="T2" fmla="*/ 0 w 174"/>
              <a:gd name="T3" fmla="*/ 11 h 171"/>
              <a:gd name="T4" fmla="*/ 43 w 174"/>
              <a:gd name="T5" fmla="*/ 5 h 171"/>
              <a:gd name="T6" fmla="*/ 99 w 174"/>
              <a:gd name="T7" fmla="*/ 3 h 171"/>
              <a:gd name="T8" fmla="*/ 171 w 174"/>
              <a:gd name="T9" fmla="*/ 96 h 171"/>
              <a:gd name="T10" fmla="*/ 162 w 174"/>
              <a:gd name="T11" fmla="*/ 171 h 171"/>
            </a:gdLst>
            <a:ahLst/>
            <a:cxnLst>
              <a:cxn ang="0">
                <a:pos x="T0" y="T1"/>
              </a:cxn>
              <a:cxn ang="0">
                <a:pos x="T2" y="T3"/>
              </a:cxn>
              <a:cxn ang="0">
                <a:pos x="T4" y="T5"/>
              </a:cxn>
              <a:cxn ang="0">
                <a:pos x="T6" y="T7"/>
              </a:cxn>
              <a:cxn ang="0">
                <a:pos x="T8" y="T9"/>
              </a:cxn>
              <a:cxn ang="0">
                <a:pos x="T10" y="T11"/>
              </a:cxn>
            </a:cxnLst>
            <a:rect l="0" t="0" r="r" b="b"/>
            <a:pathLst>
              <a:path w="174" h="171">
                <a:moveTo>
                  <a:pt x="162" y="171"/>
                </a:moveTo>
                <a:cubicBezTo>
                  <a:pt x="79" y="153"/>
                  <a:pt x="14" y="81"/>
                  <a:pt x="0" y="11"/>
                </a:cubicBezTo>
                <a:cubicBezTo>
                  <a:pt x="14" y="9"/>
                  <a:pt x="28" y="6"/>
                  <a:pt x="43" y="5"/>
                </a:cubicBezTo>
                <a:cubicBezTo>
                  <a:pt x="62" y="3"/>
                  <a:pt x="81" y="0"/>
                  <a:pt x="99" y="3"/>
                </a:cubicBezTo>
                <a:cubicBezTo>
                  <a:pt x="144" y="11"/>
                  <a:pt x="174" y="51"/>
                  <a:pt x="171" y="96"/>
                </a:cubicBezTo>
                <a:cubicBezTo>
                  <a:pt x="169" y="121"/>
                  <a:pt x="165" y="146"/>
                  <a:pt x="162" y="17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A9C163E7-10EC-4221-93DD-69750C11DA5A}"/>
              </a:ext>
            </a:extLst>
          </p:cNvPr>
          <p:cNvSpPr>
            <a:spLocks/>
          </p:cNvSpPr>
          <p:nvPr/>
        </p:nvSpPr>
        <p:spPr bwMode="auto">
          <a:xfrm>
            <a:off x="9363075" y="2251076"/>
            <a:ext cx="627063" cy="654050"/>
          </a:xfrm>
          <a:custGeom>
            <a:avLst/>
            <a:gdLst>
              <a:gd name="T0" fmla="*/ 7 w 166"/>
              <a:gd name="T1" fmla="*/ 0 h 173"/>
              <a:gd name="T2" fmla="*/ 166 w 166"/>
              <a:gd name="T3" fmla="*/ 161 h 173"/>
              <a:gd name="T4" fmla="*/ 73 w 166"/>
              <a:gd name="T5" fmla="*/ 168 h 173"/>
              <a:gd name="T6" fmla="*/ 0 w 166"/>
              <a:gd name="T7" fmla="*/ 88 h 173"/>
              <a:gd name="T8" fmla="*/ 7 w 166"/>
              <a:gd name="T9" fmla="*/ 0 h 173"/>
            </a:gdLst>
            <a:ahLst/>
            <a:cxnLst>
              <a:cxn ang="0">
                <a:pos x="T0" y="T1"/>
              </a:cxn>
              <a:cxn ang="0">
                <a:pos x="T2" y="T3"/>
              </a:cxn>
              <a:cxn ang="0">
                <a:pos x="T4" y="T5"/>
              </a:cxn>
              <a:cxn ang="0">
                <a:pos x="T6" y="T7"/>
              </a:cxn>
              <a:cxn ang="0">
                <a:pos x="T8" y="T9"/>
              </a:cxn>
            </a:cxnLst>
            <a:rect l="0" t="0" r="r" b="b"/>
            <a:pathLst>
              <a:path w="166" h="173">
                <a:moveTo>
                  <a:pt x="7" y="0"/>
                </a:moveTo>
                <a:cubicBezTo>
                  <a:pt x="92" y="19"/>
                  <a:pt x="153" y="94"/>
                  <a:pt x="166" y="161"/>
                </a:cubicBezTo>
                <a:cubicBezTo>
                  <a:pt x="135" y="165"/>
                  <a:pt x="105" y="173"/>
                  <a:pt x="73" y="168"/>
                </a:cubicBezTo>
                <a:cubicBezTo>
                  <a:pt x="34" y="163"/>
                  <a:pt x="1" y="128"/>
                  <a:pt x="0" y="88"/>
                </a:cubicBezTo>
                <a:cubicBezTo>
                  <a:pt x="0" y="59"/>
                  <a:pt x="4" y="30"/>
                  <a:pt x="7"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423028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5680836" y="2710780"/>
            <a:ext cx="5873855" cy="1065934"/>
          </a:xfrm>
        </p:spPr>
        <p:txBody>
          <a:bodyPr>
            <a:normAutofit fontScale="90000"/>
          </a:bodyPr>
          <a:lstStyle/>
          <a:p>
            <a:r>
              <a:rPr lang="es-ES" dirty="0"/>
              <a:t>Proposed future Research</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subTitle" idx="1"/>
          </p:nvPr>
        </p:nvSpPr>
        <p:spPr>
          <a:xfrm>
            <a:off x="5680364" y="4544519"/>
            <a:ext cx="5708361" cy="470202"/>
          </a:xfrm>
        </p:spPr>
        <p:txBody>
          <a:bodyPr/>
          <a:lstStyle/>
          <a:p>
            <a:r>
              <a:rPr lang="es-ES" noProof="1"/>
              <a:t>Lessons Learned and Mistakes Corrected.</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5680075" y="1535898"/>
            <a:ext cx="5873750" cy="1066800"/>
          </a:xfrm>
        </p:spPr>
        <p:txBody>
          <a:bodyPr/>
          <a:lstStyle/>
          <a:p>
            <a:r>
              <a:rPr lang="es-ES" dirty="0"/>
              <a:t>5.</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5819457" y="5181888"/>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9458" name="Picture 2" descr="hombre sujetando la cabeza de un niño">
            <a:extLst>
              <a:ext uri="{FF2B5EF4-FFF2-40B4-BE49-F238E27FC236}">
                <a16:creationId xmlns:a16="http://schemas.microsoft.com/office/drawing/2014/main" id="{F3FB0B4D-0CD4-49D4-B934-71EA660BC27F}"/>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1635" r="163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9500C463-35F6-4C27-B1FD-490530F43B67}"/>
              </a:ext>
            </a:extLst>
          </p:cNvPr>
          <p:cNvSpPr txBox="1">
            <a:spLocks/>
          </p:cNvSpPr>
          <p:nvPr/>
        </p:nvSpPr>
        <p:spPr>
          <a:xfrm>
            <a:off x="5814291" y="5154420"/>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Free Template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1" name="Franja diagonal 10">
            <a:extLst>
              <a:ext uri="{FF2B5EF4-FFF2-40B4-BE49-F238E27FC236}">
                <a16:creationId xmlns:a16="http://schemas.microsoft.com/office/drawing/2014/main" id="{727B0985-D782-4D3A-A6BB-08164655AA12}"/>
              </a:ext>
            </a:extLst>
          </p:cNvPr>
          <p:cNvSpPr/>
          <p:nvPr/>
        </p:nvSpPr>
        <p:spPr>
          <a:xfrm>
            <a:off x="-1" y="0"/>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Freeform 6">
            <a:extLst>
              <a:ext uri="{FF2B5EF4-FFF2-40B4-BE49-F238E27FC236}">
                <a16:creationId xmlns:a16="http://schemas.microsoft.com/office/drawing/2014/main" id="{4F2F7A6A-3804-4BC4-8585-027661E5AAD2}"/>
              </a:ext>
            </a:extLst>
          </p:cNvPr>
          <p:cNvSpPr>
            <a:spLocks noEditPoints="1"/>
          </p:cNvSpPr>
          <p:nvPr/>
        </p:nvSpPr>
        <p:spPr bwMode="auto">
          <a:xfrm>
            <a:off x="7305675" y="531813"/>
            <a:ext cx="1328738" cy="1284287"/>
          </a:xfrm>
          <a:custGeom>
            <a:avLst/>
            <a:gdLst>
              <a:gd name="T0" fmla="*/ 241 w 241"/>
              <a:gd name="T1" fmla="*/ 2 h 231"/>
              <a:gd name="T2" fmla="*/ 241 w 241"/>
              <a:gd name="T3" fmla="*/ 229 h 231"/>
              <a:gd name="T4" fmla="*/ 223 w 241"/>
              <a:gd name="T5" fmla="*/ 231 h 231"/>
              <a:gd name="T6" fmla="*/ 63 w 241"/>
              <a:gd name="T7" fmla="*/ 231 h 231"/>
              <a:gd name="T8" fmla="*/ 6 w 241"/>
              <a:gd name="T9" fmla="*/ 182 h 231"/>
              <a:gd name="T10" fmla="*/ 13 w 241"/>
              <a:gd name="T11" fmla="*/ 126 h 231"/>
              <a:gd name="T12" fmla="*/ 13 w 241"/>
              <a:gd name="T13" fmla="*/ 106 h 231"/>
              <a:gd name="T14" fmla="*/ 6 w 241"/>
              <a:gd name="T15" fmla="*/ 49 h 231"/>
              <a:gd name="T16" fmla="*/ 63 w 241"/>
              <a:gd name="T17" fmla="*/ 0 h 231"/>
              <a:gd name="T18" fmla="*/ 235 w 241"/>
              <a:gd name="T19" fmla="*/ 1 h 231"/>
              <a:gd name="T20" fmla="*/ 241 w 241"/>
              <a:gd name="T21" fmla="*/ 2 h 231"/>
              <a:gd name="T22" fmla="*/ 95 w 241"/>
              <a:gd name="T23" fmla="*/ 116 h 231"/>
              <a:gd name="T24" fmla="*/ 67 w 241"/>
              <a:gd name="T25" fmla="*/ 94 h 231"/>
              <a:gd name="T26" fmla="*/ 49 w 241"/>
              <a:gd name="T27" fmla="*/ 117 h 231"/>
              <a:gd name="T28" fmla="*/ 68 w 241"/>
              <a:gd name="T29" fmla="*/ 139 h 231"/>
              <a:gd name="T30" fmla="*/ 95 w 241"/>
              <a:gd name="T31" fmla="*/ 116 h 231"/>
              <a:gd name="T32" fmla="*/ 203 w 241"/>
              <a:gd name="T33" fmla="*/ 117 h 231"/>
              <a:gd name="T34" fmla="*/ 179 w 241"/>
              <a:gd name="T35" fmla="*/ 93 h 231"/>
              <a:gd name="T36" fmla="*/ 156 w 241"/>
              <a:gd name="T37" fmla="*/ 116 h 231"/>
              <a:gd name="T38" fmla="*/ 178 w 241"/>
              <a:gd name="T39" fmla="*/ 139 h 231"/>
              <a:gd name="T40" fmla="*/ 203 w 241"/>
              <a:gd name="T41" fmla="*/ 11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1" h="231">
                <a:moveTo>
                  <a:pt x="241" y="2"/>
                </a:moveTo>
                <a:cubicBezTo>
                  <a:pt x="241" y="78"/>
                  <a:pt x="241" y="153"/>
                  <a:pt x="241" y="229"/>
                </a:cubicBezTo>
                <a:cubicBezTo>
                  <a:pt x="234" y="230"/>
                  <a:pt x="229" y="231"/>
                  <a:pt x="223" y="231"/>
                </a:cubicBezTo>
                <a:cubicBezTo>
                  <a:pt x="170" y="231"/>
                  <a:pt x="116" y="231"/>
                  <a:pt x="63" y="231"/>
                </a:cubicBezTo>
                <a:cubicBezTo>
                  <a:pt x="31" y="231"/>
                  <a:pt x="9" y="214"/>
                  <a:pt x="6" y="182"/>
                </a:cubicBezTo>
                <a:cubicBezTo>
                  <a:pt x="4" y="163"/>
                  <a:pt x="0" y="144"/>
                  <a:pt x="13" y="126"/>
                </a:cubicBezTo>
                <a:cubicBezTo>
                  <a:pt x="17" y="122"/>
                  <a:pt x="17" y="111"/>
                  <a:pt x="13" y="106"/>
                </a:cubicBezTo>
                <a:cubicBezTo>
                  <a:pt x="0" y="88"/>
                  <a:pt x="4" y="68"/>
                  <a:pt x="6" y="49"/>
                </a:cubicBezTo>
                <a:cubicBezTo>
                  <a:pt x="11" y="15"/>
                  <a:pt x="30" y="0"/>
                  <a:pt x="63" y="0"/>
                </a:cubicBezTo>
                <a:cubicBezTo>
                  <a:pt x="121" y="0"/>
                  <a:pt x="178" y="0"/>
                  <a:pt x="235" y="1"/>
                </a:cubicBezTo>
                <a:cubicBezTo>
                  <a:pt x="236" y="1"/>
                  <a:pt x="238" y="1"/>
                  <a:pt x="241" y="2"/>
                </a:cubicBezTo>
                <a:close/>
                <a:moveTo>
                  <a:pt x="95" y="116"/>
                </a:moveTo>
                <a:cubicBezTo>
                  <a:pt x="83" y="105"/>
                  <a:pt x="74" y="93"/>
                  <a:pt x="67" y="94"/>
                </a:cubicBezTo>
                <a:cubicBezTo>
                  <a:pt x="60" y="95"/>
                  <a:pt x="51" y="108"/>
                  <a:pt x="49" y="117"/>
                </a:cubicBezTo>
                <a:cubicBezTo>
                  <a:pt x="46" y="129"/>
                  <a:pt x="55" y="141"/>
                  <a:pt x="68" y="139"/>
                </a:cubicBezTo>
                <a:cubicBezTo>
                  <a:pt x="76" y="137"/>
                  <a:pt x="83" y="126"/>
                  <a:pt x="95" y="116"/>
                </a:cubicBezTo>
                <a:close/>
                <a:moveTo>
                  <a:pt x="203" y="117"/>
                </a:moveTo>
                <a:cubicBezTo>
                  <a:pt x="201" y="103"/>
                  <a:pt x="194" y="93"/>
                  <a:pt x="179" y="93"/>
                </a:cubicBezTo>
                <a:cubicBezTo>
                  <a:pt x="166" y="93"/>
                  <a:pt x="157" y="102"/>
                  <a:pt x="156" y="116"/>
                </a:cubicBezTo>
                <a:cubicBezTo>
                  <a:pt x="156" y="130"/>
                  <a:pt x="164" y="139"/>
                  <a:pt x="178" y="139"/>
                </a:cubicBezTo>
                <a:cubicBezTo>
                  <a:pt x="192" y="140"/>
                  <a:pt x="201" y="132"/>
                  <a:pt x="203" y="11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7">
            <a:extLst>
              <a:ext uri="{FF2B5EF4-FFF2-40B4-BE49-F238E27FC236}">
                <a16:creationId xmlns:a16="http://schemas.microsoft.com/office/drawing/2014/main" id="{73D785D3-CFA1-450D-9F10-57374B87A6C2}"/>
              </a:ext>
            </a:extLst>
          </p:cNvPr>
          <p:cNvSpPr>
            <a:spLocks noEditPoints="1"/>
          </p:cNvSpPr>
          <p:nvPr/>
        </p:nvSpPr>
        <p:spPr bwMode="auto">
          <a:xfrm>
            <a:off x="10696575" y="531813"/>
            <a:ext cx="1252538" cy="1279525"/>
          </a:xfrm>
          <a:custGeom>
            <a:avLst/>
            <a:gdLst>
              <a:gd name="T0" fmla="*/ 6 w 227"/>
              <a:gd name="T1" fmla="*/ 230 h 230"/>
              <a:gd name="T2" fmla="*/ 6 w 227"/>
              <a:gd name="T3" fmla="*/ 164 h 230"/>
              <a:gd name="T4" fmla="*/ 7 w 227"/>
              <a:gd name="T5" fmla="*/ 1 h 230"/>
              <a:gd name="T6" fmla="*/ 25 w 227"/>
              <a:gd name="T7" fmla="*/ 0 h 230"/>
              <a:gd name="T8" fmla="*/ 165 w 227"/>
              <a:gd name="T9" fmla="*/ 0 h 230"/>
              <a:gd name="T10" fmla="*/ 217 w 227"/>
              <a:gd name="T11" fmla="*/ 40 h 230"/>
              <a:gd name="T12" fmla="*/ 212 w 227"/>
              <a:gd name="T13" fmla="*/ 105 h 230"/>
              <a:gd name="T14" fmla="*/ 212 w 227"/>
              <a:gd name="T15" fmla="*/ 127 h 230"/>
              <a:gd name="T16" fmla="*/ 213 w 227"/>
              <a:gd name="T17" fmla="*/ 202 h 230"/>
              <a:gd name="T18" fmla="*/ 177 w 227"/>
              <a:gd name="T19" fmla="*/ 229 h 230"/>
              <a:gd name="T20" fmla="*/ 6 w 227"/>
              <a:gd name="T21" fmla="*/ 230 h 230"/>
              <a:gd name="T22" fmla="*/ 194 w 227"/>
              <a:gd name="T23" fmla="*/ 116 h 230"/>
              <a:gd name="T24" fmla="*/ 166 w 227"/>
              <a:gd name="T25" fmla="*/ 94 h 230"/>
              <a:gd name="T26" fmla="*/ 148 w 227"/>
              <a:gd name="T27" fmla="*/ 116 h 230"/>
              <a:gd name="T28" fmla="*/ 166 w 227"/>
              <a:gd name="T29" fmla="*/ 138 h 230"/>
              <a:gd name="T30" fmla="*/ 194 w 227"/>
              <a:gd name="T31" fmla="*/ 116 h 230"/>
              <a:gd name="T32" fmla="*/ 71 w 227"/>
              <a:gd name="T33" fmla="*/ 141 h 230"/>
              <a:gd name="T34" fmla="*/ 88 w 227"/>
              <a:gd name="T35" fmla="*/ 117 h 230"/>
              <a:gd name="T36" fmla="*/ 65 w 227"/>
              <a:gd name="T37" fmla="*/ 93 h 230"/>
              <a:gd name="T38" fmla="*/ 42 w 227"/>
              <a:gd name="T39" fmla="*/ 115 h 230"/>
              <a:gd name="T40" fmla="*/ 71 w 227"/>
              <a:gd name="T41" fmla="*/ 141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30">
                <a:moveTo>
                  <a:pt x="6" y="230"/>
                </a:moveTo>
                <a:cubicBezTo>
                  <a:pt x="6" y="206"/>
                  <a:pt x="3" y="184"/>
                  <a:pt x="6" y="164"/>
                </a:cubicBezTo>
                <a:cubicBezTo>
                  <a:pt x="14" y="110"/>
                  <a:pt x="0" y="57"/>
                  <a:pt x="7" y="1"/>
                </a:cubicBezTo>
                <a:cubicBezTo>
                  <a:pt x="13" y="1"/>
                  <a:pt x="19" y="0"/>
                  <a:pt x="25" y="0"/>
                </a:cubicBezTo>
                <a:cubicBezTo>
                  <a:pt x="72" y="0"/>
                  <a:pt x="118" y="0"/>
                  <a:pt x="165" y="0"/>
                </a:cubicBezTo>
                <a:cubicBezTo>
                  <a:pt x="193" y="0"/>
                  <a:pt x="211" y="12"/>
                  <a:pt x="217" y="40"/>
                </a:cubicBezTo>
                <a:cubicBezTo>
                  <a:pt x="222" y="61"/>
                  <a:pt x="227" y="84"/>
                  <a:pt x="212" y="105"/>
                </a:cubicBezTo>
                <a:cubicBezTo>
                  <a:pt x="209" y="110"/>
                  <a:pt x="209" y="122"/>
                  <a:pt x="212" y="127"/>
                </a:cubicBezTo>
                <a:cubicBezTo>
                  <a:pt x="227" y="152"/>
                  <a:pt x="222" y="177"/>
                  <a:pt x="213" y="202"/>
                </a:cubicBezTo>
                <a:cubicBezTo>
                  <a:pt x="207" y="217"/>
                  <a:pt x="195" y="229"/>
                  <a:pt x="177" y="229"/>
                </a:cubicBezTo>
                <a:cubicBezTo>
                  <a:pt x="120" y="230"/>
                  <a:pt x="64" y="230"/>
                  <a:pt x="6" y="230"/>
                </a:cubicBezTo>
                <a:close/>
                <a:moveTo>
                  <a:pt x="194" y="116"/>
                </a:moveTo>
                <a:cubicBezTo>
                  <a:pt x="182" y="106"/>
                  <a:pt x="173" y="93"/>
                  <a:pt x="166" y="94"/>
                </a:cubicBezTo>
                <a:cubicBezTo>
                  <a:pt x="159" y="96"/>
                  <a:pt x="148" y="108"/>
                  <a:pt x="148" y="116"/>
                </a:cubicBezTo>
                <a:cubicBezTo>
                  <a:pt x="148" y="124"/>
                  <a:pt x="159" y="137"/>
                  <a:pt x="166" y="138"/>
                </a:cubicBezTo>
                <a:cubicBezTo>
                  <a:pt x="173" y="139"/>
                  <a:pt x="182" y="127"/>
                  <a:pt x="194" y="116"/>
                </a:cubicBezTo>
                <a:close/>
                <a:moveTo>
                  <a:pt x="71" y="141"/>
                </a:moveTo>
                <a:cubicBezTo>
                  <a:pt x="76" y="134"/>
                  <a:pt x="86" y="126"/>
                  <a:pt x="88" y="117"/>
                </a:cubicBezTo>
                <a:cubicBezTo>
                  <a:pt x="90" y="103"/>
                  <a:pt x="80" y="93"/>
                  <a:pt x="65" y="93"/>
                </a:cubicBezTo>
                <a:cubicBezTo>
                  <a:pt x="51" y="93"/>
                  <a:pt x="42" y="102"/>
                  <a:pt x="42" y="115"/>
                </a:cubicBezTo>
                <a:cubicBezTo>
                  <a:pt x="41" y="130"/>
                  <a:pt x="51" y="138"/>
                  <a:pt x="71" y="14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EBE47501-3A40-4729-AEDD-A3B029955937}"/>
              </a:ext>
            </a:extLst>
          </p:cNvPr>
          <p:cNvSpPr>
            <a:spLocks/>
          </p:cNvSpPr>
          <p:nvPr/>
        </p:nvSpPr>
        <p:spPr bwMode="auto">
          <a:xfrm>
            <a:off x="8932863" y="631825"/>
            <a:ext cx="1466850" cy="1123950"/>
          </a:xfrm>
          <a:custGeom>
            <a:avLst/>
            <a:gdLst>
              <a:gd name="T0" fmla="*/ 261 w 266"/>
              <a:gd name="T1" fmla="*/ 119 h 202"/>
              <a:gd name="T2" fmla="*/ 206 w 266"/>
              <a:gd name="T3" fmla="*/ 186 h 202"/>
              <a:gd name="T4" fmla="*/ 36 w 266"/>
              <a:gd name="T5" fmla="*/ 186 h 202"/>
              <a:gd name="T6" fmla="*/ 10 w 266"/>
              <a:gd name="T7" fmla="*/ 160 h 202"/>
              <a:gd name="T8" fmla="*/ 22 w 266"/>
              <a:gd name="T9" fmla="*/ 108 h 202"/>
              <a:gd name="T10" fmla="*/ 19 w 266"/>
              <a:gd name="T11" fmla="*/ 83 h 202"/>
              <a:gd name="T12" fmla="*/ 12 w 266"/>
              <a:gd name="T13" fmla="*/ 9 h 202"/>
              <a:gd name="T14" fmla="*/ 30 w 266"/>
              <a:gd name="T15" fmla="*/ 1 h 202"/>
              <a:gd name="T16" fmla="*/ 243 w 266"/>
              <a:gd name="T17" fmla="*/ 1 h 202"/>
              <a:gd name="T18" fmla="*/ 261 w 266"/>
              <a:gd name="T19" fmla="*/ 16 h 202"/>
              <a:gd name="T20" fmla="*/ 262 w 266"/>
              <a:gd name="T21" fmla="*/ 78 h 202"/>
              <a:gd name="T22" fmla="*/ 159 w 266"/>
              <a:gd name="T23" fmla="*/ 78 h 202"/>
              <a:gd name="T24" fmla="*/ 145 w 266"/>
              <a:gd name="T25" fmla="*/ 78 h 202"/>
              <a:gd name="T26" fmla="*/ 122 w 266"/>
              <a:gd name="T27" fmla="*/ 99 h 202"/>
              <a:gd name="T28" fmla="*/ 144 w 266"/>
              <a:gd name="T29" fmla="*/ 119 h 202"/>
              <a:gd name="T30" fmla="*/ 238 w 266"/>
              <a:gd name="T31" fmla="*/ 119 h 202"/>
              <a:gd name="T32" fmla="*/ 261 w 266"/>
              <a:gd name="T33" fmla="*/ 11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202">
                <a:moveTo>
                  <a:pt x="261" y="119"/>
                </a:moveTo>
                <a:cubicBezTo>
                  <a:pt x="266" y="202"/>
                  <a:pt x="265" y="185"/>
                  <a:pt x="206" y="186"/>
                </a:cubicBezTo>
                <a:cubicBezTo>
                  <a:pt x="149" y="187"/>
                  <a:pt x="93" y="186"/>
                  <a:pt x="36" y="186"/>
                </a:cubicBezTo>
                <a:cubicBezTo>
                  <a:pt x="13" y="186"/>
                  <a:pt x="10" y="183"/>
                  <a:pt x="10" y="160"/>
                </a:cubicBezTo>
                <a:cubicBezTo>
                  <a:pt x="10" y="142"/>
                  <a:pt x="6" y="123"/>
                  <a:pt x="22" y="108"/>
                </a:cubicBezTo>
                <a:cubicBezTo>
                  <a:pt x="26" y="105"/>
                  <a:pt x="24" y="89"/>
                  <a:pt x="19" y="83"/>
                </a:cubicBezTo>
                <a:cubicBezTo>
                  <a:pt x="0" y="60"/>
                  <a:pt x="13" y="34"/>
                  <a:pt x="12" y="9"/>
                </a:cubicBezTo>
                <a:cubicBezTo>
                  <a:pt x="12" y="7"/>
                  <a:pt x="23" y="1"/>
                  <a:pt x="30" y="1"/>
                </a:cubicBezTo>
                <a:cubicBezTo>
                  <a:pt x="101" y="0"/>
                  <a:pt x="172" y="0"/>
                  <a:pt x="243" y="1"/>
                </a:cubicBezTo>
                <a:cubicBezTo>
                  <a:pt x="250" y="1"/>
                  <a:pt x="261" y="10"/>
                  <a:pt x="261" y="16"/>
                </a:cubicBezTo>
                <a:cubicBezTo>
                  <a:pt x="264" y="36"/>
                  <a:pt x="262" y="56"/>
                  <a:pt x="262" y="78"/>
                </a:cubicBezTo>
                <a:cubicBezTo>
                  <a:pt x="226" y="78"/>
                  <a:pt x="193" y="78"/>
                  <a:pt x="159" y="78"/>
                </a:cubicBezTo>
                <a:cubicBezTo>
                  <a:pt x="154" y="78"/>
                  <a:pt x="150" y="78"/>
                  <a:pt x="145" y="78"/>
                </a:cubicBezTo>
                <a:cubicBezTo>
                  <a:pt x="131" y="78"/>
                  <a:pt x="121" y="84"/>
                  <a:pt x="122" y="99"/>
                </a:cubicBezTo>
                <a:cubicBezTo>
                  <a:pt x="122" y="113"/>
                  <a:pt x="131" y="119"/>
                  <a:pt x="144" y="119"/>
                </a:cubicBezTo>
                <a:cubicBezTo>
                  <a:pt x="176" y="119"/>
                  <a:pt x="207" y="119"/>
                  <a:pt x="238" y="119"/>
                </a:cubicBezTo>
                <a:cubicBezTo>
                  <a:pt x="245" y="119"/>
                  <a:pt x="253" y="119"/>
                  <a:pt x="261" y="11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9">
            <a:extLst>
              <a:ext uri="{FF2B5EF4-FFF2-40B4-BE49-F238E27FC236}">
                <a16:creationId xmlns:a16="http://schemas.microsoft.com/office/drawing/2014/main" id="{C4E90EC2-D64D-4D58-B9BD-9734DB61C2BA}"/>
              </a:ext>
            </a:extLst>
          </p:cNvPr>
          <p:cNvSpPr>
            <a:spLocks/>
          </p:cNvSpPr>
          <p:nvPr/>
        </p:nvSpPr>
        <p:spPr bwMode="auto">
          <a:xfrm>
            <a:off x="8734425" y="382588"/>
            <a:ext cx="1908175" cy="1544637"/>
          </a:xfrm>
          <a:custGeom>
            <a:avLst/>
            <a:gdLst>
              <a:gd name="T0" fmla="*/ 344 w 346"/>
              <a:gd name="T1" fmla="*/ 122 h 278"/>
              <a:gd name="T2" fmla="*/ 313 w 346"/>
              <a:gd name="T3" fmla="*/ 122 h 278"/>
              <a:gd name="T4" fmla="*/ 313 w 346"/>
              <a:gd name="T5" fmla="*/ 66 h 278"/>
              <a:gd name="T6" fmla="*/ 279 w 346"/>
              <a:gd name="T7" fmla="*/ 31 h 278"/>
              <a:gd name="T8" fmla="*/ 65 w 346"/>
              <a:gd name="T9" fmla="*/ 31 h 278"/>
              <a:gd name="T10" fmla="*/ 32 w 346"/>
              <a:gd name="T11" fmla="*/ 64 h 278"/>
              <a:gd name="T12" fmla="*/ 32 w 346"/>
              <a:gd name="T13" fmla="*/ 212 h 278"/>
              <a:gd name="T14" fmla="*/ 65 w 346"/>
              <a:gd name="T15" fmla="*/ 246 h 278"/>
              <a:gd name="T16" fmla="*/ 281 w 346"/>
              <a:gd name="T17" fmla="*/ 246 h 278"/>
              <a:gd name="T18" fmla="*/ 313 w 346"/>
              <a:gd name="T19" fmla="*/ 213 h 278"/>
              <a:gd name="T20" fmla="*/ 313 w 346"/>
              <a:gd name="T21" fmla="*/ 165 h 278"/>
              <a:gd name="T22" fmla="*/ 344 w 346"/>
              <a:gd name="T23" fmla="*/ 165 h 278"/>
              <a:gd name="T24" fmla="*/ 344 w 346"/>
              <a:gd name="T25" fmla="*/ 256 h 278"/>
              <a:gd name="T26" fmla="*/ 311 w 346"/>
              <a:gd name="T27" fmla="*/ 277 h 278"/>
              <a:gd name="T28" fmla="*/ 107 w 346"/>
              <a:gd name="T29" fmla="*/ 277 h 278"/>
              <a:gd name="T30" fmla="*/ 29 w 346"/>
              <a:gd name="T31" fmla="*/ 277 h 278"/>
              <a:gd name="T32" fmla="*/ 1 w 346"/>
              <a:gd name="T33" fmla="*/ 248 h 278"/>
              <a:gd name="T34" fmla="*/ 1 w 346"/>
              <a:gd name="T35" fmla="*/ 30 h 278"/>
              <a:gd name="T36" fmla="*/ 31 w 346"/>
              <a:gd name="T37" fmla="*/ 0 h 278"/>
              <a:gd name="T38" fmla="*/ 316 w 346"/>
              <a:gd name="T39" fmla="*/ 0 h 278"/>
              <a:gd name="T40" fmla="*/ 344 w 346"/>
              <a:gd name="T41" fmla="*/ 24 h 278"/>
              <a:gd name="T42" fmla="*/ 344 w 346"/>
              <a:gd name="T43" fmla="*/ 12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278">
                <a:moveTo>
                  <a:pt x="344" y="122"/>
                </a:moveTo>
                <a:cubicBezTo>
                  <a:pt x="333" y="122"/>
                  <a:pt x="325" y="122"/>
                  <a:pt x="313" y="122"/>
                </a:cubicBezTo>
                <a:cubicBezTo>
                  <a:pt x="313" y="103"/>
                  <a:pt x="314" y="84"/>
                  <a:pt x="313" y="66"/>
                </a:cubicBezTo>
                <a:cubicBezTo>
                  <a:pt x="313" y="42"/>
                  <a:pt x="303" y="31"/>
                  <a:pt x="279" y="31"/>
                </a:cubicBezTo>
                <a:cubicBezTo>
                  <a:pt x="208" y="31"/>
                  <a:pt x="137" y="31"/>
                  <a:pt x="65" y="31"/>
                </a:cubicBezTo>
                <a:cubicBezTo>
                  <a:pt x="43" y="31"/>
                  <a:pt x="32" y="42"/>
                  <a:pt x="32" y="64"/>
                </a:cubicBezTo>
                <a:cubicBezTo>
                  <a:pt x="31" y="113"/>
                  <a:pt x="31" y="163"/>
                  <a:pt x="32" y="212"/>
                </a:cubicBezTo>
                <a:cubicBezTo>
                  <a:pt x="32" y="234"/>
                  <a:pt x="42" y="245"/>
                  <a:pt x="65" y="246"/>
                </a:cubicBezTo>
                <a:cubicBezTo>
                  <a:pt x="137" y="246"/>
                  <a:pt x="209" y="246"/>
                  <a:pt x="281" y="246"/>
                </a:cubicBezTo>
                <a:cubicBezTo>
                  <a:pt x="302" y="246"/>
                  <a:pt x="312" y="234"/>
                  <a:pt x="313" y="213"/>
                </a:cubicBezTo>
                <a:cubicBezTo>
                  <a:pt x="314" y="197"/>
                  <a:pt x="313" y="182"/>
                  <a:pt x="313" y="165"/>
                </a:cubicBezTo>
                <a:cubicBezTo>
                  <a:pt x="325" y="165"/>
                  <a:pt x="334" y="165"/>
                  <a:pt x="344" y="165"/>
                </a:cubicBezTo>
                <a:cubicBezTo>
                  <a:pt x="344" y="196"/>
                  <a:pt x="346" y="226"/>
                  <a:pt x="344" y="256"/>
                </a:cubicBezTo>
                <a:cubicBezTo>
                  <a:pt x="343" y="274"/>
                  <a:pt x="327" y="277"/>
                  <a:pt x="311" y="277"/>
                </a:cubicBezTo>
                <a:cubicBezTo>
                  <a:pt x="243" y="277"/>
                  <a:pt x="175" y="277"/>
                  <a:pt x="107" y="277"/>
                </a:cubicBezTo>
                <a:cubicBezTo>
                  <a:pt x="81" y="277"/>
                  <a:pt x="55" y="278"/>
                  <a:pt x="29" y="277"/>
                </a:cubicBezTo>
                <a:cubicBezTo>
                  <a:pt x="8" y="277"/>
                  <a:pt x="1" y="270"/>
                  <a:pt x="1" y="248"/>
                </a:cubicBezTo>
                <a:cubicBezTo>
                  <a:pt x="0" y="175"/>
                  <a:pt x="0" y="103"/>
                  <a:pt x="1" y="30"/>
                </a:cubicBezTo>
                <a:cubicBezTo>
                  <a:pt x="1" y="7"/>
                  <a:pt x="8" y="0"/>
                  <a:pt x="31" y="0"/>
                </a:cubicBezTo>
                <a:cubicBezTo>
                  <a:pt x="126" y="0"/>
                  <a:pt x="221" y="0"/>
                  <a:pt x="316" y="0"/>
                </a:cubicBezTo>
                <a:cubicBezTo>
                  <a:pt x="333" y="0"/>
                  <a:pt x="344" y="7"/>
                  <a:pt x="344" y="24"/>
                </a:cubicBezTo>
                <a:cubicBezTo>
                  <a:pt x="345" y="56"/>
                  <a:pt x="344" y="88"/>
                  <a:pt x="344" y="12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0">
            <a:extLst>
              <a:ext uri="{FF2B5EF4-FFF2-40B4-BE49-F238E27FC236}">
                <a16:creationId xmlns:a16="http://schemas.microsoft.com/office/drawing/2014/main" id="{C2C537F3-8CB4-414E-9EA2-30DE9340C217}"/>
              </a:ext>
            </a:extLst>
          </p:cNvPr>
          <p:cNvSpPr>
            <a:spLocks/>
          </p:cNvSpPr>
          <p:nvPr/>
        </p:nvSpPr>
        <p:spPr bwMode="auto">
          <a:xfrm>
            <a:off x="9688513" y="1131888"/>
            <a:ext cx="1003300" cy="100012"/>
          </a:xfrm>
          <a:custGeom>
            <a:avLst/>
            <a:gdLst>
              <a:gd name="T0" fmla="*/ 182 w 182"/>
              <a:gd name="T1" fmla="*/ 5 h 18"/>
              <a:gd name="T2" fmla="*/ 0 w 182"/>
              <a:gd name="T3" fmla="*/ 5 h 18"/>
              <a:gd name="T4" fmla="*/ 182 w 182"/>
              <a:gd name="T5" fmla="*/ 5 h 18"/>
            </a:gdLst>
            <a:ahLst/>
            <a:cxnLst>
              <a:cxn ang="0">
                <a:pos x="T0" y="T1"/>
              </a:cxn>
              <a:cxn ang="0">
                <a:pos x="T2" y="T3"/>
              </a:cxn>
              <a:cxn ang="0">
                <a:pos x="T4" y="T5"/>
              </a:cxn>
            </a:cxnLst>
            <a:rect l="0" t="0" r="r" b="b"/>
            <a:pathLst>
              <a:path w="182" h="18">
                <a:moveTo>
                  <a:pt x="182" y="5"/>
                </a:moveTo>
                <a:cubicBezTo>
                  <a:pt x="165" y="18"/>
                  <a:pt x="12" y="17"/>
                  <a:pt x="0" y="5"/>
                </a:cubicBezTo>
                <a:cubicBezTo>
                  <a:pt x="61" y="0"/>
                  <a:pt x="121" y="1"/>
                  <a:pt x="182" y="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1">
            <a:extLst>
              <a:ext uri="{FF2B5EF4-FFF2-40B4-BE49-F238E27FC236}">
                <a16:creationId xmlns:a16="http://schemas.microsoft.com/office/drawing/2014/main" id="{9BE7AAAB-831D-4FC2-AACA-0DEBC21FD641}"/>
              </a:ext>
            </a:extLst>
          </p:cNvPr>
          <p:cNvSpPr>
            <a:spLocks/>
          </p:cNvSpPr>
          <p:nvPr/>
        </p:nvSpPr>
        <p:spPr bwMode="auto">
          <a:xfrm>
            <a:off x="8232775" y="1120775"/>
            <a:ext cx="147638" cy="122237"/>
          </a:xfrm>
          <a:custGeom>
            <a:avLst/>
            <a:gdLst>
              <a:gd name="T0" fmla="*/ 27 w 27"/>
              <a:gd name="T1" fmla="*/ 11 h 22"/>
              <a:gd name="T2" fmla="*/ 11 w 27"/>
              <a:gd name="T3" fmla="*/ 21 h 22"/>
              <a:gd name="T4" fmla="*/ 0 w 27"/>
              <a:gd name="T5" fmla="*/ 9 h 22"/>
              <a:gd name="T6" fmla="*/ 13 w 27"/>
              <a:gd name="T7" fmla="*/ 0 h 22"/>
              <a:gd name="T8" fmla="*/ 27 w 27"/>
              <a:gd name="T9" fmla="*/ 11 h 22"/>
            </a:gdLst>
            <a:ahLst/>
            <a:cxnLst>
              <a:cxn ang="0">
                <a:pos x="T0" y="T1"/>
              </a:cxn>
              <a:cxn ang="0">
                <a:pos x="T2" y="T3"/>
              </a:cxn>
              <a:cxn ang="0">
                <a:pos x="T4" y="T5"/>
              </a:cxn>
              <a:cxn ang="0">
                <a:pos x="T6" y="T7"/>
              </a:cxn>
              <a:cxn ang="0">
                <a:pos x="T8" y="T9"/>
              </a:cxn>
            </a:cxnLst>
            <a:rect l="0" t="0" r="r" b="b"/>
            <a:pathLst>
              <a:path w="27" h="22">
                <a:moveTo>
                  <a:pt x="27" y="11"/>
                </a:moveTo>
                <a:cubicBezTo>
                  <a:pt x="20" y="16"/>
                  <a:pt x="15" y="22"/>
                  <a:pt x="11" y="21"/>
                </a:cubicBezTo>
                <a:cubicBezTo>
                  <a:pt x="7" y="20"/>
                  <a:pt x="4" y="13"/>
                  <a:pt x="0" y="9"/>
                </a:cubicBezTo>
                <a:cubicBezTo>
                  <a:pt x="4" y="5"/>
                  <a:pt x="8" y="0"/>
                  <a:pt x="13" y="0"/>
                </a:cubicBezTo>
                <a:cubicBezTo>
                  <a:pt x="17" y="0"/>
                  <a:pt x="21" y="6"/>
                  <a:pt x="27" y="1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2">
            <a:extLst>
              <a:ext uri="{FF2B5EF4-FFF2-40B4-BE49-F238E27FC236}">
                <a16:creationId xmlns:a16="http://schemas.microsoft.com/office/drawing/2014/main" id="{5723C732-4271-4E69-908E-C009FDA49D3C}"/>
              </a:ext>
            </a:extLst>
          </p:cNvPr>
          <p:cNvSpPr>
            <a:spLocks/>
          </p:cNvSpPr>
          <p:nvPr/>
        </p:nvSpPr>
        <p:spPr bwMode="auto">
          <a:xfrm>
            <a:off x="10968038" y="1116013"/>
            <a:ext cx="153988" cy="127000"/>
          </a:xfrm>
          <a:custGeom>
            <a:avLst/>
            <a:gdLst>
              <a:gd name="T0" fmla="*/ 0 w 28"/>
              <a:gd name="T1" fmla="*/ 11 h 23"/>
              <a:gd name="T2" fmla="*/ 16 w 28"/>
              <a:gd name="T3" fmla="*/ 0 h 23"/>
              <a:gd name="T4" fmla="*/ 28 w 28"/>
              <a:gd name="T5" fmla="*/ 10 h 23"/>
              <a:gd name="T6" fmla="*/ 15 w 28"/>
              <a:gd name="T7" fmla="*/ 22 h 23"/>
              <a:gd name="T8" fmla="*/ 0 w 28"/>
              <a:gd name="T9" fmla="*/ 11 h 23"/>
            </a:gdLst>
            <a:ahLst/>
            <a:cxnLst>
              <a:cxn ang="0">
                <a:pos x="T0" y="T1"/>
              </a:cxn>
              <a:cxn ang="0">
                <a:pos x="T2" y="T3"/>
              </a:cxn>
              <a:cxn ang="0">
                <a:pos x="T4" y="T5"/>
              </a:cxn>
              <a:cxn ang="0">
                <a:pos x="T6" y="T7"/>
              </a:cxn>
              <a:cxn ang="0">
                <a:pos x="T8" y="T9"/>
              </a:cxn>
            </a:cxnLst>
            <a:rect l="0" t="0" r="r" b="b"/>
            <a:pathLst>
              <a:path w="28" h="23">
                <a:moveTo>
                  <a:pt x="0" y="11"/>
                </a:moveTo>
                <a:cubicBezTo>
                  <a:pt x="7" y="6"/>
                  <a:pt x="12" y="0"/>
                  <a:pt x="16" y="0"/>
                </a:cubicBezTo>
                <a:cubicBezTo>
                  <a:pt x="20" y="1"/>
                  <a:pt x="24" y="7"/>
                  <a:pt x="28" y="10"/>
                </a:cubicBezTo>
                <a:cubicBezTo>
                  <a:pt x="24" y="14"/>
                  <a:pt x="20" y="21"/>
                  <a:pt x="15" y="22"/>
                </a:cubicBezTo>
                <a:cubicBezTo>
                  <a:pt x="12" y="23"/>
                  <a:pt x="7" y="16"/>
                  <a:pt x="0" y="1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58699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7D53A16-3F34-BE41-BAEA-B42AF55C19C1}"/>
              </a:ext>
            </a:extLst>
          </p:cNvPr>
          <p:cNvSpPr>
            <a:spLocks noGrp="1"/>
          </p:cNvSpPr>
          <p:nvPr>
            <p:ph type="body" sz="quarter" idx="13"/>
          </p:nvPr>
        </p:nvSpPr>
        <p:spPr/>
        <p:txBody>
          <a:bodyPr/>
          <a:lstStyle/>
          <a:p>
            <a:r>
              <a:rPr lang="es-ES" dirty="0"/>
              <a:t>5</a:t>
            </a:r>
          </a:p>
        </p:txBody>
      </p:sp>
      <p:sp>
        <p:nvSpPr>
          <p:cNvPr id="3" name="Marcador de texto 2">
            <a:extLst>
              <a:ext uri="{FF2B5EF4-FFF2-40B4-BE49-F238E27FC236}">
                <a16:creationId xmlns:a16="http://schemas.microsoft.com/office/drawing/2014/main" id="{0CAED1EB-6BB6-8B43-B043-30D5804359C3}"/>
              </a:ext>
            </a:extLst>
          </p:cNvPr>
          <p:cNvSpPr>
            <a:spLocks noGrp="1"/>
          </p:cNvSpPr>
          <p:nvPr>
            <p:ph type="body" sz="quarter" idx="15"/>
          </p:nvPr>
        </p:nvSpPr>
        <p:spPr/>
        <p:txBody>
          <a:bodyPr/>
          <a:lstStyle/>
          <a:p>
            <a:r>
              <a:rPr lang="es-ES" dirty="0"/>
              <a:t>Proposed future research •   Investigated Parameter Space</a:t>
            </a:r>
          </a:p>
        </p:txBody>
      </p:sp>
      <p:sp>
        <p:nvSpPr>
          <p:cNvPr id="4" name="Marcador de texto 3">
            <a:extLst>
              <a:ext uri="{FF2B5EF4-FFF2-40B4-BE49-F238E27FC236}">
                <a16:creationId xmlns:a16="http://schemas.microsoft.com/office/drawing/2014/main" id="{BF30DF0E-FDA7-A448-A132-D79626212695}"/>
              </a:ext>
            </a:extLst>
          </p:cNvPr>
          <p:cNvSpPr>
            <a:spLocks noGrp="1"/>
          </p:cNvSpPr>
          <p:nvPr>
            <p:ph type="body" sz="quarter" idx="17"/>
          </p:nvPr>
        </p:nvSpPr>
        <p:spPr/>
        <p:txBody>
          <a:bodyPr>
            <a:normAutofit lnSpcReduction="10000"/>
          </a:bodyPr>
          <a:lstStyle/>
          <a:p>
            <a:r>
              <a:rPr lang="es-ES" noProof="1"/>
              <a:t>Investigated </a:t>
            </a:r>
            <a:r>
              <a:rPr lang="es-ES" noProof="1">
                <a:solidFill>
                  <a:schemeClr val="accent2"/>
                </a:solidFill>
              </a:rPr>
              <a:t>Parameter</a:t>
            </a:r>
            <a:r>
              <a:rPr lang="es-ES" noProof="1"/>
              <a:t> Space</a:t>
            </a:r>
          </a:p>
        </p:txBody>
      </p:sp>
      <p:sp>
        <p:nvSpPr>
          <p:cNvPr id="5" name="Content Placeholder 2">
            <a:extLst>
              <a:ext uri="{FF2B5EF4-FFF2-40B4-BE49-F238E27FC236}">
                <a16:creationId xmlns:a16="http://schemas.microsoft.com/office/drawing/2014/main" id="{0D2A9E56-0BCB-2C47-AE45-2E1164AED854}"/>
              </a:ext>
            </a:extLst>
          </p:cNvPr>
          <p:cNvSpPr txBox="1">
            <a:spLocks/>
          </p:cNvSpPr>
          <p:nvPr/>
        </p:nvSpPr>
        <p:spPr>
          <a:xfrm>
            <a:off x="1024609" y="2047142"/>
            <a:ext cx="3627123" cy="1673957"/>
          </a:xfrm>
          <a:prstGeom prst="rect">
            <a:avLst/>
          </a:prstGeom>
        </p:spPr>
        <p:txBody>
          <a:bodyPr>
            <a:normAutofit lnSpcReduction="10000"/>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noProof="1">
                <a:solidFill>
                  <a:schemeClr val="accent2"/>
                </a:solidFill>
                <a:latin typeface="+mj-lt"/>
              </a:rPr>
              <a:t>Population</a:t>
            </a:r>
          </a:p>
          <a:p>
            <a:r>
              <a:rPr lang="en-US" sz="1200" noProof="1"/>
              <a:t>Lorem ipsum dolor sit amet, consectetur adipiscing elit. Phasellus fermentum erat arcu, a tempor quam luctus sollicitudin. Duis convallis nulla a nisl tristique rhoncus. </a:t>
            </a:r>
          </a:p>
        </p:txBody>
      </p:sp>
      <p:sp>
        <p:nvSpPr>
          <p:cNvPr id="6" name="Content Placeholder 6">
            <a:extLst>
              <a:ext uri="{FF2B5EF4-FFF2-40B4-BE49-F238E27FC236}">
                <a16:creationId xmlns:a16="http://schemas.microsoft.com/office/drawing/2014/main" id="{A64BEF47-C7A6-6D43-9532-655D3BF5F9ED}"/>
              </a:ext>
            </a:extLst>
          </p:cNvPr>
          <p:cNvSpPr txBox="1">
            <a:spLocks/>
          </p:cNvSpPr>
          <p:nvPr/>
        </p:nvSpPr>
        <p:spPr>
          <a:xfrm>
            <a:off x="5372743" y="2096081"/>
            <a:ext cx="2915923" cy="1448520"/>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2"/>
                </a:solidFill>
                <a:latin typeface="+mj-lt"/>
              </a:rPr>
              <a:t>Independent Variables</a:t>
            </a:r>
          </a:p>
          <a:p>
            <a:pPr marL="285750" indent="-285750">
              <a:buClr>
                <a:schemeClr val="accent2"/>
              </a:buClr>
              <a:buSzPct val="120000"/>
              <a:buFont typeface="Wingdings" pitchFamily="2" charset="2"/>
              <a:buChar char="§"/>
            </a:pPr>
            <a:r>
              <a:rPr lang="en-US" sz="1200" dirty="0"/>
              <a:t>Variable Name</a:t>
            </a:r>
          </a:p>
          <a:p>
            <a:pPr marL="285750" indent="-285750">
              <a:buClr>
                <a:schemeClr val="accent2"/>
              </a:buClr>
              <a:buSzPct val="120000"/>
              <a:buFont typeface="Wingdings" pitchFamily="2" charset="2"/>
              <a:buChar char="§"/>
            </a:pPr>
            <a:r>
              <a:rPr lang="en-US" sz="1200" dirty="0"/>
              <a:t>Variable Name</a:t>
            </a:r>
          </a:p>
          <a:p>
            <a:pPr marL="285750" indent="-285750">
              <a:buClr>
                <a:schemeClr val="accent2"/>
              </a:buClr>
              <a:buSzPct val="120000"/>
              <a:buFont typeface="Wingdings" pitchFamily="2" charset="2"/>
              <a:buChar char="§"/>
            </a:pPr>
            <a:endParaRPr lang="en-US" sz="1200" dirty="0"/>
          </a:p>
        </p:txBody>
      </p:sp>
      <p:sp>
        <p:nvSpPr>
          <p:cNvPr id="9" name="Content Placeholder 6">
            <a:extLst>
              <a:ext uri="{FF2B5EF4-FFF2-40B4-BE49-F238E27FC236}">
                <a16:creationId xmlns:a16="http://schemas.microsoft.com/office/drawing/2014/main" id="{CC14863F-B1B0-E44E-8705-6352A507378F}"/>
              </a:ext>
            </a:extLst>
          </p:cNvPr>
          <p:cNvSpPr txBox="1">
            <a:spLocks/>
          </p:cNvSpPr>
          <p:nvPr/>
        </p:nvSpPr>
        <p:spPr>
          <a:xfrm>
            <a:off x="5359400" y="3959057"/>
            <a:ext cx="2915923" cy="1933903"/>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2"/>
                </a:solidFill>
                <a:latin typeface="+mj-lt"/>
              </a:rPr>
              <a:t>Independent Variables:</a:t>
            </a:r>
          </a:p>
          <a:p>
            <a:pPr marL="171450" indent="-171450">
              <a:buClr>
                <a:schemeClr val="accent2"/>
              </a:buClr>
              <a:buSzPct val="120000"/>
              <a:buFont typeface="Wingdings" pitchFamily="2" charset="2"/>
              <a:buChar char="§"/>
            </a:pPr>
            <a:r>
              <a:rPr lang="en-US" sz="1200" dirty="0"/>
              <a:t>Variable Name</a:t>
            </a:r>
          </a:p>
          <a:p>
            <a:pPr marL="171450" indent="-171450">
              <a:buClr>
                <a:schemeClr val="accent2"/>
              </a:buClr>
              <a:buSzPct val="120000"/>
              <a:buFont typeface="Wingdings" pitchFamily="2" charset="2"/>
              <a:buChar char="§"/>
            </a:pPr>
            <a:r>
              <a:rPr lang="en-US" sz="1200" dirty="0"/>
              <a:t>Variable Name</a:t>
            </a:r>
          </a:p>
          <a:p>
            <a:pPr marL="171450" indent="-171450">
              <a:buClr>
                <a:schemeClr val="accent2"/>
              </a:buClr>
              <a:buSzPct val="120000"/>
              <a:buFont typeface="Wingdings" pitchFamily="2" charset="2"/>
              <a:buChar char="§"/>
            </a:pPr>
            <a:endParaRPr lang="en-US" sz="1200" dirty="0"/>
          </a:p>
        </p:txBody>
      </p:sp>
      <p:sp>
        <p:nvSpPr>
          <p:cNvPr id="10" name="Content Placeholder 2">
            <a:extLst>
              <a:ext uri="{FF2B5EF4-FFF2-40B4-BE49-F238E27FC236}">
                <a16:creationId xmlns:a16="http://schemas.microsoft.com/office/drawing/2014/main" id="{03439CAE-B04B-8A4E-A17D-906C17C9145D}"/>
              </a:ext>
            </a:extLst>
          </p:cNvPr>
          <p:cNvSpPr txBox="1">
            <a:spLocks/>
          </p:cNvSpPr>
          <p:nvPr/>
        </p:nvSpPr>
        <p:spPr>
          <a:xfrm>
            <a:off x="1024609" y="4300284"/>
            <a:ext cx="3354059" cy="1592676"/>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noProof="1">
                <a:solidFill>
                  <a:schemeClr val="accent2"/>
                </a:solidFill>
                <a:latin typeface="+mj-lt"/>
              </a:rPr>
              <a:t>Sample Size and Subject Selection</a:t>
            </a:r>
          </a:p>
          <a:p>
            <a:r>
              <a:rPr lang="en-US" sz="1200" noProof="1"/>
              <a:t>Lorem ipsum dolor sit amet, consectetur adipiscing elit. Phasellus fermentum erat arcu, a tempor quam luctus sollicitudin.</a:t>
            </a:r>
          </a:p>
        </p:txBody>
      </p:sp>
      <p:sp>
        <p:nvSpPr>
          <p:cNvPr id="15" name="Rectángulo 14">
            <a:extLst>
              <a:ext uri="{FF2B5EF4-FFF2-40B4-BE49-F238E27FC236}">
                <a16:creationId xmlns:a16="http://schemas.microsoft.com/office/drawing/2014/main" id="{BE398BA3-E5E1-284A-B204-0AB3A0B9EC07}"/>
              </a:ext>
            </a:extLst>
          </p:cNvPr>
          <p:cNvSpPr/>
          <p:nvPr/>
        </p:nvSpPr>
        <p:spPr>
          <a:xfrm>
            <a:off x="769022" y="1889506"/>
            <a:ext cx="4057663" cy="2040468"/>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1E757CA-5816-0A46-B140-11D0B2D05272}"/>
              </a:ext>
            </a:extLst>
          </p:cNvPr>
          <p:cNvSpPr/>
          <p:nvPr/>
        </p:nvSpPr>
        <p:spPr>
          <a:xfrm>
            <a:off x="769022" y="4111922"/>
            <a:ext cx="4057663" cy="1951652"/>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6626" name="Picture 2" descr="mujer en camiseta sin mangas negra cargando bebé en mono de rayas rojas y blancas">
            <a:extLst>
              <a:ext uri="{FF2B5EF4-FFF2-40B4-BE49-F238E27FC236}">
                <a16:creationId xmlns:a16="http://schemas.microsoft.com/office/drawing/2014/main" id="{5D376563-2E4F-4842-B607-DF6D9E4FB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9532" y="1844298"/>
            <a:ext cx="3342468" cy="5013702"/>
          </a:xfrm>
          <a:prstGeom prst="rect">
            <a:avLst/>
          </a:prstGeom>
          <a:noFill/>
          <a:extLst>
            <a:ext uri="{909E8E84-426E-40DD-AFC4-6F175D3DCCD1}">
              <a14:hiddenFill xmlns:a14="http://schemas.microsoft.com/office/drawing/2010/main">
                <a:solidFill>
                  <a:srgbClr val="FFFFFF"/>
                </a:solidFill>
              </a14:hiddenFill>
            </a:ext>
          </a:extLst>
        </p:spPr>
      </p:pic>
      <p:sp>
        <p:nvSpPr>
          <p:cNvPr id="8" name="Franja diagonal 7">
            <a:extLst>
              <a:ext uri="{FF2B5EF4-FFF2-40B4-BE49-F238E27FC236}">
                <a16:creationId xmlns:a16="http://schemas.microsoft.com/office/drawing/2014/main" id="{629D4A0C-6539-4481-8675-30A3713B2111}"/>
              </a:ext>
            </a:extLst>
          </p:cNvPr>
          <p:cNvSpPr/>
          <p:nvPr/>
        </p:nvSpPr>
        <p:spPr>
          <a:xfrm>
            <a:off x="8834724" y="1844298"/>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47210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Google Shape;1528;p70">
            <a:extLst>
              <a:ext uri="{FF2B5EF4-FFF2-40B4-BE49-F238E27FC236}">
                <a16:creationId xmlns:a16="http://schemas.microsoft.com/office/drawing/2014/main" id="{E57CAA6E-922F-4486-89BB-E9351C1E4790}"/>
              </a:ext>
            </a:extLst>
          </p:cNvPr>
          <p:cNvSpPr txBox="1">
            <a:spLocks/>
          </p:cNvSpPr>
          <p:nvPr/>
        </p:nvSpPr>
        <p:spPr>
          <a:xfrm>
            <a:off x="866775" y="373532"/>
            <a:ext cx="10458450" cy="805769"/>
          </a:xfrm>
          <a:prstGeom prst="rect">
            <a:avLst/>
          </a:prstGeom>
        </p:spPr>
        <p:txBody>
          <a:bodyPr spcFirstLastPara="1" wrap="square" lIns="91425" tIns="91425" rIns="91425" bIns="91425"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dirty="0">
                <a:solidFill>
                  <a:srgbClr val="FFCD37"/>
                </a:solidFill>
              </a:rPr>
              <a:t>Perhaps You Need More Infographics!</a:t>
            </a:r>
          </a:p>
        </p:txBody>
      </p:sp>
      <p:cxnSp>
        <p:nvCxnSpPr>
          <p:cNvPr id="131" name="Google Shape;1534;p70">
            <a:extLst>
              <a:ext uri="{FF2B5EF4-FFF2-40B4-BE49-F238E27FC236}">
                <a16:creationId xmlns:a16="http://schemas.microsoft.com/office/drawing/2014/main" id="{A4AA83C1-83BA-4754-A1ED-B98C62268DC0}"/>
              </a:ext>
            </a:extLst>
          </p:cNvPr>
          <p:cNvCxnSpPr>
            <a:cxnSpLocks/>
            <a:stCxn id="132" idx="3"/>
          </p:cNvCxnSpPr>
          <p:nvPr/>
        </p:nvCxnSpPr>
        <p:spPr>
          <a:xfrm rot="10800000">
            <a:off x="9237225" y="4985002"/>
            <a:ext cx="264000" cy="245700"/>
          </a:xfrm>
          <a:prstGeom prst="curvedConnector3">
            <a:avLst>
              <a:gd name="adj1" fmla="val 50000"/>
            </a:avLst>
          </a:prstGeom>
          <a:noFill/>
          <a:ln w="19050" cap="flat" cmpd="sng">
            <a:solidFill>
              <a:schemeClr val="lt1"/>
            </a:solidFill>
            <a:prstDash val="solid"/>
            <a:round/>
            <a:headEnd type="oval" w="med" len="med"/>
            <a:tailEnd type="none" w="med" len="med"/>
          </a:ln>
        </p:spPr>
      </p:cxnSp>
      <p:sp>
        <p:nvSpPr>
          <p:cNvPr id="132" name="Google Shape;1535;p70">
            <a:extLst>
              <a:ext uri="{FF2B5EF4-FFF2-40B4-BE49-F238E27FC236}">
                <a16:creationId xmlns:a16="http://schemas.microsoft.com/office/drawing/2014/main" id="{DBBA9DD4-7B14-4BB3-B9B8-95BE90225706}"/>
              </a:ext>
            </a:extLst>
          </p:cNvPr>
          <p:cNvSpPr txBox="1">
            <a:spLocks/>
          </p:cNvSpPr>
          <p:nvPr/>
        </p:nvSpPr>
        <p:spPr>
          <a:xfrm flipH="1">
            <a:off x="9501225" y="4941802"/>
            <a:ext cx="1560600" cy="577800"/>
          </a:xfrm>
          <a:prstGeom prst="rect">
            <a:avLst/>
          </a:prstGeom>
        </p:spPr>
        <p:txBody>
          <a:bodyPr spcFirstLastPara="1" wrap="square" lIns="91425" tIns="91425" rIns="91425" bIns="91425"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PE" sz="1800" dirty="0">
                <a:solidFill>
                  <a:srgbClr val="3966AC"/>
                </a:solidFill>
              </a:rPr>
              <a:t>MARS</a:t>
            </a:r>
          </a:p>
        </p:txBody>
      </p:sp>
      <p:sp>
        <p:nvSpPr>
          <p:cNvPr id="133" name="Google Shape;1536;p70">
            <a:extLst>
              <a:ext uri="{FF2B5EF4-FFF2-40B4-BE49-F238E27FC236}">
                <a16:creationId xmlns:a16="http://schemas.microsoft.com/office/drawing/2014/main" id="{1C939F1A-E87F-4005-89FF-59C683262BB4}"/>
              </a:ext>
            </a:extLst>
          </p:cNvPr>
          <p:cNvSpPr txBox="1">
            <a:spLocks/>
          </p:cNvSpPr>
          <p:nvPr/>
        </p:nvSpPr>
        <p:spPr>
          <a:xfrm flipH="1">
            <a:off x="9501225" y="5271846"/>
            <a:ext cx="1824000" cy="875400"/>
          </a:xfrm>
          <a:prstGeom prst="rect">
            <a:avLst/>
          </a:prstGeom>
        </p:spPr>
        <p:txBody>
          <a:bodyPr spcFirstLastPara="1" wrap="square" lIns="91425" tIns="91425" rIns="91425" bIns="91425"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600"/>
              </a:spcAft>
              <a:buFont typeface="Arial" panose="020B0604020202020204" pitchFamily="34" charset="0"/>
              <a:buNone/>
            </a:pPr>
            <a:r>
              <a:rPr lang="en-US" sz="1400" dirty="0"/>
              <a:t>Despite being red, Mars is actually a cold place</a:t>
            </a:r>
          </a:p>
        </p:txBody>
      </p:sp>
      <p:sp>
        <p:nvSpPr>
          <p:cNvPr id="134" name="Google Shape;1537;p70">
            <a:extLst>
              <a:ext uri="{FF2B5EF4-FFF2-40B4-BE49-F238E27FC236}">
                <a16:creationId xmlns:a16="http://schemas.microsoft.com/office/drawing/2014/main" id="{15DB6F68-7E20-4FD4-9564-354981F8960C}"/>
              </a:ext>
            </a:extLst>
          </p:cNvPr>
          <p:cNvSpPr txBox="1">
            <a:spLocks/>
          </p:cNvSpPr>
          <p:nvPr/>
        </p:nvSpPr>
        <p:spPr>
          <a:xfrm flipH="1">
            <a:off x="1206084" y="5059756"/>
            <a:ext cx="1560600" cy="577800"/>
          </a:xfrm>
          <a:prstGeom prst="rect">
            <a:avLst/>
          </a:prstGeom>
        </p:spPr>
        <p:txBody>
          <a:bodyPr spcFirstLastPara="1" wrap="square" lIns="91425" tIns="91425" rIns="91425" bIns="91425"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r">
              <a:lnSpc>
                <a:spcPct val="100000"/>
              </a:lnSpc>
              <a:spcBef>
                <a:spcPts val="0"/>
              </a:spcBef>
            </a:pPr>
            <a:r>
              <a:rPr lang="es-PE" sz="1800" dirty="0">
                <a:solidFill>
                  <a:srgbClr val="3966AC"/>
                </a:solidFill>
              </a:rPr>
              <a:t>JUPITER</a:t>
            </a:r>
          </a:p>
        </p:txBody>
      </p:sp>
      <p:sp>
        <p:nvSpPr>
          <p:cNvPr id="135" name="Google Shape;1538;p70">
            <a:extLst>
              <a:ext uri="{FF2B5EF4-FFF2-40B4-BE49-F238E27FC236}">
                <a16:creationId xmlns:a16="http://schemas.microsoft.com/office/drawing/2014/main" id="{CAFA0ABD-DB92-49DE-8E4B-D06DB66E76A8}"/>
              </a:ext>
            </a:extLst>
          </p:cNvPr>
          <p:cNvSpPr txBox="1">
            <a:spLocks/>
          </p:cNvSpPr>
          <p:nvPr/>
        </p:nvSpPr>
        <p:spPr>
          <a:xfrm flipH="1">
            <a:off x="942684" y="5395383"/>
            <a:ext cx="1824000" cy="875400"/>
          </a:xfrm>
          <a:prstGeom prst="rect">
            <a:avLst/>
          </a:prstGeom>
        </p:spPr>
        <p:txBody>
          <a:bodyPr spcFirstLastPara="1" wrap="square" lIns="91425" tIns="91425" rIns="91425" bIns="91425"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1600"/>
              </a:spcAft>
              <a:buFont typeface="Arial" panose="020B0604020202020204" pitchFamily="34" charset="0"/>
              <a:buNone/>
            </a:pPr>
            <a:r>
              <a:rPr lang="en-US" sz="1400" dirty="0"/>
              <a:t>It’s the biggest planet in the Solar System</a:t>
            </a:r>
          </a:p>
        </p:txBody>
      </p:sp>
      <p:sp>
        <p:nvSpPr>
          <p:cNvPr id="136" name="Google Shape;1533;p70">
            <a:extLst>
              <a:ext uri="{FF2B5EF4-FFF2-40B4-BE49-F238E27FC236}">
                <a16:creationId xmlns:a16="http://schemas.microsoft.com/office/drawing/2014/main" id="{A5F579A2-C1FC-447E-98F6-1B885A1755E3}"/>
              </a:ext>
            </a:extLst>
          </p:cNvPr>
          <p:cNvSpPr txBox="1">
            <a:spLocks/>
          </p:cNvSpPr>
          <p:nvPr/>
        </p:nvSpPr>
        <p:spPr>
          <a:xfrm flipH="1">
            <a:off x="9435053" y="2087901"/>
            <a:ext cx="1560600" cy="457200"/>
          </a:xfrm>
          <a:prstGeom prst="rect">
            <a:avLst/>
          </a:prstGeom>
        </p:spPr>
        <p:txBody>
          <a:bodyPr spcFirstLastPara="1" wrap="square" lIns="91425" tIns="91425" rIns="91425" bIns="91425" anchor="b"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PE" sz="1800" dirty="0">
                <a:solidFill>
                  <a:srgbClr val="3966AC"/>
                </a:solidFill>
              </a:rPr>
              <a:t>SATURN</a:t>
            </a:r>
          </a:p>
        </p:txBody>
      </p:sp>
      <p:sp>
        <p:nvSpPr>
          <p:cNvPr id="137" name="Google Shape;1539;p70">
            <a:extLst>
              <a:ext uri="{FF2B5EF4-FFF2-40B4-BE49-F238E27FC236}">
                <a16:creationId xmlns:a16="http://schemas.microsoft.com/office/drawing/2014/main" id="{638D131C-84AF-4B48-86FB-84FE2EC2615E}"/>
              </a:ext>
            </a:extLst>
          </p:cNvPr>
          <p:cNvSpPr txBox="1">
            <a:spLocks/>
          </p:cNvSpPr>
          <p:nvPr/>
        </p:nvSpPr>
        <p:spPr>
          <a:xfrm flipH="1">
            <a:off x="9434925" y="2410626"/>
            <a:ext cx="1890300" cy="875400"/>
          </a:xfrm>
          <a:prstGeom prst="rect">
            <a:avLst/>
          </a:prstGeom>
        </p:spPr>
        <p:txBody>
          <a:bodyPr spcFirstLastPara="1" wrap="square" lIns="91425" tIns="91425" rIns="91425" bIns="91425"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600"/>
              </a:spcAft>
              <a:buFont typeface="Arial" panose="020B0604020202020204" pitchFamily="34" charset="0"/>
              <a:buNone/>
            </a:pPr>
            <a:r>
              <a:rPr lang="en-US" sz="1400" dirty="0"/>
              <a:t>Saturn is composed mostly of hydrogen and helium</a:t>
            </a:r>
          </a:p>
        </p:txBody>
      </p:sp>
      <p:sp>
        <p:nvSpPr>
          <p:cNvPr id="138" name="Google Shape;1530;p70">
            <a:extLst>
              <a:ext uri="{FF2B5EF4-FFF2-40B4-BE49-F238E27FC236}">
                <a16:creationId xmlns:a16="http://schemas.microsoft.com/office/drawing/2014/main" id="{A38287E0-0940-4213-B01E-AF4CA04BD2D8}"/>
              </a:ext>
            </a:extLst>
          </p:cNvPr>
          <p:cNvSpPr txBox="1">
            <a:spLocks/>
          </p:cNvSpPr>
          <p:nvPr/>
        </p:nvSpPr>
        <p:spPr>
          <a:xfrm flipH="1">
            <a:off x="967226" y="2269784"/>
            <a:ext cx="1824000" cy="457200"/>
          </a:xfrm>
          <a:prstGeom prst="rect">
            <a:avLst/>
          </a:prstGeom>
        </p:spPr>
        <p:txBody>
          <a:bodyPr spcFirstLastPara="1" wrap="square" lIns="91425" tIns="91425" rIns="91425" bIns="91425" anchor="b"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r">
              <a:lnSpc>
                <a:spcPct val="100000"/>
              </a:lnSpc>
              <a:spcBef>
                <a:spcPts val="0"/>
              </a:spcBef>
            </a:pPr>
            <a:r>
              <a:rPr lang="es-PE" sz="1800" dirty="0">
                <a:solidFill>
                  <a:srgbClr val="3966AC"/>
                </a:solidFill>
              </a:rPr>
              <a:t>NEPTUNE</a:t>
            </a:r>
          </a:p>
        </p:txBody>
      </p:sp>
      <p:sp>
        <p:nvSpPr>
          <p:cNvPr id="139" name="Google Shape;1540;p70">
            <a:extLst>
              <a:ext uri="{FF2B5EF4-FFF2-40B4-BE49-F238E27FC236}">
                <a16:creationId xmlns:a16="http://schemas.microsoft.com/office/drawing/2014/main" id="{9F2FD2C5-98ED-410E-A6B1-133BCC1B285D}"/>
              </a:ext>
            </a:extLst>
          </p:cNvPr>
          <p:cNvSpPr txBox="1">
            <a:spLocks/>
          </p:cNvSpPr>
          <p:nvPr/>
        </p:nvSpPr>
        <p:spPr>
          <a:xfrm flipH="1">
            <a:off x="1036245" y="2592659"/>
            <a:ext cx="1755000" cy="875400"/>
          </a:xfrm>
          <a:prstGeom prst="rect">
            <a:avLst/>
          </a:prstGeom>
        </p:spPr>
        <p:txBody>
          <a:bodyPr spcFirstLastPara="1" wrap="square" lIns="91425" tIns="91425" rIns="91425" bIns="91425"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1600"/>
              </a:spcAft>
              <a:buFont typeface="Arial" panose="020B0604020202020204" pitchFamily="34" charset="0"/>
              <a:buNone/>
            </a:pPr>
            <a:r>
              <a:rPr lang="en-US" sz="1400" dirty="0"/>
              <a:t>Neptune is the farthest planet from the Sun</a:t>
            </a:r>
          </a:p>
        </p:txBody>
      </p:sp>
      <p:sp>
        <p:nvSpPr>
          <p:cNvPr id="21" name="Rectángulo 20">
            <a:extLst>
              <a:ext uri="{FF2B5EF4-FFF2-40B4-BE49-F238E27FC236}">
                <a16:creationId xmlns:a16="http://schemas.microsoft.com/office/drawing/2014/main" id="{78C7146F-583A-4DB5-B3F5-31431D389EFE}"/>
              </a:ext>
            </a:extLst>
          </p:cNvPr>
          <p:cNvSpPr/>
          <p:nvPr/>
        </p:nvSpPr>
        <p:spPr>
          <a:xfrm>
            <a:off x="188555" y="1220444"/>
            <a:ext cx="11814889" cy="121589"/>
          </a:xfrm>
          <a:prstGeom prst="rect">
            <a:avLst/>
          </a:prstGeom>
          <a:solidFill>
            <a:srgbClr val="266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2667FF"/>
              </a:solidFill>
            </a:endParaRPr>
          </a:p>
        </p:txBody>
      </p:sp>
      <p:sp>
        <p:nvSpPr>
          <p:cNvPr id="12" name="Freeform 5">
            <a:extLst>
              <a:ext uri="{FF2B5EF4-FFF2-40B4-BE49-F238E27FC236}">
                <a16:creationId xmlns:a16="http://schemas.microsoft.com/office/drawing/2014/main" id="{396661B9-F813-4009-B2DD-FBDCF2EAC5DC}"/>
              </a:ext>
            </a:extLst>
          </p:cNvPr>
          <p:cNvSpPr>
            <a:spLocks noEditPoints="1"/>
          </p:cNvSpPr>
          <p:nvPr/>
        </p:nvSpPr>
        <p:spPr bwMode="auto">
          <a:xfrm>
            <a:off x="3331278" y="2324995"/>
            <a:ext cx="5605352" cy="3384551"/>
          </a:xfrm>
          <a:custGeom>
            <a:avLst/>
            <a:gdLst>
              <a:gd name="T0" fmla="*/ 281 w 807"/>
              <a:gd name="T1" fmla="*/ 235 h 486"/>
              <a:gd name="T2" fmla="*/ 357 w 807"/>
              <a:gd name="T3" fmla="*/ 280 h 486"/>
              <a:gd name="T4" fmla="*/ 404 w 807"/>
              <a:gd name="T5" fmla="*/ 286 h 486"/>
              <a:gd name="T6" fmla="*/ 468 w 807"/>
              <a:gd name="T7" fmla="*/ 259 h 486"/>
              <a:gd name="T8" fmla="*/ 713 w 807"/>
              <a:gd name="T9" fmla="*/ 235 h 486"/>
              <a:gd name="T10" fmla="*/ 720 w 807"/>
              <a:gd name="T11" fmla="*/ 228 h 486"/>
              <a:gd name="T12" fmla="*/ 486 w 807"/>
              <a:gd name="T13" fmla="*/ 79 h 486"/>
              <a:gd name="T14" fmla="*/ 459 w 807"/>
              <a:gd name="T15" fmla="*/ 31 h 486"/>
              <a:gd name="T16" fmla="*/ 735 w 807"/>
              <a:gd name="T17" fmla="*/ 201 h 486"/>
              <a:gd name="T18" fmla="*/ 769 w 807"/>
              <a:gd name="T19" fmla="*/ 235 h 486"/>
              <a:gd name="T20" fmla="*/ 793 w 807"/>
              <a:gd name="T21" fmla="*/ 294 h 486"/>
              <a:gd name="T22" fmla="*/ 768 w 807"/>
              <a:gd name="T23" fmla="*/ 327 h 486"/>
              <a:gd name="T24" fmla="*/ 625 w 807"/>
              <a:gd name="T25" fmla="*/ 482 h 486"/>
              <a:gd name="T26" fmla="*/ 526 w 807"/>
              <a:gd name="T27" fmla="*/ 482 h 486"/>
              <a:gd name="T28" fmla="*/ 435 w 807"/>
              <a:gd name="T29" fmla="*/ 326 h 486"/>
              <a:gd name="T30" fmla="*/ 369 w 807"/>
              <a:gd name="T31" fmla="*/ 310 h 486"/>
              <a:gd name="T32" fmla="*/ 367 w 807"/>
              <a:gd name="T33" fmla="*/ 410 h 486"/>
              <a:gd name="T34" fmla="*/ 256 w 807"/>
              <a:gd name="T35" fmla="*/ 484 h 486"/>
              <a:gd name="T36" fmla="*/ 62 w 807"/>
              <a:gd name="T37" fmla="*/ 383 h 486"/>
              <a:gd name="T38" fmla="*/ 48 w 807"/>
              <a:gd name="T39" fmla="*/ 335 h 486"/>
              <a:gd name="T40" fmla="*/ 20 w 807"/>
              <a:gd name="T41" fmla="*/ 298 h 486"/>
              <a:gd name="T42" fmla="*/ 38 w 807"/>
              <a:gd name="T43" fmla="*/ 235 h 486"/>
              <a:gd name="T44" fmla="*/ 149 w 807"/>
              <a:gd name="T45" fmla="*/ 94 h 486"/>
              <a:gd name="T46" fmla="*/ 354 w 807"/>
              <a:gd name="T47" fmla="*/ 31 h 486"/>
              <a:gd name="T48" fmla="*/ 327 w 807"/>
              <a:gd name="T49" fmla="*/ 79 h 486"/>
              <a:gd name="T50" fmla="*/ 97 w 807"/>
              <a:gd name="T51" fmla="*/ 222 h 486"/>
              <a:gd name="T52" fmla="*/ 332 w 807"/>
              <a:gd name="T53" fmla="*/ 310 h 486"/>
              <a:gd name="T54" fmla="*/ 244 w 807"/>
              <a:gd name="T55" fmla="*/ 302 h 486"/>
              <a:gd name="T56" fmla="*/ 74 w 807"/>
              <a:gd name="T57" fmla="*/ 351 h 486"/>
              <a:gd name="T58" fmla="*/ 196 w 807"/>
              <a:gd name="T59" fmla="*/ 461 h 486"/>
              <a:gd name="T60" fmla="*/ 288 w 807"/>
              <a:gd name="T61" fmla="*/ 458 h 486"/>
              <a:gd name="T62" fmla="*/ 344 w 807"/>
              <a:gd name="T63" fmla="*/ 323 h 486"/>
              <a:gd name="T64" fmla="*/ 342 w 807"/>
              <a:gd name="T65" fmla="*/ 350 h 486"/>
              <a:gd name="T66" fmla="*/ 286 w 807"/>
              <a:gd name="T67" fmla="*/ 377 h 486"/>
              <a:gd name="T68" fmla="*/ 332 w 807"/>
              <a:gd name="T69" fmla="*/ 310 h 486"/>
              <a:gd name="T70" fmla="*/ 453 w 807"/>
              <a:gd name="T71" fmla="*/ 375 h 486"/>
              <a:gd name="T72" fmla="*/ 587 w 807"/>
              <a:gd name="T73" fmla="*/ 462 h 486"/>
              <a:gd name="T74" fmla="*/ 735 w 807"/>
              <a:gd name="T75" fmla="*/ 349 h 486"/>
              <a:gd name="T76" fmla="*/ 508 w 807"/>
              <a:gd name="T77" fmla="*/ 302 h 486"/>
              <a:gd name="T78" fmla="*/ 508 w 807"/>
              <a:gd name="T79" fmla="*/ 335 h 486"/>
              <a:gd name="T80" fmla="*/ 510 w 807"/>
              <a:gd name="T81" fmla="*/ 395 h 486"/>
              <a:gd name="T82" fmla="*/ 463 w 807"/>
              <a:gd name="T83" fmla="*/ 362 h 486"/>
              <a:gd name="T84" fmla="*/ 465 w 807"/>
              <a:gd name="T85" fmla="*/ 32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7" h="486">
                <a:moveTo>
                  <a:pt x="89" y="235"/>
                </a:moveTo>
                <a:cubicBezTo>
                  <a:pt x="155" y="235"/>
                  <a:pt x="218" y="235"/>
                  <a:pt x="281" y="235"/>
                </a:cubicBezTo>
                <a:cubicBezTo>
                  <a:pt x="288" y="235"/>
                  <a:pt x="294" y="235"/>
                  <a:pt x="300" y="237"/>
                </a:cubicBezTo>
                <a:cubicBezTo>
                  <a:pt x="326" y="242"/>
                  <a:pt x="344" y="258"/>
                  <a:pt x="357" y="280"/>
                </a:cubicBezTo>
                <a:cubicBezTo>
                  <a:pt x="359" y="284"/>
                  <a:pt x="361" y="288"/>
                  <a:pt x="363" y="291"/>
                </a:cubicBezTo>
                <a:cubicBezTo>
                  <a:pt x="377" y="289"/>
                  <a:pt x="390" y="286"/>
                  <a:pt x="404" y="286"/>
                </a:cubicBezTo>
                <a:cubicBezTo>
                  <a:pt x="417" y="286"/>
                  <a:pt x="431" y="289"/>
                  <a:pt x="444" y="291"/>
                </a:cubicBezTo>
                <a:cubicBezTo>
                  <a:pt x="451" y="281"/>
                  <a:pt x="459" y="269"/>
                  <a:pt x="468" y="259"/>
                </a:cubicBezTo>
                <a:cubicBezTo>
                  <a:pt x="484" y="243"/>
                  <a:pt x="503" y="235"/>
                  <a:pt x="526" y="235"/>
                </a:cubicBezTo>
                <a:cubicBezTo>
                  <a:pt x="589" y="235"/>
                  <a:pt x="651" y="235"/>
                  <a:pt x="713" y="235"/>
                </a:cubicBezTo>
                <a:cubicBezTo>
                  <a:pt x="716" y="235"/>
                  <a:pt x="719" y="235"/>
                  <a:pt x="723" y="235"/>
                </a:cubicBezTo>
                <a:cubicBezTo>
                  <a:pt x="722" y="232"/>
                  <a:pt x="721" y="230"/>
                  <a:pt x="720" y="228"/>
                </a:cubicBezTo>
                <a:cubicBezTo>
                  <a:pt x="689" y="185"/>
                  <a:pt x="660" y="141"/>
                  <a:pt x="628" y="100"/>
                </a:cubicBezTo>
                <a:cubicBezTo>
                  <a:pt x="595" y="56"/>
                  <a:pt x="530" y="46"/>
                  <a:pt x="486" y="79"/>
                </a:cubicBezTo>
                <a:cubicBezTo>
                  <a:pt x="473" y="89"/>
                  <a:pt x="454" y="85"/>
                  <a:pt x="446" y="71"/>
                </a:cubicBezTo>
                <a:cubicBezTo>
                  <a:pt x="437" y="56"/>
                  <a:pt x="443" y="38"/>
                  <a:pt x="459" y="31"/>
                </a:cubicBezTo>
                <a:cubicBezTo>
                  <a:pt x="530" y="0"/>
                  <a:pt x="615" y="20"/>
                  <a:pt x="659" y="87"/>
                </a:cubicBezTo>
                <a:cubicBezTo>
                  <a:pt x="684" y="125"/>
                  <a:pt x="710" y="163"/>
                  <a:pt x="735" y="201"/>
                </a:cubicBezTo>
                <a:cubicBezTo>
                  <a:pt x="742" y="212"/>
                  <a:pt x="750" y="222"/>
                  <a:pt x="758" y="232"/>
                </a:cubicBezTo>
                <a:cubicBezTo>
                  <a:pt x="760" y="235"/>
                  <a:pt x="765" y="235"/>
                  <a:pt x="769" y="235"/>
                </a:cubicBezTo>
                <a:cubicBezTo>
                  <a:pt x="787" y="236"/>
                  <a:pt x="801" y="248"/>
                  <a:pt x="805" y="266"/>
                </a:cubicBezTo>
                <a:cubicBezTo>
                  <a:pt x="807" y="278"/>
                  <a:pt x="804" y="288"/>
                  <a:pt x="793" y="294"/>
                </a:cubicBezTo>
                <a:cubicBezTo>
                  <a:pt x="783" y="300"/>
                  <a:pt x="776" y="308"/>
                  <a:pt x="772" y="320"/>
                </a:cubicBezTo>
                <a:cubicBezTo>
                  <a:pt x="772" y="322"/>
                  <a:pt x="770" y="325"/>
                  <a:pt x="768" y="327"/>
                </a:cubicBezTo>
                <a:cubicBezTo>
                  <a:pt x="760" y="333"/>
                  <a:pt x="760" y="342"/>
                  <a:pt x="758" y="351"/>
                </a:cubicBezTo>
                <a:cubicBezTo>
                  <a:pt x="742" y="416"/>
                  <a:pt x="687" y="472"/>
                  <a:pt x="625" y="482"/>
                </a:cubicBezTo>
                <a:cubicBezTo>
                  <a:pt x="608" y="485"/>
                  <a:pt x="591" y="484"/>
                  <a:pt x="574" y="484"/>
                </a:cubicBezTo>
                <a:cubicBezTo>
                  <a:pt x="558" y="484"/>
                  <a:pt x="542" y="486"/>
                  <a:pt x="526" y="482"/>
                </a:cubicBezTo>
                <a:cubicBezTo>
                  <a:pt x="476" y="471"/>
                  <a:pt x="448" y="436"/>
                  <a:pt x="434" y="389"/>
                </a:cubicBezTo>
                <a:cubicBezTo>
                  <a:pt x="427" y="368"/>
                  <a:pt x="427" y="347"/>
                  <a:pt x="435" y="326"/>
                </a:cubicBezTo>
                <a:cubicBezTo>
                  <a:pt x="437" y="321"/>
                  <a:pt x="438" y="316"/>
                  <a:pt x="439" y="310"/>
                </a:cubicBezTo>
                <a:cubicBezTo>
                  <a:pt x="416" y="302"/>
                  <a:pt x="393" y="302"/>
                  <a:pt x="369" y="310"/>
                </a:cubicBezTo>
                <a:cubicBezTo>
                  <a:pt x="372" y="321"/>
                  <a:pt x="375" y="331"/>
                  <a:pt x="378" y="341"/>
                </a:cubicBezTo>
                <a:cubicBezTo>
                  <a:pt x="383" y="365"/>
                  <a:pt x="377" y="388"/>
                  <a:pt x="367" y="410"/>
                </a:cubicBezTo>
                <a:cubicBezTo>
                  <a:pt x="349" y="447"/>
                  <a:pt x="323" y="473"/>
                  <a:pt x="282" y="482"/>
                </a:cubicBezTo>
                <a:cubicBezTo>
                  <a:pt x="274" y="484"/>
                  <a:pt x="265" y="484"/>
                  <a:pt x="256" y="484"/>
                </a:cubicBezTo>
                <a:cubicBezTo>
                  <a:pt x="232" y="484"/>
                  <a:pt x="208" y="486"/>
                  <a:pt x="185" y="482"/>
                </a:cubicBezTo>
                <a:cubicBezTo>
                  <a:pt x="127" y="472"/>
                  <a:pt x="87" y="436"/>
                  <a:pt x="62" y="383"/>
                </a:cubicBezTo>
                <a:cubicBezTo>
                  <a:pt x="56" y="369"/>
                  <a:pt x="53" y="354"/>
                  <a:pt x="49" y="339"/>
                </a:cubicBezTo>
                <a:cubicBezTo>
                  <a:pt x="49" y="337"/>
                  <a:pt x="49" y="336"/>
                  <a:pt x="48" y="335"/>
                </a:cubicBezTo>
                <a:cubicBezTo>
                  <a:pt x="42" y="326"/>
                  <a:pt x="36" y="316"/>
                  <a:pt x="30" y="307"/>
                </a:cubicBezTo>
                <a:cubicBezTo>
                  <a:pt x="27" y="304"/>
                  <a:pt x="24" y="300"/>
                  <a:pt x="20" y="298"/>
                </a:cubicBezTo>
                <a:cubicBezTo>
                  <a:pt x="4" y="287"/>
                  <a:pt x="0" y="278"/>
                  <a:pt x="4" y="263"/>
                </a:cubicBezTo>
                <a:cubicBezTo>
                  <a:pt x="8" y="247"/>
                  <a:pt x="22" y="236"/>
                  <a:pt x="38" y="235"/>
                </a:cubicBezTo>
                <a:cubicBezTo>
                  <a:pt x="48" y="235"/>
                  <a:pt x="55" y="233"/>
                  <a:pt x="61" y="223"/>
                </a:cubicBezTo>
                <a:cubicBezTo>
                  <a:pt x="90" y="180"/>
                  <a:pt x="121" y="137"/>
                  <a:pt x="149" y="94"/>
                </a:cubicBezTo>
                <a:cubicBezTo>
                  <a:pt x="176" y="52"/>
                  <a:pt x="213" y="26"/>
                  <a:pt x="262" y="19"/>
                </a:cubicBezTo>
                <a:cubicBezTo>
                  <a:pt x="294" y="14"/>
                  <a:pt x="325" y="18"/>
                  <a:pt x="354" y="31"/>
                </a:cubicBezTo>
                <a:cubicBezTo>
                  <a:pt x="370" y="38"/>
                  <a:pt x="376" y="56"/>
                  <a:pt x="367" y="71"/>
                </a:cubicBezTo>
                <a:cubicBezTo>
                  <a:pt x="359" y="85"/>
                  <a:pt x="341" y="90"/>
                  <a:pt x="327" y="79"/>
                </a:cubicBezTo>
                <a:cubicBezTo>
                  <a:pt x="280" y="44"/>
                  <a:pt x="213" y="58"/>
                  <a:pt x="180" y="106"/>
                </a:cubicBezTo>
                <a:cubicBezTo>
                  <a:pt x="152" y="145"/>
                  <a:pt x="125" y="183"/>
                  <a:pt x="97" y="222"/>
                </a:cubicBezTo>
                <a:cubicBezTo>
                  <a:pt x="95" y="225"/>
                  <a:pt x="92" y="229"/>
                  <a:pt x="89" y="235"/>
                </a:cubicBezTo>
                <a:close/>
                <a:moveTo>
                  <a:pt x="332" y="310"/>
                </a:moveTo>
                <a:cubicBezTo>
                  <a:pt x="323" y="307"/>
                  <a:pt x="317" y="304"/>
                  <a:pt x="311" y="303"/>
                </a:cubicBezTo>
                <a:cubicBezTo>
                  <a:pt x="288" y="302"/>
                  <a:pt x="266" y="302"/>
                  <a:pt x="244" y="302"/>
                </a:cubicBezTo>
                <a:cubicBezTo>
                  <a:pt x="199" y="301"/>
                  <a:pt x="155" y="301"/>
                  <a:pt x="110" y="302"/>
                </a:cubicBezTo>
                <a:cubicBezTo>
                  <a:pt x="81" y="302"/>
                  <a:pt x="65" y="322"/>
                  <a:pt x="74" y="351"/>
                </a:cubicBezTo>
                <a:cubicBezTo>
                  <a:pt x="78" y="365"/>
                  <a:pt x="85" y="380"/>
                  <a:pt x="93" y="393"/>
                </a:cubicBezTo>
                <a:cubicBezTo>
                  <a:pt x="117" y="431"/>
                  <a:pt x="150" y="456"/>
                  <a:pt x="196" y="461"/>
                </a:cubicBezTo>
                <a:cubicBezTo>
                  <a:pt x="218" y="464"/>
                  <a:pt x="241" y="462"/>
                  <a:pt x="263" y="462"/>
                </a:cubicBezTo>
                <a:cubicBezTo>
                  <a:pt x="271" y="462"/>
                  <a:pt x="280" y="461"/>
                  <a:pt x="288" y="458"/>
                </a:cubicBezTo>
                <a:cubicBezTo>
                  <a:pt x="328" y="442"/>
                  <a:pt x="349" y="410"/>
                  <a:pt x="357" y="368"/>
                </a:cubicBezTo>
                <a:cubicBezTo>
                  <a:pt x="360" y="352"/>
                  <a:pt x="356" y="337"/>
                  <a:pt x="344" y="323"/>
                </a:cubicBezTo>
                <a:cubicBezTo>
                  <a:pt x="340" y="327"/>
                  <a:pt x="336" y="331"/>
                  <a:pt x="332" y="334"/>
                </a:cubicBezTo>
                <a:cubicBezTo>
                  <a:pt x="336" y="340"/>
                  <a:pt x="340" y="345"/>
                  <a:pt x="342" y="350"/>
                </a:cubicBezTo>
                <a:cubicBezTo>
                  <a:pt x="352" y="372"/>
                  <a:pt x="339" y="398"/>
                  <a:pt x="318" y="400"/>
                </a:cubicBezTo>
                <a:cubicBezTo>
                  <a:pt x="303" y="401"/>
                  <a:pt x="291" y="393"/>
                  <a:pt x="286" y="377"/>
                </a:cubicBezTo>
                <a:cubicBezTo>
                  <a:pt x="280" y="361"/>
                  <a:pt x="286" y="340"/>
                  <a:pt x="301" y="335"/>
                </a:cubicBezTo>
                <a:cubicBezTo>
                  <a:pt x="314" y="330"/>
                  <a:pt x="320" y="319"/>
                  <a:pt x="332" y="310"/>
                </a:cubicBezTo>
                <a:close/>
                <a:moveTo>
                  <a:pt x="465" y="322"/>
                </a:moveTo>
                <a:cubicBezTo>
                  <a:pt x="451" y="339"/>
                  <a:pt x="449" y="356"/>
                  <a:pt x="453" y="375"/>
                </a:cubicBezTo>
                <a:cubicBezTo>
                  <a:pt x="461" y="418"/>
                  <a:pt x="495" y="456"/>
                  <a:pt x="535" y="461"/>
                </a:cubicBezTo>
                <a:cubicBezTo>
                  <a:pt x="552" y="464"/>
                  <a:pt x="570" y="462"/>
                  <a:pt x="587" y="462"/>
                </a:cubicBezTo>
                <a:cubicBezTo>
                  <a:pt x="600" y="462"/>
                  <a:pt x="613" y="462"/>
                  <a:pt x="624" y="459"/>
                </a:cubicBezTo>
                <a:cubicBezTo>
                  <a:pt x="683" y="445"/>
                  <a:pt x="718" y="406"/>
                  <a:pt x="735" y="349"/>
                </a:cubicBezTo>
                <a:cubicBezTo>
                  <a:pt x="743" y="323"/>
                  <a:pt x="728" y="302"/>
                  <a:pt x="701" y="302"/>
                </a:cubicBezTo>
                <a:cubicBezTo>
                  <a:pt x="636" y="301"/>
                  <a:pt x="572" y="301"/>
                  <a:pt x="508" y="302"/>
                </a:cubicBezTo>
                <a:cubicBezTo>
                  <a:pt x="498" y="302"/>
                  <a:pt x="487" y="304"/>
                  <a:pt x="478" y="311"/>
                </a:cubicBezTo>
                <a:cubicBezTo>
                  <a:pt x="488" y="319"/>
                  <a:pt x="495" y="330"/>
                  <a:pt x="508" y="335"/>
                </a:cubicBezTo>
                <a:cubicBezTo>
                  <a:pt x="517" y="338"/>
                  <a:pt x="521" y="347"/>
                  <a:pt x="523" y="356"/>
                </a:cubicBezTo>
                <a:cubicBezTo>
                  <a:pt x="526" y="371"/>
                  <a:pt x="523" y="385"/>
                  <a:pt x="510" y="395"/>
                </a:cubicBezTo>
                <a:cubicBezTo>
                  <a:pt x="501" y="402"/>
                  <a:pt x="491" y="402"/>
                  <a:pt x="481" y="397"/>
                </a:cubicBezTo>
                <a:cubicBezTo>
                  <a:pt x="467" y="390"/>
                  <a:pt x="461" y="377"/>
                  <a:pt x="463" y="362"/>
                </a:cubicBezTo>
                <a:cubicBezTo>
                  <a:pt x="465" y="352"/>
                  <a:pt x="470" y="343"/>
                  <a:pt x="475" y="333"/>
                </a:cubicBezTo>
                <a:cubicBezTo>
                  <a:pt x="472" y="331"/>
                  <a:pt x="469" y="327"/>
                  <a:pt x="465" y="3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cxnSp>
        <p:nvCxnSpPr>
          <p:cNvPr id="14" name="Conector recto de flecha 13">
            <a:extLst>
              <a:ext uri="{FF2B5EF4-FFF2-40B4-BE49-F238E27FC236}">
                <a16:creationId xmlns:a16="http://schemas.microsoft.com/office/drawing/2014/main" id="{5D4FD922-5644-40A4-B64A-DAF64E565755}"/>
              </a:ext>
            </a:extLst>
          </p:cNvPr>
          <p:cNvCxnSpPr/>
          <p:nvPr/>
        </p:nvCxnSpPr>
        <p:spPr>
          <a:xfrm flipH="1">
            <a:off x="8210550" y="2410626"/>
            <a:ext cx="1026675" cy="619733"/>
          </a:xfrm>
          <a:prstGeom prst="straightConnector1">
            <a:avLst/>
          </a:prstGeom>
          <a:ln w="57150">
            <a:solidFill>
              <a:srgbClr val="2667FF"/>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82923FC0-67EA-409F-9662-87C50A32E585}"/>
              </a:ext>
            </a:extLst>
          </p:cNvPr>
          <p:cNvCxnSpPr/>
          <p:nvPr/>
        </p:nvCxnSpPr>
        <p:spPr>
          <a:xfrm>
            <a:off x="2817877" y="2410626"/>
            <a:ext cx="1030223" cy="875400"/>
          </a:xfrm>
          <a:prstGeom prst="straightConnector1">
            <a:avLst/>
          </a:prstGeom>
          <a:ln w="57150">
            <a:solidFill>
              <a:srgbClr val="2667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4ABE8CA8-C9D6-424D-920B-20C015538748}"/>
              </a:ext>
            </a:extLst>
          </p:cNvPr>
          <p:cNvCxnSpPr/>
          <p:nvPr/>
        </p:nvCxnSpPr>
        <p:spPr>
          <a:xfrm flipV="1">
            <a:off x="2860245" y="5637556"/>
            <a:ext cx="1121206" cy="195527"/>
          </a:xfrm>
          <a:prstGeom prst="straightConnector1">
            <a:avLst/>
          </a:prstGeom>
          <a:ln w="57150">
            <a:solidFill>
              <a:srgbClr val="2667FF"/>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5799E108-9ECC-477B-B548-41BC828B5B88}"/>
              </a:ext>
            </a:extLst>
          </p:cNvPr>
          <p:cNvCxnSpPr/>
          <p:nvPr/>
        </p:nvCxnSpPr>
        <p:spPr>
          <a:xfrm flipH="1" flipV="1">
            <a:off x="8658325" y="5059756"/>
            <a:ext cx="578900" cy="773327"/>
          </a:xfrm>
          <a:prstGeom prst="straightConnector1">
            <a:avLst/>
          </a:prstGeom>
          <a:ln w="57150">
            <a:solidFill>
              <a:srgbClr val="2667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4748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5940575" y="3497169"/>
            <a:ext cx="5873855" cy="1065934"/>
          </a:xfrm>
        </p:spPr>
        <p:txBody>
          <a:bodyPr>
            <a:normAutofit fontScale="90000"/>
          </a:bodyPr>
          <a:lstStyle/>
          <a:p>
            <a:r>
              <a:rPr lang="es-ES" dirty="0"/>
              <a:t>Conclusion</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5939814" y="2322287"/>
            <a:ext cx="5873750" cy="1066800"/>
          </a:xfrm>
        </p:spPr>
        <p:txBody>
          <a:bodyPr/>
          <a:lstStyle/>
          <a:p>
            <a:r>
              <a:rPr lang="es-ES" dirty="0"/>
              <a:t>6.</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5951571" y="4743604"/>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2" descr="hombre con camisa azul y blanca cargando a un niño con camisa azul y blanca durante el día">
            <a:extLst>
              <a:ext uri="{FF2B5EF4-FFF2-40B4-BE49-F238E27FC236}">
                <a16:creationId xmlns:a16="http://schemas.microsoft.com/office/drawing/2014/main" id="{752EB65E-518D-4B74-A635-DB8DE7CDA130}"/>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24192" r="24192"/>
          <a:stretch>
            <a:fillRect/>
          </a:stretch>
        </p:blipFill>
        <p:spPr bwMode="auto">
          <a:xfrm>
            <a:off x="0" y="0"/>
            <a:ext cx="53070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2">
            <a:extLst>
              <a:ext uri="{FF2B5EF4-FFF2-40B4-BE49-F238E27FC236}">
                <a16:creationId xmlns:a16="http://schemas.microsoft.com/office/drawing/2014/main" id="{9688955A-C8BB-41A8-B362-85A591BC5AAB}"/>
              </a:ext>
            </a:extLst>
          </p:cNvPr>
          <p:cNvSpPr txBox="1">
            <a:spLocks/>
          </p:cNvSpPr>
          <p:nvPr/>
        </p:nvSpPr>
        <p:spPr>
          <a:xfrm>
            <a:off x="5951571" y="4740651"/>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Free Template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2" name="Freeform 4">
            <a:extLst>
              <a:ext uri="{FF2B5EF4-FFF2-40B4-BE49-F238E27FC236}">
                <a16:creationId xmlns:a16="http://schemas.microsoft.com/office/drawing/2014/main" id="{DDBAE145-C226-4510-995D-0B1AA832B43F}"/>
              </a:ext>
            </a:extLst>
          </p:cNvPr>
          <p:cNvSpPr>
            <a:spLocks noEditPoints="1"/>
          </p:cNvSpPr>
          <p:nvPr/>
        </p:nvSpPr>
        <p:spPr bwMode="auto">
          <a:xfrm>
            <a:off x="9667875" y="793751"/>
            <a:ext cx="1839913" cy="2503488"/>
          </a:xfrm>
          <a:custGeom>
            <a:avLst/>
            <a:gdLst>
              <a:gd name="T0" fmla="*/ 335 w 486"/>
              <a:gd name="T1" fmla="*/ 636 h 663"/>
              <a:gd name="T2" fmla="*/ 416 w 486"/>
              <a:gd name="T3" fmla="*/ 635 h 663"/>
              <a:gd name="T4" fmla="*/ 464 w 486"/>
              <a:gd name="T5" fmla="*/ 154 h 663"/>
              <a:gd name="T6" fmla="*/ 410 w 486"/>
              <a:gd name="T7" fmla="*/ 96 h 663"/>
              <a:gd name="T8" fmla="*/ 385 w 486"/>
              <a:gd name="T9" fmla="*/ 319 h 663"/>
              <a:gd name="T10" fmla="*/ 360 w 486"/>
              <a:gd name="T11" fmla="*/ 328 h 663"/>
              <a:gd name="T12" fmla="*/ 299 w 486"/>
              <a:gd name="T13" fmla="*/ 284 h 663"/>
              <a:gd name="T14" fmla="*/ 299 w 486"/>
              <a:gd name="T15" fmla="*/ 348 h 663"/>
              <a:gd name="T16" fmla="*/ 206 w 486"/>
              <a:gd name="T17" fmla="*/ 358 h 663"/>
              <a:gd name="T18" fmla="*/ 189 w 486"/>
              <a:gd name="T19" fmla="*/ 304 h 663"/>
              <a:gd name="T20" fmla="*/ 204 w 486"/>
              <a:gd name="T21" fmla="*/ 263 h 663"/>
              <a:gd name="T22" fmla="*/ 134 w 486"/>
              <a:gd name="T23" fmla="*/ 328 h 663"/>
              <a:gd name="T24" fmla="*/ 111 w 486"/>
              <a:gd name="T25" fmla="*/ 320 h 663"/>
              <a:gd name="T26" fmla="*/ 81 w 486"/>
              <a:gd name="T27" fmla="*/ 143 h 663"/>
              <a:gd name="T28" fmla="*/ 25 w 486"/>
              <a:gd name="T29" fmla="*/ 134 h 663"/>
              <a:gd name="T30" fmla="*/ 21 w 486"/>
              <a:gd name="T31" fmla="*/ 579 h 663"/>
              <a:gd name="T32" fmla="*/ 148 w 486"/>
              <a:gd name="T33" fmla="*/ 636 h 663"/>
              <a:gd name="T34" fmla="*/ 155 w 486"/>
              <a:gd name="T35" fmla="*/ 660 h 663"/>
              <a:gd name="T36" fmla="*/ 61 w 486"/>
              <a:gd name="T37" fmla="*/ 661 h 663"/>
              <a:gd name="T38" fmla="*/ 0 w 486"/>
              <a:gd name="T39" fmla="*/ 146 h 663"/>
              <a:gd name="T40" fmla="*/ 99 w 486"/>
              <a:gd name="T41" fmla="*/ 69 h 663"/>
              <a:gd name="T42" fmla="*/ 187 w 486"/>
              <a:gd name="T43" fmla="*/ 20 h 663"/>
              <a:gd name="T44" fmla="*/ 365 w 486"/>
              <a:gd name="T45" fmla="*/ 51 h 663"/>
              <a:gd name="T46" fmla="*/ 478 w 486"/>
              <a:gd name="T47" fmla="*/ 116 h 663"/>
              <a:gd name="T48" fmla="*/ 486 w 486"/>
              <a:gd name="T49" fmla="*/ 590 h 663"/>
              <a:gd name="T50" fmla="*/ 410 w 486"/>
              <a:gd name="T51" fmla="*/ 662 h 663"/>
              <a:gd name="T52" fmla="*/ 132 w 486"/>
              <a:gd name="T53" fmla="*/ 298 h 663"/>
              <a:gd name="T54" fmla="*/ 201 w 486"/>
              <a:gd name="T55" fmla="*/ 221 h 663"/>
              <a:gd name="T56" fmla="*/ 133 w 486"/>
              <a:gd name="T57" fmla="*/ 82 h 663"/>
              <a:gd name="T58" fmla="*/ 121 w 486"/>
              <a:gd name="T59" fmla="*/ 236 h 663"/>
              <a:gd name="T60" fmla="*/ 363 w 486"/>
              <a:gd name="T61" fmla="*/ 297 h 663"/>
              <a:gd name="T62" fmla="*/ 390 w 486"/>
              <a:gd name="T63" fmla="*/ 141 h 663"/>
              <a:gd name="T64" fmla="*/ 293 w 486"/>
              <a:gd name="T65" fmla="*/ 223 h 663"/>
              <a:gd name="T66" fmla="*/ 363 w 486"/>
              <a:gd name="T67" fmla="*/ 297 h 663"/>
              <a:gd name="T68" fmla="*/ 152 w 486"/>
              <a:gd name="T69" fmla="*/ 67 h 663"/>
              <a:gd name="T70" fmla="*/ 320 w 486"/>
              <a:gd name="T71" fmla="*/ 114 h 663"/>
              <a:gd name="T72" fmla="*/ 272 w 486"/>
              <a:gd name="T73" fmla="*/ 243 h 663"/>
              <a:gd name="T74" fmla="*/ 305 w 486"/>
              <a:gd name="T75" fmla="*/ 145 h 663"/>
              <a:gd name="T76" fmla="*/ 194 w 486"/>
              <a:gd name="T77" fmla="*/ 132 h 663"/>
              <a:gd name="T78" fmla="*/ 226 w 486"/>
              <a:gd name="T79" fmla="*/ 216 h 663"/>
              <a:gd name="T80" fmla="*/ 272 w 486"/>
              <a:gd name="T81" fmla="*/ 243 h 663"/>
              <a:gd name="T82" fmla="*/ 235 w 486"/>
              <a:gd name="T83" fmla="*/ 330 h 663"/>
              <a:gd name="T84" fmla="*/ 275 w 486"/>
              <a:gd name="T85" fmla="*/ 279 h 663"/>
              <a:gd name="T86" fmla="*/ 239 w 486"/>
              <a:gd name="T87" fmla="*/ 262 h 663"/>
              <a:gd name="T88" fmla="*/ 239 w 486"/>
              <a:gd name="T89" fmla="*/ 262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6" h="663">
                <a:moveTo>
                  <a:pt x="335" y="662"/>
                </a:moveTo>
                <a:cubicBezTo>
                  <a:pt x="335" y="653"/>
                  <a:pt x="335" y="645"/>
                  <a:pt x="335" y="636"/>
                </a:cubicBezTo>
                <a:cubicBezTo>
                  <a:pt x="339" y="636"/>
                  <a:pt x="342" y="636"/>
                  <a:pt x="345" y="636"/>
                </a:cubicBezTo>
                <a:cubicBezTo>
                  <a:pt x="369" y="635"/>
                  <a:pt x="392" y="636"/>
                  <a:pt x="416" y="635"/>
                </a:cubicBezTo>
                <a:cubicBezTo>
                  <a:pt x="445" y="633"/>
                  <a:pt x="464" y="613"/>
                  <a:pt x="464" y="584"/>
                </a:cubicBezTo>
                <a:cubicBezTo>
                  <a:pt x="464" y="441"/>
                  <a:pt x="464" y="298"/>
                  <a:pt x="464" y="154"/>
                </a:cubicBezTo>
                <a:cubicBezTo>
                  <a:pt x="464" y="125"/>
                  <a:pt x="445" y="102"/>
                  <a:pt x="418" y="96"/>
                </a:cubicBezTo>
                <a:cubicBezTo>
                  <a:pt x="416" y="96"/>
                  <a:pt x="414" y="96"/>
                  <a:pt x="410" y="96"/>
                </a:cubicBezTo>
                <a:cubicBezTo>
                  <a:pt x="422" y="126"/>
                  <a:pt x="412" y="154"/>
                  <a:pt x="408" y="183"/>
                </a:cubicBezTo>
                <a:cubicBezTo>
                  <a:pt x="401" y="228"/>
                  <a:pt x="393" y="274"/>
                  <a:pt x="385" y="319"/>
                </a:cubicBezTo>
                <a:cubicBezTo>
                  <a:pt x="384" y="325"/>
                  <a:pt x="383" y="332"/>
                  <a:pt x="376" y="334"/>
                </a:cubicBezTo>
                <a:cubicBezTo>
                  <a:pt x="369" y="336"/>
                  <a:pt x="365" y="332"/>
                  <a:pt x="360" y="328"/>
                </a:cubicBezTo>
                <a:cubicBezTo>
                  <a:pt x="337" y="305"/>
                  <a:pt x="313" y="282"/>
                  <a:pt x="288" y="260"/>
                </a:cubicBezTo>
                <a:cubicBezTo>
                  <a:pt x="291" y="268"/>
                  <a:pt x="295" y="277"/>
                  <a:pt x="299" y="284"/>
                </a:cubicBezTo>
                <a:cubicBezTo>
                  <a:pt x="305" y="295"/>
                  <a:pt x="307" y="306"/>
                  <a:pt x="304" y="318"/>
                </a:cubicBezTo>
                <a:cubicBezTo>
                  <a:pt x="301" y="327"/>
                  <a:pt x="301" y="338"/>
                  <a:pt x="299" y="348"/>
                </a:cubicBezTo>
                <a:cubicBezTo>
                  <a:pt x="298" y="354"/>
                  <a:pt x="295" y="358"/>
                  <a:pt x="288" y="358"/>
                </a:cubicBezTo>
                <a:cubicBezTo>
                  <a:pt x="260" y="358"/>
                  <a:pt x="233" y="358"/>
                  <a:pt x="206" y="358"/>
                </a:cubicBezTo>
                <a:cubicBezTo>
                  <a:pt x="199" y="358"/>
                  <a:pt x="196" y="355"/>
                  <a:pt x="195" y="349"/>
                </a:cubicBezTo>
                <a:cubicBezTo>
                  <a:pt x="193" y="334"/>
                  <a:pt x="190" y="319"/>
                  <a:pt x="189" y="304"/>
                </a:cubicBezTo>
                <a:cubicBezTo>
                  <a:pt x="188" y="301"/>
                  <a:pt x="189" y="297"/>
                  <a:pt x="191" y="294"/>
                </a:cubicBezTo>
                <a:cubicBezTo>
                  <a:pt x="195" y="284"/>
                  <a:pt x="200" y="274"/>
                  <a:pt x="204" y="263"/>
                </a:cubicBezTo>
                <a:cubicBezTo>
                  <a:pt x="191" y="274"/>
                  <a:pt x="179" y="286"/>
                  <a:pt x="167" y="297"/>
                </a:cubicBezTo>
                <a:cubicBezTo>
                  <a:pt x="156" y="308"/>
                  <a:pt x="146" y="319"/>
                  <a:pt x="134" y="328"/>
                </a:cubicBezTo>
                <a:cubicBezTo>
                  <a:pt x="131" y="332"/>
                  <a:pt x="124" y="335"/>
                  <a:pt x="121" y="333"/>
                </a:cubicBezTo>
                <a:cubicBezTo>
                  <a:pt x="116" y="331"/>
                  <a:pt x="112" y="325"/>
                  <a:pt x="111" y="320"/>
                </a:cubicBezTo>
                <a:cubicBezTo>
                  <a:pt x="106" y="291"/>
                  <a:pt x="101" y="263"/>
                  <a:pt x="96" y="234"/>
                </a:cubicBezTo>
                <a:cubicBezTo>
                  <a:pt x="91" y="204"/>
                  <a:pt x="87" y="173"/>
                  <a:pt x="81" y="143"/>
                </a:cubicBezTo>
                <a:cubicBezTo>
                  <a:pt x="79" y="127"/>
                  <a:pt x="80" y="112"/>
                  <a:pt x="85" y="97"/>
                </a:cubicBezTo>
                <a:cubicBezTo>
                  <a:pt x="60" y="90"/>
                  <a:pt x="33" y="106"/>
                  <a:pt x="25" y="134"/>
                </a:cubicBezTo>
                <a:cubicBezTo>
                  <a:pt x="23" y="142"/>
                  <a:pt x="22" y="150"/>
                  <a:pt x="22" y="158"/>
                </a:cubicBezTo>
                <a:cubicBezTo>
                  <a:pt x="22" y="298"/>
                  <a:pt x="22" y="439"/>
                  <a:pt x="21" y="579"/>
                </a:cubicBezTo>
                <a:cubicBezTo>
                  <a:pt x="21" y="617"/>
                  <a:pt x="42" y="636"/>
                  <a:pt x="79" y="636"/>
                </a:cubicBezTo>
                <a:cubicBezTo>
                  <a:pt x="102" y="636"/>
                  <a:pt x="125" y="636"/>
                  <a:pt x="148" y="636"/>
                </a:cubicBezTo>
                <a:cubicBezTo>
                  <a:pt x="150" y="636"/>
                  <a:pt x="152" y="636"/>
                  <a:pt x="155" y="636"/>
                </a:cubicBezTo>
                <a:cubicBezTo>
                  <a:pt x="155" y="645"/>
                  <a:pt x="155" y="652"/>
                  <a:pt x="155" y="660"/>
                </a:cubicBezTo>
                <a:cubicBezTo>
                  <a:pt x="154" y="661"/>
                  <a:pt x="154" y="661"/>
                  <a:pt x="153" y="661"/>
                </a:cubicBezTo>
                <a:cubicBezTo>
                  <a:pt x="122" y="661"/>
                  <a:pt x="91" y="663"/>
                  <a:pt x="61" y="661"/>
                </a:cubicBezTo>
                <a:cubicBezTo>
                  <a:pt x="28" y="659"/>
                  <a:pt x="0" y="627"/>
                  <a:pt x="0" y="593"/>
                </a:cubicBezTo>
                <a:cubicBezTo>
                  <a:pt x="0" y="444"/>
                  <a:pt x="0" y="295"/>
                  <a:pt x="0" y="146"/>
                </a:cubicBezTo>
                <a:cubicBezTo>
                  <a:pt x="0" y="109"/>
                  <a:pt x="28" y="76"/>
                  <a:pt x="62" y="70"/>
                </a:cubicBezTo>
                <a:cubicBezTo>
                  <a:pt x="74" y="68"/>
                  <a:pt x="87" y="69"/>
                  <a:pt x="99" y="69"/>
                </a:cubicBezTo>
                <a:cubicBezTo>
                  <a:pt x="104" y="68"/>
                  <a:pt x="109" y="67"/>
                  <a:pt x="113" y="64"/>
                </a:cubicBezTo>
                <a:cubicBezTo>
                  <a:pt x="135" y="46"/>
                  <a:pt x="159" y="29"/>
                  <a:pt x="187" y="20"/>
                </a:cubicBezTo>
                <a:cubicBezTo>
                  <a:pt x="248" y="0"/>
                  <a:pt x="304" y="9"/>
                  <a:pt x="357" y="45"/>
                </a:cubicBezTo>
                <a:cubicBezTo>
                  <a:pt x="359" y="47"/>
                  <a:pt x="362" y="49"/>
                  <a:pt x="365" y="51"/>
                </a:cubicBezTo>
                <a:cubicBezTo>
                  <a:pt x="379" y="64"/>
                  <a:pt x="395" y="69"/>
                  <a:pt x="415" y="70"/>
                </a:cubicBezTo>
                <a:cubicBezTo>
                  <a:pt x="445" y="70"/>
                  <a:pt x="466" y="89"/>
                  <a:pt x="478" y="116"/>
                </a:cubicBezTo>
                <a:cubicBezTo>
                  <a:pt x="483" y="127"/>
                  <a:pt x="485" y="139"/>
                  <a:pt x="485" y="151"/>
                </a:cubicBezTo>
                <a:cubicBezTo>
                  <a:pt x="486" y="297"/>
                  <a:pt x="486" y="443"/>
                  <a:pt x="486" y="590"/>
                </a:cubicBezTo>
                <a:cubicBezTo>
                  <a:pt x="486" y="625"/>
                  <a:pt x="459" y="656"/>
                  <a:pt x="424" y="661"/>
                </a:cubicBezTo>
                <a:cubicBezTo>
                  <a:pt x="420" y="662"/>
                  <a:pt x="415" y="662"/>
                  <a:pt x="410" y="662"/>
                </a:cubicBezTo>
                <a:cubicBezTo>
                  <a:pt x="385" y="662"/>
                  <a:pt x="361" y="662"/>
                  <a:pt x="335" y="662"/>
                </a:cubicBezTo>
                <a:close/>
                <a:moveTo>
                  <a:pt x="132" y="298"/>
                </a:moveTo>
                <a:cubicBezTo>
                  <a:pt x="156" y="274"/>
                  <a:pt x="179" y="253"/>
                  <a:pt x="202" y="230"/>
                </a:cubicBezTo>
                <a:cubicBezTo>
                  <a:pt x="203" y="229"/>
                  <a:pt x="203" y="224"/>
                  <a:pt x="201" y="221"/>
                </a:cubicBezTo>
                <a:cubicBezTo>
                  <a:pt x="190" y="197"/>
                  <a:pt x="178" y="174"/>
                  <a:pt x="166" y="150"/>
                </a:cubicBezTo>
                <a:cubicBezTo>
                  <a:pt x="155" y="128"/>
                  <a:pt x="144" y="105"/>
                  <a:pt x="133" y="82"/>
                </a:cubicBezTo>
                <a:cubicBezTo>
                  <a:pt x="110" y="98"/>
                  <a:pt x="101" y="118"/>
                  <a:pt x="106" y="145"/>
                </a:cubicBezTo>
                <a:cubicBezTo>
                  <a:pt x="112" y="175"/>
                  <a:pt x="116" y="206"/>
                  <a:pt x="121" y="236"/>
                </a:cubicBezTo>
                <a:cubicBezTo>
                  <a:pt x="125" y="256"/>
                  <a:pt x="128" y="276"/>
                  <a:pt x="132" y="298"/>
                </a:cubicBezTo>
                <a:close/>
                <a:moveTo>
                  <a:pt x="363" y="297"/>
                </a:moveTo>
                <a:cubicBezTo>
                  <a:pt x="364" y="294"/>
                  <a:pt x="365" y="293"/>
                  <a:pt x="365" y="291"/>
                </a:cubicBezTo>
                <a:cubicBezTo>
                  <a:pt x="374" y="241"/>
                  <a:pt x="382" y="191"/>
                  <a:pt x="390" y="141"/>
                </a:cubicBezTo>
                <a:cubicBezTo>
                  <a:pt x="394" y="116"/>
                  <a:pt x="384" y="95"/>
                  <a:pt x="363" y="83"/>
                </a:cubicBezTo>
                <a:cubicBezTo>
                  <a:pt x="339" y="130"/>
                  <a:pt x="316" y="176"/>
                  <a:pt x="293" y="223"/>
                </a:cubicBezTo>
                <a:cubicBezTo>
                  <a:pt x="292" y="225"/>
                  <a:pt x="293" y="230"/>
                  <a:pt x="295" y="231"/>
                </a:cubicBezTo>
                <a:cubicBezTo>
                  <a:pt x="317" y="253"/>
                  <a:pt x="340" y="275"/>
                  <a:pt x="363" y="297"/>
                </a:cubicBezTo>
                <a:close/>
                <a:moveTo>
                  <a:pt x="343" y="67"/>
                </a:moveTo>
                <a:cubicBezTo>
                  <a:pt x="285" y="23"/>
                  <a:pt x="206" y="25"/>
                  <a:pt x="152" y="67"/>
                </a:cubicBezTo>
                <a:cubicBezTo>
                  <a:pt x="160" y="82"/>
                  <a:pt x="168" y="99"/>
                  <a:pt x="176" y="114"/>
                </a:cubicBezTo>
                <a:cubicBezTo>
                  <a:pt x="224" y="84"/>
                  <a:pt x="271" y="84"/>
                  <a:pt x="320" y="114"/>
                </a:cubicBezTo>
                <a:cubicBezTo>
                  <a:pt x="327" y="99"/>
                  <a:pt x="335" y="83"/>
                  <a:pt x="343" y="67"/>
                </a:cubicBezTo>
                <a:close/>
                <a:moveTo>
                  <a:pt x="272" y="243"/>
                </a:moveTo>
                <a:cubicBezTo>
                  <a:pt x="262" y="234"/>
                  <a:pt x="263" y="227"/>
                  <a:pt x="267" y="219"/>
                </a:cubicBezTo>
                <a:cubicBezTo>
                  <a:pt x="280" y="195"/>
                  <a:pt x="292" y="170"/>
                  <a:pt x="305" y="145"/>
                </a:cubicBezTo>
                <a:cubicBezTo>
                  <a:pt x="308" y="140"/>
                  <a:pt x="307" y="136"/>
                  <a:pt x="302" y="132"/>
                </a:cubicBezTo>
                <a:cubicBezTo>
                  <a:pt x="275" y="111"/>
                  <a:pt x="221" y="111"/>
                  <a:pt x="194" y="132"/>
                </a:cubicBezTo>
                <a:cubicBezTo>
                  <a:pt x="189" y="136"/>
                  <a:pt x="188" y="139"/>
                  <a:pt x="191" y="146"/>
                </a:cubicBezTo>
                <a:cubicBezTo>
                  <a:pt x="203" y="169"/>
                  <a:pt x="214" y="192"/>
                  <a:pt x="226" y="216"/>
                </a:cubicBezTo>
                <a:cubicBezTo>
                  <a:pt x="231" y="224"/>
                  <a:pt x="237" y="233"/>
                  <a:pt x="224" y="243"/>
                </a:cubicBezTo>
                <a:cubicBezTo>
                  <a:pt x="241" y="243"/>
                  <a:pt x="255" y="243"/>
                  <a:pt x="272" y="243"/>
                </a:cubicBezTo>
                <a:close/>
                <a:moveTo>
                  <a:pt x="210" y="335"/>
                </a:moveTo>
                <a:cubicBezTo>
                  <a:pt x="221" y="337"/>
                  <a:pt x="228" y="337"/>
                  <a:pt x="235" y="330"/>
                </a:cubicBezTo>
                <a:cubicBezTo>
                  <a:pt x="247" y="319"/>
                  <a:pt x="260" y="307"/>
                  <a:pt x="274" y="297"/>
                </a:cubicBezTo>
                <a:cubicBezTo>
                  <a:pt x="281" y="291"/>
                  <a:pt x="281" y="286"/>
                  <a:pt x="275" y="279"/>
                </a:cubicBezTo>
                <a:cubicBezTo>
                  <a:pt x="254" y="297"/>
                  <a:pt x="233" y="316"/>
                  <a:pt x="210" y="335"/>
                </a:cubicBezTo>
                <a:close/>
                <a:moveTo>
                  <a:pt x="239" y="262"/>
                </a:moveTo>
                <a:cubicBezTo>
                  <a:pt x="227" y="259"/>
                  <a:pt x="219" y="267"/>
                  <a:pt x="218" y="285"/>
                </a:cubicBezTo>
                <a:cubicBezTo>
                  <a:pt x="226" y="277"/>
                  <a:pt x="232" y="269"/>
                  <a:pt x="239" y="26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5">
            <a:extLst>
              <a:ext uri="{FF2B5EF4-FFF2-40B4-BE49-F238E27FC236}">
                <a16:creationId xmlns:a16="http://schemas.microsoft.com/office/drawing/2014/main" id="{6386EDF6-7A49-4831-BAC6-BC5F32C9D3E3}"/>
              </a:ext>
            </a:extLst>
          </p:cNvPr>
          <p:cNvSpPr>
            <a:spLocks noEditPoints="1"/>
          </p:cNvSpPr>
          <p:nvPr/>
        </p:nvSpPr>
        <p:spPr bwMode="auto">
          <a:xfrm>
            <a:off x="10315575" y="2198688"/>
            <a:ext cx="571500" cy="1627188"/>
          </a:xfrm>
          <a:custGeom>
            <a:avLst/>
            <a:gdLst>
              <a:gd name="T0" fmla="*/ 151 w 151"/>
              <a:gd name="T1" fmla="*/ 342 h 431"/>
              <a:gd name="T2" fmla="*/ 147 w 151"/>
              <a:gd name="T3" fmla="*/ 349 h 431"/>
              <a:gd name="T4" fmla="*/ 86 w 151"/>
              <a:gd name="T5" fmla="*/ 423 h 431"/>
              <a:gd name="T6" fmla="*/ 66 w 151"/>
              <a:gd name="T7" fmla="*/ 423 h 431"/>
              <a:gd name="T8" fmla="*/ 5 w 151"/>
              <a:gd name="T9" fmla="*/ 349 h 431"/>
              <a:gd name="T10" fmla="*/ 1 w 151"/>
              <a:gd name="T11" fmla="*/ 337 h 431"/>
              <a:gd name="T12" fmla="*/ 14 w 151"/>
              <a:gd name="T13" fmla="*/ 155 h 431"/>
              <a:gd name="T14" fmla="*/ 23 w 151"/>
              <a:gd name="T15" fmla="*/ 19 h 431"/>
              <a:gd name="T16" fmla="*/ 43 w 151"/>
              <a:gd name="T17" fmla="*/ 0 h 431"/>
              <a:gd name="T18" fmla="*/ 113 w 151"/>
              <a:gd name="T19" fmla="*/ 0 h 431"/>
              <a:gd name="T20" fmla="*/ 128 w 151"/>
              <a:gd name="T21" fmla="*/ 14 h 431"/>
              <a:gd name="T22" fmla="*/ 134 w 151"/>
              <a:gd name="T23" fmla="*/ 94 h 431"/>
              <a:gd name="T24" fmla="*/ 146 w 151"/>
              <a:gd name="T25" fmla="*/ 260 h 431"/>
              <a:gd name="T26" fmla="*/ 151 w 151"/>
              <a:gd name="T27" fmla="*/ 342 h 431"/>
              <a:gd name="T28" fmla="*/ 123 w 151"/>
              <a:gd name="T29" fmla="*/ 225 h 431"/>
              <a:gd name="T30" fmla="*/ 116 w 151"/>
              <a:gd name="T31" fmla="*/ 231 h 431"/>
              <a:gd name="T32" fmla="*/ 29 w 151"/>
              <a:gd name="T33" fmla="*/ 306 h 431"/>
              <a:gd name="T34" fmla="*/ 21 w 151"/>
              <a:gd name="T35" fmla="*/ 331 h 431"/>
              <a:gd name="T36" fmla="*/ 27 w 151"/>
              <a:gd name="T37" fmla="*/ 326 h 431"/>
              <a:gd name="T38" fmla="*/ 117 w 151"/>
              <a:gd name="T39" fmla="*/ 248 h 431"/>
              <a:gd name="T40" fmla="*/ 123 w 151"/>
              <a:gd name="T41" fmla="*/ 225 h 431"/>
              <a:gd name="T42" fmla="*/ 119 w 151"/>
              <a:gd name="T43" fmla="*/ 165 h 431"/>
              <a:gd name="T44" fmla="*/ 113 w 151"/>
              <a:gd name="T45" fmla="*/ 170 h 431"/>
              <a:gd name="T46" fmla="*/ 34 w 151"/>
              <a:gd name="T47" fmla="*/ 239 h 431"/>
              <a:gd name="T48" fmla="*/ 25 w 151"/>
              <a:gd name="T49" fmla="*/ 265 h 431"/>
              <a:gd name="T50" fmla="*/ 34 w 151"/>
              <a:gd name="T51" fmla="*/ 258 h 431"/>
              <a:gd name="T52" fmla="*/ 111 w 151"/>
              <a:gd name="T53" fmla="*/ 189 h 431"/>
              <a:gd name="T54" fmla="*/ 119 w 151"/>
              <a:gd name="T55" fmla="*/ 165 h 431"/>
              <a:gd name="T56" fmla="*/ 47 w 151"/>
              <a:gd name="T57" fmla="*/ 371 h 431"/>
              <a:gd name="T58" fmla="*/ 121 w 151"/>
              <a:gd name="T59" fmla="*/ 307 h 431"/>
              <a:gd name="T60" fmla="*/ 128 w 151"/>
              <a:gd name="T61" fmla="*/ 284 h 431"/>
              <a:gd name="T62" fmla="*/ 39 w 151"/>
              <a:gd name="T63" fmla="*/ 361 h 431"/>
              <a:gd name="T64" fmla="*/ 47 w 151"/>
              <a:gd name="T65" fmla="*/ 371 h 431"/>
              <a:gd name="T66" fmla="*/ 31 w 151"/>
              <a:gd name="T67" fmla="*/ 197 h 431"/>
              <a:gd name="T68" fmla="*/ 39 w 151"/>
              <a:gd name="T69" fmla="*/ 190 h 431"/>
              <a:gd name="T70" fmla="*/ 109 w 151"/>
              <a:gd name="T71" fmla="*/ 129 h 431"/>
              <a:gd name="T72" fmla="*/ 115 w 151"/>
              <a:gd name="T73" fmla="*/ 106 h 431"/>
              <a:gd name="T74" fmla="*/ 108 w 151"/>
              <a:gd name="T75" fmla="*/ 112 h 431"/>
              <a:gd name="T76" fmla="*/ 40 w 151"/>
              <a:gd name="T77" fmla="*/ 171 h 431"/>
              <a:gd name="T78" fmla="*/ 31 w 151"/>
              <a:gd name="T79" fmla="*/ 197 h 431"/>
              <a:gd name="T80" fmla="*/ 36 w 151"/>
              <a:gd name="T81" fmla="*/ 130 h 431"/>
              <a:gd name="T82" fmla="*/ 105 w 151"/>
              <a:gd name="T83" fmla="*/ 70 h 431"/>
              <a:gd name="T84" fmla="*/ 110 w 151"/>
              <a:gd name="T85" fmla="*/ 48 h 431"/>
              <a:gd name="T86" fmla="*/ 103 w 151"/>
              <a:gd name="T87" fmla="*/ 54 h 431"/>
              <a:gd name="T88" fmla="*/ 47 w 151"/>
              <a:gd name="T89" fmla="*/ 103 h 431"/>
              <a:gd name="T90" fmla="*/ 36 w 151"/>
              <a:gd name="T91" fmla="*/ 130 h 431"/>
              <a:gd name="T92" fmla="*/ 40 w 151"/>
              <a:gd name="T93" fmla="*/ 62 h 431"/>
              <a:gd name="T94" fmla="*/ 84 w 151"/>
              <a:gd name="T95" fmla="*/ 23 h 431"/>
              <a:gd name="T96" fmla="*/ 40 w 151"/>
              <a:gd name="T97" fmla="*/ 62 h 431"/>
              <a:gd name="T98" fmla="*/ 76 w 151"/>
              <a:gd name="T99" fmla="*/ 406 h 431"/>
              <a:gd name="T100" fmla="*/ 118 w 151"/>
              <a:gd name="T101" fmla="*/ 355 h 431"/>
              <a:gd name="T102" fmla="*/ 117 w 151"/>
              <a:gd name="T103" fmla="*/ 354 h 431"/>
              <a:gd name="T104" fmla="*/ 69 w 151"/>
              <a:gd name="T105" fmla="*/ 398 h 431"/>
              <a:gd name="T106" fmla="*/ 76 w 151"/>
              <a:gd name="T107" fmla="*/ 40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431">
                <a:moveTo>
                  <a:pt x="151" y="342"/>
                </a:moveTo>
                <a:cubicBezTo>
                  <a:pt x="151" y="343"/>
                  <a:pt x="150" y="346"/>
                  <a:pt x="147" y="349"/>
                </a:cubicBezTo>
                <a:cubicBezTo>
                  <a:pt x="127" y="374"/>
                  <a:pt x="106" y="398"/>
                  <a:pt x="86" y="423"/>
                </a:cubicBezTo>
                <a:cubicBezTo>
                  <a:pt x="79" y="431"/>
                  <a:pt x="73" y="431"/>
                  <a:pt x="66" y="423"/>
                </a:cubicBezTo>
                <a:cubicBezTo>
                  <a:pt x="46" y="399"/>
                  <a:pt x="25" y="374"/>
                  <a:pt x="5" y="349"/>
                </a:cubicBezTo>
                <a:cubicBezTo>
                  <a:pt x="2" y="346"/>
                  <a:pt x="0" y="341"/>
                  <a:pt x="1" y="337"/>
                </a:cubicBezTo>
                <a:cubicBezTo>
                  <a:pt x="5" y="276"/>
                  <a:pt x="10" y="216"/>
                  <a:pt x="14" y="155"/>
                </a:cubicBezTo>
                <a:cubicBezTo>
                  <a:pt x="17" y="110"/>
                  <a:pt x="20" y="64"/>
                  <a:pt x="23" y="19"/>
                </a:cubicBezTo>
                <a:cubicBezTo>
                  <a:pt x="24" y="3"/>
                  <a:pt x="27" y="0"/>
                  <a:pt x="43" y="0"/>
                </a:cubicBezTo>
                <a:cubicBezTo>
                  <a:pt x="66" y="0"/>
                  <a:pt x="89" y="0"/>
                  <a:pt x="113" y="0"/>
                </a:cubicBezTo>
                <a:cubicBezTo>
                  <a:pt x="124" y="0"/>
                  <a:pt x="127" y="3"/>
                  <a:pt x="128" y="14"/>
                </a:cubicBezTo>
                <a:cubicBezTo>
                  <a:pt x="130" y="41"/>
                  <a:pt x="132" y="68"/>
                  <a:pt x="134" y="94"/>
                </a:cubicBezTo>
                <a:cubicBezTo>
                  <a:pt x="138" y="149"/>
                  <a:pt x="142" y="205"/>
                  <a:pt x="146" y="260"/>
                </a:cubicBezTo>
                <a:cubicBezTo>
                  <a:pt x="148" y="286"/>
                  <a:pt x="149" y="312"/>
                  <a:pt x="151" y="342"/>
                </a:cubicBezTo>
                <a:close/>
                <a:moveTo>
                  <a:pt x="123" y="225"/>
                </a:moveTo>
                <a:cubicBezTo>
                  <a:pt x="120" y="227"/>
                  <a:pt x="118" y="229"/>
                  <a:pt x="116" y="231"/>
                </a:cubicBezTo>
                <a:cubicBezTo>
                  <a:pt x="87" y="256"/>
                  <a:pt x="59" y="281"/>
                  <a:pt x="29" y="306"/>
                </a:cubicBezTo>
                <a:cubicBezTo>
                  <a:pt x="21" y="313"/>
                  <a:pt x="21" y="320"/>
                  <a:pt x="21" y="331"/>
                </a:cubicBezTo>
                <a:cubicBezTo>
                  <a:pt x="24" y="329"/>
                  <a:pt x="25" y="328"/>
                  <a:pt x="27" y="326"/>
                </a:cubicBezTo>
                <a:cubicBezTo>
                  <a:pt x="57" y="300"/>
                  <a:pt x="87" y="273"/>
                  <a:pt x="117" y="248"/>
                </a:cubicBezTo>
                <a:cubicBezTo>
                  <a:pt x="125" y="241"/>
                  <a:pt x="126" y="235"/>
                  <a:pt x="123" y="225"/>
                </a:cubicBezTo>
                <a:close/>
                <a:moveTo>
                  <a:pt x="119" y="165"/>
                </a:moveTo>
                <a:cubicBezTo>
                  <a:pt x="116" y="167"/>
                  <a:pt x="114" y="168"/>
                  <a:pt x="113" y="170"/>
                </a:cubicBezTo>
                <a:cubicBezTo>
                  <a:pt x="86" y="193"/>
                  <a:pt x="61" y="216"/>
                  <a:pt x="34" y="239"/>
                </a:cubicBezTo>
                <a:cubicBezTo>
                  <a:pt x="26" y="246"/>
                  <a:pt x="25" y="254"/>
                  <a:pt x="25" y="265"/>
                </a:cubicBezTo>
                <a:cubicBezTo>
                  <a:pt x="29" y="262"/>
                  <a:pt x="31" y="260"/>
                  <a:pt x="34" y="258"/>
                </a:cubicBezTo>
                <a:cubicBezTo>
                  <a:pt x="59" y="235"/>
                  <a:pt x="85" y="211"/>
                  <a:pt x="111" y="189"/>
                </a:cubicBezTo>
                <a:cubicBezTo>
                  <a:pt x="119" y="182"/>
                  <a:pt x="123" y="176"/>
                  <a:pt x="119" y="165"/>
                </a:cubicBezTo>
                <a:close/>
                <a:moveTo>
                  <a:pt x="47" y="371"/>
                </a:moveTo>
                <a:cubicBezTo>
                  <a:pt x="72" y="349"/>
                  <a:pt x="96" y="328"/>
                  <a:pt x="121" y="307"/>
                </a:cubicBezTo>
                <a:cubicBezTo>
                  <a:pt x="129" y="301"/>
                  <a:pt x="130" y="294"/>
                  <a:pt x="128" y="284"/>
                </a:cubicBezTo>
                <a:cubicBezTo>
                  <a:pt x="98" y="310"/>
                  <a:pt x="68" y="335"/>
                  <a:pt x="39" y="361"/>
                </a:cubicBezTo>
                <a:cubicBezTo>
                  <a:pt x="42" y="365"/>
                  <a:pt x="44" y="368"/>
                  <a:pt x="47" y="371"/>
                </a:cubicBezTo>
                <a:close/>
                <a:moveTo>
                  <a:pt x="31" y="197"/>
                </a:moveTo>
                <a:cubicBezTo>
                  <a:pt x="34" y="194"/>
                  <a:pt x="37" y="192"/>
                  <a:pt x="39" y="190"/>
                </a:cubicBezTo>
                <a:cubicBezTo>
                  <a:pt x="62" y="170"/>
                  <a:pt x="85" y="149"/>
                  <a:pt x="109" y="129"/>
                </a:cubicBezTo>
                <a:cubicBezTo>
                  <a:pt x="117" y="123"/>
                  <a:pt x="117" y="116"/>
                  <a:pt x="115" y="106"/>
                </a:cubicBezTo>
                <a:cubicBezTo>
                  <a:pt x="112" y="109"/>
                  <a:pt x="110" y="110"/>
                  <a:pt x="108" y="112"/>
                </a:cubicBezTo>
                <a:cubicBezTo>
                  <a:pt x="86" y="131"/>
                  <a:pt x="63" y="152"/>
                  <a:pt x="40" y="171"/>
                </a:cubicBezTo>
                <a:cubicBezTo>
                  <a:pt x="32" y="178"/>
                  <a:pt x="29" y="185"/>
                  <a:pt x="31" y="197"/>
                </a:cubicBezTo>
                <a:close/>
                <a:moveTo>
                  <a:pt x="36" y="130"/>
                </a:moveTo>
                <a:cubicBezTo>
                  <a:pt x="59" y="110"/>
                  <a:pt x="82" y="89"/>
                  <a:pt x="105" y="70"/>
                </a:cubicBezTo>
                <a:cubicBezTo>
                  <a:pt x="113" y="64"/>
                  <a:pt x="113" y="57"/>
                  <a:pt x="110" y="48"/>
                </a:cubicBezTo>
                <a:cubicBezTo>
                  <a:pt x="107" y="50"/>
                  <a:pt x="105" y="52"/>
                  <a:pt x="103" y="54"/>
                </a:cubicBezTo>
                <a:cubicBezTo>
                  <a:pt x="84" y="70"/>
                  <a:pt x="66" y="87"/>
                  <a:pt x="47" y="103"/>
                </a:cubicBezTo>
                <a:cubicBezTo>
                  <a:pt x="38" y="110"/>
                  <a:pt x="33" y="118"/>
                  <a:pt x="36" y="130"/>
                </a:cubicBezTo>
                <a:close/>
                <a:moveTo>
                  <a:pt x="40" y="62"/>
                </a:moveTo>
                <a:cubicBezTo>
                  <a:pt x="55" y="49"/>
                  <a:pt x="69" y="36"/>
                  <a:pt x="84" y="23"/>
                </a:cubicBezTo>
                <a:cubicBezTo>
                  <a:pt x="60" y="19"/>
                  <a:pt x="39" y="38"/>
                  <a:pt x="40" y="62"/>
                </a:cubicBezTo>
                <a:close/>
                <a:moveTo>
                  <a:pt x="76" y="406"/>
                </a:moveTo>
                <a:cubicBezTo>
                  <a:pt x="91" y="388"/>
                  <a:pt x="104" y="372"/>
                  <a:pt x="118" y="355"/>
                </a:cubicBezTo>
                <a:cubicBezTo>
                  <a:pt x="118" y="354"/>
                  <a:pt x="117" y="354"/>
                  <a:pt x="117" y="354"/>
                </a:cubicBezTo>
                <a:cubicBezTo>
                  <a:pt x="101" y="368"/>
                  <a:pt x="85" y="383"/>
                  <a:pt x="69" y="398"/>
                </a:cubicBezTo>
                <a:cubicBezTo>
                  <a:pt x="71" y="400"/>
                  <a:pt x="73" y="403"/>
                  <a:pt x="76" y="4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51214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E7099445-7A69-1747-A50E-E1F2E9FE3127}"/>
              </a:ext>
            </a:extLst>
          </p:cNvPr>
          <p:cNvSpPr>
            <a:spLocks noGrp="1"/>
          </p:cNvSpPr>
          <p:nvPr>
            <p:ph type="body" sz="quarter" idx="13"/>
          </p:nvPr>
        </p:nvSpPr>
        <p:spPr/>
        <p:txBody>
          <a:bodyPr/>
          <a:lstStyle/>
          <a:p>
            <a:r>
              <a:rPr lang="es-ES" dirty="0"/>
              <a:t>6</a:t>
            </a:r>
          </a:p>
        </p:txBody>
      </p:sp>
      <p:sp>
        <p:nvSpPr>
          <p:cNvPr id="7" name="Marcador de texto 6">
            <a:extLst>
              <a:ext uri="{FF2B5EF4-FFF2-40B4-BE49-F238E27FC236}">
                <a16:creationId xmlns:a16="http://schemas.microsoft.com/office/drawing/2014/main" id="{CA633489-CC0F-A943-BC99-A5328473BA72}"/>
              </a:ext>
            </a:extLst>
          </p:cNvPr>
          <p:cNvSpPr>
            <a:spLocks noGrp="1"/>
          </p:cNvSpPr>
          <p:nvPr>
            <p:ph type="body" sz="quarter" idx="15"/>
          </p:nvPr>
        </p:nvSpPr>
        <p:spPr/>
        <p:txBody>
          <a:bodyPr/>
          <a:lstStyle/>
          <a:p>
            <a:r>
              <a:rPr lang="es-ES" dirty="0"/>
              <a:t>Conclusion</a:t>
            </a:r>
          </a:p>
        </p:txBody>
      </p:sp>
      <p:sp>
        <p:nvSpPr>
          <p:cNvPr id="8" name="Marcador de texto 7">
            <a:extLst>
              <a:ext uri="{FF2B5EF4-FFF2-40B4-BE49-F238E27FC236}">
                <a16:creationId xmlns:a16="http://schemas.microsoft.com/office/drawing/2014/main" id="{675C016D-787A-CB44-BFCA-8545F526A84D}"/>
              </a:ext>
            </a:extLst>
          </p:cNvPr>
          <p:cNvSpPr>
            <a:spLocks noGrp="1"/>
          </p:cNvSpPr>
          <p:nvPr>
            <p:ph type="body" sz="quarter" idx="17"/>
          </p:nvPr>
        </p:nvSpPr>
        <p:spPr/>
        <p:txBody>
          <a:bodyPr>
            <a:normAutofit lnSpcReduction="10000"/>
          </a:bodyPr>
          <a:lstStyle/>
          <a:p>
            <a:r>
              <a:rPr lang="es-ES" b="1" dirty="0">
                <a:solidFill>
                  <a:srgbClr val="2667FF"/>
                </a:solidFill>
              </a:rPr>
              <a:t>Conclusion</a:t>
            </a:r>
          </a:p>
        </p:txBody>
      </p:sp>
      <p:sp>
        <p:nvSpPr>
          <p:cNvPr id="9" name="CuadroTexto 8">
            <a:extLst>
              <a:ext uri="{FF2B5EF4-FFF2-40B4-BE49-F238E27FC236}">
                <a16:creationId xmlns:a16="http://schemas.microsoft.com/office/drawing/2014/main" id="{ACFAD7D3-EFC0-0943-8E9E-52BAB8240BDA}"/>
              </a:ext>
            </a:extLst>
          </p:cNvPr>
          <p:cNvSpPr txBox="1"/>
          <p:nvPr/>
        </p:nvSpPr>
        <p:spPr>
          <a:xfrm>
            <a:off x="948427" y="2781825"/>
            <a:ext cx="3135893" cy="2708434"/>
          </a:xfrm>
          <a:prstGeom prst="rect">
            <a:avLst/>
          </a:prstGeom>
          <a:noFill/>
        </p:spPr>
        <p:txBody>
          <a:bodyPr wrap="square" rtlCol="0">
            <a:spAutoFit/>
          </a:bodyPr>
          <a:lstStyle/>
          <a:p>
            <a:pPr>
              <a:spcAft>
                <a:spcPts val="600"/>
              </a:spcAft>
              <a:buClr>
                <a:schemeClr val="accent2"/>
              </a:buClr>
              <a:buSzPct val="120000"/>
            </a:pPr>
            <a:r>
              <a:rPr lang="es-ES" sz="1400" noProof="1">
                <a:solidFill>
                  <a:schemeClr val="accent4"/>
                </a:solidFill>
              </a:rPr>
              <a:t>Small text about the conclusion</a:t>
            </a:r>
          </a:p>
          <a:p>
            <a:pPr marL="285750" indent="-285750">
              <a:spcAft>
                <a:spcPts val="600"/>
              </a:spcAft>
              <a:buClr>
                <a:schemeClr val="accent2"/>
              </a:buClr>
              <a:buSzPct val="120000"/>
              <a:buFont typeface="Wingdings" pitchFamily="2" charset="2"/>
              <a:buChar char="§"/>
            </a:pPr>
            <a:endParaRPr lang="es-ES" sz="1400" noProof="1">
              <a:solidFill>
                <a:schemeClr val="accent4"/>
              </a:solidFill>
            </a:endParaRPr>
          </a:p>
          <a:p>
            <a:pPr marL="285750" indent="-285750">
              <a:spcAft>
                <a:spcPts val="600"/>
              </a:spcAft>
              <a:buClr>
                <a:schemeClr val="accent2"/>
              </a:buClr>
              <a:buSzPct val="120000"/>
              <a:buFont typeface="Wingdings" pitchFamily="2" charset="2"/>
              <a:buChar char="§"/>
            </a:pPr>
            <a:r>
              <a:rPr lang="es-ES" sz="1400" noProof="1">
                <a:solidFill>
                  <a:schemeClr val="accent4"/>
                </a:solidFill>
              </a:rPr>
              <a:t>Lorem ipsum dolor sit amet, consectetur adipiscing elit. </a:t>
            </a:r>
          </a:p>
          <a:p>
            <a:pPr marL="285750" indent="-285750">
              <a:spcAft>
                <a:spcPts val="600"/>
              </a:spcAft>
              <a:buClr>
                <a:schemeClr val="accent2"/>
              </a:buClr>
              <a:buSzPct val="120000"/>
              <a:buFont typeface="Wingdings" pitchFamily="2" charset="2"/>
              <a:buChar char="§"/>
            </a:pPr>
            <a:endParaRPr lang="es-ES" sz="1400" noProof="1">
              <a:solidFill>
                <a:schemeClr val="accent4"/>
              </a:solidFill>
            </a:endParaRPr>
          </a:p>
          <a:p>
            <a:pPr marL="285750" indent="-285750">
              <a:spcAft>
                <a:spcPts val="600"/>
              </a:spcAft>
              <a:buClr>
                <a:schemeClr val="accent2"/>
              </a:buClr>
              <a:buSzPct val="120000"/>
              <a:buFont typeface="Wingdings" pitchFamily="2" charset="2"/>
              <a:buChar char="§"/>
            </a:pPr>
            <a:r>
              <a:rPr lang="es-ES" sz="1400" noProof="1">
                <a:solidFill>
                  <a:schemeClr val="accent4"/>
                </a:solidFill>
              </a:rPr>
              <a:t>Donec hendrerit sem vel ligula porttitor, eu luctus magna.</a:t>
            </a:r>
          </a:p>
          <a:p>
            <a:pPr marL="285750" indent="-285750">
              <a:spcAft>
                <a:spcPts val="600"/>
              </a:spcAft>
              <a:buClr>
                <a:schemeClr val="accent2"/>
              </a:buClr>
              <a:buSzPct val="120000"/>
              <a:buFont typeface="Wingdings" pitchFamily="2" charset="2"/>
              <a:buChar char="§"/>
            </a:pPr>
            <a:endParaRPr lang="es-ES" sz="1400" noProof="1">
              <a:solidFill>
                <a:schemeClr val="accent4"/>
              </a:solidFill>
            </a:endParaRPr>
          </a:p>
          <a:p>
            <a:pPr marL="285750" indent="-285750">
              <a:spcAft>
                <a:spcPts val="600"/>
              </a:spcAft>
              <a:buClr>
                <a:schemeClr val="accent2"/>
              </a:buClr>
              <a:buSzPct val="120000"/>
              <a:buFont typeface="Wingdings" pitchFamily="2" charset="2"/>
              <a:buChar char="§"/>
            </a:pPr>
            <a:r>
              <a:rPr lang="es-ES" sz="1400" noProof="1">
                <a:solidFill>
                  <a:schemeClr val="accent4"/>
                </a:solidFill>
              </a:rPr>
              <a:t>Nam feugiat ullamcorper lacus, eu eleifend erat.</a:t>
            </a:r>
          </a:p>
        </p:txBody>
      </p:sp>
      <p:sp>
        <p:nvSpPr>
          <p:cNvPr id="10" name="CuadroTexto 9">
            <a:extLst>
              <a:ext uri="{FF2B5EF4-FFF2-40B4-BE49-F238E27FC236}">
                <a16:creationId xmlns:a16="http://schemas.microsoft.com/office/drawing/2014/main" id="{A25C8556-C640-A84A-ABD7-17D24FBC010D}"/>
              </a:ext>
            </a:extLst>
          </p:cNvPr>
          <p:cNvSpPr txBox="1"/>
          <p:nvPr/>
        </p:nvSpPr>
        <p:spPr>
          <a:xfrm>
            <a:off x="931228" y="2179224"/>
            <a:ext cx="2864531" cy="523220"/>
          </a:xfrm>
          <a:prstGeom prst="rect">
            <a:avLst/>
          </a:prstGeom>
          <a:noFill/>
        </p:spPr>
        <p:txBody>
          <a:bodyPr wrap="square" rtlCol="0">
            <a:spAutoFit/>
          </a:bodyPr>
          <a:lstStyle/>
          <a:p>
            <a:r>
              <a:rPr lang="es-ES" sz="2800" dirty="0">
                <a:solidFill>
                  <a:schemeClr val="accent2"/>
                </a:solidFill>
                <a:latin typeface="+mj-lt"/>
              </a:rPr>
              <a:t>Conclusion 1</a:t>
            </a:r>
          </a:p>
        </p:txBody>
      </p:sp>
      <p:cxnSp>
        <p:nvCxnSpPr>
          <p:cNvPr id="11" name="Conector recto 10">
            <a:extLst>
              <a:ext uri="{FF2B5EF4-FFF2-40B4-BE49-F238E27FC236}">
                <a16:creationId xmlns:a16="http://schemas.microsoft.com/office/drawing/2014/main" id="{5DF18F1E-5534-734C-B9C3-D77589D7ABC0}"/>
              </a:ext>
            </a:extLst>
          </p:cNvPr>
          <p:cNvCxnSpPr>
            <a:cxnSpLocks/>
          </p:cNvCxnSpPr>
          <p:nvPr/>
        </p:nvCxnSpPr>
        <p:spPr>
          <a:xfrm flipH="1">
            <a:off x="0" y="1937159"/>
            <a:ext cx="1219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6DBC312B-D784-7F40-B813-FFA255278E24}"/>
              </a:ext>
            </a:extLst>
          </p:cNvPr>
          <p:cNvCxnSpPr>
            <a:cxnSpLocks/>
          </p:cNvCxnSpPr>
          <p:nvPr/>
        </p:nvCxnSpPr>
        <p:spPr>
          <a:xfrm>
            <a:off x="4254137" y="1937159"/>
            <a:ext cx="0" cy="437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1C27B9BF-B9AE-C34B-886D-C3DFC6637CC2}"/>
              </a:ext>
            </a:extLst>
          </p:cNvPr>
          <p:cNvCxnSpPr>
            <a:cxnSpLocks/>
          </p:cNvCxnSpPr>
          <p:nvPr/>
        </p:nvCxnSpPr>
        <p:spPr>
          <a:xfrm>
            <a:off x="8199121" y="1937159"/>
            <a:ext cx="0" cy="4374741"/>
          </a:xfrm>
          <a:prstGeom prst="line">
            <a:avLst/>
          </a:prstGeom>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24BC2273-28FE-304B-99DD-A57D93E874ED}"/>
              </a:ext>
            </a:extLst>
          </p:cNvPr>
          <p:cNvSpPr txBox="1"/>
          <p:nvPr/>
        </p:nvSpPr>
        <p:spPr>
          <a:xfrm>
            <a:off x="4758646" y="2179224"/>
            <a:ext cx="2864531" cy="523220"/>
          </a:xfrm>
          <a:prstGeom prst="rect">
            <a:avLst/>
          </a:prstGeom>
          <a:noFill/>
        </p:spPr>
        <p:txBody>
          <a:bodyPr wrap="square" rtlCol="0">
            <a:spAutoFit/>
          </a:bodyPr>
          <a:lstStyle/>
          <a:p>
            <a:r>
              <a:rPr lang="es-ES" sz="2800" dirty="0">
                <a:solidFill>
                  <a:schemeClr val="accent2"/>
                </a:solidFill>
                <a:latin typeface="+mj-lt"/>
              </a:rPr>
              <a:t>Conclusion 2</a:t>
            </a:r>
          </a:p>
        </p:txBody>
      </p:sp>
      <p:sp>
        <p:nvSpPr>
          <p:cNvPr id="19" name="CuadroTexto 18">
            <a:extLst>
              <a:ext uri="{FF2B5EF4-FFF2-40B4-BE49-F238E27FC236}">
                <a16:creationId xmlns:a16="http://schemas.microsoft.com/office/drawing/2014/main" id="{674A771E-164F-B147-B155-8A72439800FD}"/>
              </a:ext>
            </a:extLst>
          </p:cNvPr>
          <p:cNvSpPr txBox="1"/>
          <p:nvPr/>
        </p:nvSpPr>
        <p:spPr>
          <a:xfrm>
            <a:off x="4749719" y="2781825"/>
            <a:ext cx="3135893" cy="2708434"/>
          </a:xfrm>
          <a:prstGeom prst="rect">
            <a:avLst/>
          </a:prstGeom>
          <a:noFill/>
        </p:spPr>
        <p:txBody>
          <a:bodyPr wrap="square" rtlCol="0">
            <a:spAutoFit/>
          </a:bodyPr>
          <a:lstStyle/>
          <a:p>
            <a:pPr>
              <a:spcAft>
                <a:spcPts val="600"/>
              </a:spcAft>
              <a:buClr>
                <a:schemeClr val="accent2"/>
              </a:buClr>
              <a:buSzPct val="120000"/>
            </a:pPr>
            <a:r>
              <a:rPr lang="es-ES" sz="1400" noProof="1">
                <a:solidFill>
                  <a:schemeClr val="accent4"/>
                </a:solidFill>
              </a:rPr>
              <a:t>Small text about the conclusion</a:t>
            </a:r>
          </a:p>
          <a:p>
            <a:pPr marL="285750" indent="-285750">
              <a:spcAft>
                <a:spcPts val="600"/>
              </a:spcAft>
              <a:buClr>
                <a:schemeClr val="accent2"/>
              </a:buClr>
              <a:buSzPct val="120000"/>
              <a:buFont typeface="Wingdings" pitchFamily="2" charset="2"/>
              <a:buChar char="§"/>
            </a:pPr>
            <a:endParaRPr lang="es-ES" sz="1400" noProof="1">
              <a:solidFill>
                <a:schemeClr val="accent4"/>
              </a:solidFill>
            </a:endParaRPr>
          </a:p>
          <a:p>
            <a:pPr marL="285750" indent="-285750">
              <a:spcAft>
                <a:spcPts val="600"/>
              </a:spcAft>
              <a:buClr>
                <a:schemeClr val="accent2"/>
              </a:buClr>
              <a:buSzPct val="120000"/>
              <a:buFont typeface="Wingdings" pitchFamily="2" charset="2"/>
              <a:buChar char="§"/>
            </a:pPr>
            <a:r>
              <a:rPr lang="es-ES" sz="1400" noProof="1">
                <a:solidFill>
                  <a:schemeClr val="accent4"/>
                </a:solidFill>
              </a:rPr>
              <a:t>Lorem ipsum dolor sit amet, consectetur adipiscing elit. </a:t>
            </a:r>
          </a:p>
          <a:p>
            <a:pPr marL="285750" indent="-285750">
              <a:spcAft>
                <a:spcPts val="600"/>
              </a:spcAft>
              <a:buClr>
                <a:schemeClr val="accent2"/>
              </a:buClr>
              <a:buSzPct val="120000"/>
              <a:buFont typeface="Wingdings" pitchFamily="2" charset="2"/>
              <a:buChar char="§"/>
            </a:pPr>
            <a:endParaRPr lang="es-ES" sz="1400" noProof="1">
              <a:solidFill>
                <a:schemeClr val="accent4"/>
              </a:solidFill>
            </a:endParaRPr>
          </a:p>
          <a:p>
            <a:pPr marL="285750" indent="-285750">
              <a:spcAft>
                <a:spcPts val="600"/>
              </a:spcAft>
              <a:buClr>
                <a:schemeClr val="accent2"/>
              </a:buClr>
              <a:buSzPct val="120000"/>
              <a:buFont typeface="Wingdings" pitchFamily="2" charset="2"/>
              <a:buChar char="§"/>
            </a:pPr>
            <a:r>
              <a:rPr lang="es-ES" sz="1400" noProof="1">
                <a:solidFill>
                  <a:schemeClr val="accent4"/>
                </a:solidFill>
              </a:rPr>
              <a:t>Donec hendrerit sem vel ligula porttitor, eu luctus magna.</a:t>
            </a:r>
          </a:p>
          <a:p>
            <a:pPr marL="285750" indent="-285750">
              <a:spcAft>
                <a:spcPts val="600"/>
              </a:spcAft>
              <a:buClr>
                <a:schemeClr val="accent2"/>
              </a:buClr>
              <a:buSzPct val="120000"/>
              <a:buFont typeface="Wingdings" pitchFamily="2" charset="2"/>
              <a:buChar char="§"/>
            </a:pPr>
            <a:endParaRPr lang="es-ES" sz="1400" noProof="1">
              <a:solidFill>
                <a:schemeClr val="accent4"/>
              </a:solidFill>
            </a:endParaRPr>
          </a:p>
          <a:p>
            <a:pPr marL="285750" indent="-285750">
              <a:spcAft>
                <a:spcPts val="600"/>
              </a:spcAft>
              <a:buClr>
                <a:schemeClr val="accent2"/>
              </a:buClr>
              <a:buSzPct val="120000"/>
              <a:buFont typeface="Wingdings" pitchFamily="2" charset="2"/>
              <a:buChar char="§"/>
            </a:pPr>
            <a:r>
              <a:rPr lang="es-ES" sz="1400" noProof="1">
                <a:solidFill>
                  <a:schemeClr val="accent4"/>
                </a:solidFill>
              </a:rPr>
              <a:t>Nam feugiat ullamcorper lacus, eu eleifend erat.</a:t>
            </a:r>
          </a:p>
        </p:txBody>
      </p:sp>
      <p:sp>
        <p:nvSpPr>
          <p:cNvPr id="13" name="Freeform 5">
            <a:extLst>
              <a:ext uri="{FF2B5EF4-FFF2-40B4-BE49-F238E27FC236}">
                <a16:creationId xmlns:a16="http://schemas.microsoft.com/office/drawing/2014/main" id="{9938B2B3-AC97-43F2-BA8A-9402036711A8}"/>
              </a:ext>
            </a:extLst>
          </p:cNvPr>
          <p:cNvSpPr>
            <a:spLocks noEditPoints="1"/>
          </p:cNvSpPr>
          <p:nvPr/>
        </p:nvSpPr>
        <p:spPr bwMode="auto">
          <a:xfrm>
            <a:off x="7951788" y="2865438"/>
            <a:ext cx="3930650" cy="1925637"/>
          </a:xfrm>
          <a:custGeom>
            <a:avLst/>
            <a:gdLst>
              <a:gd name="T0" fmla="*/ 301 w 1513"/>
              <a:gd name="T1" fmla="*/ 0 h 741"/>
              <a:gd name="T2" fmla="*/ 1209 w 1513"/>
              <a:gd name="T3" fmla="*/ 28 h 741"/>
              <a:gd name="T4" fmla="*/ 1349 w 1513"/>
              <a:gd name="T5" fmla="*/ 43 h 741"/>
              <a:gd name="T6" fmla="*/ 1361 w 1513"/>
              <a:gd name="T7" fmla="*/ 538 h 741"/>
              <a:gd name="T8" fmla="*/ 997 w 1513"/>
              <a:gd name="T9" fmla="*/ 603 h 741"/>
              <a:gd name="T10" fmla="*/ 773 w 1513"/>
              <a:gd name="T11" fmla="*/ 737 h 741"/>
              <a:gd name="T12" fmla="*/ 554 w 1513"/>
              <a:gd name="T13" fmla="*/ 611 h 741"/>
              <a:gd name="T14" fmla="*/ 341 w 1513"/>
              <a:gd name="T15" fmla="*/ 590 h 741"/>
              <a:gd name="T16" fmla="*/ 107 w 1513"/>
              <a:gd name="T17" fmla="*/ 110 h 741"/>
              <a:gd name="T18" fmla="*/ 252 w 1513"/>
              <a:gd name="T19" fmla="*/ 34 h 741"/>
              <a:gd name="T20" fmla="*/ 1021 w 1513"/>
              <a:gd name="T21" fmla="*/ 555 h 741"/>
              <a:gd name="T22" fmla="*/ 1332 w 1513"/>
              <a:gd name="T23" fmla="*/ 499 h 741"/>
              <a:gd name="T24" fmla="*/ 1352 w 1513"/>
              <a:gd name="T25" fmla="*/ 106 h 741"/>
              <a:gd name="T26" fmla="*/ 1224 w 1513"/>
              <a:gd name="T27" fmla="*/ 77 h 741"/>
              <a:gd name="T28" fmla="*/ 1188 w 1513"/>
              <a:gd name="T29" fmla="*/ 157 h 741"/>
              <a:gd name="T30" fmla="*/ 1021 w 1513"/>
              <a:gd name="T31" fmla="*/ 555 h 741"/>
              <a:gd name="T32" fmla="*/ 463 w 1513"/>
              <a:gd name="T33" fmla="*/ 496 h 741"/>
              <a:gd name="T34" fmla="*/ 271 w 1513"/>
              <a:gd name="T35" fmla="*/ 81 h 741"/>
              <a:gd name="T36" fmla="*/ 127 w 1513"/>
              <a:gd name="T37" fmla="*/ 165 h 741"/>
              <a:gd name="T38" fmla="*/ 488 w 1513"/>
              <a:gd name="T39" fmla="*/ 550 h 741"/>
              <a:gd name="T40" fmla="*/ 775 w 1513"/>
              <a:gd name="T41" fmla="*/ 70 h 741"/>
              <a:gd name="T42" fmla="*/ 740 w 1513"/>
              <a:gd name="T43" fmla="*/ 62 h 741"/>
              <a:gd name="T44" fmla="*/ 700 w 1513"/>
              <a:gd name="T45" fmla="*/ 68 h 741"/>
              <a:gd name="T46" fmla="*/ 741 w 1513"/>
              <a:gd name="T47" fmla="*/ 91 h 741"/>
              <a:gd name="T48" fmla="*/ 704 w 1513"/>
              <a:gd name="T49" fmla="*/ 141 h 741"/>
              <a:gd name="T50" fmla="*/ 700 w 1513"/>
              <a:gd name="T51" fmla="*/ 167 h 741"/>
              <a:gd name="T52" fmla="*/ 719 w 1513"/>
              <a:gd name="T53" fmla="*/ 207 h 741"/>
              <a:gd name="T54" fmla="*/ 744 w 1513"/>
              <a:gd name="T55" fmla="*/ 211 h 741"/>
              <a:gd name="T56" fmla="*/ 789 w 1513"/>
              <a:gd name="T57" fmla="*/ 186 h 741"/>
              <a:gd name="T58" fmla="*/ 794 w 1513"/>
              <a:gd name="T59" fmla="*/ 234 h 741"/>
              <a:gd name="T60" fmla="*/ 817 w 1513"/>
              <a:gd name="T61" fmla="*/ 192 h 741"/>
              <a:gd name="T62" fmla="*/ 864 w 1513"/>
              <a:gd name="T63" fmla="*/ 188 h 741"/>
              <a:gd name="T64" fmla="*/ 822 w 1513"/>
              <a:gd name="T65" fmla="*/ 164 h 741"/>
              <a:gd name="T66" fmla="*/ 862 w 1513"/>
              <a:gd name="T67" fmla="*/ 117 h 741"/>
              <a:gd name="T68" fmla="*/ 867 w 1513"/>
              <a:gd name="T69" fmla="*/ 92 h 741"/>
              <a:gd name="T70" fmla="*/ 841 w 1513"/>
              <a:gd name="T71" fmla="*/ 59 h 741"/>
              <a:gd name="T72" fmla="*/ 816 w 1513"/>
              <a:gd name="T73" fmla="*/ 54 h 741"/>
              <a:gd name="T74" fmla="*/ 775 w 1513"/>
              <a:gd name="T75" fmla="*/ 70 h 741"/>
              <a:gd name="T76" fmla="*/ 493 w 1513"/>
              <a:gd name="T77" fmla="*/ 363 h 741"/>
              <a:gd name="T78" fmla="*/ 511 w 1513"/>
              <a:gd name="T79" fmla="*/ 457 h 741"/>
              <a:gd name="T80" fmla="*/ 654 w 1513"/>
              <a:gd name="T81" fmla="*/ 380 h 741"/>
              <a:gd name="T82" fmla="*/ 507 w 1513"/>
              <a:gd name="T83" fmla="*/ 275 h 741"/>
              <a:gd name="T84" fmla="*/ 493 w 1513"/>
              <a:gd name="T85" fmla="*/ 363 h 741"/>
              <a:gd name="T86" fmla="*/ 871 w 1513"/>
              <a:gd name="T87" fmla="*/ 435 h 741"/>
              <a:gd name="T88" fmla="*/ 958 w 1513"/>
              <a:gd name="T89" fmla="*/ 459 h 741"/>
              <a:gd name="T90" fmla="*/ 967 w 1513"/>
              <a:gd name="T91" fmla="*/ 282 h 741"/>
              <a:gd name="T92" fmla="*/ 871 w 1513"/>
              <a:gd name="T93" fmla="*/ 294 h 741"/>
              <a:gd name="T94" fmla="*/ 759 w 1513"/>
              <a:gd name="T95" fmla="*/ 415 h 741"/>
              <a:gd name="T96" fmla="*/ 809 w 1513"/>
              <a:gd name="T97" fmla="*/ 454 h 741"/>
              <a:gd name="T98" fmla="*/ 832 w 1513"/>
              <a:gd name="T99" fmla="*/ 445 h 741"/>
              <a:gd name="T100" fmla="*/ 768 w 1513"/>
              <a:gd name="T101" fmla="*/ 286 h 741"/>
              <a:gd name="T102" fmla="*/ 737 w 1513"/>
              <a:gd name="T103" fmla="*/ 287 h 741"/>
              <a:gd name="T104" fmla="*/ 686 w 1513"/>
              <a:gd name="T105" fmla="*/ 460 h 741"/>
              <a:gd name="T106" fmla="*/ 740 w 1513"/>
              <a:gd name="T107" fmla="*/ 41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3" h="741">
                <a:moveTo>
                  <a:pt x="305" y="34"/>
                </a:moveTo>
                <a:cubicBezTo>
                  <a:pt x="304" y="22"/>
                  <a:pt x="303" y="12"/>
                  <a:pt x="301" y="0"/>
                </a:cubicBezTo>
                <a:cubicBezTo>
                  <a:pt x="604" y="0"/>
                  <a:pt x="906" y="0"/>
                  <a:pt x="1209" y="0"/>
                </a:cubicBezTo>
                <a:cubicBezTo>
                  <a:pt x="1209" y="9"/>
                  <a:pt x="1209" y="17"/>
                  <a:pt x="1209" y="28"/>
                </a:cubicBezTo>
                <a:cubicBezTo>
                  <a:pt x="1241" y="28"/>
                  <a:pt x="1273" y="27"/>
                  <a:pt x="1305" y="29"/>
                </a:cubicBezTo>
                <a:cubicBezTo>
                  <a:pt x="1320" y="30"/>
                  <a:pt x="1337" y="35"/>
                  <a:pt x="1349" y="43"/>
                </a:cubicBezTo>
                <a:cubicBezTo>
                  <a:pt x="1422" y="95"/>
                  <a:pt x="1475" y="162"/>
                  <a:pt x="1491" y="252"/>
                </a:cubicBezTo>
                <a:cubicBezTo>
                  <a:pt x="1513" y="366"/>
                  <a:pt x="1462" y="474"/>
                  <a:pt x="1361" y="538"/>
                </a:cubicBezTo>
                <a:cubicBezTo>
                  <a:pt x="1288" y="583"/>
                  <a:pt x="1208" y="601"/>
                  <a:pt x="1123" y="603"/>
                </a:cubicBezTo>
                <a:cubicBezTo>
                  <a:pt x="1081" y="603"/>
                  <a:pt x="1039" y="602"/>
                  <a:pt x="997" y="603"/>
                </a:cubicBezTo>
                <a:cubicBezTo>
                  <a:pt x="986" y="603"/>
                  <a:pt x="973" y="608"/>
                  <a:pt x="966" y="615"/>
                </a:cubicBezTo>
                <a:cubicBezTo>
                  <a:pt x="909" y="668"/>
                  <a:pt x="845" y="709"/>
                  <a:pt x="773" y="737"/>
                </a:cubicBezTo>
                <a:cubicBezTo>
                  <a:pt x="763" y="741"/>
                  <a:pt x="748" y="741"/>
                  <a:pt x="738" y="736"/>
                </a:cubicBezTo>
                <a:cubicBezTo>
                  <a:pt x="668" y="707"/>
                  <a:pt x="608" y="663"/>
                  <a:pt x="554" y="611"/>
                </a:cubicBezTo>
                <a:cubicBezTo>
                  <a:pt x="547" y="604"/>
                  <a:pt x="535" y="599"/>
                  <a:pt x="525" y="599"/>
                </a:cubicBezTo>
                <a:cubicBezTo>
                  <a:pt x="464" y="595"/>
                  <a:pt x="402" y="597"/>
                  <a:pt x="341" y="590"/>
                </a:cubicBezTo>
                <a:cubicBezTo>
                  <a:pt x="274" y="583"/>
                  <a:pt x="211" y="559"/>
                  <a:pt x="156" y="517"/>
                </a:cubicBezTo>
                <a:cubicBezTo>
                  <a:pt x="21" y="416"/>
                  <a:pt x="0" y="241"/>
                  <a:pt x="107" y="110"/>
                </a:cubicBezTo>
                <a:cubicBezTo>
                  <a:pt x="110" y="106"/>
                  <a:pt x="114" y="102"/>
                  <a:pt x="117" y="98"/>
                </a:cubicBezTo>
                <a:cubicBezTo>
                  <a:pt x="152" y="56"/>
                  <a:pt x="191" y="23"/>
                  <a:pt x="252" y="34"/>
                </a:cubicBezTo>
                <a:cubicBezTo>
                  <a:pt x="268" y="37"/>
                  <a:pt x="286" y="34"/>
                  <a:pt x="305" y="34"/>
                </a:cubicBezTo>
                <a:close/>
                <a:moveTo>
                  <a:pt x="1021" y="555"/>
                </a:moveTo>
                <a:cubicBezTo>
                  <a:pt x="1062" y="555"/>
                  <a:pt x="1097" y="556"/>
                  <a:pt x="1132" y="555"/>
                </a:cubicBezTo>
                <a:cubicBezTo>
                  <a:pt x="1203" y="552"/>
                  <a:pt x="1270" y="537"/>
                  <a:pt x="1332" y="499"/>
                </a:cubicBezTo>
                <a:cubicBezTo>
                  <a:pt x="1418" y="446"/>
                  <a:pt x="1460" y="360"/>
                  <a:pt x="1445" y="266"/>
                </a:cubicBezTo>
                <a:cubicBezTo>
                  <a:pt x="1434" y="201"/>
                  <a:pt x="1399" y="151"/>
                  <a:pt x="1352" y="106"/>
                </a:cubicBezTo>
                <a:cubicBezTo>
                  <a:pt x="1328" y="84"/>
                  <a:pt x="1303" y="71"/>
                  <a:pt x="1270" y="77"/>
                </a:cubicBezTo>
                <a:cubicBezTo>
                  <a:pt x="1255" y="79"/>
                  <a:pt x="1239" y="78"/>
                  <a:pt x="1224" y="77"/>
                </a:cubicBezTo>
                <a:cubicBezTo>
                  <a:pt x="1208" y="76"/>
                  <a:pt x="1200" y="80"/>
                  <a:pt x="1198" y="98"/>
                </a:cubicBezTo>
                <a:cubicBezTo>
                  <a:pt x="1197" y="118"/>
                  <a:pt x="1192" y="138"/>
                  <a:pt x="1188" y="157"/>
                </a:cubicBezTo>
                <a:cubicBezTo>
                  <a:pt x="1164" y="280"/>
                  <a:pt x="1126" y="398"/>
                  <a:pt x="1056" y="504"/>
                </a:cubicBezTo>
                <a:cubicBezTo>
                  <a:pt x="1046" y="520"/>
                  <a:pt x="1035" y="534"/>
                  <a:pt x="1021" y="555"/>
                </a:cubicBezTo>
                <a:close/>
                <a:moveTo>
                  <a:pt x="497" y="547"/>
                </a:moveTo>
                <a:cubicBezTo>
                  <a:pt x="485" y="529"/>
                  <a:pt x="474" y="513"/>
                  <a:pt x="463" y="496"/>
                </a:cubicBezTo>
                <a:cubicBezTo>
                  <a:pt x="390" y="382"/>
                  <a:pt x="350" y="254"/>
                  <a:pt x="322" y="123"/>
                </a:cubicBezTo>
                <a:cubicBezTo>
                  <a:pt x="313" y="82"/>
                  <a:pt x="313" y="87"/>
                  <a:pt x="271" y="81"/>
                </a:cubicBezTo>
                <a:cubicBezTo>
                  <a:pt x="205" y="71"/>
                  <a:pt x="167" y="107"/>
                  <a:pt x="134" y="155"/>
                </a:cubicBezTo>
                <a:cubicBezTo>
                  <a:pt x="132" y="158"/>
                  <a:pt x="129" y="161"/>
                  <a:pt x="127" y="165"/>
                </a:cubicBezTo>
                <a:cubicBezTo>
                  <a:pt x="49" y="287"/>
                  <a:pt x="87" y="432"/>
                  <a:pt x="226" y="505"/>
                </a:cubicBezTo>
                <a:cubicBezTo>
                  <a:pt x="308" y="549"/>
                  <a:pt x="398" y="551"/>
                  <a:pt x="488" y="550"/>
                </a:cubicBezTo>
                <a:cubicBezTo>
                  <a:pt x="490" y="549"/>
                  <a:pt x="493" y="548"/>
                  <a:pt x="497" y="547"/>
                </a:cubicBezTo>
                <a:close/>
                <a:moveTo>
                  <a:pt x="775" y="70"/>
                </a:moveTo>
                <a:cubicBezTo>
                  <a:pt x="770" y="57"/>
                  <a:pt x="787" y="37"/>
                  <a:pt x="764" y="34"/>
                </a:cubicBezTo>
                <a:cubicBezTo>
                  <a:pt x="758" y="33"/>
                  <a:pt x="750" y="50"/>
                  <a:pt x="740" y="62"/>
                </a:cubicBezTo>
                <a:cubicBezTo>
                  <a:pt x="735" y="61"/>
                  <a:pt x="724" y="58"/>
                  <a:pt x="714" y="58"/>
                </a:cubicBezTo>
                <a:cubicBezTo>
                  <a:pt x="709" y="58"/>
                  <a:pt x="701" y="64"/>
                  <a:pt x="700" y="68"/>
                </a:cubicBezTo>
                <a:cubicBezTo>
                  <a:pt x="700" y="73"/>
                  <a:pt x="705" y="80"/>
                  <a:pt x="710" y="82"/>
                </a:cubicBezTo>
                <a:cubicBezTo>
                  <a:pt x="719" y="87"/>
                  <a:pt x="729" y="88"/>
                  <a:pt x="741" y="91"/>
                </a:cubicBezTo>
                <a:cubicBezTo>
                  <a:pt x="737" y="109"/>
                  <a:pt x="734" y="127"/>
                  <a:pt x="730" y="146"/>
                </a:cubicBezTo>
                <a:cubicBezTo>
                  <a:pt x="720" y="144"/>
                  <a:pt x="712" y="140"/>
                  <a:pt x="704" y="141"/>
                </a:cubicBezTo>
                <a:cubicBezTo>
                  <a:pt x="696" y="142"/>
                  <a:pt x="689" y="147"/>
                  <a:pt x="682" y="150"/>
                </a:cubicBezTo>
                <a:cubicBezTo>
                  <a:pt x="688" y="156"/>
                  <a:pt x="693" y="163"/>
                  <a:pt x="700" y="167"/>
                </a:cubicBezTo>
                <a:cubicBezTo>
                  <a:pt x="706" y="171"/>
                  <a:pt x="715" y="171"/>
                  <a:pt x="724" y="173"/>
                </a:cubicBezTo>
                <a:cubicBezTo>
                  <a:pt x="722" y="185"/>
                  <a:pt x="719" y="196"/>
                  <a:pt x="719" y="207"/>
                </a:cubicBezTo>
                <a:cubicBezTo>
                  <a:pt x="719" y="213"/>
                  <a:pt x="724" y="220"/>
                  <a:pt x="727" y="226"/>
                </a:cubicBezTo>
                <a:cubicBezTo>
                  <a:pt x="733" y="221"/>
                  <a:pt x="741" y="217"/>
                  <a:pt x="744" y="211"/>
                </a:cubicBezTo>
                <a:cubicBezTo>
                  <a:pt x="748" y="202"/>
                  <a:pt x="749" y="191"/>
                  <a:pt x="751" y="179"/>
                </a:cubicBezTo>
                <a:cubicBezTo>
                  <a:pt x="764" y="181"/>
                  <a:pt x="776" y="183"/>
                  <a:pt x="789" y="186"/>
                </a:cubicBezTo>
                <a:cubicBezTo>
                  <a:pt x="787" y="198"/>
                  <a:pt x="784" y="208"/>
                  <a:pt x="785" y="218"/>
                </a:cubicBezTo>
                <a:cubicBezTo>
                  <a:pt x="785" y="224"/>
                  <a:pt x="790" y="229"/>
                  <a:pt x="794" y="234"/>
                </a:cubicBezTo>
                <a:cubicBezTo>
                  <a:pt x="799" y="230"/>
                  <a:pt x="807" y="228"/>
                  <a:pt x="809" y="222"/>
                </a:cubicBezTo>
                <a:cubicBezTo>
                  <a:pt x="813" y="213"/>
                  <a:pt x="815" y="203"/>
                  <a:pt x="817" y="192"/>
                </a:cubicBezTo>
                <a:cubicBezTo>
                  <a:pt x="828" y="194"/>
                  <a:pt x="836" y="197"/>
                  <a:pt x="845" y="196"/>
                </a:cubicBezTo>
                <a:cubicBezTo>
                  <a:pt x="851" y="196"/>
                  <a:pt x="858" y="191"/>
                  <a:pt x="864" y="188"/>
                </a:cubicBezTo>
                <a:cubicBezTo>
                  <a:pt x="859" y="182"/>
                  <a:pt x="855" y="174"/>
                  <a:pt x="849" y="171"/>
                </a:cubicBezTo>
                <a:cubicBezTo>
                  <a:pt x="841" y="167"/>
                  <a:pt x="831" y="167"/>
                  <a:pt x="822" y="164"/>
                </a:cubicBezTo>
                <a:cubicBezTo>
                  <a:pt x="825" y="145"/>
                  <a:pt x="829" y="129"/>
                  <a:pt x="832" y="111"/>
                </a:cubicBezTo>
                <a:cubicBezTo>
                  <a:pt x="844" y="113"/>
                  <a:pt x="853" y="117"/>
                  <a:pt x="862" y="117"/>
                </a:cubicBezTo>
                <a:cubicBezTo>
                  <a:pt x="868" y="117"/>
                  <a:pt x="874" y="111"/>
                  <a:pt x="880" y="108"/>
                </a:cubicBezTo>
                <a:cubicBezTo>
                  <a:pt x="876" y="102"/>
                  <a:pt x="873" y="94"/>
                  <a:pt x="867" y="92"/>
                </a:cubicBezTo>
                <a:cubicBezTo>
                  <a:pt x="858" y="87"/>
                  <a:pt x="848" y="87"/>
                  <a:pt x="838" y="84"/>
                </a:cubicBezTo>
                <a:cubicBezTo>
                  <a:pt x="839" y="74"/>
                  <a:pt x="842" y="66"/>
                  <a:pt x="841" y="59"/>
                </a:cubicBezTo>
                <a:cubicBezTo>
                  <a:pt x="840" y="52"/>
                  <a:pt x="834" y="47"/>
                  <a:pt x="831" y="40"/>
                </a:cubicBezTo>
                <a:cubicBezTo>
                  <a:pt x="826" y="45"/>
                  <a:pt x="819" y="48"/>
                  <a:pt x="816" y="54"/>
                </a:cubicBezTo>
                <a:cubicBezTo>
                  <a:pt x="813" y="61"/>
                  <a:pt x="812" y="69"/>
                  <a:pt x="810" y="78"/>
                </a:cubicBezTo>
                <a:cubicBezTo>
                  <a:pt x="797" y="75"/>
                  <a:pt x="786" y="72"/>
                  <a:pt x="775" y="70"/>
                </a:cubicBezTo>
                <a:close/>
                <a:moveTo>
                  <a:pt x="493" y="363"/>
                </a:moveTo>
                <a:cubicBezTo>
                  <a:pt x="493" y="363"/>
                  <a:pt x="493" y="363"/>
                  <a:pt x="493" y="363"/>
                </a:cubicBezTo>
                <a:cubicBezTo>
                  <a:pt x="493" y="387"/>
                  <a:pt x="493" y="411"/>
                  <a:pt x="493" y="435"/>
                </a:cubicBezTo>
                <a:cubicBezTo>
                  <a:pt x="493" y="447"/>
                  <a:pt x="498" y="454"/>
                  <a:pt x="511" y="457"/>
                </a:cubicBezTo>
                <a:cubicBezTo>
                  <a:pt x="539" y="463"/>
                  <a:pt x="568" y="465"/>
                  <a:pt x="596" y="455"/>
                </a:cubicBezTo>
                <a:cubicBezTo>
                  <a:pt x="631" y="443"/>
                  <a:pt x="651" y="418"/>
                  <a:pt x="654" y="380"/>
                </a:cubicBezTo>
                <a:cubicBezTo>
                  <a:pt x="657" y="343"/>
                  <a:pt x="647" y="311"/>
                  <a:pt x="613" y="291"/>
                </a:cubicBezTo>
                <a:cubicBezTo>
                  <a:pt x="580" y="272"/>
                  <a:pt x="544" y="271"/>
                  <a:pt x="507" y="275"/>
                </a:cubicBezTo>
                <a:cubicBezTo>
                  <a:pt x="502" y="276"/>
                  <a:pt x="494" y="288"/>
                  <a:pt x="494" y="295"/>
                </a:cubicBezTo>
                <a:cubicBezTo>
                  <a:pt x="492" y="318"/>
                  <a:pt x="493" y="340"/>
                  <a:pt x="493" y="363"/>
                </a:cubicBezTo>
                <a:close/>
                <a:moveTo>
                  <a:pt x="871" y="363"/>
                </a:moveTo>
                <a:cubicBezTo>
                  <a:pt x="871" y="387"/>
                  <a:pt x="872" y="411"/>
                  <a:pt x="871" y="435"/>
                </a:cubicBezTo>
                <a:cubicBezTo>
                  <a:pt x="871" y="448"/>
                  <a:pt x="877" y="456"/>
                  <a:pt x="889" y="457"/>
                </a:cubicBezTo>
                <a:cubicBezTo>
                  <a:pt x="912" y="459"/>
                  <a:pt x="936" y="462"/>
                  <a:pt x="958" y="459"/>
                </a:cubicBezTo>
                <a:cubicBezTo>
                  <a:pt x="1003" y="452"/>
                  <a:pt x="1030" y="420"/>
                  <a:pt x="1033" y="378"/>
                </a:cubicBezTo>
                <a:cubicBezTo>
                  <a:pt x="1035" y="328"/>
                  <a:pt x="1014" y="294"/>
                  <a:pt x="967" y="282"/>
                </a:cubicBezTo>
                <a:cubicBezTo>
                  <a:pt x="942" y="275"/>
                  <a:pt x="915" y="276"/>
                  <a:pt x="888" y="274"/>
                </a:cubicBezTo>
                <a:cubicBezTo>
                  <a:pt x="876" y="274"/>
                  <a:pt x="871" y="281"/>
                  <a:pt x="871" y="294"/>
                </a:cubicBezTo>
                <a:cubicBezTo>
                  <a:pt x="872" y="317"/>
                  <a:pt x="871" y="340"/>
                  <a:pt x="871" y="363"/>
                </a:cubicBezTo>
                <a:close/>
                <a:moveTo>
                  <a:pt x="759" y="415"/>
                </a:moveTo>
                <a:cubicBezTo>
                  <a:pt x="783" y="407"/>
                  <a:pt x="800" y="419"/>
                  <a:pt x="806" y="447"/>
                </a:cubicBezTo>
                <a:cubicBezTo>
                  <a:pt x="806" y="450"/>
                  <a:pt x="807" y="453"/>
                  <a:pt x="809" y="454"/>
                </a:cubicBezTo>
                <a:cubicBezTo>
                  <a:pt x="814" y="457"/>
                  <a:pt x="821" y="462"/>
                  <a:pt x="824" y="460"/>
                </a:cubicBezTo>
                <a:cubicBezTo>
                  <a:pt x="828" y="458"/>
                  <a:pt x="831" y="450"/>
                  <a:pt x="832" y="445"/>
                </a:cubicBezTo>
                <a:cubicBezTo>
                  <a:pt x="833" y="442"/>
                  <a:pt x="830" y="437"/>
                  <a:pt x="829" y="434"/>
                </a:cubicBezTo>
                <a:cubicBezTo>
                  <a:pt x="809" y="384"/>
                  <a:pt x="789" y="335"/>
                  <a:pt x="768" y="286"/>
                </a:cubicBezTo>
                <a:cubicBezTo>
                  <a:pt x="766" y="280"/>
                  <a:pt x="759" y="275"/>
                  <a:pt x="754" y="270"/>
                </a:cubicBezTo>
                <a:cubicBezTo>
                  <a:pt x="748" y="275"/>
                  <a:pt x="740" y="280"/>
                  <a:pt x="737" y="287"/>
                </a:cubicBezTo>
                <a:cubicBezTo>
                  <a:pt x="719" y="333"/>
                  <a:pt x="701" y="380"/>
                  <a:pt x="684" y="427"/>
                </a:cubicBezTo>
                <a:cubicBezTo>
                  <a:pt x="680" y="438"/>
                  <a:pt x="667" y="453"/>
                  <a:pt x="686" y="460"/>
                </a:cubicBezTo>
                <a:cubicBezTo>
                  <a:pt x="704" y="466"/>
                  <a:pt x="705" y="447"/>
                  <a:pt x="708" y="436"/>
                </a:cubicBezTo>
                <a:cubicBezTo>
                  <a:pt x="713" y="419"/>
                  <a:pt x="722" y="412"/>
                  <a:pt x="740" y="415"/>
                </a:cubicBezTo>
                <a:cubicBezTo>
                  <a:pt x="744" y="415"/>
                  <a:pt x="749" y="415"/>
                  <a:pt x="759" y="41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6">
            <a:extLst>
              <a:ext uri="{FF2B5EF4-FFF2-40B4-BE49-F238E27FC236}">
                <a16:creationId xmlns:a16="http://schemas.microsoft.com/office/drawing/2014/main" id="{920410E9-7402-4E6A-80B5-82027D1C5EEB}"/>
              </a:ext>
            </a:extLst>
          </p:cNvPr>
          <p:cNvSpPr>
            <a:spLocks noEditPoints="1"/>
          </p:cNvSpPr>
          <p:nvPr/>
        </p:nvSpPr>
        <p:spPr bwMode="auto">
          <a:xfrm>
            <a:off x="9042401" y="5535613"/>
            <a:ext cx="1766888" cy="434975"/>
          </a:xfrm>
          <a:custGeom>
            <a:avLst/>
            <a:gdLst>
              <a:gd name="T0" fmla="*/ 680 w 680"/>
              <a:gd name="T1" fmla="*/ 167 h 167"/>
              <a:gd name="T2" fmla="*/ 1 w 680"/>
              <a:gd name="T3" fmla="*/ 167 h 167"/>
              <a:gd name="T4" fmla="*/ 2 w 680"/>
              <a:gd name="T5" fmla="*/ 27 h 167"/>
              <a:gd name="T6" fmla="*/ 33 w 680"/>
              <a:gd name="T7" fmla="*/ 1 h 167"/>
              <a:gd name="T8" fmla="*/ 69 w 680"/>
              <a:gd name="T9" fmla="*/ 1 h 167"/>
              <a:gd name="T10" fmla="*/ 636 w 680"/>
              <a:gd name="T11" fmla="*/ 1 h 167"/>
              <a:gd name="T12" fmla="*/ 680 w 680"/>
              <a:gd name="T13" fmla="*/ 44 h 167"/>
              <a:gd name="T14" fmla="*/ 680 w 680"/>
              <a:gd name="T15" fmla="*/ 167 h 167"/>
              <a:gd name="T16" fmla="*/ 331 w 680"/>
              <a:gd name="T17" fmla="*/ 112 h 167"/>
              <a:gd name="T18" fmla="*/ 495 w 680"/>
              <a:gd name="T19" fmla="*/ 112 h 167"/>
              <a:gd name="T20" fmla="*/ 515 w 680"/>
              <a:gd name="T21" fmla="*/ 111 h 167"/>
              <a:gd name="T22" fmla="*/ 528 w 680"/>
              <a:gd name="T23" fmla="*/ 99 h 167"/>
              <a:gd name="T24" fmla="*/ 515 w 680"/>
              <a:gd name="T25" fmla="*/ 86 h 167"/>
              <a:gd name="T26" fmla="*/ 503 w 680"/>
              <a:gd name="T27" fmla="*/ 85 h 167"/>
              <a:gd name="T28" fmla="*/ 159 w 680"/>
              <a:gd name="T29" fmla="*/ 85 h 167"/>
              <a:gd name="T30" fmla="*/ 144 w 680"/>
              <a:gd name="T31" fmla="*/ 86 h 167"/>
              <a:gd name="T32" fmla="*/ 134 w 680"/>
              <a:gd name="T33" fmla="*/ 99 h 167"/>
              <a:gd name="T34" fmla="*/ 144 w 680"/>
              <a:gd name="T35" fmla="*/ 111 h 167"/>
              <a:gd name="T36" fmla="*/ 162 w 680"/>
              <a:gd name="T37" fmla="*/ 112 h 167"/>
              <a:gd name="T38" fmla="*/ 331 w 680"/>
              <a:gd name="T39" fmla="*/ 11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0" h="167">
                <a:moveTo>
                  <a:pt x="680" y="167"/>
                </a:moveTo>
                <a:cubicBezTo>
                  <a:pt x="453" y="167"/>
                  <a:pt x="228" y="167"/>
                  <a:pt x="1" y="167"/>
                </a:cubicBezTo>
                <a:cubicBezTo>
                  <a:pt x="1" y="119"/>
                  <a:pt x="0" y="73"/>
                  <a:pt x="2" y="27"/>
                </a:cubicBezTo>
                <a:cubicBezTo>
                  <a:pt x="2" y="10"/>
                  <a:pt x="17" y="2"/>
                  <a:pt x="33" y="1"/>
                </a:cubicBezTo>
                <a:cubicBezTo>
                  <a:pt x="45" y="0"/>
                  <a:pt x="57" y="1"/>
                  <a:pt x="69" y="1"/>
                </a:cubicBezTo>
                <a:cubicBezTo>
                  <a:pt x="258" y="1"/>
                  <a:pt x="447" y="1"/>
                  <a:pt x="636" y="1"/>
                </a:cubicBezTo>
                <a:cubicBezTo>
                  <a:pt x="668" y="1"/>
                  <a:pt x="680" y="12"/>
                  <a:pt x="680" y="44"/>
                </a:cubicBezTo>
                <a:cubicBezTo>
                  <a:pt x="680" y="84"/>
                  <a:pt x="680" y="125"/>
                  <a:pt x="680" y="167"/>
                </a:cubicBezTo>
                <a:close/>
                <a:moveTo>
                  <a:pt x="331" y="112"/>
                </a:moveTo>
                <a:cubicBezTo>
                  <a:pt x="386" y="112"/>
                  <a:pt x="441" y="112"/>
                  <a:pt x="495" y="112"/>
                </a:cubicBezTo>
                <a:cubicBezTo>
                  <a:pt x="502" y="112"/>
                  <a:pt x="509" y="113"/>
                  <a:pt x="515" y="111"/>
                </a:cubicBezTo>
                <a:cubicBezTo>
                  <a:pt x="520" y="109"/>
                  <a:pt x="524" y="103"/>
                  <a:pt x="528" y="99"/>
                </a:cubicBezTo>
                <a:cubicBezTo>
                  <a:pt x="524" y="95"/>
                  <a:pt x="520" y="89"/>
                  <a:pt x="515" y="86"/>
                </a:cubicBezTo>
                <a:cubicBezTo>
                  <a:pt x="512" y="84"/>
                  <a:pt x="507" y="85"/>
                  <a:pt x="503" y="85"/>
                </a:cubicBezTo>
                <a:cubicBezTo>
                  <a:pt x="388" y="85"/>
                  <a:pt x="274" y="85"/>
                  <a:pt x="159" y="85"/>
                </a:cubicBezTo>
                <a:cubicBezTo>
                  <a:pt x="154" y="85"/>
                  <a:pt x="148" y="84"/>
                  <a:pt x="144" y="86"/>
                </a:cubicBezTo>
                <a:cubicBezTo>
                  <a:pt x="139" y="89"/>
                  <a:pt x="134" y="94"/>
                  <a:pt x="134" y="99"/>
                </a:cubicBezTo>
                <a:cubicBezTo>
                  <a:pt x="134" y="103"/>
                  <a:pt x="139" y="109"/>
                  <a:pt x="144" y="111"/>
                </a:cubicBezTo>
                <a:cubicBezTo>
                  <a:pt x="149" y="113"/>
                  <a:pt x="156" y="112"/>
                  <a:pt x="162" y="112"/>
                </a:cubicBezTo>
                <a:cubicBezTo>
                  <a:pt x="218" y="112"/>
                  <a:pt x="275" y="112"/>
                  <a:pt x="331" y="1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36925FE7-C76E-4464-A187-0EB0C43A39A9}"/>
              </a:ext>
            </a:extLst>
          </p:cNvPr>
          <p:cNvSpPr>
            <a:spLocks/>
          </p:cNvSpPr>
          <p:nvPr/>
        </p:nvSpPr>
        <p:spPr bwMode="auto">
          <a:xfrm>
            <a:off x="8621713" y="2636838"/>
            <a:ext cx="2584450" cy="152400"/>
          </a:xfrm>
          <a:custGeom>
            <a:avLst/>
            <a:gdLst>
              <a:gd name="T0" fmla="*/ 498 w 995"/>
              <a:gd name="T1" fmla="*/ 59 h 59"/>
              <a:gd name="T2" fmla="*/ 44 w 995"/>
              <a:gd name="T3" fmla="*/ 59 h 59"/>
              <a:gd name="T4" fmla="*/ 28 w 995"/>
              <a:gd name="T5" fmla="*/ 59 h 59"/>
              <a:gd name="T6" fmla="*/ 1 w 995"/>
              <a:gd name="T7" fmla="*/ 32 h 59"/>
              <a:gd name="T8" fmla="*/ 26 w 995"/>
              <a:gd name="T9" fmla="*/ 1 h 59"/>
              <a:gd name="T10" fmla="*/ 46 w 995"/>
              <a:gd name="T11" fmla="*/ 0 h 59"/>
              <a:gd name="T12" fmla="*/ 950 w 995"/>
              <a:gd name="T13" fmla="*/ 0 h 59"/>
              <a:gd name="T14" fmla="*/ 974 w 995"/>
              <a:gd name="T15" fmla="*/ 3 h 59"/>
              <a:gd name="T16" fmla="*/ 994 w 995"/>
              <a:gd name="T17" fmla="*/ 33 h 59"/>
              <a:gd name="T18" fmla="*/ 970 w 995"/>
              <a:gd name="T19" fmla="*/ 59 h 59"/>
              <a:gd name="T20" fmla="*/ 954 w 995"/>
              <a:gd name="T21" fmla="*/ 59 h 59"/>
              <a:gd name="T22" fmla="*/ 498 w 995"/>
              <a:gd name="T23" fmla="*/ 59 h 59"/>
              <a:gd name="T24" fmla="*/ 498 w 995"/>
              <a:gd name="T25"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5" h="59">
                <a:moveTo>
                  <a:pt x="498" y="59"/>
                </a:moveTo>
                <a:cubicBezTo>
                  <a:pt x="346" y="59"/>
                  <a:pt x="195" y="59"/>
                  <a:pt x="44" y="59"/>
                </a:cubicBezTo>
                <a:cubicBezTo>
                  <a:pt x="38" y="59"/>
                  <a:pt x="33" y="59"/>
                  <a:pt x="28" y="59"/>
                </a:cubicBezTo>
                <a:cubicBezTo>
                  <a:pt x="12" y="57"/>
                  <a:pt x="2" y="48"/>
                  <a:pt x="1" y="32"/>
                </a:cubicBezTo>
                <a:cubicBezTo>
                  <a:pt x="0" y="14"/>
                  <a:pt x="10" y="4"/>
                  <a:pt x="26" y="1"/>
                </a:cubicBezTo>
                <a:cubicBezTo>
                  <a:pt x="33" y="0"/>
                  <a:pt x="40" y="0"/>
                  <a:pt x="46" y="0"/>
                </a:cubicBezTo>
                <a:cubicBezTo>
                  <a:pt x="348" y="0"/>
                  <a:pt x="649" y="0"/>
                  <a:pt x="950" y="0"/>
                </a:cubicBezTo>
                <a:cubicBezTo>
                  <a:pt x="958" y="0"/>
                  <a:pt x="966" y="1"/>
                  <a:pt x="974" y="3"/>
                </a:cubicBezTo>
                <a:cubicBezTo>
                  <a:pt x="989" y="7"/>
                  <a:pt x="995" y="19"/>
                  <a:pt x="994" y="33"/>
                </a:cubicBezTo>
                <a:cubicBezTo>
                  <a:pt x="992" y="48"/>
                  <a:pt x="984" y="56"/>
                  <a:pt x="970" y="59"/>
                </a:cubicBezTo>
                <a:cubicBezTo>
                  <a:pt x="964" y="59"/>
                  <a:pt x="959" y="59"/>
                  <a:pt x="954" y="59"/>
                </a:cubicBezTo>
                <a:cubicBezTo>
                  <a:pt x="802" y="59"/>
                  <a:pt x="650" y="59"/>
                  <a:pt x="498" y="59"/>
                </a:cubicBezTo>
                <a:cubicBezTo>
                  <a:pt x="498" y="59"/>
                  <a:pt x="498" y="59"/>
                  <a:pt x="498" y="5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8">
            <a:extLst>
              <a:ext uri="{FF2B5EF4-FFF2-40B4-BE49-F238E27FC236}">
                <a16:creationId xmlns:a16="http://schemas.microsoft.com/office/drawing/2014/main" id="{9E541253-0A3A-4554-A5D3-3F5217F0629C}"/>
              </a:ext>
            </a:extLst>
          </p:cNvPr>
          <p:cNvSpPr>
            <a:spLocks/>
          </p:cNvSpPr>
          <p:nvPr/>
        </p:nvSpPr>
        <p:spPr bwMode="auto">
          <a:xfrm>
            <a:off x="8951913" y="6043613"/>
            <a:ext cx="1906588" cy="163512"/>
          </a:xfrm>
          <a:custGeom>
            <a:avLst/>
            <a:gdLst>
              <a:gd name="T0" fmla="*/ 368 w 734"/>
              <a:gd name="T1" fmla="*/ 0 h 63"/>
              <a:gd name="T2" fmla="*/ 697 w 734"/>
              <a:gd name="T3" fmla="*/ 0 h 63"/>
              <a:gd name="T4" fmla="*/ 731 w 734"/>
              <a:gd name="T5" fmla="*/ 25 h 63"/>
              <a:gd name="T6" fmla="*/ 712 w 734"/>
              <a:gd name="T7" fmla="*/ 61 h 63"/>
              <a:gd name="T8" fmla="*/ 695 w 734"/>
              <a:gd name="T9" fmla="*/ 63 h 63"/>
              <a:gd name="T10" fmla="*/ 37 w 734"/>
              <a:gd name="T11" fmla="*/ 63 h 63"/>
              <a:gd name="T12" fmla="*/ 0 w 734"/>
              <a:gd name="T13" fmla="*/ 31 h 63"/>
              <a:gd name="T14" fmla="*/ 38 w 734"/>
              <a:gd name="T15" fmla="*/ 0 h 63"/>
              <a:gd name="T16" fmla="*/ 368 w 734"/>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4" h="63">
                <a:moveTo>
                  <a:pt x="368" y="0"/>
                </a:moveTo>
                <a:cubicBezTo>
                  <a:pt x="478" y="0"/>
                  <a:pt x="587" y="0"/>
                  <a:pt x="697" y="0"/>
                </a:cubicBezTo>
                <a:cubicBezTo>
                  <a:pt x="715" y="0"/>
                  <a:pt x="727" y="8"/>
                  <a:pt x="731" y="25"/>
                </a:cubicBezTo>
                <a:cubicBezTo>
                  <a:pt x="734" y="41"/>
                  <a:pt x="728" y="54"/>
                  <a:pt x="712" y="61"/>
                </a:cubicBezTo>
                <a:cubicBezTo>
                  <a:pt x="707" y="63"/>
                  <a:pt x="701" y="63"/>
                  <a:pt x="695" y="63"/>
                </a:cubicBezTo>
                <a:cubicBezTo>
                  <a:pt x="476" y="63"/>
                  <a:pt x="257" y="63"/>
                  <a:pt x="37" y="63"/>
                </a:cubicBezTo>
                <a:cubicBezTo>
                  <a:pt x="14" y="63"/>
                  <a:pt x="0" y="51"/>
                  <a:pt x="0" y="31"/>
                </a:cubicBezTo>
                <a:cubicBezTo>
                  <a:pt x="0" y="12"/>
                  <a:pt x="13" y="0"/>
                  <a:pt x="38" y="0"/>
                </a:cubicBezTo>
                <a:cubicBezTo>
                  <a:pt x="148" y="0"/>
                  <a:pt x="258" y="0"/>
                  <a:pt x="368"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9">
            <a:extLst>
              <a:ext uri="{FF2B5EF4-FFF2-40B4-BE49-F238E27FC236}">
                <a16:creationId xmlns:a16="http://schemas.microsoft.com/office/drawing/2014/main" id="{BC5BD685-E4DC-430D-A37D-ECFDA30DCC11}"/>
              </a:ext>
            </a:extLst>
          </p:cNvPr>
          <p:cNvSpPr>
            <a:spLocks/>
          </p:cNvSpPr>
          <p:nvPr/>
        </p:nvSpPr>
        <p:spPr bwMode="auto">
          <a:xfrm>
            <a:off x="9780588" y="4813300"/>
            <a:ext cx="249238" cy="650875"/>
          </a:xfrm>
          <a:custGeom>
            <a:avLst/>
            <a:gdLst>
              <a:gd name="T0" fmla="*/ 0 w 96"/>
              <a:gd name="T1" fmla="*/ 250 h 250"/>
              <a:gd name="T2" fmla="*/ 0 w 96"/>
              <a:gd name="T3" fmla="*/ 0 h 250"/>
              <a:gd name="T4" fmla="*/ 96 w 96"/>
              <a:gd name="T5" fmla="*/ 3 h 250"/>
              <a:gd name="T6" fmla="*/ 96 w 96"/>
              <a:gd name="T7" fmla="*/ 250 h 250"/>
              <a:gd name="T8" fmla="*/ 0 w 96"/>
              <a:gd name="T9" fmla="*/ 250 h 250"/>
            </a:gdLst>
            <a:ahLst/>
            <a:cxnLst>
              <a:cxn ang="0">
                <a:pos x="T0" y="T1"/>
              </a:cxn>
              <a:cxn ang="0">
                <a:pos x="T2" y="T3"/>
              </a:cxn>
              <a:cxn ang="0">
                <a:pos x="T4" y="T5"/>
              </a:cxn>
              <a:cxn ang="0">
                <a:pos x="T6" y="T7"/>
              </a:cxn>
              <a:cxn ang="0">
                <a:pos x="T8" y="T9"/>
              </a:cxn>
            </a:cxnLst>
            <a:rect l="0" t="0" r="r" b="b"/>
            <a:pathLst>
              <a:path w="96" h="250">
                <a:moveTo>
                  <a:pt x="0" y="250"/>
                </a:moveTo>
                <a:cubicBezTo>
                  <a:pt x="0" y="168"/>
                  <a:pt x="0" y="86"/>
                  <a:pt x="0" y="0"/>
                </a:cubicBezTo>
                <a:cubicBezTo>
                  <a:pt x="32" y="21"/>
                  <a:pt x="63" y="29"/>
                  <a:pt x="96" y="3"/>
                </a:cubicBezTo>
                <a:cubicBezTo>
                  <a:pt x="96" y="88"/>
                  <a:pt x="96" y="167"/>
                  <a:pt x="96" y="250"/>
                </a:cubicBezTo>
                <a:cubicBezTo>
                  <a:pt x="65" y="250"/>
                  <a:pt x="34" y="250"/>
                  <a:pt x="0" y="25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0">
            <a:extLst>
              <a:ext uri="{FF2B5EF4-FFF2-40B4-BE49-F238E27FC236}">
                <a16:creationId xmlns:a16="http://schemas.microsoft.com/office/drawing/2014/main" id="{56E6AF02-C86F-439C-9415-23C642C5298A}"/>
              </a:ext>
            </a:extLst>
          </p:cNvPr>
          <p:cNvSpPr>
            <a:spLocks/>
          </p:cNvSpPr>
          <p:nvPr/>
        </p:nvSpPr>
        <p:spPr bwMode="auto">
          <a:xfrm>
            <a:off x="9918701" y="3117850"/>
            <a:ext cx="123825" cy="160337"/>
          </a:xfrm>
          <a:custGeom>
            <a:avLst/>
            <a:gdLst>
              <a:gd name="T0" fmla="*/ 38 w 48"/>
              <a:gd name="T1" fmla="*/ 62 h 62"/>
              <a:gd name="T2" fmla="*/ 0 w 48"/>
              <a:gd name="T3" fmla="*/ 54 h 62"/>
              <a:gd name="T4" fmla="*/ 10 w 48"/>
              <a:gd name="T5" fmla="*/ 0 h 62"/>
              <a:gd name="T6" fmla="*/ 48 w 48"/>
              <a:gd name="T7" fmla="*/ 8 h 62"/>
              <a:gd name="T8" fmla="*/ 38 w 48"/>
              <a:gd name="T9" fmla="*/ 62 h 62"/>
            </a:gdLst>
            <a:ahLst/>
            <a:cxnLst>
              <a:cxn ang="0">
                <a:pos x="T0" y="T1"/>
              </a:cxn>
              <a:cxn ang="0">
                <a:pos x="T2" y="T3"/>
              </a:cxn>
              <a:cxn ang="0">
                <a:pos x="T4" y="T5"/>
              </a:cxn>
              <a:cxn ang="0">
                <a:pos x="T6" y="T7"/>
              </a:cxn>
              <a:cxn ang="0">
                <a:pos x="T8" y="T9"/>
              </a:cxn>
            </a:cxnLst>
            <a:rect l="0" t="0" r="r" b="b"/>
            <a:pathLst>
              <a:path w="48" h="62">
                <a:moveTo>
                  <a:pt x="38" y="62"/>
                </a:moveTo>
                <a:cubicBezTo>
                  <a:pt x="24" y="59"/>
                  <a:pt x="13" y="57"/>
                  <a:pt x="0" y="54"/>
                </a:cubicBezTo>
                <a:cubicBezTo>
                  <a:pt x="3" y="36"/>
                  <a:pt x="7" y="19"/>
                  <a:pt x="10" y="0"/>
                </a:cubicBezTo>
                <a:cubicBezTo>
                  <a:pt x="23" y="2"/>
                  <a:pt x="35" y="5"/>
                  <a:pt x="48" y="8"/>
                </a:cubicBezTo>
                <a:cubicBezTo>
                  <a:pt x="45" y="27"/>
                  <a:pt x="41" y="44"/>
                  <a:pt x="38" y="6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1">
            <a:extLst>
              <a:ext uri="{FF2B5EF4-FFF2-40B4-BE49-F238E27FC236}">
                <a16:creationId xmlns:a16="http://schemas.microsoft.com/office/drawing/2014/main" id="{D6A3A781-A6B0-4B38-9CF2-3345F8F0A8B0}"/>
              </a:ext>
            </a:extLst>
          </p:cNvPr>
          <p:cNvSpPr>
            <a:spLocks/>
          </p:cNvSpPr>
          <p:nvPr/>
        </p:nvSpPr>
        <p:spPr bwMode="auto">
          <a:xfrm>
            <a:off x="9302751" y="3640138"/>
            <a:ext cx="287338" cy="360362"/>
          </a:xfrm>
          <a:custGeom>
            <a:avLst/>
            <a:gdLst>
              <a:gd name="T0" fmla="*/ 0 w 111"/>
              <a:gd name="T1" fmla="*/ 0 h 139"/>
              <a:gd name="T2" fmla="*/ 59 w 111"/>
              <a:gd name="T3" fmla="*/ 8 h 139"/>
              <a:gd name="T4" fmla="*/ 108 w 111"/>
              <a:gd name="T5" fmla="*/ 81 h 139"/>
              <a:gd name="T6" fmla="*/ 45 w 111"/>
              <a:gd name="T7" fmla="*/ 136 h 139"/>
              <a:gd name="T8" fmla="*/ 41 w 111"/>
              <a:gd name="T9" fmla="*/ 137 h 139"/>
              <a:gd name="T10" fmla="*/ 0 w 111"/>
              <a:gd name="T11" fmla="*/ 98 h 139"/>
              <a:gd name="T12" fmla="*/ 0 w 11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111" h="139">
                <a:moveTo>
                  <a:pt x="0" y="0"/>
                </a:moveTo>
                <a:cubicBezTo>
                  <a:pt x="22" y="3"/>
                  <a:pt x="41" y="3"/>
                  <a:pt x="59" y="8"/>
                </a:cubicBezTo>
                <a:cubicBezTo>
                  <a:pt x="96" y="18"/>
                  <a:pt x="111" y="42"/>
                  <a:pt x="108" y="81"/>
                </a:cubicBezTo>
                <a:cubicBezTo>
                  <a:pt x="105" y="112"/>
                  <a:pt x="81" y="133"/>
                  <a:pt x="45" y="136"/>
                </a:cubicBezTo>
                <a:cubicBezTo>
                  <a:pt x="44" y="137"/>
                  <a:pt x="42" y="137"/>
                  <a:pt x="41" y="137"/>
                </a:cubicBezTo>
                <a:cubicBezTo>
                  <a:pt x="0" y="139"/>
                  <a:pt x="0" y="139"/>
                  <a:pt x="0" y="98"/>
                </a:cubicBezTo>
                <a:cubicBezTo>
                  <a:pt x="0" y="67"/>
                  <a:pt x="0" y="36"/>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2">
            <a:extLst>
              <a:ext uri="{FF2B5EF4-FFF2-40B4-BE49-F238E27FC236}">
                <a16:creationId xmlns:a16="http://schemas.microsoft.com/office/drawing/2014/main" id="{85EC5A7B-0017-4EC4-9DF7-0521CF9B47A4}"/>
              </a:ext>
            </a:extLst>
          </p:cNvPr>
          <p:cNvSpPr>
            <a:spLocks/>
          </p:cNvSpPr>
          <p:nvPr/>
        </p:nvSpPr>
        <p:spPr bwMode="auto">
          <a:xfrm>
            <a:off x="10282238" y="3640138"/>
            <a:ext cx="287338" cy="368300"/>
          </a:xfrm>
          <a:custGeom>
            <a:avLst/>
            <a:gdLst>
              <a:gd name="T0" fmla="*/ 1 w 111"/>
              <a:gd name="T1" fmla="*/ 69 h 142"/>
              <a:gd name="T2" fmla="*/ 1 w 111"/>
              <a:gd name="T3" fmla="*/ 19 h 142"/>
              <a:gd name="T4" fmla="*/ 17 w 111"/>
              <a:gd name="T5" fmla="*/ 2 h 142"/>
              <a:gd name="T6" fmla="*/ 61 w 111"/>
              <a:gd name="T7" fmla="*/ 8 h 142"/>
              <a:gd name="T8" fmla="*/ 109 w 111"/>
              <a:gd name="T9" fmla="*/ 76 h 142"/>
              <a:gd name="T10" fmla="*/ 50 w 111"/>
              <a:gd name="T11" fmla="*/ 136 h 142"/>
              <a:gd name="T12" fmla="*/ 1 w 111"/>
              <a:gd name="T13" fmla="*/ 93 h 142"/>
              <a:gd name="T14" fmla="*/ 1 w 111"/>
              <a:gd name="T15" fmla="*/ 69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42">
                <a:moveTo>
                  <a:pt x="1" y="69"/>
                </a:moveTo>
                <a:cubicBezTo>
                  <a:pt x="1" y="52"/>
                  <a:pt x="1" y="36"/>
                  <a:pt x="1" y="19"/>
                </a:cubicBezTo>
                <a:cubicBezTo>
                  <a:pt x="0" y="6"/>
                  <a:pt x="4" y="0"/>
                  <a:pt x="17" y="2"/>
                </a:cubicBezTo>
                <a:cubicBezTo>
                  <a:pt x="32" y="4"/>
                  <a:pt x="47" y="4"/>
                  <a:pt x="61" y="8"/>
                </a:cubicBezTo>
                <a:cubicBezTo>
                  <a:pt x="95" y="17"/>
                  <a:pt x="111" y="42"/>
                  <a:pt x="109" y="76"/>
                </a:cubicBezTo>
                <a:cubicBezTo>
                  <a:pt x="107" y="110"/>
                  <a:pt x="86" y="131"/>
                  <a:pt x="50" y="136"/>
                </a:cubicBezTo>
                <a:cubicBezTo>
                  <a:pt x="5" y="142"/>
                  <a:pt x="1" y="139"/>
                  <a:pt x="1" y="93"/>
                </a:cubicBezTo>
                <a:cubicBezTo>
                  <a:pt x="1" y="85"/>
                  <a:pt x="1" y="77"/>
                  <a:pt x="1" y="6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3">
            <a:extLst>
              <a:ext uri="{FF2B5EF4-FFF2-40B4-BE49-F238E27FC236}">
                <a16:creationId xmlns:a16="http://schemas.microsoft.com/office/drawing/2014/main" id="{F7E66413-9324-4237-95B5-FD9D1851A25A}"/>
              </a:ext>
            </a:extLst>
          </p:cNvPr>
          <p:cNvSpPr>
            <a:spLocks/>
          </p:cNvSpPr>
          <p:nvPr/>
        </p:nvSpPr>
        <p:spPr bwMode="auto">
          <a:xfrm>
            <a:off x="9842501" y="3694113"/>
            <a:ext cx="138113" cy="174625"/>
          </a:xfrm>
          <a:custGeom>
            <a:avLst/>
            <a:gdLst>
              <a:gd name="T0" fmla="*/ 53 w 53"/>
              <a:gd name="T1" fmla="*/ 67 h 67"/>
              <a:gd name="T2" fmla="*/ 0 w 53"/>
              <a:gd name="T3" fmla="*/ 67 h 67"/>
              <a:gd name="T4" fmla="*/ 25 w 53"/>
              <a:gd name="T5" fmla="*/ 0 h 67"/>
              <a:gd name="T6" fmla="*/ 53 w 53"/>
              <a:gd name="T7" fmla="*/ 67 h 67"/>
            </a:gdLst>
            <a:ahLst/>
            <a:cxnLst>
              <a:cxn ang="0">
                <a:pos x="T0" y="T1"/>
              </a:cxn>
              <a:cxn ang="0">
                <a:pos x="T2" y="T3"/>
              </a:cxn>
              <a:cxn ang="0">
                <a:pos x="T4" y="T5"/>
              </a:cxn>
              <a:cxn ang="0">
                <a:pos x="T6" y="T7"/>
              </a:cxn>
            </a:cxnLst>
            <a:rect l="0" t="0" r="r" b="b"/>
            <a:pathLst>
              <a:path w="53" h="67">
                <a:moveTo>
                  <a:pt x="53" y="67"/>
                </a:moveTo>
                <a:cubicBezTo>
                  <a:pt x="34" y="67"/>
                  <a:pt x="19" y="67"/>
                  <a:pt x="0" y="67"/>
                </a:cubicBezTo>
                <a:cubicBezTo>
                  <a:pt x="8" y="46"/>
                  <a:pt x="15" y="26"/>
                  <a:pt x="25" y="0"/>
                </a:cubicBezTo>
                <a:cubicBezTo>
                  <a:pt x="35" y="25"/>
                  <a:pt x="44" y="45"/>
                  <a:pt x="53" y="6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Rectángulo 26">
            <a:extLst>
              <a:ext uri="{FF2B5EF4-FFF2-40B4-BE49-F238E27FC236}">
                <a16:creationId xmlns:a16="http://schemas.microsoft.com/office/drawing/2014/main" id="{8AF2A593-B04B-4C90-9FE4-4BCA986D5D86}"/>
              </a:ext>
            </a:extLst>
          </p:cNvPr>
          <p:cNvSpPr/>
          <p:nvPr/>
        </p:nvSpPr>
        <p:spPr>
          <a:xfrm>
            <a:off x="8717777" y="6345694"/>
            <a:ext cx="2374859" cy="51230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51EA8116-DF3F-452B-A91A-F73A0FA9A915}"/>
              </a:ext>
            </a:extLst>
          </p:cNvPr>
          <p:cNvSpPr/>
          <p:nvPr/>
        </p:nvSpPr>
        <p:spPr>
          <a:xfrm>
            <a:off x="377111" y="1714501"/>
            <a:ext cx="11011613" cy="22265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750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5680836" y="3098237"/>
            <a:ext cx="5873855" cy="1065934"/>
          </a:xfrm>
        </p:spPr>
        <p:txBody>
          <a:bodyPr>
            <a:normAutofit fontScale="90000"/>
          </a:bodyPr>
          <a:lstStyle/>
          <a:p>
            <a:r>
              <a:rPr lang="es-ES" dirty="0"/>
              <a:t>Extra Slides</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subTitle" idx="1"/>
          </p:nvPr>
        </p:nvSpPr>
        <p:spPr>
          <a:xfrm>
            <a:off x="5680364" y="4752479"/>
            <a:ext cx="5708361" cy="470202"/>
          </a:xfrm>
        </p:spPr>
        <p:txBody>
          <a:bodyPr/>
          <a:lstStyle/>
          <a:p>
            <a:r>
              <a:rPr lang="es-ES" noProof="1"/>
              <a:t>Some useful extra slides. </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5680075" y="1923355"/>
            <a:ext cx="5873750" cy="1066800"/>
          </a:xfrm>
        </p:spPr>
        <p:txBody>
          <a:bodyPr/>
          <a:lstStyle/>
          <a:p>
            <a:r>
              <a:rPr lang="es-ES" dirty="0"/>
              <a:t>0.</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5814291" y="4419970"/>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42" name="Picture 2" descr="hombre con pantalones cortos azules y sombrero marrón corriendo en la playa durante el día">
            <a:extLst>
              <a:ext uri="{FF2B5EF4-FFF2-40B4-BE49-F238E27FC236}">
                <a16:creationId xmlns:a16="http://schemas.microsoft.com/office/drawing/2014/main" id="{094434B7-42C3-4B3B-943B-A9678570A343}"/>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6925" b="69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6C8A518C-552C-4B3C-8105-89790B8D7A0C}"/>
              </a:ext>
            </a:extLst>
          </p:cNvPr>
          <p:cNvSpPr txBox="1">
            <a:spLocks/>
          </p:cNvSpPr>
          <p:nvPr/>
        </p:nvSpPr>
        <p:spPr>
          <a:xfrm>
            <a:off x="5814291" y="5157556"/>
            <a:ext cx="5330758" cy="1354518"/>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800"/>
              </a:spcAft>
            </a:pPr>
            <a:r>
              <a:rPr lang="en-US" noProof="1">
                <a:solidFill>
                  <a:schemeClr val="accent2"/>
                </a:solidFill>
                <a:latin typeface="+mj-lt"/>
              </a:rPr>
              <a:t>Free Template</a:t>
            </a:r>
          </a:p>
          <a:p>
            <a:pPr>
              <a:spcBef>
                <a:spcPts val="0"/>
              </a:spcBef>
              <a:spcAft>
                <a:spcPts val="800"/>
              </a:spcAft>
            </a:pPr>
            <a:r>
              <a:rPr lang="en-US" sz="1200" noProof="1"/>
              <a:t>Vivamus vel diam in augue efficitur finibus. Donec ac mi lacinia, placerat metus nec, dignissim sem. Nullam dignissim, nulla sed vehicula sollicitudin</a:t>
            </a:r>
          </a:p>
        </p:txBody>
      </p:sp>
      <p:sp>
        <p:nvSpPr>
          <p:cNvPr id="14" name="Freeform 6">
            <a:extLst>
              <a:ext uri="{FF2B5EF4-FFF2-40B4-BE49-F238E27FC236}">
                <a16:creationId xmlns:a16="http://schemas.microsoft.com/office/drawing/2014/main" id="{CE53D946-78F1-408C-A9C1-F3E25CD785E8}"/>
              </a:ext>
            </a:extLst>
          </p:cNvPr>
          <p:cNvSpPr>
            <a:spLocks noEditPoints="1"/>
          </p:cNvSpPr>
          <p:nvPr/>
        </p:nvSpPr>
        <p:spPr bwMode="auto">
          <a:xfrm>
            <a:off x="10726738" y="315913"/>
            <a:ext cx="833438" cy="2441575"/>
          </a:xfrm>
          <a:custGeom>
            <a:avLst/>
            <a:gdLst>
              <a:gd name="T0" fmla="*/ 0 w 282"/>
              <a:gd name="T1" fmla="*/ 439 h 827"/>
              <a:gd name="T2" fmla="*/ 66 w 282"/>
              <a:gd name="T3" fmla="*/ 86 h 827"/>
              <a:gd name="T4" fmla="*/ 92 w 282"/>
              <a:gd name="T5" fmla="*/ 39 h 827"/>
              <a:gd name="T6" fmla="*/ 196 w 282"/>
              <a:gd name="T7" fmla="*/ 43 h 827"/>
              <a:gd name="T8" fmla="*/ 239 w 282"/>
              <a:gd name="T9" fmla="*/ 179 h 827"/>
              <a:gd name="T10" fmla="*/ 275 w 282"/>
              <a:gd name="T11" fmla="*/ 383 h 827"/>
              <a:gd name="T12" fmla="*/ 264 w 282"/>
              <a:gd name="T13" fmla="*/ 518 h 827"/>
              <a:gd name="T14" fmla="*/ 166 w 282"/>
              <a:gd name="T15" fmla="*/ 748 h 827"/>
              <a:gd name="T16" fmla="*/ 136 w 282"/>
              <a:gd name="T17" fmla="*/ 795 h 827"/>
              <a:gd name="T18" fmla="*/ 66 w 282"/>
              <a:gd name="T19" fmla="*/ 790 h 827"/>
              <a:gd name="T20" fmla="*/ 16 w 282"/>
              <a:gd name="T21" fmla="*/ 615 h 827"/>
              <a:gd name="T22" fmla="*/ 0 w 282"/>
              <a:gd name="T23" fmla="*/ 439 h 827"/>
              <a:gd name="T24" fmla="*/ 136 w 282"/>
              <a:gd name="T25" fmla="*/ 526 h 827"/>
              <a:gd name="T26" fmla="*/ 136 w 282"/>
              <a:gd name="T27" fmla="*/ 474 h 827"/>
              <a:gd name="T28" fmla="*/ 169 w 282"/>
              <a:gd name="T29" fmla="*/ 473 h 827"/>
              <a:gd name="T30" fmla="*/ 181 w 282"/>
              <a:gd name="T31" fmla="*/ 467 h 827"/>
              <a:gd name="T32" fmla="*/ 179 w 282"/>
              <a:gd name="T33" fmla="*/ 460 h 827"/>
              <a:gd name="T34" fmla="*/ 167 w 282"/>
              <a:gd name="T35" fmla="*/ 458 h 827"/>
              <a:gd name="T36" fmla="*/ 135 w 282"/>
              <a:gd name="T37" fmla="*/ 466 h 827"/>
              <a:gd name="T38" fmla="*/ 142 w 282"/>
              <a:gd name="T39" fmla="*/ 414 h 827"/>
              <a:gd name="T40" fmla="*/ 172 w 282"/>
              <a:gd name="T41" fmla="*/ 413 h 827"/>
              <a:gd name="T42" fmla="*/ 185 w 282"/>
              <a:gd name="T43" fmla="*/ 408 h 827"/>
              <a:gd name="T44" fmla="*/ 183 w 282"/>
              <a:gd name="T45" fmla="*/ 399 h 827"/>
              <a:gd name="T46" fmla="*/ 170 w 282"/>
              <a:gd name="T47" fmla="*/ 400 h 827"/>
              <a:gd name="T48" fmla="*/ 145 w 282"/>
              <a:gd name="T49" fmla="*/ 404 h 827"/>
              <a:gd name="T50" fmla="*/ 176 w 282"/>
              <a:gd name="T51" fmla="*/ 346 h 827"/>
              <a:gd name="T52" fmla="*/ 219 w 282"/>
              <a:gd name="T53" fmla="*/ 274 h 827"/>
              <a:gd name="T54" fmla="*/ 199 w 282"/>
              <a:gd name="T55" fmla="*/ 99 h 827"/>
              <a:gd name="T56" fmla="*/ 138 w 282"/>
              <a:gd name="T57" fmla="*/ 49 h 827"/>
              <a:gd name="T58" fmla="*/ 79 w 282"/>
              <a:gd name="T59" fmla="*/ 103 h 827"/>
              <a:gd name="T60" fmla="*/ 75 w 282"/>
              <a:gd name="T61" fmla="*/ 115 h 827"/>
              <a:gd name="T62" fmla="*/ 56 w 282"/>
              <a:gd name="T63" fmla="*/ 211 h 827"/>
              <a:gd name="T64" fmla="*/ 93 w 282"/>
              <a:gd name="T65" fmla="*/ 340 h 827"/>
              <a:gd name="T66" fmla="*/ 127 w 282"/>
              <a:gd name="T67" fmla="*/ 396 h 827"/>
              <a:gd name="T68" fmla="*/ 122 w 282"/>
              <a:gd name="T69" fmla="*/ 401 h 827"/>
              <a:gd name="T70" fmla="*/ 102 w 282"/>
              <a:gd name="T71" fmla="*/ 394 h 827"/>
              <a:gd name="T72" fmla="*/ 86 w 282"/>
              <a:gd name="T73" fmla="*/ 392 h 827"/>
              <a:gd name="T74" fmla="*/ 84 w 282"/>
              <a:gd name="T75" fmla="*/ 400 h 827"/>
              <a:gd name="T76" fmla="*/ 98 w 282"/>
              <a:gd name="T77" fmla="*/ 406 h 827"/>
              <a:gd name="T78" fmla="*/ 127 w 282"/>
              <a:gd name="T79" fmla="*/ 442 h 827"/>
              <a:gd name="T80" fmla="*/ 123 w 282"/>
              <a:gd name="T81" fmla="*/ 465 h 827"/>
              <a:gd name="T82" fmla="*/ 82 w 282"/>
              <a:gd name="T83" fmla="*/ 448 h 827"/>
              <a:gd name="T84" fmla="*/ 121 w 282"/>
              <a:gd name="T85" fmla="*/ 479 h 827"/>
              <a:gd name="T86" fmla="*/ 110 w 282"/>
              <a:gd name="T87" fmla="*/ 523 h 827"/>
              <a:gd name="T88" fmla="*/ 81 w 282"/>
              <a:gd name="T89" fmla="*/ 510 h 827"/>
              <a:gd name="T90" fmla="*/ 69 w 282"/>
              <a:gd name="T91" fmla="*/ 507 h 827"/>
              <a:gd name="T92" fmla="*/ 65 w 282"/>
              <a:gd name="T93" fmla="*/ 514 h 827"/>
              <a:gd name="T94" fmla="*/ 76 w 282"/>
              <a:gd name="T95" fmla="*/ 523 h 827"/>
              <a:gd name="T96" fmla="*/ 109 w 282"/>
              <a:gd name="T97" fmla="*/ 534 h 827"/>
              <a:gd name="T98" fmla="*/ 72 w 282"/>
              <a:gd name="T99" fmla="*/ 592 h 827"/>
              <a:gd name="T100" fmla="*/ 121 w 282"/>
              <a:gd name="T101" fmla="*/ 532 h 827"/>
              <a:gd name="T102" fmla="*/ 189 w 282"/>
              <a:gd name="T103" fmla="*/ 596 h 827"/>
              <a:gd name="T104" fmla="*/ 138 w 282"/>
              <a:gd name="T105" fmla="*/ 535 h 827"/>
              <a:gd name="T106" fmla="*/ 169 w 282"/>
              <a:gd name="T107" fmla="*/ 533 h 827"/>
              <a:gd name="T108" fmla="*/ 184 w 282"/>
              <a:gd name="T109" fmla="*/ 528 h 827"/>
              <a:gd name="T110" fmla="*/ 182 w 282"/>
              <a:gd name="T111" fmla="*/ 520 h 827"/>
              <a:gd name="T112" fmla="*/ 168 w 282"/>
              <a:gd name="T113" fmla="*/ 521 h 827"/>
              <a:gd name="T114" fmla="*/ 136 w 282"/>
              <a:gd name="T115" fmla="*/ 52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2" h="827">
                <a:moveTo>
                  <a:pt x="0" y="439"/>
                </a:moveTo>
                <a:cubicBezTo>
                  <a:pt x="0" y="300"/>
                  <a:pt x="19" y="190"/>
                  <a:pt x="66" y="86"/>
                </a:cubicBezTo>
                <a:cubicBezTo>
                  <a:pt x="73" y="70"/>
                  <a:pt x="82" y="54"/>
                  <a:pt x="92" y="39"/>
                </a:cubicBezTo>
                <a:cubicBezTo>
                  <a:pt x="118" y="0"/>
                  <a:pt x="173" y="2"/>
                  <a:pt x="196" y="43"/>
                </a:cubicBezTo>
                <a:cubicBezTo>
                  <a:pt x="221" y="85"/>
                  <a:pt x="231" y="131"/>
                  <a:pt x="239" y="179"/>
                </a:cubicBezTo>
                <a:cubicBezTo>
                  <a:pt x="251" y="247"/>
                  <a:pt x="264" y="315"/>
                  <a:pt x="275" y="383"/>
                </a:cubicBezTo>
                <a:cubicBezTo>
                  <a:pt x="282" y="428"/>
                  <a:pt x="278" y="474"/>
                  <a:pt x="264" y="518"/>
                </a:cubicBezTo>
                <a:cubicBezTo>
                  <a:pt x="239" y="598"/>
                  <a:pt x="210" y="676"/>
                  <a:pt x="166" y="748"/>
                </a:cubicBezTo>
                <a:cubicBezTo>
                  <a:pt x="157" y="764"/>
                  <a:pt x="147" y="780"/>
                  <a:pt x="136" y="795"/>
                </a:cubicBezTo>
                <a:cubicBezTo>
                  <a:pt x="112" y="827"/>
                  <a:pt x="85" y="825"/>
                  <a:pt x="66" y="790"/>
                </a:cubicBezTo>
                <a:cubicBezTo>
                  <a:pt x="36" y="736"/>
                  <a:pt x="23" y="676"/>
                  <a:pt x="16" y="615"/>
                </a:cubicBezTo>
                <a:cubicBezTo>
                  <a:pt x="8" y="549"/>
                  <a:pt x="4" y="481"/>
                  <a:pt x="0" y="439"/>
                </a:cubicBezTo>
                <a:close/>
                <a:moveTo>
                  <a:pt x="136" y="526"/>
                </a:moveTo>
                <a:cubicBezTo>
                  <a:pt x="136" y="507"/>
                  <a:pt x="136" y="491"/>
                  <a:pt x="136" y="474"/>
                </a:cubicBezTo>
                <a:cubicBezTo>
                  <a:pt x="148" y="474"/>
                  <a:pt x="159" y="474"/>
                  <a:pt x="169" y="473"/>
                </a:cubicBezTo>
                <a:cubicBezTo>
                  <a:pt x="173" y="473"/>
                  <a:pt x="177" y="470"/>
                  <a:pt x="181" y="467"/>
                </a:cubicBezTo>
                <a:cubicBezTo>
                  <a:pt x="181" y="467"/>
                  <a:pt x="180" y="461"/>
                  <a:pt x="179" y="460"/>
                </a:cubicBezTo>
                <a:cubicBezTo>
                  <a:pt x="175" y="459"/>
                  <a:pt x="170" y="458"/>
                  <a:pt x="167" y="458"/>
                </a:cubicBezTo>
                <a:cubicBezTo>
                  <a:pt x="157" y="460"/>
                  <a:pt x="147" y="463"/>
                  <a:pt x="135" y="466"/>
                </a:cubicBezTo>
                <a:cubicBezTo>
                  <a:pt x="138" y="446"/>
                  <a:pt x="140" y="430"/>
                  <a:pt x="142" y="414"/>
                </a:cubicBezTo>
                <a:cubicBezTo>
                  <a:pt x="154" y="414"/>
                  <a:pt x="163" y="414"/>
                  <a:pt x="172" y="413"/>
                </a:cubicBezTo>
                <a:cubicBezTo>
                  <a:pt x="177" y="413"/>
                  <a:pt x="181" y="410"/>
                  <a:pt x="185" y="408"/>
                </a:cubicBezTo>
                <a:cubicBezTo>
                  <a:pt x="186" y="407"/>
                  <a:pt x="185" y="400"/>
                  <a:pt x="183" y="399"/>
                </a:cubicBezTo>
                <a:cubicBezTo>
                  <a:pt x="179" y="398"/>
                  <a:pt x="174" y="399"/>
                  <a:pt x="170" y="400"/>
                </a:cubicBezTo>
                <a:cubicBezTo>
                  <a:pt x="162" y="401"/>
                  <a:pt x="153" y="403"/>
                  <a:pt x="145" y="404"/>
                </a:cubicBezTo>
                <a:cubicBezTo>
                  <a:pt x="142" y="375"/>
                  <a:pt x="159" y="361"/>
                  <a:pt x="176" y="346"/>
                </a:cubicBezTo>
                <a:cubicBezTo>
                  <a:pt x="199" y="327"/>
                  <a:pt x="214" y="303"/>
                  <a:pt x="219" y="274"/>
                </a:cubicBezTo>
                <a:cubicBezTo>
                  <a:pt x="229" y="214"/>
                  <a:pt x="214" y="156"/>
                  <a:pt x="199" y="99"/>
                </a:cubicBezTo>
                <a:cubicBezTo>
                  <a:pt x="191" y="71"/>
                  <a:pt x="171" y="50"/>
                  <a:pt x="138" y="49"/>
                </a:cubicBezTo>
                <a:cubicBezTo>
                  <a:pt x="113" y="49"/>
                  <a:pt x="90" y="70"/>
                  <a:pt x="79" y="103"/>
                </a:cubicBezTo>
                <a:cubicBezTo>
                  <a:pt x="77" y="107"/>
                  <a:pt x="76" y="111"/>
                  <a:pt x="75" y="115"/>
                </a:cubicBezTo>
                <a:cubicBezTo>
                  <a:pt x="68" y="147"/>
                  <a:pt x="61" y="178"/>
                  <a:pt x="56" y="211"/>
                </a:cubicBezTo>
                <a:cubicBezTo>
                  <a:pt x="49" y="259"/>
                  <a:pt x="59" y="302"/>
                  <a:pt x="93" y="340"/>
                </a:cubicBezTo>
                <a:cubicBezTo>
                  <a:pt x="108" y="356"/>
                  <a:pt x="116" y="377"/>
                  <a:pt x="127" y="396"/>
                </a:cubicBezTo>
                <a:cubicBezTo>
                  <a:pt x="125" y="398"/>
                  <a:pt x="123" y="399"/>
                  <a:pt x="122" y="401"/>
                </a:cubicBezTo>
                <a:cubicBezTo>
                  <a:pt x="115" y="399"/>
                  <a:pt x="109" y="396"/>
                  <a:pt x="102" y="394"/>
                </a:cubicBezTo>
                <a:cubicBezTo>
                  <a:pt x="97" y="393"/>
                  <a:pt x="91" y="392"/>
                  <a:pt x="86" y="392"/>
                </a:cubicBezTo>
                <a:cubicBezTo>
                  <a:pt x="85" y="392"/>
                  <a:pt x="83" y="400"/>
                  <a:pt x="84" y="400"/>
                </a:cubicBezTo>
                <a:cubicBezTo>
                  <a:pt x="88" y="403"/>
                  <a:pt x="93" y="405"/>
                  <a:pt x="98" y="406"/>
                </a:cubicBezTo>
                <a:cubicBezTo>
                  <a:pt x="129" y="410"/>
                  <a:pt x="130" y="412"/>
                  <a:pt x="127" y="442"/>
                </a:cubicBezTo>
                <a:cubicBezTo>
                  <a:pt x="126" y="448"/>
                  <a:pt x="125" y="455"/>
                  <a:pt x="123" y="465"/>
                </a:cubicBezTo>
                <a:cubicBezTo>
                  <a:pt x="109" y="459"/>
                  <a:pt x="96" y="454"/>
                  <a:pt x="82" y="448"/>
                </a:cubicBezTo>
                <a:cubicBezTo>
                  <a:pt x="82" y="479"/>
                  <a:pt x="113" y="462"/>
                  <a:pt x="121" y="479"/>
                </a:cubicBezTo>
                <a:cubicBezTo>
                  <a:pt x="118" y="491"/>
                  <a:pt x="114" y="506"/>
                  <a:pt x="110" y="523"/>
                </a:cubicBezTo>
                <a:cubicBezTo>
                  <a:pt x="99" y="518"/>
                  <a:pt x="90" y="514"/>
                  <a:pt x="81" y="510"/>
                </a:cubicBezTo>
                <a:cubicBezTo>
                  <a:pt x="78" y="509"/>
                  <a:pt x="73" y="507"/>
                  <a:pt x="69" y="507"/>
                </a:cubicBezTo>
                <a:cubicBezTo>
                  <a:pt x="68" y="507"/>
                  <a:pt x="65" y="514"/>
                  <a:pt x="65" y="514"/>
                </a:cubicBezTo>
                <a:cubicBezTo>
                  <a:pt x="68" y="518"/>
                  <a:pt x="72" y="521"/>
                  <a:pt x="76" y="523"/>
                </a:cubicBezTo>
                <a:cubicBezTo>
                  <a:pt x="86" y="527"/>
                  <a:pt x="96" y="530"/>
                  <a:pt x="109" y="534"/>
                </a:cubicBezTo>
                <a:cubicBezTo>
                  <a:pt x="96" y="555"/>
                  <a:pt x="84" y="573"/>
                  <a:pt x="72" y="592"/>
                </a:cubicBezTo>
                <a:cubicBezTo>
                  <a:pt x="101" y="583"/>
                  <a:pt x="106" y="553"/>
                  <a:pt x="121" y="532"/>
                </a:cubicBezTo>
                <a:cubicBezTo>
                  <a:pt x="156" y="591"/>
                  <a:pt x="165" y="599"/>
                  <a:pt x="189" y="596"/>
                </a:cubicBezTo>
                <a:cubicBezTo>
                  <a:pt x="165" y="582"/>
                  <a:pt x="145" y="565"/>
                  <a:pt x="138" y="535"/>
                </a:cubicBezTo>
                <a:cubicBezTo>
                  <a:pt x="149" y="535"/>
                  <a:pt x="159" y="535"/>
                  <a:pt x="169" y="533"/>
                </a:cubicBezTo>
                <a:cubicBezTo>
                  <a:pt x="174" y="533"/>
                  <a:pt x="179" y="530"/>
                  <a:pt x="184" y="528"/>
                </a:cubicBezTo>
                <a:cubicBezTo>
                  <a:pt x="185" y="528"/>
                  <a:pt x="183" y="520"/>
                  <a:pt x="182" y="520"/>
                </a:cubicBezTo>
                <a:cubicBezTo>
                  <a:pt x="177" y="519"/>
                  <a:pt x="172" y="520"/>
                  <a:pt x="168" y="521"/>
                </a:cubicBezTo>
                <a:cubicBezTo>
                  <a:pt x="158" y="522"/>
                  <a:pt x="148" y="524"/>
                  <a:pt x="136" y="52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7">
            <a:extLst>
              <a:ext uri="{FF2B5EF4-FFF2-40B4-BE49-F238E27FC236}">
                <a16:creationId xmlns:a16="http://schemas.microsoft.com/office/drawing/2014/main" id="{59EF31A1-DB41-4C7A-9278-2382D3ADA625}"/>
              </a:ext>
            </a:extLst>
          </p:cNvPr>
          <p:cNvSpPr>
            <a:spLocks noEditPoints="1"/>
          </p:cNvSpPr>
          <p:nvPr/>
        </p:nvSpPr>
        <p:spPr bwMode="auto">
          <a:xfrm>
            <a:off x="9501188" y="311150"/>
            <a:ext cx="844550" cy="2449513"/>
          </a:xfrm>
          <a:custGeom>
            <a:avLst/>
            <a:gdLst>
              <a:gd name="T0" fmla="*/ 286 w 286"/>
              <a:gd name="T1" fmla="*/ 455 h 830"/>
              <a:gd name="T2" fmla="*/ 256 w 286"/>
              <a:gd name="T3" fmla="*/ 688 h 830"/>
              <a:gd name="T4" fmla="*/ 222 w 286"/>
              <a:gd name="T5" fmla="*/ 789 h 830"/>
              <a:gd name="T6" fmla="*/ 152 w 286"/>
              <a:gd name="T7" fmla="*/ 796 h 830"/>
              <a:gd name="T8" fmla="*/ 83 w 286"/>
              <a:gd name="T9" fmla="*/ 680 h 830"/>
              <a:gd name="T10" fmla="*/ 22 w 286"/>
              <a:gd name="T11" fmla="*/ 528 h 830"/>
              <a:gd name="T12" fmla="*/ 10 w 286"/>
              <a:gd name="T13" fmla="*/ 359 h 830"/>
              <a:gd name="T14" fmla="*/ 57 w 286"/>
              <a:gd name="T15" fmla="*/ 102 h 830"/>
              <a:gd name="T16" fmla="*/ 79 w 286"/>
              <a:gd name="T17" fmla="*/ 49 h 830"/>
              <a:gd name="T18" fmla="*/ 188 w 286"/>
              <a:gd name="T19" fmla="*/ 45 h 830"/>
              <a:gd name="T20" fmla="*/ 261 w 286"/>
              <a:gd name="T21" fmla="*/ 234 h 830"/>
              <a:gd name="T22" fmla="*/ 281 w 286"/>
              <a:gd name="T23" fmla="*/ 454 h 830"/>
              <a:gd name="T24" fmla="*/ 286 w 286"/>
              <a:gd name="T25" fmla="*/ 455 h 830"/>
              <a:gd name="T26" fmla="*/ 161 w 286"/>
              <a:gd name="T27" fmla="*/ 477 h 830"/>
              <a:gd name="T28" fmla="*/ 192 w 286"/>
              <a:gd name="T29" fmla="*/ 468 h 830"/>
              <a:gd name="T30" fmla="*/ 204 w 286"/>
              <a:gd name="T31" fmla="*/ 460 h 830"/>
              <a:gd name="T32" fmla="*/ 201 w 286"/>
              <a:gd name="T33" fmla="*/ 453 h 830"/>
              <a:gd name="T34" fmla="*/ 187 w 286"/>
              <a:gd name="T35" fmla="*/ 455 h 830"/>
              <a:gd name="T36" fmla="*/ 161 w 286"/>
              <a:gd name="T37" fmla="*/ 465 h 830"/>
              <a:gd name="T38" fmla="*/ 187 w 286"/>
              <a:gd name="T39" fmla="*/ 408 h 830"/>
              <a:gd name="T40" fmla="*/ 197 w 286"/>
              <a:gd name="T41" fmla="*/ 400 h 830"/>
              <a:gd name="T42" fmla="*/ 195 w 286"/>
              <a:gd name="T43" fmla="*/ 394 h 830"/>
              <a:gd name="T44" fmla="*/ 183 w 286"/>
              <a:gd name="T45" fmla="*/ 393 h 830"/>
              <a:gd name="T46" fmla="*/ 160 w 286"/>
              <a:gd name="T47" fmla="*/ 403 h 830"/>
              <a:gd name="T48" fmla="*/ 154 w 286"/>
              <a:gd name="T49" fmla="*/ 398 h 830"/>
              <a:gd name="T50" fmla="*/ 191 w 286"/>
              <a:gd name="T51" fmla="*/ 338 h 830"/>
              <a:gd name="T52" fmla="*/ 225 w 286"/>
              <a:gd name="T53" fmla="*/ 245 h 830"/>
              <a:gd name="T54" fmla="*/ 207 w 286"/>
              <a:gd name="T55" fmla="*/ 137 h 830"/>
              <a:gd name="T56" fmla="*/ 189 w 286"/>
              <a:gd name="T57" fmla="*/ 85 h 830"/>
              <a:gd name="T58" fmla="*/ 89 w 286"/>
              <a:gd name="T59" fmla="*/ 82 h 830"/>
              <a:gd name="T60" fmla="*/ 73 w 286"/>
              <a:gd name="T61" fmla="*/ 122 h 830"/>
              <a:gd name="T62" fmla="*/ 61 w 286"/>
              <a:gd name="T63" fmla="*/ 193 h 830"/>
              <a:gd name="T64" fmla="*/ 120 w 286"/>
              <a:gd name="T65" fmla="*/ 363 h 830"/>
              <a:gd name="T66" fmla="*/ 136 w 286"/>
              <a:gd name="T67" fmla="*/ 407 h 830"/>
              <a:gd name="T68" fmla="*/ 113 w 286"/>
              <a:gd name="T69" fmla="*/ 403 h 830"/>
              <a:gd name="T70" fmla="*/ 98 w 286"/>
              <a:gd name="T71" fmla="*/ 402 h 830"/>
              <a:gd name="T72" fmla="*/ 97 w 286"/>
              <a:gd name="T73" fmla="*/ 411 h 830"/>
              <a:gd name="T74" fmla="*/ 111 w 286"/>
              <a:gd name="T75" fmla="*/ 416 h 830"/>
              <a:gd name="T76" fmla="*/ 141 w 286"/>
              <a:gd name="T77" fmla="*/ 416 h 830"/>
              <a:gd name="T78" fmla="*/ 147 w 286"/>
              <a:gd name="T79" fmla="*/ 469 h 830"/>
              <a:gd name="T80" fmla="*/ 117 w 286"/>
              <a:gd name="T81" fmla="*/ 461 h 830"/>
              <a:gd name="T82" fmla="*/ 104 w 286"/>
              <a:gd name="T83" fmla="*/ 463 h 830"/>
              <a:gd name="T84" fmla="*/ 103 w 286"/>
              <a:gd name="T85" fmla="*/ 469 h 830"/>
              <a:gd name="T86" fmla="*/ 114 w 286"/>
              <a:gd name="T87" fmla="*/ 476 h 830"/>
              <a:gd name="T88" fmla="*/ 148 w 286"/>
              <a:gd name="T89" fmla="*/ 476 h 830"/>
              <a:gd name="T90" fmla="*/ 148 w 286"/>
              <a:gd name="T91" fmla="*/ 529 h 830"/>
              <a:gd name="T92" fmla="*/ 113 w 286"/>
              <a:gd name="T93" fmla="*/ 521 h 830"/>
              <a:gd name="T94" fmla="*/ 102 w 286"/>
              <a:gd name="T95" fmla="*/ 522 h 830"/>
              <a:gd name="T96" fmla="*/ 100 w 286"/>
              <a:gd name="T97" fmla="*/ 531 h 830"/>
              <a:gd name="T98" fmla="*/ 111 w 286"/>
              <a:gd name="T99" fmla="*/ 537 h 830"/>
              <a:gd name="T100" fmla="*/ 146 w 286"/>
              <a:gd name="T101" fmla="*/ 537 h 830"/>
              <a:gd name="T102" fmla="*/ 98 w 286"/>
              <a:gd name="T103" fmla="*/ 602 h 830"/>
              <a:gd name="T104" fmla="*/ 162 w 286"/>
              <a:gd name="T105" fmla="*/ 529 h 830"/>
              <a:gd name="T106" fmla="*/ 183 w 286"/>
              <a:gd name="T107" fmla="*/ 569 h 830"/>
              <a:gd name="T108" fmla="*/ 209 w 286"/>
              <a:gd name="T109" fmla="*/ 597 h 830"/>
              <a:gd name="T110" fmla="*/ 213 w 286"/>
              <a:gd name="T111" fmla="*/ 593 h 830"/>
              <a:gd name="T112" fmla="*/ 175 w 286"/>
              <a:gd name="T113" fmla="*/ 535 h 830"/>
              <a:gd name="T114" fmla="*/ 210 w 286"/>
              <a:gd name="T115" fmla="*/ 523 h 830"/>
              <a:gd name="T116" fmla="*/ 218 w 286"/>
              <a:gd name="T117" fmla="*/ 516 h 830"/>
              <a:gd name="T118" fmla="*/ 215 w 286"/>
              <a:gd name="T119" fmla="*/ 509 h 830"/>
              <a:gd name="T120" fmla="*/ 204 w 286"/>
              <a:gd name="T121" fmla="*/ 510 h 830"/>
              <a:gd name="T122" fmla="*/ 175 w 286"/>
              <a:gd name="T123" fmla="*/ 525 h 830"/>
              <a:gd name="T124" fmla="*/ 161 w 286"/>
              <a:gd name="T125" fmla="*/ 47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6" h="830">
                <a:moveTo>
                  <a:pt x="286" y="455"/>
                </a:moveTo>
                <a:cubicBezTo>
                  <a:pt x="276" y="533"/>
                  <a:pt x="269" y="611"/>
                  <a:pt x="256" y="688"/>
                </a:cubicBezTo>
                <a:cubicBezTo>
                  <a:pt x="251" y="723"/>
                  <a:pt x="236" y="757"/>
                  <a:pt x="222" y="789"/>
                </a:cubicBezTo>
                <a:cubicBezTo>
                  <a:pt x="206" y="827"/>
                  <a:pt x="175" y="830"/>
                  <a:pt x="152" y="796"/>
                </a:cubicBezTo>
                <a:cubicBezTo>
                  <a:pt x="127" y="759"/>
                  <a:pt x="103" y="720"/>
                  <a:pt x="83" y="680"/>
                </a:cubicBezTo>
                <a:cubicBezTo>
                  <a:pt x="60" y="631"/>
                  <a:pt x="41" y="579"/>
                  <a:pt x="22" y="528"/>
                </a:cubicBezTo>
                <a:cubicBezTo>
                  <a:pt x="1" y="473"/>
                  <a:pt x="0" y="416"/>
                  <a:pt x="10" y="359"/>
                </a:cubicBezTo>
                <a:cubicBezTo>
                  <a:pt x="24" y="273"/>
                  <a:pt x="40" y="187"/>
                  <a:pt x="57" y="102"/>
                </a:cubicBezTo>
                <a:cubicBezTo>
                  <a:pt x="61" y="84"/>
                  <a:pt x="70" y="66"/>
                  <a:pt x="79" y="49"/>
                </a:cubicBezTo>
                <a:cubicBezTo>
                  <a:pt x="103" y="2"/>
                  <a:pt x="160" y="0"/>
                  <a:pt x="188" y="45"/>
                </a:cubicBezTo>
                <a:cubicBezTo>
                  <a:pt x="225" y="103"/>
                  <a:pt x="245" y="168"/>
                  <a:pt x="261" y="234"/>
                </a:cubicBezTo>
                <a:cubicBezTo>
                  <a:pt x="278" y="307"/>
                  <a:pt x="284" y="380"/>
                  <a:pt x="281" y="454"/>
                </a:cubicBezTo>
                <a:cubicBezTo>
                  <a:pt x="283" y="455"/>
                  <a:pt x="284" y="455"/>
                  <a:pt x="286" y="455"/>
                </a:cubicBezTo>
                <a:close/>
                <a:moveTo>
                  <a:pt x="161" y="477"/>
                </a:moveTo>
                <a:cubicBezTo>
                  <a:pt x="172" y="474"/>
                  <a:pt x="182" y="471"/>
                  <a:pt x="192" y="468"/>
                </a:cubicBezTo>
                <a:cubicBezTo>
                  <a:pt x="196" y="466"/>
                  <a:pt x="201" y="463"/>
                  <a:pt x="204" y="460"/>
                </a:cubicBezTo>
                <a:cubicBezTo>
                  <a:pt x="205" y="460"/>
                  <a:pt x="202" y="453"/>
                  <a:pt x="201" y="453"/>
                </a:cubicBezTo>
                <a:cubicBezTo>
                  <a:pt x="196" y="452"/>
                  <a:pt x="191" y="454"/>
                  <a:pt x="187" y="455"/>
                </a:cubicBezTo>
                <a:cubicBezTo>
                  <a:pt x="178" y="458"/>
                  <a:pt x="170" y="462"/>
                  <a:pt x="161" y="465"/>
                </a:cubicBezTo>
                <a:cubicBezTo>
                  <a:pt x="148" y="416"/>
                  <a:pt x="148" y="415"/>
                  <a:pt x="187" y="408"/>
                </a:cubicBezTo>
                <a:cubicBezTo>
                  <a:pt x="191" y="407"/>
                  <a:pt x="195" y="403"/>
                  <a:pt x="197" y="400"/>
                </a:cubicBezTo>
                <a:cubicBezTo>
                  <a:pt x="198" y="399"/>
                  <a:pt x="197" y="394"/>
                  <a:pt x="195" y="394"/>
                </a:cubicBezTo>
                <a:cubicBezTo>
                  <a:pt x="191" y="393"/>
                  <a:pt x="187" y="392"/>
                  <a:pt x="183" y="393"/>
                </a:cubicBezTo>
                <a:cubicBezTo>
                  <a:pt x="175" y="396"/>
                  <a:pt x="168" y="400"/>
                  <a:pt x="160" y="403"/>
                </a:cubicBezTo>
                <a:cubicBezTo>
                  <a:pt x="158" y="401"/>
                  <a:pt x="156" y="399"/>
                  <a:pt x="154" y="398"/>
                </a:cubicBezTo>
                <a:cubicBezTo>
                  <a:pt x="166" y="378"/>
                  <a:pt x="176" y="356"/>
                  <a:pt x="191" y="338"/>
                </a:cubicBezTo>
                <a:cubicBezTo>
                  <a:pt x="213" y="310"/>
                  <a:pt x="228" y="280"/>
                  <a:pt x="225" y="245"/>
                </a:cubicBezTo>
                <a:cubicBezTo>
                  <a:pt x="222" y="209"/>
                  <a:pt x="214" y="173"/>
                  <a:pt x="207" y="137"/>
                </a:cubicBezTo>
                <a:cubicBezTo>
                  <a:pt x="203" y="119"/>
                  <a:pt x="198" y="100"/>
                  <a:pt x="189" y="85"/>
                </a:cubicBezTo>
                <a:cubicBezTo>
                  <a:pt x="163" y="41"/>
                  <a:pt x="117" y="39"/>
                  <a:pt x="89" y="82"/>
                </a:cubicBezTo>
                <a:cubicBezTo>
                  <a:pt x="81" y="94"/>
                  <a:pt x="76" y="108"/>
                  <a:pt x="73" y="122"/>
                </a:cubicBezTo>
                <a:cubicBezTo>
                  <a:pt x="67" y="145"/>
                  <a:pt x="66" y="169"/>
                  <a:pt x="61" y="193"/>
                </a:cubicBezTo>
                <a:cubicBezTo>
                  <a:pt x="49" y="261"/>
                  <a:pt x="60" y="320"/>
                  <a:pt x="120" y="363"/>
                </a:cubicBezTo>
                <a:cubicBezTo>
                  <a:pt x="134" y="372"/>
                  <a:pt x="141" y="387"/>
                  <a:pt x="136" y="407"/>
                </a:cubicBezTo>
                <a:cubicBezTo>
                  <a:pt x="128" y="405"/>
                  <a:pt x="120" y="404"/>
                  <a:pt x="113" y="403"/>
                </a:cubicBezTo>
                <a:cubicBezTo>
                  <a:pt x="108" y="402"/>
                  <a:pt x="103" y="402"/>
                  <a:pt x="98" y="402"/>
                </a:cubicBezTo>
                <a:cubicBezTo>
                  <a:pt x="97" y="403"/>
                  <a:pt x="96" y="411"/>
                  <a:pt x="97" y="411"/>
                </a:cubicBezTo>
                <a:cubicBezTo>
                  <a:pt x="101" y="414"/>
                  <a:pt x="106" y="415"/>
                  <a:pt x="111" y="416"/>
                </a:cubicBezTo>
                <a:cubicBezTo>
                  <a:pt x="121" y="416"/>
                  <a:pt x="131" y="416"/>
                  <a:pt x="141" y="416"/>
                </a:cubicBezTo>
                <a:cubicBezTo>
                  <a:pt x="143" y="434"/>
                  <a:pt x="145" y="450"/>
                  <a:pt x="147" y="469"/>
                </a:cubicBezTo>
                <a:cubicBezTo>
                  <a:pt x="134" y="465"/>
                  <a:pt x="126" y="463"/>
                  <a:pt x="117" y="461"/>
                </a:cubicBezTo>
                <a:cubicBezTo>
                  <a:pt x="113" y="460"/>
                  <a:pt x="108" y="461"/>
                  <a:pt x="104" y="463"/>
                </a:cubicBezTo>
                <a:cubicBezTo>
                  <a:pt x="103" y="463"/>
                  <a:pt x="102" y="469"/>
                  <a:pt x="103" y="469"/>
                </a:cubicBezTo>
                <a:cubicBezTo>
                  <a:pt x="106" y="472"/>
                  <a:pt x="110" y="475"/>
                  <a:pt x="114" y="476"/>
                </a:cubicBezTo>
                <a:cubicBezTo>
                  <a:pt x="125" y="476"/>
                  <a:pt x="136" y="476"/>
                  <a:pt x="148" y="476"/>
                </a:cubicBezTo>
                <a:cubicBezTo>
                  <a:pt x="148" y="494"/>
                  <a:pt x="148" y="510"/>
                  <a:pt x="148" y="529"/>
                </a:cubicBezTo>
                <a:cubicBezTo>
                  <a:pt x="135" y="526"/>
                  <a:pt x="124" y="523"/>
                  <a:pt x="113" y="521"/>
                </a:cubicBezTo>
                <a:cubicBezTo>
                  <a:pt x="110" y="521"/>
                  <a:pt x="105" y="521"/>
                  <a:pt x="102" y="522"/>
                </a:cubicBezTo>
                <a:cubicBezTo>
                  <a:pt x="101" y="523"/>
                  <a:pt x="99" y="529"/>
                  <a:pt x="100" y="531"/>
                </a:cubicBezTo>
                <a:cubicBezTo>
                  <a:pt x="103" y="534"/>
                  <a:pt x="107" y="536"/>
                  <a:pt x="111" y="537"/>
                </a:cubicBezTo>
                <a:cubicBezTo>
                  <a:pt x="122" y="537"/>
                  <a:pt x="133" y="537"/>
                  <a:pt x="146" y="537"/>
                </a:cubicBezTo>
                <a:cubicBezTo>
                  <a:pt x="141" y="568"/>
                  <a:pt x="118" y="584"/>
                  <a:pt x="98" y="602"/>
                </a:cubicBezTo>
                <a:cubicBezTo>
                  <a:pt x="133" y="593"/>
                  <a:pt x="150" y="566"/>
                  <a:pt x="162" y="529"/>
                </a:cubicBezTo>
                <a:cubicBezTo>
                  <a:pt x="171" y="547"/>
                  <a:pt x="176" y="559"/>
                  <a:pt x="183" y="569"/>
                </a:cubicBezTo>
                <a:cubicBezTo>
                  <a:pt x="191" y="579"/>
                  <a:pt x="200" y="588"/>
                  <a:pt x="209" y="597"/>
                </a:cubicBezTo>
                <a:cubicBezTo>
                  <a:pt x="210" y="596"/>
                  <a:pt x="211" y="594"/>
                  <a:pt x="213" y="593"/>
                </a:cubicBezTo>
                <a:cubicBezTo>
                  <a:pt x="201" y="574"/>
                  <a:pt x="189" y="555"/>
                  <a:pt x="175" y="535"/>
                </a:cubicBezTo>
                <a:cubicBezTo>
                  <a:pt x="190" y="530"/>
                  <a:pt x="200" y="527"/>
                  <a:pt x="210" y="523"/>
                </a:cubicBezTo>
                <a:cubicBezTo>
                  <a:pt x="213" y="522"/>
                  <a:pt x="217" y="519"/>
                  <a:pt x="218" y="516"/>
                </a:cubicBezTo>
                <a:cubicBezTo>
                  <a:pt x="219" y="515"/>
                  <a:pt x="217" y="509"/>
                  <a:pt x="215" y="509"/>
                </a:cubicBezTo>
                <a:cubicBezTo>
                  <a:pt x="211" y="508"/>
                  <a:pt x="207" y="508"/>
                  <a:pt x="204" y="510"/>
                </a:cubicBezTo>
                <a:cubicBezTo>
                  <a:pt x="195" y="514"/>
                  <a:pt x="186" y="519"/>
                  <a:pt x="175" y="525"/>
                </a:cubicBezTo>
                <a:cubicBezTo>
                  <a:pt x="170" y="508"/>
                  <a:pt x="166" y="495"/>
                  <a:pt x="161" y="47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81676642-EC3E-4387-8247-8C8F834F1275}"/>
              </a:ext>
            </a:extLst>
          </p:cNvPr>
          <p:cNvSpPr>
            <a:spLocks/>
          </p:cNvSpPr>
          <p:nvPr/>
        </p:nvSpPr>
        <p:spPr bwMode="auto">
          <a:xfrm>
            <a:off x="10915650" y="490538"/>
            <a:ext cx="436563" cy="725488"/>
          </a:xfrm>
          <a:custGeom>
            <a:avLst/>
            <a:gdLst>
              <a:gd name="T0" fmla="*/ 148 w 148"/>
              <a:gd name="T1" fmla="*/ 167 h 246"/>
              <a:gd name="T2" fmla="*/ 87 w 148"/>
              <a:gd name="T3" fmla="*/ 245 h 246"/>
              <a:gd name="T4" fmla="*/ 16 w 148"/>
              <a:gd name="T5" fmla="*/ 225 h 246"/>
              <a:gd name="T6" fmla="*/ 3 w 148"/>
              <a:gd name="T7" fmla="*/ 205 h 246"/>
              <a:gd name="T8" fmla="*/ 2 w 148"/>
              <a:gd name="T9" fmla="*/ 159 h 246"/>
              <a:gd name="T10" fmla="*/ 23 w 148"/>
              <a:gd name="T11" fmla="*/ 54 h 246"/>
              <a:gd name="T12" fmla="*/ 75 w 148"/>
              <a:gd name="T13" fmla="*/ 0 h 246"/>
              <a:gd name="T14" fmla="*/ 129 w 148"/>
              <a:gd name="T15" fmla="*/ 55 h 246"/>
              <a:gd name="T16" fmla="*/ 148 w 148"/>
              <a:gd name="T17" fmla="*/ 16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246">
                <a:moveTo>
                  <a:pt x="148" y="167"/>
                </a:moveTo>
                <a:cubicBezTo>
                  <a:pt x="148" y="231"/>
                  <a:pt x="136" y="246"/>
                  <a:pt x="87" y="245"/>
                </a:cubicBezTo>
                <a:cubicBezTo>
                  <a:pt x="63" y="244"/>
                  <a:pt x="39" y="233"/>
                  <a:pt x="16" y="225"/>
                </a:cubicBezTo>
                <a:cubicBezTo>
                  <a:pt x="10" y="223"/>
                  <a:pt x="4" y="212"/>
                  <a:pt x="3" y="205"/>
                </a:cubicBezTo>
                <a:cubicBezTo>
                  <a:pt x="1" y="190"/>
                  <a:pt x="0" y="174"/>
                  <a:pt x="2" y="159"/>
                </a:cubicBezTo>
                <a:cubicBezTo>
                  <a:pt x="8" y="124"/>
                  <a:pt x="15" y="88"/>
                  <a:pt x="23" y="54"/>
                </a:cubicBezTo>
                <a:cubicBezTo>
                  <a:pt x="31" y="21"/>
                  <a:pt x="53" y="1"/>
                  <a:pt x="75" y="0"/>
                </a:cubicBezTo>
                <a:cubicBezTo>
                  <a:pt x="98" y="0"/>
                  <a:pt x="123" y="23"/>
                  <a:pt x="129" y="55"/>
                </a:cubicBezTo>
                <a:cubicBezTo>
                  <a:pt x="138" y="97"/>
                  <a:pt x="144" y="140"/>
                  <a:pt x="148" y="16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9">
            <a:extLst>
              <a:ext uri="{FF2B5EF4-FFF2-40B4-BE49-F238E27FC236}">
                <a16:creationId xmlns:a16="http://schemas.microsoft.com/office/drawing/2014/main" id="{03263128-DE53-45B1-B0A8-1647BD4E8167}"/>
              </a:ext>
            </a:extLst>
          </p:cNvPr>
          <p:cNvSpPr>
            <a:spLocks/>
          </p:cNvSpPr>
          <p:nvPr/>
        </p:nvSpPr>
        <p:spPr bwMode="auto">
          <a:xfrm>
            <a:off x="10956925" y="1204913"/>
            <a:ext cx="346075" cy="230188"/>
          </a:xfrm>
          <a:custGeom>
            <a:avLst/>
            <a:gdLst>
              <a:gd name="T0" fmla="*/ 0 w 117"/>
              <a:gd name="T1" fmla="*/ 0 h 78"/>
              <a:gd name="T2" fmla="*/ 117 w 117"/>
              <a:gd name="T3" fmla="*/ 9 h 78"/>
              <a:gd name="T4" fmla="*/ 54 w 117"/>
              <a:gd name="T5" fmla="*/ 78 h 78"/>
              <a:gd name="T6" fmla="*/ 0 w 117"/>
              <a:gd name="T7" fmla="*/ 0 h 78"/>
            </a:gdLst>
            <a:ahLst/>
            <a:cxnLst>
              <a:cxn ang="0">
                <a:pos x="T0" y="T1"/>
              </a:cxn>
              <a:cxn ang="0">
                <a:pos x="T2" y="T3"/>
              </a:cxn>
              <a:cxn ang="0">
                <a:pos x="T4" y="T5"/>
              </a:cxn>
              <a:cxn ang="0">
                <a:pos x="T6" y="T7"/>
              </a:cxn>
            </a:cxnLst>
            <a:rect l="0" t="0" r="r" b="b"/>
            <a:pathLst>
              <a:path w="117" h="78">
                <a:moveTo>
                  <a:pt x="0" y="0"/>
                </a:moveTo>
                <a:cubicBezTo>
                  <a:pt x="39" y="16"/>
                  <a:pt x="76" y="19"/>
                  <a:pt x="117" y="9"/>
                </a:cubicBezTo>
                <a:cubicBezTo>
                  <a:pt x="96" y="33"/>
                  <a:pt x="74" y="56"/>
                  <a:pt x="54" y="78"/>
                </a:cubicBezTo>
                <a:cubicBezTo>
                  <a:pt x="38" y="54"/>
                  <a:pt x="19" y="27"/>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0">
            <a:extLst>
              <a:ext uri="{FF2B5EF4-FFF2-40B4-BE49-F238E27FC236}">
                <a16:creationId xmlns:a16="http://schemas.microsoft.com/office/drawing/2014/main" id="{86A8B1E4-37EF-4D0D-8C80-5581FCF0F3B5}"/>
              </a:ext>
            </a:extLst>
          </p:cNvPr>
          <p:cNvSpPr>
            <a:spLocks/>
          </p:cNvSpPr>
          <p:nvPr/>
        </p:nvSpPr>
        <p:spPr bwMode="auto">
          <a:xfrm>
            <a:off x="9698038" y="490538"/>
            <a:ext cx="449263" cy="738188"/>
          </a:xfrm>
          <a:custGeom>
            <a:avLst/>
            <a:gdLst>
              <a:gd name="T0" fmla="*/ 0 w 152"/>
              <a:gd name="T1" fmla="*/ 170 h 250"/>
              <a:gd name="T2" fmla="*/ 16 w 152"/>
              <a:gd name="T3" fmla="*/ 59 h 250"/>
              <a:gd name="T4" fmla="*/ 70 w 152"/>
              <a:gd name="T5" fmla="*/ 1 h 250"/>
              <a:gd name="T6" fmla="*/ 125 w 152"/>
              <a:gd name="T7" fmla="*/ 56 h 250"/>
              <a:gd name="T8" fmla="*/ 147 w 152"/>
              <a:gd name="T9" fmla="*/ 199 h 250"/>
              <a:gd name="T10" fmla="*/ 129 w 152"/>
              <a:gd name="T11" fmla="*/ 228 h 250"/>
              <a:gd name="T12" fmla="*/ 37 w 152"/>
              <a:gd name="T13" fmla="*/ 243 h 250"/>
              <a:gd name="T14" fmla="*/ 2 w 152"/>
              <a:gd name="T15" fmla="*/ 204 h 250"/>
              <a:gd name="T16" fmla="*/ 0 w 152"/>
              <a:gd name="T17" fmla="*/ 17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250">
                <a:moveTo>
                  <a:pt x="0" y="170"/>
                </a:moveTo>
                <a:cubicBezTo>
                  <a:pt x="5" y="136"/>
                  <a:pt x="9" y="97"/>
                  <a:pt x="16" y="59"/>
                </a:cubicBezTo>
                <a:cubicBezTo>
                  <a:pt x="22" y="26"/>
                  <a:pt x="46" y="1"/>
                  <a:pt x="70" y="1"/>
                </a:cubicBezTo>
                <a:cubicBezTo>
                  <a:pt x="94" y="0"/>
                  <a:pt x="117" y="22"/>
                  <a:pt x="125" y="56"/>
                </a:cubicBezTo>
                <a:cubicBezTo>
                  <a:pt x="135" y="104"/>
                  <a:pt x="152" y="150"/>
                  <a:pt x="147" y="199"/>
                </a:cubicBezTo>
                <a:cubicBezTo>
                  <a:pt x="146" y="213"/>
                  <a:pt x="140" y="221"/>
                  <a:pt x="129" y="228"/>
                </a:cubicBezTo>
                <a:cubicBezTo>
                  <a:pt x="100" y="244"/>
                  <a:pt x="70" y="250"/>
                  <a:pt x="37" y="243"/>
                </a:cubicBezTo>
                <a:cubicBezTo>
                  <a:pt x="14" y="238"/>
                  <a:pt x="3" y="227"/>
                  <a:pt x="2" y="204"/>
                </a:cubicBezTo>
                <a:cubicBezTo>
                  <a:pt x="2" y="194"/>
                  <a:pt x="1" y="184"/>
                  <a:pt x="0" y="17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1">
            <a:extLst>
              <a:ext uri="{FF2B5EF4-FFF2-40B4-BE49-F238E27FC236}">
                <a16:creationId xmlns:a16="http://schemas.microsoft.com/office/drawing/2014/main" id="{02A99595-88D9-40E7-979F-B58D8E66E5FA}"/>
              </a:ext>
            </a:extLst>
          </p:cNvPr>
          <p:cNvSpPr>
            <a:spLocks/>
          </p:cNvSpPr>
          <p:nvPr/>
        </p:nvSpPr>
        <p:spPr bwMode="auto">
          <a:xfrm>
            <a:off x="9755188" y="1201738"/>
            <a:ext cx="342900" cy="233363"/>
          </a:xfrm>
          <a:custGeom>
            <a:avLst/>
            <a:gdLst>
              <a:gd name="T0" fmla="*/ 0 w 116"/>
              <a:gd name="T1" fmla="*/ 12 h 79"/>
              <a:gd name="T2" fmla="*/ 116 w 116"/>
              <a:gd name="T3" fmla="*/ 0 h 79"/>
              <a:gd name="T4" fmla="*/ 63 w 116"/>
              <a:gd name="T5" fmla="*/ 79 h 79"/>
              <a:gd name="T6" fmla="*/ 0 w 116"/>
              <a:gd name="T7" fmla="*/ 12 h 79"/>
            </a:gdLst>
            <a:ahLst/>
            <a:cxnLst>
              <a:cxn ang="0">
                <a:pos x="T0" y="T1"/>
              </a:cxn>
              <a:cxn ang="0">
                <a:pos x="T2" y="T3"/>
              </a:cxn>
              <a:cxn ang="0">
                <a:pos x="T4" y="T5"/>
              </a:cxn>
              <a:cxn ang="0">
                <a:pos x="T6" y="T7"/>
              </a:cxn>
            </a:cxnLst>
            <a:rect l="0" t="0" r="r" b="b"/>
            <a:pathLst>
              <a:path w="116" h="79">
                <a:moveTo>
                  <a:pt x="0" y="12"/>
                </a:moveTo>
                <a:cubicBezTo>
                  <a:pt x="40" y="19"/>
                  <a:pt x="78" y="17"/>
                  <a:pt x="116" y="0"/>
                </a:cubicBezTo>
                <a:cubicBezTo>
                  <a:pt x="97" y="28"/>
                  <a:pt x="79" y="56"/>
                  <a:pt x="63" y="79"/>
                </a:cubicBezTo>
                <a:cubicBezTo>
                  <a:pt x="44" y="58"/>
                  <a:pt x="22" y="35"/>
                  <a:pt x="0" y="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78639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mujer, hombre y bebé tomando fotos rodeados de hierba">
            <a:extLst>
              <a:ext uri="{FF2B5EF4-FFF2-40B4-BE49-F238E27FC236}">
                <a16:creationId xmlns:a16="http://schemas.microsoft.com/office/drawing/2014/main" id="{1A59E03F-D13D-4254-AD50-D5457B277B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096" t="20150" r="37479" b="4925"/>
          <a:stretch/>
        </p:blipFill>
        <p:spPr bwMode="auto">
          <a:xfrm>
            <a:off x="-30997" y="1"/>
            <a:ext cx="359101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4">
            <a:extLst>
              <a:ext uri="{FF2B5EF4-FFF2-40B4-BE49-F238E27FC236}">
                <a16:creationId xmlns:a16="http://schemas.microsoft.com/office/drawing/2014/main" id="{95BE032C-E227-C24F-81A4-0C0CAA62EC67}"/>
              </a:ext>
            </a:extLst>
          </p:cNvPr>
          <p:cNvSpPr>
            <a:spLocks noGrp="1"/>
          </p:cNvSpPr>
          <p:nvPr>
            <p:ph type="ctrTitle"/>
          </p:nvPr>
        </p:nvSpPr>
        <p:spPr>
          <a:xfrm>
            <a:off x="3874503" y="2682468"/>
            <a:ext cx="6209792" cy="1539875"/>
          </a:xfrm>
        </p:spPr>
        <p:txBody>
          <a:bodyPr/>
          <a:lstStyle/>
          <a:p>
            <a:r>
              <a:rPr lang="es-ES" dirty="0"/>
              <a:t>Thank You</a:t>
            </a:r>
          </a:p>
        </p:txBody>
      </p:sp>
      <p:sp>
        <p:nvSpPr>
          <p:cNvPr id="9" name="CuadroTexto 8">
            <a:extLst>
              <a:ext uri="{FF2B5EF4-FFF2-40B4-BE49-F238E27FC236}">
                <a16:creationId xmlns:a16="http://schemas.microsoft.com/office/drawing/2014/main" id="{7345E2CD-9EE0-8148-ADEE-C0E79B4F582C}"/>
              </a:ext>
            </a:extLst>
          </p:cNvPr>
          <p:cNvSpPr txBox="1"/>
          <p:nvPr/>
        </p:nvSpPr>
        <p:spPr>
          <a:xfrm>
            <a:off x="4976047" y="5740896"/>
            <a:ext cx="4006703" cy="523220"/>
          </a:xfrm>
          <a:prstGeom prst="rect">
            <a:avLst/>
          </a:prstGeom>
          <a:noFill/>
        </p:spPr>
        <p:txBody>
          <a:bodyPr wrap="square" rtlCol="0">
            <a:spAutoFit/>
          </a:bodyPr>
          <a:lstStyle/>
          <a:p>
            <a:pPr algn="ctr"/>
            <a:r>
              <a:rPr lang="es-ES" sz="2800" dirty="0">
                <a:solidFill>
                  <a:schemeClr val="accent4"/>
                </a:solidFill>
                <a:latin typeface="+mj-lt"/>
              </a:rPr>
              <a:t>Free Template</a:t>
            </a:r>
          </a:p>
        </p:txBody>
      </p:sp>
      <p:cxnSp>
        <p:nvCxnSpPr>
          <p:cNvPr id="14" name="Conector recto 13">
            <a:extLst>
              <a:ext uri="{FF2B5EF4-FFF2-40B4-BE49-F238E27FC236}">
                <a16:creationId xmlns:a16="http://schemas.microsoft.com/office/drawing/2014/main" id="{8E55D794-BFAC-6946-89BF-6D528C515E85}"/>
              </a:ext>
            </a:extLst>
          </p:cNvPr>
          <p:cNvCxnSpPr>
            <a:cxnSpLocks/>
          </p:cNvCxnSpPr>
          <p:nvPr/>
        </p:nvCxnSpPr>
        <p:spPr>
          <a:xfrm flipV="1">
            <a:off x="6969062" y="1"/>
            <a:ext cx="0" cy="1295399"/>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FA8936A3-8FA3-694F-A4C7-E049640DBAB8}"/>
              </a:ext>
            </a:extLst>
          </p:cNvPr>
          <p:cNvCxnSpPr>
            <a:cxnSpLocks/>
          </p:cNvCxnSpPr>
          <p:nvPr/>
        </p:nvCxnSpPr>
        <p:spPr>
          <a:xfrm flipV="1">
            <a:off x="6979399" y="6264116"/>
            <a:ext cx="0" cy="62230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Google Shape;1531;p53">
            <a:extLst>
              <a:ext uri="{FF2B5EF4-FFF2-40B4-BE49-F238E27FC236}">
                <a16:creationId xmlns:a16="http://schemas.microsoft.com/office/drawing/2014/main" id="{AC10E70A-451F-4F66-B057-1E685D2C32DD}"/>
              </a:ext>
            </a:extLst>
          </p:cNvPr>
          <p:cNvSpPr txBox="1">
            <a:spLocks/>
          </p:cNvSpPr>
          <p:nvPr/>
        </p:nvSpPr>
        <p:spPr>
          <a:xfrm>
            <a:off x="3993495" y="3837493"/>
            <a:ext cx="6090800" cy="696000"/>
          </a:xfrm>
          <a:prstGeom prst="rect">
            <a:avLst/>
          </a:prstGeom>
        </p:spPr>
        <p:txBody>
          <a:bodyPr spcFirstLastPara="1" vert="horz" wrap="square" lIns="121900" tIns="121900" rIns="121900" bIns="12190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PE" sz="3200" dirty="0">
                <a:solidFill>
                  <a:srgbClr val="0070C0"/>
                </a:solidFill>
                <a:cs typeface="Arial" panose="020B0604020202020204" pitchFamily="34" charset="0"/>
              </a:rPr>
              <a:t>Vous avez des questions ?</a:t>
            </a:r>
          </a:p>
        </p:txBody>
      </p:sp>
      <p:sp>
        <p:nvSpPr>
          <p:cNvPr id="19" name="Google Shape;1545;p53">
            <a:extLst>
              <a:ext uri="{FF2B5EF4-FFF2-40B4-BE49-F238E27FC236}">
                <a16:creationId xmlns:a16="http://schemas.microsoft.com/office/drawing/2014/main" id="{5EC8DAF1-5B55-49AA-B7D8-B84A9898BBDB}"/>
              </a:ext>
            </a:extLst>
          </p:cNvPr>
          <p:cNvSpPr txBox="1">
            <a:spLocks/>
          </p:cNvSpPr>
          <p:nvPr/>
        </p:nvSpPr>
        <p:spPr>
          <a:xfrm>
            <a:off x="4559798" y="4581089"/>
            <a:ext cx="4839200" cy="998000"/>
          </a:xfrm>
          <a:prstGeom prst="rect">
            <a:avLst/>
          </a:prstGeom>
        </p:spPr>
        <p:txBody>
          <a:bodyPr spcFirstLastPara="1" vert="horz" wrap="square" lIns="121900" tIns="121900" rIns="121900" bIns="12190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da-DK" dirty="0" smtClean="0">
                <a:solidFill>
                  <a:schemeClr val="bg1">
                    <a:lumMod val="50000"/>
                  </a:schemeClr>
                </a:solidFill>
                <a:cs typeface="Arial" panose="020B0604020202020204" pitchFamily="34" charset="0"/>
                <a:hlinkClick r:id="rId3"/>
              </a:rPr>
              <a:t>votreemail@example.com</a:t>
            </a:r>
            <a:r>
              <a:rPr lang="da-DK" dirty="0" smtClean="0">
                <a:solidFill>
                  <a:schemeClr val="bg1">
                    <a:lumMod val="50000"/>
                  </a:schemeClr>
                </a:solidFill>
                <a:cs typeface="Arial" panose="020B0604020202020204" pitchFamily="34" charset="0"/>
              </a:rPr>
              <a:t/>
            </a:r>
            <a:br>
              <a:rPr lang="da-DK" dirty="0" smtClean="0">
                <a:solidFill>
                  <a:schemeClr val="bg1">
                    <a:lumMod val="50000"/>
                  </a:schemeClr>
                </a:solidFill>
                <a:cs typeface="Arial" panose="020B0604020202020204" pitchFamily="34" charset="0"/>
              </a:rPr>
            </a:br>
            <a:r>
              <a:rPr lang="da-DK" dirty="0" smtClean="0">
                <a:solidFill>
                  <a:schemeClr val="bg1">
                    <a:lumMod val="50000"/>
                  </a:schemeClr>
                </a:solidFill>
                <a:cs typeface="Arial" panose="020B0604020202020204" pitchFamily="34" charset="0"/>
              </a:rPr>
              <a:t>+91 </a:t>
            </a:r>
            <a:r>
              <a:rPr lang="da-DK" dirty="0">
                <a:solidFill>
                  <a:schemeClr val="bg1">
                    <a:lumMod val="50000"/>
                  </a:schemeClr>
                </a:solidFill>
                <a:cs typeface="Arial" panose="020B0604020202020204" pitchFamily="34" charset="0"/>
              </a:rPr>
              <a:t>620 421 838</a:t>
            </a:r>
          </a:p>
          <a:p>
            <a:pPr algn="ctr"/>
            <a:r>
              <a:rPr lang="da-DK" dirty="0" smtClean="0">
                <a:solidFill>
                  <a:schemeClr val="bg1">
                    <a:lumMod val="50000"/>
                  </a:schemeClr>
                </a:solidFill>
                <a:cs typeface="Arial" panose="020B0604020202020204" pitchFamily="34" charset="0"/>
              </a:rPr>
              <a:t>Domain.com</a:t>
            </a:r>
          </a:p>
        </p:txBody>
      </p:sp>
      <p:grpSp>
        <p:nvGrpSpPr>
          <p:cNvPr id="20" name="Grupo 19">
            <a:extLst>
              <a:ext uri="{FF2B5EF4-FFF2-40B4-BE49-F238E27FC236}">
                <a16:creationId xmlns:a16="http://schemas.microsoft.com/office/drawing/2014/main" id="{B1FD9FF9-0B39-4B84-9821-1BC044B0A840}"/>
              </a:ext>
            </a:extLst>
          </p:cNvPr>
          <p:cNvGrpSpPr/>
          <p:nvPr/>
        </p:nvGrpSpPr>
        <p:grpSpPr>
          <a:xfrm>
            <a:off x="8791813" y="5786129"/>
            <a:ext cx="2385224" cy="696000"/>
            <a:chOff x="499082" y="4589284"/>
            <a:chExt cx="961263" cy="257035"/>
          </a:xfrm>
        </p:grpSpPr>
        <p:grpSp>
          <p:nvGrpSpPr>
            <p:cNvPr id="22" name="Google Shape;1533;p53">
              <a:extLst>
                <a:ext uri="{FF2B5EF4-FFF2-40B4-BE49-F238E27FC236}">
                  <a16:creationId xmlns:a16="http://schemas.microsoft.com/office/drawing/2014/main" id="{94A897B0-C197-4311-9871-5B75E2DFAB33}"/>
                </a:ext>
              </a:extLst>
            </p:cNvPr>
            <p:cNvGrpSpPr/>
            <p:nvPr/>
          </p:nvGrpSpPr>
          <p:grpSpPr>
            <a:xfrm>
              <a:off x="1203310" y="4589284"/>
              <a:ext cx="257035" cy="257035"/>
              <a:chOff x="1379798" y="1723250"/>
              <a:chExt cx="397887" cy="397887"/>
            </a:xfrm>
          </p:grpSpPr>
          <p:sp>
            <p:nvSpPr>
              <p:cNvPr id="31" name="Google Shape;1534;p53">
                <a:extLst>
                  <a:ext uri="{FF2B5EF4-FFF2-40B4-BE49-F238E27FC236}">
                    <a16:creationId xmlns:a16="http://schemas.microsoft.com/office/drawing/2014/main" id="{10CE3997-5FFD-42B5-BC50-852F62DFBCEF}"/>
                  </a:ext>
                </a:extLst>
              </p:cNvPr>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rgbClr val="5EA6DD"/>
              </a:solidFill>
              <a:ln>
                <a:noFill/>
              </a:ln>
            </p:spPr>
            <p:txBody>
              <a:bodyPr spcFirstLastPara="1" wrap="square" lIns="121900" tIns="121900" rIns="121900" bIns="121900" anchor="ctr" anchorCtr="0">
                <a:noAutofit/>
              </a:bodyPr>
              <a:lstStyle/>
              <a:p>
                <a:endParaRPr sz="2400"/>
              </a:p>
            </p:txBody>
          </p:sp>
          <p:sp>
            <p:nvSpPr>
              <p:cNvPr id="32" name="Google Shape;1535;p53">
                <a:extLst>
                  <a:ext uri="{FF2B5EF4-FFF2-40B4-BE49-F238E27FC236}">
                    <a16:creationId xmlns:a16="http://schemas.microsoft.com/office/drawing/2014/main" id="{AEBE6F09-E67A-40BD-B866-79006656760A}"/>
                  </a:ext>
                </a:extLst>
              </p:cNvPr>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tx1"/>
              </a:solidFill>
              <a:ln>
                <a:noFill/>
              </a:ln>
            </p:spPr>
            <p:txBody>
              <a:bodyPr spcFirstLastPara="1" wrap="square" lIns="121900" tIns="121900" rIns="121900" bIns="121900" anchor="ctr" anchorCtr="0">
                <a:noAutofit/>
              </a:bodyPr>
              <a:lstStyle/>
              <a:p>
                <a:endParaRPr sz="2400" dirty="0"/>
              </a:p>
            </p:txBody>
          </p:sp>
          <p:sp>
            <p:nvSpPr>
              <p:cNvPr id="33" name="Google Shape;1536;p53">
                <a:extLst>
                  <a:ext uri="{FF2B5EF4-FFF2-40B4-BE49-F238E27FC236}">
                    <a16:creationId xmlns:a16="http://schemas.microsoft.com/office/drawing/2014/main" id="{2D34E335-C374-4F72-BCEC-42FFBF132D15}"/>
                  </a:ext>
                </a:extLst>
              </p:cNvPr>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tx1"/>
              </a:solidFill>
              <a:ln>
                <a:noFill/>
              </a:ln>
            </p:spPr>
            <p:txBody>
              <a:bodyPr spcFirstLastPara="1" wrap="square" lIns="121900" tIns="121900" rIns="121900" bIns="121900" anchor="ctr" anchorCtr="0">
                <a:noAutofit/>
              </a:bodyPr>
              <a:lstStyle/>
              <a:p>
                <a:endParaRPr sz="2400"/>
              </a:p>
            </p:txBody>
          </p:sp>
          <p:sp>
            <p:nvSpPr>
              <p:cNvPr id="34" name="Google Shape;1537;p53">
                <a:extLst>
                  <a:ext uri="{FF2B5EF4-FFF2-40B4-BE49-F238E27FC236}">
                    <a16:creationId xmlns:a16="http://schemas.microsoft.com/office/drawing/2014/main" id="{00079610-0009-4429-8133-6C641C1F933E}"/>
                  </a:ext>
                </a:extLst>
              </p:cNvPr>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tx1"/>
              </a:solidFill>
              <a:ln>
                <a:noFill/>
              </a:ln>
            </p:spPr>
            <p:txBody>
              <a:bodyPr spcFirstLastPara="1" wrap="square" lIns="121900" tIns="121900" rIns="121900" bIns="121900" anchor="ctr" anchorCtr="0">
                <a:noAutofit/>
              </a:bodyPr>
              <a:lstStyle/>
              <a:p>
                <a:endParaRPr sz="2400"/>
              </a:p>
            </p:txBody>
          </p:sp>
        </p:grpSp>
        <p:grpSp>
          <p:nvGrpSpPr>
            <p:cNvPr id="24" name="Google Shape;1538;p53">
              <a:extLst>
                <a:ext uri="{FF2B5EF4-FFF2-40B4-BE49-F238E27FC236}">
                  <a16:creationId xmlns:a16="http://schemas.microsoft.com/office/drawing/2014/main" id="{A0C0C572-F34E-4E5D-A968-1A7465D82E2A}"/>
                </a:ext>
              </a:extLst>
            </p:cNvPr>
            <p:cNvGrpSpPr/>
            <p:nvPr/>
          </p:nvGrpSpPr>
          <p:grpSpPr>
            <a:xfrm>
              <a:off x="499082" y="4589284"/>
              <a:ext cx="257048" cy="257035"/>
              <a:chOff x="266768" y="1721375"/>
              <a:chExt cx="397907" cy="397887"/>
            </a:xfrm>
          </p:grpSpPr>
          <p:sp>
            <p:nvSpPr>
              <p:cNvPr id="29" name="Google Shape;1539;p53">
                <a:extLst>
                  <a:ext uri="{FF2B5EF4-FFF2-40B4-BE49-F238E27FC236}">
                    <a16:creationId xmlns:a16="http://schemas.microsoft.com/office/drawing/2014/main" id="{D484F5A6-24C7-4CEB-B174-6E5E7F3D959F}"/>
                  </a:ext>
                </a:extLst>
              </p:cNvPr>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tx1"/>
              </a:solidFill>
              <a:ln>
                <a:noFill/>
              </a:ln>
            </p:spPr>
            <p:txBody>
              <a:bodyPr spcFirstLastPara="1" wrap="square" lIns="121900" tIns="121900" rIns="121900" bIns="121900" anchor="ctr" anchorCtr="0">
                <a:noAutofit/>
              </a:bodyPr>
              <a:lstStyle/>
              <a:p>
                <a:endParaRPr sz="2400"/>
              </a:p>
            </p:txBody>
          </p:sp>
          <p:sp>
            <p:nvSpPr>
              <p:cNvPr id="30" name="Google Shape;1540;p53">
                <a:extLst>
                  <a:ext uri="{FF2B5EF4-FFF2-40B4-BE49-F238E27FC236}">
                    <a16:creationId xmlns:a16="http://schemas.microsoft.com/office/drawing/2014/main" id="{F61E4E0F-4442-40CB-811A-959D91B10A8D}"/>
                  </a:ext>
                </a:extLst>
              </p:cNvPr>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tx1"/>
              </a:solidFill>
              <a:ln>
                <a:noFill/>
              </a:ln>
            </p:spPr>
            <p:txBody>
              <a:bodyPr spcFirstLastPara="1" wrap="square" lIns="121900" tIns="121900" rIns="121900" bIns="121900" anchor="ctr" anchorCtr="0">
                <a:noAutofit/>
              </a:bodyPr>
              <a:lstStyle/>
              <a:p>
                <a:endParaRPr sz="2400" dirty="0"/>
              </a:p>
            </p:txBody>
          </p:sp>
        </p:grpSp>
        <p:grpSp>
          <p:nvGrpSpPr>
            <p:cNvPr id="25" name="Google Shape;1541;p53">
              <a:extLst>
                <a:ext uri="{FF2B5EF4-FFF2-40B4-BE49-F238E27FC236}">
                  <a16:creationId xmlns:a16="http://schemas.microsoft.com/office/drawing/2014/main" id="{22D29344-3B21-4EC7-B6E3-E0F5217A9420}"/>
                </a:ext>
              </a:extLst>
            </p:cNvPr>
            <p:cNvGrpSpPr/>
            <p:nvPr/>
          </p:nvGrpSpPr>
          <p:grpSpPr>
            <a:xfrm>
              <a:off x="851209" y="4589284"/>
              <a:ext cx="257021" cy="257035"/>
              <a:chOff x="864491" y="1723250"/>
              <a:chExt cx="397866" cy="397887"/>
            </a:xfrm>
          </p:grpSpPr>
          <p:sp>
            <p:nvSpPr>
              <p:cNvPr id="26" name="Google Shape;1542;p53">
                <a:extLst>
                  <a:ext uri="{FF2B5EF4-FFF2-40B4-BE49-F238E27FC236}">
                    <a16:creationId xmlns:a16="http://schemas.microsoft.com/office/drawing/2014/main" id="{B9C6490F-7B47-4F14-BC52-A3E093C3FB06}"/>
                  </a:ext>
                </a:extLst>
              </p:cNvPr>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tx1"/>
              </a:solidFill>
              <a:ln>
                <a:noFill/>
              </a:ln>
            </p:spPr>
            <p:txBody>
              <a:bodyPr spcFirstLastPara="1" wrap="square" lIns="121900" tIns="121900" rIns="121900" bIns="121900" anchor="ctr" anchorCtr="0">
                <a:noAutofit/>
              </a:bodyPr>
              <a:lstStyle/>
              <a:p>
                <a:endParaRPr sz="2400" dirty="0"/>
              </a:p>
            </p:txBody>
          </p:sp>
          <p:sp>
            <p:nvSpPr>
              <p:cNvPr id="27" name="Google Shape;1543;p53">
                <a:extLst>
                  <a:ext uri="{FF2B5EF4-FFF2-40B4-BE49-F238E27FC236}">
                    <a16:creationId xmlns:a16="http://schemas.microsoft.com/office/drawing/2014/main" id="{B0ECA8BD-180C-4F7D-9DB3-829B615D4094}"/>
                  </a:ext>
                </a:extLst>
              </p:cNvPr>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tx1"/>
              </a:solidFill>
              <a:ln>
                <a:noFill/>
              </a:ln>
            </p:spPr>
            <p:txBody>
              <a:bodyPr spcFirstLastPara="1" wrap="square" lIns="121900" tIns="121900" rIns="121900" bIns="121900" anchor="ctr" anchorCtr="0">
                <a:noAutofit/>
              </a:bodyPr>
              <a:lstStyle/>
              <a:p>
                <a:endParaRPr sz="2400"/>
              </a:p>
            </p:txBody>
          </p:sp>
          <p:sp>
            <p:nvSpPr>
              <p:cNvPr id="28" name="Google Shape;1544;p53">
                <a:extLst>
                  <a:ext uri="{FF2B5EF4-FFF2-40B4-BE49-F238E27FC236}">
                    <a16:creationId xmlns:a16="http://schemas.microsoft.com/office/drawing/2014/main" id="{781E15BC-D673-4783-8F0C-7B83364570E4}"/>
                  </a:ext>
                </a:extLst>
              </p:cNvPr>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tx1"/>
              </a:solidFill>
              <a:ln>
                <a:noFill/>
              </a:ln>
            </p:spPr>
            <p:txBody>
              <a:bodyPr spcFirstLastPara="1" wrap="square" lIns="121900" tIns="121900" rIns="121900" bIns="121900" anchor="ctr" anchorCtr="0">
                <a:noAutofit/>
              </a:bodyPr>
              <a:lstStyle/>
              <a:p>
                <a:endParaRPr sz="2400"/>
              </a:p>
            </p:txBody>
          </p:sp>
        </p:grpSp>
      </p:grpSp>
      <p:sp>
        <p:nvSpPr>
          <p:cNvPr id="35" name="Franja diagonal 34">
            <a:extLst>
              <a:ext uri="{FF2B5EF4-FFF2-40B4-BE49-F238E27FC236}">
                <a16:creationId xmlns:a16="http://schemas.microsoft.com/office/drawing/2014/main" id="{88A1AC55-335A-42FF-B1C5-4C6398238C02}"/>
              </a:ext>
            </a:extLst>
          </p:cNvPr>
          <p:cNvSpPr/>
          <p:nvPr/>
        </p:nvSpPr>
        <p:spPr>
          <a:xfrm>
            <a:off x="-30997" y="1"/>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7" name="Freeform 6">
            <a:extLst>
              <a:ext uri="{FF2B5EF4-FFF2-40B4-BE49-F238E27FC236}">
                <a16:creationId xmlns:a16="http://schemas.microsoft.com/office/drawing/2014/main" id="{94B5E522-9997-4FAD-BA63-A293839E4AE4}"/>
              </a:ext>
            </a:extLst>
          </p:cNvPr>
          <p:cNvSpPr>
            <a:spLocks/>
          </p:cNvSpPr>
          <p:nvPr/>
        </p:nvSpPr>
        <p:spPr bwMode="auto">
          <a:xfrm>
            <a:off x="5573779" y="1346534"/>
            <a:ext cx="1295400" cy="1354138"/>
          </a:xfrm>
          <a:custGeom>
            <a:avLst/>
            <a:gdLst>
              <a:gd name="T0" fmla="*/ 203 w 343"/>
              <a:gd name="T1" fmla="*/ 0 h 357"/>
              <a:gd name="T2" fmla="*/ 268 w 343"/>
              <a:gd name="T3" fmla="*/ 7 h 357"/>
              <a:gd name="T4" fmla="*/ 342 w 343"/>
              <a:gd name="T5" fmla="*/ 86 h 357"/>
              <a:gd name="T6" fmla="*/ 338 w 343"/>
              <a:gd name="T7" fmla="*/ 139 h 357"/>
              <a:gd name="T8" fmla="*/ 237 w 343"/>
              <a:gd name="T9" fmla="*/ 303 h 357"/>
              <a:gd name="T10" fmla="*/ 32 w 343"/>
              <a:gd name="T11" fmla="*/ 255 h 357"/>
              <a:gd name="T12" fmla="*/ 0 w 343"/>
              <a:gd name="T13" fmla="*/ 110 h 357"/>
              <a:gd name="T14" fmla="*/ 55 w 343"/>
              <a:gd name="T15" fmla="*/ 29 h 357"/>
              <a:gd name="T16" fmla="*/ 203 w 343"/>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3" h="357">
                <a:moveTo>
                  <a:pt x="203" y="0"/>
                </a:moveTo>
                <a:cubicBezTo>
                  <a:pt x="225" y="3"/>
                  <a:pt x="246" y="6"/>
                  <a:pt x="268" y="7"/>
                </a:cubicBezTo>
                <a:cubicBezTo>
                  <a:pt x="309" y="10"/>
                  <a:pt x="339" y="48"/>
                  <a:pt x="342" y="86"/>
                </a:cubicBezTo>
                <a:cubicBezTo>
                  <a:pt x="343" y="104"/>
                  <a:pt x="343" y="123"/>
                  <a:pt x="338" y="139"/>
                </a:cubicBezTo>
                <a:cubicBezTo>
                  <a:pt x="318" y="202"/>
                  <a:pt x="291" y="262"/>
                  <a:pt x="237" y="303"/>
                </a:cubicBezTo>
                <a:cubicBezTo>
                  <a:pt x="167" y="357"/>
                  <a:pt x="70" y="333"/>
                  <a:pt x="32" y="255"/>
                </a:cubicBezTo>
                <a:cubicBezTo>
                  <a:pt x="9" y="209"/>
                  <a:pt x="0" y="160"/>
                  <a:pt x="0" y="110"/>
                </a:cubicBezTo>
                <a:cubicBezTo>
                  <a:pt x="0" y="71"/>
                  <a:pt x="20" y="45"/>
                  <a:pt x="55" y="29"/>
                </a:cubicBezTo>
                <a:cubicBezTo>
                  <a:pt x="94" y="11"/>
                  <a:pt x="148" y="1"/>
                  <a:pt x="203"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7">
            <a:extLst>
              <a:ext uri="{FF2B5EF4-FFF2-40B4-BE49-F238E27FC236}">
                <a16:creationId xmlns:a16="http://schemas.microsoft.com/office/drawing/2014/main" id="{02F65570-86F3-402F-9255-9220B86F7FD1}"/>
              </a:ext>
            </a:extLst>
          </p:cNvPr>
          <p:cNvSpPr>
            <a:spLocks/>
          </p:cNvSpPr>
          <p:nvPr/>
        </p:nvSpPr>
        <p:spPr bwMode="auto">
          <a:xfrm>
            <a:off x="7100954" y="1349709"/>
            <a:ext cx="1333500" cy="1312863"/>
          </a:xfrm>
          <a:custGeom>
            <a:avLst/>
            <a:gdLst>
              <a:gd name="T0" fmla="*/ 145 w 353"/>
              <a:gd name="T1" fmla="*/ 0 h 346"/>
              <a:gd name="T2" fmla="*/ 289 w 353"/>
              <a:gd name="T3" fmla="*/ 24 h 346"/>
              <a:gd name="T4" fmla="*/ 351 w 353"/>
              <a:gd name="T5" fmla="*/ 122 h 346"/>
              <a:gd name="T6" fmla="*/ 319 w 353"/>
              <a:gd name="T7" fmla="*/ 257 h 346"/>
              <a:gd name="T8" fmla="*/ 118 w 353"/>
              <a:gd name="T9" fmla="*/ 305 h 346"/>
              <a:gd name="T10" fmla="*/ 75 w 353"/>
              <a:gd name="T11" fmla="*/ 261 h 346"/>
              <a:gd name="T12" fmla="*/ 9 w 353"/>
              <a:gd name="T13" fmla="*/ 116 h 346"/>
              <a:gd name="T14" fmla="*/ 100 w 353"/>
              <a:gd name="T15" fmla="*/ 3 h 346"/>
              <a:gd name="T16" fmla="*/ 145 w 353"/>
              <a:gd name="T17"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346">
                <a:moveTo>
                  <a:pt x="145" y="0"/>
                </a:moveTo>
                <a:cubicBezTo>
                  <a:pt x="197" y="2"/>
                  <a:pt x="244" y="6"/>
                  <a:pt x="289" y="24"/>
                </a:cubicBezTo>
                <a:cubicBezTo>
                  <a:pt x="335" y="43"/>
                  <a:pt x="353" y="72"/>
                  <a:pt x="351" y="122"/>
                </a:cubicBezTo>
                <a:cubicBezTo>
                  <a:pt x="349" y="169"/>
                  <a:pt x="337" y="213"/>
                  <a:pt x="319" y="257"/>
                </a:cubicBezTo>
                <a:cubicBezTo>
                  <a:pt x="283" y="341"/>
                  <a:pt x="172" y="346"/>
                  <a:pt x="118" y="305"/>
                </a:cubicBezTo>
                <a:cubicBezTo>
                  <a:pt x="102" y="292"/>
                  <a:pt x="86" y="278"/>
                  <a:pt x="75" y="261"/>
                </a:cubicBezTo>
                <a:cubicBezTo>
                  <a:pt x="43" y="217"/>
                  <a:pt x="17" y="171"/>
                  <a:pt x="9" y="116"/>
                </a:cubicBezTo>
                <a:cubicBezTo>
                  <a:pt x="0" y="52"/>
                  <a:pt x="37" y="7"/>
                  <a:pt x="100" y="3"/>
                </a:cubicBezTo>
                <a:cubicBezTo>
                  <a:pt x="117" y="2"/>
                  <a:pt x="133" y="1"/>
                  <a:pt x="145"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8">
            <a:extLst>
              <a:ext uri="{FF2B5EF4-FFF2-40B4-BE49-F238E27FC236}">
                <a16:creationId xmlns:a16="http://schemas.microsoft.com/office/drawing/2014/main" id="{8C1E3623-3396-41E2-998B-7960130C6855}"/>
              </a:ext>
            </a:extLst>
          </p:cNvPr>
          <p:cNvSpPr>
            <a:spLocks/>
          </p:cNvSpPr>
          <p:nvPr/>
        </p:nvSpPr>
        <p:spPr bwMode="auto">
          <a:xfrm>
            <a:off x="5414782" y="2324434"/>
            <a:ext cx="133350" cy="338138"/>
          </a:xfrm>
          <a:custGeom>
            <a:avLst/>
            <a:gdLst>
              <a:gd name="T0" fmla="*/ 34 w 35"/>
              <a:gd name="T1" fmla="*/ 0 h 89"/>
              <a:gd name="T2" fmla="*/ 32 w 35"/>
              <a:gd name="T3" fmla="*/ 33 h 89"/>
              <a:gd name="T4" fmla="*/ 35 w 35"/>
              <a:gd name="T5" fmla="*/ 68 h 89"/>
              <a:gd name="T6" fmla="*/ 32 w 35"/>
              <a:gd name="T7" fmla="*/ 89 h 89"/>
              <a:gd name="T8" fmla="*/ 14 w 35"/>
              <a:gd name="T9" fmla="*/ 78 h 89"/>
              <a:gd name="T10" fmla="*/ 27 w 35"/>
              <a:gd name="T11" fmla="*/ 0 h 89"/>
              <a:gd name="T12" fmla="*/ 34 w 35"/>
              <a:gd name="T13" fmla="*/ 0 h 89"/>
            </a:gdLst>
            <a:ahLst/>
            <a:cxnLst>
              <a:cxn ang="0">
                <a:pos x="T0" y="T1"/>
              </a:cxn>
              <a:cxn ang="0">
                <a:pos x="T2" y="T3"/>
              </a:cxn>
              <a:cxn ang="0">
                <a:pos x="T4" y="T5"/>
              </a:cxn>
              <a:cxn ang="0">
                <a:pos x="T6" y="T7"/>
              </a:cxn>
              <a:cxn ang="0">
                <a:pos x="T8" y="T9"/>
              </a:cxn>
              <a:cxn ang="0">
                <a:pos x="T10" y="T11"/>
              </a:cxn>
              <a:cxn ang="0">
                <a:pos x="T12" y="T13"/>
              </a:cxn>
            </a:cxnLst>
            <a:rect l="0" t="0" r="r" b="b"/>
            <a:pathLst>
              <a:path w="35" h="89">
                <a:moveTo>
                  <a:pt x="34" y="0"/>
                </a:moveTo>
                <a:cubicBezTo>
                  <a:pt x="34" y="11"/>
                  <a:pt x="32" y="22"/>
                  <a:pt x="32" y="33"/>
                </a:cubicBezTo>
                <a:cubicBezTo>
                  <a:pt x="33" y="45"/>
                  <a:pt x="35" y="57"/>
                  <a:pt x="35" y="68"/>
                </a:cubicBezTo>
                <a:cubicBezTo>
                  <a:pt x="35" y="75"/>
                  <a:pt x="33" y="82"/>
                  <a:pt x="32" y="89"/>
                </a:cubicBezTo>
                <a:cubicBezTo>
                  <a:pt x="26" y="85"/>
                  <a:pt x="17" y="83"/>
                  <a:pt x="14" y="78"/>
                </a:cubicBezTo>
                <a:cubicBezTo>
                  <a:pt x="0" y="53"/>
                  <a:pt x="5" y="23"/>
                  <a:pt x="27" y="0"/>
                </a:cubicBezTo>
                <a:cubicBezTo>
                  <a:pt x="29" y="0"/>
                  <a:pt x="32" y="0"/>
                  <a:pt x="34"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9">
            <a:extLst>
              <a:ext uri="{FF2B5EF4-FFF2-40B4-BE49-F238E27FC236}">
                <a16:creationId xmlns:a16="http://schemas.microsoft.com/office/drawing/2014/main" id="{44B1AAA3-75E7-4807-995B-25D37803B537}"/>
              </a:ext>
            </a:extLst>
          </p:cNvPr>
          <p:cNvSpPr>
            <a:spLocks/>
          </p:cNvSpPr>
          <p:nvPr/>
        </p:nvSpPr>
        <p:spPr bwMode="auto">
          <a:xfrm>
            <a:off x="8355079" y="2272047"/>
            <a:ext cx="134938" cy="346075"/>
          </a:xfrm>
          <a:custGeom>
            <a:avLst/>
            <a:gdLst>
              <a:gd name="T0" fmla="*/ 9 w 36"/>
              <a:gd name="T1" fmla="*/ 0 h 91"/>
              <a:gd name="T2" fmla="*/ 22 w 36"/>
              <a:gd name="T3" fmla="*/ 80 h 91"/>
              <a:gd name="T4" fmla="*/ 4 w 36"/>
              <a:gd name="T5" fmla="*/ 91 h 91"/>
              <a:gd name="T6" fmla="*/ 0 w 36"/>
              <a:gd name="T7" fmla="*/ 72 h 91"/>
              <a:gd name="T8" fmla="*/ 2 w 36"/>
              <a:gd name="T9" fmla="*/ 30 h 91"/>
              <a:gd name="T10" fmla="*/ 9 w 36"/>
              <a:gd name="T11" fmla="*/ 0 h 91"/>
            </a:gdLst>
            <a:ahLst/>
            <a:cxnLst>
              <a:cxn ang="0">
                <a:pos x="T0" y="T1"/>
              </a:cxn>
              <a:cxn ang="0">
                <a:pos x="T2" y="T3"/>
              </a:cxn>
              <a:cxn ang="0">
                <a:pos x="T4" y="T5"/>
              </a:cxn>
              <a:cxn ang="0">
                <a:pos x="T6" y="T7"/>
              </a:cxn>
              <a:cxn ang="0">
                <a:pos x="T8" y="T9"/>
              </a:cxn>
              <a:cxn ang="0">
                <a:pos x="T10" y="T11"/>
              </a:cxn>
            </a:cxnLst>
            <a:rect l="0" t="0" r="r" b="b"/>
            <a:pathLst>
              <a:path w="36" h="91">
                <a:moveTo>
                  <a:pt x="9" y="0"/>
                </a:moveTo>
                <a:cubicBezTo>
                  <a:pt x="32" y="28"/>
                  <a:pt x="36" y="54"/>
                  <a:pt x="22" y="80"/>
                </a:cubicBezTo>
                <a:cubicBezTo>
                  <a:pt x="19" y="85"/>
                  <a:pt x="10" y="88"/>
                  <a:pt x="4" y="91"/>
                </a:cubicBezTo>
                <a:cubicBezTo>
                  <a:pt x="3" y="85"/>
                  <a:pt x="0" y="78"/>
                  <a:pt x="0" y="72"/>
                </a:cubicBezTo>
                <a:cubicBezTo>
                  <a:pt x="0" y="58"/>
                  <a:pt x="0" y="44"/>
                  <a:pt x="2" y="30"/>
                </a:cubicBezTo>
                <a:cubicBezTo>
                  <a:pt x="3" y="21"/>
                  <a:pt x="6" y="13"/>
                  <a:pt x="9"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10">
            <a:extLst>
              <a:ext uri="{FF2B5EF4-FFF2-40B4-BE49-F238E27FC236}">
                <a16:creationId xmlns:a16="http://schemas.microsoft.com/office/drawing/2014/main" id="{26B4195B-7979-48A6-8AD5-B1B30B66FFA6}"/>
              </a:ext>
            </a:extLst>
          </p:cNvPr>
          <p:cNvSpPr>
            <a:spLocks/>
          </p:cNvSpPr>
          <p:nvPr/>
        </p:nvSpPr>
        <p:spPr bwMode="auto">
          <a:xfrm>
            <a:off x="6819966" y="1449722"/>
            <a:ext cx="355600" cy="93663"/>
          </a:xfrm>
          <a:custGeom>
            <a:avLst/>
            <a:gdLst>
              <a:gd name="T0" fmla="*/ 0 w 94"/>
              <a:gd name="T1" fmla="*/ 0 h 25"/>
              <a:gd name="T2" fmla="*/ 94 w 94"/>
              <a:gd name="T3" fmla="*/ 0 h 25"/>
              <a:gd name="T4" fmla="*/ 55 w 94"/>
              <a:gd name="T5" fmla="*/ 14 h 25"/>
              <a:gd name="T6" fmla="*/ 0 w 94"/>
              <a:gd name="T7" fmla="*/ 0 h 25"/>
            </a:gdLst>
            <a:ahLst/>
            <a:cxnLst>
              <a:cxn ang="0">
                <a:pos x="T0" y="T1"/>
              </a:cxn>
              <a:cxn ang="0">
                <a:pos x="T2" y="T3"/>
              </a:cxn>
              <a:cxn ang="0">
                <a:pos x="T4" y="T5"/>
              </a:cxn>
              <a:cxn ang="0">
                <a:pos x="T6" y="T7"/>
              </a:cxn>
            </a:cxnLst>
            <a:rect l="0" t="0" r="r" b="b"/>
            <a:pathLst>
              <a:path w="94" h="25">
                <a:moveTo>
                  <a:pt x="0" y="0"/>
                </a:moveTo>
                <a:cubicBezTo>
                  <a:pt x="33" y="0"/>
                  <a:pt x="62" y="0"/>
                  <a:pt x="94" y="0"/>
                </a:cubicBezTo>
                <a:cubicBezTo>
                  <a:pt x="86" y="23"/>
                  <a:pt x="68" y="15"/>
                  <a:pt x="55" y="14"/>
                </a:cubicBezTo>
                <a:cubicBezTo>
                  <a:pt x="37" y="12"/>
                  <a:pt x="15" y="25"/>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1">
            <a:extLst>
              <a:ext uri="{FF2B5EF4-FFF2-40B4-BE49-F238E27FC236}">
                <a16:creationId xmlns:a16="http://schemas.microsoft.com/office/drawing/2014/main" id="{49A6979F-D239-4920-8CEC-9990306C6E2A}"/>
              </a:ext>
            </a:extLst>
          </p:cNvPr>
          <p:cNvSpPr>
            <a:spLocks/>
          </p:cNvSpPr>
          <p:nvPr/>
        </p:nvSpPr>
        <p:spPr bwMode="auto">
          <a:xfrm>
            <a:off x="6888229" y="1589422"/>
            <a:ext cx="207963" cy="95250"/>
          </a:xfrm>
          <a:custGeom>
            <a:avLst/>
            <a:gdLst>
              <a:gd name="T0" fmla="*/ 6 w 55"/>
              <a:gd name="T1" fmla="*/ 25 h 25"/>
              <a:gd name="T2" fmla="*/ 23 w 55"/>
              <a:gd name="T3" fmla="*/ 8 h 25"/>
              <a:gd name="T4" fmla="*/ 55 w 55"/>
              <a:gd name="T5" fmla="*/ 25 h 25"/>
              <a:gd name="T6" fmla="*/ 6 w 55"/>
              <a:gd name="T7" fmla="*/ 25 h 25"/>
            </a:gdLst>
            <a:ahLst/>
            <a:cxnLst>
              <a:cxn ang="0">
                <a:pos x="T0" y="T1"/>
              </a:cxn>
              <a:cxn ang="0">
                <a:pos x="T2" y="T3"/>
              </a:cxn>
              <a:cxn ang="0">
                <a:pos x="T4" y="T5"/>
              </a:cxn>
              <a:cxn ang="0">
                <a:pos x="T6" y="T7"/>
              </a:cxn>
            </a:cxnLst>
            <a:rect l="0" t="0" r="r" b="b"/>
            <a:pathLst>
              <a:path w="55" h="25">
                <a:moveTo>
                  <a:pt x="6" y="25"/>
                </a:moveTo>
                <a:cubicBezTo>
                  <a:pt x="0" y="7"/>
                  <a:pt x="14" y="8"/>
                  <a:pt x="23" y="8"/>
                </a:cubicBezTo>
                <a:cubicBezTo>
                  <a:pt x="34" y="9"/>
                  <a:pt x="53" y="0"/>
                  <a:pt x="55" y="25"/>
                </a:cubicBezTo>
                <a:cubicBezTo>
                  <a:pt x="38" y="25"/>
                  <a:pt x="23" y="25"/>
                  <a:pt x="6" y="2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Rectángulo 43">
            <a:extLst>
              <a:ext uri="{FF2B5EF4-FFF2-40B4-BE49-F238E27FC236}">
                <a16:creationId xmlns:a16="http://schemas.microsoft.com/office/drawing/2014/main" id="{E9E60B84-E611-4A32-B50A-276951C6CAAB}"/>
              </a:ext>
            </a:extLst>
          </p:cNvPr>
          <p:cNvSpPr/>
          <p:nvPr/>
        </p:nvSpPr>
        <p:spPr>
          <a:xfrm>
            <a:off x="-30997" y="6768654"/>
            <a:ext cx="11814889" cy="1345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45449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8815A8D-93FF-FC4A-AEAD-4049D352788B}"/>
              </a:ext>
            </a:extLst>
          </p:cNvPr>
          <p:cNvSpPr>
            <a:spLocks noGrp="1"/>
          </p:cNvSpPr>
          <p:nvPr>
            <p:ph type="ctrTitle"/>
          </p:nvPr>
        </p:nvSpPr>
        <p:spPr>
          <a:xfrm>
            <a:off x="5680836" y="3687173"/>
            <a:ext cx="5873855" cy="1065934"/>
          </a:xfrm>
        </p:spPr>
        <p:txBody>
          <a:bodyPr>
            <a:normAutofit/>
          </a:bodyPr>
          <a:lstStyle/>
          <a:p>
            <a:r>
              <a:rPr lang="es-ES" sz="6000" dirty="0"/>
              <a:t>Background</a:t>
            </a:r>
          </a:p>
        </p:txBody>
      </p:sp>
      <p:sp>
        <p:nvSpPr>
          <p:cNvPr id="6" name="Marcador de texto 5">
            <a:extLst>
              <a:ext uri="{FF2B5EF4-FFF2-40B4-BE49-F238E27FC236}">
                <a16:creationId xmlns:a16="http://schemas.microsoft.com/office/drawing/2014/main" id="{E092B45B-668F-C745-84BB-64ED3457CB41}"/>
              </a:ext>
            </a:extLst>
          </p:cNvPr>
          <p:cNvSpPr>
            <a:spLocks noGrp="1"/>
          </p:cNvSpPr>
          <p:nvPr>
            <p:ph type="subTitle" idx="1"/>
          </p:nvPr>
        </p:nvSpPr>
        <p:spPr>
          <a:xfrm>
            <a:off x="5680364" y="5226387"/>
            <a:ext cx="5874280" cy="1663844"/>
          </a:xfrm>
        </p:spPr>
        <p:txBody>
          <a:bodyPr>
            <a:normAutofit/>
          </a:bodyPr>
          <a:lstStyle/>
          <a:p>
            <a:r>
              <a:rPr lang="es-ES" noProof="1"/>
              <a:t>Slide small introduction. Lorem ipsum dolor sit amet, consectetur adipiscing elit. Pellentesque imperdiet, erat eu euismod ornare, ante orci scelerisque lorem.</a:t>
            </a:r>
          </a:p>
        </p:txBody>
      </p:sp>
      <p:sp>
        <p:nvSpPr>
          <p:cNvPr id="14" name="Marcador de texto 13">
            <a:extLst>
              <a:ext uri="{FF2B5EF4-FFF2-40B4-BE49-F238E27FC236}">
                <a16:creationId xmlns:a16="http://schemas.microsoft.com/office/drawing/2014/main" id="{2A520A2F-75DE-4E45-AD51-474B80D24E79}"/>
              </a:ext>
            </a:extLst>
          </p:cNvPr>
          <p:cNvSpPr>
            <a:spLocks noGrp="1"/>
          </p:cNvSpPr>
          <p:nvPr>
            <p:ph type="body" sz="quarter" idx="11"/>
          </p:nvPr>
        </p:nvSpPr>
        <p:spPr>
          <a:xfrm>
            <a:off x="5680075" y="2512291"/>
            <a:ext cx="5873750" cy="1066800"/>
          </a:xfrm>
        </p:spPr>
        <p:txBody>
          <a:bodyPr>
            <a:noAutofit/>
          </a:bodyPr>
          <a:lstStyle/>
          <a:p>
            <a:r>
              <a:rPr lang="es-ES" dirty="0"/>
              <a:t>1.</a:t>
            </a:r>
          </a:p>
        </p:txBody>
      </p:sp>
      <p:cxnSp>
        <p:nvCxnSpPr>
          <p:cNvPr id="9" name="Conector recto 8">
            <a:extLst>
              <a:ext uri="{FF2B5EF4-FFF2-40B4-BE49-F238E27FC236}">
                <a16:creationId xmlns:a16="http://schemas.microsoft.com/office/drawing/2014/main" id="{5F36F2B7-2629-2A44-BD9C-6990392EA5FE}"/>
              </a:ext>
            </a:extLst>
          </p:cNvPr>
          <p:cNvCxnSpPr>
            <a:cxnSpLocks/>
          </p:cNvCxnSpPr>
          <p:nvPr/>
        </p:nvCxnSpPr>
        <p:spPr>
          <a:xfrm>
            <a:off x="12192000" y="0"/>
            <a:ext cx="0" cy="30988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FA9DFEA3-01DC-144D-A21B-2CE67695EBB9}"/>
              </a:ext>
            </a:extLst>
          </p:cNvPr>
          <p:cNvCxnSpPr>
            <a:cxnSpLocks/>
          </p:cNvCxnSpPr>
          <p:nvPr/>
        </p:nvCxnSpPr>
        <p:spPr>
          <a:xfrm flipH="1">
            <a:off x="5814291" y="4893878"/>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074" name="Picture 2" descr="hombre con chaqueta verde junto a mujer con camisa a cuadros roja y negra">
            <a:extLst>
              <a:ext uri="{FF2B5EF4-FFF2-40B4-BE49-F238E27FC236}">
                <a16:creationId xmlns:a16="http://schemas.microsoft.com/office/drawing/2014/main" id="{BEF17713-83A6-4D1E-9F74-BDB575540873}"/>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11308" r="11308"/>
          <a:stretch>
            <a:fillRect/>
          </a:stretch>
        </p:blipFill>
        <p:spPr bwMode="auto">
          <a:xfrm>
            <a:off x="0" y="0"/>
            <a:ext cx="5306291"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6">
            <a:extLst>
              <a:ext uri="{FF2B5EF4-FFF2-40B4-BE49-F238E27FC236}">
                <a16:creationId xmlns:a16="http://schemas.microsoft.com/office/drawing/2014/main" id="{BC4CA450-1A5C-40C4-A94B-E5E13132CB92}"/>
              </a:ext>
            </a:extLst>
          </p:cNvPr>
          <p:cNvSpPr>
            <a:spLocks noEditPoints="1"/>
          </p:cNvSpPr>
          <p:nvPr/>
        </p:nvSpPr>
        <p:spPr bwMode="auto">
          <a:xfrm>
            <a:off x="9040812" y="169863"/>
            <a:ext cx="2640013" cy="3360737"/>
          </a:xfrm>
          <a:custGeom>
            <a:avLst/>
            <a:gdLst>
              <a:gd name="T0" fmla="*/ 281 w 549"/>
              <a:gd name="T1" fmla="*/ 45 h 700"/>
              <a:gd name="T2" fmla="*/ 421 w 549"/>
              <a:gd name="T3" fmla="*/ 118 h 700"/>
              <a:gd name="T4" fmla="*/ 429 w 549"/>
              <a:gd name="T5" fmla="*/ 258 h 700"/>
              <a:gd name="T6" fmla="*/ 446 w 549"/>
              <a:gd name="T7" fmla="*/ 279 h 700"/>
              <a:gd name="T8" fmla="*/ 547 w 549"/>
              <a:gd name="T9" fmla="*/ 349 h 700"/>
              <a:gd name="T10" fmla="*/ 449 w 549"/>
              <a:gd name="T11" fmla="*/ 552 h 700"/>
              <a:gd name="T12" fmla="*/ 423 w 549"/>
              <a:gd name="T13" fmla="*/ 589 h 700"/>
              <a:gd name="T14" fmla="*/ 320 w 549"/>
              <a:gd name="T15" fmla="*/ 698 h 700"/>
              <a:gd name="T16" fmla="*/ 66 w 549"/>
              <a:gd name="T17" fmla="*/ 583 h 700"/>
              <a:gd name="T18" fmla="*/ 59 w 549"/>
              <a:gd name="T19" fmla="*/ 311 h 700"/>
              <a:gd name="T20" fmla="*/ 28 w 549"/>
              <a:gd name="T21" fmla="*/ 240 h 700"/>
              <a:gd name="T22" fmla="*/ 107 w 549"/>
              <a:gd name="T23" fmla="*/ 81 h 700"/>
              <a:gd name="T24" fmla="*/ 55 w 549"/>
              <a:gd name="T25" fmla="*/ 241 h 700"/>
              <a:gd name="T26" fmla="*/ 104 w 549"/>
              <a:gd name="T27" fmla="*/ 294 h 700"/>
              <a:gd name="T28" fmla="*/ 120 w 549"/>
              <a:gd name="T29" fmla="*/ 311 h 700"/>
              <a:gd name="T30" fmla="*/ 161 w 549"/>
              <a:gd name="T31" fmla="*/ 320 h 700"/>
              <a:gd name="T32" fmla="*/ 251 w 549"/>
              <a:gd name="T33" fmla="*/ 289 h 700"/>
              <a:gd name="T34" fmla="*/ 241 w 549"/>
              <a:gd name="T35" fmla="*/ 262 h 700"/>
              <a:gd name="T36" fmla="*/ 304 w 549"/>
              <a:gd name="T37" fmla="*/ 189 h 700"/>
              <a:gd name="T38" fmla="*/ 269 w 549"/>
              <a:gd name="T39" fmla="*/ 222 h 700"/>
              <a:gd name="T40" fmla="*/ 355 w 549"/>
              <a:gd name="T41" fmla="*/ 251 h 700"/>
              <a:gd name="T42" fmla="*/ 410 w 549"/>
              <a:gd name="T43" fmla="*/ 244 h 700"/>
              <a:gd name="T44" fmla="*/ 399 w 549"/>
              <a:gd name="T45" fmla="*/ 143 h 700"/>
              <a:gd name="T46" fmla="*/ 399 w 549"/>
              <a:gd name="T47" fmla="*/ 104 h 700"/>
              <a:gd name="T48" fmla="*/ 294 w 549"/>
              <a:gd name="T49" fmla="*/ 67 h 700"/>
              <a:gd name="T50" fmla="*/ 221 w 549"/>
              <a:gd name="T51" fmla="*/ 45 h 700"/>
              <a:gd name="T52" fmla="*/ 155 w 549"/>
              <a:gd name="T53" fmla="*/ 149 h 700"/>
              <a:gd name="T54" fmla="*/ 131 w 549"/>
              <a:gd name="T55" fmla="*/ 116 h 700"/>
              <a:gd name="T56" fmla="*/ 55 w 549"/>
              <a:gd name="T57" fmla="*/ 132 h 700"/>
              <a:gd name="T58" fmla="*/ 93 w 549"/>
              <a:gd name="T59" fmla="*/ 223 h 700"/>
              <a:gd name="T60" fmla="*/ 117 w 549"/>
              <a:gd name="T61" fmla="*/ 230 h 700"/>
              <a:gd name="T62" fmla="*/ 78 w 549"/>
              <a:gd name="T63" fmla="*/ 247 h 700"/>
              <a:gd name="T64" fmla="*/ 102 w 549"/>
              <a:gd name="T65" fmla="*/ 341 h 700"/>
              <a:gd name="T66" fmla="*/ 101 w 549"/>
              <a:gd name="T67" fmla="*/ 579 h 700"/>
              <a:gd name="T68" fmla="*/ 315 w 549"/>
              <a:gd name="T69" fmla="*/ 663 h 700"/>
              <a:gd name="T70" fmla="*/ 392 w 549"/>
              <a:gd name="T71" fmla="*/ 580 h 700"/>
              <a:gd name="T72" fmla="*/ 392 w 549"/>
              <a:gd name="T73" fmla="*/ 277 h 700"/>
              <a:gd name="T74" fmla="*/ 356 w 549"/>
              <a:gd name="T75" fmla="*/ 281 h 700"/>
              <a:gd name="T76" fmla="*/ 273 w 549"/>
              <a:gd name="T77" fmla="*/ 301 h 700"/>
              <a:gd name="T78" fmla="*/ 178 w 549"/>
              <a:gd name="T79" fmla="*/ 341 h 700"/>
              <a:gd name="T80" fmla="*/ 102 w 549"/>
              <a:gd name="T81" fmla="*/ 341 h 700"/>
              <a:gd name="T82" fmla="*/ 449 w 549"/>
              <a:gd name="T83" fmla="*/ 491 h 700"/>
              <a:gd name="T84" fmla="*/ 495 w 549"/>
              <a:gd name="T85" fmla="*/ 353 h 700"/>
              <a:gd name="T86" fmla="*/ 432 w 549"/>
              <a:gd name="T87" fmla="*/ 331 h 700"/>
              <a:gd name="T88" fmla="*/ 423 w 549"/>
              <a:gd name="T89" fmla="*/ 49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9" h="700">
                <a:moveTo>
                  <a:pt x="134" y="84"/>
                </a:moveTo>
                <a:cubicBezTo>
                  <a:pt x="160" y="18"/>
                  <a:pt x="232" y="0"/>
                  <a:pt x="281" y="45"/>
                </a:cubicBezTo>
                <a:cubicBezTo>
                  <a:pt x="294" y="31"/>
                  <a:pt x="311" y="23"/>
                  <a:pt x="330" y="21"/>
                </a:cubicBezTo>
                <a:cubicBezTo>
                  <a:pt x="388" y="13"/>
                  <a:pt x="434" y="65"/>
                  <a:pt x="421" y="118"/>
                </a:cubicBezTo>
                <a:cubicBezTo>
                  <a:pt x="420" y="124"/>
                  <a:pt x="421" y="127"/>
                  <a:pt x="425" y="131"/>
                </a:cubicBezTo>
                <a:cubicBezTo>
                  <a:pt x="459" y="161"/>
                  <a:pt x="461" y="225"/>
                  <a:pt x="429" y="258"/>
                </a:cubicBezTo>
                <a:cubicBezTo>
                  <a:pt x="422" y="265"/>
                  <a:pt x="422" y="265"/>
                  <a:pt x="423" y="279"/>
                </a:cubicBezTo>
                <a:cubicBezTo>
                  <a:pt x="431" y="279"/>
                  <a:pt x="438" y="279"/>
                  <a:pt x="446" y="279"/>
                </a:cubicBezTo>
                <a:cubicBezTo>
                  <a:pt x="460" y="279"/>
                  <a:pt x="473" y="279"/>
                  <a:pt x="487" y="280"/>
                </a:cubicBezTo>
                <a:cubicBezTo>
                  <a:pt x="525" y="282"/>
                  <a:pt x="549" y="321"/>
                  <a:pt x="547" y="349"/>
                </a:cubicBezTo>
                <a:cubicBezTo>
                  <a:pt x="545" y="383"/>
                  <a:pt x="544" y="416"/>
                  <a:pt x="538" y="449"/>
                </a:cubicBezTo>
                <a:cubicBezTo>
                  <a:pt x="528" y="499"/>
                  <a:pt x="494" y="531"/>
                  <a:pt x="449" y="552"/>
                </a:cubicBezTo>
                <a:cubicBezTo>
                  <a:pt x="441" y="555"/>
                  <a:pt x="429" y="556"/>
                  <a:pt x="424" y="562"/>
                </a:cubicBezTo>
                <a:cubicBezTo>
                  <a:pt x="420" y="569"/>
                  <a:pt x="423" y="580"/>
                  <a:pt x="423" y="589"/>
                </a:cubicBezTo>
                <a:cubicBezTo>
                  <a:pt x="422" y="642"/>
                  <a:pt x="387" y="686"/>
                  <a:pt x="338" y="697"/>
                </a:cubicBezTo>
                <a:cubicBezTo>
                  <a:pt x="332" y="698"/>
                  <a:pt x="326" y="698"/>
                  <a:pt x="320" y="698"/>
                </a:cubicBezTo>
                <a:cubicBezTo>
                  <a:pt x="274" y="699"/>
                  <a:pt x="228" y="698"/>
                  <a:pt x="182" y="699"/>
                </a:cubicBezTo>
                <a:cubicBezTo>
                  <a:pt x="124" y="700"/>
                  <a:pt x="65" y="647"/>
                  <a:pt x="66" y="583"/>
                </a:cubicBezTo>
                <a:cubicBezTo>
                  <a:pt x="67" y="497"/>
                  <a:pt x="66" y="412"/>
                  <a:pt x="67" y="326"/>
                </a:cubicBezTo>
                <a:cubicBezTo>
                  <a:pt x="67" y="319"/>
                  <a:pt x="65" y="315"/>
                  <a:pt x="59" y="311"/>
                </a:cubicBezTo>
                <a:cubicBezTo>
                  <a:pt x="33" y="296"/>
                  <a:pt x="21" y="270"/>
                  <a:pt x="26" y="245"/>
                </a:cubicBezTo>
                <a:cubicBezTo>
                  <a:pt x="27" y="244"/>
                  <a:pt x="27" y="242"/>
                  <a:pt x="28" y="240"/>
                </a:cubicBezTo>
                <a:cubicBezTo>
                  <a:pt x="36" y="229"/>
                  <a:pt x="32" y="219"/>
                  <a:pt x="27" y="207"/>
                </a:cubicBezTo>
                <a:cubicBezTo>
                  <a:pt x="0" y="147"/>
                  <a:pt x="41" y="83"/>
                  <a:pt x="107" y="81"/>
                </a:cubicBezTo>
                <a:cubicBezTo>
                  <a:pt x="116" y="81"/>
                  <a:pt x="125" y="83"/>
                  <a:pt x="134" y="84"/>
                </a:cubicBezTo>
                <a:close/>
                <a:moveTo>
                  <a:pt x="55" y="241"/>
                </a:moveTo>
                <a:cubicBezTo>
                  <a:pt x="47" y="251"/>
                  <a:pt x="51" y="271"/>
                  <a:pt x="62" y="281"/>
                </a:cubicBezTo>
                <a:cubicBezTo>
                  <a:pt x="74" y="292"/>
                  <a:pt x="88" y="296"/>
                  <a:pt x="104" y="294"/>
                </a:cubicBezTo>
                <a:cubicBezTo>
                  <a:pt x="109" y="294"/>
                  <a:pt x="115" y="295"/>
                  <a:pt x="117" y="297"/>
                </a:cubicBezTo>
                <a:cubicBezTo>
                  <a:pt x="120" y="301"/>
                  <a:pt x="120" y="307"/>
                  <a:pt x="120" y="311"/>
                </a:cubicBezTo>
                <a:cubicBezTo>
                  <a:pt x="121" y="324"/>
                  <a:pt x="128" y="334"/>
                  <a:pt x="138" y="336"/>
                </a:cubicBezTo>
                <a:cubicBezTo>
                  <a:pt x="149" y="337"/>
                  <a:pt x="158" y="331"/>
                  <a:pt x="161" y="320"/>
                </a:cubicBezTo>
                <a:cubicBezTo>
                  <a:pt x="166" y="306"/>
                  <a:pt x="169" y="304"/>
                  <a:pt x="183" y="309"/>
                </a:cubicBezTo>
                <a:cubicBezTo>
                  <a:pt x="208" y="317"/>
                  <a:pt x="235" y="309"/>
                  <a:pt x="251" y="289"/>
                </a:cubicBezTo>
                <a:cubicBezTo>
                  <a:pt x="254" y="285"/>
                  <a:pt x="255" y="283"/>
                  <a:pt x="251" y="278"/>
                </a:cubicBezTo>
                <a:cubicBezTo>
                  <a:pt x="247" y="273"/>
                  <a:pt x="244" y="268"/>
                  <a:pt x="241" y="262"/>
                </a:cubicBezTo>
                <a:cubicBezTo>
                  <a:pt x="228" y="224"/>
                  <a:pt x="255" y="188"/>
                  <a:pt x="290" y="180"/>
                </a:cubicBezTo>
                <a:cubicBezTo>
                  <a:pt x="297" y="179"/>
                  <a:pt x="303" y="181"/>
                  <a:pt x="304" y="189"/>
                </a:cubicBezTo>
                <a:cubicBezTo>
                  <a:pt x="306" y="196"/>
                  <a:pt x="304" y="201"/>
                  <a:pt x="296" y="204"/>
                </a:cubicBezTo>
                <a:cubicBezTo>
                  <a:pt x="285" y="207"/>
                  <a:pt x="276" y="213"/>
                  <a:pt x="269" y="222"/>
                </a:cubicBezTo>
                <a:cubicBezTo>
                  <a:pt x="255" y="242"/>
                  <a:pt x="264" y="268"/>
                  <a:pt x="288" y="273"/>
                </a:cubicBezTo>
                <a:cubicBezTo>
                  <a:pt x="315" y="279"/>
                  <a:pt x="337" y="271"/>
                  <a:pt x="355" y="251"/>
                </a:cubicBezTo>
                <a:cubicBezTo>
                  <a:pt x="363" y="243"/>
                  <a:pt x="366" y="242"/>
                  <a:pt x="376" y="248"/>
                </a:cubicBezTo>
                <a:cubicBezTo>
                  <a:pt x="388" y="255"/>
                  <a:pt x="400" y="254"/>
                  <a:pt x="410" y="244"/>
                </a:cubicBezTo>
                <a:cubicBezTo>
                  <a:pt x="422" y="233"/>
                  <a:pt x="427" y="220"/>
                  <a:pt x="428" y="204"/>
                </a:cubicBezTo>
                <a:cubicBezTo>
                  <a:pt x="430" y="179"/>
                  <a:pt x="425" y="156"/>
                  <a:pt x="399" y="143"/>
                </a:cubicBezTo>
                <a:cubicBezTo>
                  <a:pt x="391" y="139"/>
                  <a:pt x="390" y="133"/>
                  <a:pt x="393" y="125"/>
                </a:cubicBezTo>
                <a:cubicBezTo>
                  <a:pt x="396" y="119"/>
                  <a:pt x="398" y="111"/>
                  <a:pt x="399" y="104"/>
                </a:cubicBezTo>
                <a:cubicBezTo>
                  <a:pt x="400" y="80"/>
                  <a:pt x="385" y="57"/>
                  <a:pt x="362" y="48"/>
                </a:cubicBezTo>
                <a:cubicBezTo>
                  <a:pt x="337" y="39"/>
                  <a:pt x="310" y="46"/>
                  <a:pt x="294" y="67"/>
                </a:cubicBezTo>
                <a:cubicBezTo>
                  <a:pt x="284" y="79"/>
                  <a:pt x="279" y="79"/>
                  <a:pt x="268" y="68"/>
                </a:cubicBezTo>
                <a:cubicBezTo>
                  <a:pt x="256" y="54"/>
                  <a:pt x="241" y="45"/>
                  <a:pt x="221" y="45"/>
                </a:cubicBezTo>
                <a:cubicBezTo>
                  <a:pt x="181" y="43"/>
                  <a:pt x="141" y="90"/>
                  <a:pt x="160" y="132"/>
                </a:cubicBezTo>
                <a:cubicBezTo>
                  <a:pt x="164" y="140"/>
                  <a:pt x="161" y="147"/>
                  <a:pt x="155" y="149"/>
                </a:cubicBezTo>
                <a:cubicBezTo>
                  <a:pt x="148" y="152"/>
                  <a:pt x="141" y="150"/>
                  <a:pt x="138" y="142"/>
                </a:cubicBezTo>
                <a:cubicBezTo>
                  <a:pt x="135" y="134"/>
                  <a:pt x="134" y="125"/>
                  <a:pt x="131" y="116"/>
                </a:cubicBezTo>
                <a:cubicBezTo>
                  <a:pt x="130" y="113"/>
                  <a:pt x="128" y="109"/>
                  <a:pt x="125" y="108"/>
                </a:cubicBezTo>
                <a:cubicBezTo>
                  <a:pt x="102" y="100"/>
                  <a:pt x="71" y="111"/>
                  <a:pt x="55" y="132"/>
                </a:cubicBezTo>
                <a:cubicBezTo>
                  <a:pt x="39" y="153"/>
                  <a:pt x="39" y="181"/>
                  <a:pt x="52" y="204"/>
                </a:cubicBezTo>
                <a:cubicBezTo>
                  <a:pt x="62" y="219"/>
                  <a:pt x="76" y="225"/>
                  <a:pt x="93" y="223"/>
                </a:cubicBezTo>
                <a:cubicBezTo>
                  <a:pt x="96" y="223"/>
                  <a:pt x="100" y="222"/>
                  <a:pt x="103" y="221"/>
                </a:cubicBezTo>
                <a:cubicBezTo>
                  <a:pt x="110" y="220"/>
                  <a:pt x="115" y="223"/>
                  <a:pt x="117" y="230"/>
                </a:cubicBezTo>
                <a:cubicBezTo>
                  <a:pt x="118" y="237"/>
                  <a:pt x="115" y="243"/>
                  <a:pt x="108" y="245"/>
                </a:cubicBezTo>
                <a:cubicBezTo>
                  <a:pt x="98" y="246"/>
                  <a:pt x="88" y="247"/>
                  <a:pt x="78" y="247"/>
                </a:cubicBezTo>
                <a:cubicBezTo>
                  <a:pt x="70" y="247"/>
                  <a:pt x="62" y="243"/>
                  <a:pt x="55" y="241"/>
                </a:cubicBezTo>
                <a:close/>
                <a:moveTo>
                  <a:pt x="102" y="341"/>
                </a:moveTo>
                <a:cubicBezTo>
                  <a:pt x="102" y="343"/>
                  <a:pt x="101" y="344"/>
                  <a:pt x="101" y="345"/>
                </a:cubicBezTo>
                <a:cubicBezTo>
                  <a:pt x="101" y="423"/>
                  <a:pt x="101" y="501"/>
                  <a:pt x="101" y="579"/>
                </a:cubicBezTo>
                <a:cubicBezTo>
                  <a:pt x="102" y="626"/>
                  <a:pt x="134" y="660"/>
                  <a:pt x="180" y="662"/>
                </a:cubicBezTo>
                <a:cubicBezTo>
                  <a:pt x="225" y="664"/>
                  <a:pt x="270" y="664"/>
                  <a:pt x="315" y="663"/>
                </a:cubicBezTo>
                <a:cubicBezTo>
                  <a:pt x="326" y="663"/>
                  <a:pt x="339" y="661"/>
                  <a:pt x="349" y="655"/>
                </a:cubicBezTo>
                <a:cubicBezTo>
                  <a:pt x="380" y="640"/>
                  <a:pt x="392" y="614"/>
                  <a:pt x="392" y="580"/>
                </a:cubicBezTo>
                <a:cubicBezTo>
                  <a:pt x="392" y="482"/>
                  <a:pt x="392" y="384"/>
                  <a:pt x="392" y="286"/>
                </a:cubicBezTo>
                <a:cubicBezTo>
                  <a:pt x="392" y="283"/>
                  <a:pt x="392" y="280"/>
                  <a:pt x="392" y="277"/>
                </a:cubicBezTo>
                <a:cubicBezTo>
                  <a:pt x="388" y="277"/>
                  <a:pt x="384" y="278"/>
                  <a:pt x="382" y="277"/>
                </a:cubicBezTo>
                <a:cubicBezTo>
                  <a:pt x="372" y="273"/>
                  <a:pt x="365" y="276"/>
                  <a:pt x="356" y="281"/>
                </a:cubicBezTo>
                <a:cubicBezTo>
                  <a:pt x="333" y="297"/>
                  <a:pt x="308" y="306"/>
                  <a:pt x="280" y="298"/>
                </a:cubicBezTo>
                <a:cubicBezTo>
                  <a:pt x="278" y="297"/>
                  <a:pt x="274" y="299"/>
                  <a:pt x="273" y="301"/>
                </a:cubicBezTo>
                <a:cubicBezTo>
                  <a:pt x="252" y="328"/>
                  <a:pt x="223" y="339"/>
                  <a:pt x="189" y="335"/>
                </a:cubicBezTo>
                <a:cubicBezTo>
                  <a:pt x="184" y="335"/>
                  <a:pt x="181" y="336"/>
                  <a:pt x="178" y="341"/>
                </a:cubicBezTo>
                <a:cubicBezTo>
                  <a:pt x="162" y="364"/>
                  <a:pt x="135" y="368"/>
                  <a:pt x="113" y="351"/>
                </a:cubicBezTo>
                <a:cubicBezTo>
                  <a:pt x="110" y="348"/>
                  <a:pt x="106" y="345"/>
                  <a:pt x="102" y="341"/>
                </a:cubicBezTo>
                <a:close/>
                <a:moveTo>
                  <a:pt x="423" y="506"/>
                </a:moveTo>
                <a:cubicBezTo>
                  <a:pt x="433" y="500"/>
                  <a:pt x="442" y="496"/>
                  <a:pt x="449" y="491"/>
                </a:cubicBezTo>
                <a:cubicBezTo>
                  <a:pt x="468" y="477"/>
                  <a:pt x="484" y="460"/>
                  <a:pt x="488" y="436"/>
                </a:cubicBezTo>
                <a:cubicBezTo>
                  <a:pt x="492" y="409"/>
                  <a:pt x="493" y="381"/>
                  <a:pt x="495" y="353"/>
                </a:cubicBezTo>
                <a:cubicBezTo>
                  <a:pt x="496" y="341"/>
                  <a:pt x="488" y="332"/>
                  <a:pt x="476" y="331"/>
                </a:cubicBezTo>
                <a:cubicBezTo>
                  <a:pt x="461" y="331"/>
                  <a:pt x="447" y="331"/>
                  <a:pt x="432" y="331"/>
                </a:cubicBezTo>
                <a:cubicBezTo>
                  <a:pt x="425" y="330"/>
                  <a:pt x="422" y="333"/>
                  <a:pt x="422" y="340"/>
                </a:cubicBezTo>
                <a:cubicBezTo>
                  <a:pt x="423" y="392"/>
                  <a:pt x="423" y="444"/>
                  <a:pt x="423" y="496"/>
                </a:cubicBezTo>
                <a:cubicBezTo>
                  <a:pt x="423" y="498"/>
                  <a:pt x="423" y="501"/>
                  <a:pt x="423" y="5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7">
            <a:extLst>
              <a:ext uri="{FF2B5EF4-FFF2-40B4-BE49-F238E27FC236}">
                <a16:creationId xmlns:a16="http://schemas.microsoft.com/office/drawing/2014/main" id="{3074A58B-DAC6-477B-AECB-95E0686B60CF}"/>
              </a:ext>
            </a:extLst>
          </p:cNvPr>
          <p:cNvSpPr>
            <a:spLocks/>
          </p:cNvSpPr>
          <p:nvPr/>
        </p:nvSpPr>
        <p:spPr bwMode="auto">
          <a:xfrm>
            <a:off x="9699625" y="1965325"/>
            <a:ext cx="1073150" cy="1195387"/>
          </a:xfrm>
          <a:custGeom>
            <a:avLst/>
            <a:gdLst>
              <a:gd name="T0" fmla="*/ 1 w 223"/>
              <a:gd name="T1" fmla="*/ 0 h 249"/>
              <a:gd name="T2" fmla="*/ 223 w 223"/>
              <a:gd name="T3" fmla="*/ 0 h 249"/>
              <a:gd name="T4" fmla="*/ 223 w 223"/>
              <a:gd name="T5" fmla="*/ 10 h 249"/>
              <a:gd name="T6" fmla="*/ 223 w 223"/>
              <a:gd name="T7" fmla="*/ 185 h 249"/>
              <a:gd name="T8" fmla="*/ 159 w 223"/>
              <a:gd name="T9" fmla="*/ 249 h 249"/>
              <a:gd name="T10" fmla="*/ 66 w 223"/>
              <a:gd name="T11" fmla="*/ 249 h 249"/>
              <a:gd name="T12" fmla="*/ 1 w 223"/>
              <a:gd name="T13" fmla="*/ 183 h 249"/>
              <a:gd name="T14" fmla="*/ 1 w 223"/>
              <a:gd name="T15" fmla="*/ 10 h 249"/>
              <a:gd name="T16" fmla="*/ 1 w 223"/>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 h="249">
                <a:moveTo>
                  <a:pt x="1" y="0"/>
                </a:moveTo>
                <a:cubicBezTo>
                  <a:pt x="76" y="0"/>
                  <a:pt x="149" y="0"/>
                  <a:pt x="223" y="0"/>
                </a:cubicBezTo>
                <a:cubicBezTo>
                  <a:pt x="223" y="3"/>
                  <a:pt x="223" y="7"/>
                  <a:pt x="223" y="10"/>
                </a:cubicBezTo>
                <a:cubicBezTo>
                  <a:pt x="223" y="68"/>
                  <a:pt x="223" y="126"/>
                  <a:pt x="223" y="185"/>
                </a:cubicBezTo>
                <a:cubicBezTo>
                  <a:pt x="223" y="223"/>
                  <a:pt x="197" y="249"/>
                  <a:pt x="159" y="249"/>
                </a:cubicBezTo>
                <a:cubicBezTo>
                  <a:pt x="128" y="249"/>
                  <a:pt x="97" y="249"/>
                  <a:pt x="66" y="249"/>
                </a:cubicBezTo>
                <a:cubicBezTo>
                  <a:pt x="31" y="249"/>
                  <a:pt x="0" y="220"/>
                  <a:pt x="1" y="183"/>
                </a:cubicBezTo>
                <a:cubicBezTo>
                  <a:pt x="2" y="126"/>
                  <a:pt x="1" y="68"/>
                  <a:pt x="1" y="10"/>
                </a:cubicBezTo>
                <a:cubicBezTo>
                  <a:pt x="1" y="7"/>
                  <a:pt x="1" y="4"/>
                  <a:pt x="1"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75174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lipse 35">
            <a:extLst>
              <a:ext uri="{FF2B5EF4-FFF2-40B4-BE49-F238E27FC236}">
                <a16:creationId xmlns:a16="http://schemas.microsoft.com/office/drawing/2014/main" id="{30E2B0BA-6B55-470F-8F89-28B6820C522D}"/>
              </a:ext>
            </a:extLst>
          </p:cNvPr>
          <p:cNvSpPr/>
          <p:nvPr/>
        </p:nvSpPr>
        <p:spPr>
          <a:xfrm>
            <a:off x="6096000" y="5424493"/>
            <a:ext cx="4013182" cy="7177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a:extLst>
              <a:ext uri="{FF2B5EF4-FFF2-40B4-BE49-F238E27FC236}">
                <a16:creationId xmlns:a16="http://schemas.microsoft.com/office/drawing/2014/main" id="{EB010ECF-19CC-4DFB-9ED8-C4D906150C94}"/>
              </a:ext>
            </a:extLst>
          </p:cNvPr>
          <p:cNvSpPr/>
          <p:nvPr/>
        </p:nvSpPr>
        <p:spPr>
          <a:xfrm>
            <a:off x="9314481" y="6340228"/>
            <a:ext cx="2877519" cy="51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Google Shape;263;p42"/>
          <p:cNvSpPr txBox="1">
            <a:spLocks/>
          </p:cNvSpPr>
          <p:nvPr/>
        </p:nvSpPr>
        <p:spPr>
          <a:xfrm>
            <a:off x="3360305" y="238611"/>
            <a:ext cx="54244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5867" dirty="0">
                <a:solidFill>
                  <a:srgbClr val="2667FF"/>
                </a:solidFill>
                <a:latin typeface="Garamond (Títulos)"/>
                <a:cs typeface="Rubik" panose="020B0604020202020204" charset="-79"/>
              </a:rPr>
              <a:t>FUENTE</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dirty="0">
                <a:solidFill>
                  <a:srgbClr val="3966AC"/>
                </a:solidFill>
                <a:latin typeface="Trebuchet MS (Cuerpo)"/>
                <a:ea typeface="Rubik"/>
                <a:cs typeface="Arial" panose="020B0604020202020204" pitchFamily="34" charset="0"/>
                <a:sym typeface="Rubik"/>
              </a:rPr>
              <a:t>ELABORADO POR  </a:t>
            </a:r>
            <a:r>
              <a:rPr lang="es-PE" sz="2133" dirty="0">
                <a:solidFill>
                  <a:srgbClr val="3966AC"/>
                </a:solidFill>
                <a:latin typeface="Trebuchet MS (Cuerpo)"/>
                <a:ea typeface="Montserrat"/>
                <a:cs typeface="Arial" panose="020B0604020202020204" pitchFamily="34" charset="0"/>
                <a:sym typeface="Montserrat"/>
              </a:rPr>
              <a:t>: </a:t>
            </a:r>
            <a:r>
              <a:rPr lang="es-PE" sz="2133" dirty="0" smtClean="0">
                <a:solidFill>
                  <a:schemeClr val="bg1">
                    <a:lumMod val="50000"/>
                  </a:schemeClr>
                </a:solidFill>
                <a:latin typeface="Trebuchet MS (Cuerpo)"/>
                <a:ea typeface="Montserrat"/>
                <a:cs typeface="Arial" panose="020B0604020202020204" pitchFamily="34" charset="0"/>
                <a:sym typeface="Montserrat"/>
              </a:rPr>
              <a:t>plantillaspowerpoint.org</a:t>
            </a:r>
            <a:endParaRPr lang="es-PE" sz="2133" dirty="0">
              <a:solidFill>
                <a:schemeClr val="bg1">
                  <a:lumMod val="50000"/>
                </a:schemeClr>
              </a:solidFill>
              <a:latin typeface="Trebuchet MS (Cuerpo)"/>
              <a:ea typeface="Montserrat"/>
              <a:cs typeface="Arial" panose="020B0604020202020204" pitchFamily="34" charset="0"/>
              <a:sym typeface="Montserrat"/>
            </a:endParaRPr>
          </a:p>
          <a:p>
            <a:pPr lvl="0"/>
            <a:endParaRPr sz="2133" b="1" dirty="0">
              <a:solidFill>
                <a:srgbClr val="02FFB3"/>
              </a:solidFill>
              <a:latin typeface="Trebuchet MS (Cuerpo)"/>
              <a:ea typeface="Rubik"/>
              <a:cs typeface="Arial" panose="020B0604020202020204" pitchFamily="34" charset="0"/>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7"/>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dirty="0">
                  <a:solidFill>
                    <a:srgbClr val="3966AC"/>
                  </a:solidFill>
                  <a:latin typeface="Trebuchet MS (Cuerpo)"/>
                  <a:ea typeface="Rubik"/>
                  <a:cs typeface="Arial" panose="020B0604020202020204" pitchFamily="34" charset="0"/>
                  <a:sym typeface="Rubik"/>
                </a:rPr>
                <a:t>IMAGES</a:t>
              </a:r>
              <a:r>
                <a:rPr lang="en" sz="2133" dirty="0">
                  <a:solidFill>
                    <a:srgbClr val="3966AC"/>
                  </a:solidFill>
                  <a:latin typeface="Trebuchet MS (Cuerpo)"/>
                  <a:ea typeface="Rubik"/>
                  <a:cs typeface="Arial" panose="020B0604020202020204" pitchFamily="34" charset="0"/>
                  <a:sym typeface="Rubik"/>
                </a:rPr>
                <a:t> :</a:t>
              </a:r>
              <a:endParaRPr sz="2133" dirty="0">
                <a:solidFill>
                  <a:srgbClr val="3966AC"/>
                </a:solidFill>
                <a:latin typeface="Trebuchet MS (Cuerpo)"/>
                <a:ea typeface="Rubik"/>
                <a:cs typeface="Arial" panose="020B0604020202020204" pitchFamily="34" charset="0"/>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62" indent="-380962">
                <a:buFont typeface="Arial" panose="020B0604020202020204" pitchFamily="34" charset="0"/>
                <a:buChar char="•"/>
              </a:pPr>
              <a:r>
                <a:rPr lang="es-PE" sz="2000" dirty="0">
                  <a:solidFill>
                    <a:schemeClr val="bg1">
                      <a:lumMod val="50000"/>
                    </a:schemeClr>
                  </a:solidFill>
                  <a:latin typeface="Trebuchet MS (Cuerpo)"/>
                  <a:ea typeface="Montserrat"/>
                  <a:cs typeface="Arial" panose="020B0604020202020204" pitchFamily="34" charset="0"/>
                  <a:sym typeface="Montserrat"/>
                </a:rPr>
                <a:t>unsplash.com</a:t>
              </a:r>
            </a:p>
          </p:txBody>
        </p:sp>
      </p:grpSp>
      <p:sp>
        <p:nvSpPr>
          <p:cNvPr id="16" name="Google Shape;274;p42"/>
          <p:cNvSpPr txBox="1"/>
          <p:nvPr/>
        </p:nvSpPr>
        <p:spPr>
          <a:xfrm>
            <a:off x="1169899" y="4622723"/>
            <a:ext cx="2822800" cy="411600"/>
          </a:xfrm>
          <a:prstGeom prst="rect">
            <a:avLst/>
          </a:prstGeom>
          <a:noFill/>
          <a:ln>
            <a:noFill/>
          </a:ln>
        </p:spPr>
        <p:txBody>
          <a:bodyPr spcFirstLastPara="1" wrap="square" lIns="121900" tIns="121900" rIns="121900" bIns="121900" anchor="t" anchorCtr="0">
            <a:noAutofit/>
          </a:bodyPr>
          <a:lstStyle/>
          <a:p>
            <a:r>
              <a:rPr lang="en" sz="2133" dirty="0">
                <a:solidFill>
                  <a:srgbClr val="3966AC"/>
                </a:solidFill>
                <a:latin typeface="Trebuchet MS (Cuerpo)"/>
                <a:ea typeface="Rubik"/>
                <a:cs typeface="Arial" panose="020B0604020202020204" pitchFamily="34" charset="0"/>
                <a:sym typeface="Rubik"/>
              </a:rPr>
              <a:t>FONTS :</a:t>
            </a:r>
            <a:endParaRPr sz="2133" dirty="0">
              <a:solidFill>
                <a:srgbClr val="3966AC"/>
              </a:solidFill>
              <a:latin typeface="Trebuchet MS (Cuerpo)"/>
              <a:ea typeface="Rubik"/>
              <a:cs typeface="Arial" panose="020B0604020202020204" pitchFamily="34" charset="0"/>
              <a:sym typeface="Rubik"/>
            </a:endParaRPr>
          </a:p>
        </p:txBody>
      </p:sp>
      <p:sp>
        <p:nvSpPr>
          <p:cNvPr id="17" name="Google Shape;275;p42"/>
          <p:cNvSpPr txBox="1"/>
          <p:nvPr/>
        </p:nvSpPr>
        <p:spPr>
          <a:xfrm>
            <a:off x="1169899" y="5034223"/>
            <a:ext cx="3527168" cy="912800"/>
          </a:xfrm>
          <a:prstGeom prst="rect">
            <a:avLst/>
          </a:prstGeom>
          <a:noFill/>
          <a:ln>
            <a:noFill/>
          </a:ln>
        </p:spPr>
        <p:txBody>
          <a:bodyPr spcFirstLastPara="1" wrap="square" lIns="121900" tIns="121900" rIns="121900" bIns="121900" anchor="t" anchorCtr="0">
            <a:noAutofit/>
          </a:bodyPr>
          <a:lstStyle/>
          <a:p>
            <a:pPr marL="380962" indent="-380962">
              <a:buFont typeface="Arial" panose="020B0604020202020204" pitchFamily="34" charset="0"/>
              <a:buChar char="•"/>
            </a:pPr>
            <a:r>
              <a:rPr lang="es-PE" sz="2000" dirty="0">
                <a:solidFill>
                  <a:schemeClr val="bg1">
                    <a:lumMod val="50000"/>
                  </a:schemeClr>
                </a:solidFill>
                <a:latin typeface="Trebuchet MS (Cuerpo)"/>
                <a:ea typeface="Montserrat"/>
                <a:cs typeface="Arial" panose="020B0604020202020204" pitchFamily="34" charset="0"/>
                <a:sym typeface="Montserrat"/>
              </a:rPr>
              <a:t>Abril Fatface (Títulos)</a:t>
            </a:r>
          </a:p>
          <a:p>
            <a:pPr marL="380962" indent="-380962">
              <a:buFont typeface="Arial" panose="020B0604020202020204" pitchFamily="34" charset="0"/>
              <a:buChar char="•"/>
            </a:pPr>
            <a:r>
              <a:rPr lang="es-PE" sz="2000" dirty="0">
                <a:solidFill>
                  <a:schemeClr val="bg1">
                    <a:lumMod val="50000"/>
                  </a:schemeClr>
                </a:solidFill>
                <a:latin typeface="Trebuchet MS (Cuerpo)"/>
                <a:ea typeface="Montserrat"/>
                <a:cs typeface="Arial" panose="020B0604020202020204" pitchFamily="34" charset="0"/>
                <a:sym typeface="Montserrat"/>
              </a:rPr>
              <a:t> Oswald Medium</a:t>
            </a:r>
          </a:p>
          <a:p>
            <a:pPr marL="380962" indent="-380962">
              <a:buFont typeface="Arial" panose="020B0604020202020204" pitchFamily="34" charset="0"/>
              <a:buChar char="•"/>
            </a:pPr>
            <a:r>
              <a:rPr lang="es-PE" sz="2000" dirty="0">
                <a:solidFill>
                  <a:schemeClr val="bg1">
                    <a:lumMod val="50000"/>
                  </a:schemeClr>
                </a:solidFill>
                <a:latin typeface="Trebuchet MS (Cuerpo)"/>
                <a:ea typeface="Montserrat"/>
                <a:cs typeface="Arial" panose="020B0604020202020204" pitchFamily="34" charset="0"/>
                <a:sym typeface="Montserrat"/>
              </a:rPr>
              <a:t>Arial</a:t>
            </a:r>
          </a:p>
          <a:p>
            <a:endParaRPr lang="es-PE" sz="2000" dirty="0">
              <a:solidFill>
                <a:schemeClr val="bg1">
                  <a:lumMod val="50000"/>
                </a:schemeClr>
              </a:solidFill>
              <a:latin typeface="Trebuchet MS (Cuerpo)"/>
              <a:ea typeface="Montserrat"/>
              <a:cs typeface="Arial" panose="020B0604020202020204" pitchFamily="34" charset="0"/>
              <a:sym typeface="Montserrat"/>
            </a:endParaRPr>
          </a:p>
        </p:txBody>
      </p:sp>
      <p:sp>
        <p:nvSpPr>
          <p:cNvPr id="35" name="Rectángulo 34">
            <a:extLst>
              <a:ext uri="{FF2B5EF4-FFF2-40B4-BE49-F238E27FC236}">
                <a16:creationId xmlns:a16="http://schemas.microsoft.com/office/drawing/2014/main" id="{537251BD-2FF4-419D-8E87-E240805AEC2F}"/>
              </a:ext>
            </a:extLst>
          </p:cNvPr>
          <p:cNvSpPr/>
          <p:nvPr/>
        </p:nvSpPr>
        <p:spPr>
          <a:xfrm>
            <a:off x="-30997" y="6768654"/>
            <a:ext cx="11814889" cy="1345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Grupo 31">
            <a:extLst>
              <a:ext uri="{FF2B5EF4-FFF2-40B4-BE49-F238E27FC236}">
                <a16:creationId xmlns:a16="http://schemas.microsoft.com/office/drawing/2014/main" id="{61F55536-390B-4EF9-B7D3-06C26DCA9085}"/>
              </a:ext>
            </a:extLst>
          </p:cNvPr>
          <p:cNvGrpSpPr/>
          <p:nvPr/>
        </p:nvGrpSpPr>
        <p:grpSpPr>
          <a:xfrm>
            <a:off x="6918307" y="3029186"/>
            <a:ext cx="2860798" cy="2855360"/>
            <a:chOff x="6066226" y="2202497"/>
            <a:chExt cx="4175125" cy="4167188"/>
          </a:xfrm>
        </p:grpSpPr>
        <p:sp>
          <p:nvSpPr>
            <p:cNvPr id="22" name="Freeform 6">
              <a:extLst>
                <a:ext uri="{FF2B5EF4-FFF2-40B4-BE49-F238E27FC236}">
                  <a16:creationId xmlns:a16="http://schemas.microsoft.com/office/drawing/2014/main" id="{456B664E-B767-406F-B301-6378C6449FEF}"/>
                </a:ext>
              </a:extLst>
            </p:cNvPr>
            <p:cNvSpPr>
              <a:spLocks noEditPoints="1"/>
            </p:cNvSpPr>
            <p:nvPr/>
          </p:nvSpPr>
          <p:spPr bwMode="auto">
            <a:xfrm>
              <a:off x="6066226" y="2202497"/>
              <a:ext cx="3152775" cy="4167188"/>
            </a:xfrm>
            <a:custGeom>
              <a:avLst/>
              <a:gdLst>
                <a:gd name="T0" fmla="*/ 836 w 836"/>
                <a:gd name="T1" fmla="*/ 1012 h 1105"/>
                <a:gd name="T2" fmla="*/ 743 w 836"/>
                <a:gd name="T3" fmla="*/ 1104 h 1105"/>
                <a:gd name="T4" fmla="*/ 1 w 836"/>
                <a:gd name="T5" fmla="*/ 1011 h 1105"/>
                <a:gd name="T6" fmla="*/ 1 w 836"/>
                <a:gd name="T7" fmla="*/ 95 h 1105"/>
                <a:gd name="T8" fmla="*/ 741 w 836"/>
                <a:gd name="T9" fmla="*/ 0 h 1105"/>
                <a:gd name="T10" fmla="*/ 836 w 836"/>
                <a:gd name="T11" fmla="*/ 552 h 1105"/>
                <a:gd name="T12" fmla="*/ 425 w 836"/>
                <a:gd name="T13" fmla="*/ 417 h 1105"/>
                <a:gd name="T14" fmla="*/ 271 w 836"/>
                <a:gd name="T15" fmla="*/ 498 h 1105"/>
                <a:gd name="T16" fmla="*/ 431 w 836"/>
                <a:gd name="T17" fmla="*/ 682 h 1105"/>
                <a:gd name="T18" fmla="*/ 478 w 836"/>
                <a:gd name="T19" fmla="*/ 645 h 1105"/>
                <a:gd name="T20" fmla="*/ 602 w 836"/>
                <a:gd name="T21" fmla="*/ 492 h 1105"/>
                <a:gd name="T22" fmla="*/ 459 w 836"/>
                <a:gd name="T23" fmla="*/ 408 h 1105"/>
                <a:gd name="T24" fmla="*/ 184 w 836"/>
                <a:gd name="T25" fmla="*/ 848 h 1105"/>
                <a:gd name="T26" fmla="*/ 195 w 836"/>
                <a:gd name="T27" fmla="*/ 931 h 1105"/>
                <a:gd name="T28" fmla="*/ 330 w 836"/>
                <a:gd name="T29" fmla="*/ 862 h 1105"/>
                <a:gd name="T30" fmla="*/ 199 w 836"/>
                <a:gd name="T31" fmla="*/ 765 h 1105"/>
                <a:gd name="T32" fmla="*/ 184 w 836"/>
                <a:gd name="T33" fmla="*/ 848 h 1105"/>
                <a:gd name="T34" fmla="*/ 538 w 836"/>
                <a:gd name="T35" fmla="*/ 917 h 1105"/>
                <a:gd name="T36" fmla="*/ 615 w 836"/>
                <a:gd name="T37" fmla="*/ 935 h 1105"/>
                <a:gd name="T38" fmla="*/ 628 w 836"/>
                <a:gd name="T39" fmla="*/ 772 h 1105"/>
                <a:gd name="T40" fmla="*/ 538 w 836"/>
                <a:gd name="T41" fmla="*/ 779 h 1105"/>
                <a:gd name="T42" fmla="*/ 499 w 836"/>
                <a:gd name="T43" fmla="*/ 928 h 1105"/>
                <a:gd name="T44" fmla="*/ 436 w 836"/>
                <a:gd name="T45" fmla="*/ 769 h 1105"/>
                <a:gd name="T46" fmla="*/ 414 w 836"/>
                <a:gd name="T47" fmla="*/ 769 h 1105"/>
                <a:gd name="T48" fmla="*/ 362 w 836"/>
                <a:gd name="T49" fmla="*/ 936 h 1105"/>
                <a:gd name="T50" fmla="*/ 387 w 836"/>
                <a:gd name="T51" fmla="*/ 898 h 1105"/>
                <a:gd name="T52" fmla="*/ 456 w 836"/>
                <a:gd name="T53" fmla="*/ 892 h 1105"/>
                <a:gd name="T54" fmla="*/ 479 w 836"/>
                <a:gd name="T55" fmla="*/ 930 h 1105"/>
                <a:gd name="T56" fmla="*/ 499 w 836"/>
                <a:gd name="T57" fmla="*/ 928 h 1105"/>
                <a:gd name="T58" fmla="*/ 436 w 836"/>
                <a:gd name="T59" fmla="*/ 191 h 1105"/>
                <a:gd name="T60" fmla="*/ 426 w 836"/>
                <a:gd name="T61" fmla="*/ 115 h 1105"/>
                <a:gd name="T62" fmla="*/ 416 w 836"/>
                <a:gd name="T63" fmla="*/ 257 h 1105"/>
                <a:gd name="T64" fmla="*/ 436 w 836"/>
                <a:gd name="T65" fmla="*/ 255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6" h="1105">
                  <a:moveTo>
                    <a:pt x="836" y="552"/>
                  </a:moveTo>
                  <a:cubicBezTo>
                    <a:pt x="836" y="706"/>
                    <a:pt x="836" y="859"/>
                    <a:pt x="836" y="1012"/>
                  </a:cubicBezTo>
                  <a:cubicBezTo>
                    <a:pt x="835" y="1051"/>
                    <a:pt x="812" y="1085"/>
                    <a:pt x="776" y="1098"/>
                  </a:cubicBezTo>
                  <a:cubicBezTo>
                    <a:pt x="765" y="1102"/>
                    <a:pt x="754" y="1104"/>
                    <a:pt x="743" y="1104"/>
                  </a:cubicBezTo>
                  <a:cubicBezTo>
                    <a:pt x="527" y="1105"/>
                    <a:pt x="310" y="1105"/>
                    <a:pt x="93" y="1105"/>
                  </a:cubicBezTo>
                  <a:cubicBezTo>
                    <a:pt x="41" y="1105"/>
                    <a:pt x="1" y="1063"/>
                    <a:pt x="1" y="1011"/>
                  </a:cubicBezTo>
                  <a:cubicBezTo>
                    <a:pt x="1" y="757"/>
                    <a:pt x="1" y="503"/>
                    <a:pt x="1" y="249"/>
                  </a:cubicBezTo>
                  <a:cubicBezTo>
                    <a:pt x="1" y="198"/>
                    <a:pt x="1" y="146"/>
                    <a:pt x="1" y="95"/>
                  </a:cubicBezTo>
                  <a:cubicBezTo>
                    <a:pt x="0" y="40"/>
                    <a:pt x="41" y="0"/>
                    <a:pt x="96" y="0"/>
                  </a:cubicBezTo>
                  <a:cubicBezTo>
                    <a:pt x="311" y="0"/>
                    <a:pt x="526" y="0"/>
                    <a:pt x="741" y="0"/>
                  </a:cubicBezTo>
                  <a:cubicBezTo>
                    <a:pt x="795" y="0"/>
                    <a:pt x="835" y="40"/>
                    <a:pt x="836" y="94"/>
                  </a:cubicBezTo>
                  <a:cubicBezTo>
                    <a:pt x="836" y="247"/>
                    <a:pt x="836" y="400"/>
                    <a:pt x="836" y="552"/>
                  </a:cubicBezTo>
                  <a:close/>
                  <a:moveTo>
                    <a:pt x="435" y="426"/>
                  </a:moveTo>
                  <a:cubicBezTo>
                    <a:pt x="432" y="423"/>
                    <a:pt x="428" y="420"/>
                    <a:pt x="425" y="417"/>
                  </a:cubicBezTo>
                  <a:cubicBezTo>
                    <a:pt x="397" y="395"/>
                    <a:pt x="366" y="386"/>
                    <a:pt x="331" y="392"/>
                  </a:cubicBezTo>
                  <a:cubicBezTo>
                    <a:pt x="289" y="400"/>
                    <a:pt x="250" y="444"/>
                    <a:pt x="271" y="498"/>
                  </a:cubicBezTo>
                  <a:cubicBezTo>
                    <a:pt x="283" y="529"/>
                    <a:pt x="303" y="556"/>
                    <a:pt x="326" y="580"/>
                  </a:cubicBezTo>
                  <a:cubicBezTo>
                    <a:pt x="360" y="615"/>
                    <a:pt x="396" y="648"/>
                    <a:pt x="431" y="682"/>
                  </a:cubicBezTo>
                  <a:cubicBezTo>
                    <a:pt x="433" y="683"/>
                    <a:pt x="434" y="685"/>
                    <a:pt x="436" y="686"/>
                  </a:cubicBezTo>
                  <a:cubicBezTo>
                    <a:pt x="450" y="672"/>
                    <a:pt x="464" y="659"/>
                    <a:pt x="478" y="645"/>
                  </a:cubicBezTo>
                  <a:cubicBezTo>
                    <a:pt x="505" y="618"/>
                    <a:pt x="533" y="591"/>
                    <a:pt x="560" y="562"/>
                  </a:cubicBezTo>
                  <a:cubicBezTo>
                    <a:pt x="579" y="542"/>
                    <a:pt x="593" y="519"/>
                    <a:pt x="602" y="492"/>
                  </a:cubicBezTo>
                  <a:cubicBezTo>
                    <a:pt x="616" y="448"/>
                    <a:pt x="588" y="411"/>
                    <a:pt x="558" y="398"/>
                  </a:cubicBezTo>
                  <a:cubicBezTo>
                    <a:pt x="523" y="384"/>
                    <a:pt x="490" y="389"/>
                    <a:pt x="459" y="408"/>
                  </a:cubicBezTo>
                  <a:cubicBezTo>
                    <a:pt x="450" y="413"/>
                    <a:pt x="443" y="420"/>
                    <a:pt x="435" y="426"/>
                  </a:cubicBezTo>
                  <a:close/>
                  <a:moveTo>
                    <a:pt x="184" y="848"/>
                  </a:moveTo>
                  <a:cubicBezTo>
                    <a:pt x="184" y="871"/>
                    <a:pt x="184" y="894"/>
                    <a:pt x="184" y="916"/>
                  </a:cubicBezTo>
                  <a:cubicBezTo>
                    <a:pt x="184" y="924"/>
                    <a:pt x="187" y="929"/>
                    <a:pt x="195" y="931"/>
                  </a:cubicBezTo>
                  <a:cubicBezTo>
                    <a:pt x="216" y="936"/>
                    <a:pt x="238" y="938"/>
                    <a:pt x="260" y="935"/>
                  </a:cubicBezTo>
                  <a:cubicBezTo>
                    <a:pt x="301" y="928"/>
                    <a:pt x="328" y="900"/>
                    <a:pt x="330" y="862"/>
                  </a:cubicBezTo>
                  <a:cubicBezTo>
                    <a:pt x="334" y="815"/>
                    <a:pt x="314" y="785"/>
                    <a:pt x="272" y="771"/>
                  </a:cubicBezTo>
                  <a:cubicBezTo>
                    <a:pt x="248" y="764"/>
                    <a:pt x="224" y="762"/>
                    <a:pt x="199" y="765"/>
                  </a:cubicBezTo>
                  <a:cubicBezTo>
                    <a:pt x="186" y="766"/>
                    <a:pt x="184" y="768"/>
                    <a:pt x="184" y="781"/>
                  </a:cubicBezTo>
                  <a:cubicBezTo>
                    <a:pt x="184" y="804"/>
                    <a:pt x="184" y="826"/>
                    <a:pt x="184" y="848"/>
                  </a:cubicBezTo>
                  <a:close/>
                  <a:moveTo>
                    <a:pt x="538" y="848"/>
                  </a:moveTo>
                  <a:cubicBezTo>
                    <a:pt x="538" y="871"/>
                    <a:pt x="538" y="894"/>
                    <a:pt x="538" y="917"/>
                  </a:cubicBezTo>
                  <a:cubicBezTo>
                    <a:pt x="538" y="925"/>
                    <a:pt x="541" y="929"/>
                    <a:pt x="548" y="931"/>
                  </a:cubicBezTo>
                  <a:cubicBezTo>
                    <a:pt x="570" y="936"/>
                    <a:pt x="592" y="938"/>
                    <a:pt x="615" y="935"/>
                  </a:cubicBezTo>
                  <a:cubicBezTo>
                    <a:pt x="656" y="928"/>
                    <a:pt x="682" y="900"/>
                    <a:pt x="685" y="859"/>
                  </a:cubicBezTo>
                  <a:cubicBezTo>
                    <a:pt x="689" y="816"/>
                    <a:pt x="668" y="785"/>
                    <a:pt x="628" y="772"/>
                  </a:cubicBezTo>
                  <a:cubicBezTo>
                    <a:pt x="603" y="763"/>
                    <a:pt x="578" y="762"/>
                    <a:pt x="552" y="765"/>
                  </a:cubicBezTo>
                  <a:cubicBezTo>
                    <a:pt x="541" y="766"/>
                    <a:pt x="538" y="769"/>
                    <a:pt x="538" y="779"/>
                  </a:cubicBezTo>
                  <a:cubicBezTo>
                    <a:pt x="538" y="802"/>
                    <a:pt x="538" y="825"/>
                    <a:pt x="538" y="848"/>
                  </a:cubicBezTo>
                  <a:close/>
                  <a:moveTo>
                    <a:pt x="499" y="928"/>
                  </a:moveTo>
                  <a:cubicBezTo>
                    <a:pt x="498" y="924"/>
                    <a:pt x="497" y="921"/>
                    <a:pt x="496" y="919"/>
                  </a:cubicBezTo>
                  <a:cubicBezTo>
                    <a:pt x="476" y="869"/>
                    <a:pt x="456" y="819"/>
                    <a:pt x="436" y="769"/>
                  </a:cubicBezTo>
                  <a:cubicBezTo>
                    <a:pt x="434" y="764"/>
                    <a:pt x="431" y="760"/>
                    <a:pt x="425" y="760"/>
                  </a:cubicBezTo>
                  <a:cubicBezTo>
                    <a:pt x="419" y="760"/>
                    <a:pt x="416" y="764"/>
                    <a:pt x="414" y="769"/>
                  </a:cubicBezTo>
                  <a:cubicBezTo>
                    <a:pt x="395" y="819"/>
                    <a:pt x="376" y="869"/>
                    <a:pt x="357" y="920"/>
                  </a:cubicBezTo>
                  <a:cubicBezTo>
                    <a:pt x="354" y="927"/>
                    <a:pt x="356" y="933"/>
                    <a:pt x="362" y="936"/>
                  </a:cubicBezTo>
                  <a:cubicBezTo>
                    <a:pt x="368" y="938"/>
                    <a:pt x="373" y="935"/>
                    <a:pt x="377" y="927"/>
                  </a:cubicBezTo>
                  <a:cubicBezTo>
                    <a:pt x="380" y="917"/>
                    <a:pt x="384" y="908"/>
                    <a:pt x="387" y="898"/>
                  </a:cubicBezTo>
                  <a:cubicBezTo>
                    <a:pt x="389" y="893"/>
                    <a:pt x="391" y="892"/>
                    <a:pt x="396" y="892"/>
                  </a:cubicBezTo>
                  <a:cubicBezTo>
                    <a:pt x="416" y="892"/>
                    <a:pt x="436" y="892"/>
                    <a:pt x="456" y="892"/>
                  </a:cubicBezTo>
                  <a:cubicBezTo>
                    <a:pt x="462" y="892"/>
                    <a:pt x="464" y="894"/>
                    <a:pt x="466" y="899"/>
                  </a:cubicBezTo>
                  <a:cubicBezTo>
                    <a:pt x="470" y="909"/>
                    <a:pt x="474" y="920"/>
                    <a:pt x="479" y="930"/>
                  </a:cubicBezTo>
                  <a:cubicBezTo>
                    <a:pt x="481" y="935"/>
                    <a:pt x="485" y="938"/>
                    <a:pt x="491" y="936"/>
                  </a:cubicBezTo>
                  <a:cubicBezTo>
                    <a:pt x="494" y="934"/>
                    <a:pt x="497" y="930"/>
                    <a:pt x="499" y="928"/>
                  </a:cubicBezTo>
                  <a:close/>
                  <a:moveTo>
                    <a:pt x="437" y="191"/>
                  </a:moveTo>
                  <a:cubicBezTo>
                    <a:pt x="437" y="191"/>
                    <a:pt x="436" y="191"/>
                    <a:pt x="436" y="191"/>
                  </a:cubicBezTo>
                  <a:cubicBezTo>
                    <a:pt x="436" y="170"/>
                    <a:pt x="437" y="148"/>
                    <a:pt x="436" y="126"/>
                  </a:cubicBezTo>
                  <a:cubicBezTo>
                    <a:pt x="436" y="119"/>
                    <a:pt x="433" y="115"/>
                    <a:pt x="426" y="115"/>
                  </a:cubicBezTo>
                  <a:cubicBezTo>
                    <a:pt x="420" y="115"/>
                    <a:pt x="416" y="119"/>
                    <a:pt x="416" y="126"/>
                  </a:cubicBezTo>
                  <a:cubicBezTo>
                    <a:pt x="416" y="169"/>
                    <a:pt x="416" y="213"/>
                    <a:pt x="416" y="257"/>
                  </a:cubicBezTo>
                  <a:cubicBezTo>
                    <a:pt x="416" y="260"/>
                    <a:pt x="420" y="265"/>
                    <a:pt x="423" y="267"/>
                  </a:cubicBezTo>
                  <a:cubicBezTo>
                    <a:pt x="430" y="270"/>
                    <a:pt x="436" y="265"/>
                    <a:pt x="436" y="255"/>
                  </a:cubicBezTo>
                  <a:cubicBezTo>
                    <a:pt x="437" y="234"/>
                    <a:pt x="437" y="213"/>
                    <a:pt x="437" y="19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7">
              <a:extLst>
                <a:ext uri="{FF2B5EF4-FFF2-40B4-BE49-F238E27FC236}">
                  <a16:creationId xmlns:a16="http://schemas.microsoft.com/office/drawing/2014/main" id="{8A97F9D0-8CC5-4B0C-AFCE-D9CFDCCB460E}"/>
                </a:ext>
              </a:extLst>
            </p:cNvPr>
            <p:cNvSpPr>
              <a:spLocks/>
            </p:cNvSpPr>
            <p:nvPr/>
          </p:nvSpPr>
          <p:spPr bwMode="auto">
            <a:xfrm>
              <a:off x="9860351" y="3556635"/>
              <a:ext cx="373063" cy="1406525"/>
            </a:xfrm>
            <a:custGeom>
              <a:avLst/>
              <a:gdLst>
                <a:gd name="T0" fmla="*/ 0 w 99"/>
                <a:gd name="T1" fmla="*/ 373 h 373"/>
                <a:gd name="T2" fmla="*/ 0 w 99"/>
                <a:gd name="T3" fmla="*/ 0 h 373"/>
                <a:gd name="T4" fmla="*/ 99 w 99"/>
                <a:gd name="T5" fmla="*/ 0 h 373"/>
                <a:gd name="T6" fmla="*/ 99 w 99"/>
                <a:gd name="T7" fmla="*/ 373 h 373"/>
                <a:gd name="T8" fmla="*/ 0 w 99"/>
                <a:gd name="T9" fmla="*/ 373 h 373"/>
              </a:gdLst>
              <a:ahLst/>
              <a:cxnLst>
                <a:cxn ang="0">
                  <a:pos x="T0" y="T1"/>
                </a:cxn>
                <a:cxn ang="0">
                  <a:pos x="T2" y="T3"/>
                </a:cxn>
                <a:cxn ang="0">
                  <a:pos x="T4" y="T5"/>
                </a:cxn>
                <a:cxn ang="0">
                  <a:pos x="T6" y="T7"/>
                </a:cxn>
                <a:cxn ang="0">
                  <a:pos x="T8" y="T9"/>
                </a:cxn>
              </a:cxnLst>
              <a:rect l="0" t="0" r="r" b="b"/>
              <a:pathLst>
                <a:path w="99" h="373">
                  <a:moveTo>
                    <a:pt x="0" y="373"/>
                  </a:moveTo>
                  <a:cubicBezTo>
                    <a:pt x="0" y="249"/>
                    <a:pt x="0" y="124"/>
                    <a:pt x="0" y="0"/>
                  </a:cubicBezTo>
                  <a:cubicBezTo>
                    <a:pt x="33" y="0"/>
                    <a:pt x="66" y="0"/>
                    <a:pt x="99" y="0"/>
                  </a:cubicBezTo>
                  <a:cubicBezTo>
                    <a:pt x="99" y="125"/>
                    <a:pt x="99" y="248"/>
                    <a:pt x="99" y="373"/>
                  </a:cubicBezTo>
                  <a:cubicBezTo>
                    <a:pt x="66" y="373"/>
                    <a:pt x="33" y="373"/>
                    <a:pt x="0" y="37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8">
              <a:extLst>
                <a:ext uri="{FF2B5EF4-FFF2-40B4-BE49-F238E27FC236}">
                  <a16:creationId xmlns:a16="http://schemas.microsoft.com/office/drawing/2014/main" id="{7ABB7976-4194-4FC7-915F-B582C3C8595D}"/>
                </a:ext>
              </a:extLst>
            </p:cNvPr>
            <p:cNvSpPr>
              <a:spLocks/>
            </p:cNvSpPr>
            <p:nvPr/>
          </p:nvSpPr>
          <p:spPr bwMode="auto">
            <a:xfrm>
              <a:off x="9295201" y="5039360"/>
              <a:ext cx="946150" cy="822325"/>
            </a:xfrm>
            <a:custGeom>
              <a:avLst/>
              <a:gdLst>
                <a:gd name="T0" fmla="*/ 1 w 251"/>
                <a:gd name="T1" fmla="*/ 216 h 218"/>
                <a:gd name="T2" fmla="*/ 0 w 251"/>
                <a:gd name="T3" fmla="*/ 209 h 218"/>
                <a:gd name="T4" fmla="*/ 0 w 251"/>
                <a:gd name="T5" fmla="*/ 122 h 218"/>
                <a:gd name="T6" fmla="*/ 9 w 251"/>
                <a:gd name="T7" fmla="*/ 114 h 218"/>
                <a:gd name="T8" fmla="*/ 97 w 251"/>
                <a:gd name="T9" fmla="*/ 114 h 218"/>
                <a:gd name="T10" fmla="*/ 146 w 251"/>
                <a:gd name="T11" fmla="*/ 83 h 218"/>
                <a:gd name="T12" fmla="*/ 150 w 251"/>
                <a:gd name="T13" fmla="*/ 60 h 218"/>
                <a:gd name="T14" fmla="*/ 150 w 251"/>
                <a:gd name="T15" fmla="*/ 0 h 218"/>
                <a:gd name="T16" fmla="*/ 247 w 251"/>
                <a:gd name="T17" fmla="*/ 0 h 218"/>
                <a:gd name="T18" fmla="*/ 249 w 251"/>
                <a:gd name="T19" fmla="*/ 3 h 218"/>
                <a:gd name="T20" fmla="*/ 249 w 251"/>
                <a:gd name="T21" fmla="*/ 99 h 218"/>
                <a:gd name="T22" fmla="*/ 167 w 251"/>
                <a:gd name="T23" fmla="*/ 206 h 218"/>
                <a:gd name="T24" fmla="*/ 116 w 251"/>
                <a:gd name="T25" fmla="*/ 216 h 218"/>
                <a:gd name="T26" fmla="*/ 7 w 251"/>
                <a:gd name="T27" fmla="*/ 217 h 218"/>
                <a:gd name="T28" fmla="*/ 1 w 251"/>
                <a:gd name="T29" fmla="*/ 21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218">
                  <a:moveTo>
                    <a:pt x="1" y="216"/>
                  </a:moveTo>
                  <a:cubicBezTo>
                    <a:pt x="1" y="214"/>
                    <a:pt x="0" y="211"/>
                    <a:pt x="0" y="209"/>
                  </a:cubicBezTo>
                  <a:cubicBezTo>
                    <a:pt x="0" y="180"/>
                    <a:pt x="1" y="151"/>
                    <a:pt x="0" y="122"/>
                  </a:cubicBezTo>
                  <a:cubicBezTo>
                    <a:pt x="0" y="115"/>
                    <a:pt x="2" y="114"/>
                    <a:pt x="9" y="114"/>
                  </a:cubicBezTo>
                  <a:cubicBezTo>
                    <a:pt x="38" y="114"/>
                    <a:pt x="68" y="114"/>
                    <a:pt x="97" y="114"/>
                  </a:cubicBezTo>
                  <a:cubicBezTo>
                    <a:pt x="121" y="114"/>
                    <a:pt x="139" y="102"/>
                    <a:pt x="146" y="83"/>
                  </a:cubicBezTo>
                  <a:cubicBezTo>
                    <a:pt x="149" y="76"/>
                    <a:pt x="150" y="68"/>
                    <a:pt x="150" y="60"/>
                  </a:cubicBezTo>
                  <a:cubicBezTo>
                    <a:pt x="150" y="40"/>
                    <a:pt x="150" y="19"/>
                    <a:pt x="150" y="0"/>
                  </a:cubicBezTo>
                  <a:cubicBezTo>
                    <a:pt x="183" y="0"/>
                    <a:pt x="216" y="0"/>
                    <a:pt x="247" y="0"/>
                  </a:cubicBezTo>
                  <a:cubicBezTo>
                    <a:pt x="249" y="2"/>
                    <a:pt x="249" y="2"/>
                    <a:pt x="249" y="3"/>
                  </a:cubicBezTo>
                  <a:cubicBezTo>
                    <a:pt x="249" y="35"/>
                    <a:pt x="251" y="67"/>
                    <a:pt x="249" y="99"/>
                  </a:cubicBezTo>
                  <a:cubicBezTo>
                    <a:pt x="244" y="151"/>
                    <a:pt x="214" y="186"/>
                    <a:pt x="167" y="206"/>
                  </a:cubicBezTo>
                  <a:cubicBezTo>
                    <a:pt x="151" y="212"/>
                    <a:pt x="133" y="215"/>
                    <a:pt x="116" y="216"/>
                  </a:cubicBezTo>
                  <a:cubicBezTo>
                    <a:pt x="80" y="218"/>
                    <a:pt x="43" y="217"/>
                    <a:pt x="7" y="217"/>
                  </a:cubicBezTo>
                  <a:cubicBezTo>
                    <a:pt x="5" y="217"/>
                    <a:pt x="3" y="216"/>
                    <a:pt x="1" y="21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9">
              <a:extLst>
                <a:ext uri="{FF2B5EF4-FFF2-40B4-BE49-F238E27FC236}">
                  <a16:creationId xmlns:a16="http://schemas.microsoft.com/office/drawing/2014/main" id="{17F8FB6F-E61B-49F4-8482-50E3DFD25491}"/>
                </a:ext>
              </a:extLst>
            </p:cNvPr>
            <p:cNvSpPr>
              <a:spLocks/>
            </p:cNvSpPr>
            <p:nvPr/>
          </p:nvSpPr>
          <p:spPr bwMode="auto">
            <a:xfrm>
              <a:off x="9298376" y="2673985"/>
              <a:ext cx="939800" cy="811213"/>
            </a:xfrm>
            <a:custGeom>
              <a:avLst/>
              <a:gdLst>
                <a:gd name="T0" fmla="*/ 149 w 249"/>
                <a:gd name="T1" fmla="*/ 215 h 215"/>
                <a:gd name="T2" fmla="*/ 149 w 249"/>
                <a:gd name="T3" fmla="*/ 155 h 215"/>
                <a:gd name="T4" fmla="*/ 97 w 249"/>
                <a:gd name="T5" fmla="*/ 103 h 215"/>
                <a:gd name="T6" fmla="*/ 9 w 249"/>
                <a:gd name="T7" fmla="*/ 103 h 215"/>
                <a:gd name="T8" fmla="*/ 0 w 249"/>
                <a:gd name="T9" fmla="*/ 103 h 215"/>
                <a:gd name="T10" fmla="*/ 0 w 249"/>
                <a:gd name="T11" fmla="*/ 1 h 215"/>
                <a:gd name="T12" fmla="*/ 6 w 249"/>
                <a:gd name="T13" fmla="*/ 1 h 215"/>
                <a:gd name="T14" fmla="*/ 115 w 249"/>
                <a:gd name="T15" fmla="*/ 1 h 215"/>
                <a:gd name="T16" fmla="*/ 242 w 249"/>
                <a:gd name="T17" fmla="*/ 90 h 215"/>
                <a:gd name="T18" fmla="*/ 248 w 249"/>
                <a:gd name="T19" fmla="*/ 125 h 215"/>
                <a:gd name="T20" fmla="*/ 248 w 249"/>
                <a:gd name="T21" fmla="*/ 207 h 215"/>
                <a:gd name="T22" fmla="*/ 248 w 249"/>
                <a:gd name="T23" fmla="*/ 215 h 215"/>
                <a:gd name="T24" fmla="*/ 149 w 249"/>
                <a:gd name="T25" fmla="*/ 21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9" h="215">
                  <a:moveTo>
                    <a:pt x="149" y="215"/>
                  </a:moveTo>
                  <a:cubicBezTo>
                    <a:pt x="149" y="195"/>
                    <a:pt x="149" y="175"/>
                    <a:pt x="149" y="155"/>
                  </a:cubicBezTo>
                  <a:cubicBezTo>
                    <a:pt x="149" y="124"/>
                    <a:pt x="128" y="103"/>
                    <a:pt x="97" y="103"/>
                  </a:cubicBezTo>
                  <a:cubicBezTo>
                    <a:pt x="68" y="103"/>
                    <a:pt x="38" y="103"/>
                    <a:pt x="9" y="103"/>
                  </a:cubicBezTo>
                  <a:cubicBezTo>
                    <a:pt x="6" y="103"/>
                    <a:pt x="3" y="103"/>
                    <a:pt x="0" y="103"/>
                  </a:cubicBezTo>
                  <a:cubicBezTo>
                    <a:pt x="0" y="69"/>
                    <a:pt x="0" y="35"/>
                    <a:pt x="0" y="1"/>
                  </a:cubicBezTo>
                  <a:cubicBezTo>
                    <a:pt x="2" y="1"/>
                    <a:pt x="4" y="1"/>
                    <a:pt x="6" y="1"/>
                  </a:cubicBezTo>
                  <a:cubicBezTo>
                    <a:pt x="43" y="1"/>
                    <a:pt x="79" y="0"/>
                    <a:pt x="115" y="1"/>
                  </a:cubicBezTo>
                  <a:cubicBezTo>
                    <a:pt x="173" y="1"/>
                    <a:pt x="224" y="38"/>
                    <a:pt x="242" y="90"/>
                  </a:cubicBezTo>
                  <a:cubicBezTo>
                    <a:pt x="246" y="101"/>
                    <a:pt x="248" y="113"/>
                    <a:pt x="248" y="125"/>
                  </a:cubicBezTo>
                  <a:cubicBezTo>
                    <a:pt x="249" y="152"/>
                    <a:pt x="248" y="179"/>
                    <a:pt x="248" y="207"/>
                  </a:cubicBezTo>
                  <a:cubicBezTo>
                    <a:pt x="248" y="209"/>
                    <a:pt x="248" y="211"/>
                    <a:pt x="248" y="215"/>
                  </a:cubicBezTo>
                  <a:cubicBezTo>
                    <a:pt x="215" y="215"/>
                    <a:pt x="182" y="215"/>
                    <a:pt x="149" y="2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0">
              <a:extLst>
                <a:ext uri="{FF2B5EF4-FFF2-40B4-BE49-F238E27FC236}">
                  <a16:creationId xmlns:a16="http://schemas.microsoft.com/office/drawing/2014/main" id="{280CF0A5-78E5-4B74-9642-29DF3686395A}"/>
                </a:ext>
              </a:extLst>
            </p:cNvPr>
            <p:cNvSpPr>
              <a:spLocks/>
            </p:cNvSpPr>
            <p:nvPr/>
          </p:nvSpPr>
          <p:spPr bwMode="auto">
            <a:xfrm>
              <a:off x="6828226" y="5160010"/>
              <a:ext cx="414338" cy="501650"/>
            </a:xfrm>
            <a:custGeom>
              <a:avLst/>
              <a:gdLst>
                <a:gd name="T0" fmla="*/ 2 w 110"/>
                <a:gd name="T1" fmla="*/ 64 h 133"/>
                <a:gd name="T2" fmla="*/ 2 w 110"/>
                <a:gd name="T3" fmla="*/ 8 h 133"/>
                <a:gd name="T4" fmla="*/ 10 w 110"/>
                <a:gd name="T5" fmla="*/ 0 h 133"/>
                <a:gd name="T6" fmla="*/ 60 w 110"/>
                <a:gd name="T7" fmla="*/ 6 h 133"/>
                <a:gd name="T8" fmla="*/ 108 w 110"/>
                <a:gd name="T9" fmla="*/ 72 h 133"/>
                <a:gd name="T10" fmla="*/ 65 w 110"/>
                <a:gd name="T11" fmla="*/ 128 h 133"/>
                <a:gd name="T12" fmla="*/ 17 w 110"/>
                <a:gd name="T13" fmla="*/ 131 h 133"/>
                <a:gd name="T14" fmla="*/ 2 w 110"/>
                <a:gd name="T15" fmla="*/ 114 h 133"/>
                <a:gd name="T16" fmla="*/ 2 w 110"/>
                <a:gd name="T17" fmla="*/ 6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33">
                  <a:moveTo>
                    <a:pt x="2" y="64"/>
                  </a:moveTo>
                  <a:cubicBezTo>
                    <a:pt x="2" y="46"/>
                    <a:pt x="3" y="27"/>
                    <a:pt x="2" y="8"/>
                  </a:cubicBezTo>
                  <a:cubicBezTo>
                    <a:pt x="2" y="2"/>
                    <a:pt x="4" y="0"/>
                    <a:pt x="10" y="0"/>
                  </a:cubicBezTo>
                  <a:cubicBezTo>
                    <a:pt x="27" y="2"/>
                    <a:pt x="44" y="2"/>
                    <a:pt x="60" y="6"/>
                  </a:cubicBezTo>
                  <a:cubicBezTo>
                    <a:pt x="95" y="15"/>
                    <a:pt x="110" y="37"/>
                    <a:pt x="108" y="72"/>
                  </a:cubicBezTo>
                  <a:cubicBezTo>
                    <a:pt x="107" y="101"/>
                    <a:pt x="93" y="119"/>
                    <a:pt x="65" y="128"/>
                  </a:cubicBezTo>
                  <a:cubicBezTo>
                    <a:pt x="49" y="133"/>
                    <a:pt x="33" y="133"/>
                    <a:pt x="17" y="131"/>
                  </a:cubicBezTo>
                  <a:cubicBezTo>
                    <a:pt x="0" y="128"/>
                    <a:pt x="2" y="131"/>
                    <a:pt x="2" y="114"/>
                  </a:cubicBezTo>
                  <a:cubicBezTo>
                    <a:pt x="2" y="97"/>
                    <a:pt x="2" y="81"/>
                    <a:pt x="2" y="6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1">
              <a:extLst>
                <a:ext uri="{FF2B5EF4-FFF2-40B4-BE49-F238E27FC236}">
                  <a16:creationId xmlns:a16="http://schemas.microsoft.com/office/drawing/2014/main" id="{2CED00E0-3AD4-4BC8-B260-2C1A2DF4D515}"/>
                </a:ext>
              </a:extLst>
            </p:cNvPr>
            <p:cNvSpPr>
              <a:spLocks/>
            </p:cNvSpPr>
            <p:nvPr/>
          </p:nvSpPr>
          <p:spPr bwMode="auto">
            <a:xfrm>
              <a:off x="8174426" y="5160010"/>
              <a:ext cx="411163" cy="493713"/>
            </a:xfrm>
            <a:custGeom>
              <a:avLst/>
              <a:gdLst>
                <a:gd name="T0" fmla="*/ 0 w 109"/>
                <a:gd name="T1" fmla="*/ 65 h 131"/>
                <a:gd name="T2" fmla="*/ 0 w 109"/>
                <a:gd name="T3" fmla="*/ 9 h 131"/>
                <a:gd name="T4" fmla="*/ 9 w 109"/>
                <a:gd name="T5" fmla="*/ 0 h 131"/>
                <a:gd name="T6" fmla="*/ 67 w 109"/>
                <a:gd name="T7" fmla="*/ 9 h 131"/>
                <a:gd name="T8" fmla="*/ 105 w 109"/>
                <a:gd name="T9" fmla="*/ 76 h 131"/>
                <a:gd name="T10" fmla="*/ 55 w 109"/>
                <a:gd name="T11" fmla="*/ 129 h 131"/>
                <a:gd name="T12" fmla="*/ 9 w 109"/>
                <a:gd name="T13" fmla="*/ 130 h 131"/>
                <a:gd name="T14" fmla="*/ 0 w 109"/>
                <a:gd name="T15" fmla="*/ 119 h 131"/>
                <a:gd name="T16" fmla="*/ 0 w 109"/>
                <a:gd name="T17"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31">
                  <a:moveTo>
                    <a:pt x="0" y="65"/>
                  </a:moveTo>
                  <a:cubicBezTo>
                    <a:pt x="0" y="46"/>
                    <a:pt x="0" y="27"/>
                    <a:pt x="0" y="9"/>
                  </a:cubicBezTo>
                  <a:cubicBezTo>
                    <a:pt x="0" y="2"/>
                    <a:pt x="2" y="0"/>
                    <a:pt x="9" y="0"/>
                  </a:cubicBezTo>
                  <a:cubicBezTo>
                    <a:pt x="28" y="0"/>
                    <a:pt x="48" y="1"/>
                    <a:pt x="67" y="9"/>
                  </a:cubicBezTo>
                  <a:cubicBezTo>
                    <a:pt x="96" y="20"/>
                    <a:pt x="109" y="43"/>
                    <a:pt x="105" y="76"/>
                  </a:cubicBezTo>
                  <a:cubicBezTo>
                    <a:pt x="102" y="105"/>
                    <a:pt x="85" y="125"/>
                    <a:pt x="55" y="129"/>
                  </a:cubicBezTo>
                  <a:cubicBezTo>
                    <a:pt x="40" y="131"/>
                    <a:pt x="25" y="130"/>
                    <a:pt x="9" y="130"/>
                  </a:cubicBezTo>
                  <a:cubicBezTo>
                    <a:pt x="2" y="130"/>
                    <a:pt x="0" y="127"/>
                    <a:pt x="0" y="119"/>
                  </a:cubicBezTo>
                  <a:cubicBezTo>
                    <a:pt x="0" y="101"/>
                    <a:pt x="0" y="83"/>
                    <a:pt x="0" y="6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2">
              <a:extLst>
                <a:ext uri="{FF2B5EF4-FFF2-40B4-BE49-F238E27FC236}">
                  <a16:creationId xmlns:a16="http://schemas.microsoft.com/office/drawing/2014/main" id="{A093814B-0E35-4BD3-8C46-62F0D92FE1F1}"/>
                </a:ext>
              </a:extLst>
            </p:cNvPr>
            <p:cNvSpPr>
              <a:spLocks/>
            </p:cNvSpPr>
            <p:nvPr/>
          </p:nvSpPr>
          <p:spPr bwMode="auto">
            <a:xfrm>
              <a:off x="7566414" y="5212397"/>
              <a:ext cx="215900" cy="274638"/>
            </a:xfrm>
            <a:custGeom>
              <a:avLst/>
              <a:gdLst>
                <a:gd name="T0" fmla="*/ 27 w 57"/>
                <a:gd name="T1" fmla="*/ 0 h 73"/>
                <a:gd name="T2" fmla="*/ 57 w 57"/>
                <a:gd name="T3" fmla="*/ 73 h 73"/>
                <a:gd name="T4" fmla="*/ 0 w 57"/>
                <a:gd name="T5" fmla="*/ 73 h 73"/>
                <a:gd name="T6" fmla="*/ 27 w 57"/>
                <a:gd name="T7" fmla="*/ 0 h 73"/>
              </a:gdLst>
              <a:ahLst/>
              <a:cxnLst>
                <a:cxn ang="0">
                  <a:pos x="T0" y="T1"/>
                </a:cxn>
                <a:cxn ang="0">
                  <a:pos x="T2" y="T3"/>
                </a:cxn>
                <a:cxn ang="0">
                  <a:pos x="T4" y="T5"/>
                </a:cxn>
                <a:cxn ang="0">
                  <a:pos x="T6" y="T7"/>
                </a:cxn>
              </a:cxnLst>
              <a:rect l="0" t="0" r="r" b="b"/>
              <a:pathLst>
                <a:path w="57" h="73">
                  <a:moveTo>
                    <a:pt x="27" y="0"/>
                  </a:moveTo>
                  <a:cubicBezTo>
                    <a:pt x="37" y="26"/>
                    <a:pt x="47" y="49"/>
                    <a:pt x="57" y="73"/>
                  </a:cubicBezTo>
                  <a:cubicBezTo>
                    <a:pt x="37" y="73"/>
                    <a:pt x="19" y="73"/>
                    <a:pt x="0" y="73"/>
                  </a:cubicBezTo>
                  <a:cubicBezTo>
                    <a:pt x="9" y="49"/>
                    <a:pt x="18" y="26"/>
                    <a:pt x="2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746871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557184" y="491836"/>
            <a:ext cx="4810269" cy="763600"/>
          </a:xfrm>
          <a:prstGeom prst="rect">
            <a:avLst/>
          </a:prstGeom>
        </p:spPr>
        <p:txBody>
          <a:bodyPr spcFirstLastPara="1" vert="horz" wrap="square" lIns="121900" tIns="121900" rIns="121900" bIns="121900"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b="1" dirty="0">
                <a:solidFill>
                  <a:srgbClr val="2667FF"/>
                </a:solidFill>
              </a:rPr>
              <a:t>RESOURCES</a:t>
            </a:r>
          </a:p>
        </p:txBody>
      </p:sp>
      <p:grpSp>
        <p:nvGrpSpPr>
          <p:cNvPr id="952" name="Grupo 951">
            <a:extLst>
              <a:ext uri="{FF2B5EF4-FFF2-40B4-BE49-F238E27FC236}">
                <a16:creationId xmlns:a16="http://schemas.microsoft.com/office/drawing/2014/main" id="{33C740D8-42F2-4235-86B1-C169FC1474E1}"/>
              </a:ext>
            </a:extLst>
          </p:cNvPr>
          <p:cNvGrpSpPr/>
          <p:nvPr/>
        </p:nvGrpSpPr>
        <p:grpSpPr>
          <a:xfrm>
            <a:off x="445376" y="1503171"/>
            <a:ext cx="5953100" cy="5036546"/>
            <a:chOff x="395288" y="1389062"/>
            <a:chExt cx="6289675" cy="5321301"/>
          </a:xfrm>
        </p:grpSpPr>
        <p:sp>
          <p:nvSpPr>
            <p:cNvPr id="6" name="Freeform 4">
              <a:extLst>
                <a:ext uri="{FF2B5EF4-FFF2-40B4-BE49-F238E27FC236}">
                  <a16:creationId xmlns:a16="http://schemas.microsoft.com/office/drawing/2014/main" id="{C36531D8-FC8B-4332-8CBA-15EE84C0E7F2}"/>
                </a:ext>
              </a:extLst>
            </p:cNvPr>
            <p:cNvSpPr>
              <a:spLocks noEditPoints="1"/>
            </p:cNvSpPr>
            <p:nvPr/>
          </p:nvSpPr>
          <p:spPr bwMode="auto">
            <a:xfrm>
              <a:off x="3038475" y="5659438"/>
              <a:ext cx="1130300" cy="906463"/>
            </a:xfrm>
            <a:custGeom>
              <a:avLst/>
              <a:gdLst>
                <a:gd name="T0" fmla="*/ 0 w 583"/>
                <a:gd name="T1" fmla="*/ 0 h 467"/>
                <a:gd name="T2" fmla="*/ 583 w 583"/>
                <a:gd name="T3" fmla="*/ 0 h 467"/>
                <a:gd name="T4" fmla="*/ 583 w 583"/>
                <a:gd name="T5" fmla="*/ 19 h 467"/>
                <a:gd name="T6" fmla="*/ 583 w 583"/>
                <a:gd name="T7" fmla="*/ 383 h 467"/>
                <a:gd name="T8" fmla="*/ 500 w 583"/>
                <a:gd name="T9" fmla="*/ 467 h 467"/>
                <a:gd name="T10" fmla="*/ 104 w 583"/>
                <a:gd name="T11" fmla="*/ 467 h 467"/>
                <a:gd name="T12" fmla="*/ 0 w 583"/>
                <a:gd name="T13" fmla="*/ 363 h 467"/>
                <a:gd name="T14" fmla="*/ 0 w 583"/>
                <a:gd name="T15" fmla="*/ 22 h 467"/>
                <a:gd name="T16" fmla="*/ 0 w 583"/>
                <a:gd name="T17" fmla="*/ 0 h 467"/>
                <a:gd name="T18" fmla="*/ 291 w 583"/>
                <a:gd name="T19" fmla="*/ 349 h 467"/>
                <a:gd name="T20" fmla="*/ 259 w 583"/>
                <a:gd name="T21" fmla="*/ 384 h 467"/>
                <a:gd name="T22" fmla="*/ 292 w 583"/>
                <a:gd name="T23" fmla="*/ 415 h 467"/>
                <a:gd name="T24" fmla="*/ 324 w 583"/>
                <a:gd name="T25" fmla="*/ 382 h 467"/>
                <a:gd name="T26" fmla="*/ 291 w 583"/>
                <a:gd name="T27" fmla="*/ 34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3" h="467">
                  <a:moveTo>
                    <a:pt x="0" y="0"/>
                  </a:moveTo>
                  <a:cubicBezTo>
                    <a:pt x="196" y="0"/>
                    <a:pt x="388" y="0"/>
                    <a:pt x="583" y="0"/>
                  </a:cubicBezTo>
                  <a:cubicBezTo>
                    <a:pt x="583" y="7"/>
                    <a:pt x="583" y="13"/>
                    <a:pt x="583" y="19"/>
                  </a:cubicBezTo>
                  <a:cubicBezTo>
                    <a:pt x="583" y="141"/>
                    <a:pt x="583" y="262"/>
                    <a:pt x="583" y="383"/>
                  </a:cubicBezTo>
                  <a:cubicBezTo>
                    <a:pt x="583" y="439"/>
                    <a:pt x="555" y="467"/>
                    <a:pt x="500" y="467"/>
                  </a:cubicBezTo>
                  <a:cubicBezTo>
                    <a:pt x="368" y="467"/>
                    <a:pt x="236" y="467"/>
                    <a:pt x="104" y="467"/>
                  </a:cubicBezTo>
                  <a:cubicBezTo>
                    <a:pt x="41" y="467"/>
                    <a:pt x="0" y="427"/>
                    <a:pt x="0" y="363"/>
                  </a:cubicBezTo>
                  <a:cubicBezTo>
                    <a:pt x="0" y="249"/>
                    <a:pt x="0" y="136"/>
                    <a:pt x="0" y="22"/>
                  </a:cubicBezTo>
                  <a:cubicBezTo>
                    <a:pt x="0" y="15"/>
                    <a:pt x="0" y="9"/>
                    <a:pt x="0" y="0"/>
                  </a:cubicBezTo>
                  <a:close/>
                  <a:moveTo>
                    <a:pt x="291" y="349"/>
                  </a:moveTo>
                  <a:cubicBezTo>
                    <a:pt x="273" y="350"/>
                    <a:pt x="259" y="365"/>
                    <a:pt x="259" y="384"/>
                  </a:cubicBezTo>
                  <a:cubicBezTo>
                    <a:pt x="260" y="402"/>
                    <a:pt x="274" y="415"/>
                    <a:pt x="292" y="415"/>
                  </a:cubicBezTo>
                  <a:cubicBezTo>
                    <a:pt x="309" y="415"/>
                    <a:pt x="325" y="400"/>
                    <a:pt x="324" y="382"/>
                  </a:cubicBezTo>
                  <a:cubicBezTo>
                    <a:pt x="324" y="364"/>
                    <a:pt x="308" y="349"/>
                    <a:pt x="291" y="34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5">
              <a:extLst>
                <a:ext uri="{FF2B5EF4-FFF2-40B4-BE49-F238E27FC236}">
                  <a16:creationId xmlns:a16="http://schemas.microsoft.com/office/drawing/2014/main" id="{B26F1580-BE44-46FB-A896-ACDD8C6F4789}"/>
                </a:ext>
              </a:extLst>
            </p:cNvPr>
            <p:cNvSpPr>
              <a:spLocks/>
            </p:cNvSpPr>
            <p:nvPr/>
          </p:nvSpPr>
          <p:spPr bwMode="auto">
            <a:xfrm>
              <a:off x="5438775" y="5561013"/>
              <a:ext cx="1012825" cy="862013"/>
            </a:xfrm>
            <a:custGeom>
              <a:avLst/>
              <a:gdLst>
                <a:gd name="T0" fmla="*/ 0 w 522"/>
                <a:gd name="T1" fmla="*/ 0 h 445"/>
                <a:gd name="T2" fmla="*/ 522 w 522"/>
                <a:gd name="T3" fmla="*/ 0 h 445"/>
                <a:gd name="T4" fmla="*/ 522 w 522"/>
                <a:gd name="T5" fmla="*/ 445 h 445"/>
                <a:gd name="T6" fmla="*/ 0 w 522"/>
                <a:gd name="T7" fmla="*/ 445 h 445"/>
                <a:gd name="T8" fmla="*/ 0 w 522"/>
                <a:gd name="T9" fmla="*/ 0 h 445"/>
              </a:gdLst>
              <a:ahLst/>
              <a:cxnLst>
                <a:cxn ang="0">
                  <a:pos x="T0" y="T1"/>
                </a:cxn>
                <a:cxn ang="0">
                  <a:pos x="T2" y="T3"/>
                </a:cxn>
                <a:cxn ang="0">
                  <a:pos x="T4" y="T5"/>
                </a:cxn>
                <a:cxn ang="0">
                  <a:pos x="T6" y="T7"/>
                </a:cxn>
                <a:cxn ang="0">
                  <a:pos x="T8" y="T9"/>
                </a:cxn>
              </a:cxnLst>
              <a:rect l="0" t="0" r="r" b="b"/>
              <a:pathLst>
                <a:path w="522" h="445">
                  <a:moveTo>
                    <a:pt x="0" y="0"/>
                  </a:moveTo>
                  <a:cubicBezTo>
                    <a:pt x="174" y="0"/>
                    <a:pt x="347" y="0"/>
                    <a:pt x="522" y="0"/>
                  </a:cubicBezTo>
                  <a:cubicBezTo>
                    <a:pt x="522" y="148"/>
                    <a:pt x="522" y="296"/>
                    <a:pt x="522" y="445"/>
                  </a:cubicBezTo>
                  <a:cubicBezTo>
                    <a:pt x="348" y="445"/>
                    <a:pt x="175" y="445"/>
                    <a:pt x="0" y="445"/>
                  </a:cubicBezTo>
                  <a:cubicBezTo>
                    <a:pt x="0" y="298"/>
                    <a:pt x="0" y="150"/>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6">
              <a:extLst>
                <a:ext uri="{FF2B5EF4-FFF2-40B4-BE49-F238E27FC236}">
                  <a16:creationId xmlns:a16="http://schemas.microsoft.com/office/drawing/2014/main" id="{BE93D27A-85E6-4A43-9BA8-62163B55BFF8}"/>
                </a:ext>
              </a:extLst>
            </p:cNvPr>
            <p:cNvSpPr>
              <a:spLocks/>
            </p:cNvSpPr>
            <p:nvPr/>
          </p:nvSpPr>
          <p:spPr bwMode="auto">
            <a:xfrm>
              <a:off x="722313" y="1389062"/>
              <a:ext cx="1106487" cy="636588"/>
            </a:xfrm>
            <a:custGeom>
              <a:avLst/>
              <a:gdLst>
                <a:gd name="T0" fmla="*/ 571 w 571"/>
                <a:gd name="T1" fmla="*/ 258 h 329"/>
                <a:gd name="T2" fmla="*/ 0 w 571"/>
                <a:gd name="T3" fmla="*/ 271 h 329"/>
                <a:gd name="T4" fmla="*/ 45 w 571"/>
                <a:gd name="T5" fmla="*/ 127 h 329"/>
                <a:gd name="T6" fmla="*/ 60 w 571"/>
                <a:gd name="T7" fmla="*/ 75 h 329"/>
                <a:gd name="T8" fmla="*/ 169 w 571"/>
                <a:gd name="T9" fmla="*/ 43 h 329"/>
                <a:gd name="T10" fmla="*/ 252 w 571"/>
                <a:gd name="T11" fmla="*/ 92 h 329"/>
                <a:gd name="T12" fmla="*/ 404 w 571"/>
                <a:gd name="T13" fmla="*/ 56 h 329"/>
                <a:gd name="T14" fmla="*/ 459 w 571"/>
                <a:gd name="T15" fmla="*/ 25 h 329"/>
                <a:gd name="T16" fmla="*/ 511 w 571"/>
                <a:gd name="T17" fmla="*/ 51 h 329"/>
                <a:gd name="T18" fmla="*/ 571 w 571"/>
                <a:gd name="T19" fmla="*/ 25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1" h="329">
                  <a:moveTo>
                    <a:pt x="571" y="258"/>
                  </a:moveTo>
                  <a:cubicBezTo>
                    <a:pt x="381" y="329"/>
                    <a:pt x="192" y="316"/>
                    <a:pt x="0" y="271"/>
                  </a:cubicBezTo>
                  <a:cubicBezTo>
                    <a:pt x="15" y="222"/>
                    <a:pt x="30" y="174"/>
                    <a:pt x="45" y="127"/>
                  </a:cubicBezTo>
                  <a:cubicBezTo>
                    <a:pt x="50" y="109"/>
                    <a:pt x="55" y="92"/>
                    <a:pt x="60" y="75"/>
                  </a:cubicBezTo>
                  <a:cubicBezTo>
                    <a:pt x="76" y="14"/>
                    <a:pt x="122" y="0"/>
                    <a:pt x="169" y="43"/>
                  </a:cubicBezTo>
                  <a:cubicBezTo>
                    <a:pt x="193" y="65"/>
                    <a:pt x="219" y="84"/>
                    <a:pt x="252" y="92"/>
                  </a:cubicBezTo>
                  <a:cubicBezTo>
                    <a:pt x="309" y="105"/>
                    <a:pt x="358" y="90"/>
                    <a:pt x="404" y="56"/>
                  </a:cubicBezTo>
                  <a:cubicBezTo>
                    <a:pt x="421" y="43"/>
                    <a:pt x="440" y="32"/>
                    <a:pt x="459" y="25"/>
                  </a:cubicBezTo>
                  <a:cubicBezTo>
                    <a:pt x="483" y="15"/>
                    <a:pt x="504" y="26"/>
                    <a:pt x="511" y="51"/>
                  </a:cubicBezTo>
                  <a:cubicBezTo>
                    <a:pt x="531" y="119"/>
                    <a:pt x="550" y="187"/>
                    <a:pt x="571" y="25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7">
              <a:extLst>
                <a:ext uri="{FF2B5EF4-FFF2-40B4-BE49-F238E27FC236}">
                  <a16:creationId xmlns:a16="http://schemas.microsoft.com/office/drawing/2014/main" id="{C981DAB3-6549-4E47-81B9-2116772A7E07}"/>
                </a:ext>
              </a:extLst>
            </p:cNvPr>
            <p:cNvSpPr>
              <a:spLocks/>
            </p:cNvSpPr>
            <p:nvPr/>
          </p:nvSpPr>
          <p:spPr bwMode="auto">
            <a:xfrm>
              <a:off x="5594350" y="3584575"/>
              <a:ext cx="712787" cy="625475"/>
            </a:xfrm>
            <a:custGeom>
              <a:avLst/>
              <a:gdLst>
                <a:gd name="T0" fmla="*/ 368 w 368"/>
                <a:gd name="T1" fmla="*/ 323 h 323"/>
                <a:gd name="T2" fmla="*/ 0 w 368"/>
                <a:gd name="T3" fmla="*/ 323 h 323"/>
                <a:gd name="T4" fmla="*/ 0 w 368"/>
                <a:gd name="T5" fmla="*/ 0 h 323"/>
                <a:gd name="T6" fmla="*/ 368 w 368"/>
                <a:gd name="T7" fmla="*/ 0 h 323"/>
                <a:gd name="T8" fmla="*/ 368 w 368"/>
                <a:gd name="T9" fmla="*/ 323 h 323"/>
              </a:gdLst>
              <a:ahLst/>
              <a:cxnLst>
                <a:cxn ang="0">
                  <a:pos x="T0" y="T1"/>
                </a:cxn>
                <a:cxn ang="0">
                  <a:pos x="T2" y="T3"/>
                </a:cxn>
                <a:cxn ang="0">
                  <a:pos x="T4" y="T5"/>
                </a:cxn>
                <a:cxn ang="0">
                  <a:pos x="T6" y="T7"/>
                </a:cxn>
                <a:cxn ang="0">
                  <a:pos x="T8" y="T9"/>
                </a:cxn>
              </a:cxnLst>
              <a:rect l="0" t="0" r="r" b="b"/>
              <a:pathLst>
                <a:path w="368" h="323">
                  <a:moveTo>
                    <a:pt x="368" y="323"/>
                  </a:moveTo>
                  <a:cubicBezTo>
                    <a:pt x="245" y="323"/>
                    <a:pt x="123" y="323"/>
                    <a:pt x="0" y="323"/>
                  </a:cubicBezTo>
                  <a:cubicBezTo>
                    <a:pt x="0" y="215"/>
                    <a:pt x="0" y="108"/>
                    <a:pt x="0" y="0"/>
                  </a:cubicBezTo>
                  <a:cubicBezTo>
                    <a:pt x="122" y="0"/>
                    <a:pt x="244" y="0"/>
                    <a:pt x="368" y="0"/>
                  </a:cubicBezTo>
                  <a:cubicBezTo>
                    <a:pt x="368" y="106"/>
                    <a:pt x="368" y="213"/>
                    <a:pt x="368" y="32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8">
              <a:extLst>
                <a:ext uri="{FF2B5EF4-FFF2-40B4-BE49-F238E27FC236}">
                  <a16:creationId xmlns:a16="http://schemas.microsoft.com/office/drawing/2014/main" id="{F4FAF696-F67B-4C18-BC05-C719327BF9AF}"/>
                </a:ext>
              </a:extLst>
            </p:cNvPr>
            <p:cNvSpPr>
              <a:spLocks noEditPoints="1"/>
            </p:cNvSpPr>
            <p:nvPr/>
          </p:nvSpPr>
          <p:spPr bwMode="auto">
            <a:xfrm>
              <a:off x="1422400" y="5075238"/>
              <a:ext cx="546100" cy="1601788"/>
            </a:xfrm>
            <a:custGeom>
              <a:avLst/>
              <a:gdLst>
                <a:gd name="T0" fmla="*/ 0 w 282"/>
                <a:gd name="T1" fmla="*/ 439 h 827"/>
                <a:gd name="T2" fmla="*/ 66 w 282"/>
                <a:gd name="T3" fmla="*/ 86 h 827"/>
                <a:gd name="T4" fmla="*/ 92 w 282"/>
                <a:gd name="T5" fmla="*/ 39 h 827"/>
                <a:gd name="T6" fmla="*/ 196 w 282"/>
                <a:gd name="T7" fmla="*/ 43 h 827"/>
                <a:gd name="T8" fmla="*/ 239 w 282"/>
                <a:gd name="T9" fmla="*/ 179 h 827"/>
                <a:gd name="T10" fmla="*/ 275 w 282"/>
                <a:gd name="T11" fmla="*/ 383 h 827"/>
                <a:gd name="T12" fmla="*/ 264 w 282"/>
                <a:gd name="T13" fmla="*/ 518 h 827"/>
                <a:gd name="T14" fmla="*/ 166 w 282"/>
                <a:gd name="T15" fmla="*/ 748 h 827"/>
                <a:gd name="T16" fmla="*/ 136 w 282"/>
                <a:gd name="T17" fmla="*/ 795 h 827"/>
                <a:gd name="T18" fmla="*/ 66 w 282"/>
                <a:gd name="T19" fmla="*/ 790 h 827"/>
                <a:gd name="T20" fmla="*/ 16 w 282"/>
                <a:gd name="T21" fmla="*/ 615 h 827"/>
                <a:gd name="T22" fmla="*/ 0 w 282"/>
                <a:gd name="T23" fmla="*/ 439 h 827"/>
                <a:gd name="T24" fmla="*/ 136 w 282"/>
                <a:gd name="T25" fmla="*/ 526 h 827"/>
                <a:gd name="T26" fmla="*/ 136 w 282"/>
                <a:gd name="T27" fmla="*/ 474 h 827"/>
                <a:gd name="T28" fmla="*/ 169 w 282"/>
                <a:gd name="T29" fmla="*/ 473 h 827"/>
                <a:gd name="T30" fmla="*/ 181 w 282"/>
                <a:gd name="T31" fmla="*/ 467 h 827"/>
                <a:gd name="T32" fmla="*/ 179 w 282"/>
                <a:gd name="T33" fmla="*/ 460 h 827"/>
                <a:gd name="T34" fmla="*/ 167 w 282"/>
                <a:gd name="T35" fmla="*/ 458 h 827"/>
                <a:gd name="T36" fmla="*/ 135 w 282"/>
                <a:gd name="T37" fmla="*/ 466 h 827"/>
                <a:gd name="T38" fmla="*/ 142 w 282"/>
                <a:gd name="T39" fmla="*/ 414 h 827"/>
                <a:gd name="T40" fmla="*/ 172 w 282"/>
                <a:gd name="T41" fmla="*/ 413 h 827"/>
                <a:gd name="T42" fmla="*/ 185 w 282"/>
                <a:gd name="T43" fmla="*/ 408 h 827"/>
                <a:gd name="T44" fmla="*/ 183 w 282"/>
                <a:gd name="T45" fmla="*/ 399 h 827"/>
                <a:gd name="T46" fmla="*/ 170 w 282"/>
                <a:gd name="T47" fmla="*/ 400 h 827"/>
                <a:gd name="T48" fmla="*/ 145 w 282"/>
                <a:gd name="T49" fmla="*/ 404 h 827"/>
                <a:gd name="T50" fmla="*/ 176 w 282"/>
                <a:gd name="T51" fmla="*/ 346 h 827"/>
                <a:gd name="T52" fmla="*/ 219 w 282"/>
                <a:gd name="T53" fmla="*/ 274 h 827"/>
                <a:gd name="T54" fmla="*/ 199 w 282"/>
                <a:gd name="T55" fmla="*/ 99 h 827"/>
                <a:gd name="T56" fmla="*/ 138 w 282"/>
                <a:gd name="T57" fmla="*/ 49 h 827"/>
                <a:gd name="T58" fmla="*/ 79 w 282"/>
                <a:gd name="T59" fmla="*/ 103 h 827"/>
                <a:gd name="T60" fmla="*/ 75 w 282"/>
                <a:gd name="T61" fmla="*/ 115 h 827"/>
                <a:gd name="T62" fmla="*/ 56 w 282"/>
                <a:gd name="T63" fmla="*/ 211 h 827"/>
                <a:gd name="T64" fmla="*/ 93 w 282"/>
                <a:gd name="T65" fmla="*/ 340 h 827"/>
                <a:gd name="T66" fmla="*/ 127 w 282"/>
                <a:gd name="T67" fmla="*/ 396 h 827"/>
                <a:gd name="T68" fmla="*/ 122 w 282"/>
                <a:gd name="T69" fmla="*/ 401 h 827"/>
                <a:gd name="T70" fmla="*/ 102 w 282"/>
                <a:gd name="T71" fmla="*/ 394 h 827"/>
                <a:gd name="T72" fmla="*/ 86 w 282"/>
                <a:gd name="T73" fmla="*/ 392 h 827"/>
                <a:gd name="T74" fmla="*/ 84 w 282"/>
                <a:gd name="T75" fmla="*/ 400 h 827"/>
                <a:gd name="T76" fmla="*/ 98 w 282"/>
                <a:gd name="T77" fmla="*/ 406 h 827"/>
                <a:gd name="T78" fmla="*/ 127 w 282"/>
                <a:gd name="T79" fmla="*/ 442 h 827"/>
                <a:gd name="T80" fmla="*/ 123 w 282"/>
                <a:gd name="T81" fmla="*/ 465 h 827"/>
                <a:gd name="T82" fmla="*/ 82 w 282"/>
                <a:gd name="T83" fmla="*/ 448 h 827"/>
                <a:gd name="T84" fmla="*/ 121 w 282"/>
                <a:gd name="T85" fmla="*/ 479 h 827"/>
                <a:gd name="T86" fmla="*/ 110 w 282"/>
                <a:gd name="T87" fmla="*/ 523 h 827"/>
                <a:gd name="T88" fmla="*/ 81 w 282"/>
                <a:gd name="T89" fmla="*/ 510 h 827"/>
                <a:gd name="T90" fmla="*/ 69 w 282"/>
                <a:gd name="T91" fmla="*/ 507 h 827"/>
                <a:gd name="T92" fmla="*/ 65 w 282"/>
                <a:gd name="T93" fmla="*/ 514 h 827"/>
                <a:gd name="T94" fmla="*/ 76 w 282"/>
                <a:gd name="T95" fmla="*/ 523 h 827"/>
                <a:gd name="T96" fmla="*/ 109 w 282"/>
                <a:gd name="T97" fmla="*/ 534 h 827"/>
                <a:gd name="T98" fmla="*/ 72 w 282"/>
                <a:gd name="T99" fmla="*/ 592 h 827"/>
                <a:gd name="T100" fmla="*/ 121 w 282"/>
                <a:gd name="T101" fmla="*/ 532 h 827"/>
                <a:gd name="T102" fmla="*/ 189 w 282"/>
                <a:gd name="T103" fmla="*/ 596 h 827"/>
                <a:gd name="T104" fmla="*/ 138 w 282"/>
                <a:gd name="T105" fmla="*/ 535 h 827"/>
                <a:gd name="T106" fmla="*/ 169 w 282"/>
                <a:gd name="T107" fmla="*/ 533 h 827"/>
                <a:gd name="T108" fmla="*/ 184 w 282"/>
                <a:gd name="T109" fmla="*/ 528 h 827"/>
                <a:gd name="T110" fmla="*/ 182 w 282"/>
                <a:gd name="T111" fmla="*/ 520 h 827"/>
                <a:gd name="T112" fmla="*/ 168 w 282"/>
                <a:gd name="T113" fmla="*/ 521 h 827"/>
                <a:gd name="T114" fmla="*/ 136 w 282"/>
                <a:gd name="T115" fmla="*/ 52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2" h="827">
                  <a:moveTo>
                    <a:pt x="0" y="439"/>
                  </a:moveTo>
                  <a:cubicBezTo>
                    <a:pt x="0" y="300"/>
                    <a:pt x="19" y="190"/>
                    <a:pt x="66" y="86"/>
                  </a:cubicBezTo>
                  <a:cubicBezTo>
                    <a:pt x="73" y="70"/>
                    <a:pt x="82" y="54"/>
                    <a:pt x="92" y="39"/>
                  </a:cubicBezTo>
                  <a:cubicBezTo>
                    <a:pt x="118" y="0"/>
                    <a:pt x="173" y="2"/>
                    <a:pt x="196" y="43"/>
                  </a:cubicBezTo>
                  <a:cubicBezTo>
                    <a:pt x="221" y="85"/>
                    <a:pt x="231" y="131"/>
                    <a:pt x="239" y="179"/>
                  </a:cubicBezTo>
                  <a:cubicBezTo>
                    <a:pt x="251" y="247"/>
                    <a:pt x="264" y="315"/>
                    <a:pt x="275" y="383"/>
                  </a:cubicBezTo>
                  <a:cubicBezTo>
                    <a:pt x="282" y="428"/>
                    <a:pt x="278" y="474"/>
                    <a:pt x="264" y="518"/>
                  </a:cubicBezTo>
                  <a:cubicBezTo>
                    <a:pt x="239" y="598"/>
                    <a:pt x="210" y="676"/>
                    <a:pt x="166" y="748"/>
                  </a:cubicBezTo>
                  <a:cubicBezTo>
                    <a:pt x="157" y="764"/>
                    <a:pt x="147" y="780"/>
                    <a:pt x="136" y="795"/>
                  </a:cubicBezTo>
                  <a:cubicBezTo>
                    <a:pt x="112" y="827"/>
                    <a:pt x="85" y="825"/>
                    <a:pt x="66" y="790"/>
                  </a:cubicBezTo>
                  <a:cubicBezTo>
                    <a:pt x="36" y="736"/>
                    <a:pt x="23" y="676"/>
                    <a:pt x="16" y="615"/>
                  </a:cubicBezTo>
                  <a:cubicBezTo>
                    <a:pt x="8" y="549"/>
                    <a:pt x="4" y="481"/>
                    <a:pt x="0" y="439"/>
                  </a:cubicBezTo>
                  <a:close/>
                  <a:moveTo>
                    <a:pt x="136" y="526"/>
                  </a:moveTo>
                  <a:cubicBezTo>
                    <a:pt x="136" y="507"/>
                    <a:pt x="136" y="491"/>
                    <a:pt x="136" y="474"/>
                  </a:cubicBezTo>
                  <a:cubicBezTo>
                    <a:pt x="148" y="474"/>
                    <a:pt x="159" y="474"/>
                    <a:pt x="169" y="473"/>
                  </a:cubicBezTo>
                  <a:cubicBezTo>
                    <a:pt x="173" y="473"/>
                    <a:pt x="177" y="470"/>
                    <a:pt x="181" y="467"/>
                  </a:cubicBezTo>
                  <a:cubicBezTo>
                    <a:pt x="181" y="467"/>
                    <a:pt x="180" y="461"/>
                    <a:pt x="179" y="460"/>
                  </a:cubicBezTo>
                  <a:cubicBezTo>
                    <a:pt x="175" y="459"/>
                    <a:pt x="170" y="458"/>
                    <a:pt x="167" y="458"/>
                  </a:cubicBezTo>
                  <a:cubicBezTo>
                    <a:pt x="157" y="460"/>
                    <a:pt x="147" y="463"/>
                    <a:pt x="135" y="466"/>
                  </a:cubicBezTo>
                  <a:cubicBezTo>
                    <a:pt x="138" y="446"/>
                    <a:pt x="140" y="430"/>
                    <a:pt x="142" y="414"/>
                  </a:cubicBezTo>
                  <a:cubicBezTo>
                    <a:pt x="154" y="414"/>
                    <a:pt x="163" y="414"/>
                    <a:pt x="172" y="413"/>
                  </a:cubicBezTo>
                  <a:cubicBezTo>
                    <a:pt x="177" y="413"/>
                    <a:pt x="181" y="410"/>
                    <a:pt x="185" y="408"/>
                  </a:cubicBezTo>
                  <a:cubicBezTo>
                    <a:pt x="186" y="407"/>
                    <a:pt x="185" y="400"/>
                    <a:pt x="183" y="399"/>
                  </a:cubicBezTo>
                  <a:cubicBezTo>
                    <a:pt x="179" y="398"/>
                    <a:pt x="174" y="399"/>
                    <a:pt x="170" y="400"/>
                  </a:cubicBezTo>
                  <a:cubicBezTo>
                    <a:pt x="162" y="401"/>
                    <a:pt x="153" y="403"/>
                    <a:pt x="145" y="404"/>
                  </a:cubicBezTo>
                  <a:cubicBezTo>
                    <a:pt x="142" y="375"/>
                    <a:pt x="159" y="361"/>
                    <a:pt x="176" y="346"/>
                  </a:cubicBezTo>
                  <a:cubicBezTo>
                    <a:pt x="199" y="327"/>
                    <a:pt x="214" y="303"/>
                    <a:pt x="219" y="274"/>
                  </a:cubicBezTo>
                  <a:cubicBezTo>
                    <a:pt x="229" y="214"/>
                    <a:pt x="214" y="156"/>
                    <a:pt x="199" y="99"/>
                  </a:cubicBezTo>
                  <a:cubicBezTo>
                    <a:pt x="191" y="71"/>
                    <a:pt x="171" y="50"/>
                    <a:pt x="138" y="49"/>
                  </a:cubicBezTo>
                  <a:cubicBezTo>
                    <a:pt x="113" y="49"/>
                    <a:pt x="90" y="70"/>
                    <a:pt x="79" y="103"/>
                  </a:cubicBezTo>
                  <a:cubicBezTo>
                    <a:pt x="77" y="107"/>
                    <a:pt x="76" y="111"/>
                    <a:pt x="75" y="115"/>
                  </a:cubicBezTo>
                  <a:cubicBezTo>
                    <a:pt x="68" y="147"/>
                    <a:pt x="61" y="178"/>
                    <a:pt x="56" y="211"/>
                  </a:cubicBezTo>
                  <a:cubicBezTo>
                    <a:pt x="49" y="259"/>
                    <a:pt x="59" y="302"/>
                    <a:pt x="93" y="340"/>
                  </a:cubicBezTo>
                  <a:cubicBezTo>
                    <a:pt x="108" y="356"/>
                    <a:pt x="116" y="377"/>
                    <a:pt x="127" y="396"/>
                  </a:cubicBezTo>
                  <a:cubicBezTo>
                    <a:pt x="125" y="398"/>
                    <a:pt x="123" y="399"/>
                    <a:pt x="122" y="401"/>
                  </a:cubicBezTo>
                  <a:cubicBezTo>
                    <a:pt x="115" y="399"/>
                    <a:pt x="109" y="396"/>
                    <a:pt x="102" y="394"/>
                  </a:cubicBezTo>
                  <a:cubicBezTo>
                    <a:pt x="97" y="393"/>
                    <a:pt x="91" y="392"/>
                    <a:pt x="86" y="392"/>
                  </a:cubicBezTo>
                  <a:cubicBezTo>
                    <a:pt x="85" y="392"/>
                    <a:pt x="83" y="400"/>
                    <a:pt x="84" y="400"/>
                  </a:cubicBezTo>
                  <a:cubicBezTo>
                    <a:pt x="88" y="403"/>
                    <a:pt x="93" y="405"/>
                    <a:pt x="98" y="406"/>
                  </a:cubicBezTo>
                  <a:cubicBezTo>
                    <a:pt x="129" y="410"/>
                    <a:pt x="130" y="412"/>
                    <a:pt x="127" y="442"/>
                  </a:cubicBezTo>
                  <a:cubicBezTo>
                    <a:pt x="126" y="448"/>
                    <a:pt x="125" y="455"/>
                    <a:pt x="123" y="465"/>
                  </a:cubicBezTo>
                  <a:cubicBezTo>
                    <a:pt x="109" y="459"/>
                    <a:pt x="96" y="454"/>
                    <a:pt x="82" y="448"/>
                  </a:cubicBezTo>
                  <a:cubicBezTo>
                    <a:pt x="82" y="479"/>
                    <a:pt x="113" y="462"/>
                    <a:pt x="121" y="479"/>
                  </a:cubicBezTo>
                  <a:cubicBezTo>
                    <a:pt x="118" y="491"/>
                    <a:pt x="114" y="506"/>
                    <a:pt x="110" y="523"/>
                  </a:cubicBezTo>
                  <a:cubicBezTo>
                    <a:pt x="99" y="518"/>
                    <a:pt x="90" y="514"/>
                    <a:pt x="81" y="510"/>
                  </a:cubicBezTo>
                  <a:cubicBezTo>
                    <a:pt x="78" y="509"/>
                    <a:pt x="73" y="507"/>
                    <a:pt x="69" y="507"/>
                  </a:cubicBezTo>
                  <a:cubicBezTo>
                    <a:pt x="68" y="507"/>
                    <a:pt x="65" y="514"/>
                    <a:pt x="65" y="514"/>
                  </a:cubicBezTo>
                  <a:cubicBezTo>
                    <a:pt x="68" y="518"/>
                    <a:pt x="72" y="521"/>
                    <a:pt x="76" y="523"/>
                  </a:cubicBezTo>
                  <a:cubicBezTo>
                    <a:pt x="86" y="527"/>
                    <a:pt x="96" y="530"/>
                    <a:pt x="109" y="534"/>
                  </a:cubicBezTo>
                  <a:cubicBezTo>
                    <a:pt x="96" y="555"/>
                    <a:pt x="84" y="573"/>
                    <a:pt x="72" y="592"/>
                  </a:cubicBezTo>
                  <a:cubicBezTo>
                    <a:pt x="101" y="583"/>
                    <a:pt x="106" y="553"/>
                    <a:pt x="121" y="532"/>
                  </a:cubicBezTo>
                  <a:cubicBezTo>
                    <a:pt x="156" y="591"/>
                    <a:pt x="165" y="599"/>
                    <a:pt x="189" y="596"/>
                  </a:cubicBezTo>
                  <a:cubicBezTo>
                    <a:pt x="165" y="582"/>
                    <a:pt x="145" y="565"/>
                    <a:pt x="138" y="535"/>
                  </a:cubicBezTo>
                  <a:cubicBezTo>
                    <a:pt x="149" y="535"/>
                    <a:pt x="159" y="535"/>
                    <a:pt x="169" y="533"/>
                  </a:cubicBezTo>
                  <a:cubicBezTo>
                    <a:pt x="174" y="533"/>
                    <a:pt x="179" y="530"/>
                    <a:pt x="184" y="528"/>
                  </a:cubicBezTo>
                  <a:cubicBezTo>
                    <a:pt x="185" y="528"/>
                    <a:pt x="183" y="520"/>
                    <a:pt x="182" y="520"/>
                  </a:cubicBezTo>
                  <a:cubicBezTo>
                    <a:pt x="177" y="519"/>
                    <a:pt x="172" y="520"/>
                    <a:pt x="168" y="521"/>
                  </a:cubicBezTo>
                  <a:cubicBezTo>
                    <a:pt x="158" y="522"/>
                    <a:pt x="148" y="524"/>
                    <a:pt x="136" y="52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9">
              <a:extLst>
                <a:ext uri="{FF2B5EF4-FFF2-40B4-BE49-F238E27FC236}">
                  <a16:creationId xmlns:a16="http://schemas.microsoft.com/office/drawing/2014/main" id="{75EF79A3-5B42-4D77-9FAC-2433649F4090}"/>
                </a:ext>
              </a:extLst>
            </p:cNvPr>
            <p:cNvSpPr>
              <a:spLocks noEditPoints="1"/>
            </p:cNvSpPr>
            <p:nvPr/>
          </p:nvSpPr>
          <p:spPr bwMode="auto">
            <a:xfrm>
              <a:off x="617538" y="5070475"/>
              <a:ext cx="554037" cy="1609725"/>
            </a:xfrm>
            <a:custGeom>
              <a:avLst/>
              <a:gdLst>
                <a:gd name="T0" fmla="*/ 286 w 286"/>
                <a:gd name="T1" fmla="*/ 455 h 830"/>
                <a:gd name="T2" fmla="*/ 256 w 286"/>
                <a:gd name="T3" fmla="*/ 688 h 830"/>
                <a:gd name="T4" fmla="*/ 222 w 286"/>
                <a:gd name="T5" fmla="*/ 789 h 830"/>
                <a:gd name="T6" fmla="*/ 152 w 286"/>
                <a:gd name="T7" fmla="*/ 796 h 830"/>
                <a:gd name="T8" fmla="*/ 83 w 286"/>
                <a:gd name="T9" fmla="*/ 680 h 830"/>
                <a:gd name="T10" fmla="*/ 22 w 286"/>
                <a:gd name="T11" fmla="*/ 528 h 830"/>
                <a:gd name="T12" fmla="*/ 10 w 286"/>
                <a:gd name="T13" fmla="*/ 359 h 830"/>
                <a:gd name="T14" fmla="*/ 57 w 286"/>
                <a:gd name="T15" fmla="*/ 102 h 830"/>
                <a:gd name="T16" fmla="*/ 79 w 286"/>
                <a:gd name="T17" fmla="*/ 49 h 830"/>
                <a:gd name="T18" fmla="*/ 188 w 286"/>
                <a:gd name="T19" fmla="*/ 45 h 830"/>
                <a:gd name="T20" fmla="*/ 261 w 286"/>
                <a:gd name="T21" fmla="*/ 234 h 830"/>
                <a:gd name="T22" fmla="*/ 281 w 286"/>
                <a:gd name="T23" fmla="*/ 454 h 830"/>
                <a:gd name="T24" fmla="*/ 286 w 286"/>
                <a:gd name="T25" fmla="*/ 455 h 830"/>
                <a:gd name="T26" fmla="*/ 161 w 286"/>
                <a:gd name="T27" fmla="*/ 477 h 830"/>
                <a:gd name="T28" fmla="*/ 192 w 286"/>
                <a:gd name="T29" fmla="*/ 468 h 830"/>
                <a:gd name="T30" fmla="*/ 204 w 286"/>
                <a:gd name="T31" fmla="*/ 460 h 830"/>
                <a:gd name="T32" fmla="*/ 201 w 286"/>
                <a:gd name="T33" fmla="*/ 453 h 830"/>
                <a:gd name="T34" fmla="*/ 187 w 286"/>
                <a:gd name="T35" fmla="*/ 455 h 830"/>
                <a:gd name="T36" fmla="*/ 161 w 286"/>
                <a:gd name="T37" fmla="*/ 465 h 830"/>
                <a:gd name="T38" fmla="*/ 187 w 286"/>
                <a:gd name="T39" fmla="*/ 408 h 830"/>
                <a:gd name="T40" fmla="*/ 197 w 286"/>
                <a:gd name="T41" fmla="*/ 400 h 830"/>
                <a:gd name="T42" fmla="*/ 195 w 286"/>
                <a:gd name="T43" fmla="*/ 394 h 830"/>
                <a:gd name="T44" fmla="*/ 183 w 286"/>
                <a:gd name="T45" fmla="*/ 393 h 830"/>
                <a:gd name="T46" fmla="*/ 160 w 286"/>
                <a:gd name="T47" fmla="*/ 403 h 830"/>
                <a:gd name="T48" fmla="*/ 154 w 286"/>
                <a:gd name="T49" fmla="*/ 398 h 830"/>
                <a:gd name="T50" fmla="*/ 191 w 286"/>
                <a:gd name="T51" fmla="*/ 338 h 830"/>
                <a:gd name="T52" fmla="*/ 225 w 286"/>
                <a:gd name="T53" fmla="*/ 245 h 830"/>
                <a:gd name="T54" fmla="*/ 207 w 286"/>
                <a:gd name="T55" fmla="*/ 137 h 830"/>
                <a:gd name="T56" fmla="*/ 189 w 286"/>
                <a:gd name="T57" fmla="*/ 85 h 830"/>
                <a:gd name="T58" fmla="*/ 89 w 286"/>
                <a:gd name="T59" fmla="*/ 82 h 830"/>
                <a:gd name="T60" fmla="*/ 73 w 286"/>
                <a:gd name="T61" fmla="*/ 122 h 830"/>
                <a:gd name="T62" fmla="*/ 61 w 286"/>
                <a:gd name="T63" fmla="*/ 193 h 830"/>
                <a:gd name="T64" fmla="*/ 120 w 286"/>
                <a:gd name="T65" fmla="*/ 363 h 830"/>
                <a:gd name="T66" fmla="*/ 136 w 286"/>
                <a:gd name="T67" fmla="*/ 407 h 830"/>
                <a:gd name="T68" fmla="*/ 113 w 286"/>
                <a:gd name="T69" fmla="*/ 403 h 830"/>
                <a:gd name="T70" fmla="*/ 98 w 286"/>
                <a:gd name="T71" fmla="*/ 402 h 830"/>
                <a:gd name="T72" fmla="*/ 97 w 286"/>
                <a:gd name="T73" fmla="*/ 411 h 830"/>
                <a:gd name="T74" fmla="*/ 111 w 286"/>
                <a:gd name="T75" fmla="*/ 416 h 830"/>
                <a:gd name="T76" fmla="*/ 141 w 286"/>
                <a:gd name="T77" fmla="*/ 416 h 830"/>
                <a:gd name="T78" fmla="*/ 147 w 286"/>
                <a:gd name="T79" fmla="*/ 469 h 830"/>
                <a:gd name="T80" fmla="*/ 117 w 286"/>
                <a:gd name="T81" fmla="*/ 461 h 830"/>
                <a:gd name="T82" fmla="*/ 104 w 286"/>
                <a:gd name="T83" fmla="*/ 463 h 830"/>
                <a:gd name="T84" fmla="*/ 103 w 286"/>
                <a:gd name="T85" fmla="*/ 469 h 830"/>
                <a:gd name="T86" fmla="*/ 114 w 286"/>
                <a:gd name="T87" fmla="*/ 476 h 830"/>
                <a:gd name="T88" fmla="*/ 148 w 286"/>
                <a:gd name="T89" fmla="*/ 476 h 830"/>
                <a:gd name="T90" fmla="*/ 148 w 286"/>
                <a:gd name="T91" fmla="*/ 529 h 830"/>
                <a:gd name="T92" fmla="*/ 113 w 286"/>
                <a:gd name="T93" fmla="*/ 521 h 830"/>
                <a:gd name="T94" fmla="*/ 102 w 286"/>
                <a:gd name="T95" fmla="*/ 522 h 830"/>
                <a:gd name="T96" fmla="*/ 100 w 286"/>
                <a:gd name="T97" fmla="*/ 531 h 830"/>
                <a:gd name="T98" fmla="*/ 111 w 286"/>
                <a:gd name="T99" fmla="*/ 537 h 830"/>
                <a:gd name="T100" fmla="*/ 146 w 286"/>
                <a:gd name="T101" fmla="*/ 537 h 830"/>
                <a:gd name="T102" fmla="*/ 98 w 286"/>
                <a:gd name="T103" fmla="*/ 602 h 830"/>
                <a:gd name="T104" fmla="*/ 162 w 286"/>
                <a:gd name="T105" fmla="*/ 529 h 830"/>
                <a:gd name="T106" fmla="*/ 183 w 286"/>
                <a:gd name="T107" fmla="*/ 569 h 830"/>
                <a:gd name="T108" fmla="*/ 209 w 286"/>
                <a:gd name="T109" fmla="*/ 597 h 830"/>
                <a:gd name="T110" fmla="*/ 213 w 286"/>
                <a:gd name="T111" fmla="*/ 593 h 830"/>
                <a:gd name="T112" fmla="*/ 175 w 286"/>
                <a:gd name="T113" fmla="*/ 535 h 830"/>
                <a:gd name="T114" fmla="*/ 210 w 286"/>
                <a:gd name="T115" fmla="*/ 523 h 830"/>
                <a:gd name="T116" fmla="*/ 218 w 286"/>
                <a:gd name="T117" fmla="*/ 516 h 830"/>
                <a:gd name="T118" fmla="*/ 215 w 286"/>
                <a:gd name="T119" fmla="*/ 509 h 830"/>
                <a:gd name="T120" fmla="*/ 204 w 286"/>
                <a:gd name="T121" fmla="*/ 510 h 830"/>
                <a:gd name="T122" fmla="*/ 175 w 286"/>
                <a:gd name="T123" fmla="*/ 525 h 830"/>
                <a:gd name="T124" fmla="*/ 161 w 286"/>
                <a:gd name="T125" fmla="*/ 47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6" h="830">
                  <a:moveTo>
                    <a:pt x="286" y="455"/>
                  </a:moveTo>
                  <a:cubicBezTo>
                    <a:pt x="276" y="533"/>
                    <a:pt x="269" y="611"/>
                    <a:pt x="256" y="688"/>
                  </a:cubicBezTo>
                  <a:cubicBezTo>
                    <a:pt x="251" y="723"/>
                    <a:pt x="236" y="757"/>
                    <a:pt x="222" y="789"/>
                  </a:cubicBezTo>
                  <a:cubicBezTo>
                    <a:pt x="206" y="827"/>
                    <a:pt x="175" y="830"/>
                    <a:pt x="152" y="796"/>
                  </a:cubicBezTo>
                  <a:cubicBezTo>
                    <a:pt x="127" y="759"/>
                    <a:pt x="103" y="720"/>
                    <a:pt x="83" y="680"/>
                  </a:cubicBezTo>
                  <a:cubicBezTo>
                    <a:pt x="60" y="631"/>
                    <a:pt x="41" y="579"/>
                    <a:pt x="22" y="528"/>
                  </a:cubicBezTo>
                  <a:cubicBezTo>
                    <a:pt x="1" y="473"/>
                    <a:pt x="0" y="416"/>
                    <a:pt x="10" y="359"/>
                  </a:cubicBezTo>
                  <a:cubicBezTo>
                    <a:pt x="24" y="273"/>
                    <a:pt x="40" y="187"/>
                    <a:pt x="57" y="102"/>
                  </a:cubicBezTo>
                  <a:cubicBezTo>
                    <a:pt x="61" y="84"/>
                    <a:pt x="70" y="66"/>
                    <a:pt x="79" y="49"/>
                  </a:cubicBezTo>
                  <a:cubicBezTo>
                    <a:pt x="103" y="2"/>
                    <a:pt x="160" y="0"/>
                    <a:pt x="188" y="45"/>
                  </a:cubicBezTo>
                  <a:cubicBezTo>
                    <a:pt x="225" y="103"/>
                    <a:pt x="245" y="168"/>
                    <a:pt x="261" y="234"/>
                  </a:cubicBezTo>
                  <a:cubicBezTo>
                    <a:pt x="278" y="307"/>
                    <a:pt x="284" y="380"/>
                    <a:pt x="281" y="454"/>
                  </a:cubicBezTo>
                  <a:cubicBezTo>
                    <a:pt x="283" y="455"/>
                    <a:pt x="284" y="455"/>
                    <a:pt x="286" y="455"/>
                  </a:cubicBezTo>
                  <a:close/>
                  <a:moveTo>
                    <a:pt x="161" y="477"/>
                  </a:moveTo>
                  <a:cubicBezTo>
                    <a:pt x="172" y="474"/>
                    <a:pt x="182" y="471"/>
                    <a:pt x="192" y="468"/>
                  </a:cubicBezTo>
                  <a:cubicBezTo>
                    <a:pt x="196" y="466"/>
                    <a:pt x="201" y="463"/>
                    <a:pt x="204" y="460"/>
                  </a:cubicBezTo>
                  <a:cubicBezTo>
                    <a:pt x="205" y="460"/>
                    <a:pt x="202" y="453"/>
                    <a:pt x="201" y="453"/>
                  </a:cubicBezTo>
                  <a:cubicBezTo>
                    <a:pt x="196" y="452"/>
                    <a:pt x="191" y="454"/>
                    <a:pt x="187" y="455"/>
                  </a:cubicBezTo>
                  <a:cubicBezTo>
                    <a:pt x="178" y="458"/>
                    <a:pt x="170" y="462"/>
                    <a:pt x="161" y="465"/>
                  </a:cubicBezTo>
                  <a:cubicBezTo>
                    <a:pt x="148" y="416"/>
                    <a:pt x="148" y="415"/>
                    <a:pt x="187" y="408"/>
                  </a:cubicBezTo>
                  <a:cubicBezTo>
                    <a:pt x="191" y="407"/>
                    <a:pt x="195" y="403"/>
                    <a:pt x="197" y="400"/>
                  </a:cubicBezTo>
                  <a:cubicBezTo>
                    <a:pt x="198" y="399"/>
                    <a:pt x="197" y="394"/>
                    <a:pt x="195" y="394"/>
                  </a:cubicBezTo>
                  <a:cubicBezTo>
                    <a:pt x="191" y="393"/>
                    <a:pt x="187" y="392"/>
                    <a:pt x="183" y="393"/>
                  </a:cubicBezTo>
                  <a:cubicBezTo>
                    <a:pt x="175" y="396"/>
                    <a:pt x="168" y="400"/>
                    <a:pt x="160" y="403"/>
                  </a:cubicBezTo>
                  <a:cubicBezTo>
                    <a:pt x="158" y="401"/>
                    <a:pt x="156" y="399"/>
                    <a:pt x="154" y="398"/>
                  </a:cubicBezTo>
                  <a:cubicBezTo>
                    <a:pt x="166" y="378"/>
                    <a:pt x="176" y="356"/>
                    <a:pt x="191" y="338"/>
                  </a:cubicBezTo>
                  <a:cubicBezTo>
                    <a:pt x="213" y="310"/>
                    <a:pt x="228" y="280"/>
                    <a:pt x="225" y="245"/>
                  </a:cubicBezTo>
                  <a:cubicBezTo>
                    <a:pt x="222" y="209"/>
                    <a:pt x="214" y="173"/>
                    <a:pt x="207" y="137"/>
                  </a:cubicBezTo>
                  <a:cubicBezTo>
                    <a:pt x="203" y="119"/>
                    <a:pt x="198" y="100"/>
                    <a:pt x="189" y="85"/>
                  </a:cubicBezTo>
                  <a:cubicBezTo>
                    <a:pt x="163" y="41"/>
                    <a:pt x="117" y="39"/>
                    <a:pt x="89" y="82"/>
                  </a:cubicBezTo>
                  <a:cubicBezTo>
                    <a:pt x="81" y="94"/>
                    <a:pt x="76" y="108"/>
                    <a:pt x="73" y="122"/>
                  </a:cubicBezTo>
                  <a:cubicBezTo>
                    <a:pt x="67" y="145"/>
                    <a:pt x="66" y="169"/>
                    <a:pt x="61" y="193"/>
                  </a:cubicBezTo>
                  <a:cubicBezTo>
                    <a:pt x="49" y="261"/>
                    <a:pt x="60" y="320"/>
                    <a:pt x="120" y="363"/>
                  </a:cubicBezTo>
                  <a:cubicBezTo>
                    <a:pt x="134" y="372"/>
                    <a:pt x="141" y="387"/>
                    <a:pt x="136" y="407"/>
                  </a:cubicBezTo>
                  <a:cubicBezTo>
                    <a:pt x="128" y="405"/>
                    <a:pt x="120" y="404"/>
                    <a:pt x="113" y="403"/>
                  </a:cubicBezTo>
                  <a:cubicBezTo>
                    <a:pt x="108" y="402"/>
                    <a:pt x="103" y="402"/>
                    <a:pt x="98" y="402"/>
                  </a:cubicBezTo>
                  <a:cubicBezTo>
                    <a:pt x="97" y="403"/>
                    <a:pt x="96" y="411"/>
                    <a:pt x="97" y="411"/>
                  </a:cubicBezTo>
                  <a:cubicBezTo>
                    <a:pt x="101" y="414"/>
                    <a:pt x="106" y="415"/>
                    <a:pt x="111" y="416"/>
                  </a:cubicBezTo>
                  <a:cubicBezTo>
                    <a:pt x="121" y="416"/>
                    <a:pt x="131" y="416"/>
                    <a:pt x="141" y="416"/>
                  </a:cubicBezTo>
                  <a:cubicBezTo>
                    <a:pt x="143" y="434"/>
                    <a:pt x="145" y="450"/>
                    <a:pt x="147" y="469"/>
                  </a:cubicBezTo>
                  <a:cubicBezTo>
                    <a:pt x="134" y="465"/>
                    <a:pt x="126" y="463"/>
                    <a:pt x="117" y="461"/>
                  </a:cubicBezTo>
                  <a:cubicBezTo>
                    <a:pt x="113" y="460"/>
                    <a:pt x="108" y="461"/>
                    <a:pt x="104" y="463"/>
                  </a:cubicBezTo>
                  <a:cubicBezTo>
                    <a:pt x="103" y="463"/>
                    <a:pt x="102" y="469"/>
                    <a:pt x="103" y="469"/>
                  </a:cubicBezTo>
                  <a:cubicBezTo>
                    <a:pt x="106" y="472"/>
                    <a:pt x="110" y="475"/>
                    <a:pt x="114" y="476"/>
                  </a:cubicBezTo>
                  <a:cubicBezTo>
                    <a:pt x="125" y="476"/>
                    <a:pt x="136" y="476"/>
                    <a:pt x="148" y="476"/>
                  </a:cubicBezTo>
                  <a:cubicBezTo>
                    <a:pt x="148" y="494"/>
                    <a:pt x="148" y="510"/>
                    <a:pt x="148" y="529"/>
                  </a:cubicBezTo>
                  <a:cubicBezTo>
                    <a:pt x="135" y="526"/>
                    <a:pt x="124" y="523"/>
                    <a:pt x="113" y="521"/>
                  </a:cubicBezTo>
                  <a:cubicBezTo>
                    <a:pt x="110" y="521"/>
                    <a:pt x="105" y="521"/>
                    <a:pt x="102" y="522"/>
                  </a:cubicBezTo>
                  <a:cubicBezTo>
                    <a:pt x="101" y="523"/>
                    <a:pt x="99" y="529"/>
                    <a:pt x="100" y="531"/>
                  </a:cubicBezTo>
                  <a:cubicBezTo>
                    <a:pt x="103" y="534"/>
                    <a:pt x="107" y="536"/>
                    <a:pt x="111" y="537"/>
                  </a:cubicBezTo>
                  <a:cubicBezTo>
                    <a:pt x="122" y="537"/>
                    <a:pt x="133" y="537"/>
                    <a:pt x="146" y="537"/>
                  </a:cubicBezTo>
                  <a:cubicBezTo>
                    <a:pt x="141" y="568"/>
                    <a:pt x="118" y="584"/>
                    <a:pt x="98" y="602"/>
                  </a:cubicBezTo>
                  <a:cubicBezTo>
                    <a:pt x="133" y="593"/>
                    <a:pt x="150" y="566"/>
                    <a:pt x="162" y="529"/>
                  </a:cubicBezTo>
                  <a:cubicBezTo>
                    <a:pt x="171" y="547"/>
                    <a:pt x="176" y="559"/>
                    <a:pt x="183" y="569"/>
                  </a:cubicBezTo>
                  <a:cubicBezTo>
                    <a:pt x="191" y="579"/>
                    <a:pt x="200" y="588"/>
                    <a:pt x="209" y="597"/>
                  </a:cubicBezTo>
                  <a:cubicBezTo>
                    <a:pt x="210" y="596"/>
                    <a:pt x="211" y="594"/>
                    <a:pt x="213" y="593"/>
                  </a:cubicBezTo>
                  <a:cubicBezTo>
                    <a:pt x="201" y="574"/>
                    <a:pt x="189" y="555"/>
                    <a:pt x="175" y="535"/>
                  </a:cubicBezTo>
                  <a:cubicBezTo>
                    <a:pt x="190" y="530"/>
                    <a:pt x="200" y="527"/>
                    <a:pt x="210" y="523"/>
                  </a:cubicBezTo>
                  <a:cubicBezTo>
                    <a:pt x="213" y="522"/>
                    <a:pt x="217" y="519"/>
                    <a:pt x="218" y="516"/>
                  </a:cubicBezTo>
                  <a:cubicBezTo>
                    <a:pt x="219" y="515"/>
                    <a:pt x="217" y="509"/>
                    <a:pt x="215" y="509"/>
                  </a:cubicBezTo>
                  <a:cubicBezTo>
                    <a:pt x="211" y="508"/>
                    <a:pt x="207" y="508"/>
                    <a:pt x="204" y="510"/>
                  </a:cubicBezTo>
                  <a:cubicBezTo>
                    <a:pt x="195" y="514"/>
                    <a:pt x="186" y="519"/>
                    <a:pt x="175" y="525"/>
                  </a:cubicBezTo>
                  <a:cubicBezTo>
                    <a:pt x="170" y="508"/>
                    <a:pt x="166" y="495"/>
                    <a:pt x="161" y="47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0">
              <a:extLst>
                <a:ext uri="{FF2B5EF4-FFF2-40B4-BE49-F238E27FC236}">
                  <a16:creationId xmlns:a16="http://schemas.microsoft.com/office/drawing/2014/main" id="{087463D3-09F0-4789-9ABE-223EEF66468F}"/>
                </a:ext>
              </a:extLst>
            </p:cNvPr>
            <p:cNvSpPr>
              <a:spLocks/>
            </p:cNvSpPr>
            <p:nvPr/>
          </p:nvSpPr>
          <p:spPr bwMode="auto">
            <a:xfrm>
              <a:off x="3275013" y="3662363"/>
              <a:ext cx="688975" cy="577850"/>
            </a:xfrm>
            <a:custGeom>
              <a:avLst/>
              <a:gdLst>
                <a:gd name="T0" fmla="*/ 178 w 356"/>
                <a:gd name="T1" fmla="*/ 298 h 298"/>
                <a:gd name="T2" fmla="*/ 44 w 356"/>
                <a:gd name="T3" fmla="*/ 298 h 298"/>
                <a:gd name="T4" fmla="*/ 0 w 356"/>
                <a:gd name="T5" fmla="*/ 258 h 298"/>
                <a:gd name="T6" fmla="*/ 0 w 356"/>
                <a:gd name="T7" fmla="*/ 24 h 298"/>
                <a:gd name="T8" fmla="*/ 25 w 356"/>
                <a:gd name="T9" fmla="*/ 0 h 298"/>
                <a:gd name="T10" fmla="*/ 337 w 356"/>
                <a:gd name="T11" fmla="*/ 0 h 298"/>
                <a:gd name="T12" fmla="*/ 356 w 356"/>
                <a:gd name="T13" fmla="*/ 20 h 298"/>
                <a:gd name="T14" fmla="*/ 356 w 356"/>
                <a:gd name="T15" fmla="*/ 252 h 298"/>
                <a:gd name="T16" fmla="*/ 310 w 356"/>
                <a:gd name="T17" fmla="*/ 298 h 298"/>
                <a:gd name="T18" fmla="*/ 178 w 356"/>
                <a:gd name="T19" fmla="*/ 298 h 298"/>
                <a:gd name="T20" fmla="*/ 178 w 356"/>
                <a:gd name="T21"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6" h="298">
                  <a:moveTo>
                    <a:pt x="178" y="298"/>
                  </a:moveTo>
                  <a:cubicBezTo>
                    <a:pt x="133" y="298"/>
                    <a:pt x="89" y="298"/>
                    <a:pt x="44" y="298"/>
                  </a:cubicBezTo>
                  <a:cubicBezTo>
                    <a:pt x="15" y="298"/>
                    <a:pt x="1" y="286"/>
                    <a:pt x="0" y="258"/>
                  </a:cubicBezTo>
                  <a:cubicBezTo>
                    <a:pt x="0" y="180"/>
                    <a:pt x="0" y="102"/>
                    <a:pt x="0" y="24"/>
                  </a:cubicBezTo>
                  <a:cubicBezTo>
                    <a:pt x="1" y="9"/>
                    <a:pt x="8" y="0"/>
                    <a:pt x="25" y="0"/>
                  </a:cubicBezTo>
                  <a:cubicBezTo>
                    <a:pt x="129" y="0"/>
                    <a:pt x="233" y="0"/>
                    <a:pt x="337" y="0"/>
                  </a:cubicBezTo>
                  <a:cubicBezTo>
                    <a:pt x="352" y="0"/>
                    <a:pt x="356" y="6"/>
                    <a:pt x="356" y="20"/>
                  </a:cubicBezTo>
                  <a:cubicBezTo>
                    <a:pt x="356" y="98"/>
                    <a:pt x="356" y="175"/>
                    <a:pt x="356" y="252"/>
                  </a:cubicBezTo>
                  <a:cubicBezTo>
                    <a:pt x="355" y="286"/>
                    <a:pt x="344" y="298"/>
                    <a:pt x="310" y="298"/>
                  </a:cubicBezTo>
                  <a:cubicBezTo>
                    <a:pt x="266" y="298"/>
                    <a:pt x="222" y="298"/>
                    <a:pt x="178" y="298"/>
                  </a:cubicBezTo>
                  <a:cubicBezTo>
                    <a:pt x="178" y="298"/>
                    <a:pt x="178" y="298"/>
                    <a:pt x="178" y="29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1">
              <a:extLst>
                <a:ext uri="{FF2B5EF4-FFF2-40B4-BE49-F238E27FC236}">
                  <a16:creationId xmlns:a16="http://schemas.microsoft.com/office/drawing/2014/main" id="{6EEBDAFE-0070-47FC-AA1C-16391D588ACF}"/>
                </a:ext>
              </a:extLst>
            </p:cNvPr>
            <p:cNvSpPr>
              <a:spLocks/>
            </p:cNvSpPr>
            <p:nvPr/>
          </p:nvSpPr>
          <p:spPr bwMode="auto">
            <a:xfrm>
              <a:off x="5189538" y="1495425"/>
              <a:ext cx="665162" cy="692150"/>
            </a:xfrm>
            <a:custGeom>
              <a:avLst/>
              <a:gdLst>
                <a:gd name="T0" fmla="*/ 203 w 343"/>
                <a:gd name="T1" fmla="*/ 0 h 357"/>
                <a:gd name="T2" fmla="*/ 268 w 343"/>
                <a:gd name="T3" fmla="*/ 7 h 357"/>
                <a:gd name="T4" fmla="*/ 342 w 343"/>
                <a:gd name="T5" fmla="*/ 86 h 357"/>
                <a:gd name="T6" fmla="*/ 338 w 343"/>
                <a:gd name="T7" fmla="*/ 139 h 357"/>
                <a:gd name="T8" fmla="*/ 237 w 343"/>
                <a:gd name="T9" fmla="*/ 303 h 357"/>
                <a:gd name="T10" fmla="*/ 32 w 343"/>
                <a:gd name="T11" fmla="*/ 255 h 357"/>
                <a:gd name="T12" fmla="*/ 0 w 343"/>
                <a:gd name="T13" fmla="*/ 110 h 357"/>
                <a:gd name="T14" fmla="*/ 55 w 343"/>
                <a:gd name="T15" fmla="*/ 29 h 357"/>
                <a:gd name="T16" fmla="*/ 203 w 343"/>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3" h="357">
                  <a:moveTo>
                    <a:pt x="203" y="0"/>
                  </a:moveTo>
                  <a:cubicBezTo>
                    <a:pt x="225" y="3"/>
                    <a:pt x="246" y="6"/>
                    <a:pt x="268" y="7"/>
                  </a:cubicBezTo>
                  <a:cubicBezTo>
                    <a:pt x="309" y="10"/>
                    <a:pt x="339" y="48"/>
                    <a:pt x="342" y="86"/>
                  </a:cubicBezTo>
                  <a:cubicBezTo>
                    <a:pt x="343" y="104"/>
                    <a:pt x="343" y="123"/>
                    <a:pt x="338" y="139"/>
                  </a:cubicBezTo>
                  <a:cubicBezTo>
                    <a:pt x="318" y="202"/>
                    <a:pt x="291" y="262"/>
                    <a:pt x="237" y="303"/>
                  </a:cubicBezTo>
                  <a:cubicBezTo>
                    <a:pt x="167" y="357"/>
                    <a:pt x="70" y="333"/>
                    <a:pt x="32" y="255"/>
                  </a:cubicBezTo>
                  <a:cubicBezTo>
                    <a:pt x="9" y="209"/>
                    <a:pt x="0" y="160"/>
                    <a:pt x="0" y="110"/>
                  </a:cubicBezTo>
                  <a:cubicBezTo>
                    <a:pt x="0" y="71"/>
                    <a:pt x="20" y="45"/>
                    <a:pt x="55" y="29"/>
                  </a:cubicBezTo>
                  <a:cubicBezTo>
                    <a:pt x="94" y="11"/>
                    <a:pt x="148" y="1"/>
                    <a:pt x="20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2">
              <a:extLst>
                <a:ext uri="{FF2B5EF4-FFF2-40B4-BE49-F238E27FC236}">
                  <a16:creationId xmlns:a16="http://schemas.microsoft.com/office/drawing/2014/main" id="{44D6A433-0B69-40D0-B019-ABE58A87C9C3}"/>
                </a:ext>
              </a:extLst>
            </p:cNvPr>
            <p:cNvSpPr>
              <a:spLocks/>
            </p:cNvSpPr>
            <p:nvPr/>
          </p:nvSpPr>
          <p:spPr bwMode="auto">
            <a:xfrm>
              <a:off x="5972175" y="1497013"/>
              <a:ext cx="684212" cy="671513"/>
            </a:xfrm>
            <a:custGeom>
              <a:avLst/>
              <a:gdLst>
                <a:gd name="T0" fmla="*/ 145 w 353"/>
                <a:gd name="T1" fmla="*/ 0 h 346"/>
                <a:gd name="T2" fmla="*/ 289 w 353"/>
                <a:gd name="T3" fmla="*/ 24 h 346"/>
                <a:gd name="T4" fmla="*/ 351 w 353"/>
                <a:gd name="T5" fmla="*/ 122 h 346"/>
                <a:gd name="T6" fmla="*/ 319 w 353"/>
                <a:gd name="T7" fmla="*/ 257 h 346"/>
                <a:gd name="T8" fmla="*/ 118 w 353"/>
                <a:gd name="T9" fmla="*/ 305 h 346"/>
                <a:gd name="T10" fmla="*/ 75 w 353"/>
                <a:gd name="T11" fmla="*/ 261 h 346"/>
                <a:gd name="T12" fmla="*/ 9 w 353"/>
                <a:gd name="T13" fmla="*/ 116 h 346"/>
                <a:gd name="T14" fmla="*/ 100 w 353"/>
                <a:gd name="T15" fmla="*/ 3 h 346"/>
                <a:gd name="T16" fmla="*/ 145 w 353"/>
                <a:gd name="T17"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346">
                  <a:moveTo>
                    <a:pt x="145" y="0"/>
                  </a:moveTo>
                  <a:cubicBezTo>
                    <a:pt x="197" y="2"/>
                    <a:pt x="244" y="6"/>
                    <a:pt x="289" y="24"/>
                  </a:cubicBezTo>
                  <a:cubicBezTo>
                    <a:pt x="335" y="43"/>
                    <a:pt x="353" y="72"/>
                    <a:pt x="351" y="122"/>
                  </a:cubicBezTo>
                  <a:cubicBezTo>
                    <a:pt x="349" y="169"/>
                    <a:pt x="337" y="213"/>
                    <a:pt x="319" y="257"/>
                  </a:cubicBezTo>
                  <a:cubicBezTo>
                    <a:pt x="283" y="341"/>
                    <a:pt x="172" y="346"/>
                    <a:pt x="118" y="305"/>
                  </a:cubicBezTo>
                  <a:cubicBezTo>
                    <a:pt x="102" y="292"/>
                    <a:pt x="86" y="278"/>
                    <a:pt x="75" y="261"/>
                  </a:cubicBezTo>
                  <a:cubicBezTo>
                    <a:pt x="43" y="217"/>
                    <a:pt x="17" y="171"/>
                    <a:pt x="9" y="116"/>
                  </a:cubicBezTo>
                  <a:cubicBezTo>
                    <a:pt x="0" y="52"/>
                    <a:pt x="37" y="7"/>
                    <a:pt x="100" y="3"/>
                  </a:cubicBezTo>
                  <a:cubicBezTo>
                    <a:pt x="117" y="2"/>
                    <a:pt x="133" y="1"/>
                    <a:pt x="145"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3">
              <a:extLst>
                <a:ext uri="{FF2B5EF4-FFF2-40B4-BE49-F238E27FC236}">
                  <a16:creationId xmlns:a16="http://schemas.microsoft.com/office/drawing/2014/main" id="{D377167A-8209-4BE6-83BD-C5B188C9358A}"/>
                </a:ext>
              </a:extLst>
            </p:cNvPr>
            <p:cNvSpPr>
              <a:spLocks/>
            </p:cNvSpPr>
            <p:nvPr/>
          </p:nvSpPr>
          <p:spPr bwMode="auto">
            <a:xfrm>
              <a:off x="395288" y="2055813"/>
              <a:ext cx="1741487" cy="293688"/>
            </a:xfrm>
            <a:custGeom>
              <a:avLst/>
              <a:gdLst>
                <a:gd name="T0" fmla="*/ 899 w 899"/>
                <a:gd name="T1" fmla="*/ 18 h 152"/>
                <a:gd name="T2" fmla="*/ 866 w 899"/>
                <a:gd name="T3" fmla="*/ 51 h 152"/>
                <a:gd name="T4" fmla="*/ 749 w 899"/>
                <a:gd name="T5" fmla="*/ 100 h 152"/>
                <a:gd name="T6" fmla="*/ 122 w 899"/>
                <a:gd name="T7" fmla="*/ 91 h 152"/>
                <a:gd name="T8" fmla="*/ 25 w 899"/>
                <a:gd name="T9" fmla="*/ 45 h 152"/>
                <a:gd name="T10" fmla="*/ 0 w 899"/>
                <a:gd name="T11" fmla="*/ 15 h 152"/>
                <a:gd name="T12" fmla="*/ 170 w 899"/>
                <a:gd name="T13" fmla="*/ 15 h 152"/>
                <a:gd name="T14" fmla="*/ 759 w 899"/>
                <a:gd name="T15" fmla="*/ 6 h 152"/>
                <a:gd name="T16" fmla="*/ 804 w 899"/>
                <a:gd name="T17" fmla="*/ 4 h 152"/>
                <a:gd name="T18" fmla="*/ 895 w 899"/>
                <a:gd name="T19" fmla="*/ 12 h 152"/>
                <a:gd name="T20" fmla="*/ 899 w 899"/>
                <a:gd name="T21" fmla="*/ 1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9" h="152">
                  <a:moveTo>
                    <a:pt x="899" y="18"/>
                  </a:moveTo>
                  <a:cubicBezTo>
                    <a:pt x="888" y="29"/>
                    <a:pt x="880" y="45"/>
                    <a:pt x="866" y="51"/>
                  </a:cubicBezTo>
                  <a:cubicBezTo>
                    <a:pt x="828" y="70"/>
                    <a:pt x="790" y="90"/>
                    <a:pt x="749" y="100"/>
                  </a:cubicBezTo>
                  <a:cubicBezTo>
                    <a:pt x="540" y="151"/>
                    <a:pt x="330" y="152"/>
                    <a:pt x="122" y="91"/>
                  </a:cubicBezTo>
                  <a:cubicBezTo>
                    <a:pt x="88" y="81"/>
                    <a:pt x="56" y="62"/>
                    <a:pt x="25" y="45"/>
                  </a:cubicBezTo>
                  <a:cubicBezTo>
                    <a:pt x="14" y="39"/>
                    <a:pt x="7" y="27"/>
                    <a:pt x="0" y="15"/>
                  </a:cubicBezTo>
                  <a:cubicBezTo>
                    <a:pt x="58" y="19"/>
                    <a:pt x="112" y="0"/>
                    <a:pt x="170" y="15"/>
                  </a:cubicBezTo>
                  <a:cubicBezTo>
                    <a:pt x="367" y="66"/>
                    <a:pt x="564" y="55"/>
                    <a:pt x="759" y="6"/>
                  </a:cubicBezTo>
                  <a:cubicBezTo>
                    <a:pt x="773" y="2"/>
                    <a:pt x="789" y="3"/>
                    <a:pt x="804" y="4"/>
                  </a:cubicBezTo>
                  <a:cubicBezTo>
                    <a:pt x="834" y="6"/>
                    <a:pt x="865" y="10"/>
                    <a:pt x="895" y="12"/>
                  </a:cubicBezTo>
                  <a:cubicBezTo>
                    <a:pt x="896" y="14"/>
                    <a:pt x="898" y="16"/>
                    <a:pt x="899" y="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4">
              <a:extLst>
                <a:ext uri="{FF2B5EF4-FFF2-40B4-BE49-F238E27FC236}">
                  <a16:creationId xmlns:a16="http://schemas.microsoft.com/office/drawing/2014/main" id="{1A79ADDA-23D1-4AF5-89F2-A7AD97665E85}"/>
                </a:ext>
              </a:extLst>
            </p:cNvPr>
            <p:cNvSpPr>
              <a:spLocks/>
            </p:cNvSpPr>
            <p:nvPr/>
          </p:nvSpPr>
          <p:spPr bwMode="auto">
            <a:xfrm>
              <a:off x="2968625" y="2874963"/>
              <a:ext cx="709612" cy="755650"/>
            </a:xfrm>
            <a:custGeom>
              <a:avLst/>
              <a:gdLst>
                <a:gd name="T0" fmla="*/ 366 w 366"/>
                <a:gd name="T1" fmla="*/ 112 h 390"/>
                <a:gd name="T2" fmla="*/ 164 w 366"/>
                <a:gd name="T3" fmla="*/ 376 h 390"/>
                <a:gd name="T4" fmla="*/ 129 w 366"/>
                <a:gd name="T5" fmla="*/ 380 h 390"/>
                <a:gd name="T6" fmla="*/ 24 w 366"/>
                <a:gd name="T7" fmla="*/ 301 h 390"/>
                <a:gd name="T8" fmla="*/ 18 w 366"/>
                <a:gd name="T9" fmla="*/ 239 h 390"/>
                <a:gd name="T10" fmla="*/ 178 w 366"/>
                <a:gd name="T11" fmla="*/ 29 h 390"/>
                <a:gd name="T12" fmla="*/ 239 w 366"/>
                <a:gd name="T13" fmla="*/ 18 h 390"/>
                <a:gd name="T14" fmla="*/ 366 w 366"/>
                <a:gd name="T15" fmla="*/ 112 h 3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6" h="390">
                  <a:moveTo>
                    <a:pt x="366" y="112"/>
                  </a:moveTo>
                  <a:cubicBezTo>
                    <a:pt x="297" y="202"/>
                    <a:pt x="231" y="289"/>
                    <a:pt x="164" y="376"/>
                  </a:cubicBezTo>
                  <a:cubicBezTo>
                    <a:pt x="154" y="390"/>
                    <a:pt x="140" y="388"/>
                    <a:pt x="129" y="380"/>
                  </a:cubicBezTo>
                  <a:cubicBezTo>
                    <a:pt x="94" y="355"/>
                    <a:pt x="59" y="328"/>
                    <a:pt x="24" y="301"/>
                  </a:cubicBezTo>
                  <a:cubicBezTo>
                    <a:pt x="1" y="282"/>
                    <a:pt x="0" y="263"/>
                    <a:pt x="18" y="239"/>
                  </a:cubicBezTo>
                  <a:cubicBezTo>
                    <a:pt x="71" y="169"/>
                    <a:pt x="124" y="99"/>
                    <a:pt x="178" y="29"/>
                  </a:cubicBezTo>
                  <a:cubicBezTo>
                    <a:pt x="196" y="5"/>
                    <a:pt x="215" y="0"/>
                    <a:pt x="239" y="18"/>
                  </a:cubicBezTo>
                  <a:cubicBezTo>
                    <a:pt x="282" y="48"/>
                    <a:pt x="322" y="80"/>
                    <a:pt x="366" y="11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5">
              <a:extLst>
                <a:ext uri="{FF2B5EF4-FFF2-40B4-BE49-F238E27FC236}">
                  <a16:creationId xmlns:a16="http://schemas.microsoft.com/office/drawing/2014/main" id="{A17B653B-0DE7-4C7C-9D42-35B30F014CBC}"/>
                </a:ext>
              </a:extLst>
            </p:cNvPr>
            <p:cNvSpPr>
              <a:spLocks noEditPoints="1"/>
            </p:cNvSpPr>
            <p:nvPr/>
          </p:nvSpPr>
          <p:spPr bwMode="auto">
            <a:xfrm>
              <a:off x="433388" y="3595688"/>
              <a:ext cx="468312" cy="447675"/>
            </a:xfrm>
            <a:custGeom>
              <a:avLst/>
              <a:gdLst>
                <a:gd name="T0" fmla="*/ 241 w 241"/>
                <a:gd name="T1" fmla="*/ 2 h 231"/>
                <a:gd name="T2" fmla="*/ 241 w 241"/>
                <a:gd name="T3" fmla="*/ 229 h 231"/>
                <a:gd name="T4" fmla="*/ 223 w 241"/>
                <a:gd name="T5" fmla="*/ 231 h 231"/>
                <a:gd name="T6" fmla="*/ 63 w 241"/>
                <a:gd name="T7" fmla="*/ 231 h 231"/>
                <a:gd name="T8" fmla="*/ 6 w 241"/>
                <a:gd name="T9" fmla="*/ 182 h 231"/>
                <a:gd name="T10" fmla="*/ 13 w 241"/>
                <a:gd name="T11" fmla="*/ 126 h 231"/>
                <a:gd name="T12" fmla="*/ 13 w 241"/>
                <a:gd name="T13" fmla="*/ 106 h 231"/>
                <a:gd name="T14" fmla="*/ 6 w 241"/>
                <a:gd name="T15" fmla="*/ 49 h 231"/>
                <a:gd name="T16" fmla="*/ 63 w 241"/>
                <a:gd name="T17" fmla="*/ 0 h 231"/>
                <a:gd name="T18" fmla="*/ 235 w 241"/>
                <a:gd name="T19" fmla="*/ 1 h 231"/>
                <a:gd name="T20" fmla="*/ 241 w 241"/>
                <a:gd name="T21" fmla="*/ 2 h 231"/>
                <a:gd name="T22" fmla="*/ 95 w 241"/>
                <a:gd name="T23" fmla="*/ 116 h 231"/>
                <a:gd name="T24" fmla="*/ 67 w 241"/>
                <a:gd name="T25" fmla="*/ 94 h 231"/>
                <a:gd name="T26" fmla="*/ 49 w 241"/>
                <a:gd name="T27" fmla="*/ 117 h 231"/>
                <a:gd name="T28" fmla="*/ 68 w 241"/>
                <a:gd name="T29" fmla="*/ 139 h 231"/>
                <a:gd name="T30" fmla="*/ 95 w 241"/>
                <a:gd name="T31" fmla="*/ 116 h 231"/>
                <a:gd name="T32" fmla="*/ 203 w 241"/>
                <a:gd name="T33" fmla="*/ 117 h 231"/>
                <a:gd name="T34" fmla="*/ 179 w 241"/>
                <a:gd name="T35" fmla="*/ 93 h 231"/>
                <a:gd name="T36" fmla="*/ 156 w 241"/>
                <a:gd name="T37" fmla="*/ 116 h 231"/>
                <a:gd name="T38" fmla="*/ 178 w 241"/>
                <a:gd name="T39" fmla="*/ 139 h 231"/>
                <a:gd name="T40" fmla="*/ 203 w 241"/>
                <a:gd name="T41" fmla="*/ 11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1" h="231">
                  <a:moveTo>
                    <a:pt x="241" y="2"/>
                  </a:moveTo>
                  <a:cubicBezTo>
                    <a:pt x="241" y="78"/>
                    <a:pt x="241" y="153"/>
                    <a:pt x="241" y="229"/>
                  </a:cubicBezTo>
                  <a:cubicBezTo>
                    <a:pt x="234" y="230"/>
                    <a:pt x="229" y="231"/>
                    <a:pt x="223" y="231"/>
                  </a:cubicBezTo>
                  <a:cubicBezTo>
                    <a:pt x="170" y="231"/>
                    <a:pt x="116" y="231"/>
                    <a:pt x="63" y="231"/>
                  </a:cubicBezTo>
                  <a:cubicBezTo>
                    <a:pt x="31" y="231"/>
                    <a:pt x="9" y="214"/>
                    <a:pt x="6" y="182"/>
                  </a:cubicBezTo>
                  <a:cubicBezTo>
                    <a:pt x="4" y="163"/>
                    <a:pt x="0" y="144"/>
                    <a:pt x="13" y="126"/>
                  </a:cubicBezTo>
                  <a:cubicBezTo>
                    <a:pt x="17" y="122"/>
                    <a:pt x="17" y="111"/>
                    <a:pt x="13" y="106"/>
                  </a:cubicBezTo>
                  <a:cubicBezTo>
                    <a:pt x="0" y="88"/>
                    <a:pt x="4" y="68"/>
                    <a:pt x="6" y="49"/>
                  </a:cubicBezTo>
                  <a:cubicBezTo>
                    <a:pt x="11" y="15"/>
                    <a:pt x="30" y="0"/>
                    <a:pt x="63" y="0"/>
                  </a:cubicBezTo>
                  <a:cubicBezTo>
                    <a:pt x="121" y="0"/>
                    <a:pt x="178" y="0"/>
                    <a:pt x="235" y="1"/>
                  </a:cubicBezTo>
                  <a:cubicBezTo>
                    <a:pt x="236" y="1"/>
                    <a:pt x="238" y="1"/>
                    <a:pt x="241" y="2"/>
                  </a:cubicBezTo>
                  <a:close/>
                  <a:moveTo>
                    <a:pt x="95" y="116"/>
                  </a:moveTo>
                  <a:cubicBezTo>
                    <a:pt x="83" y="105"/>
                    <a:pt x="74" y="93"/>
                    <a:pt x="67" y="94"/>
                  </a:cubicBezTo>
                  <a:cubicBezTo>
                    <a:pt x="60" y="95"/>
                    <a:pt x="51" y="108"/>
                    <a:pt x="49" y="117"/>
                  </a:cubicBezTo>
                  <a:cubicBezTo>
                    <a:pt x="46" y="129"/>
                    <a:pt x="55" y="141"/>
                    <a:pt x="68" y="139"/>
                  </a:cubicBezTo>
                  <a:cubicBezTo>
                    <a:pt x="76" y="137"/>
                    <a:pt x="83" y="126"/>
                    <a:pt x="95" y="116"/>
                  </a:cubicBezTo>
                  <a:close/>
                  <a:moveTo>
                    <a:pt x="203" y="117"/>
                  </a:moveTo>
                  <a:cubicBezTo>
                    <a:pt x="201" y="103"/>
                    <a:pt x="194" y="93"/>
                    <a:pt x="179" y="93"/>
                  </a:cubicBezTo>
                  <a:cubicBezTo>
                    <a:pt x="166" y="93"/>
                    <a:pt x="157" y="102"/>
                    <a:pt x="156" y="116"/>
                  </a:cubicBezTo>
                  <a:cubicBezTo>
                    <a:pt x="156" y="130"/>
                    <a:pt x="164" y="139"/>
                    <a:pt x="178" y="139"/>
                  </a:cubicBezTo>
                  <a:cubicBezTo>
                    <a:pt x="192" y="140"/>
                    <a:pt x="201" y="132"/>
                    <a:pt x="203" y="11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6">
              <a:extLst>
                <a:ext uri="{FF2B5EF4-FFF2-40B4-BE49-F238E27FC236}">
                  <a16:creationId xmlns:a16="http://schemas.microsoft.com/office/drawing/2014/main" id="{317A3E27-6516-44BE-B06C-70C990D9CD3D}"/>
                </a:ext>
              </a:extLst>
            </p:cNvPr>
            <p:cNvSpPr>
              <a:spLocks/>
            </p:cNvSpPr>
            <p:nvPr/>
          </p:nvSpPr>
          <p:spPr bwMode="auto">
            <a:xfrm>
              <a:off x="2898775" y="1422400"/>
              <a:ext cx="566737" cy="407988"/>
            </a:xfrm>
            <a:custGeom>
              <a:avLst/>
              <a:gdLst>
                <a:gd name="T0" fmla="*/ 142 w 292"/>
                <a:gd name="T1" fmla="*/ 161 h 211"/>
                <a:gd name="T2" fmla="*/ 284 w 292"/>
                <a:gd name="T3" fmla="*/ 118 h 211"/>
                <a:gd name="T4" fmla="*/ 292 w 292"/>
                <a:gd name="T5" fmla="*/ 141 h 211"/>
                <a:gd name="T6" fmla="*/ 192 w 292"/>
                <a:gd name="T7" fmla="*/ 196 h 211"/>
                <a:gd name="T8" fmla="*/ 52 w 292"/>
                <a:gd name="T9" fmla="*/ 209 h 211"/>
                <a:gd name="T10" fmla="*/ 21 w 292"/>
                <a:gd name="T11" fmla="*/ 187 h 211"/>
                <a:gd name="T12" fmla="*/ 2 w 292"/>
                <a:gd name="T13" fmla="*/ 96 h 211"/>
                <a:gd name="T14" fmla="*/ 5 w 292"/>
                <a:gd name="T15" fmla="*/ 41 h 211"/>
                <a:gd name="T16" fmla="*/ 37 w 292"/>
                <a:gd name="T17" fmla="*/ 8 h 211"/>
                <a:gd name="T18" fmla="*/ 275 w 292"/>
                <a:gd name="T19" fmla="*/ 62 h 211"/>
                <a:gd name="T20" fmla="*/ 284 w 292"/>
                <a:gd name="T21" fmla="*/ 79 h 211"/>
                <a:gd name="T22" fmla="*/ 267 w 292"/>
                <a:gd name="T23" fmla="*/ 84 h 211"/>
                <a:gd name="T24" fmla="*/ 168 w 292"/>
                <a:gd name="T25" fmla="*/ 62 h 211"/>
                <a:gd name="T26" fmla="*/ 150 w 292"/>
                <a:gd name="T27" fmla="*/ 62 h 211"/>
                <a:gd name="T28" fmla="*/ 213 w 292"/>
                <a:gd name="T29" fmla="*/ 87 h 211"/>
                <a:gd name="T30" fmla="*/ 284 w 292"/>
                <a:gd name="T31" fmla="*/ 102 h 211"/>
                <a:gd name="T32" fmla="*/ 268 w 292"/>
                <a:gd name="T33" fmla="*/ 108 h 211"/>
                <a:gd name="T34" fmla="*/ 149 w 292"/>
                <a:gd name="T35" fmla="*/ 148 h 211"/>
                <a:gd name="T36" fmla="*/ 139 w 292"/>
                <a:gd name="T37" fmla="*/ 156 h 211"/>
                <a:gd name="T38" fmla="*/ 142 w 292"/>
                <a:gd name="T39" fmla="*/ 16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2" h="211">
                  <a:moveTo>
                    <a:pt x="142" y="161"/>
                  </a:moveTo>
                  <a:cubicBezTo>
                    <a:pt x="189" y="145"/>
                    <a:pt x="233" y="120"/>
                    <a:pt x="284" y="118"/>
                  </a:cubicBezTo>
                  <a:cubicBezTo>
                    <a:pt x="287" y="126"/>
                    <a:pt x="289" y="133"/>
                    <a:pt x="292" y="141"/>
                  </a:cubicBezTo>
                  <a:cubicBezTo>
                    <a:pt x="264" y="168"/>
                    <a:pt x="229" y="185"/>
                    <a:pt x="192" y="196"/>
                  </a:cubicBezTo>
                  <a:cubicBezTo>
                    <a:pt x="147" y="211"/>
                    <a:pt x="99" y="211"/>
                    <a:pt x="52" y="209"/>
                  </a:cubicBezTo>
                  <a:cubicBezTo>
                    <a:pt x="37" y="208"/>
                    <a:pt x="25" y="201"/>
                    <a:pt x="21" y="187"/>
                  </a:cubicBezTo>
                  <a:cubicBezTo>
                    <a:pt x="13" y="157"/>
                    <a:pt x="6" y="127"/>
                    <a:pt x="2" y="96"/>
                  </a:cubicBezTo>
                  <a:cubicBezTo>
                    <a:pt x="0" y="78"/>
                    <a:pt x="5" y="59"/>
                    <a:pt x="5" y="41"/>
                  </a:cubicBezTo>
                  <a:cubicBezTo>
                    <a:pt x="5" y="19"/>
                    <a:pt x="18" y="9"/>
                    <a:pt x="37" y="8"/>
                  </a:cubicBezTo>
                  <a:cubicBezTo>
                    <a:pt x="122" y="0"/>
                    <a:pt x="203" y="13"/>
                    <a:pt x="275" y="62"/>
                  </a:cubicBezTo>
                  <a:cubicBezTo>
                    <a:pt x="280" y="65"/>
                    <a:pt x="281" y="73"/>
                    <a:pt x="284" y="79"/>
                  </a:cubicBezTo>
                  <a:cubicBezTo>
                    <a:pt x="278" y="81"/>
                    <a:pt x="272" y="85"/>
                    <a:pt x="267" y="84"/>
                  </a:cubicBezTo>
                  <a:cubicBezTo>
                    <a:pt x="234" y="77"/>
                    <a:pt x="201" y="70"/>
                    <a:pt x="168" y="62"/>
                  </a:cubicBezTo>
                  <a:cubicBezTo>
                    <a:pt x="162" y="61"/>
                    <a:pt x="157" y="60"/>
                    <a:pt x="150" y="62"/>
                  </a:cubicBezTo>
                  <a:cubicBezTo>
                    <a:pt x="169" y="77"/>
                    <a:pt x="191" y="82"/>
                    <a:pt x="213" y="87"/>
                  </a:cubicBezTo>
                  <a:cubicBezTo>
                    <a:pt x="236" y="92"/>
                    <a:pt x="259" y="94"/>
                    <a:pt x="284" y="102"/>
                  </a:cubicBezTo>
                  <a:cubicBezTo>
                    <a:pt x="279" y="104"/>
                    <a:pt x="274" y="106"/>
                    <a:pt x="268" y="108"/>
                  </a:cubicBezTo>
                  <a:cubicBezTo>
                    <a:pt x="229" y="122"/>
                    <a:pt x="189" y="135"/>
                    <a:pt x="149" y="148"/>
                  </a:cubicBezTo>
                  <a:cubicBezTo>
                    <a:pt x="146" y="149"/>
                    <a:pt x="143" y="153"/>
                    <a:pt x="139" y="156"/>
                  </a:cubicBezTo>
                  <a:cubicBezTo>
                    <a:pt x="140" y="158"/>
                    <a:pt x="141" y="160"/>
                    <a:pt x="142" y="16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7">
              <a:extLst>
                <a:ext uri="{FF2B5EF4-FFF2-40B4-BE49-F238E27FC236}">
                  <a16:creationId xmlns:a16="http://schemas.microsoft.com/office/drawing/2014/main" id="{F42F87C0-E1AB-4BD5-A56B-60221ED0AEFE}"/>
                </a:ext>
              </a:extLst>
            </p:cNvPr>
            <p:cNvSpPr>
              <a:spLocks noEditPoints="1"/>
            </p:cNvSpPr>
            <p:nvPr/>
          </p:nvSpPr>
          <p:spPr bwMode="auto">
            <a:xfrm>
              <a:off x="1625600" y="3595688"/>
              <a:ext cx="439737" cy="446088"/>
            </a:xfrm>
            <a:custGeom>
              <a:avLst/>
              <a:gdLst>
                <a:gd name="T0" fmla="*/ 6 w 227"/>
                <a:gd name="T1" fmla="*/ 230 h 230"/>
                <a:gd name="T2" fmla="*/ 6 w 227"/>
                <a:gd name="T3" fmla="*/ 164 h 230"/>
                <a:gd name="T4" fmla="*/ 7 w 227"/>
                <a:gd name="T5" fmla="*/ 1 h 230"/>
                <a:gd name="T6" fmla="*/ 25 w 227"/>
                <a:gd name="T7" fmla="*/ 0 h 230"/>
                <a:gd name="T8" fmla="*/ 165 w 227"/>
                <a:gd name="T9" fmla="*/ 0 h 230"/>
                <a:gd name="T10" fmla="*/ 217 w 227"/>
                <a:gd name="T11" fmla="*/ 40 h 230"/>
                <a:gd name="T12" fmla="*/ 212 w 227"/>
                <a:gd name="T13" fmla="*/ 105 h 230"/>
                <a:gd name="T14" fmla="*/ 212 w 227"/>
                <a:gd name="T15" fmla="*/ 127 h 230"/>
                <a:gd name="T16" fmla="*/ 213 w 227"/>
                <a:gd name="T17" fmla="*/ 202 h 230"/>
                <a:gd name="T18" fmla="*/ 177 w 227"/>
                <a:gd name="T19" fmla="*/ 229 h 230"/>
                <a:gd name="T20" fmla="*/ 6 w 227"/>
                <a:gd name="T21" fmla="*/ 230 h 230"/>
                <a:gd name="T22" fmla="*/ 194 w 227"/>
                <a:gd name="T23" fmla="*/ 116 h 230"/>
                <a:gd name="T24" fmla="*/ 166 w 227"/>
                <a:gd name="T25" fmla="*/ 94 h 230"/>
                <a:gd name="T26" fmla="*/ 148 w 227"/>
                <a:gd name="T27" fmla="*/ 116 h 230"/>
                <a:gd name="T28" fmla="*/ 166 w 227"/>
                <a:gd name="T29" fmla="*/ 138 h 230"/>
                <a:gd name="T30" fmla="*/ 194 w 227"/>
                <a:gd name="T31" fmla="*/ 116 h 230"/>
                <a:gd name="T32" fmla="*/ 71 w 227"/>
                <a:gd name="T33" fmla="*/ 141 h 230"/>
                <a:gd name="T34" fmla="*/ 88 w 227"/>
                <a:gd name="T35" fmla="*/ 117 h 230"/>
                <a:gd name="T36" fmla="*/ 65 w 227"/>
                <a:gd name="T37" fmla="*/ 93 h 230"/>
                <a:gd name="T38" fmla="*/ 42 w 227"/>
                <a:gd name="T39" fmla="*/ 115 h 230"/>
                <a:gd name="T40" fmla="*/ 71 w 227"/>
                <a:gd name="T41" fmla="*/ 141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30">
                  <a:moveTo>
                    <a:pt x="6" y="230"/>
                  </a:moveTo>
                  <a:cubicBezTo>
                    <a:pt x="6" y="206"/>
                    <a:pt x="3" y="184"/>
                    <a:pt x="6" y="164"/>
                  </a:cubicBezTo>
                  <a:cubicBezTo>
                    <a:pt x="14" y="110"/>
                    <a:pt x="0" y="57"/>
                    <a:pt x="7" y="1"/>
                  </a:cubicBezTo>
                  <a:cubicBezTo>
                    <a:pt x="13" y="1"/>
                    <a:pt x="19" y="0"/>
                    <a:pt x="25" y="0"/>
                  </a:cubicBezTo>
                  <a:cubicBezTo>
                    <a:pt x="72" y="0"/>
                    <a:pt x="118" y="0"/>
                    <a:pt x="165" y="0"/>
                  </a:cubicBezTo>
                  <a:cubicBezTo>
                    <a:pt x="193" y="0"/>
                    <a:pt x="211" y="12"/>
                    <a:pt x="217" y="40"/>
                  </a:cubicBezTo>
                  <a:cubicBezTo>
                    <a:pt x="222" y="61"/>
                    <a:pt x="227" y="84"/>
                    <a:pt x="212" y="105"/>
                  </a:cubicBezTo>
                  <a:cubicBezTo>
                    <a:pt x="209" y="110"/>
                    <a:pt x="209" y="122"/>
                    <a:pt x="212" y="127"/>
                  </a:cubicBezTo>
                  <a:cubicBezTo>
                    <a:pt x="227" y="152"/>
                    <a:pt x="222" y="177"/>
                    <a:pt x="213" y="202"/>
                  </a:cubicBezTo>
                  <a:cubicBezTo>
                    <a:pt x="207" y="217"/>
                    <a:pt x="195" y="229"/>
                    <a:pt x="177" y="229"/>
                  </a:cubicBezTo>
                  <a:cubicBezTo>
                    <a:pt x="120" y="230"/>
                    <a:pt x="64" y="230"/>
                    <a:pt x="6" y="230"/>
                  </a:cubicBezTo>
                  <a:close/>
                  <a:moveTo>
                    <a:pt x="194" y="116"/>
                  </a:moveTo>
                  <a:cubicBezTo>
                    <a:pt x="182" y="106"/>
                    <a:pt x="173" y="93"/>
                    <a:pt x="166" y="94"/>
                  </a:cubicBezTo>
                  <a:cubicBezTo>
                    <a:pt x="159" y="96"/>
                    <a:pt x="148" y="108"/>
                    <a:pt x="148" y="116"/>
                  </a:cubicBezTo>
                  <a:cubicBezTo>
                    <a:pt x="148" y="124"/>
                    <a:pt x="159" y="137"/>
                    <a:pt x="166" y="138"/>
                  </a:cubicBezTo>
                  <a:cubicBezTo>
                    <a:pt x="173" y="139"/>
                    <a:pt x="182" y="127"/>
                    <a:pt x="194" y="116"/>
                  </a:cubicBezTo>
                  <a:close/>
                  <a:moveTo>
                    <a:pt x="71" y="141"/>
                  </a:moveTo>
                  <a:cubicBezTo>
                    <a:pt x="76" y="134"/>
                    <a:pt x="86" y="126"/>
                    <a:pt x="88" y="117"/>
                  </a:cubicBezTo>
                  <a:cubicBezTo>
                    <a:pt x="90" y="103"/>
                    <a:pt x="80" y="93"/>
                    <a:pt x="65" y="93"/>
                  </a:cubicBezTo>
                  <a:cubicBezTo>
                    <a:pt x="51" y="93"/>
                    <a:pt x="42" y="102"/>
                    <a:pt x="42" y="115"/>
                  </a:cubicBezTo>
                  <a:cubicBezTo>
                    <a:pt x="41" y="130"/>
                    <a:pt x="51" y="138"/>
                    <a:pt x="71" y="14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8">
              <a:extLst>
                <a:ext uri="{FF2B5EF4-FFF2-40B4-BE49-F238E27FC236}">
                  <a16:creationId xmlns:a16="http://schemas.microsoft.com/office/drawing/2014/main" id="{6A1A34B9-DB4A-4F40-8B8C-A0E7A043B941}"/>
                </a:ext>
              </a:extLst>
            </p:cNvPr>
            <p:cNvSpPr>
              <a:spLocks/>
            </p:cNvSpPr>
            <p:nvPr/>
          </p:nvSpPr>
          <p:spPr bwMode="auto">
            <a:xfrm>
              <a:off x="3683000" y="1417637"/>
              <a:ext cx="544512" cy="412750"/>
            </a:xfrm>
            <a:custGeom>
              <a:avLst/>
              <a:gdLst>
                <a:gd name="T0" fmla="*/ 152 w 281"/>
                <a:gd name="T1" fmla="*/ 143 h 213"/>
                <a:gd name="T2" fmla="*/ 83 w 281"/>
                <a:gd name="T3" fmla="*/ 113 h 213"/>
                <a:gd name="T4" fmla="*/ 3 w 281"/>
                <a:gd name="T5" fmla="*/ 100 h 213"/>
                <a:gd name="T6" fmla="*/ 22 w 281"/>
                <a:gd name="T7" fmla="*/ 94 h 213"/>
                <a:gd name="T8" fmla="*/ 111 w 281"/>
                <a:gd name="T9" fmla="*/ 76 h 213"/>
                <a:gd name="T10" fmla="*/ 130 w 281"/>
                <a:gd name="T11" fmla="*/ 62 h 213"/>
                <a:gd name="T12" fmla="*/ 7 w 281"/>
                <a:gd name="T13" fmla="*/ 87 h 213"/>
                <a:gd name="T14" fmla="*/ 3 w 281"/>
                <a:gd name="T15" fmla="*/ 81 h 213"/>
                <a:gd name="T16" fmla="*/ 13 w 281"/>
                <a:gd name="T17" fmla="*/ 66 h 213"/>
                <a:gd name="T18" fmla="*/ 252 w 281"/>
                <a:gd name="T19" fmla="*/ 6 h 213"/>
                <a:gd name="T20" fmla="*/ 278 w 281"/>
                <a:gd name="T21" fmla="*/ 42 h 213"/>
                <a:gd name="T22" fmla="*/ 271 w 281"/>
                <a:gd name="T23" fmla="*/ 165 h 213"/>
                <a:gd name="T24" fmla="*/ 232 w 281"/>
                <a:gd name="T25" fmla="*/ 208 h 213"/>
                <a:gd name="T26" fmla="*/ 24 w 281"/>
                <a:gd name="T27" fmla="*/ 160 h 213"/>
                <a:gd name="T28" fmla="*/ 6 w 281"/>
                <a:gd name="T29" fmla="*/ 147 h 213"/>
                <a:gd name="T30" fmla="*/ 2 w 281"/>
                <a:gd name="T31" fmla="*/ 126 h 213"/>
                <a:gd name="T32" fmla="*/ 17 w 281"/>
                <a:gd name="T33" fmla="*/ 118 h 213"/>
                <a:gd name="T34" fmla="*/ 138 w 281"/>
                <a:gd name="T35" fmla="*/ 144 h 213"/>
                <a:gd name="T36" fmla="*/ 149 w 281"/>
                <a:gd name="T37" fmla="*/ 149 h 213"/>
                <a:gd name="T38" fmla="*/ 152 w 281"/>
                <a:gd name="T39" fmla="*/ 14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1" h="213">
                  <a:moveTo>
                    <a:pt x="152" y="143"/>
                  </a:moveTo>
                  <a:cubicBezTo>
                    <a:pt x="133" y="125"/>
                    <a:pt x="109" y="117"/>
                    <a:pt x="83" y="113"/>
                  </a:cubicBezTo>
                  <a:cubicBezTo>
                    <a:pt x="57" y="108"/>
                    <a:pt x="31" y="107"/>
                    <a:pt x="3" y="100"/>
                  </a:cubicBezTo>
                  <a:cubicBezTo>
                    <a:pt x="9" y="98"/>
                    <a:pt x="15" y="95"/>
                    <a:pt x="22" y="94"/>
                  </a:cubicBezTo>
                  <a:cubicBezTo>
                    <a:pt x="52" y="88"/>
                    <a:pt x="82" y="83"/>
                    <a:pt x="111" y="76"/>
                  </a:cubicBezTo>
                  <a:cubicBezTo>
                    <a:pt x="119" y="75"/>
                    <a:pt x="125" y="69"/>
                    <a:pt x="130" y="62"/>
                  </a:cubicBezTo>
                  <a:cubicBezTo>
                    <a:pt x="89" y="71"/>
                    <a:pt x="48" y="79"/>
                    <a:pt x="7" y="87"/>
                  </a:cubicBezTo>
                  <a:cubicBezTo>
                    <a:pt x="6" y="85"/>
                    <a:pt x="4" y="83"/>
                    <a:pt x="3" y="81"/>
                  </a:cubicBezTo>
                  <a:cubicBezTo>
                    <a:pt x="6" y="76"/>
                    <a:pt x="8" y="69"/>
                    <a:pt x="13" y="66"/>
                  </a:cubicBezTo>
                  <a:cubicBezTo>
                    <a:pt x="85" y="15"/>
                    <a:pt x="166" y="0"/>
                    <a:pt x="252" y="6"/>
                  </a:cubicBezTo>
                  <a:cubicBezTo>
                    <a:pt x="280" y="8"/>
                    <a:pt x="281" y="13"/>
                    <a:pt x="278" y="42"/>
                  </a:cubicBezTo>
                  <a:cubicBezTo>
                    <a:pt x="274" y="83"/>
                    <a:pt x="271" y="124"/>
                    <a:pt x="271" y="165"/>
                  </a:cubicBezTo>
                  <a:cubicBezTo>
                    <a:pt x="270" y="199"/>
                    <a:pt x="265" y="206"/>
                    <a:pt x="232" y="208"/>
                  </a:cubicBezTo>
                  <a:cubicBezTo>
                    <a:pt x="158" y="213"/>
                    <a:pt x="87" y="203"/>
                    <a:pt x="24" y="160"/>
                  </a:cubicBezTo>
                  <a:cubicBezTo>
                    <a:pt x="18" y="156"/>
                    <a:pt x="10" y="153"/>
                    <a:pt x="6" y="147"/>
                  </a:cubicBezTo>
                  <a:cubicBezTo>
                    <a:pt x="3" y="141"/>
                    <a:pt x="0" y="133"/>
                    <a:pt x="2" y="126"/>
                  </a:cubicBezTo>
                  <a:cubicBezTo>
                    <a:pt x="2" y="123"/>
                    <a:pt x="11" y="118"/>
                    <a:pt x="17" y="118"/>
                  </a:cubicBezTo>
                  <a:cubicBezTo>
                    <a:pt x="59" y="117"/>
                    <a:pt x="100" y="122"/>
                    <a:pt x="138" y="144"/>
                  </a:cubicBezTo>
                  <a:cubicBezTo>
                    <a:pt x="141" y="147"/>
                    <a:pt x="145" y="147"/>
                    <a:pt x="149" y="149"/>
                  </a:cubicBezTo>
                  <a:cubicBezTo>
                    <a:pt x="150" y="147"/>
                    <a:pt x="151" y="145"/>
                    <a:pt x="152" y="14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9">
              <a:extLst>
                <a:ext uri="{FF2B5EF4-FFF2-40B4-BE49-F238E27FC236}">
                  <a16:creationId xmlns:a16="http://schemas.microsoft.com/office/drawing/2014/main" id="{BB78233E-CDF3-4409-940B-689E120D30C3}"/>
                </a:ext>
              </a:extLst>
            </p:cNvPr>
            <p:cNvSpPr>
              <a:spLocks/>
            </p:cNvSpPr>
            <p:nvPr/>
          </p:nvSpPr>
          <p:spPr bwMode="auto">
            <a:xfrm>
              <a:off x="1006475" y="3630613"/>
              <a:ext cx="514350" cy="392113"/>
            </a:xfrm>
            <a:custGeom>
              <a:avLst/>
              <a:gdLst>
                <a:gd name="T0" fmla="*/ 261 w 266"/>
                <a:gd name="T1" fmla="*/ 119 h 202"/>
                <a:gd name="T2" fmla="*/ 206 w 266"/>
                <a:gd name="T3" fmla="*/ 186 h 202"/>
                <a:gd name="T4" fmla="*/ 36 w 266"/>
                <a:gd name="T5" fmla="*/ 186 h 202"/>
                <a:gd name="T6" fmla="*/ 10 w 266"/>
                <a:gd name="T7" fmla="*/ 160 h 202"/>
                <a:gd name="T8" fmla="*/ 22 w 266"/>
                <a:gd name="T9" fmla="*/ 108 h 202"/>
                <a:gd name="T10" fmla="*/ 19 w 266"/>
                <a:gd name="T11" fmla="*/ 83 h 202"/>
                <a:gd name="T12" fmla="*/ 12 w 266"/>
                <a:gd name="T13" fmla="*/ 9 h 202"/>
                <a:gd name="T14" fmla="*/ 30 w 266"/>
                <a:gd name="T15" fmla="*/ 1 h 202"/>
                <a:gd name="T16" fmla="*/ 243 w 266"/>
                <a:gd name="T17" fmla="*/ 1 h 202"/>
                <a:gd name="T18" fmla="*/ 261 w 266"/>
                <a:gd name="T19" fmla="*/ 16 h 202"/>
                <a:gd name="T20" fmla="*/ 262 w 266"/>
                <a:gd name="T21" fmla="*/ 78 h 202"/>
                <a:gd name="T22" fmla="*/ 159 w 266"/>
                <a:gd name="T23" fmla="*/ 78 h 202"/>
                <a:gd name="T24" fmla="*/ 145 w 266"/>
                <a:gd name="T25" fmla="*/ 78 h 202"/>
                <a:gd name="T26" fmla="*/ 122 w 266"/>
                <a:gd name="T27" fmla="*/ 99 h 202"/>
                <a:gd name="T28" fmla="*/ 144 w 266"/>
                <a:gd name="T29" fmla="*/ 119 h 202"/>
                <a:gd name="T30" fmla="*/ 238 w 266"/>
                <a:gd name="T31" fmla="*/ 119 h 202"/>
                <a:gd name="T32" fmla="*/ 261 w 266"/>
                <a:gd name="T33" fmla="*/ 11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202">
                  <a:moveTo>
                    <a:pt x="261" y="119"/>
                  </a:moveTo>
                  <a:cubicBezTo>
                    <a:pt x="266" y="202"/>
                    <a:pt x="265" y="185"/>
                    <a:pt x="206" y="186"/>
                  </a:cubicBezTo>
                  <a:cubicBezTo>
                    <a:pt x="149" y="187"/>
                    <a:pt x="93" y="186"/>
                    <a:pt x="36" y="186"/>
                  </a:cubicBezTo>
                  <a:cubicBezTo>
                    <a:pt x="13" y="186"/>
                    <a:pt x="10" y="183"/>
                    <a:pt x="10" y="160"/>
                  </a:cubicBezTo>
                  <a:cubicBezTo>
                    <a:pt x="10" y="142"/>
                    <a:pt x="6" y="123"/>
                    <a:pt x="22" y="108"/>
                  </a:cubicBezTo>
                  <a:cubicBezTo>
                    <a:pt x="26" y="105"/>
                    <a:pt x="24" y="89"/>
                    <a:pt x="19" y="83"/>
                  </a:cubicBezTo>
                  <a:cubicBezTo>
                    <a:pt x="0" y="60"/>
                    <a:pt x="13" y="34"/>
                    <a:pt x="12" y="9"/>
                  </a:cubicBezTo>
                  <a:cubicBezTo>
                    <a:pt x="12" y="7"/>
                    <a:pt x="23" y="1"/>
                    <a:pt x="30" y="1"/>
                  </a:cubicBezTo>
                  <a:cubicBezTo>
                    <a:pt x="101" y="0"/>
                    <a:pt x="172" y="0"/>
                    <a:pt x="243" y="1"/>
                  </a:cubicBezTo>
                  <a:cubicBezTo>
                    <a:pt x="250" y="1"/>
                    <a:pt x="261" y="10"/>
                    <a:pt x="261" y="16"/>
                  </a:cubicBezTo>
                  <a:cubicBezTo>
                    <a:pt x="264" y="36"/>
                    <a:pt x="262" y="56"/>
                    <a:pt x="262" y="78"/>
                  </a:cubicBezTo>
                  <a:cubicBezTo>
                    <a:pt x="226" y="78"/>
                    <a:pt x="193" y="78"/>
                    <a:pt x="159" y="78"/>
                  </a:cubicBezTo>
                  <a:cubicBezTo>
                    <a:pt x="154" y="78"/>
                    <a:pt x="150" y="78"/>
                    <a:pt x="145" y="78"/>
                  </a:cubicBezTo>
                  <a:cubicBezTo>
                    <a:pt x="131" y="78"/>
                    <a:pt x="121" y="84"/>
                    <a:pt x="122" y="99"/>
                  </a:cubicBezTo>
                  <a:cubicBezTo>
                    <a:pt x="122" y="113"/>
                    <a:pt x="131" y="119"/>
                    <a:pt x="144" y="119"/>
                  </a:cubicBezTo>
                  <a:cubicBezTo>
                    <a:pt x="176" y="119"/>
                    <a:pt x="207" y="119"/>
                    <a:pt x="238" y="119"/>
                  </a:cubicBezTo>
                  <a:cubicBezTo>
                    <a:pt x="245" y="119"/>
                    <a:pt x="253" y="119"/>
                    <a:pt x="261" y="11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20">
              <a:extLst>
                <a:ext uri="{FF2B5EF4-FFF2-40B4-BE49-F238E27FC236}">
                  <a16:creationId xmlns:a16="http://schemas.microsoft.com/office/drawing/2014/main" id="{771E0F5E-BC5E-4DE9-8FD5-6D0B2D8A6EC2}"/>
                </a:ext>
              </a:extLst>
            </p:cNvPr>
            <p:cNvSpPr>
              <a:spLocks/>
            </p:cNvSpPr>
            <p:nvPr/>
          </p:nvSpPr>
          <p:spPr bwMode="auto">
            <a:xfrm>
              <a:off x="5434013" y="5392738"/>
              <a:ext cx="1020762" cy="147638"/>
            </a:xfrm>
            <a:custGeom>
              <a:avLst/>
              <a:gdLst>
                <a:gd name="T0" fmla="*/ 527 w 527"/>
                <a:gd name="T1" fmla="*/ 76 h 76"/>
                <a:gd name="T2" fmla="*/ 2 w 527"/>
                <a:gd name="T3" fmla="*/ 76 h 76"/>
                <a:gd name="T4" fmla="*/ 3 w 527"/>
                <a:gd name="T5" fmla="*/ 22 h 76"/>
                <a:gd name="T6" fmla="*/ 23 w 527"/>
                <a:gd name="T7" fmla="*/ 2 h 76"/>
                <a:gd name="T8" fmla="*/ 38 w 527"/>
                <a:gd name="T9" fmla="*/ 2 h 76"/>
                <a:gd name="T10" fmla="*/ 490 w 527"/>
                <a:gd name="T11" fmla="*/ 2 h 76"/>
                <a:gd name="T12" fmla="*/ 527 w 527"/>
                <a:gd name="T13" fmla="*/ 38 h 76"/>
                <a:gd name="T14" fmla="*/ 527 w 527"/>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7" h="76">
                  <a:moveTo>
                    <a:pt x="527" y="76"/>
                  </a:moveTo>
                  <a:cubicBezTo>
                    <a:pt x="351" y="76"/>
                    <a:pt x="178" y="76"/>
                    <a:pt x="2" y="76"/>
                  </a:cubicBezTo>
                  <a:cubicBezTo>
                    <a:pt x="2" y="58"/>
                    <a:pt x="0" y="39"/>
                    <a:pt x="3" y="22"/>
                  </a:cubicBezTo>
                  <a:cubicBezTo>
                    <a:pt x="4" y="14"/>
                    <a:pt x="15" y="8"/>
                    <a:pt x="23" y="2"/>
                  </a:cubicBezTo>
                  <a:cubicBezTo>
                    <a:pt x="27" y="0"/>
                    <a:pt x="33" y="2"/>
                    <a:pt x="38" y="2"/>
                  </a:cubicBezTo>
                  <a:cubicBezTo>
                    <a:pt x="189" y="2"/>
                    <a:pt x="340" y="2"/>
                    <a:pt x="490" y="2"/>
                  </a:cubicBezTo>
                  <a:cubicBezTo>
                    <a:pt x="520" y="2"/>
                    <a:pt x="526" y="8"/>
                    <a:pt x="527" y="38"/>
                  </a:cubicBezTo>
                  <a:cubicBezTo>
                    <a:pt x="527" y="51"/>
                    <a:pt x="527" y="63"/>
                    <a:pt x="527" y="7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21">
              <a:extLst>
                <a:ext uri="{FF2B5EF4-FFF2-40B4-BE49-F238E27FC236}">
                  <a16:creationId xmlns:a16="http://schemas.microsoft.com/office/drawing/2014/main" id="{23D7A424-DE08-4D12-9E4B-70ABC946F370}"/>
                </a:ext>
              </a:extLst>
            </p:cNvPr>
            <p:cNvSpPr>
              <a:spLocks/>
            </p:cNvSpPr>
            <p:nvPr/>
          </p:nvSpPr>
          <p:spPr bwMode="auto">
            <a:xfrm>
              <a:off x="2882900" y="1846263"/>
              <a:ext cx="1306512" cy="569913"/>
            </a:xfrm>
            <a:custGeom>
              <a:avLst/>
              <a:gdLst>
                <a:gd name="T0" fmla="*/ 378 w 674"/>
                <a:gd name="T1" fmla="*/ 259 h 294"/>
                <a:gd name="T2" fmla="*/ 382 w 674"/>
                <a:gd name="T3" fmla="*/ 294 h 294"/>
                <a:gd name="T4" fmla="*/ 207 w 674"/>
                <a:gd name="T5" fmla="*/ 285 h 294"/>
                <a:gd name="T6" fmla="*/ 70 w 674"/>
                <a:gd name="T7" fmla="*/ 247 h 294"/>
                <a:gd name="T8" fmla="*/ 14 w 674"/>
                <a:gd name="T9" fmla="*/ 182 h 294"/>
                <a:gd name="T10" fmla="*/ 67 w 674"/>
                <a:gd name="T11" fmla="*/ 78 h 294"/>
                <a:gd name="T12" fmla="*/ 169 w 674"/>
                <a:gd name="T13" fmla="*/ 66 h 294"/>
                <a:gd name="T14" fmla="*/ 535 w 674"/>
                <a:gd name="T15" fmla="*/ 63 h 294"/>
                <a:gd name="T16" fmla="*/ 608 w 674"/>
                <a:gd name="T17" fmla="*/ 46 h 294"/>
                <a:gd name="T18" fmla="*/ 642 w 674"/>
                <a:gd name="T19" fmla="*/ 5 h 294"/>
                <a:gd name="T20" fmla="*/ 674 w 674"/>
                <a:gd name="T21" fmla="*/ 0 h 294"/>
                <a:gd name="T22" fmla="*/ 630 w 674"/>
                <a:gd name="T23" fmla="*/ 67 h 294"/>
                <a:gd name="T24" fmla="*/ 493 w 674"/>
                <a:gd name="T25" fmla="*/ 98 h 294"/>
                <a:gd name="T26" fmla="*/ 157 w 674"/>
                <a:gd name="T27" fmla="*/ 98 h 294"/>
                <a:gd name="T28" fmla="*/ 88 w 674"/>
                <a:gd name="T29" fmla="*/ 105 h 294"/>
                <a:gd name="T30" fmla="*/ 44 w 674"/>
                <a:gd name="T31" fmla="*/ 142 h 294"/>
                <a:gd name="T32" fmla="*/ 65 w 674"/>
                <a:gd name="T33" fmla="*/ 203 h 294"/>
                <a:gd name="T34" fmla="*/ 158 w 674"/>
                <a:gd name="T35" fmla="*/ 243 h 294"/>
                <a:gd name="T36" fmla="*/ 366 w 674"/>
                <a:gd name="T37" fmla="*/ 259 h 294"/>
                <a:gd name="T38" fmla="*/ 378 w 674"/>
                <a:gd name="T39" fmla="*/ 259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4" h="294">
                  <a:moveTo>
                    <a:pt x="378" y="259"/>
                  </a:moveTo>
                  <a:cubicBezTo>
                    <a:pt x="379" y="271"/>
                    <a:pt x="380" y="280"/>
                    <a:pt x="382" y="294"/>
                  </a:cubicBezTo>
                  <a:cubicBezTo>
                    <a:pt x="325" y="291"/>
                    <a:pt x="266" y="289"/>
                    <a:pt x="207" y="285"/>
                  </a:cubicBezTo>
                  <a:cubicBezTo>
                    <a:pt x="159" y="281"/>
                    <a:pt x="112" y="271"/>
                    <a:pt x="70" y="247"/>
                  </a:cubicBezTo>
                  <a:cubicBezTo>
                    <a:pt x="43" y="232"/>
                    <a:pt x="22" y="212"/>
                    <a:pt x="14" y="182"/>
                  </a:cubicBezTo>
                  <a:cubicBezTo>
                    <a:pt x="0" y="133"/>
                    <a:pt x="19" y="91"/>
                    <a:pt x="67" y="78"/>
                  </a:cubicBezTo>
                  <a:cubicBezTo>
                    <a:pt x="100" y="69"/>
                    <a:pt x="135" y="66"/>
                    <a:pt x="169" y="66"/>
                  </a:cubicBezTo>
                  <a:cubicBezTo>
                    <a:pt x="291" y="64"/>
                    <a:pt x="413" y="66"/>
                    <a:pt x="535" y="63"/>
                  </a:cubicBezTo>
                  <a:cubicBezTo>
                    <a:pt x="560" y="63"/>
                    <a:pt x="585" y="53"/>
                    <a:pt x="608" y="46"/>
                  </a:cubicBezTo>
                  <a:cubicBezTo>
                    <a:pt x="627" y="40"/>
                    <a:pt x="641" y="28"/>
                    <a:pt x="642" y="5"/>
                  </a:cubicBezTo>
                  <a:cubicBezTo>
                    <a:pt x="652" y="3"/>
                    <a:pt x="662" y="2"/>
                    <a:pt x="674" y="0"/>
                  </a:cubicBezTo>
                  <a:cubicBezTo>
                    <a:pt x="672" y="32"/>
                    <a:pt x="656" y="53"/>
                    <a:pt x="630" y="67"/>
                  </a:cubicBezTo>
                  <a:cubicBezTo>
                    <a:pt x="587" y="91"/>
                    <a:pt x="541" y="98"/>
                    <a:pt x="493" y="98"/>
                  </a:cubicBezTo>
                  <a:cubicBezTo>
                    <a:pt x="381" y="99"/>
                    <a:pt x="269" y="98"/>
                    <a:pt x="157" y="98"/>
                  </a:cubicBezTo>
                  <a:cubicBezTo>
                    <a:pt x="134" y="98"/>
                    <a:pt x="111" y="100"/>
                    <a:pt x="88" y="105"/>
                  </a:cubicBezTo>
                  <a:cubicBezTo>
                    <a:pt x="68" y="109"/>
                    <a:pt x="48" y="118"/>
                    <a:pt x="44" y="142"/>
                  </a:cubicBezTo>
                  <a:cubicBezTo>
                    <a:pt x="39" y="167"/>
                    <a:pt x="47" y="187"/>
                    <a:pt x="65" y="203"/>
                  </a:cubicBezTo>
                  <a:cubicBezTo>
                    <a:pt x="92" y="227"/>
                    <a:pt x="124" y="240"/>
                    <a:pt x="158" y="243"/>
                  </a:cubicBezTo>
                  <a:cubicBezTo>
                    <a:pt x="227" y="251"/>
                    <a:pt x="297" y="254"/>
                    <a:pt x="366" y="259"/>
                  </a:cubicBezTo>
                  <a:cubicBezTo>
                    <a:pt x="371" y="260"/>
                    <a:pt x="376" y="259"/>
                    <a:pt x="378" y="25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22">
              <a:extLst>
                <a:ext uri="{FF2B5EF4-FFF2-40B4-BE49-F238E27FC236}">
                  <a16:creationId xmlns:a16="http://schemas.microsoft.com/office/drawing/2014/main" id="{8F184356-38DF-4D12-A1F2-27AFA6333BB2}"/>
                </a:ext>
              </a:extLst>
            </p:cNvPr>
            <p:cNvSpPr>
              <a:spLocks/>
            </p:cNvSpPr>
            <p:nvPr/>
          </p:nvSpPr>
          <p:spPr bwMode="auto">
            <a:xfrm>
              <a:off x="936625" y="3543300"/>
              <a:ext cx="669925" cy="539750"/>
            </a:xfrm>
            <a:custGeom>
              <a:avLst/>
              <a:gdLst>
                <a:gd name="T0" fmla="*/ 344 w 346"/>
                <a:gd name="T1" fmla="*/ 122 h 278"/>
                <a:gd name="T2" fmla="*/ 313 w 346"/>
                <a:gd name="T3" fmla="*/ 122 h 278"/>
                <a:gd name="T4" fmla="*/ 313 w 346"/>
                <a:gd name="T5" fmla="*/ 66 h 278"/>
                <a:gd name="T6" fmla="*/ 279 w 346"/>
                <a:gd name="T7" fmla="*/ 31 h 278"/>
                <a:gd name="T8" fmla="*/ 65 w 346"/>
                <a:gd name="T9" fmla="*/ 31 h 278"/>
                <a:gd name="T10" fmla="*/ 32 w 346"/>
                <a:gd name="T11" fmla="*/ 64 h 278"/>
                <a:gd name="T12" fmla="*/ 32 w 346"/>
                <a:gd name="T13" fmla="*/ 212 h 278"/>
                <a:gd name="T14" fmla="*/ 65 w 346"/>
                <a:gd name="T15" fmla="*/ 246 h 278"/>
                <a:gd name="T16" fmla="*/ 281 w 346"/>
                <a:gd name="T17" fmla="*/ 246 h 278"/>
                <a:gd name="T18" fmla="*/ 313 w 346"/>
                <a:gd name="T19" fmla="*/ 213 h 278"/>
                <a:gd name="T20" fmla="*/ 313 w 346"/>
                <a:gd name="T21" fmla="*/ 165 h 278"/>
                <a:gd name="T22" fmla="*/ 344 w 346"/>
                <a:gd name="T23" fmla="*/ 165 h 278"/>
                <a:gd name="T24" fmla="*/ 344 w 346"/>
                <a:gd name="T25" fmla="*/ 256 h 278"/>
                <a:gd name="T26" fmla="*/ 311 w 346"/>
                <a:gd name="T27" fmla="*/ 277 h 278"/>
                <a:gd name="T28" fmla="*/ 107 w 346"/>
                <a:gd name="T29" fmla="*/ 277 h 278"/>
                <a:gd name="T30" fmla="*/ 29 w 346"/>
                <a:gd name="T31" fmla="*/ 277 h 278"/>
                <a:gd name="T32" fmla="*/ 1 w 346"/>
                <a:gd name="T33" fmla="*/ 248 h 278"/>
                <a:gd name="T34" fmla="*/ 1 w 346"/>
                <a:gd name="T35" fmla="*/ 30 h 278"/>
                <a:gd name="T36" fmla="*/ 31 w 346"/>
                <a:gd name="T37" fmla="*/ 0 h 278"/>
                <a:gd name="T38" fmla="*/ 316 w 346"/>
                <a:gd name="T39" fmla="*/ 0 h 278"/>
                <a:gd name="T40" fmla="*/ 344 w 346"/>
                <a:gd name="T41" fmla="*/ 24 h 278"/>
                <a:gd name="T42" fmla="*/ 344 w 346"/>
                <a:gd name="T43" fmla="*/ 12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278">
                  <a:moveTo>
                    <a:pt x="344" y="122"/>
                  </a:moveTo>
                  <a:cubicBezTo>
                    <a:pt x="333" y="122"/>
                    <a:pt x="325" y="122"/>
                    <a:pt x="313" y="122"/>
                  </a:cubicBezTo>
                  <a:cubicBezTo>
                    <a:pt x="313" y="103"/>
                    <a:pt x="314" y="84"/>
                    <a:pt x="313" y="66"/>
                  </a:cubicBezTo>
                  <a:cubicBezTo>
                    <a:pt x="313" y="42"/>
                    <a:pt x="303" y="31"/>
                    <a:pt x="279" y="31"/>
                  </a:cubicBezTo>
                  <a:cubicBezTo>
                    <a:pt x="208" y="31"/>
                    <a:pt x="137" y="31"/>
                    <a:pt x="65" y="31"/>
                  </a:cubicBezTo>
                  <a:cubicBezTo>
                    <a:pt x="43" y="31"/>
                    <a:pt x="32" y="42"/>
                    <a:pt x="32" y="64"/>
                  </a:cubicBezTo>
                  <a:cubicBezTo>
                    <a:pt x="31" y="113"/>
                    <a:pt x="31" y="163"/>
                    <a:pt x="32" y="212"/>
                  </a:cubicBezTo>
                  <a:cubicBezTo>
                    <a:pt x="32" y="234"/>
                    <a:pt x="42" y="245"/>
                    <a:pt x="65" y="246"/>
                  </a:cubicBezTo>
                  <a:cubicBezTo>
                    <a:pt x="137" y="246"/>
                    <a:pt x="209" y="246"/>
                    <a:pt x="281" y="246"/>
                  </a:cubicBezTo>
                  <a:cubicBezTo>
                    <a:pt x="302" y="246"/>
                    <a:pt x="312" y="234"/>
                    <a:pt x="313" y="213"/>
                  </a:cubicBezTo>
                  <a:cubicBezTo>
                    <a:pt x="314" y="197"/>
                    <a:pt x="313" y="182"/>
                    <a:pt x="313" y="165"/>
                  </a:cubicBezTo>
                  <a:cubicBezTo>
                    <a:pt x="325" y="165"/>
                    <a:pt x="334" y="165"/>
                    <a:pt x="344" y="165"/>
                  </a:cubicBezTo>
                  <a:cubicBezTo>
                    <a:pt x="344" y="196"/>
                    <a:pt x="346" y="226"/>
                    <a:pt x="344" y="256"/>
                  </a:cubicBezTo>
                  <a:cubicBezTo>
                    <a:pt x="343" y="274"/>
                    <a:pt x="327" y="277"/>
                    <a:pt x="311" y="277"/>
                  </a:cubicBezTo>
                  <a:cubicBezTo>
                    <a:pt x="243" y="277"/>
                    <a:pt x="175" y="277"/>
                    <a:pt x="107" y="277"/>
                  </a:cubicBezTo>
                  <a:cubicBezTo>
                    <a:pt x="81" y="277"/>
                    <a:pt x="55" y="278"/>
                    <a:pt x="29" y="277"/>
                  </a:cubicBezTo>
                  <a:cubicBezTo>
                    <a:pt x="8" y="277"/>
                    <a:pt x="1" y="270"/>
                    <a:pt x="1" y="248"/>
                  </a:cubicBezTo>
                  <a:cubicBezTo>
                    <a:pt x="0" y="175"/>
                    <a:pt x="0" y="103"/>
                    <a:pt x="1" y="30"/>
                  </a:cubicBezTo>
                  <a:cubicBezTo>
                    <a:pt x="1" y="7"/>
                    <a:pt x="8" y="0"/>
                    <a:pt x="31" y="0"/>
                  </a:cubicBezTo>
                  <a:cubicBezTo>
                    <a:pt x="126" y="0"/>
                    <a:pt x="221" y="0"/>
                    <a:pt x="316" y="0"/>
                  </a:cubicBezTo>
                  <a:cubicBezTo>
                    <a:pt x="333" y="0"/>
                    <a:pt x="344" y="7"/>
                    <a:pt x="344" y="24"/>
                  </a:cubicBezTo>
                  <a:cubicBezTo>
                    <a:pt x="345" y="56"/>
                    <a:pt x="344" y="88"/>
                    <a:pt x="344" y="12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23">
              <a:extLst>
                <a:ext uri="{FF2B5EF4-FFF2-40B4-BE49-F238E27FC236}">
                  <a16:creationId xmlns:a16="http://schemas.microsoft.com/office/drawing/2014/main" id="{6A3D8F27-7646-4F38-8AD2-6BA3D556D3A7}"/>
                </a:ext>
              </a:extLst>
            </p:cNvPr>
            <p:cNvSpPr>
              <a:spLocks/>
            </p:cNvSpPr>
            <p:nvPr/>
          </p:nvSpPr>
          <p:spPr bwMode="auto">
            <a:xfrm>
              <a:off x="5429250" y="6446838"/>
              <a:ext cx="1033462" cy="119063"/>
            </a:xfrm>
            <a:custGeom>
              <a:avLst/>
              <a:gdLst>
                <a:gd name="T0" fmla="*/ 526 w 533"/>
                <a:gd name="T1" fmla="*/ 0 h 61"/>
                <a:gd name="T2" fmla="*/ 474 w 533"/>
                <a:gd name="T3" fmla="*/ 61 h 61"/>
                <a:gd name="T4" fmla="*/ 280 w 533"/>
                <a:gd name="T5" fmla="*/ 61 h 61"/>
                <a:gd name="T6" fmla="*/ 57 w 533"/>
                <a:gd name="T7" fmla="*/ 61 h 61"/>
                <a:gd name="T8" fmla="*/ 6 w 533"/>
                <a:gd name="T9" fmla="*/ 0 h 61"/>
                <a:gd name="T10" fmla="*/ 526 w 533"/>
                <a:gd name="T11" fmla="*/ 0 h 61"/>
              </a:gdLst>
              <a:ahLst/>
              <a:cxnLst>
                <a:cxn ang="0">
                  <a:pos x="T0" y="T1"/>
                </a:cxn>
                <a:cxn ang="0">
                  <a:pos x="T2" y="T3"/>
                </a:cxn>
                <a:cxn ang="0">
                  <a:pos x="T4" y="T5"/>
                </a:cxn>
                <a:cxn ang="0">
                  <a:pos x="T6" y="T7"/>
                </a:cxn>
                <a:cxn ang="0">
                  <a:pos x="T8" y="T9"/>
                </a:cxn>
                <a:cxn ang="0">
                  <a:pos x="T10" y="T11"/>
                </a:cxn>
              </a:cxnLst>
              <a:rect l="0" t="0" r="r" b="b"/>
              <a:pathLst>
                <a:path w="533" h="61">
                  <a:moveTo>
                    <a:pt x="526" y="0"/>
                  </a:moveTo>
                  <a:cubicBezTo>
                    <a:pt x="533" y="35"/>
                    <a:pt x="512" y="61"/>
                    <a:pt x="474" y="61"/>
                  </a:cubicBezTo>
                  <a:cubicBezTo>
                    <a:pt x="410" y="61"/>
                    <a:pt x="345" y="61"/>
                    <a:pt x="280" y="61"/>
                  </a:cubicBezTo>
                  <a:cubicBezTo>
                    <a:pt x="206" y="61"/>
                    <a:pt x="131" y="61"/>
                    <a:pt x="57" y="61"/>
                  </a:cubicBezTo>
                  <a:cubicBezTo>
                    <a:pt x="21" y="61"/>
                    <a:pt x="0" y="36"/>
                    <a:pt x="6" y="0"/>
                  </a:cubicBezTo>
                  <a:cubicBezTo>
                    <a:pt x="179" y="0"/>
                    <a:pt x="352" y="0"/>
                    <a:pt x="52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24">
              <a:extLst>
                <a:ext uri="{FF2B5EF4-FFF2-40B4-BE49-F238E27FC236}">
                  <a16:creationId xmlns:a16="http://schemas.microsoft.com/office/drawing/2014/main" id="{85ACFAD8-E4A6-4D38-A4A8-905ACFD3F847}"/>
                </a:ext>
              </a:extLst>
            </p:cNvPr>
            <p:cNvSpPr>
              <a:spLocks noEditPoints="1"/>
            </p:cNvSpPr>
            <p:nvPr/>
          </p:nvSpPr>
          <p:spPr bwMode="auto">
            <a:xfrm>
              <a:off x="3292475" y="3294063"/>
              <a:ext cx="638175" cy="355600"/>
            </a:xfrm>
            <a:custGeom>
              <a:avLst/>
              <a:gdLst>
                <a:gd name="T0" fmla="*/ 36 w 329"/>
                <a:gd name="T1" fmla="*/ 124 h 184"/>
                <a:gd name="T2" fmla="*/ 49 w 329"/>
                <a:gd name="T3" fmla="*/ 140 h 184"/>
                <a:gd name="T4" fmla="*/ 68 w 329"/>
                <a:gd name="T5" fmla="*/ 148 h 184"/>
                <a:gd name="T6" fmla="*/ 81 w 329"/>
                <a:gd name="T7" fmla="*/ 131 h 184"/>
                <a:gd name="T8" fmla="*/ 82 w 329"/>
                <a:gd name="T9" fmla="*/ 77 h 184"/>
                <a:gd name="T10" fmla="*/ 88 w 329"/>
                <a:gd name="T11" fmla="*/ 55 h 184"/>
                <a:gd name="T12" fmla="*/ 123 w 329"/>
                <a:gd name="T13" fmla="*/ 10 h 184"/>
                <a:gd name="T14" fmla="*/ 140 w 329"/>
                <a:gd name="T15" fmla="*/ 1 h 184"/>
                <a:gd name="T16" fmla="*/ 220 w 329"/>
                <a:gd name="T17" fmla="*/ 1 h 184"/>
                <a:gd name="T18" fmla="*/ 238 w 329"/>
                <a:gd name="T19" fmla="*/ 20 h 184"/>
                <a:gd name="T20" fmla="*/ 238 w 329"/>
                <a:gd name="T21" fmla="*/ 134 h 184"/>
                <a:gd name="T22" fmla="*/ 238 w 329"/>
                <a:gd name="T23" fmla="*/ 157 h 184"/>
                <a:gd name="T24" fmla="*/ 329 w 329"/>
                <a:gd name="T25" fmla="*/ 157 h 184"/>
                <a:gd name="T26" fmla="*/ 329 w 329"/>
                <a:gd name="T27" fmla="*/ 183 h 184"/>
                <a:gd name="T28" fmla="*/ 311 w 329"/>
                <a:gd name="T29" fmla="*/ 184 h 184"/>
                <a:gd name="T30" fmla="*/ 18 w 329"/>
                <a:gd name="T31" fmla="*/ 184 h 184"/>
                <a:gd name="T32" fmla="*/ 0 w 329"/>
                <a:gd name="T33" fmla="*/ 179 h 184"/>
                <a:gd name="T34" fmla="*/ 7 w 329"/>
                <a:gd name="T35" fmla="*/ 161 h 184"/>
                <a:gd name="T36" fmla="*/ 36 w 329"/>
                <a:gd name="T37" fmla="*/ 124 h 184"/>
                <a:gd name="T38" fmla="*/ 181 w 329"/>
                <a:gd name="T39" fmla="*/ 34 h 184"/>
                <a:gd name="T40" fmla="*/ 159 w 329"/>
                <a:gd name="T41" fmla="*/ 17 h 184"/>
                <a:gd name="T42" fmla="*/ 146 w 329"/>
                <a:gd name="T43" fmla="*/ 30 h 184"/>
                <a:gd name="T44" fmla="*/ 156 w 329"/>
                <a:gd name="T45" fmla="*/ 44 h 184"/>
                <a:gd name="T46" fmla="*/ 181 w 329"/>
                <a:gd name="T47" fmla="*/ 34 h 184"/>
                <a:gd name="T48" fmla="*/ 147 w 329"/>
                <a:gd name="T49" fmla="*/ 73 h 184"/>
                <a:gd name="T50" fmla="*/ 125 w 329"/>
                <a:gd name="T51" fmla="*/ 61 h 184"/>
                <a:gd name="T52" fmla="*/ 112 w 329"/>
                <a:gd name="T53" fmla="*/ 75 h 184"/>
                <a:gd name="T54" fmla="*/ 128 w 329"/>
                <a:gd name="T55" fmla="*/ 88 h 184"/>
                <a:gd name="T56" fmla="*/ 147 w 329"/>
                <a:gd name="T57" fmla="*/ 73 h 184"/>
                <a:gd name="T58" fmla="*/ 179 w 329"/>
                <a:gd name="T59" fmla="*/ 117 h 184"/>
                <a:gd name="T60" fmla="*/ 158 w 329"/>
                <a:gd name="T61" fmla="*/ 105 h 184"/>
                <a:gd name="T62" fmla="*/ 146 w 329"/>
                <a:gd name="T63" fmla="*/ 118 h 184"/>
                <a:gd name="T64" fmla="*/ 159 w 329"/>
                <a:gd name="T65" fmla="*/ 131 h 184"/>
                <a:gd name="T66" fmla="*/ 179 w 329"/>
                <a:gd name="T67" fmla="*/ 117 h 184"/>
                <a:gd name="T68" fmla="*/ 196 w 329"/>
                <a:gd name="T69" fmla="*/ 54 h 184"/>
                <a:gd name="T70" fmla="*/ 183 w 329"/>
                <a:gd name="T71" fmla="*/ 74 h 184"/>
                <a:gd name="T72" fmla="*/ 197 w 329"/>
                <a:gd name="T73" fmla="*/ 88 h 184"/>
                <a:gd name="T74" fmla="*/ 209 w 329"/>
                <a:gd name="T75" fmla="*/ 74 h 184"/>
                <a:gd name="T76" fmla="*/ 196 w 329"/>
                <a:gd name="T77" fmla="*/ 54 h 184"/>
                <a:gd name="T78" fmla="*/ 220 w 329"/>
                <a:gd name="T79" fmla="*/ 46 h 184"/>
                <a:gd name="T80" fmla="*/ 226 w 329"/>
                <a:gd name="T81" fmla="*/ 46 h 184"/>
                <a:gd name="T82" fmla="*/ 233 w 329"/>
                <a:gd name="T83" fmla="*/ 31 h 184"/>
                <a:gd name="T84" fmla="*/ 223 w 329"/>
                <a:gd name="T85" fmla="*/ 17 h 184"/>
                <a:gd name="T86" fmla="*/ 213 w 329"/>
                <a:gd name="T87" fmla="*/ 28 h 184"/>
                <a:gd name="T88" fmla="*/ 220 w 329"/>
                <a:gd name="T89" fmla="*/ 4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9" h="184">
                  <a:moveTo>
                    <a:pt x="36" y="124"/>
                  </a:moveTo>
                  <a:cubicBezTo>
                    <a:pt x="41" y="130"/>
                    <a:pt x="44" y="136"/>
                    <a:pt x="49" y="140"/>
                  </a:cubicBezTo>
                  <a:cubicBezTo>
                    <a:pt x="55" y="144"/>
                    <a:pt x="63" y="150"/>
                    <a:pt x="68" y="148"/>
                  </a:cubicBezTo>
                  <a:cubicBezTo>
                    <a:pt x="74" y="146"/>
                    <a:pt x="80" y="137"/>
                    <a:pt x="81" y="131"/>
                  </a:cubicBezTo>
                  <a:cubicBezTo>
                    <a:pt x="82" y="113"/>
                    <a:pt x="81" y="95"/>
                    <a:pt x="82" y="77"/>
                  </a:cubicBezTo>
                  <a:cubicBezTo>
                    <a:pt x="82" y="69"/>
                    <a:pt x="84" y="61"/>
                    <a:pt x="88" y="55"/>
                  </a:cubicBezTo>
                  <a:cubicBezTo>
                    <a:pt x="99" y="39"/>
                    <a:pt x="110" y="24"/>
                    <a:pt x="123" y="10"/>
                  </a:cubicBezTo>
                  <a:cubicBezTo>
                    <a:pt x="127" y="6"/>
                    <a:pt x="134" y="1"/>
                    <a:pt x="140" y="1"/>
                  </a:cubicBezTo>
                  <a:cubicBezTo>
                    <a:pt x="167" y="0"/>
                    <a:pt x="193" y="1"/>
                    <a:pt x="220" y="1"/>
                  </a:cubicBezTo>
                  <a:cubicBezTo>
                    <a:pt x="234" y="1"/>
                    <a:pt x="239" y="6"/>
                    <a:pt x="238" y="20"/>
                  </a:cubicBezTo>
                  <a:cubicBezTo>
                    <a:pt x="238" y="58"/>
                    <a:pt x="238" y="96"/>
                    <a:pt x="238" y="134"/>
                  </a:cubicBezTo>
                  <a:cubicBezTo>
                    <a:pt x="238" y="141"/>
                    <a:pt x="238" y="148"/>
                    <a:pt x="238" y="157"/>
                  </a:cubicBezTo>
                  <a:cubicBezTo>
                    <a:pt x="270" y="157"/>
                    <a:pt x="299" y="157"/>
                    <a:pt x="329" y="157"/>
                  </a:cubicBezTo>
                  <a:cubicBezTo>
                    <a:pt x="329" y="167"/>
                    <a:pt x="329" y="174"/>
                    <a:pt x="329" y="183"/>
                  </a:cubicBezTo>
                  <a:cubicBezTo>
                    <a:pt x="323" y="184"/>
                    <a:pt x="317" y="184"/>
                    <a:pt x="311" y="184"/>
                  </a:cubicBezTo>
                  <a:cubicBezTo>
                    <a:pt x="213" y="184"/>
                    <a:pt x="115" y="184"/>
                    <a:pt x="18" y="184"/>
                  </a:cubicBezTo>
                  <a:cubicBezTo>
                    <a:pt x="12" y="184"/>
                    <a:pt x="6" y="181"/>
                    <a:pt x="0" y="179"/>
                  </a:cubicBezTo>
                  <a:cubicBezTo>
                    <a:pt x="2" y="173"/>
                    <a:pt x="3" y="166"/>
                    <a:pt x="7" y="161"/>
                  </a:cubicBezTo>
                  <a:cubicBezTo>
                    <a:pt x="16" y="148"/>
                    <a:pt x="25" y="137"/>
                    <a:pt x="36" y="124"/>
                  </a:cubicBezTo>
                  <a:close/>
                  <a:moveTo>
                    <a:pt x="181" y="34"/>
                  </a:moveTo>
                  <a:cubicBezTo>
                    <a:pt x="170" y="26"/>
                    <a:pt x="165" y="18"/>
                    <a:pt x="159" y="17"/>
                  </a:cubicBezTo>
                  <a:cubicBezTo>
                    <a:pt x="155" y="17"/>
                    <a:pt x="146" y="25"/>
                    <a:pt x="146" y="30"/>
                  </a:cubicBezTo>
                  <a:cubicBezTo>
                    <a:pt x="145" y="34"/>
                    <a:pt x="152" y="44"/>
                    <a:pt x="156" y="44"/>
                  </a:cubicBezTo>
                  <a:cubicBezTo>
                    <a:pt x="162" y="45"/>
                    <a:pt x="169" y="40"/>
                    <a:pt x="181" y="34"/>
                  </a:cubicBezTo>
                  <a:close/>
                  <a:moveTo>
                    <a:pt x="147" y="73"/>
                  </a:moveTo>
                  <a:cubicBezTo>
                    <a:pt x="137" y="67"/>
                    <a:pt x="131" y="61"/>
                    <a:pt x="125" y="61"/>
                  </a:cubicBezTo>
                  <a:cubicBezTo>
                    <a:pt x="121" y="62"/>
                    <a:pt x="117" y="70"/>
                    <a:pt x="112" y="75"/>
                  </a:cubicBezTo>
                  <a:cubicBezTo>
                    <a:pt x="118" y="80"/>
                    <a:pt x="123" y="87"/>
                    <a:pt x="128" y="88"/>
                  </a:cubicBezTo>
                  <a:cubicBezTo>
                    <a:pt x="133" y="88"/>
                    <a:pt x="138" y="81"/>
                    <a:pt x="147" y="73"/>
                  </a:cubicBezTo>
                  <a:close/>
                  <a:moveTo>
                    <a:pt x="179" y="117"/>
                  </a:moveTo>
                  <a:cubicBezTo>
                    <a:pt x="169" y="111"/>
                    <a:pt x="163" y="105"/>
                    <a:pt x="158" y="105"/>
                  </a:cubicBezTo>
                  <a:cubicBezTo>
                    <a:pt x="154" y="106"/>
                    <a:pt x="146" y="114"/>
                    <a:pt x="146" y="118"/>
                  </a:cubicBezTo>
                  <a:cubicBezTo>
                    <a:pt x="146" y="123"/>
                    <a:pt x="154" y="131"/>
                    <a:pt x="159" y="131"/>
                  </a:cubicBezTo>
                  <a:cubicBezTo>
                    <a:pt x="164" y="131"/>
                    <a:pt x="169" y="124"/>
                    <a:pt x="179" y="117"/>
                  </a:cubicBezTo>
                  <a:close/>
                  <a:moveTo>
                    <a:pt x="196" y="54"/>
                  </a:moveTo>
                  <a:cubicBezTo>
                    <a:pt x="190" y="64"/>
                    <a:pt x="183" y="69"/>
                    <a:pt x="183" y="74"/>
                  </a:cubicBezTo>
                  <a:cubicBezTo>
                    <a:pt x="184" y="79"/>
                    <a:pt x="192" y="83"/>
                    <a:pt x="197" y="88"/>
                  </a:cubicBezTo>
                  <a:cubicBezTo>
                    <a:pt x="201" y="83"/>
                    <a:pt x="209" y="79"/>
                    <a:pt x="209" y="74"/>
                  </a:cubicBezTo>
                  <a:cubicBezTo>
                    <a:pt x="210" y="69"/>
                    <a:pt x="203" y="63"/>
                    <a:pt x="196" y="54"/>
                  </a:cubicBezTo>
                  <a:close/>
                  <a:moveTo>
                    <a:pt x="220" y="46"/>
                  </a:moveTo>
                  <a:cubicBezTo>
                    <a:pt x="222" y="46"/>
                    <a:pt x="224" y="46"/>
                    <a:pt x="226" y="46"/>
                  </a:cubicBezTo>
                  <a:cubicBezTo>
                    <a:pt x="228" y="41"/>
                    <a:pt x="234" y="36"/>
                    <a:pt x="233" y="31"/>
                  </a:cubicBezTo>
                  <a:cubicBezTo>
                    <a:pt x="233" y="26"/>
                    <a:pt x="226" y="21"/>
                    <a:pt x="223" y="17"/>
                  </a:cubicBezTo>
                  <a:cubicBezTo>
                    <a:pt x="219" y="21"/>
                    <a:pt x="212" y="25"/>
                    <a:pt x="213" y="28"/>
                  </a:cubicBezTo>
                  <a:cubicBezTo>
                    <a:pt x="213" y="34"/>
                    <a:pt x="217" y="40"/>
                    <a:pt x="220" y="4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25">
              <a:extLst>
                <a:ext uri="{FF2B5EF4-FFF2-40B4-BE49-F238E27FC236}">
                  <a16:creationId xmlns:a16="http://schemas.microsoft.com/office/drawing/2014/main" id="{B6E136F2-0710-4B95-B757-6D1E763AF667}"/>
                </a:ext>
              </a:extLst>
            </p:cNvPr>
            <p:cNvSpPr>
              <a:spLocks noEditPoints="1"/>
            </p:cNvSpPr>
            <p:nvPr/>
          </p:nvSpPr>
          <p:spPr bwMode="auto">
            <a:xfrm>
              <a:off x="3054350" y="4824413"/>
              <a:ext cx="1098550" cy="800100"/>
            </a:xfrm>
            <a:custGeom>
              <a:avLst/>
              <a:gdLst>
                <a:gd name="T0" fmla="*/ 426 w 567"/>
                <a:gd name="T1" fmla="*/ 69 h 413"/>
                <a:gd name="T2" fmla="*/ 338 w 567"/>
                <a:gd name="T3" fmla="*/ 26 h 413"/>
                <a:gd name="T4" fmla="*/ 121 w 567"/>
                <a:gd name="T5" fmla="*/ 115 h 413"/>
                <a:gd name="T6" fmla="*/ 33 w 567"/>
                <a:gd name="T7" fmla="*/ 362 h 413"/>
                <a:gd name="T8" fmla="*/ 38 w 567"/>
                <a:gd name="T9" fmla="*/ 413 h 413"/>
                <a:gd name="T10" fmla="*/ 0 w 567"/>
                <a:gd name="T11" fmla="*/ 413 h 413"/>
                <a:gd name="T12" fmla="*/ 33 w 567"/>
                <a:gd name="T13" fmla="*/ 250 h 413"/>
                <a:gd name="T14" fmla="*/ 132 w 567"/>
                <a:gd name="T15" fmla="*/ 81 h 413"/>
                <a:gd name="T16" fmla="*/ 363 w 567"/>
                <a:gd name="T17" fmla="*/ 17 h 413"/>
                <a:gd name="T18" fmla="*/ 455 w 567"/>
                <a:gd name="T19" fmla="*/ 87 h 413"/>
                <a:gd name="T20" fmla="*/ 463 w 567"/>
                <a:gd name="T21" fmla="*/ 100 h 413"/>
                <a:gd name="T22" fmla="*/ 559 w 567"/>
                <a:gd name="T23" fmla="*/ 319 h 413"/>
                <a:gd name="T24" fmla="*/ 567 w 567"/>
                <a:gd name="T25" fmla="*/ 413 h 413"/>
                <a:gd name="T26" fmla="*/ 532 w 567"/>
                <a:gd name="T27" fmla="*/ 413 h 413"/>
                <a:gd name="T28" fmla="*/ 477 w 567"/>
                <a:gd name="T29" fmla="*/ 137 h 413"/>
                <a:gd name="T30" fmla="*/ 472 w 567"/>
                <a:gd name="T31" fmla="*/ 220 h 413"/>
                <a:gd name="T32" fmla="*/ 322 w 567"/>
                <a:gd name="T33" fmla="*/ 315 h 413"/>
                <a:gd name="T34" fmla="*/ 216 w 567"/>
                <a:gd name="T35" fmla="*/ 172 h 413"/>
                <a:gd name="T36" fmla="*/ 343 w 567"/>
                <a:gd name="T37" fmla="*/ 56 h 413"/>
                <a:gd name="T38" fmla="*/ 426 w 567"/>
                <a:gd name="T39" fmla="*/ 69 h 413"/>
                <a:gd name="T40" fmla="*/ 466 w 567"/>
                <a:gd name="T41" fmla="*/ 180 h 413"/>
                <a:gd name="T42" fmla="*/ 453 w 567"/>
                <a:gd name="T43" fmla="*/ 118 h 413"/>
                <a:gd name="T44" fmla="*/ 445 w 567"/>
                <a:gd name="T45" fmla="*/ 103 h 413"/>
                <a:gd name="T46" fmla="*/ 286 w 567"/>
                <a:gd name="T47" fmla="*/ 86 h 413"/>
                <a:gd name="T48" fmla="*/ 236 w 567"/>
                <a:gd name="T49" fmla="*/ 228 h 413"/>
                <a:gd name="T50" fmla="*/ 368 w 567"/>
                <a:gd name="T51" fmla="*/ 302 h 413"/>
                <a:gd name="T52" fmla="*/ 466 w 567"/>
                <a:gd name="T53" fmla="*/ 180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7" h="413">
                  <a:moveTo>
                    <a:pt x="426" y="69"/>
                  </a:moveTo>
                  <a:cubicBezTo>
                    <a:pt x="404" y="43"/>
                    <a:pt x="373" y="29"/>
                    <a:pt x="338" y="26"/>
                  </a:cubicBezTo>
                  <a:cubicBezTo>
                    <a:pt x="251" y="19"/>
                    <a:pt x="176" y="45"/>
                    <a:pt x="121" y="115"/>
                  </a:cubicBezTo>
                  <a:cubicBezTo>
                    <a:pt x="65" y="187"/>
                    <a:pt x="28" y="267"/>
                    <a:pt x="33" y="362"/>
                  </a:cubicBezTo>
                  <a:cubicBezTo>
                    <a:pt x="33" y="378"/>
                    <a:pt x="36" y="395"/>
                    <a:pt x="38" y="413"/>
                  </a:cubicBezTo>
                  <a:cubicBezTo>
                    <a:pt x="27" y="413"/>
                    <a:pt x="14" y="413"/>
                    <a:pt x="0" y="413"/>
                  </a:cubicBezTo>
                  <a:cubicBezTo>
                    <a:pt x="6" y="357"/>
                    <a:pt x="15" y="303"/>
                    <a:pt x="33" y="250"/>
                  </a:cubicBezTo>
                  <a:cubicBezTo>
                    <a:pt x="53" y="187"/>
                    <a:pt x="82" y="128"/>
                    <a:pt x="132" y="81"/>
                  </a:cubicBezTo>
                  <a:cubicBezTo>
                    <a:pt x="197" y="20"/>
                    <a:pt x="276" y="0"/>
                    <a:pt x="363" y="17"/>
                  </a:cubicBezTo>
                  <a:cubicBezTo>
                    <a:pt x="404" y="25"/>
                    <a:pt x="435" y="49"/>
                    <a:pt x="455" y="87"/>
                  </a:cubicBezTo>
                  <a:cubicBezTo>
                    <a:pt x="458" y="91"/>
                    <a:pt x="460" y="97"/>
                    <a:pt x="463" y="100"/>
                  </a:cubicBezTo>
                  <a:cubicBezTo>
                    <a:pt x="526" y="160"/>
                    <a:pt x="548" y="237"/>
                    <a:pt x="559" y="319"/>
                  </a:cubicBezTo>
                  <a:cubicBezTo>
                    <a:pt x="564" y="350"/>
                    <a:pt x="565" y="381"/>
                    <a:pt x="567" y="413"/>
                  </a:cubicBezTo>
                  <a:cubicBezTo>
                    <a:pt x="554" y="413"/>
                    <a:pt x="544" y="413"/>
                    <a:pt x="532" y="413"/>
                  </a:cubicBezTo>
                  <a:cubicBezTo>
                    <a:pt x="544" y="314"/>
                    <a:pt x="543" y="218"/>
                    <a:pt x="477" y="137"/>
                  </a:cubicBezTo>
                  <a:cubicBezTo>
                    <a:pt x="476" y="165"/>
                    <a:pt x="478" y="193"/>
                    <a:pt x="472" y="220"/>
                  </a:cubicBezTo>
                  <a:cubicBezTo>
                    <a:pt x="456" y="287"/>
                    <a:pt x="391" y="326"/>
                    <a:pt x="322" y="315"/>
                  </a:cubicBezTo>
                  <a:cubicBezTo>
                    <a:pt x="255" y="303"/>
                    <a:pt x="211" y="243"/>
                    <a:pt x="216" y="172"/>
                  </a:cubicBezTo>
                  <a:cubicBezTo>
                    <a:pt x="221" y="109"/>
                    <a:pt x="278" y="55"/>
                    <a:pt x="343" y="56"/>
                  </a:cubicBezTo>
                  <a:cubicBezTo>
                    <a:pt x="371" y="56"/>
                    <a:pt x="398" y="64"/>
                    <a:pt x="426" y="69"/>
                  </a:cubicBezTo>
                  <a:close/>
                  <a:moveTo>
                    <a:pt x="466" y="180"/>
                  </a:moveTo>
                  <a:cubicBezTo>
                    <a:pt x="462" y="160"/>
                    <a:pt x="458" y="139"/>
                    <a:pt x="453" y="118"/>
                  </a:cubicBezTo>
                  <a:cubicBezTo>
                    <a:pt x="452" y="113"/>
                    <a:pt x="449" y="107"/>
                    <a:pt x="445" y="103"/>
                  </a:cubicBezTo>
                  <a:cubicBezTo>
                    <a:pt x="407" y="66"/>
                    <a:pt x="332" y="58"/>
                    <a:pt x="286" y="86"/>
                  </a:cubicBezTo>
                  <a:cubicBezTo>
                    <a:pt x="237" y="115"/>
                    <a:pt x="216" y="175"/>
                    <a:pt x="236" y="228"/>
                  </a:cubicBezTo>
                  <a:cubicBezTo>
                    <a:pt x="257" y="281"/>
                    <a:pt x="313" y="312"/>
                    <a:pt x="368" y="302"/>
                  </a:cubicBezTo>
                  <a:cubicBezTo>
                    <a:pt x="425" y="291"/>
                    <a:pt x="465" y="241"/>
                    <a:pt x="466" y="18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26">
              <a:extLst>
                <a:ext uri="{FF2B5EF4-FFF2-40B4-BE49-F238E27FC236}">
                  <a16:creationId xmlns:a16="http://schemas.microsoft.com/office/drawing/2014/main" id="{F02D6F00-9F78-4E7F-A186-C8DC7396DB53}"/>
                </a:ext>
              </a:extLst>
            </p:cNvPr>
            <p:cNvSpPr>
              <a:spLocks/>
            </p:cNvSpPr>
            <p:nvPr/>
          </p:nvSpPr>
          <p:spPr bwMode="auto">
            <a:xfrm>
              <a:off x="3070225" y="6537325"/>
              <a:ext cx="1054100" cy="173038"/>
            </a:xfrm>
            <a:custGeom>
              <a:avLst/>
              <a:gdLst>
                <a:gd name="T0" fmla="*/ 544 w 544"/>
                <a:gd name="T1" fmla="*/ 25 h 89"/>
                <a:gd name="T2" fmla="*/ 440 w 544"/>
                <a:gd name="T3" fmla="*/ 86 h 89"/>
                <a:gd name="T4" fmla="*/ 337 w 544"/>
                <a:gd name="T5" fmla="*/ 88 h 89"/>
                <a:gd name="T6" fmla="*/ 135 w 544"/>
                <a:gd name="T7" fmla="*/ 87 h 89"/>
                <a:gd name="T8" fmla="*/ 56 w 544"/>
                <a:gd name="T9" fmla="*/ 69 h 89"/>
                <a:gd name="T10" fmla="*/ 0 w 544"/>
                <a:gd name="T11" fmla="*/ 0 h 89"/>
                <a:gd name="T12" fmla="*/ 128 w 544"/>
                <a:gd name="T13" fmla="*/ 33 h 89"/>
                <a:gd name="T14" fmla="*/ 474 w 544"/>
                <a:gd name="T15" fmla="*/ 33 h 89"/>
                <a:gd name="T16" fmla="*/ 544 w 544"/>
                <a:gd name="T17" fmla="*/ 2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4" h="89">
                  <a:moveTo>
                    <a:pt x="544" y="25"/>
                  </a:moveTo>
                  <a:cubicBezTo>
                    <a:pt x="522" y="65"/>
                    <a:pt x="485" y="83"/>
                    <a:pt x="440" y="86"/>
                  </a:cubicBezTo>
                  <a:cubicBezTo>
                    <a:pt x="406" y="89"/>
                    <a:pt x="371" y="87"/>
                    <a:pt x="337" y="88"/>
                  </a:cubicBezTo>
                  <a:cubicBezTo>
                    <a:pt x="269" y="88"/>
                    <a:pt x="202" y="89"/>
                    <a:pt x="135" y="87"/>
                  </a:cubicBezTo>
                  <a:cubicBezTo>
                    <a:pt x="108" y="86"/>
                    <a:pt x="81" y="79"/>
                    <a:pt x="56" y="69"/>
                  </a:cubicBezTo>
                  <a:cubicBezTo>
                    <a:pt x="28" y="58"/>
                    <a:pt x="12" y="35"/>
                    <a:pt x="0" y="0"/>
                  </a:cubicBezTo>
                  <a:cubicBezTo>
                    <a:pt x="39" y="37"/>
                    <a:pt x="84" y="34"/>
                    <a:pt x="128" y="33"/>
                  </a:cubicBezTo>
                  <a:cubicBezTo>
                    <a:pt x="243" y="33"/>
                    <a:pt x="359" y="34"/>
                    <a:pt x="474" y="33"/>
                  </a:cubicBezTo>
                  <a:cubicBezTo>
                    <a:pt x="497" y="33"/>
                    <a:pt x="520" y="28"/>
                    <a:pt x="544" y="2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27">
              <a:extLst>
                <a:ext uri="{FF2B5EF4-FFF2-40B4-BE49-F238E27FC236}">
                  <a16:creationId xmlns:a16="http://schemas.microsoft.com/office/drawing/2014/main" id="{F927D8FE-F19B-4BBB-B036-DC095ABB15E6}"/>
                </a:ext>
              </a:extLst>
            </p:cNvPr>
            <p:cNvSpPr>
              <a:spLocks/>
            </p:cNvSpPr>
            <p:nvPr/>
          </p:nvSpPr>
          <p:spPr bwMode="auto">
            <a:xfrm>
              <a:off x="5594350" y="3478213"/>
              <a:ext cx="715962" cy="77788"/>
            </a:xfrm>
            <a:custGeom>
              <a:avLst/>
              <a:gdLst>
                <a:gd name="T0" fmla="*/ 369 w 369"/>
                <a:gd name="T1" fmla="*/ 0 h 40"/>
                <a:gd name="T2" fmla="*/ 369 w 369"/>
                <a:gd name="T3" fmla="*/ 40 h 40"/>
                <a:gd name="T4" fmla="*/ 0 w 369"/>
                <a:gd name="T5" fmla="*/ 40 h 40"/>
                <a:gd name="T6" fmla="*/ 0 w 369"/>
                <a:gd name="T7" fmla="*/ 0 h 40"/>
                <a:gd name="T8" fmla="*/ 369 w 369"/>
                <a:gd name="T9" fmla="*/ 0 h 40"/>
              </a:gdLst>
              <a:ahLst/>
              <a:cxnLst>
                <a:cxn ang="0">
                  <a:pos x="T0" y="T1"/>
                </a:cxn>
                <a:cxn ang="0">
                  <a:pos x="T2" y="T3"/>
                </a:cxn>
                <a:cxn ang="0">
                  <a:pos x="T4" y="T5"/>
                </a:cxn>
                <a:cxn ang="0">
                  <a:pos x="T6" y="T7"/>
                </a:cxn>
                <a:cxn ang="0">
                  <a:pos x="T8" y="T9"/>
                </a:cxn>
              </a:cxnLst>
              <a:rect l="0" t="0" r="r" b="b"/>
              <a:pathLst>
                <a:path w="369" h="40">
                  <a:moveTo>
                    <a:pt x="369" y="0"/>
                  </a:moveTo>
                  <a:cubicBezTo>
                    <a:pt x="369" y="14"/>
                    <a:pt x="369" y="26"/>
                    <a:pt x="369" y="40"/>
                  </a:cubicBezTo>
                  <a:cubicBezTo>
                    <a:pt x="246" y="40"/>
                    <a:pt x="124" y="40"/>
                    <a:pt x="0" y="40"/>
                  </a:cubicBezTo>
                  <a:cubicBezTo>
                    <a:pt x="0" y="28"/>
                    <a:pt x="0" y="15"/>
                    <a:pt x="0" y="0"/>
                  </a:cubicBezTo>
                  <a:cubicBezTo>
                    <a:pt x="123" y="0"/>
                    <a:pt x="245" y="0"/>
                    <a:pt x="36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28">
              <a:extLst>
                <a:ext uri="{FF2B5EF4-FFF2-40B4-BE49-F238E27FC236}">
                  <a16:creationId xmlns:a16="http://schemas.microsoft.com/office/drawing/2014/main" id="{118F6A37-9F6C-4C1C-BADE-93149583F94E}"/>
                </a:ext>
              </a:extLst>
            </p:cNvPr>
            <p:cNvSpPr>
              <a:spLocks/>
            </p:cNvSpPr>
            <p:nvPr/>
          </p:nvSpPr>
          <p:spPr bwMode="auto">
            <a:xfrm>
              <a:off x="5815013" y="2946400"/>
              <a:ext cx="469900" cy="153988"/>
            </a:xfrm>
            <a:custGeom>
              <a:avLst/>
              <a:gdLst>
                <a:gd name="T0" fmla="*/ 242 w 242"/>
                <a:gd name="T1" fmla="*/ 7 h 79"/>
                <a:gd name="T2" fmla="*/ 222 w 242"/>
                <a:gd name="T3" fmla="*/ 79 h 79"/>
                <a:gd name="T4" fmla="*/ 97 w 242"/>
                <a:gd name="T5" fmla="*/ 79 h 79"/>
                <a:gd name="T6" fmla="*/ 48 w 242"/>
                <a:gd name="T7" fmla="*/ 56 h 79"/>
                <a:gd name="T8" fmla="*/ 0 w 242"/>
                <a:gd name="T9" fmla="*/ 15 h 79"/>
                <a:gd name="T10" fmla="*/ 242 w 242"/>
                <a:gd name="T11" fmla="*/ 7 h 79"/>
              </a:gdLst>
              <a:ahLst/>
              <a:cxnLst>
                <a:cxn ang="0">
                  <a:pos x="T0" y="T1"/>
                </a:cxn>
                <a:cxn ang="0">
                  <a:pos x="T2" y="T3"/>
                </a:cxn>
                <a:cxn ang="0">
                  <a:pos x="T4" y="T5"/>
                </a:cxn>
                <a:cxn ang="0">
                  <a:pos x="T6" y="T7"/>
                </a:cxn>
                <a:cxn ang="0">
                  <a:pos x="T8" y="T9"/>
                </a:cxn>
                <a:cxn ang="0">
                  <a:pos x="T10" y="T11"/>
                </a:cxn>
              </a:cxnLst>
              <a:rect l="0" t="0" r="r" b="b"/>
              <a:pathLst>
                <a:path w="242" h="79">
                  <a:moveTo>
                    <a:pt x="242" y="7"/>
                  </a:moveTo>
                  <a:cubicBezTo>
                    <a:pt x="236" y="31"/>
                    <a:pt x="229" y="54"/>
                    <a:pt x="222" y="79"/>
                  </a:cubicBezTo>
                  <a:cubicBezTo>
                    <a:pt x="181" y="79"/>
                    <a:pt x="140" y="79"/>
                    <a:pt x="97" y="79"/>
                  </a:cubicBezTo>
                  <a:cubicBezTo>
                    <a:pt x="94" y="45"/>
                    <a:pt x="67" y="64"/>
                    <a:pt x="48" y="56"/>
                  </a:cubicBezTo>
                  <a:cubicBezTo>
                    <a:pt x="58" y="20"/>
                    <a:pt x="37" y="9"/>
                    <a:pt x="0" y="15"/>
                  </a:cubicBezTo>
                  <a:cubicBezTo>
                    <a:pt x="13" y="4"/>
                    <a:pt x="197" y="0"/>
                    <a:pt x="242" y="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29">
              <a:extLst>
                <a:ext uri="{FF2B5EF4-FFF2-40B4-BE49-F238E27FC236}">
                  <a16:creationId xmlns:a16="http://schemas.microsoft.com/office/drawing/2014/main" id="{4C1B6748-7098-4734-9D90-1653D09B6650}"/>
                </a:ext>
              </a:extLst>
            </p:cNvPr>
            <p:cNvSpPr>
              <a:spLocks/>
            </p:cNvSpPr>
            <p:nvPr/>
          </p:nvSpPr>
          <p:spPr bwMode="auto">
            <a:xfrm>
              <a:off x="5605463" y="3181350"/>
              <a:ext cx="693737" cy="261938"/>
            </a:xfrm>
            <a:custGeom>
              <a:avLst/>
              <a:gdLst>
                <a:gd name="T0" fmla="*/ 358 w 358"/>
                <a:gd name="T1" fmla="*/ 135 h 135"/>
                <a:gd name="T2" fmla="*/ 0 w 358"/>
                <a:gd name="T3" fmla="*/ 135 h 135"/>
                <a:gd name="T4" fmla="*/ 0 w 358"/>
                <a:gd name="T5" fmla="*/ 4 h 135"/>
                <a:gd name="T6" fmla="*/ 33 w 358"/>
                <a:gd name="T7" fmla="*/ 30 h 135"/>
                <a:gd name="T8" fmla="*/ 33 w 358"/>
                <a:gd name="T9" fmla="*/ 84 h 135"/>
                <a:gd name="T10" fmla="*/ 75 w 358"/>
                <a:gd name="T11" fmla="*/ 124 h 135"/>
                <a:gd name="T12" fmla="*/ 280 w 358"/>
                <a:gd name="T13" fmla="*/ 125 h 135"/>
                <a:gd name="T14" fmla="*/ 324 w 358"/>
                <a:gd name="T15" fmla="*/ 81 h 135"/>
                <a:gd name="T16" fmla="*/ 324 w 358"/>
                <a:gd name="T17" fmla="*/ 33 h 135"/>
                <a:gd name="T18" fmla="*/ 358 w 358"/>
                <a:gd name="T19" fmla="*/ 4 h 135"/>
                <a:gd name="T20" fmla="*/ 358 w 358"/>
                <a:gd name="T21"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8" h="135">
                  <a:moveTo>
                    <a:pt x="358" y="135"/>
                  </a:moveTo>
                  <a:cubicBezTo>
                    <a:pt x="239" y="135"/>
                    <a:pt x="120" y="135"/>
                    <a:pt x="0" y="135"/>
                  </a:cubicBezTo>
                  <a:cubicBezTo>
                    <a:pt x="0" y="91"/>
                    <a:pt x="0" y="48"/>
                    <a:pt x="0" y="4"/>
                  </a:cubicBezTo>
                  <a:cubicBezTo>
                    <a:pt x="31" y="0"/>
                    <a:pt x="32" y="2"/>
                    <a:pt x="33" y="30"/>
                  </a:cubicBezTo>
                  <a:cubicBezTo>
                    <a:pt x="33" y="48"/>
                    <a:pt x="32" y="66"/>
                    <a:pt x="33" y="84"/>
                  </a:cubicBezTo>
                  <a:cubicBezTo>
                    <a:pt x="34" y="111"/>
                    <a:pt x="48" y="124"/>
                    <a:pt x="75" y="124"/>
                  </a:cubicBezTo>
                  <a:cubicBezTo>
                    <a:pt x="143" y="125"/>
                    <a:pt x="212" y="125"/>
                    <a:pt x="280" y="125"/>
                  </a:cubicBezTo>
                  <a:cubicBezTo>
                    <a:pt x="312" y="124"/>
                    <a:pt x="324" y="112"/>
                    <a:pt x="324" y="81"/>
                  </a:cubicBezTo>
                  <a:cubicBezTo>
                    <a:pt x="325" y="65"/>
                    <a:pt x="324" y="49"/>
                    <a:pt x="324" y="33"/>
                  </a:cubicBezTo>
                  <a:cubicBezTo>
                    <a:pt x="324" y="3"/>
                    <a:pt x="326" y="1"/>
                    <a:pt x="358" y="4"/>
                  </a:cubicBezTo>
                  <a:cubicBezTo>
                    <a:pt x="358" y="47"/>
                    <a:pt x="358" y="90"/>
                    <a:pt x="358" y="13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30">
              <a:extLst>
                <a:ext uri="{FF2B5EF4-FFF2-40B4-BE49-F238E27FC236}">
                  <a16:creationId xmlns:a16="http://schemas.microsoft.com/office/drawing/2014/main" id="{F9777C8A-7764-427D-9848-7D052E098366}"/>
                </a:ext>
              </a:extLst>
            </p:cNvPr>
            <p:cNvSpPr>
              <a:spLocks/>
            </p:cNvSpPr>
            <p:nvPr/>
          </p:nvSpPr>
          <p:spPr bwMode="auto">
            <a:xfrm>
              <a:off x="5529263" y="5268913"/>
              <a:ext cx="573087" cy="106363"/>
            </a:xfrm>
            <a:custGeom>
              <a:avLst/>
              <a:gdLst>
                <a:gd name="T0" fmla="*/ 266 w 296"/>
                <a:gd name="T1" fmla="*/ 37 h 55"/>
                <a:gd name="T2" fmla="*/ 266 w 296"/>
                <a:gd name="T3" fmla="*/ 53 h 55"/>
                <a:gd name="T4" fmla="*/ 167 w 296"/>
                <a:gd name="T5" fmla="*/ 53 h 55"/>
                <a:gd name="T6" fmla="*/ 163 w 296"/>
                <a:gd name="T7" fmla="*/ 37 h 55"/>
                <a:gd name="T8" fmla="*/ 24 w 296"/>
                <a:gd name="T9" fmla="*/ 37 h 55"/>
                <a:gd name="T10" fmla="*/ 6 w 296"/>
                <a:gd name="T11" fmla="*/ 55 h 55"/>
                <a:gd name="T12" fmla="*/ 1 w 296"/>
                <a:gd name="T13" fmla="*/ 51 h 55"/>
                <a:gd name="T14" fmla="*/ 1 w 296"/>
                <a:gd name="T15" fmla="*/ 28 h 55"/>
                <a:gd name="T16" fmla="*/ 6 w 296"/>
                <a:gd name="T17" fmla="*/ 7 h 55"/>
                <a:gd name="T18" fmla="*/ 20 w 296"/>
                <a:gd name="T19" fmla="*/ 17 h 55"/>
                <a:gd name="T20" fmla="*/ 29 w 296"/>
                <a:gd name="T21" fmla="*/ 19 h 55"/>
                <a:gd name="T22" fmla="*/ 166 w 296"/>
                <a:gd name="T23" fmla="*/ 19 h 55"/>
                <a:gd name="T24" fmla="*/ 169 w 296"/>
                <a:gd name="T25" fmla="*/ 0 h 55"/>
                <a:gd name="T26" fmla="*/ 261 w 296"/>
                <a:gd name="T27" fmla="*/ 0 h 55"/>
                <a:gd name="T28" fmla="*/ 264 w 296"/>
                <a:gd name="T29" fmla="*/ 18 h 55"/>
                <a:gd name="T30" fmla="*/ 278 w 296"/>
                <a:gd name="T31" fmla="*/ 20 h 55"/>
                <a:gd name="T32" fmla="*/ 296 w 296"/>
                <a:gd name="T33" fmla="*/ 28 h 55"/>
                <a:gd name="T34" fmla="*/ 277 w 296"/>
                <a:gd name="T35" fmla="*/ 36 h 55"/>
                <a:gd name="T36" fmla="*/ 266 w 296"/>
                <a:gd name="T37" fmla="*/ 3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55">
                  <a:moveTo>
                    <a:pt x="266" y="37"/>
                  </a:moveTo>
                  <a:cubicBezTo>
                    <a:pt x="266" y="43"/>
                    <a:pt x="266" y="47"/>
                    <a:pt x="266" y="53"/>
                  </a:cubicBezTo>
                  <a:cubicBezTo>
                    <a:pt x="233" y="53"/>
                    <a:pt x="201" y="53"/>
                    <a:pt x="167" y="53"/>
                  </a:cubicBezTo>
                  <a:cubicBezTo>
                    <a:pt x="165" y="48"/>
                    <a:pt x="164" y="42"/>
                    <a:pt x="163" y="37"/>
                  </a:cubicBezTo>
                  <a:cubicBezTo>
                    <a:pt x="115" y="37"/>
                    <a:pt x="69" y="37"/>
                    <a:pt x="24" y="37"/>
                  </a:cubicBezTo>
                  <a:cubicBezTo>
                    <a:pt x="18" y="43"/>
                    <a:pt x="12" y="49"/>
                    <a:pt x="6" y="55"/>
                  </a:cubicBezTo>
                  <a:cubicBezTo>
                    <a:pt x="4" y="54"/>
                    <a:pt x="2" y="53"/>
                    <a:pt x="1" y="51"/>
                  </a:cubicBezTo>
                  <a:cubicBezTo>
                    <a:pt x="1" y="44"/>
                    <a:pt x="0" y="36"/>
                    <a:pt x="1" y="28"/>
                  </a:cubicBezTo>
                  <a:cubicBezTo>
                    <a:pt x="2" y="21"/>
                    <a:pt x="4" y="14"/>
                    <a:pt x="6" y="7"/>
                  </a:cubicBezTo>
                  <a:cubicBezTo>
                    <a:pt x="10" y="11"/>
                    <a:pt x="15" y="14"/>
                    <a:pt x="20" y="17"/>
                  </a:cubicBezTo>
                  <a:cubicBezTo>
                    <a:pt x="23" y="19"/>
                    <a:pt x="26" y="19"/>
                    <a:pt x="29" y="19"/>
                  </a:cubicBezTo>
                  <a:cubicBezTo>
                    <a:pt x="75" y="19"/>
                    <a:pt x="120" y="19"/>
                    <a:pt x="166" y="19"/>
                  </a:cubicBezTo>
                  <a:cubicBezTo>
                    <a:pt x="167" y="13"/>
                    <a:pt x="168" y="7"/>
                    <a:pt x="169" y="0"/>
                  </a:cubicBezTo>
                  <a:cubicBezTo>
                    <a:pt x="199" y="0"/>
                    <a:pt x="230" y="0"/>
                    <a:pt x="261" y="0"/>
                  </a:cubicBezTo>
                  <a:cubicBezTo>
                    <a:pt x="262" y="6"/>
                    <a:pt x="263" y="11"/>
                    <a:pt x="264" y="18"/>
                  </a:cubicBezTo>
                  <a:cubicBezTo>
                    <a:pt x="269" y="19"/>
                    <a:pt x="273" y="19"/>
                    <a:pt x="278" y="20"/>
                  </a:cubicBezTo>
                  <a:cubicBezTo>
                    <a:pt x="284" y="22"/>
                    <a:pt x="290" y="25"/>
                    <a:pt x="296" y="28"/>
                  </a:cubicBezTo>
                  <a:cubicBezTo>
                    <a:pt x="289" y="30"/>
                    <a:pt x="283" y="34"/>
                    <a:pt x="277" y="36"/>
                  </a:cubicBezTo>
                  <a:cubicBezTo>
                    <a:pt x="274" y="37"/>
                    <a:pt x="271" y="37"/>
                    <a:pt x="266" y="3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31">
              <a:extLst>
                <a:ext uri="{FF2B5EF4-FFF2-40B4-BE49-F238E27FC236}">
                  <a16:creationId xmlns:a16="http://schemas.microsoft.com/office/drawing/2014/main" id="{4A0DDAB5-0230-4EDA-9F93-4824A9D2D844}"/>
                </a:ext>
              </a:extLst>
            </p:cNvPr>
            <p:cNvSpPr>
              <a:spLocks/>
            </p:cNvSpPr>
            <p:nvPr/>
          </p:nvSpPr>
          <p:spPr bwMode="auto">
            <a:xfrm>
              <a:off x="5735638" y="2932113"/>
              <a:ext cx="60325" cy="458788"/>
            </a:xfrm>
            <a:custGeom>
              <a:avLst/>
              <a:gdLst>
                <a:gd name="T0" fmla="*/ 31 w 31"/>
                <a:gd name="T1" fmla="*/ 237 h 237"/>
                <a:gd name="T2" fmla="*/ 0 w 31"/>
                <a:gd name="T3" fmla="*/ 237 h 237"/>
                <a:gd name="T4" fmla="*/ 0 w 31"/>
                <a:gd name="T5" fmla="*/ 0 h 237"/>
                <a:gd name="T6" fmla="*/ 31 w 31"/>
                <a:gd name="T7" fmla="*/ 0 h 237"/>
                <a:gd name="T8" fmla="*/ 31 w 31"/>
                <a:gd name="T9" fmla="*/ 237 h 237"/>
              </a:gdLst>
              <a:ahLst/>
              <a:cxnLst>
                <a:cxn ang="0">
                  <a:pos x="T0" y="T1"/>
                </a:cxn>
                <a:cxn ang="0">
                  <a:pos x="T2" y="T3"/>
                </a:cxn>
                <a:cxn ang="0">
                  <a:pos x="T4" y="T5"/>
                </a:cxn>
                <a:cxn ang="0">
                  <a:pos x="T6" y="T7"/>
                </a:cxn>
                <a:cxn ang="0">
                  <a:pos x="T8" y="T9"/>
                </a:cxn>
              </a:cxnLst>
              <a:rect l="0" t="0" r="r" b="b"/>
              <a:pathLst>
                <a:path w="31" h="237">
                  <a:moveTo>
                    <a:pt x="31" y="237"/>
                  </a:moveTo>
                  <a:cubicBezTo>
                    <a:pt x="20" y="237"/>
                    <a:pt x="11" y="237"/>
                    <a:pt x="0" y="237"/>
                  </a:cubicBezTo>
                  <a:cubicBezTo>
                    <a:pt x="0" y="158"/>
                    <a:pt x="0" y="80"/>
                    <a:pt x="0" y="0"/>
                  </a:cubicBezTo>
                  <a:cubicBezTo>
                    <a:pt x="10" y="0"/>
                    <a:pt x="20" y="0"/>
                    <a:pt x="31" y="0"/>
                  </a:cubicBezTo>
                  <a:cubicBezTo>
                    <a:pt x="31" y="79"/>
                    <a:pt x="31" y="157"/>
                    <a:pt x="31" y="23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32">
              <a:extLst>
                <a:ext uri="{FF2B5EF4-FFF2-40B4-BE49-F238E27FC236}">
                  <a16:creationId xmlns:a16="http://schemas.microsoft.com/office/drawing/2014/main" id="{83D3879B-DE5C-411F-9C51-5DA2FD0584C0}"/>
                </a:ext>
              </a:extLst>
            </p:cNvPr>
            <p:cNvSpPr>
              <a:spLocks/>
            </p:cNvSpPr>
            <p:nvPr/>
          </p:nvSpPr>
          <p:spPr bwMode="auto">
            <a:xfrm>
              <a:off x="3482975" y="1531938"/>
              <a:ext cx="177800" cy="188913"/>
            </a:xfrm>
            <a:custGeom>
              <a:avLst/>
              <a:gdLst>
                <a:gd name="T0" fmla="*/ 91 w 92"/>
                <a:gd name="T1" fmla="*/ 42 h 97"/>
                <a:gd name="T2" fmla="*/ 89 w 92"/>
                <a:gd name="T3" fmla="*/ 62 h 97"/>
                <a:gd name="T4" fmla="*/ 63 w 92"/>
                <a:gd name="T5" fmla="*/ 94 h 97"/>
                <a:gd name="T6" fmla="*/ 5 w 92"/>
                <a:gd name="T7" fmla="*/ 70 h 97"/>
                <a:gd name="T8" fmla="*/ 2 w 92"/>
                <a:gd name="T9" fmla="*/ 19 h 97"/>
                <a:gd name="T10" fmla="*/ 18 w 92"/>
                <a:gd name="T11" fmla="*/ 3 h 97"/>
                <a:gd name="T12" fmla="*/ 60 w 92"/>
                <a:gd name="T13" fmla="*/ 2 h 97"/>
                <a:gd name="T14" fmla="*/ 91 w 92"/>
                <a:gd name="T15" fmla="*/ 42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7">
                  <a:moveTo>
                    <a:pt x="91" y="42"/>
                  </a:moveTo>
                  <a:cubicBezTo>
                    <a:pt x="91" y="45"/>
                    <a:pt x="90" y="54"/>
                    <a:pt x="89" y="62"/>
                  </a:cubicBezTo>
                  <a:cubicBezTo>
                    <a:pt x="87" y="78"/>
                    <a:pt x="84" y="92"/>
                    <a:pt x="63" y="94"/>
                  </a:cubicBezTo>
                  <a:cubicBezTo>
                    <a:pt x="30" y="97"/>
                    <a:pt x="11" y="92"/>
                    <a:pt x="5" y="70"/>
                  </a:cubicBezTo>
                  <a:cubicBezTo>
                    <a:pt x="0" y="54"/>
                    <a:pt x="1" y="36"/>
                    <a:pt x="2" y="19"/>
                  </a:cubicBezTo>
                  <a:cubicBezTo>
                    <a:pt x="3" y="13"/>
                    <a:pt x="12" y="4"/>
                    <a:pt x="18" y="3"/>
                  </a:cubicBezTo>
                  <a:cubicBezTo>
                    <a:pt x="32" y="0"/>
                    <a:pt x="46" y="1"/>
                    <a:pt x="60" y="2"/>
                  </a:cubicBezTo>
                  <a:cubicBezTo>
                    <a:pt x="91" y="4"/>
                    <a:pt x="92" y="5"/>
                    <a:pt x="91" y="4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33">
              <a:extLst>
                <a:ext uri="{FF2B5EF4-FFF2-40B4-BE49-F238E27FC236}">
                  <a16:creationId xmlns:a16="http://schemas.microsoft.com/office/drawing/2014/main" id="{6F86573A-8253-4AC4-B8C1-DFA91D641A7F}"/>
                </a:ext>
              </a:extLst>
            </p:cNvPr>
            <p:cNvSpPr>
              <a:spLocks/>
            </p:cNvSpPr>
            <p:nvPr/>
          </p:nvSpPr>
          <p:spPr bwMode="auto">
            <a:xfrm>
              <a:off x="5592763" y="4235450"/>
              <a:ext cx="719137" cy="36513"/>
            </a:xfrm>
            <a:custGeom>
              <a:avLst/>
              <a:gdLst>
                <a:gd name="T0" fmla="*/ 370 w 371"/>
                <a:gd name="T1" fmla="*/ 0 h 19"/>
                <a:gd name="T2" fmla="*/ 349 w 371"/>
                <a:gd name="T3" fmla="*/ 18 h 19"/>
                <a:gd name="T4" fmla="*/ 127 w 371"/>
                <a:gd name="T5" fmla="*/ 18 h 19"/>
                <a:gd name="T6" fmla="*/ 19 w 371"/>
                <a:gd name="T7" fmla="*/ 18 h 19"/>
                <a:gd name="T8" fmla="*/ 0 w 371"/>
                <a:gd name="T9" fmla="*/ 0 h 19"/>
                <a:gd name="T10" fmla="*/ 370 w 371"/>
                <a:gd name="T11" fmla="*/ 0 h 19"/>
              </a:gdLst>
              <a:ahLst/>
              <a:cxnLst>
                <a:cxn ang="0">
                  <a:pos x="T0" y="T1"/>
                </a:cxn>
                <a:cxn ang="0">
                  <a:pos x="T2" y="T3"/>
                </a:cxn>
                <a:cxn ang="0">
                  <a:pos x="T4" y="T5"/>
                </a:cxn>
                <a:cxn ang="0">
                  <a:pos x="T6" y="T7"/>
                </a:cxn>
                <a:cxn ang="0">
                  <a:pos x="T8" y="T9"/>
                </a:cxn>
                <a:cxn ang="0">
                  <a:pos x="T10" y="T11"/>
                </a:cxn>
              </a:cxnLst>
              <a:rect l="0" t="0" r="r" b="b"/>
              <a:pathLst>
                <a:path w="371" h="19">
                  <a:moveTo>
                    <a:pt x="370" y="0"/>
                  </a:moveTo>
                  <a:cubicBezTo>
                    <a:pt x="371" y="19"/>
                    <a:pt x="360" y="18"/>
                    <a:pt x="349" y="18"/>
                  </a:cubicBezTo>
                  <a:cubicBezTo>
                    <a:pt x="275" y="18"/>
                    <a:pt x="201" y="18"/>
                    <a:pt x="127" y="18"/>
                  </a:cubicBezTo>
                  <a:cubicBezTo>
                    <a:pt x="91" y="18"/>
                    <a:pt x="55" y="18"/>
                    <a:pt x="19" y="18"/>
                  </a:cubicBezTo>
                  <a:cubicBezTo>
                    <a:pt x="8" y="18"/>
                    <a:pt x="0" y="16"/>
                    <a:pt x="0" y="0"/>
                  </a:cubicBezTo>
                  <a:cubicBezTo>
                    <a:pt x="123" y="0"/>
                    <a:pt x="246" y="0"/>
                    <a:pt x="37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34">
              <a:extLst>
                <a:ext uri="{FF2B5EF4-FFF2-40B4-BE49-F238E27FC236}">
                  <a16:creationId xmlns:a16="http://schemas.microsoft.com/office/drawing/2014/main" id="{6C7447C1-86C6-4776-851A-A06717B54395}"/>
                </a:ext>
              </a:extLst>
            </p:cNvPr>
            <p:cNvSpPr>
              <a:spLocks/>
            </p:cNvSpPr>
            <p:nvPr/>
          </p:nvSpPr>
          <p:spPr bwMode="auto">
            <a:xfrm>
              <a:off x="5824538" y="2998788"/>
              <a:ext cx="60325" cy="392113"/>
            </a:xfrm>
            <a:custGeom>
              <a:avLst/>
              <a:gdLst>
                <a:gd name="T0" fmla="*/ 0 w 31"/>
                <a:gd name="T1" fmla="*/ 0 h 202"/>
                <a:gd name="T2" fmla="*/ 31 w 31"/>
                <a:gd name="T3" fmla="*/ 0 h 202"/>
                <a:gd name="T4" fmla="*/ 31 w 31"/>
                <a:gd name="T5" fmla="*/ 202 h 202"/>
                <a:gd name="T6" fmla="*/ 0 w 31"/>
                <a:gd name="T7" fmla="*/ 202 h 202"/>
                <a:gd name="T8" fmla="*/ 0 w 31"/>
                <a:gd name="T9" fmla="*/ 0 h 202"/>
              </a:gdLst>
              <a:ahLst/>
              <a:cxnLst>
                <a:cxn ang="0">
                  <a:pos x="T0" y="T1"/>
                </a:cxn>
                <a:cxn ang="0">
                  <a:pos x="T2" y="T3"/>
                </a:cxn>
                <a:cxn ang="0">
                  <a:pos x="T4" y="T5"/>
                </a:cxn>
                <a:cxn ang="0">
                  <a:pos x="T6" y="T7"/>
                </a:cxn>
                <a:cxn ang="0">
                  <a:pos x="T8" y="T9"/>
                </a:cxn>
              </a:cxnLst>
              <a:rect l="0" t="0" r="r" b="b"/>
              <a:pathLst>
                <a:path w="31" h="202">
                  <a:moveTo>
                    <a:pt x="0" y="0"/>
                  </a:moveTo>
                  <a:cubicBezTo>
                    <a:pt x="9" y="0"/>
                    <a:pt x="19" y="0"/>
                    <a:pt x="31" y="0"/>
                  </a:cubicBezTo>
                  <a:cubicBezTo>
                    <a:pt x="31" y="67"/>
                    <a:pt x="31" y="134"/>
                    <a:pt x="31" y="202"/>
                  </a:cubicBezTo>
                  <a:cubicBezTo>
                    <a:pt x="21" y="202"/>
                    <a:pt x="11" y="202"/>
                    <a:pt x="0" y="202"/>
                  </a:cubicBezTo>
                  <a:cubicBezTo>
                    <a:pt x="0" y="135"/>
                    <a:pt x="0" y="68"/>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35">
              <a:extLst>
                <a:ext uri="{FF2B5EF4-FFF2-40B4-BE49-F238E27FC236}">
                  <a16:creationId xmlns:a16="http://schemas.microsoft.com/office/drawing/2014/main" id="{0FD1C194-8591-4E62-B28A-3668E8F00622}"/>
                </a:ext>
              </a:extLst>
            </p:cNvPr>
            <p:cNvSpPr>
              <a:spLocks/>
            </p:cNvSpPr>
            <p:nvPr/>
          </p:nvSpPr>
          <p:spPr bwMode="auto">
            <a:xfrm>
              <a:off x="5911850" y="3086100"/>
              <a:ext cx="61912" cy="304800"/>
            </a:xfrm>
            <a:custGeom>
              <a:avLst/>
              <a:gdLst>
                <a:gd name="T0" fmla="*/ 32 w 32"/>
                <a:gd name="T1" fmla="*/ 157 h 157"/>
                <a:gd name="T2" fmla="*/ 0 w 32"/>
                <a:gd name="T3" fmla="*/ 157 h 157"/>
                <a:gd name="T4" fmla="*/ 0 w 32"/>
                <a:gd name="T5" fmla="*/ 0 h 157"/>
                <a:gd name="T6" fmla="*/ 32 w 32"/>
                <a:gd name="T7" fmla="*/ 0 h 157"/>
                <a:gd name="T8" fmla="*/ 32 w 32"/>
                <a:gd name="T9" fmla="*/ 157 h 157"/>
              </a:gdLst>
              <a:ahLst/>
              <a:cxnLst>
                <a:cxn ang="0">
                  <a:pos x="T0" y="T1"/>
                </a:cxn>
                <a:cxn ang="0">
                  <a:pos x="T2" y="T3"/>
                </a:cxn>
                <a:cxn ang="0">
                  <a:pos x="T4" y="T5"/>
                </a:cxn>
                <a:cxn ang="0">
                  <a:pos x="T6" y="T7"/>
                </a:cxn>
                <a:cxn ang="0">
                  <a:pos x="T8" y="T9"/>
                </a:cxn>
              </a:cxnLst>
              <a:rect l="0" t="0" r="r" b="b"/>
              <a:pathLst>
                <a:path w="32" h="157">
                  <a:moveTo>
                    <a:pt x="32" y="157"/>
                  </a:moveTo>
                  <a:cubicBezTo>
                    <a:pt x="21" y="157"/>
                    <a:pt x="11" y="157"/>
                    <a:pt x="0" y="157"/>
                  </a:cubicBezTo>
                  <a:cubicBezTo>
                    <a:pt x="0" y="105"/>
                    <a:pt x="0" y="53"/>
                    <a:pt x="0" y="0"/>
                  </a:cubicBezTo>
                  <a:cubicBezTo>
                    <a:pt x="11" y="0"/>
                    <a:pt x="21" y="0"/>
                    <a:pt x="32" y="0"/>
                  </a:cubicBezTo>
                  <a:cubicBezTo>
                    <a:pt x="32" y="52"/>
                    <a:pt x="32" y="103"/>
                    <a:pt x="32" y="15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36">
              <a:extLst>
                <a:ext uri="{FF2B5EF4-FFF2-40B4-BE49-F238E27FC236}">
                  <a16:creationId xmlns:a16="http://schemas.microsoft.com/office/drawing/2014/main" id="{BA3A604E-323D-4B63-934A-25826DCAA22D}"/>
                </a:ext>
              </a:extLst>
            </p:cNvPr>
            <p:cNvSpPr>
              <a:spLocks/>
            </p:cNvSpPr>
            <p:nvPr/>
          </p:nvSpPr>
          <p:spPr bwMode="auto">
            <a:xfrm>
              <a:off x="6003925" y="3122613"/>
              <a:ext cx="63500" cy="268288"/>
            </a:xfrm>
            <a:custGeom>
              <a:avLst/>
              <a:gdLst>
                <a:gd name="T0" fmla="*/ 0 w 33"/>
                <a:gd name="T1" fmla="*/ 0 h 138"/>
                <a:gd name="T2" fmla="*/ 33 w 33"/>
                <a:gd name="T3" fmla="*/ 0 h 138"/>
                <a:gd name="T4" fmla="*/ 33 w 33"/>
                <a:gd name="T5" fmla="*/ 138 h 138"/>
                <a:gd name="T6" fmla="*/ 0 w 33"/>
                <a:gd name="T7" fmla="*/ 138 h 138"/>
                <a:gd name="T8" fmla="*/ 0 w 33"/>
                <a:gd name="T9" fmla="*/ 0 h 138"/>
              </a:gdLst>
              <a:ahLst/>
              <a:cxnLst>
                <a:cxn ang="0">
                  <a:pos x="T0" y="T1"/>
                </a:cxn>
                <a:cxn ang="0">
                  <a:pos x="T2" y="T3"/>
                </a:cxn>
                <a:cxn ang="0">
                  <a:pos x="T4" y="T5"/>
                </a:cxn>
                <a:cxn ang="0">
                  <a:pos x="T6" y="T7"/>
                </a:cxn>
                <a:cxn ang="0">
                  <a:pos x="T8" y="T9"/>
                </a:cxn>
              </a:cxnLst>
              <a:rect l="0" t="0" r="r" b="b"/>
              <a:pathLst>
                <a:path w="33" h="138">
                  <a:moveTo>
                    <a:pt x="0" y="0"/>
                  </a:moveTo>
                  <a:cubicBezTo>
                    <a:pt x="11" y="0"/>
                    <a:pt x="22" y="0"/>
                    <a:pt x="33" y="0"/>
                  </a:cubicBezTo>
                  <a:cubicBezTo>
                    <a:pt x="33" y="46"/>
                    <a:pt x="33" y="91"/>
                    <a:pt x="33" y="138"/>
                  </a:cubicBezTo>
                  <a:cubicBezTo>
                    <a:pt x="22" y="138"/>
                    <a:pt x="12" y="138"/>
                    <a:pt x="0" y="138"/>
                  </a:cubicBezTo>
                  <a:cubicBezTo>
                    <a:pt x="0" y="93"/>
                    <a:pt x="0" y="48"/>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37">
              <a:extLst>
                <a:ext uri="{FF2B5EF4-FFF2-40B4-BE49-F238E27FC236}">
                  <a16:creationId xmlns:a16="http://schemas.microsoft.com/office/drawing/2014/main" id="{B447B594-D3DC-45DC-B808-F136A31E2D4A}"/>
                </a:ext>
              </a:extLst>
            </p:cNvPr>
            <p:cNvSpPr>
              <a:spLocks/>
            </p:cNvSpPr>
            <p:nvPr/>
          </p:nvSpPr>
          <p:spPr bwMode="auto">
            <a:xfrm>
              <a:off x="6092825" y="3125788"/>
              <a:ext cx="61912" cy="265113"/>
            </a:xfrm>
            <a:custGeom>
              <a:avLst/>
              <a:gdLst>
                <a:gd name="T0" fmla="*/ 32 w 32"/>
                <a:gd name="T1" fmla="*/ 0 h 137"/>
                <a:gd name="T2" fmla="*/ 32 w 32"/>
                <a:gd name="T3" fmla="*/ 137 h 137"/>
                <a:gd name="T4" fmla="*/ 0 w 32"/>
                <a:gd name="T5" fmla="*/ 137 h 137"/>
                <a:gd name="T6" fmla="*/ 0 w 32"/>
                <a:gd name="T7" fmla="*/ 0 h 137"/>
                <a:gd name="T8" fmla="*/ 32 w 32"/>
                <a:gd name="T9" fmla="*/ 0 h 137"/>
              </a:gdLst>
              <a:ahLst/>
              <a:cxnLst>
                <a:cxn ang="0">
                  <a:pos x="T0" y="T1"/>
                </a:cxn>
                <a:cxn ang="0">
                  <a:pos x="T2" y="T3"/>
                </a:cxn>
                <a:cxn ang="0">
                  <a:pos x="T4" y="T5"/>
                </a:cxn>
                <a:cxn ang="0">
                  <a:pos x="T6" y="T7"/>
                </a:cxn>
                <a:cxn ang="0">
                  <a:pos x="T8" y="T9"/>
                </a:cxn>
              </a:cxnLst>
              <a:rect l="0" t="0" r="r" b="b"/>
              <a:pathLst>
                <a:path w="32" h="137">
                  <a:moveTo>
                    <a:pt x="32" y="0"/>
                  </a:moveTo>
                  <a:cubicBezTo>
                    <a:pt x="32" y="46"/>
                    <a:pt x="32" y="91"/>
                    <a:pt x="32" y="137"/>
                  </a:cubicBezTo>
                  <a:cubicBezTo>
                    <a:pt x="21" y="137"/>
                    <a:pt x="11" y="137"/>
                    <a:pt x="0" y="137"/>
                  </a:cubicBezTo>
                  <a:cubicBezTo>
                    <a:pt x="0" y="92"/>
                    <a:pt x="0" y="47"/>
                    <a:pt x="0" y="0"/>
                  </a:cubicBezTo>
                  <a:cubicBezTo>
                    <a:pt x="9" y="0"/>
                    <a:pt x="20" y="0"/>
                    <a:pt x="32"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38">
              <a:extLst>
                <a:ext uri="{FF2B5EF4-FFF2-40B4-BE49-F238E27FC236}">
                  <a16:creationId xmlns:a16="http://schemas.microsoft.com/office/drawing/2014/main" id="{D6A776CD-DD29-4F16-AC16-8E7DF07C0D55}"/>
                </a:ext>
              </a:extLst>
            </p:cNvPr>
            <p:cNvSpPr>
              <a:spLocks/>
            </p:cNvSpPr>
            <p:nvPr/>
          </p:nvSpPr>
          <p:spPr bwMode="auto">
            <a:xfrm>
              <a:off x="1169988" y="2016125"/>
              <a:ext cx="157162" cy="100013"/>
            </a:xfrm>
            <a:custGeom>
              <a:avLst/>
              <a:gdLst>
                <a:gd name="T0" fmla="*/ 81 w 81"/>
                <a:gd name="T1" fmla="*/ 51 h 51"/>
                <a:gd name="T2" fmla="*/ 0 w 81"/>
                <a:gd name="T3" fmla="*/ 51 h 51"/>
                <a:gd name="T4" fmla="*/ 3 w 81"/>
                <a:gd name="T5" fmla="*/ 0 h 51"/>
                <a:gd name="T6" fmla="*/ 78 w 81"/>
                <a:gd name="T7" fmla="*/ 0 h 51"/>
                <a:gd name="T8" fmla="*/ 81 w 81"/>
                <a:gd name="T9" fmla="*/ 51 h 51"/>
              </a:gdLst>
              <a:ahLst/>
              <a:cxnLst>
                <a:cxn ang="0">
                  <a:pos x="T0" y="T1"/>
                </a:cxn>
                <a:cxn ang="0">
                  <a:pos x="T2" y="T3"/>
                </a:cxn>
                <a:cxn ang="0">
                  <a:pos x="T4" y="T5"/>
                </a:cxn>
                <a:cxn ang="0">
                  <a:pos x="T6" y="T7"/>
                </a:cxn>
                <a:cxn ang="0">
                  <a:pos x="T8" y="T9"/>
                </a:cxn>
              </a:cxnLst>
              <a:rect l="0" t="0" r="r" b="b"/>
              <a:pathLst>
                <a:path w="81" h="51">
                  <a:moveTo>
                    <a:pt x="81" y="51"/>
                  </a:moveTo>
                  <a:cubicBezTo>
                    <a:pt x="53" y="51"/>
                    <a:pt x="27" y="51"/>
                    <a:pt x="0" y="51"/>
                  </a:cubicBezTo>
                  <a:cubicBezTo>
                    <a:pt x="1" y="34"/>
                    <a:pt x="2" y="17"/>
                    <a:pt x="3" y="0"/>
                  </a:cubicBezTo>
                  <a:cubicBezTo>
                    <a:pt x="28" y="0"/>
                    <a:pt x="52" y="0"/>
                    <a:pt x="78" y="0"/>
                  </a:cubicBezTo>
                  <a:cubicBezTo>
                    <a:pt x="79" y="17"/>
                    <a:pt x="80" y="33"/>
                    <a:pt x="81" y="5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39">
              <a:extLst>
                <a:ext uri="{FF2B5EF4-FFF2-40B4-BE49-F238E27FC236}">
                  <a16:creationId xmlns:a16="http://schemas.microsoft.com/office/drawing/2014/main" id="{2865C9E3-F44F-4944-8254-ED43E200B109}"/>
                </a:ext>
              </a:extLst>
            </p:cNvPr>
            <p:cNvSpPr>
              <a:spLocks/>
            </p:cNvSpPr>
            <p:nvPr/>
          </p:nvSpPr>
          <p:spPr bwMode="auto">
            <a:xfrm>
              <a:off x="5805488" y="5184775"/>
              <a:ext cx="287337" cy="58738"/>
            </a:xfrm>
            <a:custGeom>
              <a:avLst/>
              <a:gdLst>
                <a:gd name="T0" fmla="*/ 73 w 148"/>
                <a:gd name="T1" fmla="*/ 28 h 30"/>
                <a:gd name="T2" fmla="*/ 17 w 148"/>
                <a:gd name="T3" fmla="*/ 28 h 30"/>
                <a:gd name="T4" fmla="*/ 0 w 148"/>
                <a:gd name="T5" fmla="*/ 13 h 30"/>
                <a:gd name="T6" fmla="*/ 16 w 148"/>
                <a:gd name="T7" fmla="*/ 1 h 30"/>
                <a:gd name="T8" fmla="*/ 132 w 148"/>
                <a:gd name="T9" fmla="*/ 1 h 30"/>
                <a:gd name="T10" fmla="*/ 148 w 148"/>
                <a:gd name="T11" fmla="*/ 14 h 30"/>
                <a:gd name="T12" fmla="*/ 131 w 148"/>
                <a:gd name="T13" fmla="*/ 28 h 30"/>
                <a:gd name="T14" fmla="*/ 73 w 148"/>
                <a:gd name="T15" fmla="*/ 28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 h="30">
                  <a:moveTo>
                    <a:pt x="73" y="28"/>
                  </a:moveTo>
                  <a:cubicBezTo>
                    <a:pt x="54" y="29"/>
                    <a:pt x="35" y="30"/>
                    <a:pt x="17" y="28"/>
                  </a:cubicBezTo>
                  <a:cubicBezTo>
                    <a:pt x="11" y="27"/>
                    <a:pt x="6" y="18"/>
                    <a:pt x="0" y="13"/>
                  </a:cubicBezTo>
                  <a:cubicBezTo>
                    <a:pt x="6" y="9"/>
                    <a:pt x="11" y="1"/>
                    <a:pt x="16" y="1"/>
                  </a:cubicBezTo>
                  <a:cubicBezTo>
                    <a:pt x="55" y="0"/>
                    <a:pt x="94" y="0"/>
                    <a:pt x="132" y="1"/>
                  </a:cubicBezTo>
                  <a:cubicBezTo>
                    <a:pt x="138" y="1"/>
                    <a:pt x="143" y="9"/>
                    <a:pt x="148" y="14"/>
                  </a:cubicBezTo>
                  <a:cubicBezTo>
                    <a:pt x="142" y="19"/>
                    <a:pt x="137" y="27"/>
                    <a:pt x="131" y="28"/>
                  </a:cubicBezTo>
                  <a:cubicBezTo>
                    <a:pt x="112" y="30"/>
                    <a:pt x="92" y="28"/>
                    <a:pt x="73" y="2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40">
              <a:extLst>
                <a:ext uri="{FF2B5EF4-FFF2-40B4-BE49-F238E27FC236}">
                  <a16:creationId xmlns:a16="http://schemas.microsoft.com/office/drawing/2014/main" id="{F01DA19C-CF90-413F-8D8F-0BF7AA0B2B4D}"/>
                </a:ext>
              </a:extLst>
            </p:cNvPr>
            <p:cNvSpPr>
              <a:spLocks/>
            </p:cNvSpPr>
            <p:nvPr/>
          </p:nvSpPr>
          <p:spPr bwMode="auto">
            <a:xfrm>
              <a:off x="1341438" y="2005013"/>
              <a:ext cx="158750" cy="107950"/>
            </a:xfrm>
            <a:custGeom>
              <a:avLst/>
              <a:gdLst>
                <a:gd name="T0" fmla="*/ 1 w 82"/>
                <a:gd name="T1" fmla="*/ 5 h 56"/>
                <a:gd name="T2" fmla="*/ 66 w 82"/>
                <a:gd name="T3" fmla="*/ 0 h 56"/>
                <a:gd name="T4" fmla="*/ 82 w 82"/>
                <a:gd name="T5" fmla="*/ 51 h 56"/>
                <a:gd name="T6" fmla="*/ 14 w 82"/>
                <a:gd name="T7" fmla="*/ 56 h 56"/>
                <a:gd name="T8" fmla="*/ 2 w 82"/>
                <a:gd name="T9" fmla="*/ 45 h 56"/>
                <a:gd name="T10" fmla="*/ 1 w 82"/>
                <a:gd name="T11" fmla="*/ 5 h 56"/>
              </a:gdLst>
              <a:ahLst/>
              <a:cxnLst>
                <a:cxn ang="0">
                  <a:pos x="T0" y="T1"/>
                </a:cxn>
                <a:cxn ang="0">
                  <a:pos x="T2" y="T3"/>
                </a:cxn>
                <a:cxn ang="0">
                  <a:pos x="T4" y="T5"/>
                </a:cxn>
                <a:cxn ang="0">
                  <a:pos x="T6" y="T7"/>
                </a:cxn>
                <a:cxn ang="0">
                  <a:pos x="T8" y="T9"/>
                </a:cxn>
                <a:cxn ang="0">
                  <a:pos x="T10" y="T11"/>
                </a:cxn>
              </a:cxnLst>
              <a:rect l="0" t="0" r="r" b="b"/>
              <a:pathLst>
                <a:path w="82" h="56">
                  <a:moveTo>
                    <a:pt x="1" y="5"/>
                  </a:moveTo>
                  <a:cubicBezTo>
                    <a:pt x="24" y="3"/>
                    <a:pt x="45" y="2"/>
                    <a:pt x="66" y="0"/>
                  </a:cubicBezTo>
                  <a:cubicBezTo>
                    <a:pt x="71" y="18"/>
                    <a:pt x="76" y="33"/>
                    <a:pt x="82" y="51"/>
                  </a:cubicBezTo>
                  <a:cubicBezTo>
                    <a:pt x="58" y="53"/>
                    <a:pt x="36" y="56"/>
                    <a:pt x="14" y="56"/>
                  </a:cubicBezTo>
                  <a:cubicBezTo>
                    <a:pt x="10" y="56"/>
                    <a:pt x="3" y="49"/>
                    <a:pt x="2" y="45"/>
                  </a:cubicBezTo>
                  <a:cubicBezTo>
                    <a:pt x="0" y="32"/>
                    <a:pt x="1" y="20"/>
                    <a:pt x="1"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41">
              <a:extLst>
                <a:ext uri="{FF2B5EF4-FFF2-40B4-BE49-F238E27FC236}">
                  <a16:creationId xmlns:a16="http://schemas.microsoft.com/office/drawing/2014/main" id="{37076D79-366E-4DCF-ACCB-14F97EE12053}"/>
                </a:ext>
              </a:extLst>
            </p:cNvPr>
            <p:cNvSpPr>
              <a:spLocks/>
            </p:cNvSpPr>
            <p:nvPr/>
          </p:nvSpPr>
          <p:spPr bwMode="auto">
            <a:xfrm>
              <a:off x="5618163" y="2959100"/>
              <a:ext cx="92075" cy="141288"/>
            </a:xfrm>
            <a:custGeom>
              <a:avLst/>
              <a:gdLst>
                <a:gd name="T0" fmla="*/ 0 w 48"/>
                <a:gd name="T1" fmla="*/ 0 h 73"/>
                <a:gd name="T2" fmla="*/ 48 w 48"/>
                <a:gd name="T3" fmla="*/ 0 h 73"/>
                <a:gd name="T4" fmla="*/ 48 w 48"/>
                <a:gd name="T5" fmla="*/ 73 h 73"/>
                <a:gd name="T6" fmla="*/ 18 w 48"/>
                <a:gd name="T7" fmla="*/ 73 h 73"/>
                <a:gd name="T8" fmla="*/ 0 w 48"/>
                <a:gd name="T9" fmla="*/ 0 h 73"/>
              </a:gdLst>
              <a:ahLst/>
              <a:cxnLst>
                <a:cxn ang="0">
                  <a:pos x="T0" y="T1"/>
                </a:cxn>
                <a:cxn ang="0">
                  <a:pos x="T2" y="T3"/>
                </a:cxn>
                <a:cxn ang="0">
                  <a:pos x="T4" y="T5"/>
                </a:cxn>
                <a:cxn ang="0">
                  <a:pos x="T6" y="T7"/>
                </a:cxn>
                <a:cxn ang="0">
                  <a:pos x="T8" y="T9"/>
                </a:cxn>
              </a:cxnLst>
              <a:rect l="0" t="0" r="r" b="b"/>
              <a:pathLst>
                <a:path w="48" h="73">
                  <a:moveTo>
                    <a:pt x="0" y="0"/>
                  </a:moveTo>
                  <a:cubicBezTo>
                    <a:pt x="18" y="0"/>
                    <a:pt x="32" y="0"/>
                    <a:pt x="48" y="0"/>
                  </a:cubicBezTo>
                  <a:cubicBezTo>
                    <a:pt x="48" y="25"/>
                    <a:pt x="48" y="48"/>
                    <a:pt x="48" y="73"/>
                  </a:cubicBezTo>
                  <a:cubicBezTo>
                    <a:pt x="38" y="73"/>
                    <a:pt x="29" y="73"/>
                    <a:pt x="18" y="73"/>
                  </a:cubicBezTo>
                  <a:cubicBezTo>
                    <a:pt x="12" y="49"/>
                    <a:pt x="6" y="25"/>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42">
              <a:extLst>
                <a:ext uri="{FF2B5EF4-FFF2-40B4-BE49-F238E27FC236}">
                  <a16:creationId xmlns:a16="http://schemas.microsoft.com/office/drawing/2014/main" id="{2466B4BB-E2ED-41A0-B103-DEAECBBB8ACD}"/>
                </a:ext>
              </a:extLst>
            </p:cNvPr>
            <p:cNvSpPr>
              <a:spLocks/>
            </p:cNvSpPr>
            <p:nvPr/>
          </p:nvSpPr>
          <p:spPr bwMode="auto">
            <a:xfrm>
              <a:off x="1035050" y="2005013"/>
              <a:ext cx="122237" cy="111125"/>
            </a:xfrm>
            <a:custGeom>
              <a:avLst/>
              <a:gdLst>
                <a:gd name="T0" fmla="*/ 17 w 63"/>
                <a:gd name="T1" fmla="*/ 0 h 57"/>
                <a:gd name="T2" fmla="*/ 63 w 63"/>
                <a:gd name="T3" fmla="*/ 3 h 57"/>
                <a:gd name="T4" fmla="*/ 60 w 63"/>
                <a:gd name="T5" fmla="*/ 48 h 57"/>
                <a:gd name="T6" fmla="*/ 48 w 63"/>
                <a:gd name="T7" fmla="*/ 57 h 57"/>
                <a:gd name="T8" fmla="*/ 0 w 63"/>
                <a:gd name="T9" fmla="*/ 54 h 57"/>
                <a:gd name="T10" fmla="*/ 17 w 63"/>
                <a:gd name="T11" fmla="*/ 0 h 57"/>
              </a:gdLst>
              <a:ahLst/>
              <a:cxnLst>
                <a:cxn ang="0">
                  <a:pos x="T0" y="T1"/>
                </a:cxn>
                <a:cxn ang="0">
                  <a:pos x="T2" y="T3"/>
                </a:cxn>
                <a:cxn ang="0">
                  <a:pos x="T4" y="T5"/>
                </a:cxn>
                <a:cxn ang="0">
                  <a:pos x="T6" y="T7"/>
                </a:cxn>
                <a:cxn ang="0">
                  <a:pos x="T8" y="T9"/>
                </a:cxn>
                <a:cxn ang="0">
                  <a:pos x="T10" y="T11"/>
                </a:cxn>
              </a:cxnLst>
              <a:rect l="0" t="0" r="r" b="b"/>
              <a:pathLst>
                <a:path w="63" h="57">
                  <a:moveTo>
                    <a:pt x="17" y="0"/>
                  </a:moveTo>
                  <a:cubicBezTo>
                    <a:pt x="31" y="1"/>
                    <a:pt x="45" y="2"/>
                    <a:pt x="63" y="3"/>
                  </a:cubicBezTo>
                  <a:cubicBezTo>
                    <a:pt x="62" y="18"/>
                    <a:pt x="62" y="33"/>
                    <a:pt x="60" y="48"/>
                  </a:cubicBezTo>
                  <a:cubicBezTo>
                    <a:pt x="59" y="52"/>
                    <a:pt x="52" y="57"/>
                    <a:pt x="48" y="57"/>
                  </a:cubicBezTo>
                  <a:cubicBezTo>
                    <a:pt x="32" y="57"/>
                    <a:pt x="16" y="55"/>
                    <a:pt x="0" y="54"/>
                  </a:cubicBezTo>
                  <a:cubicBezTo>
                    <a:pt x="6" y="36"/>
                    <a:pt x="11" y="19"/>
                    <a:pt x="1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43">
              <a:extLst>
                <a:ext uri="{FF2B5EF4-FFF2-40B4-BE49-F238E27FC236}">
                  <a16:creationId xmlns:a16="http://schemas.microsoft.com/office/drawing/2014/main" id="{F7E2267E-CFB7-44EB-962A-2B1C838DF4DB}"/>
                </a:ext>
              </a:extLst>
            </p:cNvPr>
            <p:cNvSpPr>
              <a:spLocks/>
            </p:cNvSpPr>
            <p:nvPr/>
          </p:nvSpPr>
          <p:spPr bwMode="auto">
            <a:xfrm>
              <a:off x="808038" y="1976438"/>
              <a:ext cx="141287" cy="115888"/>
            </a:xfrm>
            <a:custGeom>
              <a:avLst/>
              <a:gdLst>
                <a:gd name="T0" fmla="*/ 0 w 73"/>
                <a:gd name="T1" fmla="*/ 52 h 60"/>
                <a:gd name="T2" fmla="*/ 26 w 73"/>
                <a:gd name="T3" fmla="*/ 0 h 60"/>
                <a:gd name="T4" fmla="*/ 73 w 73"/>
                <a:gd name="T5" fmla="*/ 7 h 60"/>
                <a:gd name="T6" fmla="*/ 53 w 73"/>
                <a:gd name="T7" fmla="*/ 53 h 60"/>
                <a:gd name="T8" fmla="*/ 40 w 73"/>
                <a:gd name="T9" fmla="*/ 59 h 60"/>
                <a:gd name="T10" fmla="*/ 0 w 73"/>
                <a:gd name="T11" fmla="*/ 52 h 60"/>
              </a:gdLst>
              <a:ahLst/>
              <a:cxnLst>
                <a:cxn ang="0">
                  <a:pos x="T0" y="T1"/>
                </a:cxn>
                <a:cxn ang="0">
                  <a:pos x="T2" y="T3"/>
                </a:cxn>
                <a:cxn ang="0">
                  <a:pos x="T4" y="T5"/>
                </a:cxn>
                <a:cxn ang="0">
                  <a:pos x="T6" y="T7"/>
                </a:cxn>
                <a:cxn ang="0">
                  <a:pos x="T8" y="T9"/>
                </a:cxn>
                <a:cxn ang="0">
                  <a:pos x="T10" y="T11"/>
                </a:cxn>
              </a:cxnLst>
              <a:rect l="0" t="0" r="r" b="b"/>
              <a:pathLst>
                <a:path w="73" h="60">
                  <a:moveTo>
                    <a:pt x="0" y="52"/>
                  </a:moveTo>
                  <a:cubicBezTo>
                    <a:pt x="9" y="34"/>
                    <a:pt x="17" y="18"/>
                    <a:pt x="26" y="0"/>
                  </a:cubicBezTo>
                  <a:cubicBezTo>
                    <a:pt x="40" y="2"/>
                    <a:pt x="55" y="4"/>
                    <a:pt x="73" y="7"/>
                  </a:cubicBezTo>
                  <a:cubicBezTo>
                    <a:pt x="66" y="24"/>
                    <a:pt x="60" y="39"/>
                    <a:pt x="53" y="53"/>
                  </a:cubicBezTo>
                  <a:cubicBezTo>
                    <a:pt x="51" y="57"/>
                    <a:pt x="44" y="60"/>
                    <a:pt x="40" y="59"/>
                  </a:cubicBezTo>
                  <a:cubicBezTo>
                    <a:pt x="27" y="58"/>
                    <a:pt x="14" y="55"/>
                    <a:pt x="0" y="5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44">
              <a:extLst>
                <a:ext uri="{FF2B5EF4-FFF2-40B4-BE49-F238E27FC236}">
                  <a16:creationId xmlns:a16="http://schemas.microsoft.com/office/drawing/2014/main" id="{65333A7D-6D06-4B20-A147-72C9500401CA}"/>
                </a:ext>
              </a:extLst>
            </p:cNvPr>
            <p:cNvSpPr>
              <a:spLocks/>
            </p:cNvSpPr>
            <p:nvPr/>
          </p:nvSpPr>
          <p:spPr bwMode="auto">
            <a:xfrm>
              <a:off x="1271588" y="3805238"/>
              <a:ext cx="352425" cy="34925"/>
            </a:xfrm>
            <a:custGeom>
              <a:avLst/>
              <a:gdLst>
                <a:gd name="T0" fmla="*/ 182 w 182"/>
                <a:gd name="T1" fmla="*/ 5 h 18"/>
                <a:gd name="T2" fmla="*/ 0 w 182"/>
                <a:gd name="T3" fmla="*/ 5 h 18"/>
                <a:gd name="T4" fmla="*/ 182 w 182"/>
                <a:gd name="T5" fmla="*/ 5 h 18"/>
              </a:gdLst>
              <a:ahLst/>
              <a:cxnLst>
                <a:cxn ang="0">
                  <a:pos x="T0" y="T1"/>
                </a:cxn>
                <a:cxn ang="0">
                  <a:pos x="T2" y="T3"/>
                </a:cxn>
                <a:cxn ang="0">
                  <a:pos x="T4" y="T5"/>
                </a:cxn>
              </a:cxnLst>
              <a:rect l="0" t="0" r="r" b="b"/>
              <a:pathLst>
                <a:path w="182" h="18">
                  <a:moveTo>
                    <a:pt x="182" y="5"/>
                  </a:moveTo>
                  <a:cubicBezTo>
                    <a:pt x="165" y="18"/>
                    <a:pt x="12" y="17"/>
                    <a:pt x="0" y="5"/>
                  </a:cubicBezTo>
                  <a:cubicBezTo>
                    <a:pt x="61" y="0"/>
                    <a:pt x="121" y="1"/>
                    <a:pt x="182"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1" name="Freeform 45">
              <a:extLst>
                <a:ext uri="{FF2B5EF4-FFF2-40B4-BE49-F238E27FC236}">
                  <a16:creationId xmlns:a16="http://schemas.microsoft.com/office/drawing/2014/main" id="{FBAFC6DE-4B88-480F-BE23-FBD22D48B878}"/>
                </a:ext>
              </a:extLst>
            </p:cNvPr>
            <p:cNvSpPr>
              <a:spLocks/>
            </p:cNvSpPr>
            <p:nvPr/>
          </p:nvSpPr>
          <p:spPr bwMode="auto">
            <a:xfrm>
              <a:off x="1590675" y="1968500"/>
              <a:ext cx="123825" cy="139700"/>
            </a:xfrm>
            <a:custGeom>
              <a:avLst/>
              <a:gdLst>
                <a:gd name="T0" fmla="*/ 0 w 64"/>
                <a:gd name="T1" fmla="*/ 10 h 72"/>
                <a:gd name="T2" fmla="*/ 44 w 64"/>
                <a:gd name="T3" fmla="*/ 0 h 72"/>
                <a:gd name="T4" fmla="*/ 64 w 64"/>
                <a:gd name="T5" fmla="*/ 50 h 72"/>
                <a:gd name="T6" fmla="*/ 0 w 64"/>
                <a:gd name="T7" fmla="*/ 10 h 72"/>
              </a:gdLst>
              <a:ahLst/>
              <a:cxnLst>
                <a:cxn ang="0">
                  <a:pos x="T0" y="T1"/>
                </a:cxn>
                <a:cxn ang="0">
                  <a:pos x="T2" y="T3"/>
                </a:cxn>
                <a:cxn ang="0">
                  <a:pos x="T4" y="T5"/>
                </a:cxn>
                <a:cxn ang="0">
                  <a:pos x="T6" y="T7"/>
                </a:cxn>
              </a:cxnLst>
              <a:rect l="0" t="0" r="r" b="b"/>
              <a:pathLst>
                <a:path w="64" h="72">
                  <a:moveTo>
                    <a:pt x="0" y="10"/>
                  </a:moveTo>
                  <a:cubicBezTo>
                    <a:pt x="15" y="7"/>
                    <a:pt x="29" y="3"/>
                    <a:pt x="44" y="0"/>
                  </a:cubicBezTo>
                  <a:cubicBezTo>
                    <a:pt x="51" y="17"/>
                    <a:pt x="58" y="34"/>
                    <a:pt x="64" y="50"/>
                  </a:cubicBezTo>
                  <a:cubicBezTo>
                    <a:pt x="16" y="64"/>
                    <a:pt x="18" y="72"/>
                    <a:pt x="0" y="1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2" name="Freeform 46">
              <a:extLst>
                <a:ext uri="{FF2B5EF4-FFF2-40B4-BE49-F238E27FC236}">
                  <a16:creationId xmlns:a16="http://schemas.microsoft.com/office/drawing/2014/main" id="{FF15420B-0F32-481E-AFF0-82530BC11C6D}"/>
                </a:ext>
              </a:extLst>
            </p:cNvPr>
            <p:cNvSpPr>
              <a:spLocks/>
            </p:cNvSpPr>
            <p:nvPr/>
          </p:nvSpPr>
          <p:spPr bwMode="auto">
            <a:xfrm>
              <a:off x="925513" y="1993900"/>
              <a:ext cx="117475" cy="125413"/>
            </a:xfrm>
            <a:custGeom>
              <a:avLst/>
              <a:gdLst>
                <a:gd name="T0" fmla="*/ 60 w 60"/>
                <a:gd name="T1" fmla="*/ 5 h 65"/>
                <a:gd name="T2" fmla="*/ 0 w 60"/>
                <a:gd name="T3" fmla="*/ 51 h 65"/>
                <a:gd name="T4" fmla="*/ 21 w 60"/>
                <a:gd name="T5" fmla="*/ 0 h 65"/>
                <a:gd name="T6" fmla="*/ 60 w 60"/>
                <a:gd name="T7" fmla="*/ 5 h 65"/>
              </a:gdLst>
              <a:ahLst/>
              <a:cxnLst>
                <a:cxn ang="0">
                  <a:pos x="T0" y="T1"/>
                </a:cxn>
                <a:cxn ang="0">
                  <a:pos x="T2" y="T3"/>
                </a:cxn>
                <a:cxn ang="0">
                  <a:pos x="T4" y="T5"/>
                </a:cxn>
                <a:cxn ang="0">
                  <a:pos x="T6" y="T7"/>
                </a:cxn>
              </a:cxnLst>
              <a:rect l="0" t="0" r="r" b="b"/>
              <a:pathLst>
                <a:path w="60" h="65">
                  <a:moveTo>
                    <a:pt x="60" y="5"/>
                  </a:moveTo>
                  <a:cubicBezTo>
                    <a:pt x="58" y="54"/>
                    <a:pt x="43" y="65"/>
                    <a:pt x="0" y="51"/>
                  </a:cubicBezTo>
                  <a:cubicBezTo>
                    <a:pt x="7" y="35"/>
                    <a:pt x="13" y="18"/>
                    <a:pt x="21" y="0"/>
                  </a:cubicBezTo>
                  <a:cubicBezTo>
                    <a:pt x="34" y="1"/>
                    <a:pt x="47" y="3"/>
                    <a:pt x="60"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4" name="Freeform 47">
              <a:extLst>
                <a:ext uri="{FF2B5EF4-FFF2-40B4-BE49-F238E27FC236}">
                  <a16:creationId xmlns:a16="http://schemas.microsoft.com/office/drawing/2014/main" id="{AAC10E68-3D01-496F-90AF-DE97F9DAC62B}"/>
                </a:ext>
              </a:extLst>
            </p:cNvPr>
            <p:cNvSpPr>
              <a:spLocks/>
            </p:cNvSpPr>
            <p:nvPr/>
          </p:nvSpPr>
          <p:spPr bwMode="auto">
            <a:xfrm>
              <a:off x="1492250" y="1992313"/>
              <a:ext cx="114300" cy="120650"/>
            </a:xfrm>
            <a:custGeom>
              <a:avLst/>
              <a:gdLst>
                <a:gd name="T0" fmla="*/ 39 w 59"/>
                <a:gd name="T1" fmla="*/ 0 h 63"/>
                <a:gd name="T2" fmla="*/ 59 w 59"/>
                <a:gd name="T3" fmla="*/ 48 h 63"/>
                <a:gd name="T4" fmla="*/ 0 w 59"/>
                <a:gd name="T5" fmla="*/ 6 h 63"/>
                <a:gd name="T6" fmla="*/ 39 w 59"/>
                <a:gd name="T7" fmla="*/ 0 h 63"/>
              </a:gdLst>
              <a:ahLst/>
              <a:cxnLst>
                <a:cxn ang="0">
                  <a:pos x="T0" y="T1"/>
                </a:cxn>
                <a:cxn ang="0">
                  <a:pos x="T2" y="T3"/>
                </a:cxn>
                <a:cxn ang="0">
                  <a:pos x="T4" y="T5"/>
                </a:cxn>
                <a:cxn ang="0">
                  <a:pos x="T6" y="T7"/>
                </a:cxn>
              </a:cxnLst>
              <a:rect l="0" t="0" r="r" b="b"/>
              <a:pathLst>
                <a:path w="59" h="63">
                  <a:moveTo>
                    <a:pt x="39" y="0"/>
                  </a:moveTo>
                  <a:cubicBezTo>
                    <a:pt x="47" y="18"/>
                    <a:pt x="53" y="33"/>
                    <a:pt x="59" y="48"/>
                  </a:cubicBezTo>
                  <a:cubicBezTo>
                    <a:pt x="14" y="63"/>
                    <a:pt x="3" y="55"/>
                    <a:pt x="0" y="6"/>
                  </a:cubicBezTo>
                  <a:cubicBezTo>
                    <a:pt x="13" y="4"/>
                    <a:pt x="26" y="2"/>
                    <a:pt x="3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6" name="Freeform 48">
              <a:extLst>
                <a:ext uri="{FF2B5EF4-FFF2-40B4-BE49-F238E27FC236}">
                  <a16:creationId xmlns:a16="http://schemas.microsoft.com/office/drawing/2014/main" id="{39333954-1C79-4263-B621-4E18A35638B7}"/>
                </a:ext>
              </a:extLst>
            </p:cNvPr>
            <p:cNvSpPr>
              <a:spLocks/>
            </p:cNvSpPr>
            <p:nvPr/>
          </p:nvSpPr>
          <p:spPr bwMode="auto">
            <a:xfrm>
              <a:off x="1700213" y="1943100"/>
              <a:ext cx="107950" cy="131763"/>
            </a:xfrm>
            <a:custGeom>
              <a:avLst/>
              <a:gdLst>
                <a:gd name="T0" fmla="*/ 0 w 56"/>
                <a:gd name="T1" fmla="*/ 10 h 68"/>
                <a:gd name="T2" fmla="*/ 32 w 56"/>
                <a:gd name="T3" fmla="*/ 0 h 68"/>
                <a:gd name="T4" fmla="*/ 56 w 56"/>
                <a:gd name="T5" fmla="*/ 54 h 68"/>
                <a:gd name="T6" fmla="*/ 0 w 56"/>
                <a:gd name="T7" fmla="*/ 10 h 68"/>
              </a:gdLst>
              <a:ahLst/>
              <a:cxnLst>
                <a:cxn ang="0">
                  <a:pos x="T0" y="T1"/>
                </a:cxn>
                <a:cxn ang="0">
                  <a:pos x="T2" y="T3"/>
                </a:cxn>
                <a:cxn ang="0">
                  <a:pos x="T4" y="T5"/>
                </a:cxn>
                <a:cxn ang="0">
                  <a:pos x="T6" y="T7"/>
                </a:cxn>
              </a:cxnLst>
              <a:rect l="0" t="0" r="r" b="b"/>
              <a:pathLst>
                <a:path w="56" h="68">
                  <a:moveTo>
                    <a:pt x="0" y="10"/>
                  </a:moveTo>
                  <a:cubicBezTo>
                    <a:pt x="11" y="7"/>
                    <a:pt x="21" y="4"/>
                    <a:pt x="32" y="0"/>
                  </a:cubicBezTo>
                  <a:cubicBezTo>
                    <a:pt x="40" y="19"/>
                    <a:pt x="48" y="36"/>
                    <a:pt x="56" y="54"/>
                  </a:cubicBezTo>
                  <a:cubicBezTo>
                    <a:pt x="17" y="68"/>
                    <a:pt x="9" y="62"/>
                    <a:pt x="0" y="1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7" name="Freeform 49">
              <a:extLst>
                <a:ext uri="{FF2B5EF4-FFF2-40B4-BE49-F238E27FC236}">
                  <a16:creationId xmlns:a16="http://schemas.microsoft.com/office/drawing/2014/main" id="{7500A76F-4CD8-41A6-8A68-6012355431E6}"/>
                </a:ext>
              </a:extLst>
            </p:cNvPr>
            <p:cNvSpPr>
              <a:spLocks/>
            </p:cNvSpPr>
            <p:nvPr/>
          </p:nvSpPr>
          <p:spPr bwMode="auto">
            <a:xfrm>
              <a:off x="6180138" y="3119438"/>
              <a:ext cx="65087" cy="265113"/>
            </a:xfrm>
            <a:custGeom>
              <a:avLst/>
              <a:gdLst>
                <a:gd name="T0" fmla="*/ 0 w 34"/>
                <a:gd name="T1" fmla="*/ 136 h 137"/>
                <a:gd name="T2" fmla="*/ 0 w 34"/>
                <a:gd name="T3" fmla="*/ 2 h 137"/>
                <a:gd name="T4" fmla="*/ 21 w 34"/>
                <a:gd name="T5" fmla="*/ 1 h 137"/>
                <a:gd name="T6" fmla="*/ 32 w 34"/>
                <a:gd name="T7" fmla="*/ 8 h 137"/>
                <a:gd name="T8" fmla="*/ 28 w 34"/>
                <a:gd name="T9" fmla="*/ 22 h 137"/>
                <a:gd name="T10" fmla="*/ 14 w 34"/>
                <a:gd name="T11" fmla="*/ 56 h 137"/>
                <a:gd name="T12" fmla="*/ 13 w 34"/>
                <a:gd name="T13" fmla="*/ 114 h 137"/>
                <a:gd name="T14" fmla="*/ 6 w 34"/>
                <a:gd name="T15" fmla="*/ 137 h 137"/>
                <a:gd name="T16" fmla="*/ 0 w 34"/>
                <a:gd name="T17" fmla="*/ 13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37">
                  <a:moveTo>
                    <a:pt x="0" y="136"/>
                  </a:moveTo>
                  <a:cubicBezTo>
                    <a:pt x="0" y="92"/>
                    <a:pt x="0" y="48"/>
                    <a:pt x="0" y="2"/>
                  </a:cubicBezTo>
                  <a:cubicBezTo>
                    <a:pt x="8" y="2"/>
                    <a:pt x="14" y="0"/>
                    <a:pt x="21" y="1"/>
                  </a:cubicBezTo>
                  <a:cubicBezTo>
                    <a:pt x="25" y="2"/>
                    <a:pt x="31" y="5"/>
                    <a:pt x="32" y="8"/>
                  </a:cubicBezTo>
                  <a:cubicBezTo>
                    <a:pt x="34" y="12"/>
                    <a:pt x="30" y="17"/>
                    <a:pt x="28" y="22"/>
                  </a:cubicBezTo>
                  <a:cubicBezTo>
                    <a:pt x="23" y="33"/>
                    <a:pt x="15" y="44"/>
                    <a:pt x="14" y="56"/>
                  </a:cubicBezTo>
                  <a:cubicBezTo>
                    <a:pt x="11" y="75"/>
                    <a:pt x="14" y="95"/>
                    <a:pt x="13" y="114"/>
                  </a:cubicBezTo>
                  <a:cubicBezTo>
                    <a:pt x="12" y="122"/>
                    <a:pt x="9" y="130"/>
                    <a:pt x="6" y="137"/>
                  </a:cubicBezTo>
                  <a:cubicBezTo>
                    <a:pt x="4" y="137"/>
                    <a:pt x="2" y="137"/>
                    <a:pt x="0" y="13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8" name="Freeform 50">
              <a:extLst>
                <a:ext uri="{FF2B5EF4-FFF2-40B4-BE49-F238E27FC236}">
                  <a16:creationId xmlns:a16="http://schemas.microsoft.com/office/drawing/2014/main" id="{73673294-815D-48A3-A8A4-019188234317}"/>
                </a:ext>
              </a:extLst>
            </p:cNvPr>
            <p:cNvSpPr>
              <a:spLocks/>
            </p:cNvSpPr>
            <p:nvPr/>
          </p:nvSpPr>
          <p:spPr bwMode="auto">
            <a:xfrm>
              <a:off x="1781175" y="1914525"/>
              <a:ext cx="106362" cy="136525"/>
            </a:xfrm>
            <a:custGeom>
              <a:avLst/>
              <a:gdLst>
                <a:gd name="T0" fmla="*/ 55 w 55"/>
                <a:gd name="T1" fmla="*/ 58 h 71"/>
                <a:gd name="T2" fmla="*/ 12 w 55"/>
                <a:gd name="T3" fmla="*/ 44 h 71"/>
                <a:gd name="T4" fmla="*/ 0 w 55"/>
                <a:gd name="T5" fmla="*/ 12 h 71"/>
                <a:gd name="T6" fmla="*/ 31 w 55"/>
                <a:gd name="T7" fmla="*/ 0 h 71"/>
                <a:gd name="T8" fmla="*/ 55 w 55"/>
                <a:gd name="T9" fmla="*/ 58 h 71"/>
              </a:gdLst>
              <a:ahLst/>
              <a:cxnLst>
                <a:cxn ang="0">
                  <a:pos x="T0" y="T1"/>
                </a:cxn>
                <a:cxn ang="0">
                  <a:pos x="T2" y="T3"/>
                </a:cxn>
                <a:cxn ang="0">
                  <a:pos x="T4" y="T5"/>
                </a:cxn>
                <a:cxn ang="0">
                  <a:pos x="T6" y="T7"/>
                </a:cxn>
                <a:cxn ang="0">
                  <a:pos x="T8" y="T9"/>
                </a:cxn>
              </a:cxnLst>
              <a:rect l="0" t="0" r="r" b="b"/>
              <a:pathLst>
                <a:path w="55" h="71">
                  <a:moveTo>
                    <a:pt x="55" y="58"/>
                  </a:moveTo>
                  <a:cubicBezTo>
                    <a:pt x="26" y="71"/>
                    <a:pt x="25" y="71"/>
                    <a:pt x="12" y="44"/>
                  </a:cubicBezTo>
                  <a:cubicBezTo>
                    <a:pt x="8" y="34"/>
                    <a:pt x="4" y="24"/>
                    <a:pt x="0" y="12"/>
                  </a:cubicBezTo>
                  <a:cubicBezTo>
                    <a:pt x="11" y="8"/>
                    <a:pt x="20" y="4"/>
                    <a:pt x="31" y="0"/>
                  </a:cubicBezTo>
                  <a:cubicBezTo>
                    <a:pt x="39" y="20"/>
                    <a:pt x="47" y="39"/>
                    <a:pt x="55" y="5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9" name="Freeform 51">
              <a:extLst>
                <a:ext uri="{FF2B5EF4-FFF2-40B4-BE49-F238E27FC236}">
                  <a16:creationId xmlns:a16="http://schemas.microsoft.com/office/drawing/2014/main" id="{AF9AEFE6-C42D-4837-9DBC-996025DE4F0D}"/>
                </a:ext>
              </a:extLst>
            </p:cNvPr>
            <p:cNvSpPr>
              <a:spLocks/>
            </p:cNvSpPr>
            <p:nvPr/>
          </p:nvSpPr>
          <p:spPr bwMode="auto">
            <a:xfrm>
              <a:off x="5148263" y="1971675"/>
              <a:ext cx="68262" cy="173038"/>
            </a:xfrm>
            <a:custGeom>
              <a:avLst/>
              <a:gdLst>
                <a:gd name="T0" fmla="*/ 34 w 35"/>
                <a:gd name="T1" fmla="*/ 0 h 89"/>
                <a:gd name="T2" fmla="*/ 32 w 35"/>
                <a:gd name="T3" fmla="*/ 33 h 89"/>
                <a:gd name="T4" fmla="*/ 35 w 35"/>
                <a:gd name="T5" fmla="*/ 68 h 89"/>
                <a:gd name="T6" fmla="*/ 32 w 35"/>
                <a:gd name="T7" fmla="*/ 89 h 89"/>
                <a:gd name="T8" fmla="*/ 14 w 35"/>
                <a:gd name="T9" fmla="*/ 78 h 89"/>
                <a:gd name="T10" fmla="*/ 27 w 35"/>
                <a:gd name="T11" fmla="*/ 0 h 89"/>
                <a:gd name="T12" fmla="*/ 34 w 35"/>
                <a:gd name="T13" fmla="*/ 0 h 89"/>
              </a:gdLst>
              <a:ahLst/>
              <a:cxnLst>
                <a:cxn ang="0">
                  <a:pos x="T0" y="T1"/>
                </a:cxn>
                <a:cxn ang="0">
                  <a:pos x="T2" y="T3"/>
                </a:cxn>
                <a:cxn ang="0">
                  <a:pos x="T4" y="T5"/>
                </a:cxn>
                <a:cxn ang="0">
                  <a:pos x="T6" y="T7"/>
                </a:cxn>
                <a:cxn ang="0">
                  <a:pos x="T8" y="T9"/>
                </a:cxn>
                <a:cxn ang="0">
                  <a:pos x="T10" y="T11"/>
                </a:cxn>
                <a:cxn ang="0">
                  <a:pos x="T12" y="T13"/>
                </a:cxn>
              </a:cxnLst>
              <a:rect l="0" t="0" r="r" b="b"/>
              <a:pathLst>
                <a:path w="35" h="89">
                  <a:moveTo>
                    <a:pt x="34" y="0"/>
                  </a:moveTo>
                  <a:cubicBezTo>
                    <a:pt x="34" y="11"/>
                    <a:pt x="32" y="22"/>
                    <a:pt x="32" y="33"/>
                  </a:cubicBezTo>
                  <a:cubicBezTo>
                    <a:pt x="33" y="45"/>
                    <a:pt x="35" y="57"/>
                    <a:pt x="35" y="68"/>
                  </a:cubicBezTo>
                  <a:cubicBezTo>
                    <a:pt x="35" y="75"/>
                    <a:pt x="33" y="82"/>
                    <a:pt x="32" y="89"/>
                  </a:cubicBezTo>
                  <a:cubicBezTo>
                    <a:pt x="26" y="85"/>
                    <a:pt x="17" y="83"/>
                    <a:pt x="14" y="78"/>
                  </a:cubicBezTo>
                  <a:cubicBezTo>
                    <a:pt x="0" y="53"/>
                    <a:pt x="5" y="23"/>
                    <a:pt x="27" y="0"/>
                  </a:cubicBezTo>
                  <a:cubicBezTo>
                    <a:pt x="29" y="0"/>
                    <a:pt x="32" y="0"/>
                    <a:pt x="34"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0" name="Freeform 52">
              <a:extLst>
                <a:ext uri="{FF2B5EF4-FFF2-40B4-BE49-F238E27FC236}">
                  <a16:creationId xmlns:a16="http://schemas.microsoft.com/office/drawing/2014/main" id="{17201C69-7ABE-4ADB-A404-A8115A3CCAA8}"/>
                </a:ext>
              </a:extLst>
            </p:cNvPr>
            <p:cNvSpPr>
              <a:spLocks/>
            </p:cNvSpPr>
            <p:nvPr/>
          </p:nvSpPr>
          <p:spPr bwMode="auto">
            <a:xfrm>
              <a:off x="720725" y="1954213"/>
              <a:ext cx="115887" cy="123825"/>
            </a:xfrm>
            <a:custGeom>
              <a:avLst/>
              <a:gdLst>
                <a:gd name="T0" fmla="*/ 27 w 60"/>
                <a:gd name="T1" fmla="*/ 0 h 64"/>
                <a:gd name="T2" fmla="*/ 60 w 60"/>
                <a:gd name="T3" fmla="*/ 8 h 64"/>
                <a:gd name="T4" fmla="*/ 0 w 60"/>
                <a:gd name="T5" fmla="*/ 51 h 64"/>
                <a:gd name="T6" fmla="*/ 13 w 60"/>
                <a:gd name="T7" fmla="*/ 28 h 64"/>
                <a:gd name="T8" fmla="*/ 27 w 60"/>
                <a:gd name="T9" fmla="*/ 0 h 64"/>
              </a:gdLst>
              <a:ahLst/>
              <a:cxnLst>
                <a:cxn ang="0">
                  <a:pos x="T0" y="T1"/>
                </a:cxn>
                <a:cxn ang="0">
                  <a:pos x="T2" y="T3"/>
                </a:cxn>
                <a:cxn ang="0">
                  <a:pos x="T4" y="T5"/>
                </a:cxn>
                <a:cxn ang="0">
                  <a:pos x="T6" y="T7"/>
                </a:cxn>
                <a:cxn ang="0">
                  <a:pos x="T8" y="T9"/>
                </a:cxn>
              </a:cxnLst>
              <a:rect l="0" t="0" r="r" b="b"/>
              <a:pathLst>
                <a:path w="60" h="64">
                  <a:moveTo>
                    <a:pt x="27" y="0"/>
                  </a:moveTo>
                  <a:cubicBezTo>
                    <a:pt x="38" y="3"/>
                    <a:pt x="49" y="6"/>
                    <a:pt x="60" y="8"/>
                  </a:cubicBezTo>
                  <a:cubicBezTo>
                    <a:pt x="48" y="55"/>
                    <a:pt x="36" y="64"/>
                    <a:pt x="0" y="51"/>
                  </a:cubicBezTo>
                  <a:cubicBezTo>
                    <a:pt x="5" y="43"/>
                    <a:pt x="9" y="36"/>
                    <a:pt x="13" y="28"/>
                  </a:cubicBezTo>
                  <a:cubicBezTo>
                    <a:pt x="18" y="20"/>
                    <a:pt x="21" y="11"/>
                    <a:pt x="2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1" name="Freeform 53">
              <a:extLst>
                <a:ext uri="{FF2B5EF4-FFF2-40B4-BE49-F238E27FC236}">
                  <a16:creationId xmlns:a16="http://schemas.microsoft.com/office/drawing/2014/main" id="{73CA22C0-0CA5-4026-AAA5-131ACA18F398}"/>
                </a:ext>
              </a:extLst>
            </p:cNvPr>
            <p:cNvSpPr>
              <a:spLocks/>
            </p:cNvSpPr>
            <p:nvPr/>
          </p:nvSpPr>
          <p:spPr bwMode="auto">
            <a:xfrm>
              <a:off x="6615113" y="1968500"/>
              <a:ext cx="69850" cy="176213"/>
            </a:xfrm>
            <a:custGeom>
              <a:avLst/>
              <a:gdLst>
                <a:gd name="T0" fmla="*/ 9 w 36"/>
                <a:gd name="T1" fmla="*/ 0 h 91"/>
                <a:gd name="T2" fmla="*/ 22 w 36"/>
                <a:gd name="T3" fmla="*/ 80 h 91"/>
                <a:gd name="T4" fmla="*/ 4 w 36"/>
                <a:gd name="T5" fmla="*/ 91 h 91"/>
                <a:gd name="T6" fmla="*/ 0 w 36"/>
                <a:gd name="T7" fmla="*/ 72 h 91"/>
                <a:gd name="T8" fmla="*/ 2 w 36"/>
                <a:gd name="T9" fmla="*/ 30 h 91"/>
                <a:gd name="T10" fmla="*/ 9 w 36"/>
                <a:gd name="T11" fmla="*/ 0 h 91"/>
              </a:gdLst>
              <a:ahLst/>
              <a:cxnLst>
                <a:cxn ang="0">
                  <a:pos x="T0" y="T1"/>
                </a:cxn>
                <a:cxn ang="0">
                  <a:pos x="T2" y="T3"/>
                </a:cxn>
                <a:cxn ang="0">
                  <a:pos x="T4" y="T5"/>
                </a:cxn>
                <a:cxn ang="0">
                  <a:pos x="T6" y="T7"/>
                </a:cxn>
                <a:cxn ang="0">
                  <a:pos x="T8" y="T9"/>
                </a:cxn>
                <a:cxn ang="0">
                  <a:pos x="T10" y="T11"/>
                </a:cxn>
              </a:cxnLst>
              <a:rect l="0" t="0" r="r" b="b"/>
              <a:pathLst>
                <a:path w="36" h="91">
                  <a:moveTo>
                    <a:pt x="9" y="0"/>
                  </a:moveTo>
                  <a:cubicBezTo>
                    <a:pt x="32" y="28"/>
                    <a:pt x="36" y="54"/>
                    <a:pt x="22" y="80"/>
                  </a:cubicBezTo>
                  <a:cubicBezTo>
                    <a:pt x="19" y="85"/>
                    <a:pt x="10" y="88"/>
                    <a:pt x="4" y="91"/>
                  </a:cubicBezTo>
                  <a:cubicBezTo>
                    <a:pt x="3" y="85"/>
                    <a:pt x="0" y="78"/>
                    <a:pt x="0" y="72"/>
                  </a:cubicBezTo>
                  <a:cubicBezTo>
                    <a:pt x="0" y="58"/>
                    <a:pt x="0" y="44"/>
                    <a:pt x="2" y="30"/>
                  </a:cubicBezTo>
                  <a:cubicBezTo>
                    <a:pt x="3" y="21"/>
                    <a:pt x="6" y="13"/>
                    <a:pt x="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2" name="Freeform 54">
              <a:extLst>
                <a:ext uri="{FF2B5EF4-FFF2-40B4-BE49-F238E27FC236}">
                  <a16:creationId xmlns:a16="http://schemas.microsoft.com/office/drawing/2014/main" id="{366FA293-F356-4A93-B904-257897B427C4}"/>
                </a:ext>
              </a:extLst>
            </p:cNvPr>
            <p:cNvSpPr>
              <a:spLocks/>
            </p:cNvSpPr>
            <p:nvPr/>
          </p:nvSpPr>
          <p:spPr bwMode="auto">
            <a:xfrm>
              <a:off x="3767138" y="3344863"/>
              <a:ext cx="134937" cy="188913"/>
            </a:xfrm>
            <a:custGeom>
              <a:avLst/>
              <a:gdLst>
                <a:gd name="T0" fmla="*/ 0 w 70"/>
                <a:gd name="T1" fmla="*/ 90 h 98"/>
                <a:gd name="T2" fmla="*/ 25 w 70"/>
                <a:gd name="T3" fmla="*/ 0 h 98"/>
                <a:gd name="T4" fmla="*/ 63 w 70"/>
                <a:gd name="T5" fmla="*/ 31 h 98"/>
                <a:gd name="T6" fmla="*/ 52 w 70"/>
                <a:gd name="T7" fmla="*/ 81 h 98"/>
                <a:gd name="T8" fmla="*/ 0 w 70"/>
                <a:gd name="T9" fmla="*/ 90 h 98"/>
              </a:gdLst>
              <a:ahLst/>
              <a:cxnLst>
                <a:cxn ang="0">
                  <a:pos x="T0" y="T1"/>
                </a:cxn>
                <a:cxn ang="0">
                  <a:pos x="T2" y="T3"/>
                </a:cxn>
                <a:cxn ang="0">
                  <a:pos x="T4" y="T5"/>
                </a:cxn>
                <a:cxn ang="0">
                  <a:pos x="T6" y="T7"/>
                </a:cxn>
                <a:cxn ang="0">
                  <a:pos x="T8" y="T9"/>
                </a:cxn>
              </a:cxnLst>
              <a:rect l="0" t="0" r="r" b="b"/>
              <a:pathLst>
                <a:path w="70" h="98">
                  <a:moveTo>
                    <a:pt x="0" y="90"/>
                  </a:moveTo>
                  <a:cubicBezTo>
                    <a:pt x="61" y="70"/>
                    <a:pt x="65" y="56"/>
                    <a:pt x="25" y="0"/>
                  </a:cubicBezTo>
                  <a:cubicBezTo>
                    <a:pt x="45" y="3"/>
                    <a:pt x="57" y="14"/>
                    <a:pt x="63" y="31"/>
                  </a:cubicBezTo>
                  <a:cubicBezTo>
                    <a:pt x="70" y="49"/>
                    <a:pt x="66" y="67"/>
                    <a:pt x="52" y="81"/>
                  </a:cubicBezTo>
                  <a:cubicBezTo>
                    <a:pt x="39" y="94"/>
                    <a:pt x="22" y="98"/>
                    <a:pt x="0" y="9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3" name="Freeform 55">
              <a:extLst>
                <a:ext uri="{FF2B5EF4-FFF2-40B4-BE49-F238E27FC236}">
                  <a16:creationId xmlns:a16="http://schemas.microsoft.com/office/drawing/2014/main" id="{9B4422DE-43DD-418B-97AC-71D93A35C23D}"/>
                </a:ext>
              </a:extLst>
            </p:cNvPr>
            <p:cNvSpPr>
              <a:spLocks/>
            </p:cNvSpPr>
            <p:nvPr/>
          </p:nvSpPr>
          <p:spPr bwMode="auto">
            <a:xfrm>
              <a:off x="5640388" y="3125788"/>
              <a:ext cx="69850" cy="241300"/>
            </a:xfrm>
            <a:custGeom>
              <a:avLst/>
              <a:gdLst>
                <a:gd name="T0" fmla="*/ 30 w 36"/>
                <a:gd name="T1" fmla="*/ 125 h 125"/>
                <a:gd name="T2" fmla="*/ 30 w 36"/>
                <a:gd name="T3" fmla="*/ 61 h 125"/>
                <a:gd name="T4" fmla="*/ 6 w 36"/>
                <a:gd name="T5" fmla="*/ 15 h 125"/>
                <a:gd name="T6" fmla="*/ 0 w 36"/>
                <a:gd name="T7" fmla="*/ 0 h 125"/>
                <a:gd name="T8" fmla="*/ 36 w 36"/>
                <a:gd name="T9" fmla="*/ 0 h 125"/>
                <a:gd name="T10" fmla="*/ 36 w 36"/>
                <a:gd name="T11" fmla="*/ 125 h 125"/>
                <a:gd name="T12" fmla="*/ 30 w 36"/>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36" h="125">
                  <a:moveTo>
                    <a:pt x="30" y="125"/>
                  </a:moveTo>
                  <a:cubicBezTo>
                    <a:pt x="30" y="104"/>
                    <a:pt x="30" y="82"/>
                    <a:pt x="30" y="61"/>
                  </a:cubicBezTo>
                  <a:cubicBezTo>
                    <a:pt x="31" y="41"/>
                    <a:pt x="31" y="22"/>
                    <a:pt x="6" y="15"/>
                  </a:cubicBezTo>
                  <a:cubicBezTo>
                    <a:pt x="4" y="14"/>
                    <a:pt x="3" y="6"/>
                    <a:pt x="0" y="0"/>
                  </a:cubicBezTo>
                  <a:cubicBezTo>
                    <a:pt x="14" y="0"/>
                    <a:pt x="24" y="0"/>
                    <a:pt x="36" y="0"/>
                  </a:cubicBezTo>
                  <a:cubicBezTo>
                    <a:pt x="36" y="42"/>
                    <a:pt x="36" y="83"/>
                    <a:pt x="36" y="125"/>
                  </a:cubicBezTo>
                  <a:cubicBezTo>
                    <a:pt x="34" y="125"/>
                    <a:pt x="32" y="125"/>
                    <a:pt x="30" y="12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4" name="Freeform 56">
              <a:extLst>
                <a:ext uri="{FF2B5EF4-FFF2-40B4-BE49-F238E27FC236}">
                  <a16:creationId xmlns:a16="http://schemas.microsoft.com/office/drawing/2014/main" id="{6FC9C862-2CAA-4D0F-9432-55D6F34AFD03}"/>
                </a:ext>
              </a:extLst>
            </p:cNvPr>
            <p:cNvSpPr>
              <a:spLocks/>
            </p:cNvSpPr>
            <p:nvPr/>
          </p:nvSpPr>
          <p:spPr bwMode="auto">
            <a:xfrm>
              <a:off x="5829300" y="1547813"/>
              <a:ext cx="182562" cy="47625"/>
            </a:xfrm>
            <a:custGeom>
              <a:avLst/>
              <a:gdLst>
                <a:gd name="T0" fmla="*/ 0 w 94"/>
                <a:gd name="T1" fmla="*/ 0 h 25"/>
                <a:gd name="T2" fmla="*/ 94 w 94"/>
                <a:gd name="T3" fmla="*/ 0 h 25"/>
                <a:gd name="T4" fmla="*/ 55 w 94"/>
                <a:gd name="T5" fmla="*/ 14 h 25"/>
                <a:gd name="T6" fmla="*/ 0 w 94"/>
                <a:gd name="T7" fmla="*/ 0 h 25"/>
              </a:gdLst>
              <a:ahLst/>
              <a:cxnLst>
                <a:cxn ang="0">
                  <a:pos x="T0" y="T1"/>
                </a:cxn>
                <a:cxn ang="0">
                  <a:pos x="T2" y="T3"/>
                </a:cxn>
                <a:cxn ang="0">
                  <a:pos x="T4" y="T5"/>
                </a:cxn>
                <a:cxn ang="0">
                  <a:pos x="T6" y="T7"/>
                </a:cxn>
              </a:cxnLst>
              <a:rect l="0" t="0" r="r" b="b"/>
              <a:pathLst>
                <a:path w="94" h="25">
                  <a:moveTo>
                    <a:pt x="0" y="0"/>
                  </a:moveTo>
                  <a:cubicBezTo>
                    <a:pt x="33" y="0"/>
                    <a:pt x="62" y="0"/>
                    <a:pt x="94" y="0"/>
                  </a:cubicBezTo>
                  <a:cubicBezTo>
                    <a:pt x="86" y="23"/>
                    <a:pt x="68" y="15"/>
                    <a:pt x="55" y="14"/>
                  </a:cubicBezTo>
                  <a:cubicBezTo>
                    <a:pt x="37" y="12"/>
                    <a:pt x="15" y="25"/>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5" name="Freeform 57">
              <a:extLst>
                <a:ext uri="{FF2B5EF4-FFF2-40B4-BE49-F238E27FC236}">
                  <a16:creationId xmlns:a16="http://schemas.microsoft.com/office/drawing/2014/main" id="{1C58FD0E-A5F5-49A8-89AC-DC6EDD1EC6D0}"/>
                </a:ext>
              </a:extLst>
            </p:cNvPr>
            <p:cNvSpPr>
              <a:spLocks/>
            </p:cNvSpPr>
            <p:nvPr/>
          </p:nvSpPr>
          <p:spPr bwMode="auto">
            <a:xfrm>
              <a:off x="3775075" y="3338513"/>
              <a:ext cx="80962" cy="150813"/>
            </a:xfrm>
            <a:custGeom>
              <a:avLst/>
              <a:gdLst>
                <a:gd name="T0" fmla="*/ 0 w 42"/>
                <a:gd name="T1" fmla="*/ 78 h 78"/>
                <a:gd name="T2" fmla="*/ 0 w 42"/>
                <a:gd name="T3" fmla="*/ 61 h 78"/>
                <a:gd name="T4" fmla="*/ 27 w 42"/>
                <a:gd name="T5" fmla="*/ 55 h 78"/>
                <a:gd name="T6" fmla="*/ 26 w 42"/>
                <a:gd name="T7" fmla="*/ 39 h 78"/>
                <a:gd name="T8" fmla="*/ 0 w 42"/>
                <a:gd name="T9" fmla="*/ 36 h 78"/>
                <a:gd name="T10" fmla="*/ 0 w 42"/>
                <a:gd name="T11" fmla="*/ 0 h 78"/>
                <a:gd name="T12" fmla="*/ 37 w 42"/>
                <a:gd name="T13" fmla="*/ 55 h 78"/>
                <a:gd name="T14" fmla="*/ 0 w 42"/>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78">
                  <a:moveTo>
                    <a:pt x="0" y="78"/>
                  </a:moveTo>
                  <a:cubicBezTo>
                    <a:pt x="0" y="70"/>
                    <a:pt x="0" y="64"/>
                    <a:pt x="0" y="61"/>
                  </a:cubicBezTo>
                  <a:cubicBezTo>
                    <a:pt x="10" y="59"/>
                    <a:pt x="19" y="58"/>
                    <a:pt x="27" y="55"/>
                  </a:cubicBezTo>
                  <a:cubicBezTo>
                    <a:pt x="29" y="54"/>
                    <a:pt x="28" y="40"/>
                    <a:pt x="26" y="39"/>
                  </a:cubicBezTo>
                  <a:cubicBezTo>
                    <a:pt x="18" y="36"/>
                    <a:pt x="10" y="37"/>
                    <a:pt x="0" y="36"/>
                  </a:cubicBezTo>
                  <a:cubicBezTo>
                    <a:pt x="0" y="29"/>
                    <a:pt x="0" y="17"/>
                    <a:pt x="0" y="0"/>
                  </a:cubicBezTo>
                  <a:cubicBezTo>
                    <a:pt x="16" y="20"/>
                    <a:pt x="42" y="28"/>
                    <a:pt x="37" y="55"/>
                  </a:cubicBezTo>
                  <a:cubicBezTo>
                    <a:pt x="33" y="73"/>
                    <a:pt x="18" y="78"/>
                    <a:pt x="0" y="7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6" name="Freeform 58">
              <a:extLst>
                <a:ext uri="{FF2B5EF4-FFF2-40B4-BE49-F238E27FC236}">
                  <a16:creationId xmlns:a16="http://schemas.microsoft.com/office/drawing/2014/main" id="{87DB269C-8DCF-4010-AE3A-DA89F6734AF2}"/>
                </a:ext>
              </a:extLst>
            </p:cNvPr>
            <p:cNvSpPr>
              <a:spLocks/>
            </p:cNvSpPr>
            <p:nvPr/>
          </p:nvSpPr>
          <p:spPr bwMode="auto">
            <a:xfrm>
              <a:off x="661988" y="1941513"/>
              <a:ext cx="90487" cy="109538"/>
            </a:xfrm>
            <a:custGeom>
              <a:avLst/>
              <a:gdLst>
                <a:gd name="T0" fmla="*/ 46 w 46"/>
                <a:gd name="T1" fmla="*/ 5 h 57"/>
                <a:gd name="T2" fmla="*/ 0 w 46"/>
                <a:gd name="T3" fmla="*/ 50 h 57"/>
                <a:gd name="T4" fmla="*/ 24 w 46"/>
                <a:gd name="T5" fmla="*/ 0 h 57"/>
                <a:gd name="T6" fmla="*/ 46 w 46"/>
                <a:gd name="T7" fmla="*/ 5 h 57"/>
              </a:gdLst>
              <a:ahLst/>
              <a:cxnLst>
                <a:cxn ang="0">
                  <a:pos x="T0" y="T1"/>
                </a:cxn>
                <a:cxn ang="0">
                  <a:pos x="T2" y="T3"/>
                </a:cxn>
                <a:cxn ang="0">
                  <a:pos x="T4" y="T5"/>
                </a:cxn>
                <a:cxn ang="0">
                  <a:pos x="T6" y="T7"/>
                </a:cxn>
              </a:cxnLst>
              <a:rect l="0" t="0" r="r" b="b"/>
              <a:pathLst>
                <a:path w="46" h="57">
                  <a:moveTo>
                    <a:pt x="46" y="5"/>
                  </a:moveTo>
                  <a:cubicBezTo>
                    <a:pt x="29" y="50"/>
                    <a:pt x="22" y="57"/>
                    <a:pt x="0" y="50"/>
                  </a:cubicBezTo>
                  <a:cubicBezTo>
                    <a:pt x="8" y="34"/>
                    <a:pt x="16" y="18"/>
                    <a:pt x="24" y="0"/>
                  </a:cubicBezTo>
                  <a:cubicBezTo>
                    <a:pt x="31" y="2"/>
                    <a:pt x="38" y="3"/>
                    <a:pt x="46" y="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7" name="Freeform 59">
              <a:extLst>
                <a:ext uri="{FF2B5EF4-FFF2-40B4-BE49-F238E27FC236}">
                  <a16:creationId xmlns:a16="http://schemas.microsoft.com/office/drawing/2014/main" id="{DB63CA7F-7090-4E98-8415-783E117F5836}"/>
                </a:ext>
              </a:extLst>
            </p:cNvPr>
            <p:cNvSpPr>
              <a:spLocks/>
            </p:cNvSpPr>
            <p:nvPr/>
          </p:nvSpPr>
          <p:spPr bwMode="auto">
            <a:xfrm>
              <a:off x="4200525" y="5653088"/>
              <a:ext cx="42862" cy="136525"/>
            </a:xfrm>
            <a:custGeom>
              <a:avLst/>
              <a:gdLst>
                <a:gd name="T0" fmla="*/ 0 w 22"/>
                <a:gd name="T1" fmla="*/ 0 h 71"/>
                <a:gd name="T2" fmla="*/ 15 w 22"/>
                <a:gd name="T3" fmla="*/ 11 h 71"/>
                <a:gd name="T4" fmla="*/ 0 w 22"/>
                <a:gd name="T5" fmla="*/ 71 h 71"/>
                <a:gd name="T6" fmla="*/ 0 w 22"/>
                <a:gd name="T7" fmla="*/ 0 h 71"/>
              </a:gdLst>
              <a:ahLst/>
              <a:cxnLst>
                <a:cxn ang="0">
                  <a:pos x="T0" y="T1"/>
                </a:cxn>
                <a:cxn ang="0">
                  <a:pos x="T2" y="T3"/>
                </a:cxn>
                <a:cxn ang="0">
                  <a:pos x="T4" y="T5"/>
                </a:cxn>
                <a:cxn ang="0">
                  <a:pos x="T6" y="T7"/>
                </a:cxn>
              </a:cxnLst>
              <a:rect l="0" t="0" r="r" b="b"/>
              <a:pathLst>
                <a:path w="22" h="71">
                  <a:moveTo>
                    <a:pt x="0" y="0"/>
                  </a:moveTo>
                  <a:cubicBezTo>
                    <a:pt x="7" y="5"/>
                    <a:pt x="13" y="7"/>
                    <a:pt x="15" y="11"/>
                  </a:cubicBezTo>
                  <a:cubicBezTo>
                    <a:pt x="22" y="34"/>
                    <a:pt x="14" y="63"/>
                    <a:pt x="0" y="71"/>
                  </a:cubicBezTo>
                  <a:cubicBezTo>
                    <a:pt x="0" y="49"/>
                    <a:pt x="0" y="27"/>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8" name="Freeform 60">
              <a:extLst>
                <a:ext uri="{FF2B5EF4-FFF2-40B4-BE49-F238E27FC236}">
                  <a16:creationId xmlns:a16="http://schemas.microsoft.com/office/drawing/2014/main" id="{11F475AD-95C5-4563-BBE9-9DAC852AD67C}"/>
                </a:ext>
              </a:extLst>
            </p:cNvPr>
            <p:cNvSpPr>
              <a:spLocks/>
            </p:cNvSpPr>
            <p:nvPr/>
          </p:nvSpPr>
          <p:spPr bwMode="auto">
            <a:xfrm>
              <a:off x="2962275" y="5653088"/>
              <a:ext cx="42862" cy="134938"/>
            </a:xfrm>
            <a:custGeom>
              <a:avLst/>
              <a:gdLst>
                <a:gd name="T0" fmla="*/ 22 w 22"/>
                <a:gd name="T1" fmla="*/ 0 h 70"/>
                <a:gd name="T2" fmla="*/ 22 w 22"/>
                <a:gd name="T3" fmla="*/ 70 h 70"/>
                <a:gd name="T4" fmla="*/ 7 w 22"/>
                <a:gd name="T5" fmla="*/ 11 h 70"/>
                <a:gd name="T6" fmla="*/ 22 w 22"/>
                <a:gd name="T7" fmla="*/ 0 h 70"/>
              </a:gdLst>
              <a:ahLst/>
              <a:cxnLst>
                <a:cxn ang="0">
                  <a:pos x="T0" y="T1"/>
                </a:cxn>
                <a:cxn ang="0">
                  <a:pos x="T2" y="T3"/>
                </a:cxn>
                <a:cxn ang="0">
                  <a:pos x="T4" y="T5"/>
                </a:cxn>
                <a:cxn ang="0">
                  <a:pos x="T6" y="T7"/>
                </a:cxn>
              </a:cxnLst>
              <a:rect l="0" t="0" r="r" b="b"/>
              <a:pathLst>
                <a:path w="22" h="70">
                  <a:moveTo>
                    <a:pt x="22" y="0"/>
                  </a:moveTo>
                  <a:cubicBezTo>
                    <a:pt x="22" y="27"/>
                    <a:pt x="22" y="48"/>
                    <a:pt x="22" y="70"/>
                  </a:cubicBezTo>
                  <a:cubicBezTo>
                    <a:pt x="7" y="64"/>
                    <a:pt x="0" y="35"/>
                    <a:pt x="7" y="11"/>
                  </a:cubicBezTo>
                  <a:cubicBezTo>
                    <a:pt x="8" y="7"/>
                    <a:pt x="15" y="5"/>
                    <a:pt x="22"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9" name="Freeform 61">
              <a:extLst>
                <a:ext uri="{FF2B5EF4-FFF2-40B4-BE49-F238E27FC236}">
                  <a16:creationId xmlns:a16="http://schemas.microsoft.com/office/drawing/2014/main" id="{51343342-8C1B-484D-8624-DD52602CA386}"/>
                </a:ext>
              </a:extLst>
            </p:cNvPr>
            <p:cNvSpPr>
              <a:spLocks/>
            </p:cNvSpPr>
            <p:nvPr/>
          </p:nvSpPr>
          <p:spPr bwMode="auto">
            <a:xfrm>
              <a:off x="5864225" y="1619250"/>
              <a:ext cx="106362" cy="49213"/>
            </a:xfrm>
            <a:custGeom>
              <a:avLst/>
              <a:gdLst>
                <a:gd name="T0" fmla="*/ 6 w 55"/>
                <a:gd name="T1" fmla="*/ 25 h 25"/>
                <a:gd name="T2" fmla="*/ 23 w 55"/>
                <a:gd name="T3" fmla="*/ 8 h 25"/>
                <a:gd name="T4" fmla="*/ 55 w 55"/>
                <a:gd name="T5" fmla="*/ 25 h 25"/>
                <a:gd name="T6" fmla="*/ 6 w 55"/>
                <a:gd name="T7" fmla="*/ 25 h 25"/>
              </a:gdLst>
              <a:ahLst/>
              <a:cxnLst>
                <a:cxn ang="0">
                  <a:pos x="T0" y="T1"/>
                </a:cxn>
                <a:cxn ang="0">
                  <a:pos x="T2" y="T3"/>
                </a:cxn>
                <a:cxn ang="0">
                  <a:pos x="T4" y="T5"/>
                </a:cxn>
                <a:cxn ang="0">
                  <a:pos x="T6" y="T7"/>
                </a:cxn>
              </a:cxnLst>
              <a:rect l="0" t="0" r="r" b="b"/>
              <a:pathLst>
                <a:path w="55" h="25">
                  <a:moveTo>
                    <a:pt x="6" y="25"/>
                  </a:moveTo>
                  <a:cubicBezTo>
                    <a:pt x="0" y="7"/>
                    <a:pt x="14" y="8"/>
                    <a:pt x="23" y="8"/>
                  </a:cubicBezTo>
                  <a:cubicBezTo>
                    <a:pt x="34" y="9"/>
                    <a:pt x="53" y="0"/>
                    <a:pt x="55" y="25"/>
                  </a:cubicBezTo>
                  <a:cubicBezTo>
                    <a:pt x="38" y="25"/>
                    <a:pt x="23" y="25"/>
                    <a:pt x="6" y="2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0" name="Freeform 62">
              <a:extLst>
                <a:ext uri="{FF2B5EF4-FFF2-40B4-BE49-F238E27FC236}">
                  <a16:creationId xmlns:a16="http://schemas.microsoft.com/office/drawing/2014/main" id="{8C0D7257-5E57-49BC-85B0-AE368E12F881}"/>
                </a:ext>
              </a:extLst>
            </p:cNvPr>
            <p:cNvSpPr>
              <a:spLocks/>
            </p:cNvSpPr>
            <p:nvPr/>
          </p:nvSpPr>
          <p:spPr bwMode="auto">
            <a:xfrm>
              <a:off x="3767138" y="3538538"/>
              <a:ext cx="87312" cy="46038"/>
            </a:xfrm>
            <a:custGeom>
              <a:avLst/>
              <a:gdLst>
                <a:gd name="T0" fmla="*/ 6 w 45"/>
                <a:gd name="T1" fmla="*/ 23 h 24"/>
                <a:gd name="T2" fmla="*/ 20 w 45"/>
                <a:gd name="T3" fmla="*/ 7 h 24"/>
                <a:gd name="T4" fmla="*/ 45 w 45"/>
                <a:gd name="T5" fmla="*/ 17 h 24"/>
                <a:gd name="T6" fmla="*/ 20 w 45"/>
                <a:gd name="T7" fmla="*/ 23 h 24"/>
                <a:gd name="T8" fmla="*/ 6 w 45"/>
                <a:gd name="T9" fmla="*/ 23 h 24"/>
              </a:gdLst>
              <a:ahLst/>
              <a:cxnLst>
                <a:cxn ang="0">
                  <a:pos x="T0" y="T1"/>
                </a:cxn>
                <a:cxn ang="0">
                  <a:pos x="T2" y="T3"/>
                </a:cxn>
                <a:cxn ang="0">
                  <a:pos x="T4" y="T5"/>
                </a:cxn>
                <a:cxn ang="0">
                  <a:pos x="T6" y="T7"/>
                </a:cxn>
                <a:cxn ang="0">
                  <a:pos x="T8" y="T9"/>
                </a:cxn>
              </a:cxnLst>
              <a:rect l="0" t="0" r="r" b="b"/>
              <a:pathLst>
                <a:path w="45" h="24">
                  <a:moveTo>
                    <a:pt x="6" y="23"/>
                  </a:moveTo>
                  <a:cubicBezTo>
                    <a:pt x="0" y="5"/>
                    <a:pt x="11" y="6"/>
                    <a:pt x="20" y="7"/>
                  </a:cubicBezTo>
                  <a:cubicBezTo>
                    <a:pt x="29" y="9"/>
                    <a:pt x="43" y="0"/>
                    <a:pt x="45" y="17"/>
                  </a:cubicBezTo>
                  <a:cubicBezTo>
                    <a:pt x="45" y="18"/>
                    <a:pt x="29" y="21"/>
                    <a:pt x="20" y="23"/>
                  </a:cubicBezTo>
                  <a:cubicBezTo>
                    <a:pt x="16" y="24"/>
                    <a:pt x="11" y="23"/>
                    <a:pt x="6" y="2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1" name="Freeform 63">
              <a:extLst>
                <a:ext uri="{FF2B5EF4-FFF2-40B4-BE49-F238E27FC236}">
                  <a16:creationId xmlns:a16="http://schemas.microsoft.com/office/drawing/2014/main" id="{E64A0047-9809-4225-926E-12938E4430D1}"/>
                </a:ext>
              </a:extLst>
            </p:cNvPr>
            <p:cNvSpPr>
              <a:spLocks/>
            </p:cNvSpPr>
            <p:nvPr/>
          </p:nvSpPr>
          <p:spPr bwMode="auto">
            <a:xfrm>
              <a:off x="3233738" y="3635375"/>
              <a:ext cx="53975" cy="44450"/>
            </a:xfrm>
            <a:custGeom>
              <a:avLst/>
              <a:gdLst>
                <a:gd name="T0" fmla="*/ 28 w 28"/>
                <a:gd name="T1" fmla="*/ 11 h 23"/>
                <a:gd name="T2" fmla="*/ 12 w 28"/>
                <a:gd name="T3" fmla="*/ 22 h 23"/>
                <a:gd name="T4" fmla="*/ 0 w 28"/>
                <a:gd name="T5" fmla="*/ 9 h 23"/>
                <a:gd name="T6" fmla="*/ 13 w 28"/>
                <a:gd name="T7" fmla="*/ 0 h 23"/>
                <a:gd name="T8" fmla="*/ 28 w 28"/>
                <a:gd name="T9" fmla="*/ 11 h 23"/>
              </a:gdLst>
              <a:ahLst/>
              <a:cxnLst>
                <a:cxn ang="0">
                  <a:pos x="T0" y="T1"/>
                </a:cxn>
                <a:cxn ang="0">
                  <a:pos x="T2" y="T3"/>
                </a:cxn>
                <a:cxn ang="0">
                  <a:pos x="T4" y="T5"/>
                </a:cxn>
                <a:cxn ang="0">
                  <a:pos x="T6" y="T7"/>
                </a:cxn>
                <a:cxn ang="0">
                  <a:pos x="T8" y="T9"/>
                </a:cxn>
              </a:cxnLst>
              <a:rect l="0" t="0" r="r" b="b"/>
              <a:pathLst>
                <a:path w="28" h="23">
                  <a:moveTo>
                    <a:pt x="28" y="11"/>
                  </a:moveTo>
                  <a:cubicBezTo>
                    <a:pt x="21" y="17"/>
                    <a:pt x="15" y="23"/>
                    <a:pt x="12" y="22"/>
                  </a:cubicBezTo>
                  <a:cubicBezTo>
                    <a:pt x="7" y="20"/>
                    <a:pt x="4" y="14"/>
                    <a:pt x="0" y="9"/>
                  </a:cubicBezTo>
                  <a:cubicBezTo>
                    <a:pt x="4" y="6"/>
                    <a:pt x="8" y="1"/>
                    <a:pt x="13" y="0"/>
                  </a:cubicBezTo>
                  <a:cubicBezTo>
                    <a:pt x="17" y="0"/>
                    <a:pt x="21" y="6"/>
                    <a:pt x="28" y="1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2" name="Freeform 64">
              <a:extLst>
                <a:ext uri="{FF2B5EF4-FFF2-40B4-BE49-F238E27FC236}">
                  <a16:creationId xmlns:a16="http://schemas.microsoft.com/office/drawing/2014/main" id="{383A60B1-47A0-4EA5-B2DA-27B51BB83EB4}"/>
                </a:ext>
              </a:extLst>
            </p:cNvPr>
            <p:cNvSpPr>
              <a:spLocks/>
            </p:cNvSpPr>
            <p:nvPr/>
          </p:nvSpPr>
          <p:spPr bwMode="auto">
            <a:xfrm>
              <a:off x="3562350" y="6365875"/>
              <a:ext cx="96837" cy="74613"/>
            </a:xfrm>
            <a:custGeom>
              <a:avLst/>
              <a:gdLst>
                <a:gd name="T0" fmla="*/ 50 w 50"/>
                <a:gd name="T1" fmla="*/ 19 h 39"/>
                <a:gd name="T2" fmla="*/ 21 w 50"/>
                <a:gd name="T3" fmla="*/ 37 h 39"/>
                <a:gd name="T4" fmla="*/ 3 w 50"/>
                <a:gd name="T5" fmla="*/ 17 h 39"/>
                <a:gd name="T6" fmla="*/ 23 w 50"/>
                <a:gd name="T7" fmla="*/ 1 h 39"/>
                <a:gd name="T8" fmla="*/ 50 w 50"/>
                <a:gd name="T9" fmla="*/ 19 h 39"/>
              </a:gdLst>
              <a:ahLst/>
              <a:cxnLst>
                <a:cxn ang="0">
                  <a:pos x="T0" y="T1"/>
                </a:cxn>
                <a:cxn ang="0">
                  <a:pos x="T2" y="T3"/>
                </a:cxn>
                <a:cxn ang="0">
                  <a:pos x="T4" y="T5"/>
                </a:cxn>
                <a:cxn ang="0">
                  <a:pos x="T6" y="T7"/>
                </a:cxn>
                <a:cxn ang="0">
                  <a:pos x="T8" y="T9"/>
                </a:cxn>
              </a:cxnLst>
              <a:rect l="0" t="0" r="r" b="b"/>
              <a:pathLst>
                <a:path w="50" h="39">
                  <a:moveTo>
                    <a:pt x="50" y="19"/>
                  </a:moveTo>
                  <a:cubicBezTo>
                    <a:pt x="36" y="28"/>
                    <a:pt x="29" y="36"/>
                    <a:pt x="21" y="37"/>
                  </a:cubicBezTo>
                  <a:cubicBezTo>
                    <a:pt x="9" y="39"/>
                    <a:pt x="0" y="29"/>
                    <a:pt x="3" y="17"/>
                  </a:cubicBezTo>
                  <a:cubicBezTo>
                    <a:pt x="5" y="10"/>
                    <a:pt x="16" y="1"/>
                    <a:pt x="23" y="1"/>
                  </a:cubicBezTo>
                  <a:cubicBezTo>
                    <a:pt x="30" y="0"/>
                    <a:pt x="37" y="10"/>
                    <a:pt x="50" y="1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3" name="Freeform 65">
              <a:extLst>
                <a:ext uri="{FF2B5EF4-FFF2-40B4-BE49-F238E27FC236}">
                  <a16:creationId xmlns:a16="http://schemas.microsoft.com/office/drawing/2014/main" id="{76141C5D-F8CF-4BBA-A986-E4563AAF7128}"/>
                </a:ext>
              </a:extLst>
            </p:cNvPr>
            <p:cNvSpPr>
              <a:spLocks/>
            </p:cNvSpPr>
            <p:nvPr/>
          </p:nvSpPr>
          <p:spPr bwMode="auto">
            <a:xfrm>
              <a:off x="1546225" y="5189538"/>
              <a:ext cx="287337" cy="476250"/>
            </a:xfrm>
            <a:custGeom>
              <a:avLst/>
              <a:gdLst>
                <a:gd name="T0" fmla="*/ 148 w 148"/>
                <a:gd name="T1" fmla="*/ 167 h 246"/>
                <a:gd name="T2" fmla="*/ 87 w 148"/>
                <a:gd name="T3" fmla="*/ 245 h 246"/>
                <a:gd name="T4" fmla="*/ 16 w 148"/>
                <a:gd name="T5" fmla="*/ 225 h 246"/>
                <a:gd name="T6" fmla="*/ 3 w 148"/>
                <a:gd name="T7" fmla="*/ 205 h 246"/>
                <a:gd name="T8" fmla="*/ 2 w 148"/>
                <a:gd name="T9" fmla="*/ 159 h 246"/>
                <a:gd name="T10" fmla="*/ 23 w 148"/>
                <a:gd name="T11" fmla="*/ 54 h 246"/>
                <a:gd name="T12" fmla="*/ 75 w 148"/>
                <a:gd name="T13" fmla="*/ 0 h 246"/>
                <a:gd name="T14" fmla="*/ 129 w 148"/>
                <a:gd name="T15" fmla="*/ 55 h 246"/>
                <a:gd name="T16" fmla="*/ 148 w 148"/>
                <a:gd name="T17" fmla="*/ 16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246">
                  <a:moveTo>
                    <a:pt x="148" y="167"/>
                  </a:moveTo>
                  <a:cubicBezTo>
                    <a:pt x="148" y="231"/>
                    <a:pt x="136" y="246"/>
                    <a:pt x="87" y="245"/>
                  </a:cubicBezTo>
                  <a:cubicBezTo>
                    <a:pt x="63" y="244"/>
                    <a:pt x="39" y="233"/>
                    <a:pt x="16" y="225"/>
                  </a:cubicBezTo>
                  <a:cubicBezTo>
                    <a:pt x="10" y="223"/>
                    <a:pt x="4" y="212"/>
                    <a:pt x="3" y="205"/>
                  </a:cubicBezTo>
                  <a:cubicBezTo>
                    <a:pt x="1" y="190"/>
                    <a:pt x="0" y="174"/>
                    <a:pt x="2" y="159"/>
                  </a:cubicBezTo>
                  <a:cubicBezTo>
                    <a:pt x="8" y="124"/>
                    <a:pt x="15" y="88"/>
                    <a:pt x="23" y="54"/>
                  </a:cubicBezTo>
                  <a:cubicBezTo>
                    <a:pt x="31" y="21"/>
                    <a:pt x="53" y="1"/>
                    <a:pt x="75" y="0"/>
                  </a:cubicBezTo>
                  <a:cubicBezTo>
                    <a:pt x="98" y="0"/>
                    <a:pt x="123" y="23"/>
                    <a:pt x="129" y="55"/>
                  </a:cubicBezTo>
                  <a:cubicBezTo>
                    <a:pt x="138" y="97"/>
                    <a:pt x="144" y="140"/>
                    <a:pt x="148" y="16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7" name="Freeform 66">
              <a:extLst>
                <a:ext uri="{FF2B5EF4-FFF2-40B4-BE49-F238E27FC236}">
                  <a16:creationId xmlns:a16="http://schemas.microsoft.com/office/drawing/2014/main" id="{C2C14EB7-F32A-44BD-A599-A9CF15494A86}"/>
                </a:ext>
              </a:extLst>
            </p:cNvPr>
            <p:cNvSpPr>
              <a:spLocks/>
            </p:cNvSpPr>
            <p:nvPr/>
          </p:nvSpPr>
          <p:spPr bwMode="auto">
            <a:xfrm>
              <a:off x="1573213" y="5657850"/>
              <a:ext cx="227012" cy="150813"/>
            </a:xfrm>
            <a:custGeom>
              <a:avLst/>
              <a:gdLst>
                <a:gd name="T0" fmla="*/ 0 w 117"/>
                <a:gd name="T1" fmla="*/ 0 h 78"/>
                <a:gd name="T2" fmla="*/ 117 w 117"/>
                <a:gd name="T3" fmla="*/ 9 h 78"/>
                <a:gd name="T4" fmla="*/ 54 w 117"/>
                <a:gd name="T5" fmla="*/ 78 h 78"/>
                <a:gd name="T6" fmla="*/ 0 w 117"/>
                <a:gd name="T7" fmla="*/ 0 h 78"/>
              </a:gdLst>
              <a:ahLst/>
              <a:cxnLst>
                <a:cxn ang="0">
                  <a:pos x="T0" y="T1"/>
                </a:cxn>
                <a:cxn ang="0">
                  <a:pos x="T2" y="T3"/>
                </a:cxn>
                <a:cxn ang="0">
                  <a:pos x="T4" y="T5"/>
                </a:cxn>
                <a:cxn ang="0">
                  <a:pos x="T6" y="T7"/>
                </a:cxn>
              </a:cxnLst>
              <a:rect l="0" t="0" r="r" b="b"/>
              <a:pathLst>
                <a:path w="117" h="78">
                  <a:moveTo>
                    <a:pt x="0" y="0"/>
                  </a:moveTo>
                  <a:cubicBezTo>
                    <a:pt x="39" y="16"/>
                    <a:pt x="76" y="19"/>
                    <a:pt x="117" y="9"/>
                  </a:cubicBezTo>
                  <a:cubicBezTo>
                    <a:pt x="96" y="33"/>
                    <a:pt x="74" y="56"/>
                    <a:pt x="54" y="78"/>
                  </a:cubicBezTo>
                  <a:cubicBezTo>
                    <a:pt x="38" y="54"/>
                    <a:pt x="19" y="27"/>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8" name="Freeform 67">
              <a:extLst>
                <a:ext uri="{FF2B5EF4-FFF2-40B4-BE49-F238E27FC236}">
                  <a16:creationId xmlns:a16="http://schemas.microsoft.com/office/drawing/2014/main" id="{4BB28F2B-1205-4A54-A8E4-A9B13A5FF964}"/>
                </a:ext>
              </a:extLst>
            </p:cNvPr>
            <p:cNvSpPr>
              <a:spLocks/>
            </p:cNvSpPr>
            <p:nvPr/>
          </p:nvSpPr>
          <p:spPr bwMode="auto">
            <a:xfrm>
              <a:off x="747713" y="5189538"/>
              <a:ext cx="295275" cy="484188"/>
            </a:xfrm>
            <a:custGeom>
              <a:avLst/>
              <a:gdLst>
                <a:gd name="T0" fmla="*/ 0 w 152"/>
                <a:gd name="T1" fmla="*/ 170 h 250"/>
                <a:gd name="T2" fmla="*/ 16 w 152"/>
                <a:gd name="T3" fmla="*/ 59 h 250"/>
                <a:gd name="T4" fmla="*/ 70 w 152"/>
                <a:gd name="T5" fmla="*/ 1 h 250"/>
                <a:gd name="T6" fmla="*/ 125 w 152"/>
                <a:gd name="T7" fmla="*/ 56 h 250"/>
                <a:gd name="T8" fmla="*/ 147 w 152"/>
                <a:gd name="T9" fmla="*/ 199 h 250"/>
                <a:gd name="T10" fmla="*/ 129 w 152"/>
                <a:gd name="T11" fmla="*/ 228 h 250"/>
                <a:gd name="T12" fmla="*/ 37 w 152"/>
                <a:gd name="T13" fmla="*/ 243 h 250"/>
                <a:gd name="T14" fmla="*/ 2 w 152"/>
                <a:gd name="T15" fmla="*/ 204 h 250"/>
                <a:gd name="T16" fmla="*/ 0 w 152"/>
                <a:gd name="T17" fmla="*/ 17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250">
                  <a:moveTo>
                    <a:pt x="0" y="170"/>
                  </a:moveTo>
                  <a:cubicBezTo>
                    <a:pt x="5" y="136"/>
                    <a:pt x="9" y="97"/>
                    <a:pt x="16" y="59"/>
                  </a:cubicBezTo>
                  <a:cubicBezTo>
                    <a:pt x="22" y="26"/>
                    <a:pt x="46" y="1"/>
                    <a:pt x="70" y="1"/>
                  </a:cubicBezTo>
                  <a:cubicBezTo>
                    <a:pt x="94" y="0"/>
                    <a:pt x="117" y="22"/>
                    <a:pt x="125" y="56"/>
                  </a:cubicBezTo>
                  <a:cubicBezTo>
                    <a:pt x="135" y="104"/>
                    <a:pt x="152" y="150"/>
                    <a:pt x="147" y="199"/>
                  </a:cubicBezTo>
                  <a:cubicBezTo>
                    <a:pt x="146" y="213"/>
                    <a:pt x="140" y="221"/>
                    <a:pt x="129" y="228"/>
                  </a:cubicBezTo>
                  <a:cubicBezTo>
                    <a:pt x="100" y="244"/>
                    <a:pt x="70" y="250"/>
                    <a:pt x="37" y="243"/>
                  </a:cubicBezTo>
                  <a:cubicBezTo>
                    <a:pt x="14" y="238"/>
                    <a:pt x="3" y="227"/>
                    <a:pt x="2" y="204"/>
                  </a:cubicBezTo>
                  <a:cubicBezTo>
                    <a:pt x="2" y="194"/>
                    <a:pt x="1" y="184"/>
                    <a:pt x="0" y="17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9" name="Freeform 68">
              <a:extLst>
                <a:ext uri="{FF2B5EF4-FFF2-40B4-BE49-F238E27FC236}">
                  <a16:creationId xmlns:a16="http://schemas.microsoft.com/office/drawing/2014/main" id="{7A7F20E2-A743-4143-9645-830DCA751106}"/>
                </a:ext>
              </a:extLst>
            </p:cNvPr>
            <p:cNvSpPr>
              <a:spLocks/>
            </p:cNvSpPr>
            <p:nvPr/>
          </p:nvSpPr>
          <p:spPr bwMode="auto">
            <a:xfrm>
              <a:off x="784225" y="5656263"/>
              <a:ext cx="225425" cy="152400"/>
            </a:xfrm>
            <a:custGeom>
              <a:avLst/>
              <a:gdLst>
                <a:gd name="T0" fmla="*/ 0 w 116"/>
                <a:gd name="T1" fmla="*/ 12 h 79"/>
                <a:gd name="T2" fmla="*/ 116 w 116"/>
                <a:gd name="T3" fmla="*/ 0 h 79"/>
                <a:gd name="T4" fmla="*/ 63 w 116"/>
                <a:gd name="T5" fmla="*/ 79 h 79"/>
                <a:gd name="T6" fmla="*/ 0 w 116"/>
                <a:gd name="T7" fmla="*/ 12 h 79"/>
              </a:gdLst>
              <a:ahLst/>
              <a:cxnLst>
                <a:cxn ang="0">
                  <a:pos x="T0" y="T1"/>
                </a:cxn>
                <a:cxn ang="0">
                  <a:pos x="T2" y="T3"/>
                </a:cxn>
                <a:cxn ang="0">
                  <a:pos x="T4" y="T5"/>
                </a:cxn>
                <a:cxn ang="0">
                  <a:pos x="T6" y="T7"/>
                </a:cxn>
              </a:cxnLst>
              <a:rect l="0" t="0" r="r" b="b"/>
              <a:pathLst>
                <a:path w="116" h="79">
                  <a:moveTo>
                    <a:pt x="0" y="12"/>
                  </a:moveTo>
                  <a:cubicBezTo>
                    <a:pt x="40" y="19"/>
                    <a:pt x="78" y="17"/>
                    <a:pt x="116" y="0"/>
                  </a:cubicBezTo>
                  <a:cubicBezTo>
                    <a:pt x="97" y="28"/>
                    <a:pt x="79" y="56"/>
                    <a:pt x="63" y="79"/>
                  </a:cubicBezTo>
                  <a:cubicBezTo>
                    <a:pt x="44" y="58"/>
                    <a:pt x="22" y="35"/>
                    <a:pt x="0" y="1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0" name="Freeform 69">
              <a:extLst>
                <a:ext uri="{FF2B5EF4-FFF2-40B4-BE49-F238E27FC236}">
                  <a16:creationId xmlns:a16="http://schemas.microsoft.com/office/drawing/2014/main" id="{E1FA7BA8-2CAE-457D-8EAB-D9BDE73C3619}"/>
                </a:ext>
              </a:extLst>
            </p:cNvPr>
            <p:cNvSpPr>
              <a:spLocks/>
            </p:cNvSpPr>
            <p:nvPr/>
          </p:nvSpPr>
          <p:spPr bwMode="auto">
            <a:xfrm>
              <a:off x="758825" y="3802063"/>
              <a:ext cx="52387" cy="42863"/>
            </a:xfrm>
            <a:custGeom>
              <a:avLst/>
              <a:gdLst>
                <a:gd name="T0" fmla="*/ 27 w 27"/>
                <a:gd name="T1" fmla="*/ 11 h 22"/>
                <a:gd name="T2" fmla="*/ 11 w 27"/>
                <a:gd name="T3" fmla="*/ 21 h 22"/>
                <a:gd name="T4" fmla="*/ 0 w 27"/>
                <a:gd name="T5" fmla="*/ 9 h 22"/>
                <a:gd name="T6" fmla="*/ 13 w 27"/>
                <a:gd name="T7" fmla="*/ 0 h 22"/>
                <a:gd name="T8" fmla="*/ 27 w 27"/>
                <a:gd name="T9" fmla="*/ 11 h 22"/>
              </a:gdLst>
              <a:ahLst/>
              <a:cxnLst>
                <a:cxn ang="0">
                  <a:pos x="T0" y="T1"/>
                </a:cxn>
                <a:cxn ang="0">
                  <a:pos x="T2" y="T3"/>
                </a:cxn>
                <a:cxn ang="0">
                  <a:pos x="T4" y="T5"/>
                </a:cxn>
                <a:cxn ang="0">
                  <a:pos x="T6" y="T7"/>
                </a:cxn>
                <a:cxn ang="0">
                  <a:pos x="T8" y="T9"/>
                </a:cxn>
              </a:cxnLst>
              <a:rect l="0" t="0" r="r" b="b"/>
              <a:pathLst>
                <a:path w="27" h="22">
                  <a:moveTo>
                    <a:pt x="27" y="11"/>
                  </a:moveTo>
                  <a:cubicBezTo>
                    <a:pt x="20" y="16"/>
                    <a:pt x="15" y="22"/>
                    <a:pt x="11" y="21"/>
                  </a:cubicBezTo>
                  <a:cubicBezTo>
                    <a:pt x="7" y="20"/>
                    <a:pt x="4" y="13"/>
                    <a:pt x="0" y="9"/>
                  </a:cubicBezTo>
                  <a:cubicBezTo>
                    <a:pt x="4" y="5"/>
                    <a:pt x="8" y="0"/>
                    <a:pt x="13" y="0"/>
                  </a:cubicBezTo>
                  <a:cubicBezTo>
                    <a:pt x="17" y="0"/>
                    <a:pt x="21" y="6"/>
                    <a:pt x="27" y="1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1" name="Freeform 70">
              <a:extLst>
                <a:ext uri="{FF2B5EF4-FFF2-40B4-BE49-F238E27FC236}">
                  <a16:creationId xmlns:a16="http://schemas.microsoft.com/office/drawing/2014/main" id="{A9A56D51-AC12-4ACA-B1F4-D9EB0BB888C2}"/>
                </a:ext>
              </a:extLst>
            </p:cNvPr>
            <p:cNvSpPr>
              <a:spLocks/>
            </p:cNvSpPr>
            <p:nvPr/>
          </p:nvSpPr>
          <p:spPr bwMode="auto">
            <a:xfrm>
              <a:off x="1720850" y="3798888"/>
              <a:ext cx="53975" cy="46038"/>
            </a:xfrm>
            <a:custGeom>
              <a:avLst/>
              <a:gdLst>
                <a:gd name="T0" fmla="*/ 0 w 28"/>
                <a:gd name="T1" fmla="*/ 11 h 23"/>
                <a:gd name="T2" fmla="*/ 16 w 28"/>
                <a:gd name="T3" fmla="*/ 0 h 23"/>
                <a:gd name="T4" fmla="*/ 28 w 28"/>
                <a:gd name="T5" fmla="*/ 10 h 23"/>
                <a:gd name="T6" fmla="*/ 15 w 28"/>
                <a:gd name="T7" fmla="*/ 22 h 23"/>
                <a:gd name="T8" fmla="*/ 0 w 28"/>
                <a:gd name="T9" fmla="*/ 11 h 23"/>
              </a:gdLst>
              <a:ahLst/>
              <a:cxnLst>
                <a:cxn ang="0">
                  <a:pos x="T0" y="T1"/>
                </a:cxn>
                <a:cxn ang="0">
                  <a:pos x="T2" y="T3"/>
                </a:cxn>
                <a:cxn ang="0">
                  <a:pos x="T4" y="T5"/>
                </a:cxn>
                <a:cxn ang="0">
                  <a:pos x="T6" y="T7"/>
                </a:cxn>
                <a:cxn ang="0">
                  <a:pos x="T8" y="T9"/>
                </a:cxn>
              </a:cxnLst>
              <a:rect l="0" t="0" r="r" b="b"/>
              <a:pathLst>
                <a:path w="28" h="23">
                  <a:moveTo>
                    <a:pt x="0" y="11"/>
                  </a:moveTo>
                  <a:cubicBezTo>
                    <a:pt x="7" y="6"/>
                    <a:pt x="12" y="0"/>
                    <a:pt x="16" y="0"/>
                  </a:cubicBezTo>
                  <a:cubicBezTo>
                    <a:pt x="20" y="1"/>
                    <a:pt x="24" y="7"/>
                    <a:pt x="28" y="10"/>
                  </a:cubicBezTo>
                  <a:cubicBezTo>
                    <a:pt x="24" y="14"/>
                    <a:pt x="20" y="21"/>
                    <a:pt x="15" y="22"/>
                  </a:cubicBezTo>
                  <a:cubicBezTo>
                    <a:pt x="12" y="23"/>
                    <a:pt x="7" y="16"/>
                    <a:pt x="0" y="1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957" name="Freeform 74">
            <a:extLst>
              <a:ext uri="{FF2B5EF4-FFF2-40B4-BE49-F238E27FC236}">
                <a16:creationId xmlns:a16="http://schemas.microsoft.com/office/drawing/2014/main" id="{5BA368A8-3B5D-493B-A4AB-0F794ADE3591}"/>
              </a:ext>
            </a:extLst>
          </p:cNvPr>
          <p:cNvSpPr>
            <a:spLocks noEditPoints="1"/>
          </p:cNvSpPr>
          <p:nvPr/>
        </p:nvSpPr>
        <p:spPr bwMode="auto">
          <a:xfrm>
            <a:off x="6623050" y="5221288"/>
            <a:ext cx="1336675" cy="931863"/>
          </a:xfrm>
          <a:custGeom>
            <a:avLst/>
            <a:gdLst>
              <a:gd name="T0" fmla="*/ 663 w 663"/>
              <a:gd name="T1" fmla="*/ 0 h 463"/>
              <a:gd name="T2" fmla="*/ 663 w 663"/>
              <a:gd name="T3" fmla="*/ 239 h 463"/>
              <a:gd name="T4" fmla="*/ 655 w 663"/>
              <a:gd name="T5" fmla="*/ 251 h 463"/>
              <a:gd name="T6" fmla="*/ 655 w 663"/>
              <a:gd name="T7" fmla="*/ 420 h 463"/>
              <a:gd name="T8" fmla="*/ 612 w 663"/>
              <a:gd name="T9" fmla="*/ 463 h 463"/>
              <a:gd name="T10" fmla="*/ 50 w 663"/>
              <a:gd name="T11" fmla="*/ 463 h 463"/>
              <a:gd name="T12" fmla="*/ 9 w 663"/>
              <a:gd name="T13" fmla="*/ 421 h 463"/>
              <a:gd name="T14" fmla="*/ 9 w 663"/>
              <a:gd name="T15" fmla="*/ 251 h 463"/>
              <a:gd name="T16" fmla="*/ 9 w 663"/>
              <a:gd name="T17" fmla="*/ 241 h 463"/>
              <a:gd name="T18" fmla="*/ 0 w 663"/>
              <a:gd name="T19" fmla="*/ 239 h 463"/>
              <a:gd name="T20" fmla="*/ 0 w 663"/>
              <a:gd name="T21" fmla="*/ 0 h 463"/>
              <a:gd name="T22" fmla="*/ 663 w 663"/>
              <a:gd name="T23" fmla="*/ 0 h 463"/>
              <a:gd name="T24" fmla="*/ 633 w 663"/>
              <a:gd name="T25" fmla="*/ 25 h 463"/>
              <a:gd name="T26" fmla="*/ 621 w 663"/>
              <a:gd name="T27" fmla="*/ 25 h 463"/>
              <a:gd name="T28" fmla="*/ 410 w 663"/>
              <a:gd name="T29" fmla="*/ 25 h 463"/>
              <a:gd name="T30" fmla="*/ 41 w 663"/>
              <a:gd name="T31" fmla="*/ 25 h 463"/>
              <a:gd name="T32" fmla="*/ 30 w 663"/>
              <a:gd name="T33" fmla="*/ 36 h 463"/>
              <a:gd name="T34" fmla="*/ 30 w 663"/>
              <a:gd name="T35" fmla="*/ 204 h 463"/>
              <a:gd name="T36" fmla="*/ 40 w 663"/>
              <a:gd name="T37" fmla="*/ 214 h 463"/>
              <a:gd name="T38" fmla="*/ 244 w 663"/>
              <a:gd name="T39" fmla="*/ 214 h 463"/>
              <a:gd name="T40" fmla="*/ 253 w 663"/>
              <a:gd name="T41" fmla="*/ 214 h 463"/>
              <a:gd name="T42" fmla="*/ 280 w 663"/>
              <a:gd name="T43" fmla="*/ 243 h 463"/>
              <a:gd name="T44" fmla="*/ 281 w 663"/>
              <a:gd name="T45" fmla="*/ 277 h 463"/>
              <a:gd name="T46" fmla="*/ 329 w 663"/>
              <a:gd name="T47" fmla="*/ 325 h 463"/>
              <a:gd name="T48" fmla="*/ 381 w 663"/>
              <a:gd name="T49" fmla="*/ 285 h 463"/>
              <a:gd name="T50" fmla="*/ 383 w 663"/>
              <a:gd name="T51" fmla="*/ 246 h 463"/>
              <a:gd name="T52" fmla="*/ 415 w 663"/>
              <a:gd name="T53" fmla="*/ 214 h 463"/>
              <a:gd name="T54" fmla="*/ 622 w 663"/>
              <a:gd name="T55" fmla="*/ 214 h 463"/>
              <a:gd name="T56" fmla="*/ 633 w 663"/>
              <a:gd name="T57" fmla="*/ 214 h 463"/>
              <a:gd name="T58" fmla="*/ 633 w 663"/>
              <a:gd name="T59" fmla="*/ 2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3" h="463">
                <a:moveTo>
                  <a:pt x="663" y="0"/>
                </a:moveTo>
                <a:cubicBezTo>
                  <a:pt x="663" y="80"/>
                  <a:pt x="663" y="159"/>
                  <a:pt x="663" y="239"/>
                </a:cubicBezTo>
                <a:cubicBezTo>
                  <a:pt x="654" y="238"/>
                  <a:pt x="655" y="244"/>
                  <a:pt x="655" y="251"/>
                </a:cubicBezTo>
                <a:cubicBezTo>
                  <a:pt x="655" y="307"/>
                  <a:pt x="655" y="363"/>
                  <a:pt x="655" y="420"/>
                </a:cubicBezTo>
                <a:cubicBezTo>
                  <a:pt x="655" y="446"/>
                  <a:pt x="639" y="463"/>
                  <a:pt x="612" y="463"/>
                </a:cubicBezTo>
                <a:cubicBezTo>
                  <a:pt x="425" y="463"/>
                  <a:pt x="237" y="463"/>
                  <a:pt x="50" y="463"/>
                </a:cubicBezTo>
                <a:cubicBezTo>
                  <a:pt x="24" y="463"/>
                  <a:pt x="9" y="447"/>
                  <a:pt x="9" y="421"/>
                </a:cubicBezTo>
                <a:cubicBezTo>
                  <a:pt x="9" y="364"/>
                  <a:pt x="9" y="307"/>
                  <a:pt x="9" y="251"/>
                </a:cubicBezTo>
                <a:cubicBezTo>
                  <a:pt x="9" y="248"/>
                  <a:pt x="9" y="244"/>
                  <a:pt x="9" y="241"/>
                </a:cubicBezTo>
                <a:cubicBezTo>
                  <a:pt x="6" y="240"/>
                  <a:pt x="3" y="240"/>
                  <a:pt x="0" y="239"/>
                </a:cubicBezTo>
                <a:cubicBezTo>
                  <a:pt x="0" y="160"/>
                  <a:pt x="0" y="80"/>
                  <a:pt x="0" y="0"/>
                </a:cubicBezTo>
                <a:cubicBezTo>
                  <a:pt x="221" y="0"/>
                  <a:pt x="442" y="0"/>
                  <a:pt x="663" y="0"/>
                </a:cubicBezTo>
                <a:close/>
                <a:moveTo>
                  <a:pt x="633" y="25"/>
                </a:moveTo>
                <a:cubicBezTo>
                  <a:pt x="628" y="25"/>
                  <a:pt x="624" y="25"/>
                  <a:pt x="621" y="25"/>
                </a:cubicBezTo>
                <a:cubicBezTo>
                  <a:pt x="550" y="25"/>
                  <a:pt x="480" y="25"/>
                  <a:pt x="410" y="25"/>
                </a:cubicBezTo>
                <a:cubicBezTo>
                  <a:pt x="287" y="25"/>
                  <a:pt x="164" y="25"/>
                  <a:pt x="41" y="25"/>
                </a:cubicBezTo>
                <a:cubicBezTo>
                  <a:pt x="33" y="25"/>
                  <a:pt x="30" y="27"/>
                  <a:pt x="30" y="36"/>
                </a:cubicBezTo>
                <a:cubicBezTo>
                  <a:pt x="30" y="92"/>
                  <a:pt x="30" y="148"/>
                  <a:pt x="30" y="204"/>
                </a:cubicBezTo>
                <a:cubicBezTo>
                  <a:pt x="30" y="212"/>
                  <a:pt x="32" y="214"/>
                  <a:pt x="40" y="214"/>
                </a:cubicBezTo>
                <a:cubicBezTo>
                  <a:pt x="108" y="214"/>
                  <a:pt x="176" y="214"/>
                  <a:pt x="244" y="214"/>
                </a:cubicBezTo>
                <a:cubicBezTo>
                  <a:pt x="247" y="214"/>
                  <a:pt x="250" y="214"/>
                  <a:pt x="253" y="214"/>
                </a:cubicBezTo>
                <a:cubicBezTo>
                  <a:pt x="269" y="215"/>
                  <a:pt x="280" y="227"/>
                  <a:pt x="280" y="243"/>
                </a:cubicBezTo>
                <a:cubicBezTo>
                  <a:pt x="280" y="254"/>
                  <a:pt x="280" y="266"/>
                  <a:pt x="281" y="277"/>
                </a:cubicBezTo>
                <a:cubicBezTo>
                  <a:pt x="283" y="303"/>
                  <a:pt x="303" y="323"/>
                  <a:pt x="329" y="325"/>
                </a:cubicBezTo>
                <a:cubicBezTo>
                  <a:pt x="353" y="327"/>
                  <a:pt x="376" y="309"/>
                  <a:pt x="381" y="285"/>
                </a:cubicBezTo>
                <a:cubicBezTo>
                  <a:pt x="384" y="272"/>
                  <a:pt x="383" y="259"/>
                  <a:pt x="383" y="246"/>
                </a:cubicBezTo>
                <a:cubicBezTo>
                  <a:pt x="384" y="224"/>
                  <a:pt x="393" y="214"/>
                  <a:pt x="415" y="214"/>
                </a:cubicBezTo>
                <a:cubicBezTo>
                  <a:pt x="484" y="214"/>
                  <a:pt x="553" y="214"/>
                  <a:pt x="622" y="214"/>
                </a:cubicBezTo>
                <a:cubicBezTo>
                  <a:pt x="626" y="214"/>
                  <a:pt x="629" y="214"/>
                  <a:pt x="633" y="214"/>
                </a:cubicBezTo>
                <a:cubicBezTo>
                  <a:pt x="633" y="151"/>
                  <a:pt x="633" y="89"/>
                  <a:pt x="633" y="2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8" name="Freeform 75">
            <a:extLst>
              <a:ext uri="{FF2B5EF4-FFF2-40B4-BE49-F238E27FC236}">
                <a16:creationId xmlns:a16="http://schemas.microsoft.com/office/drawing/2014/main" id="{B90C9E92-1A81-4037-B691-C0F1C1D5C1A8}"/>
              </a:ext>
            </a:extLst>
          </p:cNvPr>
          <p:cNvSpPr>
            <a:spLocks noEditPoints="1"/>
          </p:cNvSpPr>
          <p:nvPr/>
        </p:nvSpPr>
        <p:spPr bwMode="auto">
          <a:xfrm>
            <a:off x="8804275" y="5172075"/>
            <a:ext cx="1079500" cy="1082675"/>
          </a:xfrm>
          <a:custGeom>
            <a:avLst/>
            <a:gdLst>
              <a:gd name="T0" fmla="*/ 129 w 536"/>
              <a:gd name="T1" fmla="*/ 106 h 537"/>
              <a:gd name="T2" fmla="*/ 536 w 536"/>
              <a:gd name="T3" fmla="*/ 192 h 537"/>
              <a:gd name="T4" fmla="*/ 190 w 536"/>
              <a:gd name="T5" fmla="*/ 537 h 537"/>
              <a:gd name="T6" fmla="*/ 233 w 536"/>
              <a:gd name="T7" fmla="*/ 286 h 537"/>
              <a:gd name="T8" fmla="*/ 196 w 536"/>
              <a:gd name="T9" fmla="*/ 264 h 537"/>
              <a:gd name="T10" fmla="*/ 220 w 536"/>
              <a:gd name="T11" fmla="*/ 300 h 537"/>
              <a:gd name="T12" fmla="*/ 181 w 536"/>
              <a:gd name="T13" fmla="*/ 300 h 537"/>
              <a:gd name="T14" fmla="*/ 164 w 536"/>
              <a:gd name="T15" fmla="*/ 317 h 537"/>
              <a:gd name="T16" fmla="*/ 156 w 536"/>
              <a:gd name="T17" fmla="*/ 365 h 537"/>
              <a:gd name="T18" fmla="*/ 172 w 536"/>
              <a:gd name="T19" fmla="*/ 379 h 537"/>
              <a:gd name="T20" fmla="*/ 218 w 536"/>
              <a:gd name="T21" fmla="*/ 371 h 537"/>
              <a:gd name="T22" fmla="*/ 235 w 536"/>
              <a:gd name="T23" fmla="*/ 354 h 537"/>
              <a:gd name="T24" fmla="*/ 235 w 536"/>
              <a:gd name="T25" fmla="*/ 317 h 537"/>
              <a:gd name="T26" fmla="*/ 271 w 536"/>
              <a:gd name="T27" fmla="*/ 338 h 537"/>
              <a:gd name="T28" fmla="*/ 249 w 536"/>
              <a:gd name="T29" fmla="*/ 303 h 537"/>
              <a:gd name="T30" fmla="*/ 265 w 536"/>
              <a:gd name="T31" fmla="*/ 283 h 537"/>
              <a:gd name="T32" fmla="*/ 285 w 536"/>
              <a:gd name="T33" fmla="*/ 302 h 537"/>
              <a:gd name="T34" fmla="*/ 303 w 536"/>
              <a:gd name="T35" fmla="*/ 285 h 537"/>
              <a:gd name="T36" fmla="*/ 301 w 536"/>
              <a:gd name="T37" fmla="*/ 251 h 537"/>
              <a:gd name="T38" fmla="*/ 338 w 536"/>
              <a:gd name="T39" fmla="*/ 271 h 537"/>
              <a:gd name="T40" fmla="*/ 319 w 536"/>
              <a:gd name="T41" fmla="*/ 235 h 537"/>
              <a:gd name="T42" fmla="*/ 352 w 536"/>
              <a:gd name="T43" fmla="*/ 236 h 537"/>
              <a:gd name="T44" fmla="*/ 369 w 536"/>
              <a:gd name="T45" fmla="*/ 219 h 537"/>
              <a:gd name="T46" fmla="*/ 360 w 536"/>
              <a:gd name="T47" fmla="*/ 191 h 537"/>
              <a:gd name="T48" fmla="*/ 382 w 536"/>
              <a:gd name="T49" fmla="*/ 154 h 537"/>
              <a:gd name="T50" fmla="*/ 360 w 536"/>
              <a:gd name="T51" fmla="*/ 161 h 537"/>
              <a:gd name="T52" fmla="*/ 316 w 536"/>
              <a:gd name="T53" fmla="*/ 166 h 537"/>
              <a:gd name="T54" fmla="*/ 298 w 536"/>
              <a:gd name="T55" fmla="*/ 183 h 537"/>
              <a:gd name="T56" fmla="*/ 302 w 536"/>
              <a:gd name="T57" fmla="*/ 217 h 537"/>
              <a:gd name="T58" fmla="*/ 263 w 536"/>
              <a:gd name="T59" fmla="*/ 197 h 537"/>
              <a:gd name="T60" fmla="*/ 284 w 536"/>
              <a:gd name="T61" fmla="*/ 235 h 537"/>
              <a:gd name="T62" fmla="*/ 251 w 536"/>
              <a:gd name="T63" fmla="*/ 232 h 537"/>
              <a:gd name="T64" fmla="*/ 234 w 536"/>
              <a:gd name="T65" fmla="*/ 250 h 537"/>
              <a:gd name="T66" fmla="*/ 233 w 536"/>
              <a:gd name="T67" fmla="*/ 286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6" h="537">
                <a:moveTo>
                  <a:pt x="0" y="344"/>
                </a:moveTo>
                <a:cubicBezTo>
                  <a:pt x="22" y="253"/>
                  <a:pt x="59" y="170"/>
                  <a:pt x="129" y="106"/>
                </a:cubicBezTo>
                <a:cubicBezTo>
                  <a:pt x="190" y="50"/>
                  <a:pt x="263" y="19"/>
                  <a:pt x="342" y="0"/>
                </a:cubicBezTo>
                <a:cubicBezTo>
                  <a:pt x="371" y="101"/>
                  <a:pt x="436" y="164"/>
                  <a:pt x="536" y="192"/>
                </a:cubicBezTo>
                <a:cubicBezTo>
                  <a:pt x="516" y="275"/>
                  <a:pt x="484" y="352"/>
                  <a:pt x="423" y="415"/>
                </a:cubicBezTo>
                <a:cubicBezTo>
                  <a:pt x="358" y="481"/>
                  <a:pt x="278" y="516"/>
                  <a:pt x="190" y="537"/>
                </a:cubicBezTo>
                <a:cubicBezTo>
                  <a:pt x="162" y="438"/>
                  <a:pt x="100" y="373"/>
                  <a:pt x="0" y="344"/>
                </a:cubicBezTo>
                <a:close/>
                <a:moveTo>
                  <a:pt x="233" y="286"/>
                </a:moveTo>
                <a:cubicBezTo>
                  <a:pt x="227" y="280"/>
                  <a:pt x="221" y="273"/>
                  <a:pt x="214" y="266"/>
                </a:cubicBezTo>
                <a:cubicBezTo>
                  <a:pt x="207" y="260"/>
                  <a:pt x="201" y="259"/>
                  <a:pt x="196" y="264"/>
                </a:cubicBezTo>
                <a:cubicBezTo>
                  <a:pt x="191" y="271"/>
                  <a:pt x="194" y="276"/>
                  <a:pt x="199" y="281"/>
                </a:cubicBezTo>
                <a:cubicBezTo>
                  <a:pt x="206" y="288"/>
                  <a:pt x="213" y="294"/>
                  <a:pt x="220" y="300"/>
                </a:cubicBezTo>
                <a:cubicBezTo>
                  <a:pt x="213" y="307"/>
                  <a:pt x="207" y="313"/>
                  <a:pt x="200" y="320"/>
                </a:cubicBezTo>
                <a:cubicBezTo>
                  <a:pt x="194" y="313"/>
                  <a:pt x="188" y="306"/>
                  <a:pt x="181" y="300"/>
                </a:cubicBezTo>
                <a:cubicBezTo>
                  <a:pt x="175" y="293"/>
                  <a:pt x="168" y="292"/>
                  <a:pt x="163" y="298"/>
                </a:cubicBezTo>
                <a:cubicBezTo>
                  <a:pt x="157" y="303"/>
                  <a:pt x="157" y="310"/>
                  <a:pt x="164" y="317"/>
                </a:cubicBezTo>
                <a:cubicBezTo>
                  <a:pt x="171" y="323"/>
                  <a:pt x="177" y="330"/>
                  <a:pt x="185" y="337"/>
                </a:cubicBezTo>
                <a:cubicBezTo>
                  <a:pt x="175" y="347"/>
                  <a:pt x="166" y="356"/>
                  <a:pt x="156" y="365"/>
                </a:cubicBezTo>
                <a:cubicBezTo>
                  <a:pt x="151" y="370"/>
                  <a:pt x="148" y="375"/>
                  <a:pt x="154" y="382"/>
                </a:cubicBezTo>
                <a:cubicBezTo>
                  <a:pt x="158" y="387"/>
                  <a:pt x="165" y="386"/>
                  <a:pt x="172" y="379"/>
                </a:cubicBezTo>
                <a:cubicBezTo>
                  <a:pt x="180" y="370"/>
                  <a:pt x="189" y="361"/>
                  <a:pt x="199" y="351"/>
                </a:cubicBezTo>
                <a:cubicBezTo>
                  <a:pt x="206" y="358"/>
                  <a:pt x="212" y="365"/>
                  <a:pt x="218" y="371"/>
                </a:cubicBezTo>
                <a:cubicBezTo>
                  <a:pt x="224" y="377"/>
                  <a:pt x="232" y="377"/>
                  <a:pt x="237" y="372"/>
                </a:cubicBezTo>
                <a:cubicBezTo>
                  <a:pt x="242" y="367"/>
                  <a:pt x="242" y="360"/>
                  <a:pt x="235" y="354"/>
                </a:cubicBezTo>
                <a:cubicBezTo>
                  <a:pt x="229" y="347"/>
                  <a:pt x="222" y="342"/>
                  <a:pt x="216" y="337"/>
                </a:cubicBezTo>
                <a:cubicBezTo>
                  <a:pt x="224" y="329"/>
                  <a:pt x="229" y="323"/>
                  <a:pt x="235" y="317"/>
                </a:cubicBezTo>
                <a:cubicBezTo>
                  <a:pt x="241" y="323"/>
                  <a:pt x="248" y="330"/>
                  <a:pt x="254" y="336"/>
                </a:cubicBezTo>
                <a:cubicBezTo>
                  <a:pt x="260" y="342"/>
                  <a:pt x="266" y="343"/>
                  <a:pt x="271" y="338"/>
                </a:cubicBezTo>
                <a:cubicBezTo>
                  <a:pt x="277" y="332"/>
                  <a:pt x="274" y="326"/>
                  <a:pt x="269" y="321"/>
                </a:cubicBezTo>
                <a:cubicBezTo>
                  <a:pt x="262" y="315"/>
                  <a:pt x="256" y="309"/>
                  <a:pt x="249" y="303"/>
                </a:cubicBezTo>
                <a:cubicBezTo>
                  <a:pt x="253" y="299"/>
                  <a:pt x="255" y="296"/>
                  <a:pt x="257" y="294"/>
                </a:cubicBezTo>
                <a:cubicBezTo>
                  <a:pt x="260" y="290"/>
                  <a:pt x="263" y="286"/>
                  <a:pt x="265" y="283"/>
                </a:cubicBezTo>
                <a:cubicBezTo>
                  <a:pt x="268" y="285"/>
                  <a:pt x="268" y="285"/>
                  <a:pt x="268" y="285"/>
                </a:cubicBezTo>
                <a:cubicBezTo>
                  <a:pt x="274" y="291"/>
                  <a:pt x="280" y="296"/>
                  <a:pt x="285" y="302"/>
                </a:cubicBezTo>
                <a:cubicBezTo>
                  <a:pt x="292" y="309"/>
                  <a:pt x="299" y="310"/>
                  <a:pt x="305" y="304"/>
                </a:cubicBezTo>
                <a:cubicBezTo>
                  <a:pt x="310" y="299"/>
                  <a:pt x="310" y="291"/>
                  <a:pt x="303" y="285"/>
                </a:cubicBezTo>
                <a:cubicBezTo>
                  <a:pt x="297" y="279"/>
                  <a:pt x="290" y="273"/>
                  <a:pt x="285" y="269"/>
                </a:cubicBezTo>
                <a:cubicBezTo>
                  <a:pt x="291" y="262"/>
                  <a:pt x="296" y="257"/>
                  <a:pt x="301" y="251"/>
                </a:cubicBezTo>
                <a:cubicBezTo>
                  <a:pt x="307" y="257"/>
                  <a:pt x="312" y="263"/>
                  <a:pt x="318" y="269"/>
                </a:cubicBezTo>
                <a:cubicBezTo>
                  <a:pt x="325" y="276"/>
                  <a:pt x="332" y="277"/>
                  <a:pt x="338" y="271"/>
                </a:cubicBezTo>
                <a:cubicBezTo>
                  <a:pt x="344" y="265"/>
                  <a:pt x="343" y="258"/>
                  <a:pt x="335" y="251"/>
                </a:cubicBezTo>
                <a:cubicBezTo>
                  <a:pt x="330" y="245"/>
                  <a:pt x="324" y="240"/>
                  <a:pt x="319" y="235"/>
                </a:cubicBezTo>
                <a:cubicBezTo>
                  <a:pt x="324" y="229"/>
                  <a:pt x="329" y="224"/>
                  <a:pt x="334" y="218"/>
                </a:cubicBezTo>
                <a:cubicBezTo>
                  <a:pt x="340" y="224"/>
                  <a:pt x="346" y="231"/>
                  <a:pt x="352" y="236"/>
                </a:cubicBezTo>
                <a:cubicBezTo>
                  <a:pt x="358" y="243"/>
                  <a:pt x="366" y="244"/>
                  <a:pt x="371" y="238"/>
                </a:cubicBezTo>
                <a:cubicBezTo>
                  <a:pt x="376" y="233"/>
                  <a:pt x="375" y="226"/>
                  <a:pt x="369" y="219"/>
                </a:cubicBezTo>
                <a:cubicBezTo>
                  <a:pt x="363" y="213"/>
                  <a:pt x="357" y="207"/>
                  <a:pt x="349" y="199"/>
                </a:cubicBezTo>
                <a:cubicBezTo>
                  <a:pt x="353" y="196"/>
                  <a:pt x="357" y="194"/>
                  <a:pt x="360" y="191"/>
                </a:cubicBezTo>
                <a:cubicBezTo>
                  <a:pt x="367" y="184"/>
                  <a:pt x="375" y="177"/>
                  <a:pt x="382" y="169"/>
                </a:cubicBezTo>
                <a:cubicBezTo>
                  <a:pt x="386" y="164"/>
                  <a:pt x="387" y="159"/>
                  <a:pt x="382" y="154"/>
                </a:cubicBezTo>
                <a:cubicBezTo>
                  <a:pt x="378" y="149"/>
                  <a:pt x="372" y="150"/>
                  <a:pt x="367" y="154"/>
                </a:cubicBezTo>
                <a:cubicBezTo>
                  <a:pt x="365" y="156"/>
                  <a:pt x="362" y="159"/>
                  <a:pt x="360" y="161"/>
                </a:cubicBezTo>
                <a:cubicBezTo>
                  <a:pt x="352" y="169"/>
                  <a:pt x="344" y="177"/>
                  <a:pt x="336" y="186"/>
                </a:cubicBezTo>
                <a:cubicBezTo>
                  <a:pt x="328" y="178"/>
                  <a:pt x="322" y="172"/>
                  <a:pt x="316" y="166"/>
                </a:cubicBezTo>
                <a:cubicBezTo>
                  <a:pt x="309" y="159"/>
                  <a:pt x="302" y="158"/>
                  <a:pt x="296" y="164"/>
                </a:cubicBezTo>
                <a:cubicBezTo>
                  <a:pt x="291" y="170"/>
                  <a:pt x="291" y="176"/>
                  <a:pt x="298" y="183"/>
                </a:cubicBezTo>
                <a:cubicBezTo>
                  <a:pt x="305" y="190"/>
                  <a:pt x="312" y="195"/>
                  <a:pt x="318" y="200"/>
                </a:cubicBezTo>
                <a:cubicBezTo>
                  <a:pt x="311" y="207"/>
                  <a:pt x="307" y="212"/>
                  <a:pt x="302" y="217"/>
                </a:cubicBezTo>
                <a:cubicBezTo>
                  <a:pt x="296" y="211"/>
                  <a:pt x="289" y="205"/>
                  <a:pt x="283" y="198"/>
                </a:cubicBezTo>
                <a:cubicBezTo>
                  <a:pt x="276" y="192"/>
                  <a:pt x="269" y="191"/>
                  <a:pt x="263" y="197"/>
                </a:cubicBezTo>
                <a:cubicBezTo>
                  <a:pt x="258" y="203"/>
                  <a:pt x="259" y="210"/>
                  <a:pt x="265" y="216"/>
                </a:cubicBezTo>
                <a:cubicBezTo>
                  <a:pt x="272" y="223"/>
                  <a:pt x="278" y="229"/>
                  <a:pt x="284" y="235"/>
                </a:cubicBezTo>
                <a:cubicBezTo>
                  <a:pt x="279" y="241"/>
                  <a:pt x="274" y="246"/>
                  <a:pt x="269" y="251"/>
                </a:cubicBezTo>
                <a:cubicBezTo>
                  <a:pt x="263" y="245"/>
                  <a:pt x="257" y="238"/>
                  <a:pt x="251" y="232"/>
                </a:cubicBezTo>
                <a:cubicBezTo>
                  <a:pt x="243" y="225"/>
                  <a:pt x="237" y="224"/>
                  <a:pt x="231" y="229"/>
                </a:cubicBezTo>
                <a:cubicBezTo>
                  <a:pt x="225" y="235"/>
                  <a:pt x="226" y="243"/>
                  <a:pt x="234" y="250"/>
                </a:cubicBezTo>
                <a:cubicBezTo>
                  <a:pt x="240" y="256"/>
                  <a:pt x="246" y="262"/>
                  <a:pt x="253" y="267"/>
                </a:cubicBezTo>
                <a:cubicBezTo>
                  <a:pt x="245" y="274"/>
                  <a:pt x="240" y="280"/>
                  <a:pt x="233" y="28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9" name="Freeform 76">
            <a:extLst>
              <a:ext uri="{FF2B5EF4-FFF2-40B4-BE49-F238E27FC236}">
                <a16:creationId xmlns:a16="http://schemas.microsoft.com/office/drawing/2014/main" id="{20F07B73-98A0-47BC-85AD-433A213C6071}"/>
              </a:ext>
            </a:extLst>
          </p:cNvPr>
          <p:cNvSpPr>
            <a:spLocks noEditPoints="1"/>
          </p:cNvSpPr>
          <p:nvPr/>
        </p:nvSpPr>
        <p:spPr bwMode="auto">
          <a:xfrm>
            <a:off x="6716713" y="3587750"/>
            <a:ext cx="1344612" cy="650875"/>
          </a:xfrm>
          <a:custGeom>
            <a:avLst/>
            <a:gdLst>
              <a:gd name="T0" fmla="*/ 517 w 667"/>
              <a:gd name="T1" fmla="*/ 206 h 323"/>
              <a:gd name="T2" fmla="*/ 476 w 667"/>
              <a:gd name="T3" fmla="*/ 267 h 323"/>
              <a:gd name="T4" fmla="*/ 431 w 667"/>
              <a:gd name="T5" fmla="*/ 318 h 323"/>
              <a:gd name="T6" fmla="*/ 421 w 667"/>
              <a:gd name="T7" fmla="*/ 322 h 323"/>
              <a:gd name="T8" fmla="*/ 271 w 667"/>
              <a:gd name="T9" fmla="*/ 323 h 323"/>
              <a:gd name="T10" fmla="*/ 268 w 667"/>
              <a:gd name="T11" fmla="*/ 322 h 323"/>
              <a:gd name="T12" fmla="*/ 204 w 667"/>
              <a:gd name="T13" fmla="*/ 142 h 323"/>
              <a:gd name="T14" fmla="*/ 16 w 667"/>
              <a:gd name="T15" fmla="*/ 114 h 323"/>
              <a:gd name="T16" fmla="*/ 2 w 667"/>
              <a:gd name="T17" fmla="*/ 47 h 323"/>
              <a:gd name="T18" fmla="*/ 0 w 667"/>
              <a:gd name="T19" fmla="*/ 31 h 323"/>
              <a:gd name="T20" fmla="*/ 28 w 667"/>
              <a:gd name="T21" fmla="*/ 2 h 323"/>
              <a:gd name="T22" fmla="*/ 42 w 667"/>
              <a:gd name="T23" fmla="*/ 2 h 323"/>
              <a:gd name="T24" fmla="*/ 527 w 667"/>
              <a:gd name="T25" fmla="*/ 2 h 323"/>
              <a:gd name="T26" fmla="*/ 574 w 667"/>
              <a:gd name="T27" fmla="*/ 2 h 323"/>
              <a:gd name="T28" fmla="*/ 663 w 667"/>
              <a:gd name="T29" fmla="*/ 111 h 323"/>
              <a:gd name="T30" fmla="*/ 560 w 667"/>
              <a:gd name="T31" fmla="*/ 211 h 323"/>
              <a:gd name="T32" fmla="*/ 517 w 667"/>
              <a:gd name="T33" fmla="*/ 206 h 323"/>
              <a:gd name="T34" fmla="*/ 541 w 667"/>
              <a:gd name="T35" fmla="*/ 148 h 323"/>
              <a:gd name="T36" fmla="*/ 589 w 667"/>
              <a:gd name="T37" fmla="*/ 140 h 323"/>
              <a:gd name="T38" fmla="*/ 603 w 667"/>
              <a:gd name="T39" fmla="*/ 91 h 323"/>
              <a:gd name="T40" fmla="*/ 565 w 667"/>
              <a:gd name="T41" fmla="*/ 59 h 323"/>
              <a:gd name="T42" fmla="*/ 541 w 667"/>
              <a:gd name="T43" fmla="*/ 148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7" h="323">
                <a:moveTo>
                  <a:pt x="517" y="206"/>
                </a:moveTo>
                <a:cubicBezTo>
                  <a:pt x="504" y="226"/>
                  <a:pt x="491" y="247"/>
                  <a:pt x="476" y="267"/>
                </a:cubicBezTo>
                <a:cubicBezTo>
                  <a:pt x="462" y="285"/>
                  <a:pt x="446" y="301"/>
                  <a:pt x="431" y="318"/>
                </a:cubicBezTo>
                <a:cubicBezTo>
                  <a:pt x="428" y="320"/>
                  <a:pt x="424" y="322"/>
                  <a:pt x="421" y="322"/>
                </a:cubicBezTo>
                <a:cubicBezTo>
                  <a:pt x="371" y="323"/>
                  <a:pt x="321" y="323"/>
                  <a:pt x="271" y="323"/>
                </a:cubicBezTo>
                <a:cubicBezTo>
                  <a:pt x="270" y="323"/>
                  <a:pt x="269" y="322"/>
                  <a:pt x="268" y="322"/>
                </a:cubicBezTo>
                <a:cubicBezTo>
                  <a:pt x="278" y="251"/>
                  <a:pt x="260" y="189"/>
                  <a:pt x="204" y="142"/>
                </a:cubicBezTo>
                <a:cubicBezTo>
                  <a:pt x="149" y="95"/>
                  <a:pt x="85" y="88"/>
                  <a:pt x="16" y="114"/>
                </a:cubicBezTo>
                <a:cubicBezTo>
                  <a:pt x="11" y="92"/>
                  <a:pt x="6" y="70"/>
                  <a:pt x="2" y="47"/>
                </a:cubicBezTo>
                <a:cubicBezTo>
                  <a:pt x="1" y="42"/>
                  <a:pt x="0" y="36"/>
                  <a:pt x="0" y="31"/>
                </a:cubicBezTo>
                <a:cubicBezTo>
                  <a:pt x="0" y="14"/>
                  <a:pt x="12" y="2"/>
                  <a:pt x="28" y="2"/>
                </a:cubicBezTo>
                <a:cubicBezTo>
                  <a:pt x="32" y="1"/>
                  <a:pt x="37" y="2"/>
                  <a:pt x="42" y="2"/>
                </a:cubicBezTo>
                <a:cubicBezTo>
                  <a:pt x="204" y="2"/>
                  <a:pt x="365" y="2"/>
                  <a:pt x="527" y="2"/>
                </a:cubicBezTo>
                <a:cubicBezTo>
                  <a:pt x="543" y="2"/>
                  <a:pt x="559" y="0"/>
                  <a:pt x="574" y="2"/>
                </a:cubicBezTo>
                <a:cubicBezTo>
                  <a:pt x="627" y="8"/>
                  <a:pt x="667" y="59"/>
                  <a:pt x="663" y="111"/>
                </a:cubicBezTo>
                <a:cubicBezTo>
                  <a:pt x="660" y="167"/>
                  <a:pt x="615" y="211"/>
                  <a:pt x="560" y="211"/>
                </a:cubicBezTo>
                <a:cubicBezTo>
                  <a:pt x="546" y="211"/>
                  <a:pt x="532" y="208"/>
                  <a:pt x="517" y="206"/>
                </a:cubicBezTo>
                <a:close/>
                <a:moveTo>
                  <a:pt x="541" y="148"/>
                </a:moveTo>
                <a:cubicBezTo>
                  <a:pt x="559" y="155"/>
                  <a:pt x="575" y="152"/>
                  <a:pt x="589" y="140"/>
                </a:cubicBezTo>
                <a:cubicBezTo>
                  <a:pt x="603" y="127"/>
                  <a:pt x="608" y="110"/>
                  <a:pt x="603" y="91"/>
                </a:cubicBezTo>
                <a:cubicBezTo>
                  <a:pt x="597" y="73"/>
                  <a:pt x="584" y="62"/>
                  <a:pt x="565" y="59"/>
                </a:cubicBezTo>
                <a:cubicBezTo>
                  <a:pt x="557" y="88"/>
                  <a:pt x="549" y="118"/>
                  <a:pt x="541" y="14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0" name="Freeform 77">
            <a:extLst>
              <a:ext uri="{FF2B5EF4-FFF2-40B4-BE49-F238E27FC236}">
                <a16:creationId xmlns:a16="http://schemas.microsoft.com/office/drawing/2014/main" id="{1497F899-C560-4F78-B37F-81E11F09E0AF}"/>
              </a:ext>
            </a:extLst>
          </p:cNvPr>
          <p:cNvSpPr>
            <a:spLocks noEditPoints="1"/>
          </p:cNvSpPr>
          <p:nvPr/>
        </p:nvSpPr>
        <p:spPr bwMode="auto">
          <a:xfrm>
            <a:off x="10769600" y="2986088"/>
            <a:ext cx="1081087" cy="749300"/>
          </a:xfrm>
          <a:custGeom>
            <a:avLst/>
            <a:gdLst>
              <a:gd name="T0" fmla="*/ 89 w 537"/>
              <a:gd name="T1" fmla="*/ 268 h 372"/>
              <a:gd name="T2" fmla="*/ 89 w 537"/>
              <a:gd name="T3" fmla="*/ 193 h 372"/>
              <a:gd name="T4" fmla="*/ 244 w 537"/>
              <a:gd name="T5" fmla="*/ 15 h 372"/>
              <a:gd name="T6" fmla="*/ 451 w 537"/>
              <a:gd name="T7" fmla="*/ 157 h 372"/>
              <a:gd name="T8" fmla="*/ 454 w 537"/>
              <a:gd name="T9" fmla="*/ 199 h 372"/>
              <a:gd name="T10" fmla="*/ 454 w 537"/>
              <a:gd name="T11" fmla="*/ 269 h 372"/>
              <a:gd name="T12" fmla="*/ 457 w 537"/>
              <a:gd name="T13" fmla="*/ 271 h 372"/>
              <a:gd name="T14" fmla="*/ 477 w 537"/>
              <a:gd name="T15" fmla="*/ 254 h 372"/>
              <a:gd name="T16" fmla="*/ 510 w 537"/>
              <a:gd name="T17" fmla="*/ 242 h 372"/>
              <a:gd name="T18" fmla="*/ 535 w 537"/>
              <a:gd name="T19" fmla="*/ 269 h 372"/>
              <a:gd name="T20" fmla="*/ 526 w 537"/>
              <a:gd name="T21" fmla="*/ 300 h 372"/>
              <a:gd name="T22" fmla="*/ 459 w 537"/>
              <a:gd name="T23" fmla="*/ 341 h 372"/>
              <a:gd name="T24" fmla="*/ 327 w 537"/>
              <a:gd name="T25" fmla="*/ 368 h 372"/>
              <a:gd name="T26" fmla="*/ 178 w 537"/>
              <a:gd name="T27" fmla="*/ 365 h 372"/>
              <a:gd name="T28" fmla="*/ 50 w 537"/>
              <a:gd name="T29" fmla="*/ 326 h 372"/>
              <a:gd name="T30" fmla="*/ 15 w 537"/>
              <a:gd name="T31" fmla="*/ 300 h 372"/>
              <a:gd name="T32" fmla="*/ 15 w 537"/>
              <a:gd name="T33" fmla="*/ 250 h 372"/>
              <a:gd name="T34" fmla="*/ 64 w 537"/>
              <a:gd name="T35" fmla="*/ 253 h 372"/>
              <a:gd name="T36" fmla="*/ 87 w 537"/>
              <a:gd name="T37" fmla="*/ 270 h 372"/>
              <a:gd name="T38" fmla="*/ 89 w 537"/>
              <a:gd name="T39" fmla="*/ 268 h 372"/>
              <a:gd name="T40" fmla="*/ 129 w 537"/>
              <a:gd name="T41" fmla="*/ 200 h 372"/>
              <a:gd name="T42" fmla="*/ 129 w 537"/>
              <a:gd name="T43" fmla="*/ 228 h 372"/>
              <a:gd name="T44" fmla="*/ 144 w 537"/>
              <a:gd name="T45" fmla="*/ 242 h 372"/>
              <a:gd name="T46" fmla="*/ 159 w 537"/>
              <a:gd name="T47" fmla="*/ 229 h 372"/>
              <a:gd name="T48" fmla="*/ 160 w 537"/>
              <a:gd name="T49" fmla="*/ 181 h 372"/>
              <a:gd name="T50" fmla="*/ 173 w 537"/>
              <a:gd name="T51" fmla="*/ 132 h 372"/>
              <a:gd name="T52" fmla="*/ 186 w 537"/>
              <a:gd name="T53" fmla="*/ 112 h 372"/>
              <a:gd name="T54" fmla="*/ 177 w 537"/>
              <a:gd name="T55" fmla="*/ 85 h 372"/>
              <a:gd name="T56" fmla="*/ 159 w 537"/>
              <a:gd name="T57" fmla="*/ 94 h 372"/>
              <a:gd name="T58" fmla="*/ 129 w 537"/>
              <a:gd name="T59" fmla="*/ 20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37" h="372">
                <a:moveTo>
                  <a:pt x="89" y="268"/>
                </a:moveTo>
                <a:cubicBezTo>
                  <a:pt x="89" y="243"/>
                  <a:pt x="89" y="218"/>
                  <a:pt x="89" y="193"/>
                </a:cubicBezTo>
                <a:cubicBezTo>
                  <a:pt x="89" y="104"/>
                  <a:pt x="155" y="28"/>
                  <a:pt x="244" y="15"/>
                </a:cubicBezTo>
                <a:cubicBezTo>
                  <a:pt x="341" y="0"/>
                  <a:pt x="430" y="61"/>
                  <a:pt x="451" y="157"/>
                </a:cubicBezTo>
                <a:cubicBezTo>
                  <a:pt x="454" y="171"/>
                  <a:pt x="454" y="185"/>
                  <a:pt x="454" y="199"/>
                </a:cubicBezTo>
                <a:cubicBezTo>
                  <a:pt x="455" y="222"/>
                  <a:pt x="454" y="246"/>
                  <a:pt x="454" y="269"/>
                </a:cubicBezTo>
                <a:cubicBezTo>
                  <a:pt x="455" y="270"/>
                  <a:pt x="456" y="270"/>
                  <a:pt x="457" y="271"/>
                </a:cubicBezTo>
                <a:cubicBezTo>
                  <a:pt x="464" y="265"/>
                  <a:pt x="471" y="260"/>
                  <a:pt x="477" y="254"/>
                </a:cubicBezTo>
                <a:cubicBezTo>
                  <a:pt x="486" y="244"/>
                  <a:pt x="497" y="239"/>
                  <a:pt x="510" y="242"/>
                </a:cubicBezTo>
                <a:cubicBezTo>
                  <a:pt x="524" y="246"/>
                  <a:pt x="532" y="255"/>
                  <a:pt x="535" y="269"/>
                </a:cubicBezTo>
                <a:cubicBezTo>
                  <a:pt x="537" y="281"/>
                  <a:pt x="534" y="291"/>
                  <a:pt x="526" y="300"/>
                </a:cubicBezTo>
                <a:cubicBezTo>
                  <a:pt x="507" y="320"/>
                  <a:pt x="484" y="332"/>
                  <a:pt x="459" y="341"/>
                </a:cubicBezTo>
                <a:cubicBezTo>
                  <a:pt x="416" y="357"/>
                  <a:pt x="372" y="365"/>
                  <a:pt x="327" y="368"/>
                </a:cubicBezTo>
                <a:cubicBezTo>
                  <a:pt x="277" y="372"/>
                  <a:pt x="228" y="371"/>
                  <a:pt x="178" y="365"/>
                </a:cubicBezTo>
                <a:cubicBezTo>
                  <a:pt x="134" y="358"/>
                  <a:pt x="90" y="348"/>
                  <a:pt x="50" y="326"/>
                </a:cubicBezTo>
                <a:cubicBezTo>
                  <a:pt x="37" y="319"/>
                  <a:pt x="25" y="310"/>
                  <a:pt x="15" y="300"/>
                </a:cubicBezTo>
                <a:cubicBezTo>
                  <a:pt x="0" y="285"/>
                  <a:pt x="1" y="264"/>
                  <a:pt x="15" y="250"/>
                </a:cubicBezTo>
                <a:cubicBezTo>
                  <a:pt x="29" y="237"/>
                  <a:pt x="49" y="239"/>
                  <a:pt x="64" y="253"/>
                </a:cubicBezTo>
                <a:cubicBezTo>
                  <a:pt x="71" y="259"/>
                  <a:pt x="79" y="264"/>
                  <a:pt x="87" y="270"/>
                </a:cubicBezTo>
                <a:cubicBezTo>
                  <a:pt x="88" y="269"/>
                  <a:pt x="88" y="269"/>
                  <a:pt x="89" y="268"/>
                </a:cubicBezTo>
                <a:close/>
                <a:moveTo>
                  <a:pt x="129" y="200"/>
                </a:moveTo>
                <a:cubicBezTo>
                  <a:pt x="129" y="208"/>
                  <a:pt x="129" y="218"/>
                  <a:pt x="129" y="228"/>
                </a:cubicBezTo>
                <a:cubicBezTo>
                  <a:pt x="130" y="237"/>
                  <a:pt x="136" y="242"/>
                  <a:pt x="144" y="242"/>
                </a:cubicBezTo>
                <a:cubicBezTo>
                  <a:pt x="153" y="242"/>
                  <a:pt x="159" y="238"/>
                  <a:pt x="159" y="229"/>
                </a:cubicBezTo>
                <a:cubicBezTo>
                  <a:pt x="161" y="213"/>
                  <a:pt x="161" y="197"/>
                  <a:pt x="160" y="181"/>
                </a:cubicBezTo>
                <a:cubicBezTo>
                  <a:pt x="160" y="164"/>
                  <a:pt x="165" y="147"/>
                  <a:pt x="173" y="132"/>
                </a:cubicBezTo>
                <a:cubicBezTo>
                  <a:pt x="177" y="125"/>
                  <a:pt x="182" y="119"/>
                  <a:pt x="186" y="112"/>
                </a:cubicBezTo>
                <a:cubicBezTo>
                  <a:pt x="194" y="101"/>
                  <a:pt x="190" y="87"/>
                  <a:pt x="177" y="85"/>
                </a:cubicBezTo>
                <a:cubicBezTo>
                  <a:pt x="169" y="84"/>
                  <a:pt x="163" y="88"/>
                  <a:pt x="159" y="94"/>
                </a:cubicBezTo>
                <a:cubicBezTo>
                  <a:pt x="135" y="125"/>
                  <a:pt x="127" y="160"/>
                  <a:pt x="129" y="20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1" name="Freeform 78">
            <a:extLst>
              <a:ext uri="{FF2B5EF4-FFF2-40B4-BE49-F238E27FC236}">
                <a16:creationId xmlns:a16="http://schemas.microsoft.com/office/drawing/2014/main" id="{9731FB2C-7387-472E-8B27-74FCD8062F85}"/>
              </a:ext>
            </a:extLst>
          </p:cNvPr>
          <p:cNvSpPr>
            <a:spLocks noEditPoints="1"/>
          </p:cNvSpPr>
          <p:nvPr/>
        </p:nvSpPr>
        <p:spPr bwMode="auto">
          <a:xfrm>
            <a:off x="8529638" y="3432175"/>
            <a:ext cx="1627187" cy="979488"/>
          </a:xfrm>
          <a:custGeom>
            <a:avLst/>
            <a:gdLst>
              <a:gd name="T0" fmla="*/ 281 w 807"/>
              <a:gd name="T1" fmla="*/ 235 h 486"/>
              <a:gd name="T2" fmla="*/ 357 w 807"/>
              <a:gd name="T3" fmla="*/ 280 h 486"/>
              <a:gd name="T4" fmla="*/ 404 w 807"/>
              <a:gd name="T5" fmla="*/ 286 h 486"/>
              <a:gd name="T6" fmla="*/ 468 w 807"/>
              <a:gd name="T7" fmla="*/ 259 h 486"/>
              <a:gd name="T8" fmla="*/ 713 w 807"/>
              <a:gd name="T9" fmla="*/ 235 h 486"/>
              <a:gd name="T10" fmla="*/ 720 w 807"/>
              <a:gd name="T11" fmla="*/ 228 h 486"/>
              <a:gd name="T12" fmla="*/ 486 w 807"/>
              <a:gd name="T13" fmla="*/ 79 h 486"/>
              <a:gd name="T14" fmla="*/ 459 w 807"/>
              <a:gd name="T15" fmla="*/ 31 h 486"/>
              <a:gd name="T16" fmla="*/ 735 w 807"/>
              <a:gd name="T17" fmla="*/ 201 h 486"/>
              <a:gd name="T18" fmla="*/ 769 w 807"/>
              <a:gd name="T19" fmla="*/ 235 h 486"/>
              <a:gd name="T20" fmla="*/ 793 w 807"/>
              <a:gd name="T21" fmla="*/ 294 h 486"/>
              <a:gd name="T22" fmla="*/ 768 w 807"/>
              <a:gd name="T23" fmla="*/ 327 h 486"/>
              <a:gd name="T24" fmla="*/ 625 w 807"/>
              <a:gd name="T25" fmla="*/ 482 h 486"/>
              <a:gd name="T26" fmla="*/ 526 w 807"/>
              <a:gd name="T27" fmla="*/ 482 h 486"/>
              <a:gd name="T28" fmla="*/ 435 w 807"/>
              <a:gd name="T29" fmla="*/ 326 h 486"/>
              <a:gd name="T30" fmla="*/ 369 w 807"/>
              <a:gd name="T31" fmla="*/ 310 h 486"/>
              <a:gd name="T32" fmla="*/ 367 w 807"/>
              <a:gd name="T33" fmla="*/ 410 h 486"/>
              <a:gd name="T34" fmla="*/ 256 w 807"/>
              <a:gd name="T35" fmla="*/ 484 h 486"/>
              <a:gd name="T36" fmla="*/ 62 w 807"/>
              <a:gd name="T37" fmla="*/ 383 h 486"/>
              <a:gd name="T38" fmla="*/ 48 w 807"/>
              <a:gd name="T39" fmla="*/ 335 h 486"/>
              <a:gd name="T40" fmla="*/ 20 w 807"/>
              <a:gd name="T41" fmla="*/ 298 h 486"/>
              <a:gd name="T42" fmla="*/ 38 w 807"/>
              <a:gd name="T43" fmla="*/ 235 h 486"/>
              <a:gd name="T44" fmla="*/ 149 w 807"/>
              <a:gd name="T45" fmla="*/ 94 h 486"/>
              <a:gd name="T46" fmla="*/ 354 w 807"/>
              <a:gd name="T47" fmla="*/ 31 h 486"/>
              <a:gd name="T48" fmla="*/ 327 w 807"/>
              <a:gd name="T49" fmla="*/ 79 h 486"/>
              <a:gd name="T50" fmla="*/ 97 w 807"/>
              <a:gd name="T51" fmla="*/ 222 h 486"/>
              <a:gd name="T52" fmla="*/ 332 w 807"/>
              <a:gd name="T53" fmla="*/ 310 h 486"/>
              <a:gd name="T54" fmla="*/ 244 w 807"/>
              <a:gd name="T55" fmla="*/ 302 h 486"/>
              <a:gd name="T56" fmla="*/ 74 w 807"/>
              <a:gd name="T57" fmla="*/ 351 h 486"/>
              <a:gd name="T58" fmla="*/ 196 w 807"/>
              <a:gd name="T59" fmla="*/ 461 h 486"/>
              <a:gd name="T60" fmla="*/ 288 w 807"/>
              <a:gd name="T61" fmla="*/ 458 h 486"/>
              <a:gd name="T62" fmla="*/ 344 w 807"/>
              <a:gd name="T63" fmla="*/ 323 h 486"/>
              <a:gd name="T64" fmla="*/ 342 w 807"/>
              <a:gd name="T65" fmla="*/ 350 h 486"/>
              <a:gd name="T66" fmla="*/ 286 w 807"/>
              <a:gd name="T67" fmla="*/ 377 h 486"/>
              <a:gd name="T68" fmla="*/ 332 w 807"/>
              <a:gd name="T69" fmla="*/ 310 h 486"/>
              <a:gd name="T70" fmla="*/ 453 w 807"/>
              <a:gd name="T71" fmla="*/ 375 h 486"/>
              <a:gd name="T72" fmla="*/ 587 w 807"/>
              <a:gd name="T73" fmla="*/ 462 h 486"/>
              <a:gd name="T74" fmla="*/ 735 w 807"/>
              <a:gd name="T75" fmla="*/ 349 h 486"/>
              <a:gd name="T76" fmla="*/ 508 w 807"/>
              <a:gd name="T77" fmla="*/ 302 h 486"/>
              <a:gd name="T78" fmla="*/ 508 w 807"/>
              <a:gd name="T79" fmla="*/ 335 h 486"/>
              <a:gd name="T80" fmla="*/ 510 w 807"/>
              <a:gd name="T81" fmla="*/ 395 h 486"/>
              <a:gd name="T82" fmla="*/ 463 w 807"/>
              <a:gd name="T83" fmla="*/ 362 h 486"/>
              <a:gd name="T84" fmla="*/ 465 w 807"/>
              <a:gd name="T85" fmla="*/ 32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7" h="486">
                <a:moveTo>
                  <a:pt x="89" y="235"/>
                </a:moveTo>
                <a:cubicBezTo>
                  <a:pt x="155" y="235"/>
                  <a:pt x="218" y="235"/>
                  <a:pt x="281" y="235"/>
                </a:cubicBezTo>
                <a:cubicBezTo>
                  <a:pt x="288" y="235"/>
                  <a:pt x="294" y="235"/>
                  <a:pt x="300" y="237"/>
                </a:cubicBezTo>
                <a:cubicBezTo>
                  <a:pt x="326" y="242"/>
                  <a:pt x="344" y="258"/>
                  <a:pt x="357" y="280"/>
                </a:cubicBezTo>
                <a:cubicBezTo>
                  <a:pt x="359" y="284"/>
                  <a:pt x="361" y="288"/>
                  <a:pt x="363" y="291"/>
                </a:cubicBezTo>
                <a:cubicBezTo>
                  <a:pt x="377" y="289"/>
                  <a:pt x="390" y="286"/>
                  <a:pt x="404" y="286"/>
                </a:cubicBezTo>
                <a:cubicBezTo>
                  <a:pt x="417" y="286"/>
                  <a:pt x="431" y="289"/>
                  <a:pt x="444" y="291"/>
                </a:cubicBezTo>
                <a:cubicBezTo>
                  <a:pt x="451" y="281"/>
                  <a:pt x="459" y="269"/>
                  <a:pt x="468" y="259"/>
                </a:cubicBezTo>
                <a:cubicBezTo>
                  <a:pt x="484" y="243"/>
                  <a:pt x="503" y="235"/>
                  <a:pt x="526" y="235"/>
                </a:cubicBezTo>
                <a:cubicBezTo>
                  <a:pt x="589" y="235"/>
                  <a:pt x="651" y="235"/>
                  <a:pt x="713" y="235"/>
                </a:cubicBezTo>
                <a:cubicBezTo>
                  <a:pt x="716" y="235"/>
                  <a:pt x="719" y="235"/>
                  <a:pt x="723" y="235"/>
                </a:cubicBezTo>
                <a:cubicBezTo>
                  <a:pt x="722" y="232"/>
                  <a:pt x="721" y="230"/>
                  <a:pt x="720" y="228"/>
                </a:cubicBezTo>
                <a:cubicBezTo>
                  <a:pt x="689" y="185"/>
                  <a:pt x="660" y="141"/>
                  <a:pt x="628" y="100"/>
                </a:cubicBezTo>
                <a:cubicBezTo>
                  <a:pt x="595" y="56"/>
                  <a:pt x="530" y="46"/>
                  <a:pt x="486" y="79"/>
                </a:cubicBezTo>
                <a:cubicBezTo>
                  <a:pt x="473" y="89"/>
                  <a:pt x="454" y="85"/>
                  <a:pt x="446" y="71"/>
                </a:cubicBezTo>
                <a:cubicBezTo>
                  <a:pt x="437" y="56"/>
                  <a:pt x="443" y="38"/>
                  <a:pt x="459" y="31"/>
                </a:cubicBezTo>
                <a:cubicBezTo>
                  <a:pt x="530" y="0"/>
                  <a:pt x="615" y="20"/>
                  <a:pt x="659" y="87"/>
                </a:cubicBezTo>
                <a:cubicBezTo>
                  <a:pt x="684" y="125"/>
                  <a:pt x="710" y="163"/>
                  <a:pt x="735" y="201"/>
                </a:cubicBezTo>
                <a:cubicBezTo>
                  <a:pt x="742" y="212"/>
                  <a:pt x="750" y="222"/>
                  <a:pt x="758" y="232"/>
                </a:cubicBezTo>
                <a:cubicBezTo>
                  <a:pt x="760" y="235"/>
                  <a:pt x="765" y="235"/>
                  <a:pt x="769" y="235"/>
                </a:cubicBezTo>
                <a:cubicBezTo>
                  <a:pt x="787" y="236"/>
                  <a:pt x="801" y="248"/>
                  <a:pt x="805" y="266"/>
                </a:cubicBezTo>
                <a:cubicBezTo>
                  <a:pt x="807" y="278"/>
                  <a:pt x="804" y="288"/>
                  <a:pt x="793" y="294"/>
                </a:cubicBezTo>
                <a:cubicBezTo>
                  <a:pt x="783" y="300"/>
                  <a:pt x="776" y="308"/>
                  <a:pt x="772" y="320"/>
                </a:cubicBezTo>
                <a:cubicBezTo>
                  <a:pt x="772" y="322"/>
                  <a:pt x="770" y="325"/>
                  <a:pt x="768" y="327"/>
                </a:cubicBezTo>
                <a:cubicBezTo>
                  <a:pt x="760" y="333"/>
                  <a:pt x="760" y="342"/>
                  <a:pt x="758" y="351"/>
                </a:cubicBezTo>
                <a:cubicBezTo>
                  <a:pt x="742" y="416"/>
                  <a:pt x="687" y="472"/>
                  <a:pt x="625" y="482"/>
                </a:cubicBezTo>
                <a:cubicBezTo>
                  <a:pt x="608" y="485"/>
                  <a:pt x="591" y="484"/>
                  <a:pt x="574" y="484"/>
                </a:cubicBezTo>
                <a:cubicBezTo>
                  <a:pt x="558" y="484"/>
                  <a:pt x="542" y="486"/>
                  <a:pt x="526" y="482"/>
                </a:cubicBezTo>
                <a:cubicBezTo>
                  <a:pt x="476" y="471"/>
                  <a:pt x="448" y="436"/>
                  <a:pt x="434" y="389"/>
                </a:cubicBezTo>
                <a:cubicBezTo>
                  <a:pt x="427" y="368"/>
                  <a:pt x="427" y="347"/>
                  <a:pt x="435" y="326"/>
                </a:cubicBezTo>
                <a:cubicBezTo>
                  <a:pt x="437" y="321"/>
                  <a:pt x="438" y="316"/>
                  <a:pt x="439" y="310"/>
                </a:cubicBezTo>
                <a:cubicBezTo>
                  <a:pt x="416" y="302"/>
                  <a:pt x="393" y="302"/>
                  <a:pt x="369" y="310"/>
                </a:cubicBezTo>
                <a:cubicBezTo>
                  <a:pt x="372" y="321"/>
                  <a:pt x="375" y="331"/>
                  <a:pt x="378" y="341"/>
                </a:cubicBezTo>
                <a:cubicBezTo>
                  <a:pt x="383" y="365"/>
                  <a:pt x="377" y="388"/>
                  <a:pt x="367" y="410"/>
                </a:cubicBezTo>
                <a:cubicBezTo>
                  <a:pt x="349" y="447"/>
                  <a:pt x="323" y="473"/>
                  <a:pt x="282" y="482"/>
                </a:cubicBezTo>
                <a:cubicBezTo>
                  <a:pt x="274" y="484"/>
                  <a:pt x="265" y="484"/>
                  <a:pt x="256" y="484"/>
                </a:cubicBezTo>
                <a:cubicBezTo>
                  <a:pt x="232" y="484"/>
                  <a:pt x="208" y="486"/>
                  <a:pt x="185" y="482"/>
                </a:cubicBezTo>
                <a:cubicBezTo>
                  <a:pt x="127" y="472"/>
                  <a:pt x="87" y="436"/>
                  <a:pt x="62" y="383"/>
                </a:cubicBezTo>
                <a:cubicBezTo>
                  <a:pt x="56" y="369"/>
                  <a:pt x="53" y="354"/>
                  <a:pt x="49" y="339"/>
                </a:cubicBezTo>
                <a:cubicBezTo>
                  <a:pt x="49" y="337"/>
                  <a:pt x="49" y="336"/>
                  <a:pt x="48" y="335"/>
                </a:cubicBezTo>
                <a:cubicBezTo>
                  <a:pt x="42" y="326"/>
                  <a:pt x="36" y="316"/>
                  <a:pt x="30" y="307"/>
                </a:cubicBezTo>
                <a:cubicBezTo>
                  <a:pt x="27" y="304"/>
                  <a:pt x="24" y="300"/>
                  <a:pt x="20" y="298"/>
                </a:cubicBezTo>
                <a:cubicBezTo>
                  <a:pt x="4" y="287"/>
                  <a:pt x="0" y="278"/>
                  <a:pt x="4" y="263"/>
                </a:cubicBezTo>
                <a:cubicBezTo>
                  <a:pt x="8" y="247"/>
                  <a:pt x="22" y="236"/>
                  <a:pt x="38" y="235"/>
                </a:cubicBezTo>
                <a:cubicBezTo>
                  <a:pt x="48" y="235"/>
                  <a:pt x="55" y="233"/>
                  <a:pt x="61" y="223"/>
                </a:cubicBezTo>
                <a:cubicBezTo>
                  <a:pt x="90" y="180"/>
                  <a:pt x="121" y="137"/>
                  <a:pt x="149" y="94"/>
                </a:cubicBezTo>
                <a:cubicBezTo>
                  <a:pt x="176" y="52"/>
                  <a:pt x="213" y="26"/>
                  <a:pt x="262" y="19"/>
                </a:cubicBezTo>
                <a:cubicBezTo>
                  <a:pt x="294" y="14"/>
                  <a:pt x="325" y="18"/>
                  <a:pt x="354" y="31"/>
                </a:cubicBezTo>
                <a:cubicBezTo>
                  <a:pt x="370" y="38"/>
                  <a:pt x="376" y="56"/>
                  <a:pt x="367" y="71"/>
                </a:cubicBezTo>
                <a:cubicBezTo>
                  <a:pt x="359" y="85"/>
                  <a:pt x="341" y="90"/>
                  <a:pt x="327" y="79"/>
                </a:cubicBezTo>
                <a:cubicBezTo>
                  <a:pt x="280" y="44"/>
                  <a:pt x="213" y="58"/>
                  <a:pt x="180" y="106"/>
                </a:cubicBezTo>
                <a:cubicBezTo>
                  <a:pt x="152" y="145"/>
                  <a:pt x="125" y="183"/>
                  <a:pt x="97" y="222"/>
                </a:cubicBezTo>
                <a:cubicBezTo>
                  <a:pt x="95" y="225"/>
                  <a:pt x="92" y="229"/>
                  <a:pt x="89" y="235"/>
                </a:cubicBezTo>
                <a:close/>
                <a:moveTo>
                  <a:pt x="332" y="310"/>
                </a:moveTo>
                <a:cubicBezTo>
                  <a:pt x="323" y="307"/>
                  <a:pt x="317" y="304"/>
                  <a:pt x="311" y="303"/>
                </a:cubicBezTo>
                <a:cubicBezTo>
                  <a:pt x="288" y="302"/>
                  <a:pt x="266" y="302"/>
                  <a:pt x="244" y="302"/>
                </a:cubicBezTo>
                <a:cubicBezTo>
                  <a:pt x="199" y="301"/>
                  <a:pt x="155" y="301"/>
                  <a:pt x="110" y="302"/>
                </a:cubicBezTo>
                <a:cubicBezTo>
                  <a:pt x="81" y="302"/>
                  <a:pt x="65" y="322"/>
                  <a:pt x="74" y="351"/>
                </a:cubicBezTo>
                <a:cubicBezTo>
                  <a:pt x="78" y="365"/>
                  <a:pt x="85" y="380"/>
                  <a:pt x="93" y="393"/>
                </a:cubicBezTo>
                <a:cubicBezTo>
                  <a:pt x="117" y="431"/>
                  <a:pt x="150" y="456"/>
                  <a:pt x="196" y="461"/>
                </a:cubicBezTo>
                <a:cubicBezTo>
                  <a:pt x="218" y="464"/>
                  <a:pt x="241" y="462"/>
                  <a:pt x="263" y="462"/>
                </a:cubicBezTo>
                <a:cubicBezTo>
                  <a:pt x="271" y="462"/>
                  <a:pt x="280" y="461"/>
                  <a:pt x="288" y="458"/>
                </a:cubicBezTo>
                <a:cubicBezTo>
                  <a:pt x="328" y="442"/>
                  <a:pt x="349" y="410"/>
                  <a:pt x="357" y="368"/>
                </a:cubicBezTo>
                <a:cubicBezTo>
                  <a:pt x="360" y="352"/>
                  <a:pt x="356" y="337"/>
                  <a:pt x="344" y="323"/>
                </a:cubicBezTo>
                <a:cubicBezTo>
                  <a:pt x="340" y="327"/>
                  <a:pt x="336" y="331"/>
                  <a:pt x="332" y="334"/>
                </a:cubicBezTo>
                <a:cubicBezTo>
                  <a:pt x="336" y="340"/>
                  <a:pt x="340" y="345"/>
                  <a:pt x="342" y="350"/>
                </a:cubicBezTo>
                <a:cubicBezTo>
                  <a:pt x="352" y="372"/>
                  <a:pt x="339" y="398"/>
                  <a:pt x="318" y="400"/>
                </a:cubicBezTo>
                <a:cubicBezTo>
                  <a:pt x="303" y="401"/>
                  <a:pt x="291" y="393"/>
                  <a:pt x="286" y="377"/>
                </a:cubicBezTo>
                <a:cubicBezTo>
                  <a:pt x="280" y="361"/>
                  <a:pt x="286" y="340"/>
                  <a:pt x="301" y="335"/>
                </a:cubicBezTo>
                <a:cubicBezTo>
                  <a:pt x="314" y="330"/>
                  <a:pt x="320" y="319"/>
                  <a:pt x="332" y="310"/>
                </a:cubicBezTo>
                <a:close/>
                <a:moveTo>
                  <a:pt x="465" y="322"/>
                </a:moveTo>
                <a:cubicBezTo>
                  <a:pt x="451" y="339"/>
                  <a:pt x="449" y="356"/>
                  <a:pt x="453" y="375"/>
                </a:cubicBezTo>
                <a:cubicBezTo>
                  <a:pt x="461" y="418"/>
                  <a:pt x="495" y="456"/>
                  <a:pt x="535" y="461"/>
                </a:cubicBezTo>
                <a:cubicBezTo>
                  <a:pt x="552" y="464"/>
                  <a:pt x="570" y="462"/>
                  <a:pt x="587" y="462"/>
                </a:cubicBezTo>
                <a:cubicBezTo>
                  <a:pt x="600" y="462"/>
                  <a:pt x="613" y="462"/>
                  <a:pt x="624" y="459"/>
                </a:cubicBezTo>
                <a:cubicBezTo>
                  <a:pt x="683" y="445"/>
                  <a:pt x="718" y="406"/>
                  <a:pt x="735" y="349"/>
                </a:cubicBezTo>
                <a:cubicBezTo>
                  <a:pt x="743" y="323"/>
                  <a:pt x="728" y="302"/>
                  <a:pt x="701" y="302"/>
                </a:cubicBezTo>
                <a:cubicBezTo>
                  <a:pt x="636" y="301"/>
                  <a:pt x="572" y="301"/>
                  <a:pt x="508" y="302"/>
                </a:cubicBezTo>
                <a:cubicBezTo>
                  <a:pt x="498" y="302"/>
                  <a:pt x="487" y="304"/>
                  <a:pt x="478" y="311"/>
                </a:cubicBezTo>
                <a:cubicBezTo>
                  <a:pt x="488" y="319"/>
                  <a:pt x="495" y="330"/>
                  <a:pt x="508" y="335"/>
                </a:cubicBezTo>
                <a:cubicBezTo>
                  <a:pt x="517" y="338"/>
                  <a:pt x="521" y="347"/>
                  <a:pt x="523" y="356"/>
                </a:cubicBezTo>
                <a:cubicBezTo>
                  <a:pt x="526" y="371"/>
                  <a:pt x="523" y="385"/>
                  <a:pt x="510" y="395"/>
                </a:cubicBezTo>
                <a:cubicBezTo>
                  <a:pt x="501" y="402"/>
                  <a:pt x="491" y="402"/>
                  <a:pt x="481" y="397"/>
                </a:cubicBezTo>
                <a:cubicBezTo>
                  <a:pt x="467" y="390"/>
                  <a:pt x="461" y="377"/>
                  <a:pt x="463" y="362"/>
                </a:cubicBezTo>
                <a:cubicBezTo>
                  <a:pt x="465" y="352"/>
                  <a:pt x="470" y="343"/>
                  <a:pt x="475" y="333"/>
                </a:cubicBezTo>
                <a:cubicBezTo>
                  <a:pt x="472" y="331"/>
                  <a:pt x="469" y="327"/>
                  <a:pt x="465" y="32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2" name="Freeform 79">
            <a:extLst>
              <a:ext uri="{FF2B5EF4-FFF2-40B4-BE49-F238E27FC236}">
                <a16:creationId xmlns:a16="http://schemas.microsoft.com/office/drawing/2014/main" id="{FC113785-695D-48F2-9089-1A109ECB4A61}"/>
              </a:ext>
            </a:extLst>
          </p:cNvPr>
          <p:cNvSpPr>
            <a:spLocks noEditPoints="1"/>
          </p:cNvSpPr>
          <p:nvPr/>
        </p:nvSpPr>
        <p:spPr bwMode="auto">
          <a:xfrm>
            <a:off x="8697913" y="1446213"/>
            <a:ext cx="1301750" cy="1257300"/>
          </a:xfrm>
          <a:custGeom>
            <a:avLst/>
            <a:gdLst>
              <a:gd name="T0" fmla="*/ 447 w 646"/>
              <a:gd name="T1" fmla="*/ 417 h 624"/>
              <a:gd name="T2" fmla="*/ 462 w 646"/>
              <a:gd name="T3" fmla="*/ 422 h 624"/>
              <a:gd name="T4" fmla="*/ 577 w 646"/>
              <a:gd name="T5" fmla="*/ 545 h 624"/>
              <a:gd name="T6" fmla="*/ 525 w 646"/>
              <a:gd name="T7" fmla="*/ 606 h 624"/>
              <a:gd name="T8" fmla="*/ 398 w 646"/>
              <a:gd name="T9" fmla="*/ 486 h 624"/>
              <a:gd name="T10" fmla="*/ 392 w 646"/>
              <a:gd name="T11" fmla="*/ 471 h 624"/>
              <a:gd name="T12" fmla="*/ 312 w 646"/>
              <a:gd name="T13" fmla="*/ 363 h 624"/>
              <a:gd name="T14" fmla="*/ 229 w 646"/>
              <a:gd name="T15" fmla="*/ 471 h 624"/>
              <a:gd name="T16" fmla="*/ 223 w 646"/>
              <a:gd name="T17" fmla="*/ 486 h 624"/>
              <a:gd name="T18" fmla="*/ 102 w 646"/>
              <a:gd name="T19" fmla="*/ 600 h 624"/>
              <a:gd name="T20" fmla="*/ 39 w 646"/>
              <a:gd name="T21" fmla="*/ 551 h 624"/>
              <a:gd name="T22" fmla="*/ 151 w 646"/>
              <a:gd name="T23" fmla="*/ 455 h 624"/>
              <a:gd name="T24" fmla="*/ 164 w 646"/>
              <a:gd name="T25" fmla="*/ 414 h 624"/>
              <a:gd name="T26" fmla="*/ 191 w 646"/>
              <a:gd name="T27" fmla="*/ 434 h 624"/>
              <a:gd name="T28" fmla="*/ 283 w 646"/>
              <a:gd name="T29" fmla="*/ 331 h 624"/>
              <a:gd name="T30" fmla="*/ 195 w 646"/>
              <a:gd name="T31" fmla="*/ 252 h 624"/>
              <a:gd name="T32" fmla="*/ 7 w 646"/>
              <a:gd name="T33" fmla="*/ 120 h 624"/>
              <a:gd name="T34" fmla="*/ 28 w 646"/>
              <a:gd name="T35" fmla="*/ 101 h 624"/>
              <a:gd name="T36" fmla="*/ 155 w 646"/>
              <a:gd name="T37" fmla="*/ 203 h 624"/>
              <a:gd name="T38" fmla="*/ 167 w 646"/>
              <a:gd name="T39" fmla="*/ 147 h 624"/>
              <a:gd name="T40" fmla="*/ 74 w 646"/>
              <a:gd name="T41" fmla="*/ 53 h 624"/>
              <a:gd name="T42" fmla="*/ 96 w 646"/>
              <a:gd name="T43" fmla="*/ 33 h 624"/>
              <a:gd name="T44" fmla="*/ 229 w 646"/>
              <a:gd name="T45" fmla="*/ 218 h 624"/>
              <a:gd name="T46" fmla="*/ 310 w 646"/>
              <a:gd name="T47" fmla="*/ 309 h 624"/>
              <a:gd name="T48" fmla="*/ 397 w 646"/>
              <a:gd name="T49" fmla="*/ 224 h 624"/>
              <a:gd name="T50" fmla="*/ 372 w 646"/>
              <a:gd name="T51" fmla="*/ 153 h 624"/>
              <a:gd name="T52" fmla="*/ 539 w 646"/>
              <a:gd name="T53" fmla="*/ 18 h 624"/>
              <a:gd name="T54" fmla="*/ 625 w 646"/>
              <a:gd name="T55" fmla="*/ 164 h 624"/>
              <a:gd name="T56" fmla="*/ 442 w 646"/>
              <a:gd name="T57" fmla="*/ 272 h 624"/>
              <a:gd name="T58" fmla="*/ 339 w 646"/>
              <a:gd name="T59" fmla="*/ 336 h 624"/>
              <a:gd name="T60" fmla="*/ 465 w 646"/>
              <a:gd name="T61" fmla="*/ 260 h 624"/>
              <a:gd name="T62" fmla="*/ 547 w 646"/>
              <a:gd name="T63" fmla="*/ 192 h 624"/>
              <a:gd name="T64" fmla="*/ 609 w 646"/>
              <a:gd name="T65" fmla="*/ 129 h 624"/>
              <a:gd name="T66" fmla="*/ 587 w 646"/>
              <a:gd name="T67" fmla="*/ 127 h 624"/>
              <a:gd name="T68" fmla="*/ 459 w 646"/>
              <a:gd name="T69" fmla="*/ 236 h 624"/>
              <a:gd name="T70" fmla="*/ 465 w 646"/>
              <a:gd name="T71" fmla="*/ 260 h 624"/>
              <a:gd name="T72" fmla="*/ 411 w 646"/>
              <a:gd name="T73" fmla="*/ 186 h 624"/>
              <a:gd name="T74" fmla="*/ 521 w 646"/>
              <a:gd name="T75" fmla="*/ 58 h 624"/>
              <a:gd name="T76" fmla="*/ 502 w 646"/>
              <a:gd name="T77" fmla="*/ 42 h 624"/>
              <a:gd name="T78" fmla="*/ 393 w 646"/>
              <a:gd name="T79" fmla="*/ 171 h 624"/>
              <a:gd name="T80" fmla="*/ 400 w 646"/>
              <a:gd name="T81" fmla="*/ 194 h 624"/>
              <a:gd name="T82" fmla="*/ 429 w 646"/>
              <a:gd name="T83" fmla="*/ 224 h 624"/>
              <a:gd name="T84" fmla="*/ 562 w 646"/>
              <a:gd name="T85" fmla="*/ 101 h 624"/>
              <a:gd name="T86" fmla="*/ 545 w 646"/>
              <a:gd name="T87" fmla="*/ 84 h 624"/>
              <a:gd name="T88" fmla="*/ 419 w 646"/>
              <a:gd name="T89" fmla="*/ 214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6" h="624">
                <a:moveTo>
                  <a:pt x="434" y="431"/>
                </a:moveTo>
                <a:cubicBezTo>
                  <a:pt x="438" y="426"/>
                  <a:pt x="442" y="421"/>
                  <a:pt x="447" y="417"/>
                </a:cubicBezTo>
                <a:cubicBezTo>
                  <a:pt x="449" y="414"/>
                  <a:pt x="454" y="413"/>
                  <a:pt x="456" y="414"/>
                </a:cubicBezTo>
                <a:cubicBezTo>
                  <a:pt x="459" y="415"/>
                  <a:pt x="462" y="419"/>
                  <a:pt x="462" y="422"/>
                </a:cubicBezTo>
                <a:cubicBezTo>
                  <a:pt x="463" y="452"/>
                  <a:pt x="479" y="472"/>
                  <a:pt x="503" y="489"/>
                </a:cubicBezTo>
                <a:cubicBezTo>
                  <a:pt x="528" y="506"/>
                  <a:pt x="553" y="525"/>
                  <a:pt x="577" y="545"/>
                </a:cubicBezTo>
                <a:cubicBezTo>
                  <a:pt x="599" y="562"/>
                  <a:pt x="600" y="589"/>
                  <a:pt x="582" y="607"/>
                </a:cubicBezTo>
                <a:cubicBezTo>
                  <a:pt x="566" y="623"/>
                  <a:pt x="540" y="624"/>
                  <a:pt x="525" y="606"/>
                </a:cubicBezTo>
                <a:cubicBezTo>
                  <a:pt x="503" y="581"/>
                  <a:pt x="483" y="554"/>
                  <a:pt x="464" y="526"/>
                </a:cubicBezTo>
                <a:cubicBezTo>
                  <a:pt x="447" y="503"/>
                  <a:pt x="427" y="488"/>
                  <a:pt x="398" y="486"/>
                </a:cubicBezTo>
                <a:cubicBezTo>
                  <a:pt x="395" y="486"/>
                  <a:pt x="390" y="484"/>
                  <a:pt x="389" y="482"/>
                </a:cubicBezTo>
                <a:cubicBezTo>
                  <a:pt x="389" y="479"/>
                  <a:pt x="390" y="474"/>
                  <a:pt x="392" y="471"/>
                </a:cubicBezTo>
                <a:cubicBezTo>
                  <a:pt x="397" y="466"/>
                  <a:pt x="403" y="462"/>
                  <a:pt x="407" y="458"/>
                </a:cubicBezTo>
                <a:cubicBezTo>
                  <a:pt x="375" y="425"/>
                  <a:pt x="343" y="393"/>
                  <a:pt x="312" y="363"/>
                </a:cubicBezTo>
                <a:cubicBezTo>
                  <a:pt x="281" y="394"/>
                  <a:pt x="250" y="426"/>
                  <a:pt x="216" y="460"/>
                </a:cubicBezTo>
                <a:cubicBezTo>
                  <a:pt x="219" y="463"/>
                  <a:pt x="225" y="466"/>
                  <a:pt x="229" y="471"/>
                </a:cubicBezTo>
                <a:cubicBezTo>
                  <a:pt x="231" y="473"/>
                  <a:pt x="234" y="478"/>
                  <a:pt x="232" y="481"/>
                </a:cubicBezTo>
                <a:cubicBezTo>
                  <a:pt x="231" y="483"/>
                  <a:pt x="226" y="486"/>
                  <a:pt x="223" y="486"/>
                </a:cubicBezTo>
                <a:cubicBezTo>
                  <a:pt x="197" y="488"/>
                  <a:pt x="177" y="500"/>
                  <a:pt x="162" y="520"/>
                </a:cubicBezTo>
                <a:cubicBezTo>
                  <a:pt x="143" y="547"/>
                  <a:pt x="123" y="574"/>
                  <a:pt x="102" y="600"/>
                </a:cubicBezTo>
                <a:cubicBezTo>
                  <a:pt x="88" y="618"/>
                  <a:pt x="72" y="622"/>
                  <a:pt x="54" y="616"/>
                </a:cubicBezTo>
                <a:cubicBezTo>
                  <a:pt x="27" y="607"/>
                  <a:pt x="17" y="570"/>
                  <a:pt x="39" y="551"/>
                </a:cubicBezTo>
                <a:cubicBezTo>
                  <a:pt x="62" y="530"/>
                  <a:pt x="87" y="512"/>
                  <a:pt x="112" y="493"/>
                </a:cubicBezTo>
                <a:cubicBezTo>
                  <a:pt x="127" y="482"/>
                  <a:pt x="144" y="473"/>
                  <a:pt x="151" y="455"/>
                </a:cubicBezTo>
                <a:cubicBezTo>
                  <a:pt x="155" y="445"/>
                  <a:pt x="156" y="434"/>
                  <a:pt x="159" y="424"/>
                </a:cubicBezTo>
                <a:cubicBezTo>
                  <a:pt x="160" y="420"/>
                  <a:pt x="162" y="415"/>
                  <a:pt x="164" y="414"/>
                </a:cubicBezTo>
                <a:cubicBezTo>
                  <a:pt x="168" y="413"/>
                  <a:pt x="173" y="415"/>
                  <a:pt x="176" y="418"/>
                </a:cubicBezTo>
                <a:cubicBezTo>
                  <a:pt x="181" y="422"/>
                  <a:pt x="185" y="427"/>
                  <a:pt x="191" y="434"/>
                </a:cubicBezTo>
                <a:cubicBezTo>
                  <a:pt x="223" y="400"/>
                  <a:pt x="255" y="368"/>
                  <a:pt x="287" y="336"/>
                </a:cubicBezTo>
                <a:cubicBezTo>
                  <a:pt x="285" y="334"/>
                  <a:pt x="284" y="332"/>
                  <a:pt x="283" y="331"/>
                </a:cubicBezTo>
                <a:cubicBezTo>
                  <a:pt x="258" y="305"/>
                  <a:pt x="232" y="280"/>
                  <a:pt x="207" y="255"/>
                </a:cubicBezTo>
                <a:cubicBezTo>
                  <a:pt x="203" y="251"/>
                  <a:pt x="200" y="250"/>
                  <a:pt x="195" y="252"/>
                </a:cubicBezTo>
                <a:cubicBezTo>
                  <a:pt x="170" y="262"/>
                  <a:pt x="147" y="259"/>
                  <a:pt x="127" y="240"/>
                </a:cubicBezTo>
                <a:cubicBezTo>
                  <a:pt x="87" y="201"/>
                  <a:pt x="47" y="160"/>
                  <a:pt x="7" y="120"/>
                </a:cubicBezTo>
                <a:cubicBezTo>
                  <a:pt x="0" y="113"/>
                  <a:pt x="0" y="105"/>
                  <a:pt x="6" y="99"/>
                </a:cubicBezTo>
                <a:cubicBezTo>
                  <a:pt x="12" y="93"/>
                  <a:pt x="20" y="94"/>
                  <a:pt x="28" y="101"/>
                </a:cubicBezTo>
                <a:cubicBezTo>
                  <a:pt x="59" y="132"/>
                  <a:pt x="89" y="163"/>
                  <a:pt x="120" y="194"/>
                </a:cubicBezTo>
                <a:cubicBezTo>
                  <a:pt x="130" y="204"/>
                  <a:pt x="142" y="207"/>
                  <a:pt x="155" y="203"/>
                </a:cubicBezTo>
                <a:cubicBezTo>
                  <a:pt x="169" y="198"/>
                  <a:pt x="176" y="189"/>
                  <a:pt x="178" y="176"/>
                </a:cubicBezTo>
                <a:cubicBezTo>
                  <a:pt x="180" y="164"/>
                  <a:pt x="176" y="155"/>
                  <a:pt x="167" y="147"/>
                </a:cubicBezTo>
                <a:cubicBezTo>
                  <a:pt x="138" y="117"/>
                  <a:pt x="108" y="88"/>
                  <a:pt x="79" y="58"/>
                </a:cubicBezTo>
                <a:cubicBezTo>
                  <a:pt x="77" y="57"/>
                  <a:pt x="76" y="55"/>
                  <a:pt x="74" y="53"/>
                </a:cubicBezTo>
                <a:cubicBezTo>
                  <a:pt x="67" y="46"/>
                  <a:pt x="67" y="37"/>
                  <a:pt x="74" y="31"/>
                </a:cubicBezTo>
                <a:cubicBezTo>
                  <a:pt x="80" y="25"/>
                  <a:pt x="89" y="25"/>
                  <a:pt x="96" y="33"/>
                </a:cubicBezTo>
                <a:cubicBezTo>
                  <a:pt x="136" y="72"/>
                  <a:pt x="176" y="112"/>
                  <a:pt x="216" y="152"/>
                </a:cubicBezTo>
                <a:cubicBezTo>
                  <a:pt x="234" y="171"/>
                  <a:pt x="237" y="193"/>
                  <a:pt x="229" y="218"/>
                </a:cubicBezTo>
                <a:cubicBezTo>
                  <a:pt x="228" y="221"/>
                  <a:pt x="228" y="227"/>
                  <a:pt x="230" y="229"/>
                </a:cubicBezTo>
                <a:cubicBezTo>
                  <a:pt x="257" y="256"/>
                  <a:pt x="283" y="282"/>
                  <a:pt x="310" y="309"/>
                </a:cubicBezTo>
                <a:cubicBezTo>
                  <a:pt x="311" y="309"/>
                  <a:pt x="311" y="309"/>
                  <a:pt x="311" y="309"/>
                </a:cubicBezTo>
                <a:cubicBezTo>
                  <a:pt x="339" y="281"/>
                  <a:pt x="367" y="253"/>
                  <a:pt x="397" y="224"/>
                </a:cubicBezTo>
                <a:cubicBezTo>
                  <a:pt x="390" y="218"/>
                  <a:pt x="382" y="211"/>
                  <a:pt x="374" y="203"/>
                </a:cubicBezTo>
                <a:cubicBezTo>
                  <a:pt x="359" y="188"/>
                  <a:pt x="359" y="170"/>
                  <a:pt x="372" y="153"/>
                </a:cubicBezTo>
                <a:cubicBezTo>
                  <a:pt x="409" y="109"/>
                  <a:pt x="445" y="65"/>
                  <a:pt x="482" y="21"/>
                </a:cubicBezTo>
                <a:cubicBezTo>
                  <a:pt x="499" y="1"/>
                  <a:pt x="520" y="0"/>
                  <a:pt x="539" y="18"/>
                </a:cubicBezTo>
                <a:cubicBezTo>
                  <a:pt x="568" y="47"/>
                  <a:pt x="598" y="77"/>
                  <a:pt x="627" y="107"/>
                </a:cubicBezTo>
                <a:cubicBezTo>
                  <a:pt x="646" y="126"/>
                  <a:pt x="645" y="147"/>
                  <a:pt x="625" y="164"/>
                </a:cubicBezTo>
                <a:cubicBezTo>
                  <a:pt x="581" y="201"/>
                  <a:pt x="537" y="237"/>
                  <a:pt x="493" y="274"/>
                </a:cubicBezTo>
                <a:cubicBezTo>
                  <a:pt x="476" y="287"/>
                  <a:pt x="458" y="287"/>
                  <a:pt x="442" y="272"/>
                </a:cubicBezTo>
                <a:cubicBezTo>
                  <a:pt x="436" y="265"/>
                  <a:pt x="429" y="258"/>
                  <a:pt x="423" y="251"/>
                </a:cubicBezTo>
                <a:cubicBezTo>
                  <a:pt x="394" y="280"/>
                  <a:pt x="367" y="308"/>
                  <a:pt x="339" y="336"/>
                </a:cubicBezTo>
                <a:cubicBezTo>
                  <a:pt x="370" y="366"/>
                  <a:pt x="401" y="398"/>
                  <a:pt x="434" y="431"/>
                </a:cubicBezTo>
                <a:close/>
                <a:moveTo>
                  <a:pt x="465" y="260"/>
                </a:moveTo>
                <a:cubicBezTo>
                  <a:pt x="470" y="257"/>
                  <a:pt x="473" y="255"/>
                  <a:pt x="476" y="252"/>
                </a:cubicBezTo>
                <a:cubicBezTo>
                  <a:pt x="500" y="232"/>
                  <a:pt x="523" y="212"/>
                  <a:pt x="547" y="192"/>
                </a:cubicBezTo>
                <a:cubicBezTo>
                  <a:pt x="566" y="176"/>
                  <a:pt x="585" y="160"/>
                  <a:pt x="604" y="144"/>
                </a:cubicBezTo>
                <a:cubicBezTo>
                  <a:pt x="609" y="140"/>
                  <a:pt x="612" y="135"/>
                  <a:pt x="609" y="129"/>
                </a:cubicBezTo>
                <a:cubicBezTo>
                  <a:pt x="607" y="126"/>
                  <a:pt x="602" y="122"/>
                  <a:pt x="598" y="121"/>
                </a:cubicBezTo>
                <a:cubicBezTo>
                  <a:pt x="595" y="121"/>
                  <a:pt x="590" y="124"/>
                  <a:pt x="587" y="127"/>
                </a:cubicBezTo>
                <a:cubicBezTo>
                  <a:pt x="557" y="152"/>
                  <a:pt x="527" y="177"/>
                  <a:pt x="498" y="202"/>
                </a:cubicBezTo>
                <a:cubicBezTo>
                  <a:pt x="485" y="213"/>
                  <a:pt x="471" y="224"/>
                  <a:pt x="459" y="236"/>
                </a:cubicBezTo>
                <a:cubicBezTo>
                  <a:pt x="456" y="239"/>
                  <a:pt x="454" y="246"/>
                  <a:pt x="455" y="250"/>
                </a:cubicBezTo>
                <a:cubicBezTo>
                  <a:pt x="455" y="254"/>
                  <a:pt x="461" y="256"/>
                  <a:pt x="465" y="260"/>
                </a:cubicBezTo>
                <a:close/>
                <a:moveTo>
                  <a:pt x="400" y="194"/>
                </a:moveTo>
                <a:cubicBezTo>
                  <a:pt x="405" y="191"/>
                  <a:pt x="409" y="189"/>
                  <a:pt x="411" y="186"/>
                </a:cubicBezTo>
                <a:cubicBezTo>
                  <a:pt x="430" y="164"/>
                  <a:pt x="449" y="142"/>
                  <a:pt x="468" y="120"/>
                </a:cubicBezTo>
                <a:cubicBezTo>
                  <a:pt x="486" y="99"/>
                  <a:pt x="503" y="78"/>
                  <a:pt x="521" y="58"/>
                </a:cubicBezTo>
                <a:cubicBezTo>
                  <a:pt x="527" y="50"/>
                  <a:pt x="526" y="43"/>
                  <a:pt x="520" y="38"/>
                </a:cubicBezTo>
                <a:cubicBezTo>
                  <a:pt x="515" y="34"/>
                  <a:pt x="508" y="36"/>
                  <a:pt x="502" y="42"/>
                </a:cubicBezTo>
                <a:cubicBezTo>
                  <a:pt x="484" y="63"/>
                  <a:pt x="466" y="85"/>
                  <a:pt x="448" y="106"/>
                </a:cubicBezTo>
                <a:cubicBezTo>
                  <a:pt x="429" y="127"/>
                  <a:pt x="411" y="149"/>
                  <a:pt x="393" y="171"/>
                </a:cubicBezTo>
                <a:cubicBezTo>
                  <a:pt x="390" y="175"/>
                  <a:pt x="389" y="181"/>
                  <a:pt x="390" y="185"/>
                </a:cubicBezTo>
                <a:cubicBezTo>
                  <a:pt x="391" y="189"/>
                  <a:pt x="396" y="191"/>
                  <a:pt x="400" y="194"/>
                </a:cubicBezTo>
                <a:close/>
                <a:moveTo>
                  <a:pt x="419" y="214"/>
                </a:moveTo>
                <a:cubicBezTo>
                  <a:pt x="423" y="218"/>
                  <a:pt x="425" y="223"/>
                  <a:pt x="429" y="224"/>
                </a:cubicBezTo>
                <a:cubicBezTo>
                  <a:pt x="433" y="224"/>
                  <a:pt x="440" y="223"/>
                  <a:pt x="443" y="220"/>
                </a:cubicBezTo>
                <a:cubicBezTo>
                  <a:pt x="483" y="180"/>
                  <a:pt x="522" y="141"/>
                  <a:pt x="562" y="101"/>
                </a:cubicBezTo>
                <a:cubicBezTo>
                  <a:pt x="569" y="94"/>
                  <a:pt x="570" y="88"/>
                  <a:pt x="564" y="82"/>
                </a:cubicBezTo>
                <a:cubicBezTo>
                  <a:pt x="559" y="77"/>
                  <a:pt x="551" y="78"/>
                  <a:pt x="545" y="84"/>
                </a:cubicBezTo>
                <a:cubicBezTo>
                  <a:pt x="505" y="124"/>
                  <a:pt x="466" y="163"/>
                  <a:pt x="426" y="203"/>
                </a:cubicBezTo>
                <a:cubicBezTo>
                  <a:pt x="423" y="205"/>
                  <a:pt x="422" y="209"/>
                  <a:pt x="419" y="21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3" name="Freeform 80">
            <a:extLst>
              <a:ext uri="{FF2B5EF4-FFF2-40B4-BE49-F238E27FC236}">
                <a16:creationId xmlns:a16="http://schemas.microsoft.com/office/drawing/2014/main" id="{B11404E0-4230-4B49-BC6E-7E217154C858}"/>
              </a:ext>
            </a:extLst>
          </p:cNvPr>
          <p:cNvSpPr>
            <a:spLocks noEditPoints="1"/>
          </p:cNvSpPr>
          <p:nvPr/>
        </p:nvSpPr>
        <p:spPr bwMode="auto">
          <a:xfrm>
            <a:off x="10742613" y="5051425"/>
            <a:ext cx="1106487" cy="1411288"/>
          </a:xfrm>
          <a:custGeom>
            <a:avLst/>
            <a:gdLst>
              <a:gd name="T0" fmla="*/ 281 w 549"/>
              <a:gd name="T1" fmla="*/ 45 h 700"/>
              <a:gd name="T2" fmla="*/ 421 w 549"/>
              <a:gd name="T3" fmla="*/ 118 h 700"/>
              <a:gd name="T4" fmla="*/ 429 w 549"/>
              <a:gd name="T5" fmla="*/ 258 h 700"/>
              <a:gd name="T6" fmla="*/ 446 w 549"/>
              <a:gd name="T7" fmla="*/ 279 h 700"/>
              <a:gd name="T8" fmla="*/ 547 w 549"/>
              <a:gd name="T9" fmla="*/ 349 h 700"/>
              <a:gd name="T10" fmla="*/ 449 w 549"/>
              <a:gd name="T11" fmla="*/ 552 h 700"/>
              <a:gd name="T12" fmla="*/ 423 w 549"/>
              <a:gd name="T13" fmla="*/ 589 h 700"/>
              <a:gd name="T14" fmla="*/ 320 w 549"/>
              <a:gd name="T15" fmla="*/ 698 h 700"/>
              <a:gd name="T16" fmla="*/ 66 w 549"/>
              <a:gd name="T17" fmla="*/ 583 h 700"/>
              <a:gd name="T18" fmla="*/ 59 w 549"/>
              <a:gd name="T19" fmla="*/ 311 h 700"/>
              <a:gd name="T20" fmla="*/ 28 w 549"/>
              <a:gd name="T21" fmla="*/ 240 h 700"/>
              <a:gd name="T22" fmla="*/ 107 w 549"/>
              <a:gd name="T23" fmla="*/ 81 h 700"/>
              <a:gd name="T24" fmla="*/ 55 w 549"/>
              <a:gd name="T25" fmla="*/ 241 h 700"/>
              <a:gd name="T26" fmla="*/ 104 w 549"/>
              <a:gd name="T27" fmla="*/ 294 h 700"/>
              <a:gd name="T28" fmla="*/ 120 w 549"/>
              <a:gd name="T29" fmla="*/ 311 h 700"/>
              <a:gd name="T30" fmla="*/ 161 w 549"/>
              <a:gd name="T31" fmla="*/ 320 h 700"/>
              <a:gd name="T32" fmla="*/ 251 w 549"/>
              <a:gd name="T33" fmla="*/ 289 h 700"/>
              <a:gd name="T34" fmla="*/ 241 w 549"/>
              <a:gd name="T35" fmla="*/ 262 h 700"/>
              <a:gd name="T36" fmla="*/ 304 w 549"/>
              <a:gd name="T37" fmla="*/ 189 h 700"/>
              <a:gd name="T38" fmla="*/ 269 w 549"/>
              <a:gd name="T39" fmla="*/ 222 h 700"/>
              <a:gd name="T40" fmla="*/ 355 w 549"/>
              <a:gd name="T41" fmla="*/ 251 h 700"/>
              <a:gd name="T42" fmla="*/ 410 w 549"/>
              <a:gd name="T43" fmla="*/ 244 h 700"/>
              <a:gd name="T44" fmla="*/ 399 w 549"/>
              <a:gd name="T45" fmla="*/ 143 h 700"/>
              <a:gd name="T46" fmla="*/ 399 w 549"/>
              <a:gd name="T47" fmla="*/ 104 h 700"/>
              <a:gd name="T48" fmla="*/ 294 w 549"/>
              <a:gd name="T49" fmla="*/ 67 h 700"/>
              <a:gd name="T50" fmla="*/ 221 w 549"/>
              <a:gd name="T51" fmla="*/ 45 h 700"/>
              <a:gd name="T52" fmla="*/ 155 w 549"/>
              <a:gd name="T53" fmla="*/ 149 h 700"/>
              <a:gd name="T54" fmla="*/ 131 w 549"/>
              <a:gd name="T55" fmla="*/ 116 h 700"/>
              <a:gd name="T56" fmla="*/ 55 w 549"/>
              <a:gd name="T57" fmla="*/ 132 h 700"/>
              <a:gd name="T58" fmla="*/ 93 w 549"/>
              <a:gd name="T59" fmla="*/ 223 h 700"/>
              <a:gd name="T60" fmla="*/ 117 w 549"/>
              <a:gd name="T61" fmla="*/ 230 h 700"/>
              <a:gd name="T62" fmla="*/ 78 w 549"/>
              <a:gd name="T63" fmla="*/ 247 h 700"/>
              <a:gd name="T64" fmla="*/ 102 w 549"/>
              <a:gd name="T65" fmla="*/ 341 h 700"/>
              <a:gd name="T66" fmla="*/ 101 w 549"/>
              <a:gd name="T67" fmla="*/ 579 h 700"/>
              <a:gd name="T68" fmla="*/ 315 w 549"/>
              <a:gd name="T69" fmla="*/ 663 h 700"/>
              <a:gd name="T70" fmla="*/ 392 w 549"/>
              <a:gd name="T71" fmla="*/ 580 h 700"/>
              <a:gd name="T72" fmla="*/ 392 w 549"/>
              <a:gd name="T73" fmla="*/ 277 h 700"/>
              <a:gd name="T74" fmla="*/ 356 w 549"/>
              <a:gd name="T75" fmla="*/ 281 h 700"/>
              <a:gd name="T76" fmla="*/ 273 w 549"/>
              <a:gd name="T77" fmla="*/ 301 h 700"/>
              <a:gd name="T78" fmla="*/ 178 w 549"/>
              <a:gd name="T79" fmla="*/ 341 h 700"/>
              <a:gd name="T80" fmla="*/ 102 w 549"/>
              <a:gd name="T81" fmla="*/ 341 h 700"/>
              <a:gd name="T82" fmla="*/ 449 w 549"/>
              <a:gd name="T83" fmla="*/ 491 h 700"/>
              <a:gd name="T84" fmla="*/ 495 w 549"/>
              <a:gd name="T85" fmla="*/ 353 h 700"/>
              <a:gd name="T86" fmla="*/ 432 w 549"/>
              <a:gd name="T87" fmla="*/ 331 h 700"/>
              <a:gd name="T88" fmla="*/ 423 w 549"/>
              <a:gd name="T89" fmla="*/ 49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9" h="700">
                <a:moveTo>
                  <a:pt x="134" y="84"/>
                </a:moveTo>
                <a:cubicBezTo>
                  <a:pt x="160" y="18"/>
                  <a:pt x="232" y="0"/>
                  <a:pt x="281" y="45"/>
                </a:cubicBezTo>
                <a:cubicBezTo>
                  <a:pt x="294" y="31"/>
                  <a:pt x="311" y="23"/>
                  <a:pt x="330" y="21"/>
                </a:cubicBezTo>
                <a:cubicBezTo>
                  <a:pt x="388" y="13"/>
                  <a:pt x="434" y="65"/>
                  <a:pt x="421" y="118"/>
                </a:cubicBezTo>
                <a:cubicBezTo>
                  <a:pt x="420" y="124"/>
                  <a:pt x="421" y="127"/>
                  <a:pt x="425" y="131"/>
                </a:cubicBezTo>
                <a:cubicBezTo>
                  <a:pt x="459" y="161"/>
                  <a:pt x="461" y="225"/>
                  <a:pt x="429" y="258"/>
                </a:cubicBezTo>
                <a:cubicBezTo>
                  <a:pt x="422" y="265"/>
                  <a:pt x="422" y="265"/>
                  <a:pt x="423" y="279"/>
                </a:cubicBezTo>
                <a:cubicBezTo>
                  <a:pt x="431" y="279"/>
                  <a:pt x="438" y="279"/>
                  <a:pt x="446" y="279"/>
                </a:cubicBezTo>
                <a:cubicBezTo>
                  <a:pt x="460" y="279"/>
                  <a:pt x="473" y="279"/>
                  <a:pt x="487" y="280"/>
                </a:cubicBezTo>
                <a:cubicBezTo>
                  <a:pt x="525" y="282"/>
                  <a:pt x="549" y="321"/>
                  <a:pt x="547" y="349"/>
                </a:cubicBezTo>
                <a:cubicBezTo>
                  <a:pt x="545" y="383"/>
                  <a:pt x="544" y="416"/>
                  <a:pt x="538" y="449"/>
                </a:cubicBezTo>
                <a:cubicBezTo>
                  <a:pt x="528" y="499"/>
                  <a:pt x="494" y="531"/>
                  <a:pt x="449" y="552"/>
                </a:cubicBezTo>
                <a:cubicBezTo>
                  <a:pt x="441" y="555"/>
                  <a:pt x="429" y="556"/>
                  <a:pt x="424" y="562"/>
                </a:cubicBezTo>
                <a:cubicBezTo>
                  <a:pt x="420" y="569"/>
                  <a:pt x="423" y="580"/>
                  <a:pt x="423" y="589"/>
                </a:cubicBezTo>
                <a:cubicBezTo>
                  <a:pt x="422" y="642"/>
                  <a:pt x="387" y="686"/>
                  <a:pt x="338" y="697"/>
                </a:cubicBezTo>
                <a:cubicBezTo>
                  <a:pt x="332" y="698"/>
                  <a:pt x="326" y="698"/>
                  <a:pt x="320" y="698"/>
                </a:cubicBezTo>
                <a:cubicBezTo>
                  <a:pt x="274" y="699"/>
                  <a:pt x="228" y="698"/>
                  <a:pt x="182" y="699"/>
                </a:cubicBezTo>
                <a:cubicBezTo>
                  <a:pt x="124" y="700"/>
                  <a:pt x="65" y="647"/>
                  <a:pt x="66" y="583"/>
                </a:cubicBezTo>
                <a:cubicBezTo>
                  <a:pt x="67" y="497"/>
                  <a:pt x="66" y="412"/>
                  <a:pt x="67" y="326"/>
                </a:cubicBezTo>
                <a:cubicBezTo>
                  <a:pt x="67" y="319"/>
                  <a:pt x="65" y="315"/>
                  <a:pt x="59" y="311"/>
                </a:cubicBezTo>
                <a:cubicBezTo>
                  <a:pt x="33" y="296"/>
                  <a:pt x="21" y="270"/>
                  <a:pt x="26" y="245"/>
                </a:cubicBezTo>
                <a:cubicBezTo>
                  <a:pt x="27" y="244"/>
                  <a:pt x="27" y="242"/>
                  <a:pt x="28" y="240"/>
                </a:cubicBezTo>
                <a:cubicBezTo>
                  <a:pt x="36" y="229"/>
                  <a:pt x="32" y="219"/>
                  <a:pt x="27" y="207"/>
                </a:cubicBezTo>
                <a:cubicBezTo>
                  <a:pt x="0" y="147"/>
                  <a:pt x="41" y="83"/>
                  <a:pt x="107" y="81"/>
                </a:cubicBezTo>
                <a:cubicBezTo>
                  <a:pt x="116" y="81"/>
                  <a:pt x="125" y="83"/>
                  <a:pt x="134" y="84"/>
                </a:cubicBezTo>
                <a:close/>
                <a:moveTo>
                  <a:pt x="55" y="241"/>
                </a:moveTo>
                <a:cubicBezTo>
                  <a:pt x="47" y="251"/>
                  <a:pt x="51" y="271"/>
                  <a:pt x="62" y="281"/>
                </a:cubicBezTo>
                <a:cubicBezTo>
                  <a:pt x="74" y="292"/>
                  <a:pt x="88" y="296"/>
                  <a:pt x="104" y="294"/>
                </a:cubicBezTo>
                <a:cubicBezTo>
                  <a:pt x="109" y="294"/>
                  <a:pt x="115" y="295"/>
                  <a:pt x="117" y="297"/>
                </a:cubicBezTo>
                <a:cubicBezTo>
                  <a:pt x="120" y="301"/>
                  <a:pt x="120" y="307"/>
                  <a:pt x="120" y="311"/>
                </a:cubicBezTo>
                <a:cubicBezTo>
                  <a:pt x="121" y="324"/>
                  <a:pt x="128" y="334"/>
                  <a:pt x="138" y="336"/>
                </a:cubicBezTo>
                <a:cubicBezTo>
                  <a:pt x="149" y="337"/>
                  <a:pt x="158" y="331"/>
                  <a:pt x="161" y="320"/>
                </a:cubicBezTo>
                <a:cubicBezTo>
                  <a:pt x="166" y="306"/>
                  <a:pt x="169" y="304"/>
                  <a:pt x="183" y="309"/>
                </a:cubicBezTo>
                <a:cubicBezTo>
                  <a:pt x="208" y="317"/>
                  <a:pt x="235" y="309"/>
                  <a:pt x="251" y="289"/>
                </a:cubicBezTo>
                <a:cubicBezTo>
                  <a:pt x="254" y="285"/>
                  <a:pt x="255" y="283"/>
                  <a:pt x="251" y="278"/>
                </a:cubicBezTo>
                <a:cubicBezTo>
                  <a:pt x="247" y="273"/>
                  <a:pt x="244" y="268"/>
                  <a:pt x="241" y="262"/>
                </a:cubicBezTo>
                <a:cubicBezTo>
                  <a:pt x="228" y="224"/>
                  <a:pt x="255" y="188"/>
                  <a:pt x="290" y="180"/>
                </a:cubicBezTo>
                <a:cubicBezTo>
                  <a:pt x="297" y="179"/>
                  <a:pt x="303" y="181"/>
                  <a:pt x="304" y="189"/>
                </a:cubicBezTo>
                <a:cubicBezTo>
                  <a:pt x="306" y="196"/>
                  <a:pt x="304" y="201"/>
                  <a:pt x="296" y="204"/>
                </a:cubicBezTo>
                <a:cubicBezTo>
                  <a:pt x="285" y="207"/>
                  <a:pt x="276" y="213"/>
                  <a:pt x="269" y="222"/>
                </a:cubicBezTo>
                <a:cubicBezTo>
                  <a:pt x="255" y="242"/>
                  <a:pt x="264" y="268"/>
                  <a:pt x="288" y="273"/>
                </a:cubicBezTo>
                <a:cubicBezTo>
                  <a:pt x="315" y="279"/>
                  <a:pt x="337" y="271"/>
                  <a:pt x="355" y="251"/>
                </a:cubicBezTo>
                <a:cubicBezTo>
                  <a:pt x="363" y="243"/>
                  <a:pt x="366" y="242"/>
                  <a:pt x="376" y="248"/>
                </a:cubicBezTo>
                <a:cubicBezTo>
                  <a:pt x="388" y="255"/>
                  <a:pt x="400" y="254"/>
                  <a:pt x="410" y="244"/>
                </a:cubicBezTo>
                <a:cubicBezTo>
                  <a:pt x="422" y="233"/>
                  <a:pt x="427" y="220"/>
                  <a:pt x="428" y="204"/>
                </a:cubicBezTo>
                <a:cubicBezTo>
                  <a:pt x="430" y="179"/>
                  <a:pt x="425" y="156"/>
                  <a:pt x="399" y="143"/>
                </a:cubicBezTo>
                <a:cubicBezTo>
                  <a:pt x="391" y="139"/>
                  <a:pt x="390" y="133"/>
                  <a:pt x="393" y="125"/>
                </a:cubicBezTo>
                <a:cubicBezTo>
                  <a:pt x="396" y="119"/>
                  <a:pt x="398" y="111"/>
                  <a:pt x="399" y="104"/>
                </a:cubicBezTo>
                <a:cubicBezTo>
                  <a:pt x="400" y="80"/>
                  <a:pt x="385" y="57"/>
                  <a:pt x="362" y="48"/>
                </a:cubicBezTo>
                <a:cubicBezTo>
                  <a:pt x="337" y="39"/>
                  <a:pt x="310" y="46"/>
                  <a:pt x="294" y="67"/>
                </a:cubicBezTo>
                <a:cubicBezTo>
                  <a:pt x="284" y="79"/>
                  <a:pt x="279" y="79"/>
                  <a:pt x="268" y="68"/>
                </a:cubicBezTo>
                <a:cubicBezTo>
                  <a:pt x="256" y="54"/>
                  <a:pt x="241" y="45"/>
                  <a:pt x="221" y="45"/>
                </a:cubicBezTo>
                <a:cubicBezTo>
                  <a:pt x="181" y="43"/>
                  <a:pt x="141" y="90"/>
                  <a:pt x="160" y="132"/>
                </a:cubicBezTo>
                <a:cubicBezTo>
                  <a:pt x="164" y="140"/>
                  <a:pt x="161" y="147"/>
                  <a:pt x="155" y="149"/>
                </a:cubicBezTo>
                <a:cubicBezTo>
                  <a:pt x="148" y="152"/>
                  <a:pt x="141" y="150"/>
                  <a:pt x="138" y="142"/>
                </a:cubicBezTo>
                <a:cubicBezTo>
                  <a:pt x="135" y="134"/>
                  <a:pt x="134" y="125"/>
                  <a:pt x="131" y="116"/>
                </a:cubicBezTo>
                <a:cubicBezTo>
                  <a:pt x="130" y="113"/>
                  <a:pt x="128" y="109"/>
                  <a:pt x="125" y="108"/>
                </a:cubicBezTo>
                <a:cubicBezTo>
                  <a:pt x="102" y="100"/>
                  <a:pt x="71" y="111"/>
                  <a:pt x="55" y="132"/>
                </a:cubicBezTo>
                <a:cubicBezTo>
                  <a:pt x="39" y="153"/>
                  <a:pt x="39" y="181"/>
                  <a:pt x="52" y="204"/>
                </a:cubicBezTo>
                <a:cubicBezTo>
                  <a:pt x="62" y="219"/>
                  <a:pt x="76" y="225"/>
                  <a:pt x="93" y="223"/>
                </a:cubicBezTo>
                <a:cubicBezTo>
                  <a:pt x="96" y="223"/>
                  <a:pt x="100" y="222"/>
                  <a:pt x="103" y="221"/>
                </a:cubicBezTo>
                <a:cubicBezTo>
                  <a:pt x="110" y="220"/>
                  <a:pt x="115" y="223"/>
                  <a:pt x="117" y="230"/>
                </a:cubicBezTo>
                <a:cubicBezTo>
                  <a:pt x="118" y="237"/>
                  <a:pt x="115" y="243"/>
                  <a:pt x="108" y="245"/>
                </a:cubicBezTo>
                <a:cubicBezTo>
                  <a:pt x="98" y="246"/>
                  <a:pt x="88" y="247"/>
                  <a:pt x="78" y="247"/>
                </a:cubicBezTo>
                <a:cubicBezTo>
                  <a:pt x="70" y="247"/>
                  <a:pt x="62" y="243"/>
                  <a:pt x="55" y="241"/>
                </a:cubicBezTo>
                <a:close/>
                <a:moveTo>
                  <a:pt x="102" y="341"/>
                </a:moveTo>
                <a:cubicBezTo>
                  <a:pt x="102" y="343"/>
                  <a:pt x="101" y="344"/>
                  <a:pt x="101" y="345"/>
                </a:cubicBezTo>
                <a:cubicBezTo>
                  <a:pt x="101" y="423"/>
                  <a:pt x="101" y="501"/>
                  <a:pt x="101" y="579"/>
                </a:cubicBezTo>
                <a:cubicBezTo>
                  <a:pt x="102" y="626"/>
                  <a:pt x="134" y="660"/>
                  <a:pt x="180" y="662"/>
                </a:cubicBezTo>
                <a:cubicBezTo>
                  <a:pt x="225" y="664"/>
                  <a:pt x="270" y="664"/>
                  <a:pt x="315" y="663"/>
                </a:cubicBezTo>
                <a:cubicBezTo>
                  <a:pt x="326" y="663"/>
                  <a:pt x="339" y="661"/>
                  <a:pt x="349" y="655"/>
                </a:cubicBezTo>
                <a:cubicBezTo>
                  <a:pt x="380" y="640"/>
                  <a:pt x="392" y="614"/>
                  <a:pt x="392" y="580"/>
                </a:cubicBezTo>
                <a:cubicBezTo>
                  <a:pt x="392" y="482"/>
                  <a:pt x="392" y="384"/>
                  <a:pt x="392" y="286"/>
                </a:cubicBezTo>
                <a:cubicBezTo>
                  <a:pt x="392" y="283"/>
                  <a:pt x="392" y="280"/>
                  <a:pt x="392" y="277"/>
                </a:cubicBezTo>
                <a:cubicBezTo>
                  <a:pt x="388" y="277"/>
                  <a:pt x="384" y="278"/>
                  <a:pt x="382" y="277"/>
                </a:cubicBezTo>
                <a:cubicBezTo>
                  <a:pt x="372" y="273"/>
                  <a:pt x="365" y="276"/>
                  <a:pt x="356" y="281"/>
                </a:cubicBezTo>
                <a:cubicBezTo>
                  <a:pt x="333" y="297"/>
                  <a:pt x="308" y="306"/>
                  <a:pt x="280" y="298"/>
                </a:cubicBezTo>
                <a:cubicBezTo>
                  <a:pt x="278" y="297"/>
                  <a:pt x="274" y="299"/>
                  <a:pt x="273" y="301"/>
                </a:cubicBezTo>
                <a:cubicBezTo>
                  <a:pt x="252" y="328"/>
                  <a:pt x="223" y="339"/>
                  <a:pt x="189" y="335"/>
                </a:cubicBezTo>
                <a:cubicBezTo>
                  <a:pt x="184" y="335"/>
                  <a:pt x="181" y="336"/>
                  <a:pt x="178" y="341"/>
                </a:cubicBezTo>
                <a:cubicBezTo>
                  <a:pt x="162" y="364"/>
                  <a:pt x="135" y="368"/>
                  <a:pt x="113" y="351"/>
                </a:cubicBezTo>
                <a:cubicBezTo>
                  <a:pt x="110" y="348"/>
                  <a:pt x="106" y="345"/>
                  <a:pt x="102" y="341"/>
                </a:cubicBezTo>
                <a:close/>
                <a:moveTo>
                  <a:pt x="423" y="506"/>
                </a:moveTo>
                <a:cubicBezTo>
                  <a:pt x="433" y="500"/>
                  <a:pt x="442" y="496"/>
                  <a:pt x="449" y="491"/>
                </a:cubicBezTo>
                <a:cubicBezTo>
                  <a:pt x="468" y="477"/>
                  <a:pt x="484" y="460"/>
                  <a:pt x="488" y="436"/>
                </a:cubicBezTo>
                <a:cubicBezTo>
                  <a:pt x="492" y="409"/>
                  <a:pt x="493" y="381"/>
                  <a:pt x="495" y="353"/>
                </a:cubicBezTo>
                <a:cubicBezTo>
                  <a:pt x="496" y="341"/>
                  <a:pt x="488" y="332"/>
                  <a:pt x="476" y="331"/>
                </a:cubicBezTo>
                <a:cubicBezTo>
                  <a:pt x="461" y="331"/>
                  <a:pt x="447" y="331"/>
                  <a:pt x="432" y="331"/>
                </a:cubicBezTo>
                <a:cubicBezTo>
                  <a:pt x="425" y="330"/>
                  <a:pt x="422" y="333"/>
                  <a:pt x="422" y="340"/>
                </a:cubicBezTo>
                <a:cubicBezTo>
                  <a:pt x="423" y="392"/>
                  <a:pt x="423" y="444"/>
                  <a:pt x="423" y="496"/>
                </a:cubicBezTo>
                <a:cubicBezTo>
                  <a:pt x="423" y="498"/>
                  <a:pt x="423" y="501"/>
                  <a:pt x="423" y="50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4" name="Freeform 81">
            <a:extLst>
              <a:ext uri="{FF2B5EF4-FFF2-40B4-BE49-F238E27FC236}">
                <a16:creationId xmlns:a16="http://schemas.microsoft.com/office/drawing/2014/main" id="{DFA8205C-669E-416A-A746-738B66AFF31B}"/>
              </a:ext>
            </a:extLst>
          </p:cNvPr>
          <p:cNvSpPr>
            <a:spLocks noEditPoints="1"/>
          </p:cNvSpPr>
          <p:nvPr/>
        </p:nvSpPr>
        <p:spPr bwMode="auto">
          <a:xfrm>
            <a:off x="6802438" y="1258888"/>
            <a:ext cx="979487" cy="1335088"/>
          </a:xfrm>
          <a:custGeom>
            <a:avLst/>
            <a:gdLst>
              <a:gd name="T0" fmla="*/ 335 w 486"/>
              <a:gd name="T1" fmla="*/ 636 h 663"/>
              <a:gd name="T2" fmla="*/ 416 w 486"/>
              <a:gd name="T3" fmla="*/ 635 h 663"/>
              <a:gd name="T4" fmla="*/ 464 w 486"/>
              <a:gd name="T5" fmla="*/ 154 h 663"/>
              <a:gd name="T6" fmla="*/ 410 w 486"/>
              <a:gd name="T7" fmla="*/ 96 h 663"/>
              <a:gd name="T8" fmla="*/ 385 w 486"/>
              <a:gd name="T9" fmla="*/ 319 h 663"/>
              <a:gd name="T10" fmla="*/ 360 w 486"/>
              <a:gd name="T11" fmla="*/ 328 h 663"/>
              <a:gd name="T12" fmla="*/ 299 w 486"/>
              <a:gd name="T13" fmla="*/ 284 h 663"/>
              <a:gd name="T14" fmla="*/ 299 w 486"/>
              <a:gd name="T15" fmla="*/ 348 h 663"/>
              <a:gd name="T16" fmla="*/ 206 w 486"/>
              <a:gd name="T17" fmla="*/ 358 h 663"/>
              <a:gd name="T18" fmla="*/ 189 w 486"/>
              <a:gd name="T19" fmla="*/ 304 h 663"/>
              <a:gd name="T20" fmla="*/ 204 w 486"/>
              <a:gd name="T21" fmla="*/ 263 h 663"/>
              <a:gd name="T22" fmla="*/ 134 w 486"/>
              <a:gd name="T23" fmla="*/ 328 h 663"/>
              <a:gd name="T24" fmla="*/ 111 w 486"/>
              <a:gd name="T25" fmla="*/ 320 h 663"/>
              <a:gd name="T26" fmla="*/ 81 w 486"/>
              <a:gd name="T27" fmla="*/ 143 h 663"/>
              <a:gd name="T28" fmla="*/ 25 w 486"/>
              <a:gd name="T29" fmla="*/ 134 h 663"/>
              <a:gd name="T30" fmla="*/ 21 w 486"/>
              <a:gd name="T31" fmla="*/ 579 h 663"/>
              <a:gd name="T32" fmla="*/ 148 w 486"/>
              <a:gd name="T33" fmla="*/ 636 h 663"/>
              <a:gd name="T34" fmla="*/ 155 w 486"/>
              <a:gd name="T35" fmla="*/ 660 h 663"/>
              <a:gd name="T36" fmla="*/ 61 w 486"/>
              <a:gd name="T37" fmla="*/ 661 h 663"/>
              <a:gd name="T38" fmla="*/ 0 w 486"/>
              <a:gd name="T39" fmla="*/ 146 h 663"/>
              <a:gd name="T40" fmla="*/ 99 w 486"/>
              <a:gd name="T41" fmla="*/ 69 h 663"/>
              <a:gd name="T42" fmla="*/ 187 w 486"/>
              <a:gd name="T43" fmla="*/ 20 h 663"/>
              <a:gd name="T44" fmla="*/ 365 w 486"/>
              <a:gd name="T45" fmla="*/ 51 h 663"/>
              <a:gd name="T46" fmla="*/ 478 w 486"/>
              <a:gd name="T47" fmla="*/ 116 h 663"/>
              <a:gd name="T48" fmla="*/ 486 w 486"/>
              <a:gd name="T49" fmla="*/ 590 h 663"/>
              <a:gd name="T50" fmla="*/ 410 w 486"/>
              <a:gd name="T51" fmla="*/ 662 h 663"/>
              <a:gd name="T52" fmla="*/ 132 w 486"/>
              <a:gd name="T53" fmla="*/ 298 h 663"/>
              <a:gd name="T54" fmla="*/ 201 w 486"/>
              <a:gd name="T55" fmla="*/ 221 h 663"/>
              <a:gd name="T56" fmla="*/ 133 w 486"/>
              <a:gd name="T57" fmla="*/ 82 h 663"/>
              <a:gd name="T58" fmla="*/ 121 w 486"/>
              <a:gd name="T59" fmla="*/ 236 h 663"/>
              <a:gd name="T60" fmla="*/ 363 w 486"/>
              <a:gd name="T61" fmla="*/ 297 h 663"/>
              <a:gd name="T62" fmla="*/ 390 w 486"/>
              <a:gd name="T63" fmla="*/ 141 h 663"/>
              <a:gd name="T64" fmla="*/ 293 w 486"/>
              <a:gd name="T65" fmla="*/ 223 h 663"/>
              <a:gd name="T66" fmla="*/ 363 w 486"/>
              <a:gd name="T67" fmla="*/ 297 h 663"/>
              <a:gd name="T68" fmla="*/ 152 w 486"/>
              <a:gd name="T69" fmla="*/ 67 h 663"/>
              <a:gd name="T70" fmla="*/ 320 w 486"/>
              <a:gd name="T71" fmla="*/ 114 h 663"/>
              <a:gd name="T72" fmla="*/ 272 w 486"/>
              <a:gd name="T73" fmla="*/ 243 h 663"/>
              <a:gd name="T74" fmla="*/ 305 w 486"/>
              <a:gd name="T75" fmla="*/ 145 h 663"/>
              <a:gd name="T76" fmla="*/ 194 w 486"/>
              <a:gd name="T77" fmla="*/ 132 h 663"/>
              <a:gd name="T78" fmla="*/ 226 w 486"/>
              <a:gd name="T79" fmla="*/ 216 h 663"/>
              <a:gd name="T80" fmla="*/ 272 w 486"/>
              <a:gd name="T81" fmla="*/ 243 h 663"/>
              <a:gd name="T82" fmla="*/ 235 w 486"/>
              <a:gd name="T83" fmla="*/ 330 h 663"/>
              <a:gd name="T84" fmla="*/ 275 w 486"/>
              <a:gd name="T85" fmla="*/ 279 h 663"/>
              <a:gd name="T86" fmla="*/ 239 w 486"/>
              <a:gd name="T87" fmla="*/ 262 h 663"/>
              <a:gd name="T88" fmla="*/ 239 w 486"/>
              <a:gd name="T89" fmla="*/ 262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6" h="663">
                <a:moveTo>
                  <a:pt x="335" y="662"/>
                </a:moveTo>
                <a:cubicBezTo>
                  <a:pt x="335" y="653"/>
                  <a:pt x="335" y="645"/>
                  <a:pt x="335" y="636"/>
                </a:cubicBezTo>
                <a:cubicBezTo>
                  <a:pt x="339" y="636"/>
                  <a:pt x="342" y="636"/>
                  <a:pt x="345" y="636"/>
                </a:cubicBezTo>
                <a:cubicBezTo>
                  <a:pt x="369" y="635"/>
                  <a:pt x="392" y="636"/>
                  <a:pt x="416" y="635"/>
                </a:cubicBezTo>
                <a:cubicBezTo>
                  <a:pt x="445" y="633"/>
                  <a:pt x="464" y="613"/>
                  <a:pt x="464" y="584"/>
                </a:cubicBezTo>
                <a:cubicBezTo>
                  <a:pt x="464" y="441"/>
                  <a:pt x="464" y="298"/>
                  <a:pt x="464" y="154"/>
                </a:cubicBezTo>
                <a:cubicBezTo>
                  <a:pt x="464" y="125"/>
                  <a:pt x="445" y="102"/>
                  <a:pt x="418" y="96"/>
                </a:cubicBezTo>
                <a:cubicBezTo>
                  <a:pt x="416" y="96"/>
                  <a:pt x="414" y="96"/>
                  <a:pt x="410" y="96"/>
                </a:cubicBezTo>
                <a:cubicBezTo>
                  <a:pt x="422" y="126"/>
                  <a:pt x="412" y="154"/>
                  <a:pt x="408" y="183"/>
                </a:cubicBezTo>
                <a:cubicBezTo>
                  <a:pt x="401" y="228"/>
                  <a:pt x="393" y="274"/>
                  <a:pt x="385" y="319"/>
                </a:cubicBezTo>
                <a:cubicBezTo>
                  <a:pt x="384" y="325"/>
                  <a:pt x="383" y="332"/>
                  <a:pt x="376" y="334"/>
                </a:cubicBezTo>
                <a:cubicBezTo>
                  <a:pt x="369" y="336"/>
                  <a:pt x="365" y="332"/>
                  <a:pt x="360" y="328"/>
                </a:cubicBezTo>
                <a:cubicBezTo>
                  <a:pt x="337" y="305"/>
                  <a:pt x="313" y="282"/>
                  <a:pt x="288" y="260"/>
                </a:cubicBezTo>
                <a:cubicBezTo>
                  <a:pt x="291" y="268"/>
                  <a:pt x="295" y="277"/>
                  <a:pt x="299" y="284"/>
                </a:cubicBezTo>
                <a:cubicBezTo>
                  <a:pt x="305" y="295"/>
                  <a:pt x="307" y="306"/>
                  <a:pt x="304" y="318"/>
                </a:cubicBezTo>
                <a:cubicBezTo>
                  <a:pt x="301" y="327"/>
                  <a:pt x="301" y="338"/>
                  <a:pt x="299" y="348"/>
                </a:cubicBezTo>
                <a:cubicBezTo>
                  <a:pt x="298" y="354"/>
                  <a:pt x="295" y="358"/>
                  <a:pt x="288" y="358"/>
                </a:cubicBezTo>
                <a:cubicBezTo>
                  <a:pt x="260" y="358"/>
                  <a:pt x="233" y="358"/>
                  <a:pt x="206" y="358"/>
                </a:cubicBezTo>
                <a:cubicBezTo>
                  <a:pt x="199" y="358"/>
                  <a:pt x="196" y="355"/>
                  <a:pt x="195" y="349"/>
                </a:cubicBezTo>
                <a:cubicBezTo>
                  <a:pt x="193" y="334"/>
                  <a:pt x="190" y="319"/>
                  <a:pt x="189" y="304"/>
                </a:cubicBezTo>
                <a:cubicBezTo>
                  <a:pt x="188" y="301"/>
                  <a:pt x="189" y="297"/>
                  <a:pt x="191" y="294"/>
                </a:cubicBezTo>
                <a:cubicBezTo>
                  <a:pt x="195" y="284"/>
                  <a:pt x="200" y="274"/>
                  <a:pt x="204" y="263"/>
                </a:cubicBezTo>
                <a:cubicBezTo>
                  <a:pt x="191" y="274"/>
                  <a:pt x="179" y="286"/>
                  <a:pt x="167" y="297"/>
                </a:cubicBezTo>
                <a:cubicBezTo>
                  <a:pt x="156" y="308"/>
                  <a:pt x="146" y="319"/>
                  <a:pt x="134" y="328"/>
                </a:cubicBezTo>
                <a:cubicBezTo>
                  <a:pt x="131" y="332"/>
                  <a:pt x="124" y="335"/>
                  <a:pt x="121" y="333"/>
                </a:cubicBezTo>
                <a:cubicBezTo>
                  <a:pt x="116" y="331"/>
                  <a:pt x="112" y="325"/>
                  <a:pt x="111" y="320"/>
                </a:cubicBezTo>
                <a:cubicBezTo>
                  <a:pt x="106" y="291"/>
                  <a:pt x="101" y="263"/>
                  <a:pt x="96" y="234"/>
                </a:cubicBezTo>
                <a:cubicBezTo>
                  <a:pt x="91" y="204"/>
                  <a:pt x="87" y="173"/>
                  <a:pt x="81" y="143"/>
                </a:cubicBezTo>
                <a:cubicBezTo>
                  <a:pt x="79" y="127"/>
                  <a:pt x="80" y="112"/>
                  <a:pt x="85" y="97"/>
                </a:cubicBezTo>
                <a:cubicBezTo>
                  <a:pt x="60" y="90"/>
                  <a:pt x="33" y="106"/>
                  <a:pt x="25" y="134"/>
                </a:cubicBezTo>
                <a:cubicBezTo>
                  <a:pt x="23" y="142"/>
                  <a:pt x="22" y="150"/>
                  <a:pt x="22" y="158"/>
                </a:cubicBezTo>
                <a:cubicBezTo>
                  <a:pt x="22" y="298"/>
                  <a:pt x="22" y="439"/>
                  <a:pt x="21" y="579"/>
                </a:cubicBezTo>
                <a:cubicBezTo>
                  <a:pt x="21" y="617"/>
                  <a:pt x="42" y="636"/>
                  <a:pt x="79" y="636"/>
                </a:cubicBezTo>
                <a:cubicBezTo>
                  <a:pt x="102" y="636"/>
                  <a:pt x="125" y="636"/>
                  <a:pt x="148" y="636"/>
                </a:cubicBezTo>
                <a:cubicBezTo>
                  <a:pt x="150" y="636"/>
                  <a:pt x="152" y="636"/>
                  <a:pt x="155" y="636"/>
                </a:cubicBezTo>
                <a:cubicBezTo>
                  <a:pt x="155" y="645"/>
                  <a:pt x="155" y="652"/>
                  <a:pt x="155" y="660"/>
                </a:cubicBezTo>
                <a:cubicBezTo>
                  <a:pt x="154" y="661"/>
                  <a:pt x="154" y="661"/>
                  <a:pt x="153" y="661"/>
                </a:cubicBezTo>
                <a:cubicBezTo>
                  <a:pt x="122" y="661"/>
                  <a:pt x="91" y="663"/>
                  <a:pt x="61" y="661"/>
                </a:cubicBezTo>
                <a:cubicBezTo>
                  <a:pt x="28" y="659"/>
                  <a:pt x="0" y="627"/>
                  <a:pt x="0" y="593"/>
                </a:cubicBezTo>
                <a:cubicBezTo>
                  <a:pt x="0" y="444"/>
                  <a:pt x="0" y="295"/>
                  <a:pt x="0" y="146"/>
                </a:cubicBezTo>
                <a:cubicBezTo>
                  <a:pt x="0" y="109"/>
                  <a:pt x="28" y="76"/>
                  <a:pt x="62" y="70"/>
                </a:cubicBezTo>
                <a:cubicBezTo>
                  <a:pt x="74" y="68"/>
                  <a:pt x="87" y="69"/>
                  <a:pt x="99" y="69"/>
                </a:cubicBezTo>
                <a:cubicBezTo>
                  <a:pt x="104" y="68"/>
                  <a:pt x="109" y="67"/>
                  <a:pt x="113" y="64"/>
                </a:cubicBezTo>
                <a:cubicBezTo>
                  <a:pt x="135" y="46"/>
                  <a:pt x="159" y="29"/>
                  <a:pt x="187" y="20"/>
                </a:cubicBezTo>
                <a:cubicBezTo>
                  <a:pt x="248" y="0"/>
                  <a:pt x="304" y="9"/>
                  <a:pt x="357" y="45"/>
                </a:cubicBezTo>
                <a:cubicBezTo>
                  <a:pt x="359" y="47"/>
                  <a:pt x="362" y="49"/>
                  <a:pt x="365" y="51"/>
                </a:cubicBezTo>
                <a:cubicBezTo>
                  <a:pt x="379" y="64"/>
                  <a:pt x="395" y="69"/>
                  <a:pt x="415" y="70"/>
                </a:cubicBezTo>
                <a:cubicBezTo>
                  <a:pt x="445" y="70"/>
                  <a:pt x="466" y="89"/>
                  <a:pt x="478" y="116"/>
                </a:cubicBezTo>
                <a:cubicBezTo>
                  <a:pt x="483" y="127"/>
                  <a:pt x="485" y="139"/>
                  <a:pt x="485" y="151"/>
                </a:cubicBezTo>
                <a:cubicBezTo>
                  <a:pt x="486" y="297"/>
                  <a:pt x="486" y="443"/>
                  <a:pt x="486" y="590"/>
                </a:cubicBezTo>
                <a:cubicBezTo>
                  <a:pt x="486" y="625"/>
                  <a:pt x="459" y="656"/>
                  <a:pt x="424" y="661"/>
                </a:cubicBezTo>
                <a:cubicBezTo>
                  <a:pt x="420" y="662"/>
                  <a:pt x="415" y="662"/>
                  <a:pt x="410" y="662"/>
                </a:cubicBezTo>
                <a:cubicBezTo>
                  <a:pt x="385" y="662"/>
                  <a:pt x="361" y="662"/>
                  <a:pt x="335" y="662"/>
                </a:cubicBezTo>
                <a:close/>
                <a:moveTo>
                  <a:pt x="132" y="298"/>
                </a:moveTo>
                <a:cubicBezTo>
                  <a:pt x="156" y="274"/>
                  <a:pt x="179" y="253"/>
                  <a:pt x="202" y="230"/>
                </a:cubicBezTo>
                <a:cubicBezTo>
                  <a:pt x="203" y="229"/>
                  <a:pt x="203" y="224"/>
                  <a:pt x="201" y="221"/>
                </a:cubicBezTo>
                <a:cubicBezTo>
                  <a:pt x="190" y="197"/>
                  <a:pt x="178" y="174"/>
                  <a:pt x="166" y="150"/>
                </a:cubicBezTo>
                <a:cubicBezTo>
                  <a:pt x="155" y="128"/>
                  <a:pt x="144" y="105"/>
                  <a:pt x="133" y="82"/>
                </a:cubicBezTo>
                <a:cubicBezTo>
                  <a:pt x="110" y="98"/>
                  <a:pt x="101" y="118"/>
                  <a:pt x="106" y="145"/>
                </a:cubicBezTo>
                <a:cubicBezTo>
                  <a:pt x="112" y="175"/>
                  <a:pt x="116" y="206"/>
                  <a:pt x="121" y="236"/>
                </a:cubicBezTo>
                <a:cubicBezTo>
                  <a:pt x="125" y="256"/>
                  <a:pt x="128" y="276"/>
                  <a:pt x="132" y="298"/>
                </a:cubicBezTo>
                <a:close/>
                <a:moveTo>
                  <a:pt x="363" y="297"/>
                </a:moveTo>
                <a:cubicBezTo>
                  <a:pt x="364" y="294"/>
                  <a:pt x="365" y="293"/>
                  <a:pt x="365" y="291"/>
                </a:cubicBezTo>
                <a:cubicBezTo>
                  <a:pt x="374" y="241"/>
                  <a:pt x="382" y="191"/>
                  <a:pt x="390" y="141"/>
                </a:cubicBezTo>
                <a:cubicBezTo>
                  <a:pt x="394" y="116"/>
                  <a:pt x="384" y="95"/>
                  <a:pt x="363" y="83"/>
                </a:cubicBezTo>
                <a:cubicBezTo>
                  <a:pt x="339" y="130"/>
                  <a:pt x="316" y="176"/>
                  <a:pt x="293" y="223"/>
                </a:cubicBezTo>
                <a:cubicBezTo>
                  <a:pt x="292" y="225"/>
                  <a:pt x="293" y="230"/>
                  <a:pt x="295" y="231"/>
                </a:cubicBezTo>
                <a:cubicBezTo>
                  <a:pt x="317" y="253"/>
                  <a:pt x="340" y="275"/>
                  <a:pt x="363" y="297"/>
                </a:cubicBezTo>
                <a:close/>
                <a:moveTo>
                  <a:pt x="343" y="67"/>
                </a:moveTo>
                <a:cubicBezTo>
                  <a:pt x="285" y="23"/>
                  <a:pt x="206" y="25"/>
                  <a:pt x="152" y="67"/>
                </a:cubicBezTo>
                <a:cubicBezTo>
                  <a:pt x="160" y="82"/>
                  <a:pt x="168" y="99"/>
                  <a:pt x="176" y="114"/>
                </a:cubicBezTo>
                <a:cubicBezTo>
                  <a:pt x="224" y="84"/>
                  <a:pt x="271" y="84"/>
                  <a:pt x="320" y="114"/>
                </a:cubicBezTo>
                <a:cubicBezTo>
                  <a:pt x="327" y="99"/>
                  <a:pt x="335" y="83"/>
                  <a:pt x="343" y="67"/>
                </a:cubicBezTo>
                <a:close/>
                <a:moveTo>
                  <a:pt x="272" y="243"/>
                </a:moveTo>
                <a:cubicBezTo>
                  <a:pt x="262" y="234"/>
                  <a:pt x="263" y="227"/>
                  <a:pt x="267" y="219"/>
                </a:cubicBezTo>
                <a:cubicBezTo>
                  <a:pt x="280" y="195"/>
                  <a:pt x="292" y="170"/>
                  <a:pt x="305" y="145"/>
                </a:cubicBezTo>
                <a:cubicBezTo>
                  <a:pt x="308" y="140"/>
                  <a:pt x="307" y="136"/>
                  <a:pt x="302" y="132"/>
                </a:cubicBezTo>
                <a:cubicBezTo>
                  <a:pt x="275" y="111"/>
                  <a:pt x="221" y="111"/>
                  <a:pt x="194" y="132"/>
                </a:cubicBezTo>
                <a:cubicBezTo>
                  <a:pt x="189" y="136"/>
                  <a:pt x="188" y="139"/>
                  <a:pt x="191" y="146"/>
                </a:cubicBezTo>
                <a:cubicBezTo>
                  <a:pt x="203" y="169"/>
                  <a:pt x="214" y="192"/>
                  <a:pt x="226" y="216"/>
                </a:cubicBezTo>
                <a:cubicBezTo>
                  <a:pt x="231" y="224"/>
                  <a:pt x="237" y="233"/>
                  <a:pt x="224" y="243"/>
                </a:cubicBezTo>
                <a:cubicBezTo>
                  <a:pt x="241" y="243"/>
                  <a:pt x="255" y="243"/>
                  <a:pt x="272" y="243"/>
                </a:cubicBezTo>
                <a:close/>
                <a:moveTo>
                  <a:pt x="210" y="335"/>
                </a:moveTo>
                <a:cubicBezTo>
                  <a:pt x="221" y="337"/>
                  <a:pt x="228" y="337"/>
                  <a:pt x="235" y="330"/>
                </a:cubicBezTo>
                <a:cubicBezTo>
                  <a:pt x="247" y="319"/>
                  <a:pt x="260" y="307"/>
                  <a:pt x="274" y="297"/>
                </a:cubicBezTo>
                <a:cubicBezTo>
                  <a:pt x="281" y="291"/>
                  <a:pt x="281" y="286"/>
                  <a:pt x="275" y="279"/>
                </a:cubicBezTo>
                <a:cubicBezTo>
                  <a:pt x="254" y="297"/>
                  <a:pt x="233" y="316"/>
                  <a:pt x="210" y="335"/>
                </a:cubicBezTo>
                <a:close/>
                <a:moveTo>
                  <a:pt x="239" y="262"/>
                </a:moveTo>
                <a:cubicBezTo>
                  <a:pt x="227" y="259"/>
                  <a:pt x="219" y="267"/>
                  <a:pt x="218" y="285"/>
                </a:cubicBezTo>
                <a:cubicBezTo>
                  <a:pt x="226" y="277"/>
                  <a:pt x="232" y="269"/>
                  <a:pt x="239" y="26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5" name="Freeform 82">
            <a:extLst>
              <a:ext uri="{FF2B5EF4-FFF2-40B4-BE49-F238E27FC236}">
                <a16:creationId xmlns:a16="http://schemas.microsoft.com/office/drawing/2014/main" id="{6F6DB34F-2FB6-46AD-8B64-8EC32ACE09ED}"/>
              </a:ext>
            </a:extLst>
          </p:cNvPr>
          <p:cNvSpPr>
            <a:spLocks/>
          </p:cNvSpPr>
          <p:nvPr/>
        </p:nvSpPr>
        <p:spPr bwMode="auto">
          <a:xfrm>
            <a:off x="10493375" y="1639888"/>
            <a:ext cx="1641475" cy="677863"/>
          </a:xfrm>
          <a:custGeom>
            <a:avLst/>
            <a:gdLst>
              <a:gd name="T0" fmla="*/ 629 w 815"/>
              <a:gd name="T1" fmla="*/ 337 h 337"/>
              <a:gd name="T2" fmla="*/ 646 w 815"/>
              <a:gd name="T3" fmla="*/ 310 h 337"/>
              <a:gd name="T4" fmla="*/ 749 w 815"/>
              <a:gd name="T5" fmla="*/ 254 h 337"/>
              <a:gd name="T6" fmla="*/ 782 w 815"/>
              <a:gd name="T7" fmla="*/ 182 h 337"/>
              <a:gd name="T8" fmla="*/ 744 w 815"/>
              <a:gd name="T9" fmla="*/ 117 h 337"/>
              <a:gd name="T10" fmla="*/ 639 w 815"/>
              <a:gd name="T11" fmla="*/ 63 h 337"/>
              <a:gd name="T12" fmla="*/ 471 w 815"/>
              <a:gd name="T13" fmla="*/ 33 h 337"/>
              <a:gd name="T14" fmla="*/ 463 w 815"/>
              <a:gd name="T15" fmla="*/ 33 h 337"/>
              <a:gd name="T16" fmla="*/ 463 w 815"/>
              <a:gd name="T17" fmla="*/ 79 h 337"/>
              <a:gd name="T18" fmla="*/ 508 w 815"/>
              <a:gd name="T19" fmla="*/ 83 h 337"/>
              <a:gd name="T20" fmla="*/ 686 w 815"/>
              <a:gd name="T21" fmla="*/ 133 h 337"/>
              <a:gd name="T22" fmla="*/ 724 w 815"/>
              <a:gd name="T23" fmla="*/ 162 h 337"/>
              <a:gd name="T24" fmla="*/ 722 w 815"/>
              <a:gd name="T25" fmla="*/ 217 h 337"/>
              <a:gd name="T26" fmla="*/ 642 w 815"/>
              <a:gd name="T27" fmla="*/ 263 h 337"/>
              <a:gd name="T28" fmla="*/ 631 w 815"/>
              <a:gd name="T29" fmla="*/ 267 h 337"/>
              <a:gd name="T30" fmla="*/ 628 w 815"/>
              <a:gd name="T31" fmla="*/ 267 h 337"/>
              <a:gd name="T32" fmla="*/ 625 w 815"/>
              <a:gd name="T33" fmla="*/ 249 h 337"/>
              <a:gd name="T34" fmla="*/ 691 w 815"/>
              <a:gd name="T35" fmla="*/ 215 h 337"/>
              <a:gd name="T36" fmla="*/ 709 w 815"/>
              <a:gd name="T37" fmla="*/ 199 h 337"/>
              <a:gd name="T38" fmla="*/ 709 w 815"/>
              <a:gd name="T39" fmla="*/ 178 h 337"/>
              <a:gd name="T40" fmla="*/ 669 w 815"/>
              <a:gd name="T41" fmla="*/ 148 h 337"/>
              <a:gd name="T42" fmla="*/ 542 w 815"/>
              <a:gd name="T43" fmla="*/ 110 h 337"/>
              <a:gd name="T44" fmla="*/ 469 w 815"/>
              <a:gd name="T45" fmla="*/ 101 h 337"/>
              <a:gd name="T46" fmla="*/ 455 w 815"/>
              <a:gd name="T47" fmla="*/ 107 h 337"/>
              <a:gd name="T48" fmla="*/ 438 w 815"/>
              <a:gd name="T49" fmla="*/ 115 h 337"/>
              <a:gd name="T50" fmla="*/ 352 w 815"/>
              <a:gd name="T51" fmla="*/ 116 h 337"/>
              <a:gd name="T52" fmla="*/ 333 w 815"/>
              <a:gd name="T53" fmla="*/ 107 h 337"/>
              <a:gd name="T54" fmla="*/ 325 w 815"/>
              <a:gd name="T55" fmla="*/ 103 h 337"/>
              <a:gd name="T56" fmla="*/ 153 w 815"/>
              <a:gd name="T57" fmla="*/ 144 h 337"/>
              <a:gd name="T58" fmla="*/ 109 w 815"/>
              <a:gd name="T59" fmla="*/ 174 h 337"/>
              <a:gd name="T60" fmla="*/ 109 w 815"/>
              <a:gd name="T61" fmla="*/ 203 h 337"/>
              <a:gd name="T62" fmla="*/ 157 w 815"/>
              <a:gd name="T63" fmla="*/ 234 h 337"/>
              <a:gd name="T64" fmla="*/ 166 w 815"/>
              <a:gd name="T65" fmla="*/ 253 h 337"/>
              <a:gd name="T66" fmla="*/ 165 w 815"/>
              <a:gd name="T67" fmla="*/ 261 h 337"/>
              <a:gd name="T68" fmla="*/ 87 w 815"/>
              <a:gd name="T69" fmla="*/ 210 h 337"/>
              <a:gd name="T70" fmla="*/ 92 w 815"/>
              <a:gd name="T71" fmla="*/ 160 h 337"/>
              <a:gd name="T72" fmla="*/ 145 w 815"/>
              <a:gd name="T73" fmla="*/ 124 h 337"/>
              <a:gd name="T74" fmla="*/ 291 w 815"/>
              <a:gd name="T75" fmla="*/ 85 h 337"/>
              <a:gd name="T76" fmla="*/ 328 w 815"/>
              <a:gd name="T77" fmla="*/ 81 h 337"/>
              <a:gd name="T78" fmla="*/ 328 w 815"/>
              <a:gd name="T79" fmla="*/ 34 h 337"/>
              <a:gd name="T80" fmla="*/ 268 w 815"/>
              <a:gd name="T81" fmla="*/ 42 h 337"/>
              <a:gd name="T82" fmla="*/ 114 w 815"/>
              <a:gd name="T83" fmla="*/ 88 h 337"/>
              <a:gd name="T84" fmla="*/ 57 w 815"/>
              <a:gd name="T85" fmla="*/ 130 h 337"/>
              <a:gd name="T86" fmla="*/ 58 w 815"/>
              <a:gd name="T87" fmla="*/ 247 h 337"/>
              <a:gd name="T88" fmla="*/ 143 w 815"/>
              <a:gd name="T89" fmla="*/ 302 h 337"/>
              <a:gd name="T90" fmla="*/ 161 w 815"/>
              <a:gd name="T91" fmla="*/ 331 h 337"/>
              <a:gd name="T92" fmla="*/ 123 w 815"/>
              <a:gd name="T93" fmla="*/ 316 h 337"/>
              <a:gd name="T94" fmla="*/ 42 w 815"/>
              <a:gd name="T95" fmla="*/ 261 h 337"/>
              <a:gd name="T96" fmla="*/ 45 w 815"/>
              <a:gd name="T97" fmla="*/ 113 h 337"/>
              <a:gd name="T98" fmla="*/ 159 w 815"/>
              <a:gd name="T99" fmla="*/ 48 h 337"/>
              <a:gd name="T100" fmla="*/ 319 w 815"/>
              <a:gd name="T101" fmla="*/ 17 h 337"/>
              <a:gd name="T102" fmla="*/ 333 w 815"/>
              <a:gd name="T103" fmla="*/ 10 h 337"/>
              <a:gd name="T104" fmla="*/ 349 w 815"/>
              <a:gd name="T105" fmla="*/ 1 h 337"/>
              <a:gd name="T106" fmla="*/ 440 w 815"/>
              <a:gd name="T107" fmla="*/ 1 h 337"/>
              <a:gd name="T108" fmla="*/ 458 w 815"/>
              <a:gd name="T109" fmla="*/ 10 h 337"/>
              <a:gd name="T110" fmla="*/ 469 w 815"/>
              <a:gd name="T111" fmla="*/ 15 h 337"/>
              <a:gd name="T112" fmla="*/ 590 w 815"/>
              <a:gd name="T113" fmla="*/ 30 h 337"/>
              <a:gd name="T114" fmla="*/ 734 w 815"/>
              <a:gd name="T115" fmla="*/ 84 h 337"/>
              <a:gd name="T116" fmla="*/ 772 w 815"/>
              <a:gd name="T117" fmla="*/ 116 h 337"/>
              <a:gd name="T118" fmla="*/ 765 w 815"/>
              <a:gd name="T119" fmla="*/ 268 h 337"/>
              <a:gd name="T120" fmla="*/ 651 w 815"/>
              <a:gd name="T121" fmla="*/ 331 h 337"/>
              <a:gd name="T122" fmla="*/ 633 w 815"/>
              <a:gd name="T123" fmla="*/ 337 h 337"/>
              <a:gd name="T124" fmla="*/ 629 w 815"/>
              <a:gd name="T125"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5" h="337">
                <a:moveTo>
                  <a:pt x="629" y="337"/>
                </a:moveTo>
                <a:cubicBezTo>
                  <a:pt x="627" y="316"/>
                  <a:pt x="627" y="316"/>
                  <a:pt x="646" y="310"/>
                </a:cubicBezTo>
                <a:cubicBezTo>
                  <a:pt x="684" y="297"/>
                  <a:pt x="719" y="281"/>
                  <a:pt x="749" y="254"/>
                </a:cubicBezTo>
                <a:cubicBezTo>
                  <a:pt x="770" y="235"/>
                  <a:pt x="784" y="212"/>
                  <a:pt x="782" y="182"/>
                </a:cubicBezTo>
                <a:cubicBezTo>
                  <a:pt x="780" y="155"/>
                  <a:pt x="764" y="134"/>
                  <a:pt x="744" y="117"/>
                </a:cubicBezTo>
                <a:cubicBezTo>
                  <a:pt x="713" y="91"/>
                  <a:pt x="677" y="75"/>
                  <a:pt x="639" y="63"/>
                </a:cubicBezTo>
                <a:cubicBezTo>
                  <a:pt x="584" y="46"/>
                  <a:pt x="528" y="38"/>
                  <a:pt x="471" y="33"/>
                </a:cubicBezTo>
                <a:cubicBezTo>
                  <a:pt x="469" y="33"/>
                  <a:pt x="466" y="33"/>
                  <a:pt x="463" y="33"/>
                </a:cubicBezTo>
                <a:cubicBezTo>
                  <a:pt x="463" y="48"/>
                  <a:pt x="463" y="63"/>
                  <a:pt x="463" y="79"/>
                </a:cubicBezTo>
                <a:cubicBezTo>
                  <a:pt x="478" y="80"/>
                  <a:pt x="493" y="81"/>
                  <a:pt x="508" y="83"/>
                </a:cubicBezTo>
                <a:cubicBezTo>
                  <a:pt x="570" y="91"/>
                  <a:pt x="631" y="102"/>
                  <a:pt x="686" y="133"/>
                </a:cubicBezTo>
                <a:cubicBezTo>
                  <a:pt x="700" y="141"/>
                  <a:pt x="713" y="151"/>
                  <a:pt x="724" y="162"/>
                </a:cubicBezTo>
                <a:cubicBezTo>
                  <a:pt x="741" y="180"/>
                  <a:pt x="739" y="199"/>
                  <a:pt x="722" y="217"/>
                </a:cubicBezTo>
                <a:cubicBezTo>
                  <a:pt x="700" y="240"/>
                  <a:pt x="671" y="252"/>
                  <a:pt x="642" y="263"/>
                </a:cubicBezTo>
                <a:cubicBezTo>
                  <a:pt x="639" y="265"/>
                  <a:pt x="635" y="266"/>
                  <a:pt x="631" y="267"/>
                </a:cubicBezTo>
                <a:cubicBezTo>
                  <a:pt x="630" y="267"/>
                  <a:pt x="630" y="267"/>
                  <a:pt x="628" y="267"/>
                </a:cubicBezTo>
                <a:cubicBezTo>
                  <a:pt x="627" y="261"/>
                  <a:pt x="626" y="254"/>
                  <a:pt x="625" y="249"/>
                </a:cubicBezTo>
                <a:cubicBezTo>
                  <a:pt x="648" y="238"/>
                  <a:pt x="670" y="227"/>
                  <a:pt x="691" y="215"/>
                </a:cubicBezTo>
                <a:cubicBezTo>
                  <a:pt x="698" y="211"/>
                  <a:pt x="704" y="205"/>
                  <a:pt x="709" y="199"/>
                </a:cubicBezTo>
                <a:cubicBezTo>
                  <a:pt x="715" y="192"/>
                  <a:pt x="716" y="184"/>
                  <a:pt x="709" y="178"/>
                </a:cubicBezTo>
                <a:cubicBezTo>
                  <a:pt x="696" y="167"/>
                  <a:pt x="683" y="156"/>
                  <a:pt x="669" y="148"/>
                </a:cubicBezTo>
                <a:cubicBezTo>
                  <a:pt x="629" y="128"/>
                  <a:pt x="586" y="117"/>
                  <a:pt x="542" y="110"/>
                </a:cubicBezTo>
                <a:cubicBezTo>
                  <a:pt x="518" y="106"/>
                  <a:pt x="493" y="104"/>
                  <a:pt x="469" y="101"/>
                </a:cubicBezTo>
                <a:cubicBezTo>
                  <a:pt x="463" y="100"/>
                  <a:pt x="460" y="101"/>
                  <a:pt x="455" y="107"/>
                </a:cubicBezTo>
                <a:cubicBezTo>
                  <a:pt x="452" y="111"/>
                  <a:pt x="444" y="115"/>
                  <a:pt x="438" y="115"/>
                </a:cubicBezTo>
                <a:cubicBezTo>
                  <a:pt x="409" y="116"/>
                  <a:pt x="381" y="116"/>
                  <a:pt x="352" y="116"/>
                </a:cubicBezTo>
                <a:cubicBezTo>
                  <a:pt x="344" y="116"/>
                  <a:pt x="338" y="113"/>
                  <a:pt x="333" y="107"/>
                </a:cubicBezTo>
                <a:cubicBezTo>
                  <a:pt x="331" y="105"/>
                  <a:pt x="328" y="103"/>
                  <a:pt x="325" y="103"/>
                </a:cubicBezTo>
                <a:cubicBezTo>
                  <a:pt x="266" y="109"/>
                  <a:pt x="208" y="119"/>
                  <a:pt x="153" y="144"/>
                </a:cubicBezTo>
                <a:cubicBezTo>
                  <a:pt x="137" y="152"/>
                  <a:pt x="122" y="162"/>
                  <a:pt x="109" y="174"/>
                </a:cubicBezTo>
                <a:cubicBezTo>
                  <a:pt x="97" y="184"/>
                  <a:pt x="96" y="192"/>
                  <a:pt x="109" y="203"/>
                </a:cubicBezTo>
                <a:cubicBezTo>
                  <a:pt x="123" y="215"/>
                  <a:pt x="140" y="224"/>
                  <a:pt x="157" y="234"/>
                </a:cubicBezTo>
                <a:cubicBezTo>
                  <a:pt x="168" y="240"/>
                  <a:pt x="168" y="240"/>
                  <a:pt x="166" y="253"/>
                </a:cubicBezTo>
                <a:cubicBezTo>
                  <a:pt x="166" y="255"/>
                  <a:pt x="165" y="257"/>
                  <a:pt x="165" y="261"/>
                </a:cubicBezTo>
                <a:cubicBezTo>
                  <a:pt x="135" y="248"/>
                  <a:pt x="106" y="236"/>
                  <a:pt x="87" y="210"/>
                </a:cubicBezTo>
                <a:cubicBezTo>
                  <a:pt x="74" y="193"/>
                  <a:pt x="76" y="177"/>
                  <a:pt x="92" y="160"/>
                </a:cubicBezTo>
                <a:cubicBezTo>
                  <a:pt x="107" y="144"/>
                  <a:pt x="125" y="133"/>
                  <a:pt x="145" y="124"/>
                </a:cubicBezTo>
                <a:cubicBezTo>
                  <a:pt x="191" y="103"/>
                  <a:pt x="241" y="92"/>
                  <a:pt x="291" y="85"/>
                </a:cubicBezTo>
                <a:cubicBezTo>
                  <a:pt x="303" y="83"/>
                  <a:pt x="315" y="82"/>
                  <a:pt x="328" y="81"/>
                </a:cubicBezTo>
                <a:cubicBezTo>
                  <a:pt x="328" y="65"/>
                  <a:pt x="328" y="50"/>
                  <a:pt x="328" y="34"/>
                </a:cubicBezTo>
                <a:cubicBezTo>
                  <a:pt x="307" y="37"/>
                  <a:pt x="287" y="39"/>
                  <a:pt x="268" y="42"/>
                </a:cubicBezTo>
                <a:cubicBezTo>
                  <a:pt x="214" y="51"/>
                  <a:pt x="162" y="64"/>
                  <a:pt x="114" y="88"/>
                </a:cubicBezTo>
                <a:cubicBezTo>
                  <a:pt x="93" y="99"/>
                  <a:pt x="73" y="112"/>
                  <a:pt x="57" y="130"/>
                </a:cubicBezTo>
                <a:cubicBezTo>
                  <a:pt x="24" y="165"/>
                  <a:pt x="25" y="212"/>
                  <a:pt x="58" y="247"/>
                </a:cubicBezTo>
                <a:cubicBezTo>
                  <a:pt x="82" y="273"/>
                  <a:pt x="111" y="289"/>
                  <a:pt x="143" y="302"/>
                </a:cubicBezTo>
                <a:cubicBezTo>
                  <a:pt x="161" y="309"/>
                  <a:pt x="161" y="309"/>
                  <a:pt x="161" y="331"/>
                </a:cubicBezTo>
                <a:cubicBezTo>
                  <a:pt x="148" y="326"/>
                  <a:pt x="135" y="322"/>
                  <a:pt x="123" y="316"/>
                </a:cubicBezTo>
                <a:cubicBezTo>
                  <a:pt x="93" y="303"/>
                  <a:pt x="64" y="286"/>
                  <a:pt x="42" y="261"/>
                </a:cubicBezTo>
                <a:cubicBezTo>
                  <a:pt x="0" y="216"/>
                  <a:pt x="1" y="157"/>
                  <a:pt x="45" y="113"/>
                </a:cubicBezTo>
                <a:cubicBezTo>
                  <a:pt x="77" y="81"/>
                  <a:pt x="117" y="62"/>
                  <a:pt x="159" y="48"/>
                </a:cubicBezTo>
                <a:cubicBezTo>
                  <a:pt x="211" y="30"/>
                  <a:pt x="265" y="22"/>
                  <a:pt x="319" y="17"/>
                </a:cubicBezTo>
                <a:cubicBezTo>
                  <a:pt x="325" y="17"/>
                  <a:pt x="329" y="16"/>
                  <a:pt x="333" y="10"/>
                </a:cubicBezTo>
                <a:cubicBezTo>
                  <a:pt x="335" y="5"/>
                  <a:pt x="343" y="1"/>
                  <a:pt x="349" y="1"/>
                </a:cubicBezTo>
                <a:cubicBezTo>
                  <a:pt x="379" y="0"/>
                  <a:pt x="409" y="1"/>
                  <a:pt x="440" y="1"/>
                </a:cubicBezTo>
                <a:cubicBezTo>
                  <a:pt x="448" y="1"/>
                  <a:pt x="454" y="3"/>
                  <a:pt x="458" y="10"/>
                </a:cubicBezTo>
                <a:cubicBezTo>
                  <a:pt x="460" y="13"/>
                  <a:pt x="465" y="14"/>
                  <a:pt x="469" y="15"/>
                </a:cubicBezTo>
                <a:cubicBezTo>
                  <a:pt x="509" y="20"/>
                  <a:pt x="550" y="23"/>
                  <a:pt x="590" y="30"/>
                </a:cubicBezTo>
                <a:cubicBezTo>
                  <a:pt x="641" y="39"/>
                  <a:pt x="690" y="55"/>
                  <a:pt x="734" y="84"/>
                </a:cubicBezTo>
                <a:cubicBezTo>
                  <a:pt x="748" y="93"/>
                  <a:pt x="761" y="104"/>
                  <a:pt x="772" y="116"/>
                </a:cubicBezTo>
                <a:cubicBezTo>
                  <a:pt x="815" y="162"/>
                  <a:pt x="812" y="223"/>
                  <a:pt x="765" y="268"/>
                </a:cubicBezTo>
                <a:cubicBezTo>
                  <a:pt x="733" y="299"/>
                  <a:pt x="693" y="317"/>
                  <a:pt x="651" y="331"/>
                </a:cubicBezTo>
                <a:cubicBezTo>
                  <a:pt x="645" y="333"/>
                  <a:pt x="639" y="335"/>
                  <a:pt x="633" y="337"/>
                </a:cubicBezTo>
                <a:cubicBezTo>
                  <a:pt x="632" y="337"/>
                  <a:pt x="630" y="337"/>
                  <a:pt x="629" y="33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6" name="Freeform 83">
            <a:extLst>
              <a:ext uri="{FF2B5EF4-FFF2-40B4-BE49-F238E27FC236}">
                <a16:creationId xmlns:a16="http://schemas.microsoft.com/office/drawing/2014/main" id="{1BC454C5-2AEA-466D-8E96-77FF9CCFFBC9}"/>
              </a:ext>
            </a:extLst>
          </p:cNvPr>
          <p:cNvSpPr>
            <a:spLocks noEditPoints="1"/>
          </p:cNvSpPr>
          <p:nvPr/>
        </p:nvSpPr>
        <p:spPr bwMode="auto">
          <a:xfrm>
            <a:off x="7148513" y="2008188"/>
            <a:ext cx="303212" cy="868363"/>
          </a:xfrm>
          <a:custGeom>
            <a:avLst/>
            <a:gdLst>
              <a:gd name="T0" fmla="*/ 151 w 151"/>
              <a:gd name="T1" fmla="*/ 342 h 431"/>
              <a:gd name="T2" fmla="*/ 147 w 151"/>
              <a:gd name="T3" fmla="*/ 349 h 431"/>
              <a:gd name="T4" fmla="*/ 86 w 151"/>
              <a:gd name="T5" fmla="*/ 423 h 431"/>
              <a:gd name="T6" fmla="*/ 66 w 151"/>
              <a:gd name="T7" fmla="*/ 423 h 431"/>
              <a:gd name="T8" fmla="*/ 5 w 151"/>
              <a:gd name="T9" fmla="*/ 349 h 431"/>
              <a:gd name="T10" fmla="*/ 1 w 151"/>
              <a:gd name="T11" fmla="*/ 337 h 431"/>
              <a:gd name="T12" fmla="*/ 14 w 151"/>
              <a:gd name="T13" fmla="*/ 155 h 431"/>
              <a:gd name="T14" fmla="*/ 23 w 151"/>
              <a:gd name="T15" fmla="*/ 19 h 431"/>
              <a:gd name="T16" fmla="*/ 43 w 151"/>
              <a:gd name="T17" fmla="*/ 0 h 431"/>
              <a:gd name="T18" fmla="*/ 113 w 151"/>
              <a:gd name="T19" fmla="*/ 0 h 431"/>
              <a:gd name="T20" fmla="*/ 128 w 151"/>
              <a:gd name="T21" fmla="*/ 14 h 431"/>
              <a:gd name="T22" fmla="*/ 134 w 151"/>
              <a:gd name="T23" fmla="*/ 94 h 431"/>
              <a:gd name="T24" fmla="*/ 146 w 151"/>
              <a:gd name="T25" fmla="*/ 260 h 431"/>
              <a:gd name="T26" fmla="*/ 151 w 151"/>
              <a:gd name="T27" fmla="*/ 342 h 431"/>
              <a:gd name="T28" fmla="*/ 123 w 151"/>
              <a:gd name="T29" fmla="*/ 225 h 431"/>
              <a:gd name="T30" fmla="*/ 116 w 151"/>
              <a:gd name="T31" fmla="*/ 231 h 431"/>
              <a:gd name="T32" fmla="*/ 29 w 151"/>
              <a:gd name="T33" fmla="*/ 306 h 431"/>
              <a:gd name="T34" fmla="*/ 21 w 151"/>
              <a:gd name="T35" fmla="*/ 331 h 431"/>
              <a:gd name="T36" fmla="*/ 27 w 151"/>
              <a:gd name="T37" fmla="*/ 326 h 431"/>
              <a:gd name="T38" fmla="*/ 117 w 151"/>
              <a:gd name="T39" fmla="*/ 248 h 431"/>
              <a:gd name="T40" fmla="*/ 123 w 151"/>
              <a:gd name="T41" fmla="*/ 225 h 431"/>
              <a:gd name="T42" fmla="*/ 119 w 151"/>
              <a:gd name="T43" fmla="*/ 165 h 431"/>
              <a:gd name="T44" fmla="*/ 113 w 151"/>
              <a:gd name="T45" fmla="*/ 170 h 431"/>
              <a:gd name="T46" fmla="*/ 34 w 151"/>
              <a:gd name="T47" fmla="*/ 239 h 431"/>
              <a:gd name="T48" fmla="*/ 25 w 151"/>
              <a:gd name="T49" fmla="*/ 265 h 431"/>
              <a:gd name="T50" fmla="*/ 34 w 151"/>
              <a:gd name="T51" fmla="*/ 258 h 431"/>
              <a:gd name="T52" fmla="*/ 111 w 151"/>
              <a:gd name="T53" fmla="*/ 189 h 431"/>
              <a:gd name="T54" fmla="*/ 119 w 151"/>
              <a:gd name="T55" fmla="*/ 165 h 431"/>
              <a:gd name="T56" fmla="*/ 47 w 151"/>
              <a:gd name="T57" fmla="*/ 371 h 431"/>
              <a:gd name="T58" fmla="*/ 121 w 151"/>
              <a:gd name="T59" fmla="*/ 307 h 431"/>
              <a:gd name="T60" fmla="*/ 128 w 151"/>
              <a:gd name="T61" fmla="*/ 284 h 431"/>
              <a:gd name="T62" fmla="*/ 39 w 151"/>
              <a:gd name="T63" fmla="*/ 361 h 431"/>
              <a:gd name="T64" fmla="*/ 47 w 151"/>
              <a:gd name="T65" fmla="*/ 371 h 431"/>
              <a:gd name="T66" fmla="*/ 31 w 151"/>
              <a:gd name="T67" fmla="*/ 197 h 431"/>
              <a:gd name="T68" fmla="*/ 39 w 151"/>
              <a:gd name="T69" fmla="*/ 190 h 431"/>
              <a:gd name="T70" fmla="*/ 109 w 151"/>
              <a:gd name="T71" fmla="*/ 129 h 431"/>
              <a:gd name="T72" fmla="*/ 115 w 151"/>
              <a:gd name="T73" fmla="*/ 106 h 431"/>
              <a:gd name="T74" fmla="*/ 108 w 151"/>
              <a:gd name="T75" fmla="*/ 112 h 431"/>
              <a:gd name="T76" fmla="*/ 40 w 151"/>
              <a:gd name="T77" fmla="*/ 171 h 431"/>
              <a:gd name="T78" fmla="*/ 31 w 151"/>
              <a:gd name="T79" fmla="*/ 197 h 431"/>
              <a:gd name="T80" fmla="*/ 36 w 151"/>
              <a:gd name="T81" fmla="*/ 130 h 431"/>
              <a:gd name="T82" fmla="*/ 105 w 151"/>
              <a:gd name="T83" fmla="*/ 70 h 431"/>
              <a:gd name="T84" fmla="*/ 110 w 151"/>
              <a:gd name="T85" fmla="*/ 48 h 431"/>
              <a:gd name="T86" fmla="*/ 103 w 151"/>
              <a:gd name="T87" fmla="*/ 54 h 431"/>
              <a:gd name="T88" fmla="*/ 47 w 151"/>
              <a:gd name="T89" fmla="*/ 103 h 431"/>
              <a:gd name="T90" fmla="*/ 36 w 151"/>
              <a:gd name="T91" fmla="*/ 130 h 431"/>
              <a:gd name="T92" fmla="*/ 40 w 151"/>
              <a:gd name="T93" fmla="*/ 62 h 431"/>
              <a:gd name="T94" fmla="*/ 84 w 151"/>
              <a:gd name="T95" fmla="*/ 23 h 431"/>
              <a:gd name="T96" fmla="*/ 40 w 151"/>
              <a:gd name="T97" fmla="*/ 62 h 431"/>
              <a:gd name="T98" fmla="*/ 76 w 151"/>
              <a:gd name="T99" fmla="*/ 406 h 431"/>
              <a:gd name="T100" fmla="*/ 118 w 151"/>
              <a:gd name="T101" fmla="*/ 355 h 431"/>
              <a:gd name="T102" fmla="*/ 117 w 151"/>
              <a:gd name="T103" fmla="*/ 354 h 431"/>
              <a:gd name="T104" fmla="*/ 69 w 151"/>
              <a:gd name="T105" fmla="*/ 398 h 431"/>
              <a:gd name="T106" fmla="*/ 76 w 151"/>
              <a:gd name="T107" fmla="*/ 40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431">
                <a:moveTo>
                  <a:pt x="151" y="342"/>
                </a:moveTo>
                <a:cubicBezTo>
                  <a:pt x="151" y="343"/>
                  <a:pt x="150" y="346"/>
                  <a:pt x="147" y="349"/>
                </a:cubicBezTo>
                <a:cubicBezTo>
                  <a:pt x="127" y="374"/>
                  <a:pt x="106" y="398"/>
                  <a:pt x="86" y="423"/>
                </a:cubicBezTo>
                <a:cubicBezTo>
                  <a:pt x="79" y="431"/>
                  <a:pt x="73" y="431"/>
                  <a:pt x="66" y="423"/>
                </a:cubicBezTo>
                <a:cubicBezTo>
                  <a:pt x="46" y="399"/>
                  <a:pt x="25" y="374"/>
                  <a:pt x="5" y="349"/>
                </a:cubicBezTo>
                <a:cubicBezTo>
                  <a:pt x="2" y="346"/>
                  <a:pt x="0" y="341"/>
                  <a:pt x="1" y="337"/>
                </a:cubicBezTo>
                <a:cubicBezTo>
                  <a:pt x="5" y="276"/>
                  <a:pt x="10" y="216"/>
                  <a:pt x="14" y="155"/>
                </a:cubicBezTo>
                <a:cubicBezTo>
                  <a:pt x="17" y="110"/>
                  <a:pt x="20" y="64"/>
                  <a:pt x="23" y="19"/>
                </a:cubicBezTo>
                <a:cubicBezTo>
                  <a:pt x="24" y="3"/>
                  <a:pt x="27" y="0"/>
                  <a:pt x="43" y="0"/>
                </a:cubicBezTo>
                <a:cubicBezTo>
                  <a:pt x="66" y="0"/>
                  <a:pt x="89" y="0"/>
                  <a:pt x="113" y="0"/>
                </a:cubicBezTo>
                <a:cubicBezTo>
                  <a:pt x="124" y="0"/>
                  <a:pt x="127" y="3"/>
                  <a:pt x="128" y="14"/>
                </a:cubicBezTo>
                <a:cubicBezTo>
                  <a:pt x="130" y="41"/>
                  <a:pt x="132" y="68"/>
                  <a:pt x="134" y="94"/>
                </a:cubicBezTo>
                <a:cubicBezTo>
                  <a:pt x="138" y="149"/>
                  <a:pt x="142" y="205"/>
                  <a:pt x="146" y="260"/>
                </a:cubicBezTo>
                <a:cubicBezTo>
                  <a:pt x="148" y="286"/>
                  <a:pt x="149" y="312"/>
                  <a:pt x="151" y="342"/>
                </a:cubicBezTo>
                <a:close/>
                <a:moveTo>
                  <a:pt x="123" y="225"/>
                </a:moveTo>
                <a:cubicBezTo>
                  <a:pt x="120" y="227"/>
                  <a:pt x="118" y="229"/>
                  <a:pt x="116" y="231"/>
                </a:cubicBezTo>
                <a:cubicBezTo>
                  <a:pt x="87" y="256"/>
                  <a:pt x="59" y="281"/>
                  <a:pt x="29" y="306"/>
                </a:cubicBezTo>
                <a:cubicBezTo>
                  <a:pt x="21" y="313"/>
                  <a:pt x="21" y="320"/>
                  <a:pt x="21" y="331"/>
                </a:cubicBezTo>
                <a:cubicBezTo>
                  <a:pt x="24" y="329"/>
                  <a:pt x="25" y="328"/>
                  <a:pt x="27" y="326"/>
                </a:cubicBezTo>
                <a:cubicBezTo>
                  <a:pt x="57" y="300"/>
                  <a:pt x="87" y="273"/>
                  <a:pt x="117" y="248"/>
                </a:cubicBezTo>
                <a:cubicBezTo>
                  <a:pt x="125" y="241"/>
                  <a:pt x="126" y="235"/>
                  <a:pt x="123" y="225"/>
                </a:cubicBezTo>
                <a:close/>
                <a:moveTo>
                  <a:pt x="119" y="165"/>
                </a:moveTo>
                <a:cubicBezTo>
                  <a:pt x="116" y="167"/>
                  <a:pt x="114" y="168"/>
                  <a:pt x="113" y="170"/>
                </a:cubicBezTo>
                <a:cubicBezTo>
                  <a:pt x="86" y="193"/>
                  <a:pt x="61" y="216"/>
                  <a:pt x="34" y="239"/>
                </a:cubicBezTo>
                <a:cubicBezTo>
                  <a:pt x="26" y="246"/>
                  <a:pt x="25" y="254"/>
                  <a:pt x="25" y="265"/>
                </a:cubicBezTo>
                <a:cubicBezTo>
                  <a:pt x="29" y="262"/>
                  <a:pt x="31" y="260"/>
                  <a:pt x="34" y="258"/>
                </a:cubicBezTo>
                <a:cubicBezTo>
                  <a:pt x="59" y="235"/>
                  <a:pt x="85" y="211"/>
                  <a:pt x="111" y="189"/>
                </a:cubicBezTo>
                <a:cubicBezTo>
                  <a:pt x="119" y="182"/>
                  <a:pt x="123" y="176"/>
                  <a:pt x="119" y="165"/>
                </a:cubicBezTo>
                <a:close/>
                <a:moveTo>
                  <a:pt x="47" y="371"/>
                </a:moveTo>
                <a:cubicBezTo>
                  <a:pt x="72" y="349"/>
                  <a:pt x="96" y="328"/>
                  <a:pt x="121" y="307"/>
                </a:cubicBezTo>
                <a:cubicBezTo>
                  <a:pt x="129" y="301"/>
                  <a:pt x="130" y="294"/>
                  <a:pt x="128" y="284"/>
                </a:cubicBezTo>
                <a:cubicBezTo>
                  <a:pt x="98" y="310"/>
                  <a:pt x="68" y="335"/>
                  <a:pt x="39" y="361"/>
                </a:cubicBezTo>
                <a:cubicBezTo>
                  <a:pt x="42" y="365"/>
                  <a:pt x="44" y="368"/>
                  <a:pt x="47" y="371"/>
                </a:cubicBezTo>
                <a:close/>
                <a:moveTo>
                  <a:pt x="31" y="197"/>
                </a:moveTo>
                <a:cubicBezTo>
                  <a:pt x="34" y="194"/>
                  <a:pt x="37" y="192"/>
                  <a:pt x="39" y="190"/>
                </a:cubicBezTo>
                <a:cubicBezTo>
                  <a:pt x="62" y="170"/>
                  <a:pt x="85" y="149"/>
                  <a:pt x="109" y="129"/>
                </a:cubicBezTo>
                <a:cubicBezTo>
                  <a:pt x="117" y="123"/>
                  <a:pt x="117" y="116"/>
                  <a:pt x="115" y="106"/>
                </a:cubicBezTo>
                <a:cubicBezTo>
                  <a:pt x="112" y="109"/>
                  <a:pt x="110" y="110"/>
                  <a:pt x="108" y="112"/>
                </a:cubicBezTo>
                <a:cubicBezTo>
                  <a:pt x="86" y="131"/>
                  <a:pt x="63" y="152"/>
                  <a:pt x="40" y="171"/>
                </a:cubicBezTo>
                <a:cubicBezTo>
                  <a:pt x="32" y="178"/>
                  <a:pt x="29" y="185"/>
                  <a:pt x="31" y="197"/>
                </a:cubicBezTo>
                <a:close/>
                <a:moveTo>
                  <a:pt x="36" y="130"/>
                </a:moveTo>
                <a:cubicBezTo>
                  <a:pt x="59" y="110"/>
                  <a:pt x="82" y="89"/>
                  <a:pt x="105" y="70"/>
                </a:cubicBezTo>
                <a:cubicBezTo>
                  <a:pt x="113" y="64"/>
                  <a:pt x="113" y="57"/>
                  <a:pt x="110" y="48"/>
                </a:cubicBezTo>
                <a:cubicBezTo>
                  <a:pt x="107" y="50"/>
                  <a:pt x="105" y="52"/>
                  <a:pt x="103" y="54"/>
                </a:cubicBezTo>
                <a:cubicBezTo>
                  <a:pt x="84" y="70"/>
                  <a:pt x="66" y="87"/>
                  <a:pt x="47" y="103"/>
                </a:cubicBezTo>
                <a:cubicBezTo>
                  <a:pt x="38" y="110"/>
                  <a:pt x="33" y="118"/>
                  <a:pt x="36" y="130"/>
                </a:cubicBezTo>
                <a:close/>
                <a:moveTo>
                  <a:pt x="40" y="62"/>
                </a:moveTo>
                <a:cubicBezTo>
                  <a:pt x="55" y="49"/>
                  <a:pt x="69" y="36"/>
                  <a:pt x="84" y="23"/>
                </a:cubicBezTo>
                <a:cubicBezTo>
                  <a:pt x="60" y="19"/>
                  <a:pt x="39" y="38"/>
                  <a:pt x="40" y="62"/>
                </a:cubicBezTo>
                <a:close/>
                <a:moveTo>
                  <a:pt x="76" y="406"/>
                </a:moveTo>
                <a:cubicBezTo>
                  <a:pt x="91" y="388"/>
                  <a:pt x="104" y="372"/>
                  <a:pt x="118" y="355"/>
                </a:cubicBezTo>
                <a:cubicBezTo>
                  <a:pt x="118" y="354"/>
                  <a:pt x="117" y="354"/>
                  <a:pt x="117" y="354"/>
                </a:cubicBezTo>
                <a:cubicBezTo>
                  <a:pt x="101" y="368"/>
                  <a:pt x="85" y="383"/>
                  <a:pt x="69" y="398"/>
                </a:cubicBezTo>
                <a:cubicBezTo>
                  <a:pt x="71" y="400"/>
                  <a:pt x="73" y="403"/>
                  <a:pt x="76" y="40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7" name="Freeform 84">
            <a:extLst>
              <a:ext uri="{FF2B5EF4-FFF2-40B4-BE49-F238E27FC236}">
                <a16:creationId xmlns:a16="http://schemas.microsoft.com/office/drawing/2014/main" id="{07417712-BEAA-4665-9E55-7C8B9278539B}"/>
              </a:ext>
            </a:extLst>
          </p:cNvPr>
          <p:cNvSpPr>
            <a:spLocks/>
          </p:cNvSpPr>
          <p:nvPr/>
        </p:nvSpPr>
        <p:spPr bwMode="auto">
          <a:xfrm>
            <a:off x="10788650" y="3940175"/>
            <a:ext cx="1044575" cy="268288"/>
          </a:xfrm>
          <a:custGeom>
            <a:avLst/>
            <a:gdLst>
              <a:gd name="T0" fmla="*/ 260 w 518"/>
              <a:gd name="T1" fmla="*/ 54 h 133"/>
              <a:gd name="T2" fmla="*/ 296 w 518"/>
              <a:gd name="T3" fmla="*/ 13 h 133"/>
              <a:gd name="T4" fmla="*/ 337 w 518"/>
              <a:gd name="T5" fmla="*/ 12 h 133"/>
              <a:gd name="T6" fmla="*/ 391 w 518"/>
              <a:gd name="T7" fmla="*/ 32 h 133"/>
              <a:gd name="T8" fmla="*/ 513 w 518"/>
              <a:gd name="T9" fmla="*/ 13 h 133"/>
              <a:gd name="T10" fmla="*/ 518 w 518"/>
              <a:gd name="T11" fmla="*/ 11 h 133"/>
              <a:gd name="T12" fmla="*/ 511 w 518"/>
              <a:gd name="T13" fmla="*/ 24 h 133"/>
              <a:gd name="T14" fmla="*/ 346 w 518"/>
              <a:gd name="T15" fmla="*/ 131 h 133"/>
              <a:gd name="T16" fmla="*/ 308 w 518"/>
              <a:gd name="T17" fmla="*/ 131 h 133"/>
              <a:gd name="T18" fmla="*/ 264 w 518"/>
              <a:gd name="T19" fmla="*/ 96 h 133"/>
              <a:gd name="T20" fmla="*/ 260 w 518"/>
              <a:gd name="T21" fmla="*/ 86 h 133"/>
              <a:gd name="T22" fmla="*/ 256 w 518"/>
              <a:gd name="T23" fmla="*/ 95 h 133"/>
              <a:gd name="T24" fmla="*/ 200 w 518"/>
              <a:gd name="T25" fmla="*/ 132 h 133"/>
              <a:gd name="T26" fmla="*/ 0 w 518"/>
              <a:gd name="T27" fmla="*/ 9 h 133"/>
              <a:gd name="T28" fmla="*/ 6 w 518"/>
              <a:gd name="T29" fmla="*/ 12 h 133"/>
              <a:gd name="T30" fmla="*/ 140 w 518"/>
              <a:gd name="T31" fmla="*/ 29 h 133"/>
              <a:gd name="T32" fmla="*/ 176 w 518"/>
              <a:gd name="T33" fmla="*/ 14 h 133"/>
              <a:gd name="T34" fmla="*/ 258 w 518"/>
              <a:gd name="T35" fmla="*/ 50 h 133"/>
              <a:gd name="T36" fmla="*/ 260 w 518"/>
              <a:gd name="T37" fmla="*/ 5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8" h="133">
                <a:moveTo>
                  <a:pt x="260" y="54"/>
                </a:moveTo>
                <a:cubicBezTo>
                  <a:pt x="267" y="34"/>
                  <a:pt x="278" y="21"/>
                  <a:pt x="296" y="13"/>
                </a:cubicBezTo>
                <a:cubicBezTo>
                  <a:pt x="310" y="7"/>
                  <a:pt x="323" y="6"/>
                  <a:pt x="337" y="12"/>
                </a:cubicBezTo>
                <a:cubicBezTo>
                  <a:pt x="355" y="19"/>
                  <a:pt x="373" y="26"/>
                  <a:pt x="391" y="32"/>
                </a:cubicBezTo>
                <a:cubicBezTo>
                  <a:pt x="435" y="47"/>
                  <a:pt x="475" y="40"/>
                  <a:pt x="513" y="13"/>
                </a:cubicBezTo>
                <a:cubicBezTo>
                  <a:pt x="514" y="12"/>
                  <a:pt x="515" y="11"/>
                  <a:pt x="518" y="11"/>
                </a:cubicBezTo>
                <a:cubicBezTo>
                  <a:pt x="516" y="15"/>
                  <a:pt x="513" y="20"/>
                  <a:pt x="511" y="24"/>
                </a:cubicBezTo>
                <a:cubicBezTo>
                  <a:pt x="473" y="85"/>
                  <a:pt x="419" y="123"/>
                  <a:pt x="346" y="131"/>
                </a:cubicBezTo>
                <a:cubicBezTo>
                  <a:pt x="334" y="132"/>
                  <a:pt x="321" y="133"/>
                  <a:pt x="308" y="131"/>
                </a:cubicBezTo>
                <a:cubicBezTo>
                  <a:pt x="288" y="127"/>
                  <a:pt x="273" y="115"/>
                  <a:pt x="264" y="96"/>
                </a:cubicBezTo>
                <a:cubicBezTo>
                  <a:pt x="263" y="93"/>
                  <a:pt x="262" y="90"/>
                  <a:pt x="260" y="86"/>
                </a:cubicBezTo>
                <a:cubicBezTo>
                  <a:pt x="258" y="90"/>
                  <a:pt x="258" y="92"/>
                  <a:pt x="256" y="95"/>
                </a:cubicBezTo>
                <a:cubicBezTo>
                  <a:pt x="245" y="119"/>
                  <a:pt x="226" y="132"/>
                  <a:pt x="200" y="132"/>
                </a:cubicBezTo>
                <a:cubicBezTo>
                  <a:pt x="109" y="132"/>
                  <a:pt x="46" y="88"/>
                  <a:pt x="0" y="9"/>
                </a:cubicBezTo>
                <a:cubicBezTo>
                  <a:pt x="4" y="11"/>
                  <a:pt x="5" y="11"/>
                  <a:pt x="6" y="12"/>
                </a:cubicBezTo>
                <a:cubicBezTo>
                  <a:pt x="48" y="43"/>
                  <a:pt x="93" y="47"/>
                  <a:pt x="140" y="29"/>
                </a:cubicBezTo>
                <a:cubicBezTo>
                  <a:pt x="152" y="24"/>
                  <a:pt x="164" y="19"/>
                  <a:pt x="176" y="14"/>
                </a:cubicBezTo>
                <a:cubicBezTo>
                  <a:pt x="212" y="0"/>
                  <a:pt x="244" y="14"/>
                  <a:pt x="258" y="50"/>
                </a:cubicBezTo>
                <a:cubicBezTo>
                  <a:pt x="258" y="51"/>
                  <a:pt x="259" y="52"/>
                  <a:pt x="260" y="5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8" name="Freeform 85">
            <a:extLst>
              <a:ext uri="{FF2B5EF4-FFF2-40B4-BE49-F238E27FC236}">
                <a16:creationId xmlns:a16="http://schemas.microsoft.com/office/drawing/2014/main" id="{1E3B4648-BE39-4C2F-87DA-A49FBE8FC572}"/>
              </a:ext>
            </a:extLst>
          </p:cNvPr>
          <p:cNvSpPr>
            <a:spLocks/>
          </p:cNvSpPr>
          <p:nvPr/>
        </p:nvSpPr>
        <p:spPr bwMode="auto">
          <a:xfrm>
            <a:off x="11025188" y="4283075"/>
            <a:ext cx="576262" cy="342900"/>
          </a:xfrm>
          <a:custGeom>
            <a:avLst/>
            <a:gdLst>
              <a:gd name="T0" fmla="*/ 286 w 286"/>
              <a:gd name="T1" fmla="*/ 87 h 170"/>
              <a:gd name="T2" fmla="*/ 274 w 286"/>
              <a:gd name="T3" fmla="*/ 149 h 170"/>
              <a:gd name="T4" fmla="*/ 268 w 286"/>
              <a:gd name="T5" fmla="*/ 161 h 170"/>
              <a:gd name="T6" fmla="*/ 251 w 286"/>
              <a:gd name="T7" fmla="*/ 166 h 170"/>
              <a:gd name="T8" fmla="*/ 173 w 286"/>
              <a:gd name="T9" fmla="*/ 129 h 170"/>
              <a:gd name="T10" fmla="*/ 161 w 286"/>
              <a:gd name="T11" fmla="*/ 131 h 170"/>
              <a:gd name="T12" fmla="*/ 122 w 286"/>
              <a:gd name="T13" fmla="*/ 131 h 170"/>
              <a:gd name="T14" fmla="*/ 111 w 286"/>
              <a:gd name="T15" fmla="*/ 130 h 170"/>
              <a:gd name="T16" fmla="*/ 35 w 286"/>
              <a:gd name="T17" fmla="*/ 166 h 170"/>
              <a:gd name="T18" fmla="*/ 17 w 286"/>
              <a:gd name="T19" fmla="*/ 160 h 170"/>
              <a:gd name="T20" fmla="*/ 4 w 286"/>
              <a:gd name="T21" fmla="*/ 116 h 170"/>
              <a:gd name="T22" fmla="*/ 9 w 286"/>
              <a:gd name="T23" fmla="*/ 29 h 170"/>
              <a:gd name="T24" fmla="*/ 18 w 286"/>
              <a:gd name="T25" fmla="*/ 8 h 170"/>
              <a:gd name="T26" fmla="*/ 35 w 286"/>
              <a:gd name="T27" fmla="*/ 4 h 170"/>
              <a:gd name="T28" fmla="*/ 111 w 286"/>
              <a:gd name="T29" fmla="*/ 40 h 170"/>
              <a:gd name="T30" fmla="*/ 122 w 286"/>
              <a:gd name="T31" fmla="*/ 39 h 170"/>
              <a:gd name="T32" fmla="*/ 162 w 286"/>
              <a:gd name="T33" fmla="*/ 40 h 170"/>
              <a:gd name="T34" fmla="*/ 174 w 286"/>
              <a:gd name="T35" fmla="*/ 42 h 170"/>
              <a:gd name="T36" fmla="*/ 250 w 286"/>
              <a:gd name="T37" fmla="*/ 7 h 170"/>
              <a:gd name="T38" fmla="*/ 269 w 286"/>
              <a:gd name="T39" fmla="*/ 13 h 170"/>
              <a:gd name="T40" fmla="*/ 282 w 286"/>
              <a:gd name="T41" fmla="*/ 56 h 170"/>
              <a:gd name="T42" fmla="*/ 284 w 286"/>
              <a:gd name="T43" fmla="*/ 87 h 170"/>
              <a:gd name="T44" fmla="*/ 286 w 286"/>
              <a:gd name="T45" fmla="*/ 8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6" h="170">
                <a:moveTo>
                  <a:pt x="286" y="87"/>
                </a:moveTo>
                <a:cubicBezTo>
                  <a:pt x="282" y="108"/>
                  <a:pt x="278" y="128"/>
                  <a:pt x="274" y="149"/>
                </a:cubicBezTo>
                <a:cubicBezTo>
                  <a:pt x="273" y="153"/>
                  <a:pt x="271" y="157"/>
                  <a:pt x="268" y="161"/>
                </a:cubicBezTo>
                <a:cubicBezTo>
                  <a:pt x="264" y="168"/>
                  <a:pt x="260" y="170"/>
                  <a:pt x="251" y="166"/>
                </a:cubicBezTo>
                <a:cubicBezTo>
                  <a:pt x="226" y="153"/>
                  <a:pt x="199" y="141"/>
                  <a:pt x="173" y="129"/>
                </a:cubicBezTo>
                <a:cubicBezTo>
                  <a:pt x="168" y="126"/>
                  <a:pt x="165" y="127"/>
                  <a:pt x="161" y="131"/>
                </a:cubicBezTo>
                <a:cubicBezTo>
                  <a:pt x="150" y="141"/>
                  <a:pt x="134" y="142"/>
                  <a:pt x="122" y="131"/>
                </a:cubicBezTo>
                <a:cubicBezTo>
                  <a:pt x="118" y="127"/>
                  <a:pt x="115" y="128"/>
                  <a:pt x="111" y="130"/>
                </a:cubicBezTo>
                <a:cubicBezTo>
                  <a:pt x="86" y="142"/>
                  <a:pt x="60" y="154"/>
                  <a:pt x="35" y="166"/>
                </a:cubicBezTo>
                <a:cubicBezTo>
                  <a:pt x="26" y="170"/>
                  <a:pt x="21" y="169"/>
                  <a:pt x="17" y="160"/>
                </a:cubicBezTo>
                <a:cubicBezTo>
                  <a:pt x="12" y="146"/>
                  <a:pt x="7" y="131"/>
                  <a:pt x="4" y="116"/>
                </a:cubicBezTo>
                <a:cubicBezTo>
                  <a:pt x="0" y="87"/>
                  <a:pt x="1" y="58"/>
                  <a:pt x="9" y="29"/>
                </a:cubicBezTo>
                <a:cubicBezTo>
                  <a:pt x="11" y="22"/>
                  <a:pt x="15" y="15"/>
                  <a:pt x="18" y="8"/>
                </a:cubicBezTo>
                <a:cubicBezTo>
                  <a:pt x="22" y="1"/>
                  <a:pt x="27" y="0"/>
                  <a:pt x="35" y="4"/>
                </a:cubicBezTo>
                <a:cubicBezTo>
                  <a:pt x="60" y="16"/>
                  <a:pt x="86" y="28"/>
                  <a:pt x="111" y="40"/>
                </a:cubicBezTo>
                <a:cubicBezTo>
                  <a:pt x="115" y="42"/>
                  <a:pt x="118" y="42"/>
                  <a:pt x="122" y="39"/>
                </a:cubicBezTo>
                <a:cubicBezTo>
                  <a:pt x="135" y="28"/>
                  <a:pt x="150" y="29"/>
                  <a:pt x="162" y="40"/>
                </a:cubicBezTo>
                <a:cubicBezTo>
                  <a:pt x="166" y="45"/>
                  <a:pt x="169" y="44"/>
                  <a:pt x="174" y="42"/>
                </a:cubicBezTo>
                <a:cubicBezTo>
                  <a:pt x="199" y="30"/>
                  <a:pt x="224" y="18"/>
                  <a:pt x="250" y="7"/>
                </a:cubicBezTo>
                <a:cubicBezTo>
                  <a:pt x="259" y="2"/>
                  <a:pt x="265" y="3"/>
                  <a:pt x="269" y="13"/>
                </a:cubicBezTo>
                <a:cubicBezTo>
                  <a:pt x="275" y="27"/>
                  <a:pt x="279" y="42"/>
                  <a:pt x="282" y="56"/>
                </a:cubicBezTo>
                <a:cubicBezTo>
                  <a:pt x="284" y="66"/>
                  <a:pt x="283" y="77"/>
                  <a:pt x="284" y="87"/>
                </a:cubicBezTo>
                <a:cubicBezTo>
                  <a:pt x="285" y="87"/>
                  <a:pt x="285" y="87"/>
                  <a:pt x="286" y="8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9" name="Freeform 86">
            <a:extLst>
              <a:ext uri="{FF2B5EF4-FFF2-40B4-BE49-F238E27FC236}">
                <a16:creationId xmlns:a16="http://schemas.microsoft.com/office/drawing/2014/main" id="{A040C2A1-085C-4F1A-904F-B9D597E35A72}"/>
              </a:ext>
            </a:extLst>
          </p:cNvPr>
          <p:cNvSpPr>
            <a:spLocks noEditPoints="1"/>
          </p:cNvSpPr>
          <p:nvPr/>
        </p:nvSpPr>
        <p:spPr bwMode="auto">
          <a:xfrm>
            <a:off x="6499226" y="3822700"/>
            <a:ext cx="742950" cy="669925"/>
          </a:xfrm>
          <a:custGeom>
            <a:avLst/>
            <a:gdLst>
              <a:gd name="T0" fmla="*/ 198 w 369"/>
              <a:gd name="T1" fmla="*/ 0 h 333"/>
              <a:gd name="T2" fmla="*/ 361 w 369"/>
              <a:gd name="T3" fmla="*/ 179 h 333"/>
              <a:gd name="T4" fmla="*/ 221 w 369"/>
              <a:gd name="T5" fmla="*/ 326 h 333"/>
              <a:gd name="T6" fmla="*/ 83 w 369"/>
              <a:gd name="T7" fmla="*/ 301 h 333"/>
              <a:gd name="T8" fmla="*/ 19 w 369"/>
              <a:gd name="T9" fmla="*/ 145 h 333"/>
              <a:gd name="T10" fmla="*/ 164 w 369"/>
              <a:gd name="T11" fmla="*/ 5 h 333"/>
              <a:gd name="T12" fmla="*/ 198 w 369"/>
              <a:gd name="T13" fmla="*/ 0 h 333"/>
              <a:gd name="T14" fmla="*/ 205 w 369"/>
              <a:gd name="T15" fmla="*/ 28 h 333"/>
              <a:gd name="T16" fmla="*/ 71 w 369"/>
              <a:gd name="T17" fmla="*/ 161 h 333"/>
              <a:gd name="T18" fmla="*/ 206 w 369"/>
              <a:gd name="T19" fmla="*/ 296 h 333"/>
              <a:gd name="T20" fmla="*/ 340 w 369"/>
              <a:gd name="T21" fmla="*/ 162 h 333"/>
              <a:gd name="T22" fmla="*/ 205 w 369"/>
              <a:gd name="T23" fmla="*/ 2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9" h="333">
                <a:moveTo>
                  <a:pt x="198" y="0"/>
                </a:moveTo>
                <a:cubicBezTo>
                  <a:pt x="294" y="1"/>
                  <a:pt x="369" y="83"/>
                  <a:pt x="361" y="179"/>
                </a:cubicBezTo>
                <a:cubicBezTo>
                  <a:pt x="355" y="254"/>
                  <a:pt x="296" y="316"/>
                  <a:pt x="221" y="326"/>
                </a:cubicBezTo>
                <a:cubicBezTo>
                  <a:pt x="172" y="333"/>
                  <a:pt x="126" y="326"/>
                  <a:pt x="83" y="301"/>
                </a:cubicBezTo>
                <a:cubicBezTo>
                  <a:pt x="26" y="267"/>
                  <a:pt x="0" y="208"/>
                  <a:pt x="19" y="145"/>
                </a:cubicBezTo>
                <a:cubicBezTo>
                  <a:pt x="41" y="72"/>
                  <a:pt x="89" y="24"/>
                  <a:pt x="164" y="5"/>
                </a:cubicBezTo>
                <a:cubicBezTo>
                  <a:pt x="175" y="2"/>
                  <a:pt x="187" y="1"/>
                  <a:pt x="198" y="0"/>
                </a:cubicBezTo>
                <a:close/>
                <a:moveTo>
                  <a:pt x="205" y="28"/>
                </a:moveTo>
                <a:cubicBezTo>
                  <a:pt x="131" y="28"/>
                  <a:pt x="71" y="87"/>
                  <a:pt x="71" y="161"/>
                </a:cubicBezTo>
                <a:cubicBezTo>
                  <a:pt x="72" y="238"/>
                  <a:pt x="131" y="295"/>
                  <a:pt x="206" y="296"/>
                </a:cubicBezTo>
                <a:cubicBezTo>
                  <a:pt x="279" y="296"/>
                  <a:pt x="340" y="235"/>
                  <a:pt x="340" y="162"/>
                </a:cubicBezTo>
                <a:cubicBezTo>
                  <a:pt x="340" y="88"/>
                  <a:pt x="279" y="28"/>
                  <a:pt x="205" y="2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0" name="Freeform 87">
            <a:extLst>
              <a:ext uri="{FF2B5EF4-FFF2-40B4-BE49-F238E27FC236}">
                <a16:creationId xmlns:a16="http://schemas.microsoft.com/office/drawing/2014/main" id="{08DE3CE2-200F-4CC0-A140-D7CADA0A58A8}"/>
              </a:ext>
            </a:extLst>
          </p:cNvPr>
          <p:cNvSpPr>
            <a:spLocks/>
          </p:cNvSpPr>
          <p:nvPr/>
        </p:nvSpPr>
        <p:spPr bwMode="auto">
          <a:xfrm>
            <a:off x="11376025" y="2033588"/>
            <a:ext cx="323850" cy="481013"/>
          </a:xfrm>
          <a:custGeom>
            <a:avLst/>
            <a:gdLst>
              <a:gd name="T0" fmla="*/ 2 w 161"/>
              <a:gd name="T1" fmla="*/ 182 h 238"/>
              <a:gd name="T2" fmla="*/ 23 w 161"/>
              <a:gd name="T3" fmla="*/ 158 h 238"/>
              <a:gd name="T4" fmla="*/ 25 w 161"/>
              <a:gd name="T5" fmla="*/ 83 h 238"/>
              <a:gd name="T6" fmla="*/ 0 w 161"/>
              <a:gd name="T7" fmla="*/ 58 h 238"/>
              <a:gd name="T8" fmla="*/ 87 w 161"/>
              <a:gd name="T9" fmla="*/ 17 h 238"/>
              <a:gd name="T10" fmla="*/ 114 w 161"/>
              <a:gd name="T11" fmla="*/ 4 h 238"/>
              <a:gd name="T12" fmla="*/ 135 w 161"/>
              <a:gd name="T13" fmla="*/ 10 h 238"/>
              <a:gd name="T14" fmla="*/ 149 w 161"/>
              <a:gd name="T15" fmla="*/ 47 h 238"/>
              <a:gd name="T16" fmla="*/ 147 w 161"/>
              <a:gd name="T17" fmla="*/ 202 h 238"/>
              <a:gd name="T18" fmla="*/ 134 w 161"/>
              <a:gd name="T19" fmla="*/ 229 h 238"/>
              <a:gd name="T20" fmla="*/ 114 w 161"/>
              <a:gd name="T21" fmla="*/ 234 h 238"/>
              <a:gd name="T22" fmla="*/ 2 w 161"/>
              <a:gd name="T23" fmla="*/ 18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 h="238">
                <a:moveTo>
                  <a:pt x="2" y="182"/>
                </a:moveTo>
                <a:cubicBezTo>
                  <a:pt x="9" y="173"/>
                  <a:pt x="16" y="165"/>
                  <a:pt x="23" y="158"/>
                </a:cubicBezTo>
                <a:cubicBezTo>
                  <a:pt x="46" y="137"/>
                  <a:pt x="47" y="105"/>
                  <a:pt x="25" y="83"/>
                </a:cubicBezTo>
                <a:cubicBezTo>
                  <a:pt x="17" y="75"/>
                  <a:pt x="9" y="67"/>
                  <a:pt x="0" y="58"/>
                </a:cubicBezTo>
                <a:cubicBezTo>
                  <a:pt x="30" y="44"/>
                  <a:pt x="59" y="30"/>
                  <a:pt x="87" y="17"/>
                </a:cubicBezTo>
                <a:cubicBezTo>
                  <a:pt x="96" y="13"/>
                  <a:pt x="105" y="9"/>
                  <a:pt x="114" y="4"/>
                </a:cubicBezTo>
                <a:cubicBezTo>
                  <a:pt x="124" y="0"/>
                  <a:pt x="129" y="0"/>
                  <a:pt x="135" y="10"/>
                </a:cubicBezTo>
                <a:cubicBezTo>
                  <a:pt x="141" y="22"/>
                  <a:pt x="147" y="34"/>
                  <a:pt x="149" y="47"/>
                </a:cubicBezTo>
                <a:cubicBezTo>
                  <a:pt x="161" y="99"/>
                  <a:pt x="161" y="151"/>
                  <a:pt x="147" y="202"/>
                </a:cubicBezTo>
                <a:cubicBezTo>
                  <a:pt x="144" y="211"/>
                  <a:pt x="139" y="221"/>
                  <a:pt x="134" y="229"/>
                </a:cubicBezTo>
                <a:cubicBezTo>
                  <a:pt x="130" y="236"/>
                  <a:pt x="123" y="238"/>
                  <a:pt x="114" y="234"/>
                </a:cubicBezTo>
                <a:cubicBezTo>
                  <a:pt x="77" y="216"/>
                  <a:pt x="39" y="199"/>
                  <a:pt x="2" y="18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1" name="Freeform 88">
            <a:extLst>
              <a:ext uri="{FF2B5EF4-FFF2-40B4-BE49-F238E27FC236}">
                <a16:creationId xmlns:a16="http://schemas.microsoft.com/office/drawing/2014/main" id="{1C607CE2-8349-4EE6-8623-DD1A0E849679}"/>
              </a:ext>
            </a:extLst>
          </p:cNvPr>
          <p:cNvSpPr>
            <a:spLocks/>
          </p:cNvSpPr>
          <p:nvPr/>
        </p:nvSpPr>
        <p:spPr bwMode="auto">
          <a:xfrm>
            <a:off x="10882313" y="2033588"/>
            <a:ext cx="317500" cy="482600"/>
          </a:xfrm>
          <a:custGeom>
            <a:avLst/>
            <a:gdLst>
              <a:gd name="T0" fmla="*/ 156 w 158"/>
              <a:gd name="T1" fmla="*/ 183 h 239"/>
              <a:gd name="T2" fmla="*/ 74 w 158"/>
              <a:gd name="T3" fmla="*/ 221 h 239"/>
              <a:gd name="T4" fmla="*/ 44 w 158"/>
              <a:gd name="T5" fmla="*/ 235 h 239"/>
              <a:gd name="T6" fmla="*/ 25 w 158"/>
              <a:gd name="T7" fmla="*/ 230 h 239"/>
              <a:gd name="T8" fmla="*/ 10 w 158"/>
              <a:gd name="T9" fmla="*/ 191 h 239"/>
              <a:gd name="T10" fmla="*/ 13 w 158"/>
              <a:gd name="T11" fmla="*/ 38 h 239"/>
              <a:gd name="T12" fmla="*/ 27 w 158"/>
              <a:gd name="T13" fmla="*/ 7 h 239"/>
              <a:gd name="T14" fmla="*/ 41 w 158"/>
              <a:gd name="T15" fmla="*/ 3 h 239"/>
              <a:gd name="T16" fmla="*/ 157 w 158"/>
              <a:gd name="T17" fmla="*/ 56 h 239"/>
              <a:gd name="T18" fmla="*/ 132 w 158"/>
              <a:gd name="T19" fmla="*/ 83 h 239"/>
              <a:gd name="T20" fmla="*/ 132 w 158"/>
              <a:gd name="T21" fmla="*/ 157 h 239"/>
              <a:gd name="T22" fmla="*/ 158 w 158"/>
              <a:gd name="T23" fmla="*/ 179 h 239"/>
              <a:gd name="T24" fmla="*/ 156 w 158"/>
              <a:gd name="T25" fmla="*/ 18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39">
                <a:moveTo>
                  <a:pt x="156" y="183"/>
                </a:moveTo>
                <a:cubicBezTo>
                  <a:pt x="129" y="196"/>
                  <a:pt x="102" y="208"/>
                  <a:pt x="74" y="221"/>
                </a:cubicBezTo>
                <a:cubicBezTo>
                  <a:pt x="64" y="226"/>
                  <a:pt x="54" y="230"/>
                  <a:pt x="44" y="235"/>
                </a:cubicBezTo>
                <a:cubicBezTo>
                  <a:pt x="35" y="239"/>
                  <a:pt x="30" y="239"/>
                  <a:pt x="25" y="230"/>
                </a:cubicBezTo>
                <a:cubicBezTo>
                  <a:pt x="19" y="217"/>
                  <a:pt x="13" y="204"/>
                  <a:pt x="10" y="191"/>
                </a:cubicBezTo>
                <a:cubicBezTo>
                  <a:pt x="0" y="140"/>
                  <a:pt x="0" y="89"/>
                  <a:pt x="13" y="38"/>
                </a:cubicBezTo>
                <a:cubicBezTo>
                  <a:pt x="16" y="27"/>
                  <a:pt x="22" y="17"/>
                  <a:pt x="27" y="7"/>
                </a:cubicBezTo>
                <a:cubicBezTo>
                  <a:pt x="30" y="3"/>
                  <a:pt x="35" y="0"/>
                  <a:pt x="41" y="3"/>
                </a:cubicBezTo>
                <a:cubicBezTo>
                  <a:pt x="79" y="20"/>
                  <a:pt x="117" y="38"/>
                  <a:pt x="157" y="56"/>
                </a:cubicBezTo>
                <a:cubicBezTo>
                  <a:pt x="148" y="66"/>
                  <a:pt x="140" y="74"/>
                  <a:pt x="132" y="83"/>
                </a:cubicBezTo>
                <a:cubicBezTo>
                  <a:pt x="110" y="105"/>
                  <a:pt x="110" y="134"/>
                  <a:pt x="132" y="157"/>
                </a:cubicBezTo>
                <a:cubicBezTo>
                  <a:pt x="140" y="165"/>
                  <a:pt x="149" y="172"/>
                  <a:pt x="158" y="179"/>
                </a:cubicBezTo>
                <a:cubicBezTo>
                  <a:pt x="157" y="181"/>
                  <a:pt x="157" y="182"/>
                  <a:pt x="156" y="18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2" name="Freeform 89">
            <a:extLst>
              <a:ext uri="{FF2B5EF4-FFF2-40B4-BE49-F238E27FC236}">
                <a16:creationId xmlns:a16="http://schemas.microsoft.com/office/drawing/2014/main" id="{4CA27694-3CC0-4755-885C-2E090BE79D41}"/>
              </a:ext>
            </a:extLst>
          </p:cNvPr>
          <p:cNvSpPr>
            <a:spLocks/>
          </p:cNvSpPr>
          <p:nvPr/>
        </p:nvSpPr>
        <p:spPr bwMode="auto">
          <a:xfrm>
            <a:off x="9575800" y="5133975"/>
            <a:ext cx="350837" cy="344488"/>
          </a:xfrm>
          <a:custGeom>
            <a:avLst/>
            <a:gdLst>
              <a:gd name="T0" fmla="*/ 162 w 174"/>
              <a:gd name="T1" fmla="*/ 171 h 171"/>
              <a:gd name="T2" fmla="*/ 0 w 174"/>
              <a:gd name="T3" fmla="*/ 11 h 171"/>
              <a:gd name="T4" fmla="*/ 43 w 174"/>
              <a:gd name="T5" fmla="*/ 5 h 171"/>
              <a:gd name="T6" fmla="*/ 99 w 174"/>
              <a:gd name="T7" fmla="*/ 3 h 171"/>
              <a:gd name="T8" fmla="*/ 171 w 174"/>
              <a:gd name="T9" fmla="*/ 96 h 171"/>
              <a:gd name="T10" fmla="*/ 162 w 174"/>
              <a:gd name="T11" fmla="*/ 171 h 171"/>
            </a:gdLst>
            <a:ahLst/>
            <a:cxnLst>
              <a:cxn ang="0">
                <a:pos x="T0" y="T1"/>
              </a:cxn>
              <a:cxn ang="0">
                <a:pos x="T2" y="T3"/>
              </a:cxn>
              <a:cxn ang="0">
                <a:pos x="T4" y="T5"/>
              </a:cxn>
              <a:cxn ang="0">
                <a:pos x="T6" y="T7"/>
              </a:cxn>
              <a:cxn ang="0">
                <a:pos x="T8" y="T9"/>
              </a:cxn>
              <a:cxn ang="0">
                <a:pos x="T10" y="T11"/>
              </a:cxn>
            </a:cxnLst>
            <a:rect l="0" t="0" r="r" b="b"/>
            <a:pathLst>
              <a:path w="174" h="171">
                <a:moveTo>
                  <a:pt x="162" y="171"/>
                </a:moveTo>
                <a:cubicBezTo>
                  <a:pt x="79" y="153"/>
                  <a:pt x="14" y="81"/>
                  <a:pt x="0" y="11"/>
                </a:cubicBezTo>
                <a:cubicBezTo>
                  <a:pt x="14" y="9"/>
                  <a:pt x="28" y="6"/>
                  <a:pt x="43" y="5"/>
                </a:cubicBezTo>
                <a:cubicBezTo>
                  <a:pt x="62" y="3"/>
                  <a:pt x="81" y="0"/>
                  <a:pt x="99" y="3"/>
                </a:cubicBezTo>
                <a:cubicBezTo>
                  <a:pt x="144" y="11"/>
                  <a:pt x="174" y="51"/>
                  <a:pt x="171" y="96"/>
                </a:cubicBezTo>
                <a:cubicBezTo>
                  <a:pt x="169" y="121"/>
                  <a:pt x="165" y="146"/>
                  <a:pt x="162" y="17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3" name="Freeform 90">
            <a:extLst>
              <a:ext uri="{FF2B5EF4-FFF2-40B4-BE49-F238E27FC236}">
                <a16:creationId xmlns:a16="http://schemas.microsoft.com/office/drawing/2014/main" id="{E8F4620E-7986-466E-9C8B-3425B85F88B9}"/>
              </a:ext>
            </a:extLst>
          </p:cNvPr>
          <p:cNvSpPr>
            <a:spLocks/>
          </p:cNvSpPr>
          <p:nvPr/>
        </p:nvSpPr>
        <p:spPr bwMode="auto">
          <a:xfrm>
            <a:off x="8769350" y="5946775"/>
            <a:ext cx="334962" cy="347663"/>
          </a:xfrm>
          <a:custGeom>
            <a:avLst/>
            <a:gdLst>
              <a:gd name="T0" fmla="*/ 7 w 166"/>
              <a:gd name="T1" fmla="*/ 0 h 173"/>
              <a:gd name="T2" fmla="*/ 166 w 166"/>
              <a:gd name="T3" fmla="*/ 161 h 173"/>
              <a:gd name="T4" fmla="*/ 73 w 166"/>
              <a:gd name="T5" fmla="*/ 168 h 173"/>
              <a:gd name="T6" fmla="*/ 0 w 166"/>
              <a:gd name="T7" fmla="*/ 88 h 173"/>
              <a:gd name="T8" fmla="*/ 7 w 166"/>
              <a:gd name="T9" fmla="*/ 0 h 173"/>
            </a:gdLst>
            <a:ahLst/>
            <a:cxnLst>
              <a:cxn ang="0">
                <a:pos x="T0" y="T1"/>
              </a:cxn>
              <a:cxn ang="0">
                <a:pos x="T2" y="T3"/>
              </a:cxn>
              <a:cxn ang="0">
                <a:pos x="T4" y="T5"/>
              </a:cxn>
              <a:cxn ang="0">
                <a:pos x="T6" y="T7"/>
              </a:cxn>
              <a:cxn ang="0">
                <a:pos x="T8" y="T9"/>
              </a:cxn>
            </a:cxnLst>
            <a:rect l="0" t="0" r="r" b="b"/>
            <a:pathLst>
              <a:path w="166" h="173">
                <a:moveTo>
                  <a:pt x="7" y="0"/>
                </a:moveTo>
                <a:cubicBezTo>
                  <a:pt x="92" y="19"/>
                  <a:pt x="153" y="94"/>
                  <a:pt x="166" y="161"/>
                </a:cubicBezTo>
                <a:cubicBezTo>
                  <a:pt x="135" y="165"/>
                  <a:pt x="105" y="173"/>
                  <a:pt x="73" y="168"/>
                </a:cubicBezTo>
                <a:cubicBezTo>
                  <a:pt x="34" y="163"/>
                  <a:pt x="1" y="128"/>
                  <a:pt x="0" y="88"/>
                </a:cubicBezTo>
                <a:cubicBezTo>
                  <a:pt x="0" y="59"/>
                  <a:pt x="4" y="30"/>
                  <a:pt x="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4" name="Freeform 91">
            <a:extLst>
              <a:ext uri="{FF2B5EF4-FFF2-40B4-BE49-F238E27FC236}">
                <a16:creationId xmlns:a16="http://schemas.microsoft.com/office/drawing/2014/main" id="{58B48589-1536-4F3B-9211-ACB7076E836E}"/>
              </a:ext>
            </a:extLst>
          </p:cNvPr>
          <p:cNvSpPr>
            <a:spLocks/>
          </p:cNvSpPr>
          <p:nvPr/>
        </p:nvSpPr>
        <p:spPr bwMode="auto">
          <a:xfrm>
            <a:off x="7188200" y="4283075"/>
            <a:ext cx="704850" cy="98425"/>
          </a:xfrm>
          <a:custGeom>
            <a:avLst/>
            <a:gdLst>
              <a:gd name="T0" fmla="*/ 0 w 350"/>
              <a:gd name="T1" fmla="*/ 49 h 49"/>
              <a:gd name="T2" fmla="*/ 25 w 350"/>
              <a:gd name="T3" fmla="*/ 4 h 49"/>
              <a:gd name="T4" fmla="*/ 35 w 350"/>
              <a:gd name="T5" fmla="*/ 1 h 49"/>
              <a:gd name="T6" fmla="*/ 238 w 350"/>
              <a:gd name="T7" fmla="*/ 1 h 49"/>
              <a:gd name="T8" fmla="*/ 325 w 350"/>
              <a:gd name="T9" fmla="*/ 1 h 49"/>
              <a:gd name="T10" fmla="*/ 350 w 350"/>
              <a:gd name="T11" fmla="*/ 25 h 49"/>
              <a:gd name="T12" fmla="*/ 325 w 350"/>
              <a:gd name="T13" fmla="*/ 49 h 49"/>
              <a:gd name="T14" fmla="*/ 2 w 350"/>
              <a:gd name="T15" fmla="*/ 49 h 49"/>
              <a:gd name="T16" fmla="*/ 0 w 350"/>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 h="49">
                <a:moveTo>
                  <a:pt x="0" y="49"/>
                </a:moveTo>
                <a:cubicBezTo>
                  <a:pt x="8" y="33"/>
                  <a:pt x="16" y="19"/>
                  <a:pt x="25" y="4"/>
                </a:cubicBezTo>
                <a:cubicBezTo>
                  <a:pt x="27" y="2"/>
                  <a:pt x="32" y="1"/>
                  <a:pt x="35" y="1"/>
                </a:cubicBezTo>
                <a:cubicBezTo>
                  <a:pt x="103" y="0"/>
                  <a:pt x="171" y="1"/>
                  <a:pt x="238" y="1"/>
                </a:cubicBezTo>
                <a:cubicBezTo>
                  <a:pt x="267" y="1"/>
                  <a:pt x="296" y="0"/>
                  <a:pt x="325" y="1"/>
                </a:cubicBezTo>
                <a:cubicBezTo>
                  <a:pt x="340" y="1"/>
                  <a:pt x="350" y="10"/>
                  <a:pt x="350" y="25"/>
                </a:cubicBezTo>
                <a:cubicBezTo>
                  <a:pt x="350" y="39"/>
                  <a:pt x="340" y="49"/>
                  <a:pt x="325" y="49"/>
                </a:cubicBezTo>
                <a:cubicBezTo>
                  <a:pt x="217" y="49"/>
                  <a:pt x="110" y="49"/>
                  <a:pt x="2" y="49"/>
                </a:cubicBezTo>
                <a:cubicBezTo>
                  <a:pt x="1" y="49"/>
                  <a:pt x="0" y="49"/>
                  <a:pt x="0" y="4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5" name="Freeform 92">
            <a:extLst>
              <a:ext uri="{FF2B5EF4-FFF2-40B4-BE49-F238E27FC236}">
                <a16:creationId xmlns:a16="http://schemas.microsoft.com/office/drawing/2014/main" id="{AC02D19D-CBC9-4C1C-96B0-0F5A6A12ED59}"/>
              </a:ext>
            </a:extLst>
          </p:cNvPr>
          <p:cNvSpPr>
            <a:spLocks/>
          </p:cNvSpPr>
          <p:nvPr/>
        </p:nvSpPr>
        <p:spPr bwMode="auto">
          <a:xfrm>
            <a:off x="6970713" y="4983163"/>
            <a:ext cx="638175" cy="227013"/>
          </a:xfrm>
          <a:custGeom>
            <a:avLst/>
            <a:gdLst>
              <a:gd name="T0" fmla="*/ 86 w 317"/>
              <a:gd name="T1" fmla="*/ 112 h 113"/>
              <a:gd name="T2" fmla="*/ 16 w 317"/>
              <a:gd name="T3" fmla="*/ 112 h 113"/>
              <a:gd name="T4" fmla="*/ 0 w 317"/>
              <a:gd name="T5" fmla="*/ 92 h 113"/>
              <a:gd name="T6" fmla="*/ 17 w 317"/>
              <a:gd name="T7" fmla="*/ 73 h 113"/>
              <a:gd name="T8" fmla="*/ 47 w 317"/>
              <a:gd name="T9" fmla="*/ 73 h 113"/>
              <a:gd name="T10" fmla="*/ 56 w 317"/>
              <a:gd name="T11" fmla="*/ 64 h 113"/>
              <a:gd name="T12" fmla="*/ 58 w 317"/>
              <a:gd name="T13" fmla="*/ 42 h 113"/>
              <a:gd name="T14" fmla="*/ 111 w 317"/>
              <a:gd name="T15" fmla="*/ 1 h 113"/>
              <a:gd name="T16" fmla="*/ 217 w 317"/>
              <a:gd name="T17" fmla="*/ 1 h 113"/>
              <a:gd name="T18" fmla="*/ 278 w 317"/>
              <a:gd name="T19" fmla="*/ 62 h 113"/>
              <a:gd name="T20" fmla="*/ 289 w 317"/>
              <a:gd name="T21" fmla="*/ 73 h 113"/>
              <a:gd name="T22" fmla="*/ 297 w 317"/>
              <a:gd name="T23" fmla="*/ 73 h 113"/>
              <a:gd name="T24" fmla="*/ 317 w 317"/>
              <a:gd name="T25" fmla="*/ 93 h 113"/>
              <a:gd name="T26" fmla="*/ 297 w 317"/>
              <a:gd name="T27" fmla="*/ 112 h 113"/>
              <a:gd name="T28" fmla="*/ 243 w 317"/>
              <a:gd name="T29" fmla="*/ 112 h 113"/>
              <a:gd name="T30" fmla="*/ 243 w 317"/>
              <a:gd name="T31" fmla="*/ 70 h 113"/>
              <a:gd name="T32" fmla="*/ 210 w 317"/>
              <a:gd name="T33" fmla="*/ 36 h 113"/>
              <a:gd name="T34" fmla="*/ 117 w 317"/>
              <a:gd name="T35" fmla="*/ 36 h 113"/>
              <a:gd name="T36" fmla="*/ 86 w 317"/>
              <a:gd name="T37" fmla="*/ 67 h 113"/>
              <a:gd name="T38" fmla="*/ 86 w 317"/>
              <a:gd name="T3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7" h="113">
                <a:moveTo>
                  <a:pt x="86" y="112"/>
                </a:moveTo>
                <a:cubicBezTo>
                  <a:pt x="62" y="112"/>
                  <a:pt x="39" y="113"/>
                  <a:pt x="16" y="112"/>
                </a:cubicBezTo>
                <a:cubicBezTo>
                  <a:pt x="7" y="112"/>
                  <a:pt x="0" y="103"/>
                  <a:pt x="0" y="92"/>
                </a:cubicBezTo>
                <a:cubicBezTo>
                  <a:pt x="0" y="82"/>
                  <a:pt x="7" y="73"/>
                  <a:pt x="17" y="73"/>
                </a:cubicBezTo>
                <a:cubicBezTo>
                  <a:pt x="27" y="73"/>
                  <a:pt x="37" y="72"/>
                  <a:pt x="47" y="73"/>
                </a:cubicBezTo>
                <a:cubicBezTo>
                  <a:pt x="54" y="73"/>
                  <a:pt x="56" y="71"/>
                  <a:pt x="56" y="64"/>
                </a:cubicBezTo>
                <a:cubicBezTo>
                  <a:pt x="55" y="57"/>
                  <a:pt x="56" y="49"/>
                  <a:pt x="58" y="42"/>
                </a:cubicBezTo>
                <a:cubicBezTo>
                  <a:pt x="62" y="21"/>
                  <a:pt x="82" y="0"/>
                  <a:pt x="111" y="1"/>
                </a:cubicBezTo>
                <a:cubicBezTo>
                  <a:pt x="146" y="2"/>
                  <a:pt x="182" y="2"/>
                  <a:pt x="217" y="1"/>
                </a:cubicBezTo>
                <a:cubicBezTo>
                  <a:pt x="246" y="0"/>
                  <a:pt x="281" y="28"/>
                  <a:pt x="278" y="62"/>
                </a:cubicBezTo>
                <a:cubicBezTo>
                  <a:pt x="277" y="71"/>
                  <a:pt x="280" y="74"/>
                  <a:pt x="289" y="73"/>
                </a:cubicBezTo>
                <a:cubicBezTo>
                  <a:pt x="291" y="73"/>
                  <a:pt x="295" y="73"/>
                  <a:pt x="297" y="73"/>
                </a:cubicBezTo>
                <a:cubicBezTo>
                  <a:pt x="310" y="73"/>
                  <a:pt x="317" y="81"/>
                  <a:pt x="317" y="93"/>
                </a:cubicBezTo>
                <a:cubicBezTo>
                  <a:pt x="317" y="105"/>
                  <a:pt x="309" y="112"/>
                  <a:pt x="297" y="112"/>
                </a:cubicBezTo>
                <a:cubicBezTo>
                  <a:pt x="279" y="112"/>
                  <a:pt x="262" y="112"/>
                  <a:pt x="243" y="112"/>
                </a:cubicBezTo>
                <a:cubicBezTo>
                  <a:pt x="243" y="98"/>
                  <a:pt x="243" y="84"/>
                  <a:pt x="243" y="70"/>
                </a:cubicBezTo>
                <a:cubicBezTo>
                  <a:pt x="243" y="46"/>
                  <a:pt x="234" y="36"/>
                  <a:pt x="210" y="36"/>
                </a:cubicBezTo>
                <a:cubicBezTo>
                  <a:pt x="179" y="36"/>
                  <a:pt x="148" y="36"/>
                  <a:pt x="117" y="36"/>
                </a:cubicBezTo>
                <a:cubicBezTo>
                  <a:pt x="94" y="36"/>
                  <a:pt x="86" y="44"/>
                  <a:pt x="86" y="67"/>
                </a:cubicBezTo>
                <a:cubicBezTo>
                  <a:pt x="86" y="82"/>
                  <a:pt x="86" y="96"/>
                  <a:pt x="86" y="11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6" name="Freeform 93">
            <a:extLst>
              <a:ext uri="{FF2B5EF4-FFF2-40B4-BE49-F238E27FC236}">
                <a16:creationId xmlns:a16="http://schemas.microsoft.com/office/drawing/2014/main" id="{0DEB3D98-4196-4987-950C-5279233188B4}"/>
              </a:ext>
            </a:extLst>
          </p:cNvPr>
          <p:cNvSpPr>
            <a:spLocks/>
          </p:cNvSpPr>
          <p:nvPr/>
        </p:nvSpPr>
        <p:spPr bwMode="auto">
          <a:xfrm>
            <a:off x="11144250" y="2135188"/>
            <a:ext cx="285750" cy="284163"/>
          </a:xfrm>
          <a:custGeom>
            <a:avLst/>
            <a:gdLst>
              <a:gd name="T0" fmla="*/ 72 w 142"/>
              <a:gd name="T1" fmla="*/ 0 h 141"/>
              <a:gd name="T2" fmla="*/ 94 w 142"/>
              <a:gd name="T3" fmla="*/ 12 h 141"/>
              <a:gd name="T4" fmla="*/ 128 w 142"/>
              <a:gd name="T5" fmla="*/ 46 h 141"/>
              <a:gd name="T6" fmla="*/ 127 w 142"/>
              <a:gd name="T7" fmla="*/ 94 h 141"/>
              <a:gd name="T8" fmla="*/ 94 w 142"/>
              <a:gd name="T9" fmla="*/ 127 h 141"/>
              <a:gd name="T10" fmla="*/ 48 w 142"/>
              <a:gd name="T11" fmla="*/ 127 h 141"/>
              <a:gd name="T12" fmla="*/ 13 w 142"/>
              <a:gd name="T13" fmla="*/ 93 h 141"/>
              <a:gd name="T14" fmla="*/ 12 w 142"/>
              <a:gd name="T15" fmla="*/ 48 h 141"/>
              <a:gd name="T16" fmla="*/ 50 w 142"/>
              <a:gd name="T17" fmla="*/ 11 h 141"/>
              <a:gd name="T18" fmla="*/ 72 w 142"/>
              <a:gd name="T1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 h="141">
                <a:moveTo>
                  <a:pt x="72" y="0"/>
                </a:moveTo>
                <a:cubicBezTo>
                  <a:pt x="80" y="4"/>
                  <a:pt x="88" y="7"/>
                  <a:pt x="94" y="12"/>
                </a:cubicBezTo>
                <a:cubicBezTo>
                  <a:pt x="106" y="23"/>
                  <a:pt x="117" y="34"/>
                  <a:pt x="128" y="46"/>
                </a:cubicBezTo>
                <a:cubicBezTo>
                  <a:pt x="142" y="61"/>
                  <a:pt x="142" y="79"/>
                  <a:pt x="127" y="94"/>
                </a:cubicBezTo>
                <a:cubicBezTo>
                  <a:pt x="116" y="105"/>
                  <a:pt x="105" y="116"/>
                  <a:pt x="94" y="127"/>
                </a:cubicBezTo>
                <a:cubicBezTo>
                  <a:pt x="81" y="140"/>
                  <a:pt x="62" y="141"/>
                  <a:pt x="48" y="127"/>
                </a:cubicBezTo>
                <a:cubicBezTo>
                  <a:pt x="36" y="116"/>
                  <a:pt x="25" y="104"/>
                  <a:pt x="13" y="93"/>
                </a:cubicBezTo>
                <a:cubicBezTo>
                  <a:pt x="1" y="80"/>
                  <a:pt x="0" y="62"/>
                  <a:pt x="12" y="48"/>
                </a:cubicBezTo>
                <a:cubicBezTo>
                  <a:pt x="24" y="35"/>
                  <a:pt x="36" y="22"/>
                  <a:pt x="50" y="11"/>
                </a:cubicBezTo>
                <a:cubicBezTo>
                  <a:pt x="55" y="6"/>
                  <a:pt x="64" y="4"/>
                  <a:pt x="72"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7" name="Freeform 94">
            <a:extLst>
              <a:ext uri="{FF2B5EF4-FFF2-40B4-BE49-F238E27FC236}">
                <a16:creationId xmlns:a16="http://schemas.microsoft.com/office/drawing/2014/main" id="{1CC0827E-AC0A-4FE7-8959-F92F7FC62CFF}"/>
              </a:ext>
            </a:extLst>
          </p:cNvPr>
          <p:cNvSpPr>
            <a:spLocks/>
          </p:cNvSpPr>
          <p:nvPr/>
        </p:nvSpPr>
        <p:spPr bwMode="auto">
          <a:xfrm>
            <a:off x="7216775" y="5607050"/>
            <a:ext cx="152400" cy="228600"/>
          </a:xfrm>
          <a:custGeom>
            <a:avLst/>
            <a:gdLst>
              <a:gd name="T0" fmla="*/ 0 w 76"/>
              <a:gd name="T1" fmla="*/ 0 h 113"/>
              <a:gd name="T2" fmla="*/ 75 w 76"/>
              <a:gd name="T3" fmla="*/ 0 h 113"/>
              <a:gd name="T4" fmla="*/ 75 w 76"/>
              <a:gd name="T5" fmla="*/ 81 h 113"/>
              <a:gd name="T6" fmla="*/ 37 w 76"/>
              <a:gd name="T7" fmla="*/ 113 h 113"/>
              <a:gd name="T8" fmla="*/ 0 w 76"/>
              <a:gd name="T9" fmla="*/ 77 h 113"/>
              <a:gd name="T10" fmla="*/ 0 w 76"/>
              <a:gd name="T11" fmla="*/ 0 h 113"/>
            </a:gdLst>
            <a:ahLst/>
            <a:cxnLst>
              <a:cxn ang="0">
                <a:pos x="T0" y="T1"/>
              </a:cxn>
              <a:cxn ang="0">
                <a:pos x="T2" y="T3"/>
              </a:cxn>
              <a:cxn ang="0">
                <a:pos x="T4" y="T5"/>
              </a:cxn>
              <a:cxn ang="0">
                <a:pos x="T6" y="T7"/>
              </a:cxn>
              <a:cxn ang="0">
                <a:pos x="T8" y="T9"/>
              </a:cxn>
              <a:cxn ang="0">
                <a:pos x="T10" y="T11"/>
              </a:cxn>
            </a:cxnLst>
            <a:rect l="0" t="0" r="r" b="b"/>
            <a:pathLst>
              <a:path w="76" h="113">
                <a:moveTo>
                  <a:pt x="0" y="0"/>
                </a:moveTo>
                <a:cubicBezTo>
                  <a:pt x="26" y="0"/>
                  <a:pt x="50" y="0"/>
                  <a:pt x="75" y="0"/>
                </a:cubicBezTo>
                <a:cubicBezTo>
                  <a:pt x="75" y="27"/>
                  <a:pt x="76" y="54"/>
                  <a:pt x="75" y="81"/>
                </a:cubicBezTo>
                <a:cubicBezTo>
                  <a:pt x="74" y="98"/>
                  <a:pt x="54" y="113"/>
                  <a:pt x="37" y="113"/>
                </a:cubicBezTo>
                <a:cubicBezTo>
                  <a:pt x="19" y="112"/>
                  <a:pt x="1" y="96"/>
                  <a:pt x="0" y="77"/>
                </a:cubicBezTo>
                <a:cubicBezTo>
                  <a:pt x="0" y="52"/>
                  <a:pt x="0" y="26"/>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8" name="Freeform 95">
            <a:extLst>
              <a:ext uri="{FF2B5EF4-FFF2-40B4-BE49-F238E27FC236}">
                <a16:creationId xmlns:a16="http://schemas.microsoft.com/office/drawing/2014/main" id="{8D27C080-61F7-4A28-905C-691451BA9B0B}"/>
              </a:ext>
            </a:extLst>
          </p:cNvPr>
          <p:cNvSpPr>
            <a:spLocks/>
          </p:cNvSpPr>
          <p:nvPr/>
        </p:nvSpPr>
        <p:spPr bwMode="auto">
          <a:xfrm>
            <a:off x="11018838" y="5805488"/>
            <a:ext cx="449262" cy="501650"/>
          </a:xfrm>
          <a:custGeom>
            <a:avLst/>
            <a:gdLst>
              <a:gd name="T0" fmla="*/ 1 w 223"/>
              <a:gd name="T1" fmla="*/ 0 h 249"/>
              <a:gd name="T2" fmla="*/ 223 w 223"/>
              <a:gd name="T3" fmla="*/ 0 h 249"/>
              <a:gd name="T4" fmla="*/ 223 w 223"/>
              <a:gd name="T5" fmla="*/ 10 h 249"/>
              <a:gd name="T6" fmla="*/ 223 w 223"/>
              <a:gd name="T7" fmla="*/ 185 h 249"/>
              <a:gd name="T8" fmla="*/ 159 w 223"/>
              <a:gd name="T9" fmla="*/ 249 h 249"/>
              <a:gd name="T10" fmla="*/ 66 w 223"/>
              <a:gd name="T11" fmla="*/ 249 h 249"/>
              <a:gd name="T12" fmla="*/ 1 w 223"/>
              <a:gd name="T13" fmla="*/ 183 h 249"/>
              <a:gd name="T14" fmla="*/ 1 w 223"/>
              <a:gd name="T15" fmla="*/ 10 h 249"/>
              <a:gd name="T16" fmla="*/ 1 w 223"/>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 h="249">
                <a:moveTo>
                  <a:pt x="1" y="0"/>
                </a:moveTo>
                <a:cubicBezTo>
                  <a:pt x="76" y="0"/>
                  <a:pt x="149" y="0"/>
                  <a:pt x="223" y="0"/>
                </a:cubicBezTo>
                <a:cubicBezTo>
                  <a:pt x="223" y="3"/>
                  <a:pt x="223" y="7"/>
                  <a:pt x="223" y="10"/>
                </a:cubicBezTo>
                <a:cubicBezTo>
                  <a:pt x="223" y="68"/>
                  <a:pt x="223" y="126"/>
                  <a:pt x="223" y="185"/>
                </a:cubicBezTo>
                <a:cubicBezTo>
                  <a:pt x="223" y="223"/>
                  <a:pt x="197" y="249"/>
                  <a:pt x="159" y="249"/>
                </a:cubicBezTo>
                <a:cubicBezTo>
                  <a:pt x="128" y="249"/>
                  <a:pt x="97" y="249"/>
                  <a:pt x="66" y="249"/>
                </a:cubicBezTo>
                <a:cubicBezTo>
                  <a:pt x="31" y="249"/>
                  <a:pt x="0" y="220"/>
                  <a:pt x="1" y="183"/>
                </a:cubicBezTo>
                <a:cubicBezTo>
                  <a:pt x="2" y="126"/>
                  <a:pt x="1" y="68"/>
                  <a:pt x="1" y="10"/>
                </a:cubicBezTo>
                <a:cubicBezTo>
                  <a:pt x="1" y="7"/>
                  <a:pt x="1" y="4"/>
                  <a:pt x="1"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9" name="Freeform 96">
            <a:extLst>
              <a:ext uri="{FF2B5EF4-FFF2-40B4-BE49-F238E27FC236}">
                <a16:creationId xmlns:a16="http://schemas.microsoft.com/office/drawing/2014/main" id="{DEF64AEC-D44B-4811-B8C8-30DEDCA57874}"/>
              </a:ext>
            </a:extLst>
          </p:cNvPr>
          <p:cNvSpPr>
            <a:spLocks/>
          </p:cNvSpPr>
          <p:nvPr/>
        </p:nvSpPr>
        <p:spPr bwMode="auto">
          <a:xfrm>
            <a:off x="6929438" y="3948113"/>
            <a:ext cx="190500" cy="179388"/>
          </a:xfrm>
          <a:custGeom>
            <a:avLst/>
            <a:gdLst>
              <a:gd name="T0" fmla="*/ 0 w 94"/>
              <a:gd name="T1" fmla="*/ 89 h 89"/>
              <a:gd name="T2" fmla="*/ 35 w 94"/>
              <a:gd name="T3" fmla="*/ 13 h 89"/>
              <a:gd name="T4" fmla="*/ 60 w 94"/>
              <a:gd name="T5" fmla="*/ 7 h 89"/>
              <a:gd name="T6" fmla="*/ 87 w 94"/>
              <a:gd name="T7" fmla="*/ 36 h 89"/>
              <a:gd name="T8" fmla="*/ 78 w 94"/>
              <a:gd name="T9" fmla="*/ 61 h 89"/>
              <a:gd name="T10" fmla="*/ 0 w 94"/>
              <a:gd name="T11" fmla="*/ 89 h 89"/>
            </a:gdLst>
            <a:ahLst/>
            <a:cxnLst>
              <a:cxn ang="0">
                <a:pos x="T0" y="T1"/>
              </a:cxn>
              <a:cxn ang="0">
                <a:pos x="T2" y="T3"/>
              </a:cxn>
              <a:cxn ang="0">
                <a:pos x="T4" y="T5"/>
              </a:cxn>
              <a:cxn ang="0">
                <a:pos x="T6" y="T7"/>
              </a:cxn>
              <a:cxn ang="0">
                <a:pos x="T8" y="T9"/>
              </a:cxn>
              <a:cxn ang="0">
                <a:pos x="T10" y="T11"/>
              </a:cxn>
            </a:cxnLst>
            <a:rect l="0" t="0" r="r" b="b"/>
            <a:pathLst>
              <a:path w="94" h="89">
                <a:moveTo>
                  <a:pt x="0" y="89"/>
                </a:moveTo>
                <a:cubicBezTo>
                  <a:pt x="13" y="62"/>
                  <a:pt x="24" y="38"/>
                  <a:pt x="35" y="13"/>
                </a:cubicBezTo>
                <a:cubicBezTo>
                  <a:pt x="40" y="4"/>
                  <a:pt x="52" y="0"/>
                  <a:pt x="60" y="7"/>
                </a:cubicBezTo>
                <a:cubicBezTo>
                  <a:pt x="70" y="16"/>
                  <a:pt x="79" y="25"/>
                  <a:pt x="87" y="36"/>
                </a:cubicBezTo>
                <a:cubicBezTo>
                  <a:pt x="94" y="45"/>
                  <a:pt x="89" y="56"/>
                  <a:pt x="78" y="61"/>
                </a:cubicBezTo>
                <a:cubicBezTo>
                  <a:pt x="53" y="70"/>
                  <a:pt x="28" y="79"/>
                  <a:pt x="0" y="8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0" name="Freeform 97">
            <a:extLst>
              <a:ext uri="{FF2B5EF4-FFF2-40B4-BE49-F238E27FC236}">
                <a16:creationId xmlns:a16="http://schemas.microsoft.com/office/drawing/2014/main" id="{F0FE44A3-C464-4F06-8E3D-9CCD207E0D1E}"/>
              </a:ext>
            </a:extLst>
          </p:cNvPr>
          <p:cNvSpPr>
            <a:spLocks/>
          </p:cNvSpPr>
          <p:nvPr/>
        </p:nvSpPr>
        <p:spPr bwMode="auto">
          <a:xfrm>
            <a:off x="6938963" y="4086225"/>
            <a:ext cx="203200" cy="144463"/>
          </a:xfrm>
          <a:custGeom>
            <a:avLst/>
            <a:gdLst>
              <a:gd name="T0" fmla="*/ 0 w 101"/>
              <a:gd name="T1" fmla="*/ 32 h 72"/>
              <a:gd name="T2" fmla="*/ 79 w 101"/>
              <a:gd name="T3" fmla="*/ 4 h 72"/>
              <a:gd name="T4" fmla="*/ 101 w 101"/>
              <a:gd name="T5" fmla="*/ 17 h 72"/>
              <a:gd name="T6" fmla="*/ 99 w 101"/>
              <a:gd name="T7" fmla="*/ 56 h 72"/>
              <a:gd name="T8" fmla="*/ 76 w 101"/>
              <a:gd name="T9" fmla="*/ 67 h 72"/>
              <a:gd name="T10" fmla="*/ 0 w 101"/>
              <a:gd name="T11" fmla="*/ 32 h 72"/>
            </a:gdLst>
            <a:ahLst/>
            <a:cxnLst>
              <a:cxn ang="0">
                <a:pos x="T0" y="T1"/>
              </a:cxn>
              <a:cxn ang="0">
                <a:pos x="T2" y="T3"/>
              </a:cxn>
              <a:cxn ang="0">
                <a:pos x="T4" y="T5"/>
              </a:cxn>
              <a:cxn ang="0">
                <a:pos x="T6" y="T7"/>
              </a:cxn>
              <a:cxn ang="0">
                <a:pos x="T8" y="T9"/>
              </a:cxn>
              <a:cxn ang="0">
                <a:pos x="T10" y="T11"/>
              </a:cxn>
            </a:cxnLst>
            <a:rect l="0" t="0" r="r" b="b"/>
            <a:pathLst>
              <a:path w="101" h="72">
                <a:moveTo>
                  <a:pt x="0" y="32"/>
                </a:moveTo>
                <a:cubicBezTo>
                  <a:pt x="28" y="22"/>
                  <a:pt x="53" y="13"/>
                  <a:pt x="79" y="4"/>
                </a:cubicBezTo>
                <a:cubicBezTo>
                  <a:pt x="89" y="0"/>
                  <a:pt x="100" y="6"/>
                  <a:pt x="101" y="17"/>
                </a:cubicBezTo>
                <a:cubicBezTo>
                  <a:pt x="101" y="30"/>
                  <a:pt x="101" y="43"/>
                  <a:pt x="99" y="56"/>
                </a:cubicBezTo>
                <a:cubicBezTo>
                  <a:pt x="97" y="67"/>
                  <a:pt x="86" y="72"/>
                  <a:pt x="76" y="67"/>
                </a:cubicBezTo>
                <a:cubicBezTo>
                  <a:pt x="52" y="56"/>
                  <a:pt x="27" y="45"/>
                  <a:pt x="0" y="3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1" name="Freeform 98">
            <a:extLst>
              <a:ext uri="{FF2B5EF4-FFF2-40B4-BE49-F238E27FC236}">
                <a16:creationId xmlns:a16="http://schemas.microsoft.com/office/drawing/2014/main" id="{6030C398-5316-4859-B71D-3B5973A5F8AE}"/>
              </a:ext>
            </a:extLst>
          </p:cNvPr>
          <p:cNvSpPr>
            <a:spLocks/>
          </p:cNvSpPr>
          <p:nvPr/>
        </p:nvSpPr>
        <p:spPr bwMode="auto">
          <a:xfrm>
            <a:off x="6927850" y="4171950"/>
            <a:ext cx="177800" cy="184150"/>
          </a:xfrm>
          <a:custGeom>
            <a:avLst/>
            <a:gdLst>
              <a:gd name="T0" fmla="*/ 0 w 88"/>
              <a:gd name="T1" fmla="*/ 0 h 91"/>
              <a:gd name="T2" fmla="*/ 75 w 88"/>
              <a:gd name="T3" fmla="*/ 35 h 91"/>
              <a:gd name="T4" fmla="*/ 81 w 88"/>
              <a:gd name="T5" fmla="*/ 60 h 91"/>
              <a:gd name="T6" fmla="*/ 53 w 88"/>
              <a:gd name="T7" fmla="*/ 85 h 91"/>
              <a:gd name="T8" fmla="*/ 28 w 88"/>
              <a:gd name="T9" fmla="*/ 77 h 91"/>
              <a:gd name="T10" fmla="*/ 0 w 88"/>
              <a:gd name="T11" fmla="*/ 0 h 91"/>
            </a:gdLst>
            <a:ahLst/>
            <a:cxnLst>
              <a:cxn ang="0">
                <a:pos x="T0" y="T1"/>
              </a:cxn>
              <a:cxn ang="0">
                <a:pos x="T2" y="T3"/>
              </a:cxn>
              <a:cxn ang="0">
                <a:pos x="T4" y="T5"/>
              </a:cxn>
              <a:cxn ang="0">
                <a:pos x="T6" y="T7"/>
              </a:cxn>
              <a:cxn ang="0">
                <a:pos x="T8" y="T9"/>
              </a:cxn>
              <a:cxn ang="0">
                <a:pos x="T10" y="T11"/>
              </a:cxn>
            </a:cxnLst>
            <a:rect l="0" t="0" r="r" b="b"/>
            <a:pathLst>
              <a:path w="88" h="91">
                <a:moveTo>
                  <a:pt x="0" y="0"/>
                </a:moveTo>
                <a:cubicBezTo>
                  <a:pt x="26" y="12"/>
                  <a:pt x="51" y="23"/>
                  <a:pt x="75" y="35"/>
                </a:cubicBezTo>
                <a:cubicBezTo>
                  <a:pt x="85" y="40"/>
                  <a:pt x="88" y="52"/>
                  <a:pt x="81" y="60"/>
                </a:cubicBezTo>
                <a:cubicBezTo>
                  <a:pt x="72" y="69"/>
                  <a:pt x="63" y="78"/>
                  <a:pt x="53" y="85"/>
                </a:cubicBezTo>
                <a:cubicBezTo>
                  <a:pt x="44" y="91"/>
                  <a:pt x="32" y="87"/>
                  <a:pt x="28" y="77"/>
                </a:cubicBezTo>
                <a:cubicBezTo>
                  <a:pt x="19" y="52"/>
                  <a:pt x="10" y="27"/>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2" name="Freeform 99">
            <a:extLst>
              <a:ext uri="{FF2B5EF4-FFF2-40B4-BE49-F238E27FC236}">
                <a16:creationId xmlns:a16="http://schemas.microsoft.com/office/drawing/2014/main" id="{4E62885A-2EE6-40AD-B198-2CCBF6632C3F}"/>
              </a:ext>
            </a:extLst>
          </p:cNvPr>
          <p:cNvSpPr>
            <a:spLocks/>
          </p:cNvSpPr>
          <p:nvPr/>
        </p:nvSpPr>
        <p:spPr bwMode="auto">
          <a:xfrm>
            <a:off x="6845300" y="3916363"/>
            <a:ext cx="142875" cy="200025"/>
          </a:xfrm>
          <a:custGeom>
            <a:avLst/>
            <a:gdLst>
              <a:gd name="T0" fmla="*/ 31 w 71"/>
              <a:gd name="T1" fmla="*/ 99 h 99"/>
              <a:gd name="T2" fmla="*/ 4 w 71"/>
              <a:gd name="T3" fmla="*/ 23 h 99"/>
              <a:gd name="T4" fmla="*/ 18 w 71"/>
              <a:gd name="T5" fmla="*/ 1 h 99"/>
              <a:gd name="T6" fmla="*/ 50 w 71"/>
              <a:gd name="T7" fmla="*/ 1 h 99"/>
              <a:gd name="T8" fmla="*/ 65 w 71"/>
              <a:gd name="T9" fmla="*/ 27 h 99"/>
              <a:gd name="T10" fmla="*/ 31 w 71"/>
              <a:gd name="T11" fmla="*/ 99 h 99"/>
            </a:gdLst>
            <a:ahLst/>
            <a:cxnLst>
              <a:cxn ang="0">
                <a:pos x="T0" y="T1"/>
              </a:cxn>
              <a:cxn ang="0">
                <a:pos x="T2" y="T3"/>
              </a:cxn>
              <a:cxn ang="0">
                <a:pos x="T4" y="T5"/>
              </a:cxn>
              <a:cxn ang="0">
                <a:pos x="T6" y="T7"/>
              </a:cxn>
              <a:cxn ang="0">
                <a:pos x="T8" y="T9"/>
              </a:cxn>
              <a:cxn ang="0">
                <a:pos x="T10" y="T11"/>
              </a:cxn>
            </a:cxnLst>
            <a:rect l="0" t="0" r="r" b="b"/>
            <a:pathLst>
              <a:path w="71" h="99">
                <a:moveTo>
                  <a:pt x="31" y="99"/>
                </a:moveTo>
                <a:cubicBezTo>
                  <a:pt x="22" y="73"/>
                  <a:pt x="12" y="48"/>
                  <a:pt x="4" y="23"/>
                </a:cubicBezTo>
                <a:cubicBezTo>
                  <a:pt x="0" y="12"/>
                  <a:pt x="7" y="2"/>
                  <a:pt x="18" y="1"/>
                </a:cubicBezTo>
                <a:cubicBezTo>
                  <a:pt x="29" y="0"/>
                  <a:pt x="39" y="0"/>
                  <a:pt x="50" y="1"/>
                </a:cubicBezTo>
                <a:cubicBezTo>
                  <a:pt x="64" y="2"/>
                  <a:pt x="71" y="14"/>
                  <a:pt x="65" y="27"/>
                </a:cubicBezTo>
                <a:cubicBezTo>
                  <a:pt x="54" y="50"/>
                  <a:pt x="43" y="74"/>
                  <a:pt x="31" y="9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3" name="Freeform 100">
            <a:extLst>
              <a:ext uri="{FF2B5EF4-FFF2-40B4-BE49-F238E27FC236}">
                <a16:creationId xmlns:a16="http://schemas.microsoft.com/office/drawing/2014/main" id="{A9C2F5D9-764A-4D88-8F4B-A7D96A64FDF9}"/>
              </a:ext>
            </a:extLst>
          </p:cNvPr>
          <p:cNvSpPr>
            <a:spLocks/>
          </p:cNvSpPr>
          <p:nvPr/>
        </p:nvSpPr>
        <p:spPr bwMode="auto">
          <a:xfrm>
            <a:off x="6829425" y="4179888"/>
            <a:ext cx="139700" cy="198438"/>
          </a:xfrm>
          <a:custGeom>
            <a:avLst/>
            <a:gdLst>
              <a:gd name="T0" fmla="*/ 38 w 69"/>
              <a:gd name="T1" fmla="*/ 0 h 98"/>
              <a:gd name="T2" fmla="*/ 65 w 69"/>
              <a:gd name="T3" fmla="*/ 77 h 98"/>
              <a:gd name="T4" fmla="*/ 51 w 69"/>
              <a:gd name="T5" fmla="*/ 98 h 98"/>
              <a:gd name="T6" fmla="*/ 15 w 69"/>
              <a:gd name="T7" fmla="*/ 95 h 98"/>
              <a:gd name="T8" fmla="*/ 4 w 69"/>
              <a:gd name="T9" fmla="*/ 73 h 98"/>
              <a:gd name="T10" fmla="*/ 38 w 69"/>
              <a:gd name="T11" fmla="*/ 0 h 98"/>
            </a:gdLst>
            <a:ahLst/>
            <a:cxnLst>
              <a:cxn ang="0">
                <a:pos x="T0" y="T1"/>
              </a:cxn>
              <a:cxn ang="0">
                <a:pos x="T2" y="T3"/>
              </a:cxn>
              <a:cxn ang="0">
                <a:pos x="T4" y="T5"/>
              </a:cxn>
              <a:cxn ang="0">
                <a:pos x="T6" y="T7"/>
              </a:cxn>
              <a:cxn ang="0">
                <a:pos x="T8" y="T9"/>
              </a:cxn>
              <a:cxn ang="0">
                <a:pos x="T10" y="T11"/>
              </a:cxn>
            </a:cxnLst>
            <a:rect l="0" t="0" r="r" b="b"/>
            <a:pathLst>
              <a:path w="69" h="98">
                <a:moveTo>
                  <a:pt x="38" y="0"/>
                </a:moveTo>
                <a:cubicBezTo>
                  <a:pt x="48" y="27"/>
                  <a:pt x="57" y="52"/>
                  <a:pt x="65" y="77"/>
                </a:cubicBezTo>
                <a:cubicBezTo>
                  <a:pt x="69" y="87"/>
                  <a:pt x="62" y="97"/>
                  <a:pt x="51" y="98"/>
                </a:cubicBezTo>
                <a:cubicBezTo>
                  <a:pt x="39" y="98"/>
                  <a:pt x="27" y="97"/>
                  <a:pt x="15" y="95"/>
                </a:cubicBezTo>
                <a:cubicBezTo>
                  <a:pt x="5" y="93"/>
                  <a:pt x="0" y="83"/>
                  <a:pt x="4" y="73"/>
                </a:cubicBezTo>
                <a:cubicBezTo>
                  <a:pt x="15" y="49"/>
                  <a:pt x="26" y="25"/>
                  <a:pt x="38"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4" name="Freeform 101">
            <a:extLst>
              <a:ext uri="{FF2B5EF4-FFF2-40B4-BE49-F238E27FC236}">
                <a16:creationId xmlns:a16="http://schemas.microsoft.com/office/drawing/2014/main" id="{FA5F20C3-E883-46BE-AC8A-DB1208077FD1}"/>
              </a:ext>
            </a:extLst>
          </p:cNvPr>
          <p:cNvSpPr>
            <a:spLocks/>
          </p:cNvSpPr>
          <p:nvPr/>
        </p:nvSpPr>
        <p:spPr bwMode="auto">
          <a:xfrm>
            <a:off x="6715125" y="3944938"/>
            <a:ext cx="169862" cy="179388"/>
          </a:xfrm>
          <a:custGeom>
            <a:avLst/>
            <a:gdLst>
              <a:gd name="T0" fmla="*/ 85 w 85"/>
              <a:gd name="T1" fmla="*/ 89 h 89"/>
              <a:gd name="T2" fmla="*/ 14 w 85"/>
              <a:gd name="T3" fmla="*/ 56 h 89"/>
              <a:gd name="T4" fmla="*/ 8 w 85"/>
              <a:gd name="T5" fmla="*/ 31 h 89"/>
              <a:gd name="T6" fmla="*/ 32 w 85"/>
              <a:gd name="T7" fmla="*/ 7 h 89"/>
              <a:gd name="T8" fmla="*/ 57 w 85"/>
              <a:gd name="T9" fmla="*/ 14 h 89"/>
              <a:gd name="T10" fmla="*/ 85 w 85"/>
              <a:gd name="T11" fmla="*/ 89 h 89"/>
            </a:gdLst>
            <a:ahLst/>
            <a:cxnLst>
              <a:cxn ang="0">
                <a:pos x="T0" y="T1"/>
              </a:cxn>
              <a:cxn ang="0">
                <a:pos x="T2" y="T3"/>
              </a:cxn>
              <a:cxn ang="0">
                <a:pos x="T4" y="T5"/>
              </a:cxn>
              <a:cxn ang="0">
                <a:pos x="T6" y="T7"/>
              </a:cxn>
              <a:cxn ang="0">
                <a:pos x="T8" y="T9"/>
              </a:cxn>
              <a:cxn ang="0">
                <a:pos x="T10" y="T11"/>
              </a:cxn>
            </a:cxnLst>
            <a:rect l="0" t="0" r="r" b="b"/>
            <a:pathLst>
              <a:path w="85" h="89">
                <a:moveTo>
                  <a:pt x="85" y="89"/>
                </a:moveTo>
                <a:cubicBezTo>
                  <a:pt x="60" y="78"/>
                  <a:pt x="37" y="67"/>
                  <a:pt x="14" y="56"/>
                </a:cubicBezTo>
                <a:cubicBezTo>
                  <a:pt x="3" y="51"/>
                  <a:pt x="0" y="40"/>
                  <a:pt x="8" y="31"/>
                </a:cubicBezTo>
                <a:cubicBezTo>
                  <a:pt x="15" y="22"/>
                  <a:pt x="23" y="14"/>
                  <a:pt x="32" y="7"/>
                </a:cubicBezTo>
                <a:cubicBezTo>
                  <a:pt x="41" y="0"/>
                  <a:pt x="53" y="4"/>
                  <a:pt x="57" y="14"/>
                </a:cubicBezTo>
                <a:cubicBezTo>
                  <a:pt x="67" y="39"/>
                  <a:pt x="75" y="63"/>
                  <a:pt x="85" y="8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5" name="Freeform 102">
            <a:extLst>
              <a:ext uri="{FF2B5EF4-FFF2-40B4-BE49-F238E27FC236}">
                <a16:creationId xmlns:a16="http://schemas.microsoft.com/office/drawing/2014/main" id="{C8566856-1DF8-41E7-BEAC-3F191F591A6F}"/>
              </a:ext>
            </a:extLst>
          </p:cNvPr>
          <p:cNvSpPr>
            <a:spLocks/>
          </p:cNvSpPr>
          <p:nvPr/>
        </p:nvSpPr>
        <p:spPr bwMode="auto">
          <a:xfrm>
            <a:off x="6681788" y="4071938"/>
            <a:ext cx="193675" cy="136525"/>
          </a:xfrm>
          <a:custGeom>
            <a:avLst/>
            <a:gdLst>
              <a:gd name="T0" fmla="*/ 96 w 96"/>
              <a:gd name="T1" fmla="*/ 38 h 68"/>
              <a:gd name="T2" fmla="*/ 22 w 96"/>
              <a:gd name="T3" fmla="*/ 65 h 68"/>
              <a:gd name="T4" fmla="*/ 1 w 96"/>
              <a:gd name="T5" fmla="*/ 50 h 68"/>
              <a:gd name="T6" fmla="*/ 2 w 96"/>
              <a:gd name="T7" fmla="*/ 18 h 68"/>
              <a:gd name="T8" fmla="*/ 25 w 96"/>
              <a:gd name="T9" fmla="*/ 5 h 68"/>
              <a:gd name="T10" fmla="*/ 96 w 96"/>
              <a:gd name="T11" fmla="*/ 38 h 68"/>
            </a:gdLst>
            <a:ahLst/>
            <a:cxnLst>
              <a:cxn ang="0">
                <a:pos x="T0" y="T1"/>
              </a:cxn>
              <a:cxn ang="0">
                <a:pos x="T2" y="T3"/>
              </a:cxn>
              <a:cxn ang="0">
                <a:pos x="T4" y="T5"/>
              </a:cxn>
              <a:cxn ang="0">
                <a:pos x="T6" y="T7"/>
              </a:cxn>
              <a:cxn ang="0">
                <a:pos x="T8" y="T9"/>
              </a:cxn>
              <a:cxn ang="0">
                <a:pos x="T10" y="T11"/>
              </a:cxn>
            </a:cxnLst>
            <a:rect l="0" t="0" r="r" b="b"/>
            <a:pathLst>
              <a:path w="96" h="68">
                <a:moveTo>
                  <a:pt x="96" y="38"/>
                </a:moveTo>
                <a:cubicBezTo>
                  <a:pt x="70" y="47"/>
                  <a:pt x="46" y="56"/>
                  <a:pt x="22" y="65"/>
                </a:cubicBezTo>
                <a:cubicBezTo>
                  <a:pt x="11" y="68"/>
                  <a:pt x="2" y="62"/>
                  <a:pt x="1" y="50"/>
                </a:cubicBezTo>
                <a:cubicBezTo>
                  <a:pt x="0" y="39"/>
                  <a:pt x="0" y="29"/>
                  <a:pt x="2" y="18"/>
                </a:cubicBezTo>
                <a:cubicBezTo>
                  <a:pt x="3" y="6"/>
                  <a:pt x="14" y="0"/>
                  <a:pt x="25" y="5"/>
                </a:cubicBezTo>
                <a:cubicBezTo>
                  <a:pt x="48" y="15"/>
                  <a:pt x="71" y="26"/>
                  <a:pt x="96" y="3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6" name="Freeform 103">
            <a:extLst>
              <a:ext uri="{FF2B5EF4-FFF2-40B4-BE49-F238E27FC236}">
                <a16:creationId xmlns:a16="http://schemas.microsoft.com/office/drawing/2014/main" id="{A09D45BA-B78A-43F6-B692-A6193E8E3B73}"/>
              </a:ext>
            </a:extLst>
          </p:cNvPr>
          <p:cNvSpPr>
            <a:spLocks/>
          </p:cNvSpPr>
          <p:nvPr/>
        </p:nvSpPr>
        <p:spPr bwMode="auto">
          <a:xfrm>
            <a:off x="6708775" y="4175125"/>
            <a:ext cx="173037" cy="165100"/>
          </a:xfrm>
          <a:custGeom>
            <a:avLst/>
            <a:gdLst>
              <a:gd name="T0" fmla="*/ 86 w 86"/>
              <a:gd name="T1" fmla="*/ 0 h 82"/>
              <a:gd name="T2" fmla="*/ 60 w 86"/>
              <a:gd name="T3" fmla="*/ 56 h 82"/>
              <a:gd name="T4" fmla="*/ 54 w 86"/>
              <a:gd name="T5" fmla="*/ 69 h 82"/>
              <a:gd name="T6" fmla="*/ 28 w 86"/>
              <a:gd name="T7" fmla="*/ 74 h 82"/>
              <a:gd name="T8" fmla="*/ 6 w 86"/>
              <a:gd name="T9" fmla="*/ 51 h 82"/>
              <a:gd name="T10" fmla="*/ 13 w 86"/>
              <a:gd name="T11" fmla="*/ 25 h 82"/>
              <a:gd name="T12" fmla="*/ 83 w 86"/>
              <a:gd name="T13" fmla="*/ 0 h 82"/>
              <a:gd name="T14" fmla="*/ 86 w 86"/>
              <a:gd name="T15" fmla="*/ 0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82">
                <a:moveTo>
                  <a:pt x="86" y="0"/>
                </a:moveTo>
                <a:cubicBezTo>
                  <a:pt x="77" y="19"/>
                  <a:pt x="69" y="37"/>
                  <a:pt x="60" y="56"/>
                </a:cubicBezTo>
                <a:cubicBezTo>
                  <a:pt x="58" y="60"/>
                  <a:pt x="56" y="64"/>
                  <a:pt x="54" y="69"/>
                </a:cubicBezTo>
                <a:cubicBezTo>
                  <a:pt x="48" y="79"/>
                  <a:pt x="37" y="82"/>
                  <a:pt x="28" y="74"/>
                </a:cubicBezTo>
                <a:cubicBezTo>
                  <a:pt x="20" y="67"/>
                  <a:pt x="13" y="59"/>
                  <a:pt x="6" y="51"/>
                </a:cubicBezTo>
                <a:cubicBezTo>
                  <a:pt x="0" y="42"/>
                  <a:pt x="3" y="29"/>
                  <a:pt x="13" y="25"/>
                </a:cubicBezTo>
                <a:cubicBezTo>
                  <a:pt x="37" y="16"/>
                  <a:pt x="60" y="8"/>
                  <a:pt x="83" y="0"/>
                </a:cubicBezTo>
                <a:cubicBezTo>
                  <a:pt x="84" y="0"/>
                  <a:pt x="85" y="0"/>
                  <a:pt x="8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154170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557184" y="491836"/>
            <a:ext cx="4810269" cy="763600"/>
          </a:xfrm>
          <a:prstGeom prst="rect">
            <a:avLst/>
          </a:prstGeom>
        </p:spPr>
        <p:txBody>
          <a:bodyPr spcFirstLastPara="1" vert="horz" wrap="square" lIns="121900" tIns="121900" rIns="121900" bIns="121900"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b="1" dirty="0">
                <a:solidFill>
                  <a:srgbClr val="2667FF"/>
                </a:solidFill>
              </a:rPr>
              <a:t>RESOURCES</a:t>
            </a:r>
          </a:p>
        </p:txBody>
      </p:sp>
      <p:sp>
        <p:nvSpPr>
          <p:cNvPr id="6" name="Freeform 5">
            <a:extLst>
              <a:ext uri="{FF2B5EF4-FFF2-40B4-BE49-F238E27FC236}">
                <a16:creationId xmlns:a16="http://schemas.microsoft.com/office/drawing/2014/main" id="{17246713-6A98-4CFD-8C10-24E2FF1CD4E7}"/>
              </a:ext>
            </a:extLst>
          </p:cNvPr>
          <p:cNvSpPr>
            <a:spLocks noEditPoints="1"/>
          </p:cNvSpPr>
          <p:nvPr/>
        </p:nvSpPr>
        <p:spPr bwMode="auto">
          <a:xfrm>
            <a:off x="2495550" y="1617663"/>
            <a:ext cx="2068513" cy="1014412"/>
          </a:xfrm>
          <a:custGeom>
            <a:avLst/>
            <a:gdLst>
              <a:gd name="T0" fmla="*/ 301 w 1513"/>
              <a:gd name="T1" fmla="*/ 0 h 741"/>
              <a:gd name="T2" fmla="*/ 1209 w 1513"/>
              <a:gd name="T3" fmla="*/ 28 h 741"/>
              <a:gd name="T4" fmla="*/ 1349 w 1513"/>
              <a:gd name="T5" fmla="*/ 43 h 741"/>
              <a:gd name="T6" fmla="*/ 1361 w 1513"/>
              <a:gd name="T7" fmla="*/ 538 h 741"/>
              <a:gd name="T8" fmla="*/ 997 w 1513"/>
              <a:gd name="T9" fmla="*/ 603 h 741"/>
              <a:gd name="T10" fmla="*/ 773 w 1513"/>
              <a:gd name="T11" fmla="*/ 737 h 741"/>
              <a:gd name="T12" fmla="*/ 554 w 1513"/>
              <a:gd name="T13" fmla="*/ 611 h 741"/>
              <a:gd name="T14" fmla="*/ 341 w 1513"/>
              <a:gd name="T15" fmla="*/ 590 h 741"/>
              <a:gd name="T16" fmla="*/ 107 w 1513"/>
              <a:gd name="T17" fmla="*/ 110 h 741"/>
              <a:gd name="T18" fmla="*/ 252 w 1513"/>
              <a:gd name="T19" fmla="*/ 34 h 741"/>
              <a:gd name="T20" fmla="*/ 1021 w 1513"/>
              <a:gd name="T21" fmla="*/ 555 h 741"/>
              <a:gd name="T22" fmla="*/ 1332 w 1513"/>
              <a:gd name="T23" fmla="*/ 499 h 741"/>
              <a:gd name="T24" fmla="*/ 1352 w 1513"/>
              <a:gd name="T25" fmla="*/ 106 h 741"/>
              <a:gd name="T26" fmla="*/ 1224 w 1513"/>
              <a:gd name="T27" fmla="*/ 77 h 741"/>
              <a:gd name="T28" fmla="*/ 1188 w 1513"/>
              <a:gd name="T29" fmla="*/ 157 h 741"/>
              <a:gd name="T30" fmla="*/ 1021 w 1513"/>
              <a:gd name="T31" fmla="*/ 555 h 741"/>
              <a:gd name="T32" fmla="*/ 463 w 1513"/>
              <a:gd name="T33" fmla="*/ 496 h 741"/>
              <a:gd name="T34" fmla="*/ 271 w 1513"/>
              <a:gd name="T35" fmla="*/ 81 h 741"/>
              <a:gd name="T36" fmla="*/ 127 w 1513"/>
              <a:gd name="T37" fmla="*/ 165 h 741"/>
              <a:gd name="T38" fmla="*/ 488 w 1513"/>
              <a:gd name="T39" fmla="*/ 550 h 741"/>
              <a:gd name="T40" fmla="*/ 775 w 1513"/>
              <a:gd name="T41" fmla="*/ 70 h 741"/>
              <a:gd name="T42" fmla="*/ 740 w 1513"/>
              <a:gd name="T43" fmla="*/ 62 h 741"/>
              <a:gd name="T44" fmla="*/ 700 w 1513"/>
              <a:gd name="T45" fmla="*/ 68 h 741"/>
              <a:gd name="T46" fmla="*/ 741 w 1513"/>
              <a:gd name="T47" fmla="*/ 91 h 741"/>
              <a:gd name="T48" fmla="*/ 704 w 1513"/>
              <a:gd name="T49" fmla="*/ 141 h 741"/>
              <a:gd name="T50" fmla="*/ 700 w 1513"/>
              <a:gd name="T51" fmla="*/ 167 h 741"/>
              <a:gd name="T52" fmla="*/ 719 w 1513"/>
              <a:gd name="T53" fmla="*/ 207 h 741"/>
              <a:gd name="T54" fmla="*/ 744 w 1513"/>
              <a:gd name="T55" fmla="*/ 211 h 741"/>
              <a:gd name="T56" fmla="*/ 789 w 1513"/>
              <a:gd name="T57" fmla="*/ 186 h 741"/>
              <a:gd name="T58" fmla="*/ 794 w 1513"/>
              <a:gd name="T59" fmla="*/ 234 h 741"/>
              <a:gd name="T60" fmla="*/ 817 w 1513"/>
              <a:gd name="T61" fmla="*/ 192 h 741"/>
              <a:gd name="T62" fmla="*/ 864 w 1513"/>
              <a:gd name="T63" fmla="*/ 188 h 741"/>
              <a:gd name="T64" fmla="*/ 822 w 1513"/>
              <a:gd name="T65" fmla="*/ 164 h 741"/>
              <a:gd name="T66" fmla="*/ 862 w 1513"/>
              <a:gd name="T67" fmla="*/ 117 h 741"/>
              <a:gd name="T68" fmla="*/ 867 w 1513"/>
              <a:gd name="T69" fmla="*/ 92 h 741"/>
              <a:gd name="T70" fmla="*/ 841 w 1513"/>
              <a:gd name="T71" fmla="*/ 59 h 741"/>
              <a:gd name="T72" fmla="*/ 816 w 1513"/>
              <a:gd name="T73" fmla="*/ 54 h 741"/>
              <a:gd name="T74" fmla="*/ 775 w 1513"/>
              <a:gd name="T75" fmla="*/ 70 h 741"/>
              <a:gd name="T76" fmla="*/ 493 w 1513"/>
              <a:gd name="T77" fmla="*/ 363 h 741"/>
              <a:gd name="T78" fmla="*/ 511 w 1513"/>
              <a:gd name="T79" fmla="*/ 457 h 741"/>
              <a:gd name="T80" fmla="*/ 654 w 1513"/>
              <a:gd name="T81" fmla="*/ 380 h 741"/>
              <a:gd name="T82" fmla="*/ 507 w 1513"/>
              <a:gd name="T83" fmla="*/ 275 h 741"/>
              <a:gd name="T84" fmla="*/ 493 w 1513"/>
              <a:gd name="T85" fmla="*/ 363 h 741"/>
              <a:gd name="T86" fmla="*/ 871 w 1513"/>
              <a:gd name="T87" fmla="*/ 435 h 741"/>
              <a:gd name="T88" fmla="*/ 958 w 1513"/>
              <a:gd name="T89" fmla="*/ 459 h 741"/>
              <a:gd name="T90" fmla="*/ 967 w 1513"/>
              <a:gd name="T91" fmla="*/ 282 h 741"/>
              <a:gd name="T92" fmla="*/ 871 w 1513"/>
              <a:gd name="T93" fmla="*/ 294 h 741"/>
              <a:gd name="T94" fmla="*/ 759 w 1513"/>
              <a:gd name="T95" fmla="*/ 415 h 741"/>
              <a:gd name="T96" fmla="*/ 809 w 1513"/>
              <a:gd name="T97" fmla="*/ 454 h 741"/>
              <a:gd name="T98" fmla="*/ 832 w 1513"/>
              <a:gd name="T99" fmla="*/ 445 h 741"/>
              <a:gd name="T100" fmla="*/ 768 w 1513"/>
              <a:gd name="T101" fmla="*/ 286 h 741"/>
              <a:gd name="T102" fmla="*/ 737 w 1513"/>
              <a:gd name="T103" fmla="*/ 287 h 741"/>
              <a:gd name="T104" fmla="*/ 686 w 1513"/>
              <a:gd name="T105" fmla="*/ 460 h 741"/>
              <a:gd name="T106" fmla="*/ 740 w 1513"/>
              <a:gd name="T107" fmla="*/ 41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3" h="741">
                <a:moveTo>
                  <a:pt x="305" y="34"/>
                </a:moveTo>
                <a:cubicBezTo>
                  <a:pt x="304" y="22"/>
                  <a:pt x="303" y="12"/>
                  <a:pt x="301" y="0"/>
                </a:cubicBezTo>
                <a:cubicBezTo>
                  <a:pt x="604" y="0"/>
                  <a:pt x="906" y="0"/>
                  <a:pt x="1209" y="0"/>
                </a:cubicBezTo>
                <a:cubicBezTo>
                  <a:pt x="1209" y="9"/>
                  <a:pt x="1209" y="17"/>
                  <a:pt x="1209" y="28"/>
                </a:cubicBezTo>
                <a:cubicBezTo>
                  <a:pt x="1241" y="28"/>
                  <a:pt x="1273" y="27"/>
                  <a:pt x="1305" y="29"/>
                </a:cubicBezTo>
                <a:cubicBezTo>
                  <a:pt x="1320" y="30"/>
                  <a:pt x="1337" y="35"/>
                  <a:pt x="1349" y="43"/>
                </a:cubicBezTo>
                <a:cubicBezTo>
                  <a:pt x="1422" y="95"/>
                  <a:pt x="1475" y="162"/>
                  <a:pt x="1491" y="252"/>
                </a:cubicBezTo>
                <a:cubicBezTo>
                  <a:pt x="1513" y="366"/>
                  <a:pt x="1462" y="474"/>
                  <a:pt x="1361" y="538"/>
                </a:cubicBezTo>
                <a:cubicBezTo>
                  <a:pt x="1288" y="583"/>
                  <a:pt x="1208" y="601"/>
                  <a:pt x="1123" y="603"/>
                </a:cubicBezTo>
                <a:cubicBezTo>
                  <a:pt x="1081" y="603"/>
                  <a:pt x="1039" y="602"/>
                  <a:pt x="997" y="603"/>
                </a:cubicBezTo>
                <a:cubicBezTo>
                  <a:pt x="986" y="603"/>
                  <a:pt x="973" y="608"/>
                  <a:pt x="966" y="615"/>
                </a:cubicBezTo>
                <a:cubicBezTo>
                  <a:pt x="909" y="668"/>
                  <a:pt x="845" y="709"/>
                  <a:pt x="773" y="737"/>
                </a:cubicBezTo>
                <a:cubicBezTo>
                  <a:pt x="763" y="741"/>
                  <a:pt x="748" y="741"/>
                  <a:pt x="738" y="736"/>
                </a:cubicBezTo>
                <a:cubicBezTo>
                  <a:pt x="668" y="707"/>
                  <a:pt x="608" y="663"/>
                  <a:pt x="554" y="611"/>
                </a:cubicBezTo>
                <a:cubicBezTo>
                  <a:pt x="547" y="604"/>
                  <a:pt x="535" y="599"/>
                  <a:pt x="525" y="599"/>
                </a:cubicBezTo>
                <a:cubicBezTo>
                  <a:pt x="464" y="595"/>
                  <a:pt x="402" y="597"/>
                  <a:pt x="341" y="590"/>
                </a:cubicBezTo>
                <a:cubicBezTo>
                  <a:pt x="274" y="583"/>
                  <a:pt x="211" y="559"/>
                  <a:pt x="156" y="517"/>
                </a:cubicBezTo>
                <a:cubicBezTo>
                  <a:pt x="21" y="416"/>
                  <a:pt x="0" y="241"/>
                  <a:pt x="107" y="110"/>
                </a:cubicBezTo>
                <a:cubicBezTo>
                  <a:pt x="110" y="106"/>
                  <a:pt x="114" y="102"/>
                  <a:pt x="117" y="98"/>
                </a:cubicBezTo>
                <a:cubicBezTo>
                  <a:pt x="152" y="56"/>
                  <a:pt x="191" y="23"/>
                  <a:pt x="252" y="34"/>
                </a:cubicBezTo>
                <a:cubicBezTo>
                  <a:pt x="268" y="37"/>
                  <a:pt x="286" y="34"/>
                  <a:pt x="305" y="34"/>
                </a:cubicBezTo>
                <a:close/>
                <a:moveTo>
                  <a:pt x="1021" y="555"/>
                </a:moveTo>
                <a:cubicBezTo>
                  <a:pt x="1062" y="555"/>
                  <a:pt x="1097" y="556"/>
                  <a:pt x="1132" y="555"/>
                </a:cubicBezTo>
                <a:cubicBezTo>
                  <a:pt x="1203" y="552"/>
                  <a:pt x="1270" y="537"/>
                  <a:pt x="1332" y="499"/>
                </a:cubicBezTo>
                <a:cubicBezTo>
                  <a:pt x="1418" y="446"/>
                  <a:pt x="1460" y="360"/>
                  <a:pt x="1445" y="266"/>
                </a:cubicBezTo>
                <a:cubicBezTo>
                  <a:pt x="1434" y="201"/>
                  <a:pt x="1399" y="151"/>
                  <a:pt x="1352" y="106"/>
                </a:cubicBezTo>
                <a:cubicBezTo>
                  <a:pt x="1328" y="84"/>
                  <a:pt x="1303" y="71"/>
                  <a:pt x="1270" y="77"/>
                </a:cubicBezTo>
                <a:cubicBezTo>
                  <a:pt x="1255" y="79"/>
                  <a:pt x="1239" y="78"/>
                  <a:pt x="1224" y="77"/>
                </a:cubicBezTo>
                <a:cubicBezTo>
                  <a:pt x="1208" y="76"/>
                  <a:pt x="1200" y="80"/>
                  <a:pt x="1198" y="98"/>
                </a:cubicBezTo>
                <a:cubicBezTo>
                  <a:pt x="1197" y="118"/>
                  <a:pt x="1192" y="138"/>
                  <a:pt x="1188" y="157"/>
                </a:cubicBezTo>
                <a:cubicBezTo>
                  <a:pt x="1164" y="280"/>
                  <a:pt x="1126" y="398"/>
                  <a:pt x="1056" y="504"/>
                </a:cubicBezTo>
                <a:cubicBezTo>
                  <a:pt x="1046" y="520"/>
                  <a:pt x="1035" y="534"/>
                  <a:pt x="1021" y="555"/>
                </a:cubicBezTo>
                <a:close/>
                <a:moveTo>
                  <a:pt x="497" y="547"/>
                </a:moveTo>
                <a:cubicBezTo>
                  <a:pt x="485" y="529"/>
                  <a:pt x="474" y="513"/>
                  <a:pt x="463" y="496"/>
                </a:cubicBezTo>
                <a:cubicBezTo>
                  <a:pt x="390" y="382"/>
                  <a:pt x="350" y="254"/>
                  <a:pt x="322" y="123"/>
                </a:cubicBezTo>
                <a:cubicBezTo>
                  <a:pt x="313" y="82"/>
                  <a:pt x="313" y="87"/>
                  <a:pt x="271" y="81"/>
                </a:cubicBezTo>
                <a:cubicBezTo>
                  <a:pt x="205" y="71"/>
                  <a:pt x="167" y="107"/>
                  <a:pt x="134" y="155"/>
                </a:cubicBezTo>
                <a:cubicBezTo>
                  <a:pt x="132" y="158"/>
                  <a:pt x="129" y="161"/>
                  <a:pt x="127" y="165"/>
                </a:cubicBezTo>
                <a:cubicBezTo>
                  <a:pt x="49" y="287"/>
                  <a:pt x="87" y="432"/>
                  <a:pt x="226" y="505"/>
                </a:cubicBezTo>
                <a:cubicBezTo>
                  <a:pt x="308" y="549"/>
                  <a:pt x="398" y="551"/>
                  <a:pt x="488" y="550"/>
                </a:cubicBezTo>
                <a:cubicBezTo>
                  <a:pt x="490" y="549"/>
                  <a:pt x="493" y="548"/>
                  <a:pt x="497" y="547"/>
                </a:cubicBezTo>
                <a:close/>
                <a:moveTo>
                  <a:pt x="775" y="70"/>
                </a:moveTo>
                <a:cubicBezTo>
                  <a:pt x="770" y="57"/>
                  <a:pt x="787" y="37"/>
                  <a:pt x="764" y="34"/>
                </a:cubicBezTo>
                <a:cubicBezTo>
                  <a:pt x="758" y="33"/>
                  <a:pt x="750" y="50"/>
                  <a:pt x="740" y="62"/>
                </a:cubicBezTo>
                <a:cubicBezTo>
                  <a:pt x="735" y="61"/>
                  <a:pt x="724" y="58"/>
                  <a:pt x="714" y="58"/>
                </a:cubicBezTo>
                <a:cubicBezTo>
                  <a:pt x="709" y="58"/>
                  <a:pt x="701" y="64"/>
                  <a:pt x="700" y="68"/>
                </a:cubicBezTo>
                <a:cubicBezTo>
                  <a:pt x="700" y="73"/>
                  <a:pt x="705" y="80"/>
                  <a:pt x="710" y="82"/>
                </a:cubicBezTo>
                <a:cubicBezTo>
                  <a:pt x="719" y="87"/>
                  <a:pt x="729" y="88"/>
                  <a:pt x="741" y="91"/>
                </a:cubicBezTo>
                <a:cubicBezTo>
                  <a:pt x="737" y="109"/>
                  <a:pt x="734" y="127"/>
                  <a:pt x="730" y="146"/>
                </a:cubicBezTo>
                <a:cubicBezTo>
                  <a:pt x="720" y="144"/>
                  <a:pt x="712" y="140"/>
                  <a:pt x="704" y="141"/>
                </a:cubicBezTo>
                <a:cubicBezTo>
                  <a:pt x="696" y="142"/>
                  <a:pt x="689" y="147"/>
                  <a:pt x="682" y="150"/>
                </a:cubicBezTo>
                <a:cubicBezTo>
                  <a:pt x="688" y="156"/>
                  <a:pt x="693" y="163"/>
                  <a:pt x="700" y="167"/>
                </a:cubicBezTo>
                <a:cubicBezTo>
                  <a:pt x="706" y="171"/>
                  <a:pt x="715" y="171"/>
                  <a:pt x="724" y="173"/>
                </a:cubicBezTo>
                <a:cubicBezTo>
                  <a:pt x="722" y="185"/>
                  <a:pt x="719" y="196"/>
                  <a:pt x="719" y="207"/>
                </a:cubicBezTo>
                <a:cubicBezTo>
                  <a:pt x="719" y="213"/>
                  <a:pt x="724" y="220"/>
                  <a:pt x="727" y="226"/>
                </a:cubicBezTo>
                <a:cubicBezTo>
                  <a:pt x="733" y="221"/>
                  <a:pt x="741" y="217"/>
                  <a:pt x="744" y="211"/>
                </a:cubicBezTo>
                <a:cubicBezTo>
                  <a:pt x="748" y="202"/>
                  <a:pt x="749" y="191"/>
                  <a:pt x="751" y="179"/>
                </a:cubicBezTo>
                <a:cubicBezTo>
                  <a:pt x="764" y="181"/>
                  <a:pt x="776" y="183"/>
                  <a:pt x="789" y="186"/>
                </a:cubicBezTo>
                <a:cubicBezTo>
                  <a:pt x="787" y="198"/>
                  <a:pt x="784" y="208"/>
                  <a:pt x="785" y="218"/>
                </a:cubicBezTo>
                <a:cubicBezTo>
                  <a:pt x="785" y="224"/>
                  <a:pt x="790" y="229"/>
                  <a:pt x="794" y="234"/>
                </a:cubicBezTo>
                <a:cubicBezTo>
                  <a:pt x="799" y="230"/>
                  <a:pt x="807" y="228"/>
                  <a:pt x="809" y="222"/>
                </a:cubicBezTo>
                <a:cubicBezTo>
                  <a:pt x="813" y="213"/>
                  <a:pt x="815" y="203"/>
                  <a:pt x="817" y="192"/>
                </a:cubicBezTo>
                <a:cubicBezTo>
                  <a:pt x="828" y="194"/>
                  <a:pt x="836" y="197"/>
                  <a:pt x="845" y="196"/>
                </a:cubicBezTo>
                <a:cubicBezTo>
                  <a:pt x="851" y="196"/>
                  <a:pt x="858" y="191"/>
                  <a:pt x="864" y="188"/>
                </a:cubicBezTo>
                <a:cubicBezTo>
                  <a:pt x="859" y="182"/>
                  <a:pt x="855" y="174"/>
                  <a:pt x="849" y="171"/>
                </a:cubicBezTo>
                <a:cubicBezTo>
                  <a:pt x="841" y="167"/>
                  <a:pt x="831" y="167"/>
                  <a:pt x="822" y="164"/>
                </a:cubicBezTo>
                <a:cubicBezTo>
                  <a:pt x="825" y="145"/>
                  <a:pt x="829" y="129"/>
                  <a:pt x="832" y="111"/>
                </a:cubicBezTo>
                <a:cubicBezTo>
                  <a:pt x="844" y="113"/>
                  <a:pt x="853" y="117"/>
                  <a:pt x="862" y="117"/>
                </a:cubicBezTo>
                <a:cubicBezTo>
                  <a:pt x="868" y="117"/>
                  <a:pt x="874" y="111"/>
                  <a:pt x="880" y="108"/>
                </a:cubicBezTo>
                <a:cubicBezTo>
                  <a:pt x="876" y="102"/>
                  <a:pt x="873" y="94"/>
                  <a:pt x="867" y="92"/>
                </a:cubicBezTo>
                <a:cubicBezTo>
                  <a:pt x="858" y="87"/>
                  <a:pt x="848" y="87"/>
                  <a:pt x="838" y="84"/>
                </a:cubicBezTo>
                <a:cubicBezTo>
                  <a:pt x="839" y="74"/>
                  <a:pt x="842" y="66"/>
                  <a:pt x="841" y="59"/>
                </a:cubicBezTo>
                <a:cubicBezTo>
                  <a:pt x="840" y="52"/>
                  <a:pt x="834" y="47"/>
                  <a:pt x="831" y="40"/>
                </a:cubicBezTo>
                <a:cubicBezTo>
                  <a:pt x="826" y="45"/>
                  <a:pt x="819" y="48"/>
                  <a:pt x="816" y="54"/>
                </a:cubicBezTo>
                <a:cubicBezTo>
                  <a:pt x="813" y="61"/>
                  <a:pt x="812" y="69"/>
                  <a:pt x="810" y="78"/>
                </a:cubicBezTo>
                <a:cubicBezTo>
                  <a:pt x="797" y="75"/>
                  <a:pt x="786" y="72"/>
                  <a:pt x="775" y="70"/>
                </a:cubicBezTo>
                <a:close/>
                <a:moveTo>
                  <a:pt x="493" y="363"/>
                </a:moveTo>
                <a:cubicBezTo>
                  <a:pt x="493" y="363"/>
                  <a:pt x="493" y="363"/>
                  <a:pt x="493" y="363"/>
                </a:cubicBezTo>
                <a:cubicBezTo>
                  <a:pt x="493" y="387"/>
                  <a:pt x="493" y="411"/>
                  <a:pt x="493" y="435"/>
                </a:cubicBezTo>
                <a:cubicBezTo>
                  <a:pt x="493" y="447"/>
                  <a:pt x="498" y="454"/>
                  <a:pt x="511" y="457"/>
                </a:cubicBezTo>
                <a:cubicBezTo>
                  <a:pt x="539" y="463"/>
                  <a:pt x="568" y="465"/>
                  <a:pt x="596" y="455"/>
                </a:cubicBezTo>
                <a:cubicBezTo>
                  <a:pt x="631" y="443"/>
                  <a:pt x="651" y="418"/>
                  <a:pt x="654" y="380"/>
                </a:cubicBezTo>
                <a:cubicBezTo>
                  <a:pt x="657" y="343"/>
                  <a:pt x="647" y="311"/>
                  <a:pt x="613" y="291"/>
                </a:cubicBezTo>
                <a:cubicBezTo>
                  <a:pt x="580" y="272"/>
                  <a:pt x="544" y="271"/>
                  <a:pt x="507" y="275"/>
                </a:cubicBezTo>
                <a:cubicBezTo>
                  <a:pt x="502" y="276"/>
                  <a:pt x="494" y="288"/>
                  <a:pt x="494" y="295"/>
                </a:cubicBezTo>
                <a:cubicBezTo>
                  <a:pt x="492" y="318"/>
                  <a:pt x="493" y="340"/>
                  <a:pt x="493" y="363"/>
                </a:cubicBezTo>
                <a:close/>
                <a:moveTo>
                  <a:pt x="871" y="363"/>
                </a:moveTo>
                <a:cubicBezTo>
                  <a:pt x="871" y="387"/>
                  <a:pt x="872" y="411"/>
                  <a:pt x="871" y="435"/>
                </a:cubicBezTo>
                <a:cubicBezTo>
                  <a:pt x="871" y="448"/>
                  <a:pt x="877" y="456"/>
                  <a:pt x="889" y="457"/>
                </a:cubicBezTo>
                <a:cubicBezTo>
                  <a:pt x="912" y="459"/>
                  <a:pt x="936" y="462"/>
                  <a:pt x="958" y="459"/>
                </a:cubicBezTo>
                <a:cubicBezTo>
                  <a:pt x="1003" y="452"/>
                  <a:pt x="1030" y="420"/>
                  <a:pt x="1033" y="378"/>
                </a:cubicBezTo>
                <a:cubicBezTo>
                  <a:pt x="1035" y="328"/>
                  <a:pt x="1014" y="294"/>
                  <a:pt x="967" y="282"/>
                </a:cubicBezTo>
                <a:cubicBezTo>
                  <a:pt x="942" y="275"/>
                  <a:pt x="915" y="276"/>
                  <a:pt x="888" y="274"/>
                </a:cubicBezTo>
                <a:cubicBezTo>
                  <a:pt x="876" y="274"/>
                  <a:pt x="871" y="281"/>
                  <a:pt x="871" y="294"/>
                </a:cubicBezTo>
                <a:cubicBezTo>
                  <a:pt x="872" y="317"/>
                  <a:pt x="871" y="340"/>
                  <a:pt x="871" y="363"/>
                </a:cubicBezTo>
                <a:close/>
                <a:moveTo>
                  <a:pt x="759" y="415"/>
                </a:moveTo>
                <a:cubicBezTo>
                  <a:pt x="783" y="407"/>
                  <a:pt x="800" y="419"/>
                  <a:pt x="806" y="447"/>
                </a:cubicBezTo>
                <a:cubicBezTo>
                  <a:pt x="806" y="450"/>
                  <a:pt x="807" y="453"/>
                  <a:pt x="809" y="454"/>
                </a:cubicBezTo>
                <a:cubicBezTo>
                  <a:pt x="814" y="457"/>
                  <a:pt x="821" y="462"/>
                  <a:pt x="824" y="460"/>
                </a:cubicBezTo>
                <a:cubicBezTo>
                  <a:pt x="828" y="458"/>
                  <a:pt x="831" y="450"/>
                  <a:pt x="832" y="445"/>
                </a:cubicBezTo>
                <a:cubicBezTo>
                  <a:pt x="833" y="442"/>
                  <a:pt x="830" y="437"/>
                  <a:pt x="829" y="434"/>
                </a:cubicBezTo>
                <a:cubicBezTo>
                  <a:pt x="809" y="384"/>
                  <a:pt x="789" y="335"/>
                  <a:pt x="768" y="286"/>
                </a:cubicBezTo>
                <a:cubicBezTo>
                  <a:pt x="766" y="280"/>
                  <a:pt x="759" y="275"/>
                  <a:pt x="754" y="270"/>
                </a:cubicBezTo>
                <a:cubicBezTo>
                  <a:pt x="748" y="275"/>
                  <a:pt x="740" y="280"/>
                  <a:pt x="737" y="287"/>
                </a:cubicBezTo>
                <a:cubicBezTo>
                  <a:pt x="719" y="333"/>
                  <a:pt x="701" y="380"/>
                  <a:pt x="684" y="427"/>
                </a:cubicBezTo>
                <a:cubicBezTo>
                  <a:pt x="680" y="438"/>
                  <a:pt x="667" y="453"/>
                  <a:pt x="686" y="460"/>
                </a:cubicBezTo>
                <a:cubicBezTo>
                  <a:pt x="704" y="466"/>
                  <a:pt x="705" y="447"/>
                  <a:pt x="708" y="436"/>
                </a:cubicBezTo>
                <a:cubicBezTo>
                  <a:pt x="713" y="419"/>
                  <a:pt x="722" y="412"/>
                  <a:pt x="740" y="415"/>
                </a:cubicBezTo>
                <a:cubicBezTo>
                  <a:pt x="744" y="415"/>
                  <a:pt x="749" y="415"/>
                  <a:pt x="759" y="4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C93DDC36-46A6-4F76-B1B4-4429A09938E6}"/>
              </a:ext>
            </a:extLst>
          </p:cNvPr>
          <p:cNvSpPr>
            <a:spLocks noEditPoints="1"/>
          </p:cNvSpPr>
          <p:nvPr/>
        </p:nvSpPr>
        <p:spPr bwMode="auto">
          <a:xfrm>
            <a:off x="673100" y="1446213"/>
            <a:ext cx="1474788" cy="1982787"/>
          </a:xfrm>
          <a:custGeom>
            <a:avLst/>
            <a:gdLst>
              <a:gd name="T0" fmla="*/ 834 w 1079"/>
              <a:gd name="T1" fmla="*/ 1129 h 1449"/>
              <a:gd name="T2" fmla="*/ 910 w 1079"/>
              <a:gd name="T3" fmla="*/ 1305 h 1449"/>
              <a:gd name="T4" fmla="*/ 932 w 1079"/>
              <a:gd name="T5" fmla="*/ 1407 h 1449"/>
              <a:gd name="T6" fmla="*/ 491 w 1079"/>
              <a:gd name="T7" fmla="*/ 1448 h 1449"/>
              <a:gd name="T8" fmla="*/ 491 w 1079"/>
              <a:gd name="T9" fmla="*/ 1400 h 1449"/>
              <a:gd name="T10" fmla="*/ 853 w 1079"/>
              <a:gd name="T11" fmla="*/ 1400 h 1449"/>
              <a:gd name="T12" fmla="*/ 890 w 1079"/>
              <a:gd name="T13" fmla="*/ 1381 h 1449"/>
              <a:gd name="T14" fmla="*/ 783 w 1079"/>
              <a:gd name="T15" fmla="*/ 1359 h 1449"/>
              <a:gd name="T16" fmla="*/ 203 w 1079"/>
              <a:gd name="T17" fmla="*/ 1359 h 1449"/>
              <a:gd name="T18" fmla="*/ 203 w 1079"/>
              <a:gd name="T19" fmla="*/ 1400 h 1449"/>
              <a:gd name="T20" fmla="*/ 344 w 1079"/>
              <a:gd name="T21" fmla="*/ 1416 h 1449"/>
              <a:gd name="T22" fmla="*/ 194 w 1079"/>
              <a:gd name="T23" fmla="*/ 1448 h 1449"/>
              <a:gd name="T24" fmla="*/ 163 w 1079"/>
              <a:gd name="T25" fmla="*/ 1322 h 1449"/>
              <a:gd name="T26" fmla="*/ 179 w 1079"/>
              <a:gd name="T27" fmla="*/ 1192 h 1449"/>
              <a:gd name="T28" fmla="*/ 437 w 1079"/>
              <a:gd name="T29" fmla="*/ 1129 h 1449"/>
              <a:gd name="T30" fmla="*/ 462 w 1079"/>
              <a:gd name="T31" fmla="*/ 1108 h 1449"/>
              <a:gd name="T32" fmla="*/ 452 w 1079"/>
              <a:gd name="T33" fmla="*/ 855 h 1449"/>
              <a:gd name="T34" fmla="*/ 63 w 1079"/>
              <a:gd name="T35" fmla="*/ 149 h 1449"/>
              <a:gd name="T36" fmla="*/ 7 w 1079"/>
              <a:gd name="T37" fmla="*/ 54 h 1449"/>
              <a:gd name="T38" fmla="*/ 1004 w 1079"/>
              <a:gd name="T39" fmla="*/ 0 h 1449"/>
              <a:gd name="T40" fmla="*/ 1031 w 1079"/>
              <a:gd name="T41" fmla="*/ 129 h 1449"/>
              <a:gd name="T42" fmla="*/ 908 w 1079"/>
              <a:gd name="T43" fmla="*/ 560 h 1449"/>
              <a:gd name="T44" fmla="*/ 611 w 1079"/>
              <a:gd name="T45" fmla="*/ 877 h 1449"/>
              <a:gd name="T46" fmla="*/ 614 w 1079"/>
              <a:gd name="T47" fmla="*/ 1129 h 1449"/>
              <a:gd name="T48" fmla="*/ 111 w 1079"/>
              <a:gd name="T49" fmla="*/ 136 h 1449"/>
              <a:gd name="T50" fmla="*/ 235 w 1079"/>
              <a:gd name="T51" fmla="*/ 554 h 1449"/>
              <a:gd name="T52" fmla="*/ 553 w 1079"/>
              <a:gd name="T53" fmla="*/ 839 h 1449"/>
              <a:gd name="T54" fmla="*/ 971 w 1079"/>
              <a:gd name="T55" fmla="*/ 136 h 1449"/>
              <a:gd name="T56" fmla="*/ 861 w 1079"/>
              <a:gd name="T57" fmla="*/ 1192 h 1449"/>
              <a:gd name="T58" fmla="*/ 247 w 1079"/>
              <a:gd name="T59" fmla="*/ 1177 h 1449"/>
              <a:gd name="T60" fmla="*/ 226 w 1079"/>
              <a:gd name="T61" fmla="*/ 1284 h 1449"/>
              <a:gd name="T62" fmla="*/ 834 w 1079"/>
              <a:gd name="T63" fmla="*/ 1310 h 1449"/>
              <a:gd name="T64" fmla="*/ 540 w 1079"/>
              <a:gd name="T65" fmla="*/ 85 h 1449"/>
              <a:gd name="T66" fmla="*/ 1007 w 1079"/>
              <a:gd name="T67" fmla="*/ 85 h 1449"/>
              <a:gd name="T68" fmla="*/ 1008 w 1079"/>
              <a:gd name="T69" fmla="*/ 49 h 1449"/>
              <a:gd name="T70" fmla="*/ 86 w 1079"/>
              <a:gd name="T71" fmla="*/ 48 h 1449"/>
              <a:gd name="T72" fmla="*/ 55 w 1079"/>
              <a:gd name="T73" fmla="*/ 68 h 1449"/>
              <a:gd name="T74" fmla="*/ 90 w 1079"/>
              <a:gd name="T75" fmla="*/ 85 h 1449"/>
              <a:gd name="T76" fmla="*/ 512 w 1079"/>
              <a:gd name="T77" fmla="*/ 890 h 1449"/>
              <a:gd name="T78" fmla="*/ 540 w 1079"/>
              <a:gd name="T79" fmla="*/ 1129 h 1449"/>
              <a:gd name="T80" fmla="*/ 563 w 1079"/>
              <a:gd name="T81" fmla="*/ 908 h 1449"/>
              <a:gd name="T82" fmla="*/ 512 w 1079"/>
              <a:gd name="T83" fmla="*/ 890 h 1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79" h="1449">
                <a:moveTo>
                  <a:pt x="614" y="1129"/>
                </a:moveTo>
                <a:cubicBezTo>
                  <a:pt x="687" y="1129"/>
                  <a:pt x="760" y="1129"/>
                  <a:pt x="834" y="1129"/>
                </a:cubicBezTo>
                <a:cubicBezTo>
                  <a:pt x="889" y="1129"/>
                  <a:pt x="910" y="1149"/>
                  <a:pt x="910" y="1205"/>
                </a:cubicBezTo>
                <a:cubicBezTo>
                  <a:pt x="910" y="1238"/>
                  <a:pt x="909" y="1271"/>
                  <a:pt x="910" y="1305"/>
                </a:cubicBezTo>
                <a:cubicBezTo>
                  <a:pt x="911" y="1314"/>
                  <a:pt x="915" y="1325"/>
                  <a:pt x="921" y="1332"/>
                </a:cubicBezTo>
                <a:cubicBezTo>
                  <a:pt x="939" y="1356"/>
                  <a:pt x="944" y="1381"/>
                  <a:pt x="932" y="1407"/>
                </a:cubicBezTo>
                <a:cubicBezTo>
                  <a:pt x="921" y="1433"/>
                  <a:pt x="900" y="1448"/>
                  <a:pt x="871" y="1448"/>
                </a:cubicBezTo>
                <a:cubicBezTo>
                  <a:pt x="745" y="1448"/>
                  <a:pt x="618" y="1448"/>
                  <a:pt x="491" y="1448"/>
                </a:cubicBezTo>
                <a:cubicBezTo>
                  <a:pt x="475" y="1448"/>
                  <a:pt x="463" y="1442"/>
                  <a:pt x="463" y="1425"/>
                </a:cubicBezTo>
                <a:cubicBezTo>
                  <a:pt x="463" y="1407"/>
                  <a:pt x="474" y="1400"/>
                  <a:pt x="491" y="1400"/>
                </a:cubicBezTo>
                <a:cubicBezTo>
                  <a:pt x="494" y="1400"/>
                  <a:pt x="497" y="1400"/>
                  <a:pt x="501" y="1400"/>
                </a:cubicBezTo>
                <a:cubicBezTo>
                  <a:pt x="618" y="1400"/>
                  <a:pt x="735" y="1400"/>
                  <a:pt x="853" y="1400"/>
                </a:cubicBezTo>
                <a:cubicBezTo>
                  <a:pt x="857" y="1400"/>
                  <a:pt x="862" y="1401"/>
                  <a:pt x="867" y="1400"/>
                </a:cubicBezTo>
                <a:cubicBezTo>
                  <a:pt x="880" y="1400"/>
                  <a:pt x="889" y="1394"/>
                  <a:pt x="890" y="1381"/>
                </a:cubicBezTo>
                <a:cubicBezTo>
                  <a:pt x="890" y="1367"/>
                  <a:pt x="881" y="1359"/>
                  <a:pt x="867" y="1359"/>
                </a:cubicBezTo>
                <a:cubicBezTo>
                  <a:pt x="839" y="1359"/>
                  <a:pt x="811" y="1359"/>
                  <a:pt x="783" y="1359"/>
                </a:cubicBezTo>
                <a:cubicBezTo>
                  <a:pt x="594" y="1359"/>
                  <a:pt x="405" y="1359"/>
                  <a:pt x="217" y="1359"/>
                </a:cubicBezTo>
                <a:cubicBezTo>
                  <a:pt x="212" y="1359"/>
                  <a:pt x="208" y="1359"/>
                  <a:pt x="203" y="1359"/>
                </a:cubicBezTo>
                <a:cubicBezTo>
                  <a:pt x="189" y="1359"/>
                  <a:pt x="180" y="1365"/>
                  <a:pt x="180" y="1378"/>
                </a:cubicBezTo>
                <a:cubicBezTo>
                  <a:pt x="180" y="1393"/>
                  <a:pt x="188" y="1400"/>
                  <a:pt x="203" y="1400"/>
                </a:cubicBezTo>
                <a:cubicBezTo>
                  <a:pt x="241" y="1400"/>
                  <a:pt x="279" y="1399"/>
                  <a:pt x="317" y="1401"/>
                </a:cubicBezTo>
                <a:cubicBezTo>
                  <a:pt x="326" y="1402"/>
                  <a:pt x="339" y="1408"/>
                  <a:pt x="344" y="1416"/>
                </a:cubicBezTo>
                <a:cubicBezTo>
                  <a:pt x="352" y="1430"/>
                  <a:pt x="339" y="1448"/>
                  <a:pt x="320" y="1448"/>
                </a:cubicBezTo>
                <a:cubicBezTo>
                  <a:pt x="278" y="1448"/>
                  <a:pt x="236" y="1449"/>
                  <a:pt x="194" y="1448"/>
                </a:cubicBezTo>
                <a:cubicBezTo>
                  <a:pt x="165" y="1447"/>
                  <a:pt x="140" y="1425"/>
                  <a:pt x="133" y="1396"/>
                </a:cubicBezTo>
                <a:cubicBezTo>
                  <a:pt x="126" y="1368"/>
                  <a:pt x="138" y="1337"/>
                  <a:pt x="163" y="1322"/>
                </a:cubicBezTo>
                <a:cubicBezTo>
                  <a:pt x="176" y="1315"/>
                  <a:pt x="179" y="1307"/>
                  <a:pt x="179" y="1293"/>
                </a:cubicBezTo>
                <a:cubicBezTo>
                  <a:pt x="178" y="1260"/>
                  <a:pt x="178" y="1226"/>
                  <a:pt x="179" y="1192"/>
                </a:cubicBezTo>
                <a:cubicBezTo>
                  <a:pt x="179" y="1153"/>
                  <a:pt x="203" y="1129"/>
                  <a:pt x="241" y="1129"/>
                </a:cubicBezTo>
                <a:cubicBezTo>
                  <a:pt x="307" y="1129"/>
                  <a:pt x="372" y="1129"/>
                  <a:pt x="437" y="1129"/>
                </a:cubicBezTo>
                <a:cubicBezTo>
                  <a:pt x="444" y="1129"/>
                  <a:pt x="452" y="1129"/>
                  <a:pt x="461" y="1129"/>
                </a:cubicBezTo>
                <a:cubicBezTo>
                  <a:pt x="461" y="1121"/>
                  <a:pt x="462" y="1114"/>
                  <a:pt x="462" y="1108"/>
                </a:cubicBezTo>
                <a:cubicBezTo>
                  <a:pt x="462" y="1031"/>
                  <a:pt x="463" y="955"/>
                  <a:pt x="462" y="878"/>
                </a:cubicBezTo>
                <a:cubicBezTo>
                  <a:pt x="462" y="870"/>
                  <a:pt x="458" y="859"/>
                  <a:pt x="452" y="855"/>
                </a:cubicBezTo>
                <a:cubicBezTo>
                  <a:pt x="298" y="765"/>
                  <a:pt x="203" y="628"/>
                  <a:pt x="142" y="464"/>
                </a:cubicBezTo>
                <a:cubicBezTo>
                  <a:pt x="103" y="362"/>
                  <a:pt x="80" y="256"/>
                  <a:pt x="63" y="149"/>
                </a:cubicBezTo>
                <a:cubicBezTo>
                  <a:pt x="61" y="142"/>
                  <a:pt x="54" y="133"/>
                  <a:pt x="48" y="130"/>
                </a:cubicBezTo>
                <a:cubicBezTo>
                  <a:pt x="16" y="115"/>
                  <a:pt x="0" y="87"/>
                  <a:pt x="7" y="54"/>
                </a:cubicBezTo>
                <a:cubicBezTo>
                  <a:pt x="13" y="22"/>
                  <a:pt x="39" y="0"/>
                  <a:pt x="74" y="0"/>
                </a:cubicBezTo>
                <a:cubicBezTo>
                  <a:pt x="384" y="0"/>
                  <a:pt x="694" y="0"/>
                  <a:pt x="1004" y="0"/>
                </a:cubicBezTo>
                <a:cubicBezTo>
                  <a:pt x="1039" y="0"/>
                  <a:pt x="1066" y="21"/>
                  <a:pt x="1073" y="53"/>
                </a:cubicBezTo>
                <a:cubicBezTo>
                  <a:pt x="1079" y="85"/>
                  <a:pt x="1063" y="116"/>
                  <a:pt x="1031" y="129"/>
                </a:cubicBezTo>
                <a:cubicBezTo>
                  <a:pt x="1021" y="133"/>
                  <a:pt x="1018" y="139"/>
                  <a:pt x="1017" y="150"/>
                </a:cubicBezTo>
                <a:cubicBezTo>
                  <a:pt x="1002" y="292"/>
                  <a:pt x="972" y="431"/>
                  <a:pt x="908" y="560"/>
                </a:cubicBezTo>
                <a:cubicBezTo>
                  <a:pt x="844" y="689"/>
                  <a:pt x="752" y="791"/>
                  <a:pt x="624" y="860"/>
                </a:cubicBezTo>
                <a:cubicBezTo>
                  <a:pt x="618" y="863"/>
                  <a:pt x="611" y="871"/>
                  <a:pt x="611" y="877"/>
                </a:cubicBezTo>
                <a:cubicBezTo>
                  <a:pt x="610" y="959"/>
                  <a:pt x="611" y="1041"/>
                  <a:pt x="611" y="1123"/>
                </a:cubicBezTo>
                <a:cubicBezTo>
                  <a:pt x="611" y="1124"/>
                  <a:pt x="612" y="1125"/>
                  <a:pt x="614" y="1129"/>
                </a:cubicBezTo>
                <a:close/>
                <a:moveTo>
                  <a:pt x="971" y="136"/>
                </a:moveTo>
                <a:cubicBezTo>
                  <a:pt x="682" y="136"/>
                  <a:pt x="397" y="136"/>
                  <a:pt x="111" y="136"/>
                </a:cubicBezTo>
                <a:cubicBezTo>
                  <a:pt x="112" y="145"/>
                  <a:pt x="113" y="152"/>
                  <a:pt x="114" y="159"/>
                </a:cubicBezTo>
                <a:cubicBezTo>
                  <a:pt x="136" y="296"/>
                  <a:pt x="170" y="430"/>
                  <a:pt x="235" y="554"/>
                </a:cubicBezTo>
                <a:cubicBezTo>
                  <a:pt x="300" y="679"/>
                  <a:pt x="393" y="776"/>
                  <a:pt x="522" y="836"/>
                </a:cubicBezTo>
                <a:cubicBezTo>
                  <a:pt x="531" y="840"/>
                  <a:pt x="544" y="842"/>
                  <a:pt x="553" y="839"/>
                </a:cubicBezTo>
                <a:cubicBezTo>
                  <a:pt x="636" y="806"/>
                  <a:pt x="708" y="756"/>
                  <a:pt x="767" y="688"/>
                </a:cubicBezTo>
                <a:cubicBezTo>
                  <a:pt x="904" y="531"/>
                  <a:pt x="947" y="338"/>
                  <a:pt x="971" y="136"/>
                </a:cubicBezTo>
                <a:close/>
                <a:moveTo>
                  <a:pt x="861" y="1310"/>
                </a:moveTo>
                <a:cubicBezTo>
                  <a:pt x="861" y="1269"/>
                  <a:pt x="862" y="1231"/>
                  <a:pt x="861" y="1192"/>
                </a:cubicBezTo>
                <a:cubicBezTo>
                  <a:pt x="861" y="1178"/>
                  <a:pt x="851" y="1177"/>
                  <a:pt x="840" y="1177"/>
                </a:cubicBezTo>
                <a:cubicBezTo>
                  <a:pt x="643" y="1177"/>
                  <a:pt x="445" y="1177"/>
                  <a:pt x="247" y="1177"/>
                </a:cubicBezTo>
                <a:cubicBezTo>
                  <a:pt x="231" y="1177"/>
                  <a:pt x="226" y="1184"/>
                  <a:pt x="226" y="1199"/>
                </a:cubicBezTo>
                <a:cubicBezTo>
                  <a:pt x="227" y="1227"/>
                  <a:pt x="226" y="1256"/>
                  <a:pt x="226" y="1284"/>
                </a:cubicBezTo>
                <a:cubicBezTo>
                  <a:pt x="226" y="1310"/>
                  <a:pt x="226" y="1310"/>
                  <a:pt x="252" y="1310"/>
                </a:cubicBezTo>
                <a:cubicBezTo>
                  <a:pt x="446" y="1310"/>
                  <a:pt x="640" y="1310"/>
                  <a:pt x="834" y="1310"/>
                </a:cubicBezTo>
                <a:cubicBezTo>
                  <a:pt x="842" y="1310"/>
                  <a:pt x="850" y="1310"/>
                  <a:pt x="861" y="1310"/>
                </a:cubicBezTo>
                <a:close/>
                <a:moveTo>
                  <a:pt x="540" y="85"/>
                </a:moveTo>
                <a:cubicBezTo>
                  <a:pt x="689" y="85"/>
                  <a:pt x="838" y="85"/>
                  <a:pt x="988" y="85"/>
                </a:cubicBezTo>
                <a:cubicBezTo>
                  <a:pt x="994" y="85"/>
                  <a:pt x="1002" y="87"/>
                  <a:pt x="1007" y="85"/>
                </a:cubicBezTo>
                <a:cubicBezTo>
                  <a:pt x="1014" y="81"/>
                  <a:pt x="1025" y="73"/>
                  <a:pt x="1024" y="68"/>
                </a:cubicBezTo>
                <a:cubicBezTo>
                  <a:pt x="1024" y="61"/>
                  <a:pt x="1015" y="54"/>
                  <a:pt x="1008" y="49"/>
                </a:cubicBezTo>
                <a:cubicBezTo>
                  <a:pt x="1004" y="46"/>
                  <a:pt x="998" y="48"/>
                  <a:pt x="992" y="48"/>
                </a:cubicBezTo>
                <a:cubicBezTo>
                  <a:pt x="690" y="48"/>
                  <a:pt x="388" y="48"/>
                  <a:pt x="86" y="48"/>
                </a:cubicBezTo>
                <a:cubicBezTo>
                  <a:pt x="80" y="48"/>
                  <a:pt x="73" y="47"/>
                  <a:pt x="69" y="49"/>
                </a:cubicBezTo>
                <a:cubicBezTo>
                  <a:pt x="63" y="54"/>
                  <a:pt x="55" y="61"/>
                  <a:pt x="55" y="68"/>
                </a:cubicBezTo>
                <a:cubicBezTo>
                  <a:pt x="55" y="74"/>
                  <a:pt x="63" y="81"/>
                  <a:pt x="70" y="84"/>
                </a:cubicBezTo>
                <a:cubicBezTo>
                  <a:pt x="75" y="87"/>
                  <a:pt x="83" y="85"/>
                  <a:pt x="90" y="85"/>
                </a:cubicBezTo>
                <a:cubicBezTo>
                  <a:pt x="240" y="85"/>
                  <a:pt x="390" y="85"/>
                  <a:pt x="540" y="85"/>
                </a:cubicBezTo>
                <a:close/>
                <a:moveTo>
                  <a:pt x="512" y="890"/>
                </a:moveTo>
                <a:cubicBezTo>
                  <a:pt x="512" y="968"/>
                  <a:pt x="512" y="1047"/>
                  <a:pt x="512" y="1129"/>
                </a:cubicBezTo>
                <a:cubicBezTo>
                  <a:pt x="522" y="1129"/>
                  <a:pt x="531" y="1128"/>
                  <a:pt x="540" y="1129"/>
                </a:cubicBezTo>
                <a:cubicBezTo>
                  <a:pt x="557" y="1131"/>
                  <a:pt x="563" y="1125"/>
                  <a:pt x="563" y="1107"/>
                </a:cubicBezTo>
                <a:cubicBezTo>
                  <a:pt x="562" y="1041"/>
                  <a:pt x="563" y="974"/>
                  <a:pt x="563" y="908"/>
                </a:cubicBezTo>
                <a:cubicBezTo>
                  <a:pt x="563" y="902"/>
                  <a:pt x="562" y="897"/>
                  <a:pt x="562" y="894"/>
                </a:cubicBezTo>
                <a:cubicBezTo>
                  <a:pt x="544" y="893"/>
                  <a:pt x="528" y="891"/>
                  <a:pt x="512" y="89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3BE30B4D-4C34-4581-BEDF-6DF4980E9B49}"/>
              </a:ext>
            </a:extLst>
          </p:cNvPr>
          <p:cNvSpPr>
            <a:spLocks noEditPoints="1"/>
          </p:cNvSpPr>
          <p:nvPr/>
        </p:nvSpPr>
        <p:spPr bwMode="auto">
          <a:xfrm>
            <a:off x="3070225" y="3024188"/>
            <a:ext cx="928688" cy="228600"/>
          </a:xfrm>
          <a:custGeom>
            <a:avLst/>
            <a:gdLst>
              <a:gd name="T0" fmla="*/ 680 w 680"/>
              <a:gd name="T1" fmla="*/ 167 h 167"/>
              <a:gd name="T2" fmla="*/ 1 w 680"/>
              <a:gd name="T3" fmla="*/ 167 h 167"/>
              <a:gd name="T4" fmla="*/ 2 w 680"/>
              <a:gd name="T5" fmla="*/ 27 h 167"/>
              <a:gd name="T6" fmla="*/ 33 w 680"/>
              <a:gd name="T7" fmla="*/ 1 h 167"/>
              <a:gd name="T8" fmla="*/ 69 w 680"/>
              <a:gd name="T9" fmla="*/ 1 h 167"/>
              <a:gd name="T10" fmla="*/ 636 w 680"/>
              <a:gd name="T11" fmla="*/ 1 h 167"/>
              <a:gd name="T12" fmla="*/ 680 w 680"/>
              <a:gd name="T13" fmla="*/ 44 h 167"/>
              <a:gd name="T14" fmla="*/ 680 w 680"/>
              <a:gd name="T15" fmla="*/ 167 h 167"/>
              <a:gd name="T16" fmla="*/ 331 w 680"/>
              <a:gd name="T17" fmla="*/ 112 h 167"/>
              <a:gd name="T18" fmla="*/ 495 w 680"/>
              <a:gd name="T19" fmla="*/ 112 h 167"/>
              <a:gd name="T20" fmla="*/ 515 w 680"/>
              <a:gd name="T21" fmla="*/ 111 h 167"/>
              <a:gd name="T22" fmla="*/ 528 w 680"/>
              <a:gd name="T23" fmla="*/ 99 h 167"/>
              <a:gd name="T24" fmla="*/ 515 w 680"/>
              <a:gd name="T25" fmla="*/ 86 h 167"/>
              <a:gd name="T26" fmla="*/ 503 w 680"/>
              <a:gd name="T27" fmla="*/ 85 h 167"/>
              <a:gd name="T28" fmla="*/ 159 w 680"/>
              <a:gd name="T29" fmla="*/ 85 h 167"/>
              <a:gd name="T30" fmla="*/ 144 w 680"/>
              <a:gd name="T31" fmla="*/ 86 h 167"/>
              <a:gd name="T32" fmla="*/ 134 w 680"/>
              <a:gd name="T33" fmla="*/ 99 h 167"/>
              <a:gd name="T34" fmla="*/ 144 w 680"/>
              <a:gd name="T35" fmla="*/ 111 h 167"/>
              <a:gd name="T36" fmla="*/ 162 w 680"/>
              <a:gd name="T37" fmla="*/ 112 h 167"/>
              <a:gd name="T38" fmla="*/ 331 w 680"/>
              <a:gd name="T39" fmla="*/ 11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0" h="167">
                <a:moveTo>
                  <a:pt x="680" y="167"/>
                </a:moveTo>
                <a:cubicBezTo>
                  <a:pt x="453" y="167"/>
                  <a:pt x="228" y="167"/>
                  <a:pt x="1" y="167"/>
                </a:cubicBezTo>
                <a:cubicBezTo>
                  <a:pt x="1" y="119"/>
                  <a:pt x="0" y="73"/>
                  <a:pt x="2" y="27"/>
                </a:cubicBezTo>
                <a:cubicBezTo>
                  <a:pt x="2" y="10"/>
                  <a:pt x="17" y="2"/>
                  <a:pt x="33" y="1"/>
                </a:cubicBezTo>
                <a:cubicBezTo>
                  <a:pt x="45" y="0"/>
                  <a:pt x="57" y="1"/>
                  <a:pt x="69" y="1"/>
                </a:cubicBezTo>
                <a:cubicBezTo>
                  <a:pt x="258" y="1"/>
                  <a:pt x="447" y="1"/>
                  <a:pt x="636" y="1"/>
                </a:cubicBezTo>
                <a:cubicBezTo>
                  <a:pt x="668" y="1"/>
                  <a:pt x="680" y="12"/>
                  <a:pt x="680" y="44"/>
                </a:cubicBezTo>
                <a:cubicBezTo>
                  <a:pt x="680" y="84"/>
                  <a:pt x="680" y="125"/>
                  <a:pt x="680" y="167"/>
                </a:cubicBezTo>
                <a:close/>
                <a:moveTo>
                  <a:pt x="331" y="112"/>
                </a:moveTo>
                <a:cubicBezTo>
                  <a:pt x="386" y="112"/>
                  <a:pt x="441" y="112"/>
                  <a:pt x="495" y="112"/>
                </a:cubicBezTo>
                <a:cubicBezTo>
                  <a:pt x="502" y="112"/>
                  <a:pt x="509" y="113"/>
                  <a:pt x="515" y="111"/>
                </a:cubicBezTo>
                <a:cubicBezTo>
                  <a:pt x="520" y="109"/>
                  <a:pt x="524" y="103"/>
                  <a:pt x="528" y="99"/>
                </a:cubicBezTo>
                <a:cubicBezTo>
                  <a:pt x="524" y="95"/>
                  <a:pt x="520" y="89"/>
                  <a:pt x="515" y="86"/>
                </a:cubicBezTo>
                <a:cubicBezTo>
                  <a:pt x="512" y="84"/>
                  <a:pt x="507" y="85"/>
                  <a:pt x="503" y="85"/>
                </a:cubicBezTo>
                <a:cubicBezTo>
                  <a:pt x="388" y="85"/>
                  <a:pt x="274" y="85"/>
                  <a:pt x="159" y="85"/>
                </a:cubicBezTo>
                <a:cubicBezTo>
                  <a:pt x="154" y="85"/>
                  <a:pt x="148" y="84"/>
                  <a:pt x="144" y="86"/>
                </a:cubicBezTo>
                <a:cubicBezTo>
                  <a:pt x="139" y="89"/>
                  <a:pt x="134" y="94"/>
                  <a:pt x="134" y="99"/>
                </a:cubicBezTo>
                <a:cubicBezTo>
                  <a:pt x="134" y="103"/>
                  <a:pt x="139" y="109"/>
                  <a:pt x="144" y="111"/>
                </a:cubicBezTo>
                <a:cubicBezTo>
                  <a:pt x="149" y="113"/>
                  <a:pt x="156" y="112"/>
                  <a:pt x="162" y="112"/>
                </a:cubicBezTo>
                <a:cubicBezTo>
                  <a:pt x="218" y="112"/>
                  <a:pt x="275" y="112"/>
                  <a:pt x="331" y="11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A1019A6F-CE0B-4918-96FC-70961E649C44}"/>
              </a:ext>
            </a:extLst>
          </p:cNvPr>
          <p:cNvSpPr>
            <a:spLocks/>
          </p:cNvSpPr>
          <p:nvPr/>
        </p:nvSpPr>
        <p:spPr bwMode="auto">
          <a:xfrm>
            <a:off x="2847975" y="1497013"/>
            <a:ext cx="1360488" cy="80962"/>
          </a:xfrm>
          <a:custGeom>
            <a:avLst/>
            <a:gdLst>
              <a:gd name="T0" fmla="*/ 498 w 995"/>
              <a:gd name="T1" fmla="*/ 59 h 59"/>
              <a:gd name="T2" fmla="*/ 44 w 995"/>
              <a:gd name="T3" fmla="*/ 59 h 59"/>
              <a:gd name="T4" fmla="*/ 28 w 995"/>
              <a:gd name="T5" fmla="*/ 59 h 59"/>
              <a:gd name="T6" fmla="*/ 1 w 995"/>
              <a:gd name="T7" fmla="*/ 32 h 59"/>
              <a:gd name="T8" fmla="*/ 26 w 995"/>
              <a:gd name="T9" fmla="*/ 1 h 59"/>
              <a:gd name="T10" fmla="*/ 46 w 995"/>
              <a:gd name="T11" fmla="*/ 0 h 59"/>
              <a:gd name="T12" fmla="*/ 950 w 995"/>
              <a:gd name="T13" fmla="*/ 0 h 59"/>
              <a:gd name="T14" fmla="*/ 974 w 995"/>
              <a:gd name="T15" fmla="*/ 3 h 59"/>
              <a:gd name="T16" fmla="*/ 994 w 995"/>
              <a:gd name="T17" fmla="*/ 33 h 59"/>
              <a:gd name="T18" fmla="*/ 970 w 995"/>
              <a:gd name="T19" fmla="*/ 59 h 59"/>
              <a:gd name="T20" fmla="*/ 954 w 995"/>
              <a:gd name="T21" fmla="*/ 59 h 59"/>
              <a:gd name="T22" fmla="*/ 498 w 995"/>
              <a:gd name="T23" fmla="*/ 59 h 59"/>
              <a:gd name="T24" fmla="*/ 498 w 995"/>
              <a:gd name="T25"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5" h="59">
                <a:moveTo>
                  <a:pt x="498" y="59"/>
                </a:moveTo>
                <a:cubicBezTo>
                  <a:pt x="346" y="59"/>
                  <a:pt x="195" y="59"/>
                  <a:pt x="44" y="59"/>
                </a:cubicBezTo>
                <a:cubicBezTo>
                  <a:pt x="38" y="59"/>
                  <a:pt x="33" y="59"/>
                  <a:pt x="28" y="59"/>
                </a:cubicBezTo>
                <a:cubicBezTo>
                  <a:pt x="12" y="57"/>
                  <a:pt x="2" y="48"/>
                  <a:pt x="1" y="32"/>
                </a:cubicBezTo>
                <a:cubicBezTo>
                  <a:pt x="0" y="14"/>
                  <a:pt x="10" y="4"/>
                  <a:pt x="26" y="1"/>
                </a:cubicBezTo>
                <a:cubicBezTo>
                  <a:pt x="33" y="0"/>
                  <a:pt x="40" y="0"/>
                  <a:pt x="46" y="0"/>
                </a:cubicBezTo>
                <a:cubicBezTo>
                  <a:pt x="348" y="0"/>
                  <a:pt x="649" y="0"/>
                  <a:pt x="950" y="0"/>
                </a:cubicBezTo>
                <a:cubicBezTo>
                  <a:pt x="958" y="0"/>
                  <a:pt x="966" y="1"/>
                  <a:pt x="974" y="3"/>
                </a:cubicBezTo>
                <a:cubicBezTo>
                  <a:pt x="989" y="7"/>
                  <a:pt x="995" y="19"/>
                  <a:pt x="994" y="33"/>
                </a:cubicBezTo>
                <a:cubicBezTo>
                  <a:pt x="992" y="48"/>
                  <a:pt x="984" y="56"/>
                  <a:pt x="970" y="59"/>
                </a:cubicBezTo>
                <a:cubicBezTo>
                  <a:pt x="964" y="59"/>
                  <a:pt x="959" y="59"/>
                  <a:pt x="954" y="59"/>
                </a:cubicBezTo>
                <a:cubicBezTo>
                  <a:pt x="802" y="59"/>
                  <a:pt x="650" y="59"/>
                  <a:pt x="498" y="59"/>
                </a:cubicBezTo>
                <a:cubicBezTo>
                  <a:pt x="498" y="59"/>
                  <a:pt x="498" y="59"/>
                  <a:pt x="498" y="5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D445BFD4-8FE8-45BF-B092-082322072F0C}"/>
              </a:ext>
            </a:extLst>
          </p:cNvPr>
          <p:cNvSpPr>
            <a:spLocks/>
          </p:cNvSpPr>
          <p:nvPr/>
        </p:nvSpPr>
        <p:spPr bwMode="auto">
          <a:xfrm>
            <a:off x="3022600" y="3290888"/>
            <a:ext cx="1003300" cy="85725"/>
          </a:xfrm>
          <a:custGeom>
            <a:avLst/>
            <a:gdLst>
              <a:gd name="T0" fmla="*/ 368 w 734"/>
              <a:gd name="T1" fmla="*/ 0 h 63"/>
              <a:gd name="T2" fmla="*/ 697 w 734"/>
              <a:gd name="T3" fmla="*/ 0 h 63"/>
              <a:gd name="T4" fmla="*/ 731 w 734"/>
              <a:gd name="T5" fmla="*/ 25 h 63"/>
              <a:gd name="T6" fmla="*/ 712 w 734"/>
              <a:gd name="T7" fmla="*/ 61 h 63"/>
              <a:gd name="T8" fmla="*/ 695 w 734"/>
              <a:gd name="T9" fmla="*/ 63 h 63"/>
              <a:gd name="T10" fmla="*/ 37 w 734"/>
              <a:gd name="T11" fmla="*/ 63 h 63"/>
              <a:gd name="T12" fmla="*/ 0 w 734"/>
              <a:gd name="T13" fmla="*/ 31 h 63"/>
              <a:gd name="T14" fmla="*/ 38 w 734"/>
              <a:gd name="T15" fmla="*/ 0 h 63"/>
              <a:gd name="T16" fmla="*/ 368 w 734"/>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4" h="63">
                <a:moveTo>
                  <a:pt x="368" y="0"/>
                </a:moveTo>
                <a:cubicBezTo>
                  <a:pt x="478" y="0"/>
                  <a:pt x="587" y="0"/>
                  <a:pt x="697" y="0"/>
                </a:cubicBezTo>
                <a:cubicBezTo>
                  <a:pt x="715" y="0"/>
                  <a:pt x="727" y="8"/>
                  <a:pt x="731" y="25"/>
                </a:cubicBezTo>
                <a:cubicBezTo>
                  <a:pt x="734" y="41"/>
                  <a:pt x="728" y="54"/>
                  <a:pt x="712" y="61"/>
                </a:cubicBezTo>
                <a:cubicBezTo>
                  <a:pt x="707" y="63"/>
                  <a:pt x="701" y="63"/>
                  <a:pt x="695" y="63"/>
                </a:cubicBezTo>
                <a:cubicBezTo>
                  <a:pt x="476" y="63"/>
                  <a:pt x="257" y="63"/>
                  <a:pt x="37" y="63"/>
                </a:cubicBezTo>
                <a:cubicBezTo>
                  <a:pt x="14" y="63"/>
                  <a:pt x="0" y="51"/>
                  <a:pt x="0" y="31"/>
                </a:cubicBezTo>
                <a:cubicBezTo>
                  <a:pt x="0" y="12"/>
                  <a:pt x="13" y="0"/>
                  <a:pt x="38" y="0"/>
                </a:cubicBezTo>
                <a:cubicBezTo>
                  <a:pt x="148" y="0"/>
                  <a:pt x="258" y="0"/>
                  <a:pt x="368"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109B5148-EBC8-4B19-A61F-3A1E966DEE6B}"/>
              </a:ext>
            </a:extLst>
          </p:cNvPr>
          <p:cNvSpPr>
            <a:spLocks/>
          </p:cNvSpPr>
          <p:nvPr/>
        </p:nvSpPr>
        <p:spPr bwMode="auto">
          <a:xfrm>
            <a:off x="1889125" y="1651000"/>
            <a:ext cx="534988" cy="792162"/>
          </a:xfrm>
          <a:custGeom>
            <a:avLst/>
            <a:gdLst>
              <a:gd name="T0" fmla="*/ 391 w 391"/>
              <a:gd name="T1" fmla="*/ 276 h 578"/>
              <a:gd name="T2" fmla="*/ 240 w 391"/>
              <a:gd name="T3" fmla="*/ 521 h 578"/>
              <a:gd name="T4" fmla="*/ 32 w 391"/>
              <a:gd name="T5" fmla="*/ 578 h 578"/>
              <a:gd name="T6" fmla="*/ 1 w 391"/>
              <a:gd name="T7" fmla="*/ 555 h 578"/>
              <a:gd name="T8" fmla="*/ 30 w 391"/>
              <a:gd name="T9" fmla="*/ 530 h 578"/>
              <a:gd name="T10" fmla="*/ 213 w 391"/>
              <a:gd name="T11" fmla="*/ 481 h 578"/>
              <a:gd name="T12" fmla="*/ 279 w 391"/>
              <a:gd name="T13" fmla="*/ 117 h 578"/>
              <a:gd name="T14" fmla="*/ 207 w 391"/>
              <a:gd name="T15" fmla="*/ 51 h 578"/>
              <a:gd name="T16" fmla="*/ 196 w 391"/>
              <a:gd name="T17" fmla="*/ 14 h 578"/>
              <a:gd name="T18" fmla="*/ 234 w 391"/>
              <a:gd name="T19" fmla="*/ 12 h 578"/>
              <a:gd name="T20" fmla="*/ 391 w 391"/>
              <a:gd name="T21" fmla="*/ 276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1" h="578">
                <a:moveTo>
                  <a:pt x="391" y="276"/>
                </a:moveTo>
                <a:cubicBezTo>
                  <a:pt x="387" y="388"/>
                  <a:pt x="334" y="467"/>
                  <a:pt x="240" y="521"/>
                </a:cubicBezTo>
                <a:cubicBezTo>
                  <a:pt x="176" y="558"/>
                  <a:pt x="106" y="574"/>
                  <a:pt x="32" y="578"/>
                </a:cubicBezTo>
                <a:cubicBezTo>
                  <a:pt x="17" y="578"/>
                  <a:pt x="3" y="575"/>
                  <a:pt x="1" y="555"/>
                </a:cubicBezTo>
                <a:cubicBezTo>
                  <a:pt x="0" y="540"/>
                  <a:pt x="9" y="531"/>
                  <a:pt x="30" y="530"/>
                </a:cubicBezTo>
                <a:cubicBezTo>
                  <a:pt x="94" y="525"/>
                  <a:pt x="156" y="513"/>
                  <a:pt x="213" y="481"/>
                </a:cubicBezTo>
                <a:cubicBezTo>
                  <a:pt x="355" y="403"/>
                  <a:pt x="385" y="239"/>
                  <a:pt x="279" y="117"/>
                </a:cubicBezTo>
                <a:cubicBezTo>
                  <a:pt x="258" y="92"/>
                  <a:pt x="232" y="72"/>
                  <a:pt x="207" y="51"/>
                </a:cubicBezTo>
                <a:cubicBezTo>
                  <a:pt x="193" y="40"/>
                  <a:pt x="187" y="30"/>
                  <a:pt x="196" y="14"/>
                </a:cubicBezTo>
                <a:cubicBezTo>
                  <a:pt x="203" y="1"/>
                  <a:pt x="218" y="0"/>
                  <a:pt x="234" y="12"/>
                </a:cubicBezTo>
                <a:cubicBezTo>
                  <a:pt x="327" y="77"/>
                  <a:pt x="387" y="161"/>
                  <a:pt x="391" y="27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3A0CDD6A-BF82-4FF3-9097-4B2003B2AF73}"/>
              </a:ext>
            </a:extLst>
          </p:cNvPr>
          <p:cNvSpPr>
            <a:spLocks/>
          </p:cNvSpPr>
          <p:nvPr/>
        </p:nvSpPr>
        <p:spPr bwMode="auto">
          <a:xfrm>
            <a:off x="430213" y="1660525"/>
            <a:ext cx="515938" cy="774700"/>
          </a:xfrm>
          <a:custGeom>
            <a:avLst/>
            <a:gdLst>
              <a:gd name="T0" fmla="*/ 0 w 378"/>
              <a:gd name="T1" fmla="*/ 267 h 566"/>
              <a:gd name="T2" fmla="*/ 142 w 378"/>
              <a:gd name="T3" fmla="*/ 8 h 566"/>
              <a:gd name="T4" fmla="*/ 176 w 378"/>
              <a:gd name="T5" fmla="*/ 12 h 566"/>
              <a:gd name="T6" fmla="*/ 170 w 378"/>
              <a:gd name="T7" fmla="*/ 47 h 566"/>
              <a:gd name="T8" fmla="*/ 90 w 378"/>
              <a:gd name="T9" fmla="*/ 133 h 566"/>
              <a:gd name="T10" fmla="*/ 161 w 378"/>
              <a:gd name="T11" fmla="*/ 457 h 566"/>
              <a:gd name="T12" fmla="*/ 339 w 378"/>
              <a:gd name="T13" fmla="*/ 515 h 566"/>
              <a:gd name="T14" fmla="*/ 353 w 378"/>
              <a:gd name="T15" fmla="*/ 517 h 566"/>
              <a:gd name="T16" fmla="*/ 376 w 378"/>
              <a:gd name="T17" fmla="*/ 544 h 566"/>
              <a:gd name="T18" fmla="*/ 348 w 378"/>
              <a:gd name="T19" fmla="*/ 565 h 566"/>
              <a:gd name="T20" fmla="*/ 146 w 378"/>
              <a:gd name="T21" fmla="*/ 505 h 566"/>
              <a:gd name="T22" fmla="*/ 8 w 378"/>
              <a:gd name="T23" fmla="*/ 320 h 566"/>
              <a:gd name="T24" fmla="*/ 0 w 378"/>
              <a:gd name="T25" fmla="*/ 267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8" h="566">
                <a:moveTo>
                  <a:pt x="0" y="267"/>
                </a:moveTo>
                <a:cubicBezTo>
                  <a:pt x="5" y="153"/>
                  <a:pt x="58" y="72"/>
                  <a:pt x="142" y="8"/>
                </a:cubicBezTo>
                <a:cubicBezTo>
                  <a:pt x="154" y="0"/>
                  <a:pt x="166" y="0"/>
                  <a:pt x="176" y="12"/>
                </a:cubicBezTo>
                <a:cubicBezTo>
                  <a:pt x="186" y="25"/>
                  <a:pt x="181" y="36"/>
                  <a:pt x="170" y="47"/>
                </a:cubicBezTo>
                <a:cubicBezTo>
                  <a:pt x="143" y="75"/>
                  <a:pt x="112" y="101"/>
                  <a:pt x="90" y="133"/>
                </a:cubicBezTo>
                <a:cubicBezTo>
                  <a:pt x="15" y="246"/>
                  <a:pt x="46" y="383"/>
                  <a:pt x="161" y="457"/>
                </a:cubicBezTo>
                <a:cubicBezTo>
                  <a:pt x="215" y="492"/>
                  <a:pt x="275" y="508"/>
                  <a:pt x="339" y="515"/>
                </a:cubicBezTo>
                <a:cubicBezTo>
                  <a:pt x="344" y="516"/>
                  <a:pt x="348" y="516"/>
                  <a:pt x="353" y="517"/>
                </a:cubicBezTo>
                <a:cubicBezTo>
                  <a:pt x="368" y="519"/>
                  <a:pt x="378" y="527"/>
                  <a:pt x="376" y="544"/>
                </a:cubicBezTo>
                <a:cubicBezTo>
                  <a:pt x="374" y="560"/>
                  <a:pt x="363" y="566"/>
                  <a:pt x="348" y="565"/>
                </a:cubicBezTo>
                <a:cubicBezTo>
                  <a:pt x="276" y="559"/>
                  <a:pt x="208" y="542"/>
                  <a:pt x="146" y="505"/>
                </a:cubicBezTo>
                <a:cubicBezTo>
                  <a:pt x="75" y="462"/>
                  <a:pt x="26" y="402"/>
                  <a:pt x="8" y="320"/>
                </a:cubicBezTo>
                <a:cubicBezTo>
                  <a:pt x="3" y="301"/>
                  <a:pt x="2" y="281"/>
                  <a:pt x="0" y="26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23292413-295D-428E-8360-2B78D1648A90}"/>
              </a:ext>
            </a:extLst>
          </p:cNvPr>
          <p:cNvSpPr>
            <a:spLocks/>
          </p:cNvSpPr>
          <p:nvPr/>
        </p:nvSpPr>
        <p:spPr bwMode="auto">
          <a:xfrm>
            <a:off x="3457575" y="2643188"/>
            <a:ext cx="131763" cy="342900"/>
          </a:xfrm>
          <a:custGeom>
            <a:avLst/>
            <a:gdLst>
              <a:gd name="T0" fmla="*/ 0 w 96"/>
              <a:gd name="T1" fmla="*/ 250 h 250"/>
              <a:gd name="T2" fmla="*/ 0 w 96"/>
              <a:gd name="T3" fmla="*/ 0 h 250"/>
              <a:gd name="T4" fmla="*/ 96 w 96"/>
              <a:gd name="T5" fmla="*/ 3 h 250"/>
              <a:gd name="T6" fmla="*/ 96 w 96"/>
              <a:gd name="T7" fmla="*/ 250 h 250"/>
              <a:gd name="T8" fmla="*/ 0 w 96"/>
              <a:gd name="T9" fmla="*/ 250 h 250"/>
            </a:gdLst>
            <a:ahLst/>
            <a:cxnLst>
              <a:cxn ang="0">
                <a:pos x="T0" y="T1"/>
              </a:cxn>
              <a:cxn ang="0">
                <a:pos x="T2" y="T3"/>
              </a:cxn>
              <a:cxn ang="0">
                <a:pos x="T4" y="T5"/>
              </a:cxn>
              <a:cxn ang="0">
                <a:pos x="T6" y="T7"/>
              </a:cxn>
              <a:cxn ang="0">
                <a:pos x="T8" y="T9"/>
              </a:cxn>
            </a:cxnLst>
            <a:rect l="0" t="0" r="r" b="b"/>
            <a:pathLst>
              <a:path w="96" h="250">
                <a:moveTo>
                  <a:pt x="0" y="250"/>
                </a:moveTo>
                <a:cubicBezTo>
                  <a:pt x="0" y="168"/>
                  <a:pt x="0" y="86"/>
                  <a:pt x="0" y="0"/>
                </a:cubicBezTo>
                <a:cubicBezTo>
                  <a:pt x="32" y="21"/>
                  <a:pt x="63" y="29"/>
                  <a:pt x="96" y="3"/>
                </a:cubicBezTo>
                <a:cubicBezTo>
                  <a:pt x="96" y="88"/>
                  <a:pt x="96" y="167"/>
                  <a:pt x="96" y="250"/>
                </a:cubicBezTo>
                <a:cubicBezTo>
                  <a:pt x="65" y="250"/>
                  <a:pt x="34" y="250"/>
                  <a:pt x="0" y="25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B802F39C-C4AB-41B0-8720-39C9DFEDB060}"/>
              </a:ext>
            </a:extLst>
          </p:cNvPr>
          <p:cNvSpPr>
            <a:spLocks/>
          </p:cNvSpPr>
          <p:nvPr/>
        </p:nvSpPr>
        <p:spPr bwMode="auto">
          <a:xfrm>
            <a:off x="3530600" y="1749425"/>
            <a:ext cx="65088" cy="85725"/>
          </a:xfrm>
          <a:custGeom>
            <a:avLst/>
            <a:gdLst>
              <a:gd name="T0" fmla="*/ 38 w 48"/>
              <a:gd name="T1" fmla="*/ 62 h 62"/>
              <a:gd name="T2" fmla="*/ 0 w 48"/>
              <a:gd name="T3" fmla="*/ 54 h 62"/>
              <a:gd name="T4" fmla="*/ 10 w 48"/>
              <a:gd name="T5" fmla="*/ 0 h 62"/>
              <a:gd name="T6" fmla="*/ 48 w 48"/>
              <a:gd name="T7" fmla="*/ 8 h 62"/>
              <a:gd name="T8" fmla="*/ 38 w 48"/>
              <a:gd name="T9" fmla="*/ 62 h 62"/>
            </a:gdLst>
            <a:ahLst/>
            <a:cxnLst>
              <a:cxn ang="0">
                <a:pos x="T0" y="T1"/>
              </a:cxn>
              <a:cxn ang="0">
                <a:pos x="T2" y="T3"/>
              </a:cxn>
              <a:cxn ang="0">
                <a:pos x="T4" y="T5"/>
              </a:cxn>
              <a:cxn ang="0">
                <a:pos x="T6" y="T7"/>
              </a:cxn>
              <a:cxn ang="0">
                <a:pos x="T8" y="T9"/>
              </a:cxn>
            </a:cxnLst>
            <a:rect l="0" t="0" r="r" b="b"/>
            <a:pathLst>
              <a:path w="48" h="62">
                <a:moveTo>
                  <a:pt x="38" y="62"/>
                </a:moveTo>
                <a:cubicBezTo>
                  <a:pt x="24" y="59"/>
                  <a:pt x="13" y="57"/>
                  <a:pt x="0" y="54"/>
                </a:cubicBezTo>
                <a:cubicBezTo>
                  <a:pt x="3" y="36"/>
                  <a:pt x="7" y="19"/>
                  <a:pt x="10" y="0"/>
                </a:cubicBezTo>
                <a:cubicBezTo>
                  <a:pt x="23" y="2"/>
                  <a:pt x="35" y="5"/>
                  <a:pt x="48" y="8"/>
                </a:cubicBezTo>
                <a:cubicBezTo>
                  <a:pt x="45" y="27"/>
                  <a:pt x="41" y="44"/>
                  <a:pt x="38" y="6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8EDE048F-D084-49C3-A74D-358230893EB3}"/>
              </a:ext>
            </a:extLst>
          </p:cNvPr>
          <p:cNvSpPr>
            <a:spLocks/>
          </p:cNvSpPr>
          <p:nvPr/>
        </p:nvSpPr>
        <p:spPr bwMode="auto">
          <a:xfrm>
            <a:off x="3206750" y="2025650"/>
            <a:ext cx="150813" cy="190500"/>
          </a:xfrm>
          <a:custGeom>
            <a:avLst/>
            <a:gdLst>
              <a:gd name="T0" fmla="*/ 0 w 111"/>
              <a:gd name="T1" fmla="*/ 0 h 139"/>
              <a:gd name="T2" fmla="*/ 59 w 111"/>
              <a:gd name="T3" fmla="*/ 8 h 139"/>
              <a:gd name="T4" fmla="*/ 108 w 111"/>
              <a:gd name="T5" fmla="*/ 81 h 139"/>
              <a:gd name="T6" fmla="*/ 45 w 111"/>
              <a:gd name="T7" fmla="*/ 136 h 139"/>
              <a:gd name="T8" fmla="*/ 41 w 111"/>
              <a:gd name="T9" fmla="*/ 137 h 139"/>
              <a:gd name="T10" fmla="*/ 0 w 111"/>
              <a:gd name="T11" fmla="*/ 98 h 139"/>
              <a:gd name="T12" fmla="*/ 0 w 11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111" h="139">
                <a:moveTo>
                  <a:pt x="0" y="0"/>
                </a:moveTo>
                <a:cubicBezTo>
                  <a:pt x="22" y="3"/>
                  <a:pt x="41" y="3"/>
                  <a:pt x="59" y="8"/>
                </a:cubicBezTo>
                <a:cubicBezTo>
                  <a:pt x="96" y="18"/>
                  <a:pt x="111" y="42"/>
                  <a:pt x="108" y="81"/>
                </a:cubicBezTo>
                <a:cubicBezTo>
                  <a:pt x="105" y="112"/>
                  <a:pt x="81" y="133"/>
                  <a:pt x="45" y="136"/>
                </a:cubicBezTo>
                <a:cubicBezTo>
                  <a:pt x="44" y="137"/>
                  <a:pt x="42" y="137"/>
                  <a:pt x="41" y="137"/>
                </a:cubicBezTo>
                <a:cubicBezTo>
                  <a:pt x="0" y="139"/>
                  <a:pt x="0" y="139"/>
                  <a:pt x="0" y="98"/>
                </a:cubicBezTo>
                <a:cubicBezTo>
                  <a:pt x="0" y="67"/>
                  <a:pt x="0" y="36"/>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DBD79396-677C-4498-B20A-8C2ADA366BBC}"/>
              </a:ext>
            </a:extLst>
          </p:cNvPr>
          <p:cNvSpPr>
            <a:spLocks/>
          </p:cNvSpPr>
          <p:nvPr/>
        </p:nvSpPr>
        <p:spPr bwMode="auto">
          <a:xfrm>
            <a:off x="3721100" y="2025650"/>
            <a:ext cx="152400" cy="193675"/>
          </a:xfrm>
          <a:custGeom>
            <a:avLst/>
            <a:gdLst>
              <a:gd name="T0" fmla="*/ 1 w 111"/>
              <a:gd name="T1" fmla="*/ 69 h 142"/>
              <a:gd name="T2" fmla="*/ 1 w 111"/>
              <a:gd name="T3" fmla="*/ 19 h 142"/>
              <a:gd name="T4" fmla="*/ 17 w 111"/>
              <a:gd name="T5" fmla="*/ 2 h 142"/>
              <a:gd name="T6" fmla="*/ 61 w 111"/>
              <a:gd name="T7" fmla="*/ 8 h 142"/>
              <a:gd name="T8" fmla="*/ 109 w 111"/>
              <a:gd name="T9" fmla="*/ 76 h 142"/>
              <a:gd name="T10" fmla="*/ 50 w 111"/>
              <a:gd name="T11" fmla="*/ 136 h 142"/>
              <a:gd name="T12" fmla="*/ 1 w 111"/>
              <a:gd name="T13" fmla="*/ 93 h 142"/>
              <a:gd name="T14" fmla="*/ 1 w 111"/>
              <a:gd name="T15" fmla="*/ 69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42">
                <a:moveTo>
                  <a:pt x="1" y="69"/>
                </a:moveTo>
                <a:cubicBezTo>
                  <a:pt x="1" y="52"/>
                  <a:pt x="1" y="36"/>
                  <a:pt x="1" y="19"/>
                </a:cubicBezTo>
                <a:cubicBezTo>
                  <a:pt x="0" y="6"/>
                  <a:pt x="4" y="0"/>
                  <a:pt x="17" y="2"/>
                </a:cubicBezTo>
                <a:cubicBezTo>
                  <a:pt x="32" y="4"/>
                  <a:pt x="47" y="4"/>
                  <a:pt x="61" y="8"/>
                </a:cubicBezTo>
                <a:cubicBezTo>
                  <a:pt x="95" y="17"/>
                  <a:pt x="111" y="42"/>
                  <a:pt x="109" y="76"/>
                </a:cubicBezTo>
                <a:cubicBezTo>
                  <a:pt x="107" y="110"/>
                  <a:pt x="86" y="131"/>
                  <a:pt x="50" y="136"/>
                </a:cubicBezTo>
                <a:cubicBezTo>
                  <a:pt x="5" y="142"/>
                  <a:pt x="1" y="139"/>
                  <a:pt x="1" y="93"/>
                </a:cubicBezTo>
                <a:cubicBezTo>
                  <a:pt x="1" y="85"/>
                  <a:pt x="1" y="77"/>
                  <a:pt x="1" y="6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247321CF-BC3A-40DB-85B6-370F0A8898C2}"/>
              </a:ext>
            </a:extLst>
          </p:cNvPr>
          <p:cNvSpPr>
            <a:spLocks/>
          </p:cNvSpPr>
          <p:nvPr/>
        </p:nvSpPr>
        <p:spPr bwMode="auto">
          <a:xfrm>
            <a:off x="3490913" y="2054225"/>
            <a:ext cx="73025" cy="92075"/>
          </a:xfrm>
          <a:custGeom>
            <a:avLst/>
            <a:gdLst>
              <a:gd name="T0" fmla="*/ 53 w 53"/>
              <a:gd name="T1" fmla="*/ 67 h 67"/>
              <a:gd name="T2" fmla="*/ 0 w 53"/>
              <a:gd name="T3" fmla="*/ 67 h 67"/>
              <a:gd name="T4" fmla="*/ 25 w 53"/>
              <a:gd name="T5" fmla="*/ 0 h 67"/>
              <a:gd name="T6" fmla="*/ 53 w 53"/>
              <a:gd name="T7" fmla="*/ 67 h 67"/>
            </a:gdLst>
            <a:ahLst/>
            <a:cxnLst>
              <a:cxn ang="0">
                <a:pos x="T0" y="T1"/>
              </a:cxn>
              <a:cxn ang="0">
                <a:pos x="T2" y="T3"/>
              </a:cxn>
              <a:cxn ang="0">
                <a:pos x="T4" y="T5"/>
              </a:cxn>
              <a:cxn ang="0">
                <a:pos x="T6" y="T7"/>
              </a:cxn>
            </a:cxnLst>
            <a:rect l="0" t="0" r="r" b="b"/>
            <a:pathLst>
              <a:path w="53" h="67">
                <a:moveTo>
                  <a:pt x="53" y="67"/>
                </a:moveTo>
                <a:cubicBezTo>
                  <a:pt x="34" y="67"/>
                  <a:pt x="19" y="67"/>
                  <a:pt x="0" y="67"/>
                </a:cubicBezTo>
                <a:cubicBezTo>
                  <a:pt x="8" y="46"/>
                  <a:pt x="15" y="26"/>
                  <a:pt x="25" y="0"/>
                </a:cubicBezTo>
                <a:cubicBezTo>
                  <a:pt x="35" y="25"/>
                  <a:pt x="44" y="45"/>
                  <a:pt x="53" y="6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63D37976-6046-4F73-B520-167C0219268A}"/>
              </a:ext>
            </a:extLst>
          </p:cNvPr>
          <p:cNvSpPr>
            <a:spLocks noEditPoints="1"/>
          </p:cNvSpPr>
          <p:nvPr/>
        </p:nvSpPr>
        <p:spPr bwMode="auto">
          <a:xfrm>
            <a:off x="1289050" y="1641475"/>
            <a:ext cx="314325" cy="311150"/>
          </a:xfrm>
          <a:custGeom>
            <a:avLst/>
            <a:gdLst>
              <a:gd name="T0" fmla="*/ 54 w 230"/>
              <a:gd name="T1" fmla="*/ 114 h 227"/>
              <a:gd name="T2" fmla="*/ 59 w 230"/>
              <a:gd name="T3" fmla="*/ 92 h 227"/>
              <a:gd name="T4" fmla="*/ 50 w 230"/>
              <a:gd name="T5" fmla="*/ 78 h 227"/>
              <a:gd name="T6" fmla="*/ 22 w 230"/>
              <a:gd name="T7" fmla="*/ 48 h 227"/>
              <a:gd name="T8" fmla="*/ 64 w 230"/>
              <a:gd name="T9" fmla="*/ 31 h 227"/>
              <a:gd name="T10" fmla="*/ 69 w 230"/>
              <a:gd name="T11" fmla="*/ 31 h 227"/>
              <a:gd name="T12" fmla="*/ 74 w 230"/>
              <a:gd name="T13" fmla="*/ 19 h 227"/>
              <a:gd name="T14" fmla="*/ 102 w 230"/>
              <a:gd name="T15" fmla="*/ 6 h 227"/>
              <a:gd name="T16" fmla="*/ 120 w 230"/>
              <a:gd name="T17" fmla="*/ 28 h 227"/>
              <a:gd name="T18" fmla="*/ 127 w 230"/>
              <a:gd name="T19" fmla="*/ 45 h 227"/>
              <a:gd name="T20" fmla="*/ 139 w 230"/>
              <a:gd name="T21" fmla="*/ 30 h 227"/>
              <a:gd name="T22" fmla="*/ 168 w 230"/>
              <a:gd name="T23" fmla="*/ 13 h 227"/>
              <a:gd name="T24" fmla="*/ 186 w 230"/>
              <a:gd name="T25" fmla="*/ 41 h 227"/>
              <a:gd name="T26" fmla="*/ 184 w 230"/>
              <a:gd name="T27" fmla="*/ 56 h 227"/>
              <a:gd name="T28" fmla="*/ 222 w 230"/>
              <a:gd name="T29" fmla="*/ 93 h 227"/>
              <a:gd name="T30" fmla="*/ 173 w 230"/>
              <a:gd name="T31" fmla="*/ 107 h 227"/>
              <a:gd name="T32" fmla="*/ 168 w 230"/>
              <a:gd name="T33" fmla="*/ 137 h 227"/>
              <a:gd name="T34" fmla="*/ 207 w 230"/>
              <a:gd name="T35" fmla="*/ 170 h 227"/>
              <a:gd name="T36" fmla="*/ 158 w 230"/>
              <a:gd name="T37" fmla="*/ 188 h 227"/>
              <a:gd name="T38" fmla="*/ 152 w 230"/>
              <a:gd name="T39" fmla="*/ 210 h 227"/>
              <a:gd name="T40" fmla="*/ 126 w 230"/>
              <a:gd name="T41" fmla="*/ 226 h 227"/>
              <a:gd name="T42" fmla="*/ 106 w 230"/>
              <a:gd name="T43" fmla="*/ 201 h 227"/>
              <a:gd name="T44" fmla="*/ 108 w 230"/>
              <a:gd name="T45" fmla="*/ 185 h 227"/>
              <a:gd name="T46" fmla="*/ 100 w 230"/>
              <a:gd name="T47" fmla="*/ 174 h 227"/>
              <a:gd name="T48" fmla="*/ 91 w 230"/>
              <a:gd name="T49" fmla="*/ 182 h 227"/>
              <a:gd name="T50" fmla="*/ 87 w 230"/>
              <a:gd name="T51" fmla="*/ 200 h 227"/>
              <a:gd name="T52" fmla="*/ 59 w 230"/>
              <a:gd name="T53" fmla="*/ 219 h 227"/>
              <a:gd name="T54" fmla="*/ 40 w 230"/>
              <a:gd name="T55" fmla="*/ 190 h 227"/>
              <a:gd name="T56" fmla="*/ 43 w 230"/>
              <a:gd name="T57" fmla="*/ 179 h 227"/>
              <a:gd name="T58" fmla="*/ 30 w 230"/>
              <a:gd name="T59" fmla="*/ 159 h 227"/>
              <a:gd name="T60" fmla="*/ 4 w 230"/>
              <a:gd name="T61" fmla="*/ 129 h 227"/>
              <a:gd name="T62" fmla="*/ 41 w 230"/>
              <a:gd name="T63" fmla="*/ 113 h 227"/>
              <a:gd name="T64" fmla="*/ 54 w 230"/>
              <a:gd name="T65" fmla="*/ 114 h 227"/>
              <a:gd name="T66" fmla="*/ 105 w 230"/>
              <a:gd name="T67" fmla="*/ 95 h 227"/>
              <a:gd name="T68" fmla="*/ 110 w 230"/>
              <a:gd name="T69" fmla="*/ 127 h 227"/>
              <a:gd name="T70" fmla="*/ 123 w 230"/>
              <a:gd name="T71" fmla="*/ 109 h 227"/>
              <a:gd name="T72" fmla="*/ 105 w 230"/>
              <a:gd name="T73" fmla="*/ 9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0" h="227">
                <a:moveTo>
                  <a:pt x="54" y="114"/>
                </a:moveTo>
                <a:cubicBezTo>
                  <a:pt x="56" y="105"/>
                  <a:pt x="59" y="99"/>
                  <a:pt x="59" y="92"/>
                </a:cubicBezTo>
                <a:cubicBezTo>
                  <a:pt x="58" y="87"/>
                  <a:pt x="54" y="79"/>
                  <a:pt x="50" y="78"/>
                </a:cubicBezTo>
                <a:cubicBezTo>
                  <a:pt x="34" y="74"/>
                  <a:pt x="18" y="69"/>
                  <a:pt x="22" y="48"/>
                </a:cubicBezTo>
                <a:cubicBezTo>
                  <a:pt x="24" y="32"/>
                  <a:pt x="36" y="27"/>
                  <a:pt x="64" y="31"/>
                </a:cubicBezTo>
                <a:cubicBezTo>
                  <a:pt x="65" y="31"/>
                  <a:pt x="66" y="31"/>
                  <a:pt x="69" y="31"/>
                </a:cubicBezTo>
                <a:cubicBezTo>
                  <a:pt x="71" y="27"/>
                  <a:pt x="72" y="23"/>
                  <a:pt x="74" y="19"/>
                </a:cubicBezTo>
                <a:cubicBezTo>
                  <a:pt x="80" y="7"/>
                  <a:pt x="90" y="0"/>
                  <a:pt x="102" y="6"/>
                </a:cubicBezTo>
                <a:cubicBezTo>
                  <a:pt x="109" y="9"/>
                  <a:pt x="114" y="20"/>
                  <a:pt x="120" y="28"/>
                </a:cubicBezTo>
                <a:cubicBezTo>
                  <a:pt x="123" y="33"/>
                  <a:pt x="125" y="40"/>
                  <a:pt x="127" y="45"/>
                </a:cubicBezTo>
                <a:cubicBezTo>
                  <a:pt x="131" y="40"/>
                  <a:pt x="137" y="36"/>
                  <a:pt x="139" y="30"/>
                </a:cubicBezTo>
                <a:cubicBezTo>
                  <a:pt x="144" y="17"/>
                  <a:pt x="153" y="9"/>
                  <a:pt x="168" y="13"/>
                </a:cubicBezTo>
                <a:cubicBezTo>
                  <a:pt x="183" y="16"/>
                  <a:pt x="188" y="27"/>
                  <a:pt x="186" y="41"/>
                </a:cubicBezTo>
                <a:cubicBezTo>
                  <a:pt x="185" y="46"/>
                  <a:pt x="184" y="50"/>
                  <a:pt x="184" y="56"/>
                </a:cubicBezTo>
                <a:cubicBezTo>
                  <a:pt x="200" y="65"/>
                  <a:pt x="230" y="62"/>
                  <a:pt x="222" y="93"/>
                </a:cubicBezTo>
                <a:cubicBezTo>
                  <a:pt x="215" y="119"/>
                  <a:pt x="193" y="108"/>
                  <a:pt x="173" y="107"/>
                </a:cubicBezTo>
                <a:cubicBezTo>
                  <a:pt x="171" y="117"/>
                  <a:pt x="169" y="127"/>
                  <a:pt x="168" y="137"/>
                </a:cubicBezTo>
                <a:cubicBezTo>
                  <a:pt x="185" y="145"/>
                  <a:pt x="212" y="142"/>
                  <a:pt x="207" y="170"/>
                </a:cubicBezTo>
                <a:cubicBezTo>
                  <a:pt x="202" y="200"/>
                  <a:pt x="177" y="187"/>
                  <a:pt x="158" y="188"/>
                </a:cubicBezTo>
                <a:cubicBezTo>
                  <a:pt x="156" y="196"/>
                  <a:pt x="156" y="205"/>
                  <a:pt x="152" y="210"/>
                </a:cubicBezTo>
                <a:cubicBezTo>
                  <a:pt x="145" y="217"/>
                  <a:pt x="135" y="226"/>
                  <a:pt x="126" y="226"/>
                </a:cubicBezTo>
                <a:cubicBezTo>
                  <a:pt x="113" y="227"/>
                  <a:pt x="106" y="215"/>
                  <a:pt x="106" y="201"/>
                </a:cubicBezTo>
                <a:cubicBezTo>
                  <a:pt x="106" y="196"/>
                  <a:pt x="109" y="190"/>
                  <a:pt x="108" y="185"/>
                </a:cubicBezTo>
                <a:cubicBezTo>
                  <a:pt x="107" y="181"/>
                  <a:pt x="103" y="178"/>
                  <a:pt x="100" y="174"/>
                </a:cubicBezTo>
                <a:cubicBezTo>
                  <a:pt x="97" y="177"/>
                  <a:pt x="93" y="179"/>
                  <a:pt x="91" y="182"/>
                </a:cubicBezTo>
                <a:cubicBezTo>
                  <a:pt x="89" y="188"/>
                  <a:pt x="89" y="194"/>
                  <a:pt x="87" y="200"/>
                </a:cubicBezTo>
                <a:cubicBezTo>
                  <a:pt x="83" y="214"/>
                  <a:pt x="73" y="222"/>
                  <a:pt x="59" y="219"/>
                </a:cubicBezTo>
                <a:cubicBezTo>
                  <a:pt x="44" y="216"/>
                  <a:pt x="39" y="205"/>
                  <a:pt x="40" y="190"/>
                </a:cubicBezTo>
                <a:cubicBezTo>
                  <a:pt x="41" y="186"/>
                  <a:pt x="41" y="182"/>
                  <a:pt x="43" y="179"/>
                </a:cubicBezTo>
                <a:cubicBezTo>
                  <a:pt x="46" y="167"/>
                  <a:pt x="43" y="162"/>
                  <a:pt x="30" y="159"/>
                </a:cubicBezTo>
                <a:cubicBezTo>
                  <a:pt x="9" y="155"/>
                  <a:pt x="0" y="144"/>
                  <a:pt x="4" y="129"/>
                </a:cubicBezTo>
                <a:cubicBezTo>
                  <a:pt x="10" y="110"/>
                  <a:pt x="24" y="108"/>
                  <a:pt x="41" y="113"/>
                </a:cubicBezTo>
                <a:cubicBezTo>
                  <a:pt x="45" y="114"/>
                  <a:pt x="49" y="113"/>
                  <a:pt x="54" y="114"/>
                </a:cubicBezTo>
                <a:close/>
                <a:moveTo>
                  <a:pt x="105" y="95"/>
                </a:moveTo>
                <a:cubicBezTo>
                  <a:pt x="107" y="105"/>
                  <a:pt x="109" y="116"/>
                  <a:pt x="110" y="127"/>
                </a:cubicBezTo>
                <a:cubicBezTo>
                  <a:pt x="115" y="121"/>
                  <a:pt x="121" y="115"/>
                  <a:pt x="123" y="109"/>
                </a:cubicBezTo>
                <a:cubicBezTo>
                  <a:pt x="127" y="98"/>
                  <a:pt x="124" y="90"/>
                  <a:pt x="105" y="9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E07DF925-1B14-45FE-85B2-1E0AB91FD413}"/>
              </a:ext>
            </a:extLst>
          </p:cNvPr>
          <p:cNvSpPr>
            <a:spLocks noEditPoints="1"/>
          </p:cNvSpPr>
          <p:nvPr/>
        </p:nvSpPr>
        <p:spPr bwMode="auto">
          <a:xfrm>
            <a:off x="1552575" y="1978025"/>
            <a:ext cx="255588" cy="285750"/>
          </a:xfrm>
          <a:custGeom>
            <a:avLst/>
            <a:gdLst>
              <a:gd name="T0" fmla="*/ 0 w 187"/>
              <a:gd name="T1" fmla="*/ 102 h 209"/>
              <a:gd name="T2" fmla="*/ 0 w 187"/>
              <a:gd name="T3" fmla="*/ 32 h 209"/>
              <a:gd name="T4" fmla="*/ 30 w 187"/>
              <a:gd name="T5" fmla="*/ 1 h 209"/>
              <a:gd name="T6" fmla="*/ 116 w 187"/>
              <a:gd name="T7" fmla="*/ 10 h 209"/>
              <a:gd name="T8" fmla="*/ 183 w 187"/>
              <a:gd name="T9" fmla="*/ 119 h 209"/>
              <a:gd name="T10" fmla="*/ 102 w 187"/>
              <a:gd name="T11" fmla="*/ 206 h 209"/>
              <a:gd name="T12" fmla="*/ 25 w 187"/>
              <a:gd name="T13" fmla="*/ 204 h 209"/>
              <a:gd name="T14" fmla="*/ 0 w 187"/>
              <a:gd name="T15" fmla="*/ 171 h 209"/>
              <a:gd name="T16" fmla="*/ 0 w 187"/>
              <a:gd name="T17" fmla="*/ 102 h 209"/>
              <a:gd name="T18" fmla="*/ 49 w 187"/>
              <a:gd name="T19" fmla="*/ 45 h 209"/>
              <a:gd name="T20" fmla="*/ 49 w 187"/>
              <a:gd name="T21" fmla="*/ 136 h 209"/>
              <a:gd name="T22" fmla="*/ 74 w 187"/>
              <a:gd name="T23" fmla="*/ 161 h 209"/>
              <a:gd name="T24" fmla="*/ 90 w 187"/>
              <a:gd name="T25" fmla="*/ 160 h 209"/>
              <a:gd name="T26" fmla="*/ 135 w 187"/>
              <a:gd name="T27" fmla="*/ 114 h 209"/>
              <a:gd name="T28" fmla="*/ 97 w 187"/>
              <a:gd name="T29" fmla="*/ 54 h 209"/>
              <a:gd name="T30" fmla="*/ 49 w 187"/>
              <a:gd name="T31" fmla="*/ 4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7" h="209">
                <a:moveTo>
                  <a:pt x="0" y="102"/>
                </a:moveTo>
                <a:cubicBezTo>
                  <a:pt x="0" y="78"/>
                  <a:pt x="0" y="55"/>
                  <a:pt x="0" y="32"/>
                </a:cubicBezTo>
                <a:cubicBezTo>
                  <a:pt x="1" y="9"/>
                  <a:pt x="8" y="0"/>
                  <a:pt x="30" y="1"/>
                </a:cubicBezTo>
                <a:cubicBezTo>
                  <a:pt x="59" y="2"/>
                  <a:pt x="89" y="2"/>
                  <a:pt x="116" y="10"/>
                </a:cubicBezTo>
                <a:cubicBezTo>
                  <a:pt x="166" y="25"/>
                  <a:pt x="187" y="64"/>
                  <a:pt x="183" y="119"/>
                </a:cubicBezTo>
                <a:cubicBezTo>
                  <a:pt x="179" y="163"/>
                  <a:pt x="149" y="199"/>
                  <a:pt x="102" y="206"/>
                </a:cubicBezTo>
                <a:cubicBezTo>
                  <a:pt x="77" y="209"/>
                  <a:pt x="51" y="206"/>
                  <a:pt x="25" y="204"/>
                </a:cubicBezTo>
                <a:cubicBezTo>
                  <a:pt x="7" y="202"/>
                  <a:pt x="0" y="189"/>
                  <a:pt x="0" y="171"/>
                </a:cubicBezTo>
                <a:cubicBezTo>
                  <a:pt x="0" y="148"/>
                  <a:pt x="0" y="125"/>
                  <a:pt x="0" y="102"/>
                </a:cubicBezTo>
                <a:close/>
                <a:moveTo>
                  <a:pt x="49" y="45"/>
                </a:moveTo>
                <a:cubicBezTo>
                  <a:pt x="49" y="79"/>
                  <a:pt x="49" y="108"/>
                  <a:pt x="49" y="136"/>
                </a:cubicBezTo>
                <a:cubicBezTo>
                  <a:pt x="49" y="162"/>
                  <a:pt x="49" y="162"/>
                  <a:pt x="74" y="161"/>
                </a:cubicBezTo>
                <a:cubicBezTo>
                  <a:pt x="79" y="161"/>
                  <a:pt x="85" y="161"/>
                  <a:pt x="90" y="160"/>
                </a:cubicBezTo>
                <a:cubicBezTo>
                  <a:pt x="118" y="154"/>
                  <a:pt x="133" y="138"/>
                  <a:pt x="135" y="114"/>
                </a:cubicBezTo>
                <a:cubicBezTo>
                  <a:pt x="137" y="81"/>
                  <a:pt x="126" y="63"/>
                  <a:pt x="97" y="54"/>
                </a:cubicBezTo>
                <a:cubicBezTo>
                  <a:pt x="83" y="50"/>
                  <a:pt x="67" y="49"/>
                  <a:pt x="49" y="4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28E6B60F-C4DD-4C30-92A3-4AFCB6AE092D}"/>
              </a:ext>
            </a:extLst>
          </p:cNvPr>
          <p:cNvSpPr>
            <a:spLocks noEditPoints="1"/>
          </p:cNvSpPr>
          <p:nvPr/>
        </p:nvSpPr>
        <p:spPr bwMode="auto">
          <a:xfrm>
            <a:off x="1036638" y="1978025"/>
            <a:ext cx="258763" cy="285750"/>
          </a:xfrm>
          <a:custGeom>
            <a:avLst/>
            <a:gdLst>
              <a:gd name="T0" fmla="*/ 1 w 189"/>
              <a:gd name="T1" fmla="*/ 100 h 208"/>
              <a:gd name="T2" fmla="*/ 1 w 189"/>
              <a:gd name="T3" fmla="*/ 27 h 208"/>
              <a:gd name="T4" fmla="*/ 25 w 189"/>
              <a:gd name="T5" fmla="*/ 0 h 208"/>
              <a:gd name="T6" fmla="*/ 117 w 189"/>
              <a:gd name="T7" fmla="*/ 10 h 208"/>
              <a:gd name="T8" fmla="*/ 183 w 189"/>
              <a:gd name="T9" fmla="*/ 119 h 208"/>
              <a:gd name="T10" fmla="*/ 96 w 189"/>
              <a:gd name="T11" fmla="*/ 206 h 208"/>
              <a:gd name="T12" fmla="*/ 25 w 189"/>
              <a:gd name="T13" fmla="*/ 203 h 208"/>
              <a:gd name="T14" fmla="*/ 1 w 189"/>
              <a:gd name="T15" fmla="*/ 172 h 208"/>
              <a:gd name="T16" fmla="*/ 1 w 189"/>
              <a:gd name="T17" fmla="*/ 100 h 208"/>
              <a:gd name="T18" fmla="*/ 49 w 189"/>
              <a:gd name="T19" fmla="*/ 102 h 208"/>
              <a:gd name="T20" fmla="*/ 49 w 189"/>
              <a:gd name="T21" fmla="*/ 102 h 208"/>
              <a:gd name="T22" fmla="*/ 49 w 189"/>
              <a:gd name="T23" fmla="*/ 146 h 208"/>
              <a:gd name="T24" fmla="*/ 55 w 189"/>
              <a:gd name="T25" fmla="*/ 159 h 208"/>
              <a:gd name="T26" fmla="*/ 135 w 189"/>
              <a:gd name="T27" fmla="*/ 116 h 208"/>
              <a:gd name="T28" fmla="*/ 76 w 189"/>
              <a:gd name="T29" fmla="*/ 47 h 208"/>
              <a:gd name="T30" fmla="*/ 49 w 189"/>
              <a:gd name="T31" fmla="*/ 71 h 208"/>
              <a:gd name="T32" fmla="*/ 49 w 189"/>
              <a:gd name="T33" fmla="*/ 102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208">
                <a:moveTo>
                  <a:pt x="1" y="100"/>
                </a:moveTo>
                <a:cubicBezTo>
                  <a:pt x="1" y="76"/>
                  <a:pt x="1" y="51"/>
                  <a:pt x="1" y="27"/>
                </a:cubicBezTo>
                <a:cubicBezTo>
                  <a:pt x="1" y="11"/>
                  <a:pt x="9" y="0"/>
                  <a:pt x="25" y="0"/>
                </a:cubicBezTo>
                <a:cubicBezTo>
                  <a:pt x="56" y="1"/>
                  <a:pt x="88" y="1"/>
                  <a:pt x="117" y="10"/>
                </a:cubicBezTo>
                <a:cubicBezTo>
                  <a:pt x="166" y="24"/>
                  <a:pt x="189" y="66"/>
                  <a:pt x="183" y="119"/>
                </a:cubicBezTo>
                <a:cubicBezTo>
                  <a:pt x="179" y="165"/>
                  <a:pt x="145" y="201"/>
                  <a:pt x="96" y="206"/>
                </a:cubicBezTo>
                <a:cubicBezTo>
                  <a:pt x="73" y="208"/>
                  <a:pt x="49" y="205"/>
                  <a:pt x="25" y="203"/>
                </a:cubicBezTo>
                <a:cubicBezTo>
                  <a:pt x="8" y="201"/>
                  <a:pt x="0" y="190"/>
                  <a:pt x="1" y="172"/>
                </a:cubicBezTo>
                <a:cubicBezTo>
                  <a:pt x="1" y="148"/>
                  <a:pt x="1" y="124"/>
                  <a:pt x="1" y="100"/>
                </a:cubicBezTo>
                <a:close/>
                <a:moveTo>
                  <a:pt x="49" y="102"/>
                </a:moveTo>
                <a:cubicBezTo>
                  <a:pt x="49" y="102"/>
                  <a:pt x="49" y="102"/>
                  <a:pt x="49" y="102"/>
                </a:cubicBezTo>
                <a:cubicBezTo>
                  <a:pt x="49" y="117"/>
                  <a:pt x="48" y="132"/>
                  <a:pt x="49" y="146"/>
                </a:cubicBezTo>
                <a:cubicBezTo>
                  <a:pt x="49" y="151"/>
                  <a:pt x="52" y="157"/>
                  <a:pt x="55" y="159"/>
                </a:cubicBezTo>
                <a:cubicBezTo>
                  <a:pt x="85" y="172"/>
                  <a:pt x="130" y="148"/>
                  <a:pt x="135" y="116"/>
                </a:cubicBezTo>
                <a:cubicBezTo>
                  <a:pt x="141" y="78"/>
                  <a:pt x="121" y="54"/>
                  <a:pt x="76" y="47"/>
                </a:cubicBezTo>
                <a:cubicBezTo>
                  <a:pt x="50" y="44"/>
                  <a:pt x="49" y="45"/>
                  <a:pt x="49" y="71"/>
                </a:cubicBezTo>
                <a:cubicBezTo>
                  <a:pt x="49" y="81"/>
                  <a:pt x="49" y="92"/>
                  <a:pt x="49" y="10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474E88F4-69BF-4903-BB11-23E7487D220D}"/>
              </a:ext>
            </a:extLst>
          </p:cNvPr>
          <p:cNvSpPr>
            <a:spLocks/>
          </p:cNvSpPr>
          <p:nvPr/>
        </p:nvSpPr>
        <p:spPr bwMode="auto">
          <a:xfrm>
            <a:off x="1284288" y="1973263"/>
            <a:ext cx="247650" cy="295275"/>
          </a:xfrm>
          <a:custGeom>
            <a:avLst/>
            <a:gdLst>
              <a:gd name="T0" fmla="*/ 182 w 182"/>
              <a:gd name="T1" fmla="*/ 191 h 216"/>
              <a:gd name="T2" fmla="*/ 167 w 182"/>
              <a:gd name="T3" fmla="*/ 209 h 216"/>
              <a:gd name="T4" fmla="*/ 141 w 182"/>
              <a:gd name="T5" fmla="*/ 205 h 216"/>
              <a:gd name="T6" fmla="*/ 135 w 182"/>
              <a:gd name="T7" fmla="*/ 196 h 216"/>
              <a:gd name="T8" fmla="*/ 119 w 182"/>
              <a:gd name="T9" fmla="*/ 168 h 216"/>
              <a:gd name="T10" fmla="*/ 68 w 182"/>
              <a:gd name="T11" fmla="*/ 166 h 216"/>
              <a:gd name="T12" fmla="*/ 58 w 182"/>
              <a:gd name="T13" fmla="*/ 177 h 216"/>
              <a:gd name="T14" fmla="*/ 51 w 182"/>
              <a:gd name="T15" fmla="*/ 193 h 216"/>
              <a:gd name="T16" fmla="*/ 18 w 182"/>
              <a:gd name="T17" fmla="*/ 210 h 216"/>
              <a:gd name="T18" fmla="*/ 6 w 182"/>
              <a:gd name="T19" fmla="*/ 177 h 216"/>
              <a:gd name="T20" fmla="*/ 67 w 182"/>
              <a:gd name="T21" fmla="*/ 17 h 216"/>
              <a:gd name="T22" fmla="*/ 90 w 182"/>
              <a:gd name="T23" fmla="*/ 0 h 216"/>
              <a:gd name="T24" fmla="*/ 113 w 182"/>
              <a:gd name="T25" fmla="*/ 16 h 216"/>
              <a:gd name="T26" fmla="*/ 179 w 182"/>
              <a:gd name="T27" fmla="*/ 178 h 216"/>
              <a:gd name="T28" fmla="*/ 182 w 182"/>
              <a:gd name="T29" fmla="*/ 19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216">
                <a:moveTo>
                  <a:pt x="182" y="191"/>
                </a:moveTo>
                <a:cubicBezTo>
                  <a:pt x="178" y="197"/>
                  <a:pt x="174" y="207"/>
                  <a:pt x="167" y="209"/>
                </a:cubicBezTo>
                <a:cubicBezTo>
                  <a:pt x="160" y="212"/>
                  <a:pt x="150" y="208"/>
                  <a:pt x="141" y="205"/>
                </a:cubicBezTo>
                <a:cubicBezTo>
                  <a:pt x="138" y="205"/>
                  <a:pt x="136" y="200"/>
                  <a:pt x="135" y="196"/>
                </a:cubicBezTo>
                <a:cubicBezTo>
                  <a:pt x="129" y="186"/>
                  <a:pt x="126" y="170"/>
                  <a:pt x="119" y="168"/>
                </a:cubicBezTo>
                <a:cubicBezTo>
                  <a:pt x="103" y="163"/>
                  <a:pt x="85" y="165"/>
                  <a:pt x="68" y="166"/>
                </a:cubicBezTo>
                <a:cubicBezTo>
                  <a:pt x="64" y="167"/>
                  <a:pt x="60" y="173"/>
                  <a:pt x="58" y="177"/>
                </a:cubicBezTo>
                <a:cubicBezTo>
                  <a:pt x="55" y="182"/>
                  <a:pt x="53" y="188"/>
                  <a:pt x="51" y="193"/>
                </a:cubicBezTo>
                <a:cubicBezTo>
                  <a:pt x="45" y="209"/>
                  <a:pt x="34" y="216"/>
                  <a:pt x="18" y="210"/>
                </a:cubicBezTo>
                <a:cubicBezTo>
                  <a:pt x="3" y="204"/>
                  <a:pt x="0" y="191"/>
                  <a:pt x="6" y="177"/>
                </a:cubicBezTo>
                <a:cubicBezTo>
                  <a:pt x="26" y="123"/>
                  <a:pt x="46" y="70"/>
                  <a:pt x="67" y="17"/>
                </a:cubicBezTo>
                <a:cubicBezTo>
                  <a:pt x="70" y="9"/>
                  <a:pt x="82" y="1"/>
                  <a:pt x="90" y="0"/>
                </a:cubicBezTo>
                <a:cubicBezTo>
                  <a:pt x="98" y="0"/>
                  <a:pt x="109" y="8"/>
                  <a:pt x="113" y="16"/>
                </a:cubicBezTo>
                <a:cubicBezTo>
                  <a:pt x="136" y="69"/>
                  <a:pt x="157" y="124"/>
                  <a:pt x="179" y="178"/>
                </a:cubicBezTo>
                <a:cubicBezTo>
                  <a:pt x="180" y="181"/>
                  <a:pt x="181" y="184"/>
                  <a:pt x="182" y="19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582B15E7-955B-4815-B354-BBBFA1EB0FCF}"/>
              </a:ext>
            </a:extLst>
          </p:cNvPr>
          <p:cNvSpPr>
            <a:spLocks/>
          </p:cNvSpPr>
          <p:nvPr/>
        </p:nvSpPr>
        <p:spPr bwMode="auto">
          <a:xfrm>
            <a:off x="1119188" y="3125788"/>
            <a:ext cx="569913" cy="65087"/>
          </a:xfrm>
          <a:custGeom>
            <a:avLst/>
            <a:gdLst>
              <a:gd name="T0" fmla="*/ 208 w 418"/>
              <a:gd name="T1" fmla="*/ 48 h 48"/>
              <a:gd name="T2" fmla="*/ 32 w 418"/>
              <a:gd name="T3" fmla="*/ 48 h 48"/>
              <a:gd name="T4" fmla="*/ 0 w 418"/>
              <a:gd name="T5" fmla="*/ 24 h 48"/>
              <a:gd name="T6" fmla="*/ 32 w 418"/>
              <a:gd name="T7" fmla="*/ 1 h 48"/>
              <a:gd name="T8" fmla="*/ 386 w 418"/>
              <a:gd name="T9" fmla="*/ 0 h 48"/>
              <a:gd name="T10" fmla="*/ 417 w 418"/>
              <a:gd name="T11" fmla="*/ 23 h 48"/>
              <a:gd name="T12" fmla="*/ 386 w 418"/>
              <a:gd name="T13" fmla="*/ 48 h 48"/>
              <a:gd name="T14" fmla="*/ 208 w 418"/>
              <a:gd name="T15" fmla="*/ 48 h 48"/>
              <a:gd name="T16" fmla="*/ 208 w 418"/>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8" h="48">
                <a:moveTo>
                  <a:pt x="208" y="48"/>
                </a:moveTo>
                <a:cubicBezTo>
                  <a:pt x="150" y="48"/>
                  <a:pt x="91" y="48"/>
                  <a:pt x="32" y="48"/>
                </a:cubicBezTo>
                <a:cubicBezTo>
                  <a:pt x="11" y="48"/>
                  <a:pt x="0" y="40"/>
                  <a:pt x="0" y="24"/>
                </a:cubicBezTo>
                <a:cubicBezTo>
                  <a:pt x="0" y="8"/>
                  <a:pt x="10" y="1"/>
                  <a:pt x="32" y="1"/>
                </a:cubicBezTo>
                <a:cubicBezTo>
                  <a:pt x="150" y="1"/>
                  <a:pt x="268" y="1"/>
                  <a:pt x="386" y="0"/>
                </a:cubicBezTo>
                <a:cubicBezTo>
                  <a:pt x="403" y="0"/>
                  <a:pt x="416" y="4"/>
                  <a:pt x="417" y="23"/>
                </a:cubicBezTo>
                <a:cubicBezTo>
                  <a:pt x="418" y="39"/>
                  <a:pt x="407" y="48"/>
                  <a:pt x="386" y="48"/>
                </a:cubicBezTo>
                <a:cubicBezTo>
                  <a:pt x="327" y="48"/>
                  <a:pt x="268" y="48"/>
                  <a:pt x="208" y="48"/>
                </a:cubicBezTo>
                <a:cubicBezTo>
                  <a:pt x="208" y="48"/>
                  <a:pt x="208" y="48"/>
                  <a:pt x="208" y="4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910" name="Grupo 909">
            <a:extLst>
              <a:ext uri="{FF2B5EF4-FFF2-40B4-BE49-F238E27FC236}">
                <a16:creationId xmlns:a16="http://schemas.microsoft.com/office/drawing/2014/main" id="{ED79DF16-05BA-4971-B9BA-58D2ECA13E0A}"/>
              </a:ext>
            </a:extLst>
          </p:cNvPr>
          <p:cNvGrpSpPr/>
          <p:nvPr/>
        </p:nvGrpSpPr>
        <p:grpSpPr>
          <a:xfrm>
            <a:off x="876558" y="3724275"/>
            <a:ext cx="2952750" cy="2946400"/>
            <a:chOff x="1157288" y="3733801"/>
            <a:chExt cx="2952750" cy="2946400"/>
          </a:xfrm>
        </p:grpSpPr>
        <p:sp>
          <p:nvSpPr>
            <p:cNvPr id="27" name="Freeform 25">
              <a:extLst>
                <a:ext uri="{FF2B5EF4-FFF2-40B4-BE49-F238E27FC236}">
                  <a16:creationId xmlns:a16="http://schemas.microsoft.com/office/drawing/2014/main" id="{75FDEA33-1E5F-497A-86EE-51D4E879A19C}"/>
                </a:ext>
              </a:extLst>
            </p:cNvPr>
            <p:cNvSpPr>
              <a:spLocks noEditPoints="1"/>
            </p:cNvSpPr>
            <p:nvPr/>
          </p:nvSpPr>
          <p:spPr bwMode="auto">
            <a:xfrm>
              <a:off x="1157288" y="3733801"/>
              <a:ext cx="2228850" cy="2946400"/>
            </a:xfrm>
            <a:custGeom>
              <a:avLst/>
              <a:gdLst>
                <a:gd name="T0" fmla="*/ 836 w 836"/>
                <a:gd name="T1" fmla="*/ 1012 h 1105"/>
                <a:gd name="T2" fmla="*/ 743 w 836"/>
                <a:gd name="T3" fmla="*/ 1104 h 1105"/>
                <a:gd name="T4" fmla="*/ 1 w 836"/>
                <a:gd name="T5" fmla="*/ 1011 h 1105"/>
                <a:gd name="T6" fmla="*/ 1 w 836"/>
                <a:gd name="T7" fmla="*/ 95 h 1105"/>
                <a:gd name="T8" fmla="*/ 741 w 836"/>
                <a:gd name="T9" fmla="*/ 0 h 1105"/>
                <a:gd name="T10" fmla="*/ 836 w 836"/>
                <a:gd name="T11" fmla="*/ 552 h 1105"/>
                <a:gd name="T12" fmla="*/ 425 w 836"/>
                <a:gd name="T13" fmla="*/ 417 h 1105"/>
                <a:gd name="T14" fmla="*/ 271 w 836"/>
                <a:gd name="T15" fmla="*/ 498 h 1105"/>
                <a:gd name="T16" fmla="*/ 431 w 836"/>
                <a:gd name="T17" fmla="*/ 682 h 1105"/>
                <a:gd name="T18" fmla="*/ 478 w 836"/>
                <a:gd name="T19" fmla="*/ 645 h 1105"/>
                <a:gd name="T20" fmla="*/ 602 w 836"/>
                <a:gd name="T21" fmla="*/ 492 h 1105"/>
                <a:gd name="T22" fmla="*/ 459 w 836"/>
                <a:gd name="T23" fmla="*/ 408 h 1105"/>
                <a:gd name="T24" fmla="*/ 184 w 836"/>
                <a:gd name="T25" fmla="*/ 848 h 1105"/>
                <a:gd name="T26" fmla="*/ 195 w 836"/>
                <a:gd name="T27" fmla="*/ 931 h 1105"/>
                <a:gd name="T28" fmla="*/ 330 w 836"/>
                <a:gd name="T29" fmla="*/ 862 h 1105"/>
                <a:gd name="T30" fmla="*/ 199 w 836"/>
                <a:gd name="T31" fmla="*/ 765 h 1105"/>
                <a:gd name="T32" fmla="*/ 184 w 836"/>
                <a:gd name="T33" fmla="*/ 848 h 1105"/>
                <a:gd name="T34" fmla="*/ 538 w 836"/>
                <a:gd name="T35" fmla="*/ 917 h 1105"/>
                <a:gd name="T36" fmla="*/ 615 w 836"/>
                <a:gd name="T37" fmla="*/ 935 h 1105"/>
                <a:gd name="T38" fmla="*/ 628 w 836"/>
                <a:gd name="T39" fmla="*/ 772 h 1105"/>
                <a:gd name="T40" fmla="*/ 538 w 836"/>
                <a:gd name="T41" fmla="*/ 779 h 1105"/>
                <a:gd name="T42" fmla="*/ 499 w 836"/>
                <a:gd name="T43" fmla="*/ 928 h 1105"/>
                <a:gd name="T44" fmla="*/ 436 w 836"/>
                <a:gd name="T45" fmla="*/ 769 h 1105"/>
                <a:gd name="T46" fmla="*/ 414 w 836"/>
                <a:gd name="T47" fmla="*/ 769 h 1105"/>
                <a:gd name="T48" fmla="*/ 362 w 836"/>
                <a:gd name="T49" fmla="*/ 936 h 1105"/>
                <a:gd name="T50" fmla="*/ 387 w 836"/>
                <a:gd name="T51" fmla="*/ 898 h 1105"/>
                <a:gd name="T52" fmla="*/ 456 w 836"/>
                <a:gd name="T53" fmla="*/ 892 h 1105"/>
                <a:gd name="T54" fmla="*/ 479 w 836"/>
                <a:gd name="T55" fmla="*/ 930 h 1105"/>
                <a:gd name="T56" fmla="*/ 499 w 836"/>
                <a:gd name="T57" fmla="*/ 928 h 1105"/>
                <a:gd name="T58" fmla="*/ 436 w 836"/>
                <a:gd name="T59" fmla="*/ 191 h 1105"/>
                <a:gd name="T60" fmla="*/ 426 w 836"/>
                <a:gd name="T61" fmla="*/ 115 h 1105"/>
                <a:gd name="T62" fmla="*/ 416 w 836"/>
                <a:gd name="T63" fmla="*/ 257 h 1105"/>
                <a:gd name="T64" fmla="*/ 436 w 836"/>
                <a:gd name="T65" fmla="*/ 255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6" h="1105">
                  <a:moveTo>
                    <a:pt x="836" y="552"/>
                  </a:moveTo>
                  <a:cubicBezTo>
                    <a:pt x="836" y="706"/>
                    <a:pt x="836" y="859"/>
                    <a:pt x="836" y="1012"/>
                  </a:cubicBezTo>
                  <a:cubicBezTo>
                    <a:pt x="835" y="1051"/>
                    <a:pt x="812" y="1085"/>
                    <a:pt x="776" y="1098"/>
                  </a:cubicBezTo>
                  <a:cubicBezTo>
                    <a:pt x="765" y="1102"/>
                    <a:pt x="754" y="1104"/>
                    <a:pt x="743" y="1104"/>
                  </a:cubicBezTo>
                  <a:cubicBezTo>
                    <a:pt x="527" y="1105"/>
                    <a:pt x="310" y="1105"/>
                    <a:pt x="93" y="1105"/>
                  </a:cubicBezTo>
                  <a:cubicBezTo>
                    <a:pt x="41" y="1105"/>
                    <a:pt x="1" y="1063"/>
                    <a:pt x="1" y="1011"/>
                  </a:cubicBezTo>
                  <a:cubicBezTo>
                    <a:pt x="1" y="757"/>
                    <a:pt x="1" y="503"/>
                    <a:pt x="1" y="249"/>
                  </a:cubicBezTo>
                  <a:cubicBezTo>
                    <a:pt x="1" y="198"/>
                    <a:pt x="1" y="146"/>
                    <a:pt x="1" y="95"/>
                  </a:cubicBezTo>
                  <a:cubicBezTo>
                    <a:pt x="0" y="40"/>
                    <a:pt x="41" y="0"/>
                    <a:pt x="96" y="0"/>
                  </a:cubicBezTo>
                  <a:cubicBezTo>
                    <a:pt x="311" y="0"/>
                    <a:pt x="526" y="0"/>
                    <a:pt x="741" y="0"/>
                  </a:cubicBezTo>
                  <a:cubicBezTo>
                    <a:pt x="795" y="0"/>
                    <a:pt x="835" y="40"/>
                    <a:pt x="836" y="94"/>
                  </a:cubicBezTo>
                  <a:cubicBezTo>
                    <a:pt x="836" y="247"/>
                    <a:pt x="836" y="400"/>
                    <a:pt x="836" y="552"/>
                  </a:cubicBezTo>
                  <a:close/>
                  <a:moveTo>
                    <a:pt x="435" y="426"/>
                  </a:moveTo>
                  <a:cubicBezTo>
                    <a:pt x="432" y="423"/>
                    <a:pt x="428" y="420"/>
                    <a:pt x="425" y="417"/>
                  </a:cubicBezTo>
                  <a:cubicBezTo>
                    <a:pt x="397" y="395"/>
                    <a:pt x="366" y="386"/>
                    <a:pt x="331" y="392"/>
                  </a:cubicBezTo>
                  <a:cubicBezTo>
                    <a:pt x="289" y="400"/>
                    <a:pt x="250" y="444"/>
                    <a:pt x="271" y="498"/>
                  </a:cubicBezTo>
                  <a:cubicBezTo>
                    <a:pt x="283" y="529"/>
                    <a:pt x="303" y="556"/>
                    <a:pt x="326" y="580"/>
                  </a:cubicBezTo>
                  <a:cubicBezTo>
                    <a:pt x="360" y="615"/>
                    <a:pt x="396" y="648"/>
                    <a:pt x="431" y="682"/>
                  </a:cubicBezTo>
                  <a:cubicBezTo>
                    <a:pt x="433" y="683"/>
                    <a:pt x="434" y="685"/>
                    <a:pt x="436" y="686"/>
                  </a:cubicBezTo>
                  <a:cubicBezTo>
                    <a:pt x="450" y="672"/>
                    <a:pt x="464" y="659"/>
                    <a:pt x="478" y="645"/>
                  </a:cubicBezTo>
                  <a:cubicBezTo>
                    <a:pt x="505" y="618"/>
                    <a:pt x="533" y="591"/>
                    <a:pt x="560" y="562"/>
                  </a:cubicBezTo>
                  <a:cubicBezTo>
                    <a:pt x="579" y="542"/>
                    <a:pt x="593" y="519"/>
                    <a:pt x="602" y="492"/>
                  </a:cubicBezTo>
                  <a:cubicBezTo>
                    <a:pt x="616" y="448"/>
                    <a:pt x="588" y="411"/>
                    <a:pt x="558" y="398"/>
                  </a:cubicBezTo>
                  <a:cubicBezTo>
                    <a:pt x="523" y="384"/>
                    <a:pt x="490" y="389"/>
                    <a:pt x="459" y="408"/>
                  </a:cubicBezTo>
                  <a:cubicBezTo>
                    <a:pt x="450" y="413"/>
                    <a:pt x="443" y="420"/>
                    <a:pt x="435" y="426"/>
                  </a:cubicBezTo>
                  <a:close/>
                  <a:moveTo>
                    <a:pt x="184" y="848"/>
                  </a:moveTo>
                  <a:cubicBezTo>
                    <a:pt x="184" y="871"/>
                    <a:pt x="184" y="894"/>
                    <a:pt x="184" y="916"/>
                  </a:cubicBezTo>
                  <a:cubicBezTo>
                    <a:pt x="184" y="924"/>
                    <a:pt x="187" y="929"/>
                    <a:pt x="195" y="931"/>
                  </a:cubicBezTo>
                  <a:cubicBezTo>
                    <a:pt x="216" y="936"/>
                    <a:pt x="238" y="938"/>
                    <a:pt x="260" y="935"/>
                  </a:cubicBezTo>
                  <a:cubicBezTo>
                    <a:pt x="301" y="928"/>
                    <a:pt x="328" y="900"/>
                    <a:pt x="330" y="862"/>
                  </a:cubicBezTo>
                  <a:cubicBezTo>
                    <a:pt x="334" y="815"/>
                    <a:pt x="314" y="785"/>
                    <a:pt x="272" y="771"/>
                  </a:cubicBezTo>
                  <a:cubicBezTo>
                    <a:pt x="248" y="764"/>
                    <a:pt x="224" y="762"/>
                    <a:pt x="199" y="765"/>
                  </a:cubicBezTo>
                  <a:cubicBezTo>
                    <a:pt x="186" y="766"/>
                    <a:pt x="184" y="768"/>
                    <a:pt x="184" y="781"/>
                  </a:cubicBezTo>
                  <a:cubicBezTo>
                    <a:pt x="184" y="804"/>
                    <a:pt x="184" y="826"/>
                    <a:pt x="184" y="848"/>
                  </a:cubicBezTo>
                  <a:close/>
                  <a:moveTo>
                    <a:pt x="538" y="848"/>
                  </a:moveTo>
                  <a:cubicBezTo>
                    <a:pt x="538" y="871"/>
                    <a:pt x="538" y="894"/>
                    <a:pt x="538" y="917"/>
                  </a:cubicBezTo>
                  <a:cubicBezTo>
                    <a:pt x="538" y="925"/>
                    <a:pt x="541" y="929"/>
                    <a:pt x="548" y="931"/>
                  </a:cubicBezTo>
                  <a:cubicBezTo>
                    <a:pt x="570" y="936"/>
                    <a:pt x="592" y="938"/>
                    <a:pt x="615" y="935"/>
                  </a:cubicBezTo>
                  <a:cubicBezTo>
                    <a:pt x="656" y="928"/>
                    <a:pt x="682" y="900"/>
                    <a:pt x="685" y="859"/>
                  </a:cubicBezTo>
                  <a:cubicBezTo>
                    <a:pt x="689" y="816"/>
                    <a:pt x="668" y="785"/>
                    <a:pt x="628" y="772"/>
                  </a:cubicBezTo>
                  <a:cubicBezTo>
                    <a:pt x="603" y="763"/>
                    <a:pt x="578" y="762"/>
                    <a:pt x="552" y="765"/>
                  </a:cubicBezTo>
                  <a:cubicBezTo>
                    <a:pt x="541" y="766"/>
                    <a:pt x="538" y="769"/>
                    <a:pt x="538" y="779"/>
                  </a:cubicBezTo>
                  <a:cubicBezTo>
                    <a:pt x="538" y="802"/>
                    <a:pt x="538" y="825"/>
                    <a:pt x="538" y="848"/>
                  </a:cubicBezTo>
                  <a:close/>
                  <a:moveTo>
                    <a:pt x="499" y="928"/>
                  </a:moveTo>
                  <a:cubicBezTo>
                    <a:pt x="498" y="924"/>
                    <a:pt x="497" y="921"/>
                    <a:pt x="496" y="919"/>
                  </a:cubicBezTo>
                  <a:cubicBezTo>
                    <a:pt x="476" y="869"/>
                    <a:pt x="456" y="819"/>
                    <a:pt x="436" y="769"/>
                  </a:cubicBezTo>
                  <a:cubicBezTo>
                    <a:pt x="434" y="764"/>
                    <a:pt x="431" y="760"/>
                    <a:pt x="425" y="760"/>
                  </a:cubicBezTo>
                  <a:cubicBezTo>
                    <a:pt x="419" y="760"/>
                    <a:pt x="416" y="764"/>
                    <a:pt x="414" y="769"/>
                  </a:cubicBezTo>
                  <a:cubicBezTo>
                    <a:pt x="395" y="819"/>
                    <a:pt x="376" y="869"/>
                    <a:pt x="357" y="920"/>
                  </a:cubicBezTo>
                  <a:cubicBezTo>
                    <a:pt x="354" y="927"/>
                    <a:pt x="356" y="933"/>
                    <a:pt x="362" y="936"/>
                  </a:cubicBezTo>
                  <a:cubicBezTo>
                    <a:pt x="368" y="938"/>
                    <a:pt x="373" y="935"/>
                    <a:pt x="377" y="927"/>
                  </a:cubicBezTo>
                  <a:cubicBezTo>
                    <a:pt x="380" y="917"/>
                    <a:pt x="384" y="908"/>
                    <a:pt x="387" y="898"/>
                  </a:cubicBezTo>
                  <a:cubicBezTo>
                    <a:pt x="389" y="893"/>
                    <a:pt x="391" y="892"/>
                    <a:pt x="396" y="892"/>
                  </a:cubicBezTo>
                  <a:cubicBezTo>
                    <a:pt x="416" y="892"/>
                    <a:pt x="436" y="892"/>
                    <a:pt x="456" y="892"/>
                  </a:cubicBezTo>
                  <a:cubicBezTo>
                    <a:pt x="462" y="892"/>
                    <a:pt x="464" y="894"/>
                    <a:pt x="466" y="899"/>
                  </a:cubicBezTo>
                  <a:cubicBezTo>
                    <a:pt x="470" y="909"/>
                    <a:pt x="474" y="920"/>
                    <a:pt x="479" y="930"/>
                  </a:cubicBezTo>
                  <a:cubicBezTo>
                    <a:pt x="481" y="935"/>
                    <a:pt x="485" y="938"/>
                    <a:pt x="491" y="936"/>
                  </a:cubicBezTo>
                  <a:cubicBezTo>
                    <a:pt x="494" y="934"/>
                    <a:pt x="497" y="930"/>
                    <a:pt x="499" y="928"/>
                  </a:cubicBezTo>
                  <a:close/>
                  <a:moveTo>
                    <a:pt x="437" y="191"/>
                  </a:moveTo>
                  <a:cubicBezTo>
                    <a:pt x="437" y="191"/>
                    <a:pt x="436" y="191"/>
                    <a:pt x="436" y="191"/>
                  </a:cubicBezTo>
                  <a:cubicBezTo>
                    <a:pt x="436" y="170"/>
                    <a:pt x="437" y="148"/>
                    <a:pt x="436" y="126"/>
                  </a:cubicBezTo>
                  <a:cubicBezTo>
                    <a:pt x="436" y="119"/>
                    <a:pt x="433" y="115"/>
                    <a:pt x="426" y="115"/>
                  </a:cubicBezTo>
                  <a:cubicBezTo>
                    <a:pt x="420" y="115"/>
                    <a:pt x="416" y="119"/>
                    <a:pt x="416" y="126"/>
                  </a:cubicBezTo>
                  <a:cubicBezTo>
                    <a:pt x="416" y="169"/>
                    <a:pt x="416" y="213"/>
                    <a:pt x="416" y="257"/>
                  </a:cubicBezTo>
                  <a:cubicBezTo>
                    <a:pt x="416" y="260"/>
                    <a:pt x="420" y="265"/>
                    <a:pt x="423" y="267"/>
                  </a:cubicBezTo>
                  <a:cubicBezTo>
                    <a:pt x="430" y="270"/>
                    <a:pt x="436" y="265"/>
                    <a:pt x="436" y="255"/>
                  </a:cubicBezTo>
                  <a:cubicBezTo>
                    <a:pt x="437" y="234"/>
                    <a:pt x="437" y="213"/>
                    <a:pt x="437" y="19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6">
              <a:extLst>
                <a:ext uri="{FF2B5EF4-FFF2-40B4-BE49-F238E27FC236}">
                  <a16:creationId xmlns:a16="http://schemas.microsoft.com/office/drawing/2014/main" id="{663F3882-95DE-4375-9D4E-D8663B60975A}"/>
                </a:ext>
              </a:extLst>
            </p:cNvPr>
            <p:cNvSpPr>
              <a:spLocks/>
            </p:cNvSpPr>
            <p:nvPr/>
          </p:nvSpPr>
          <p:spPr bwMode="auto">
            <a:xfrm>
              <a:off x="3840163" y="4691063"/>
              <a:ext cx="263525" cy="995363"/>
            </a:xfrm>
            <a:custGeom>
              <a:avLst/>
              <a:gdLst>
                <a:gd name="T0" fmla="*/ 0 w 99"/>
                <a:gd name="T1" fmla="*/ 373 h 373"/>
                <a:gd name="T2" fmla="*/ 0 w 99"/>
                <a:gd name="T3" fmla="*/ 0 h 373"/>
                <a:gd name="T4" fmla="*/ 99 w 99"/>
                <a:gd name="T5" fmla="*/ 0 h 373"/>
                <a:gd name="T6" fmla="*/ 99 w 99"/>
                <a:gd name="T7" fmla="*/ 373 h 373"/>
                <a:gd name="T8" fmla="*/ 0 w 99"/>
                <a:gd name="T9" fmla="*/ 373 h 373"/>
              </a:gdLst>
              <a:ahLst/>
              <a:cxnLst>
                <a:cxn ang="0">
                  <a:pos x="T0" y="T1"/>
                </a:cxn>
                <a:cxn ang="0">
                  <a:pos x="T2" y="T3"/>
                </a:cxn>
                <a:cxn ang="0">
                  <a:pos x="T4" y="T5"/>
                </a:cxn>
                <a:cxn ang="0">
                  <a:pos x="T6" y="T7"/>
                </a:cxn>
                <a:cxn ang="0">
                  <a:pos x="T8" y="T9"/>
                </a:cxn>
              </a:cxnLst>
              <a:rect l="0" t="0" r="r" b="b"/>
              <a:pathLst>
                <a:path w="99" h="373">
                  <a:moveTo>
                    <a:pt x="0" y="373"/>
                  </a:moveTo>
                  <a:cubicBezTo>
                    <a:pt x="0" y="249"/>
                    <a:pt x="0" y="124"/>
                    <a:pt x="0" y="0"/>
                  </a:cubicBezTo>
                  <a:cubicBezTo>
                    <a:pt x="33" y="0"/>
                    <a:pt x="66" y="0"/>
                    <a:pt x="99" y="0"/>
                  </a:cubicBezTo>
                  <a:cubicBezTo>
                    <a:pt x="99" y="125"/>
                    <a:pt x="99" y="248"/>
                    <a:pt x="99" y="373"/>
                  </a:cubicBezTo>
                  <a:cubicBezTo>
                    <a:pt x="66" y="373"/>
                    <a:pt x="33" y="373"/>
                    <a:pt x="0" y="37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7">
              <a:extLst>
                <a:ext uri="{FF2B5EF4-FFF2-40B4-BE49-F238E27FC236}">
                  <a16:creationId xmlns:a16="http://schemas.microsoft.com/office/drawing/2014/main" id="{653B23A6-EAEB-45CB-A278-2A6A0AC1DA2C}"/>
                </a:ext>
              </a:extLst>
            </p:cNvPr>
            <p:cNvSpPr>
              <a:spLocks/>
            </p:cNvSpPr>
            <p:nvPr/>
          </p:nvSpPr>
          <p:spPr bwMode="auto">
            <a:xfrm>
              <a:off x="3440113" y="5738813"/>
              <a:ext cx="669925" cy="582613"/>
            </a:xfrm>
            <a:custGeom>
              <a:avLst/>
              <a:gdLst>
                <a:gd name="T0" fmla="*/ 1 w 251"/>
                <a:gd name="T1" fmla="*/ 216 h 218"/>
                <a:gd name="T2" fmla="*/ 0 w 251"/>
                <a:gd name="T3" fmla="*/ 209 h 218"/>
                <a:gd name="T4" fmla="*/ 0 w 251"/>
                <a:gd name="T5" fmla="*/ 122 h 218"/>
                <a:gd name="T6" fmla="*/ 9 w 251"/>
                <a:gd name="T7" fmla="*/ 114 h 218"/>
                <a:gd name="T8" fmla="*/ 97 w 251"/>
                <a:gd name="T9" fmla="*/ 114 h 218"/>
                <a:gd name="T10" fmla="*/ 146 w 251"/>
                <a:gd name="T11" fmla="*/ 83 h 218"/>
                <a:gd name="T12" fmla="*/ 150 w 251"/>
                <a:gd name="T13" fmla="*/ 60 h 218"/>
                <a:gd name="T14" fmla="*/ 150 w 251"/>
                <a:gd name="T15" fmla="*/ 0 h 218"/>
                <a:gd name="T16" fmla="*/ 247 w 251"/>
                <a:gd name="T17" fmla="*/ 0 h 218"/>
                <a:gd name="T18" fmla="*/ 249 w 251"/>
                <a:gd name="T19" fmla="*/ 3 h 218"/>
                <a:gd name="T20" fmla="*/ 249 w 251"/>
                <a:gd name="T21" fmla="*/ 99 h 218"/>
                <a:gd name="T22" fmla="*/ 167 w 251"/>
                <a:gd name="T23" fmla="*/ 206 h 218"/>
                <a:gd name="T24" fmla="*/ 116 w 251"/>
                <a:gd name="T25" fmla="*/ 216 h 218"/>
                <a:gd name="T26" fmla="*/ 7 w 251"/>
                <a:gd name="T27" fmla="*/ 217 h 218"/>
                <a:gd name="T28" fmla="*/ 1 w 251"/>
                <a:gd name="T29" fmla="*/ 21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218">
                  <a:moveTo>
                    <a:pt x="1" y="216"/>
                  </a:moveTo>
                  <a:cubicBezTo>
                    <a:pt x="1" y="214"/>
                    <a:pt x="0" y="211"/>
                    <a:pt x="0" y="209"/>
                  </a:cubicBezTo>
                  <a:cubicBezTo>
                    <a:pt x="0" y="180"/>
                    <a:pt x="1" y="151"/>
                    <a:pt x="0" y="122"/>
                  </a:cubicBezTo>
                  <a:cubicBezTo>
                    <a:pt x="0" y="115"/>
                    <a:pt x="2" y="114"/>
                    <a:pt x="9" y="114"/>
                  </a:cubicBezTo>
                  <a:cubicBezTo>
                    <a:pt x="38" y="114"/>
                    <a:pt x="68" y="114"/>
                    <a:pt x="97" y="114"/>
                  </a:cubicBezTo>
                  <a:cubicBezTo>
                    <a:pt x="121" y="114"/>
                    <a:pt x="139" y="102"/>
                    <a:pt x="146" y="83"/>
                  </a:cubicBezTo>
                  <a:cubicBezTo>
                    <a:pt x="149" y="76"/>
                    <a:pt x="150" y="68"/>
                    <a:pt x="150" y="60"/>
                  </a:cubicBezTo>
                  <a:cubicBezTo>
                    <a:pt x="150" y="40"/>
                    <a:pt x="150" y="19"/>
                    <a:pt x="150" y="0"/>
                  </a:cubicBezTo>
                  <a:cubicBezTo>
                    <a:pt x="183" y="0"/>
                    <a:pt x="216" y="0"/>
                    <a:pt x="247" y="0"/>
                  </a:cubicBezTo>
                  <a:cubicBezTo>
                    <a:pt x="249" y="2"/>
                    <a:pt x="249" y="2"/>
                    <a:pt x="249" y="3"/>
                  </a:cubicBezTo>
                  <a:cubicBezTo>
                    <a:pt x="249" y="35"/>
                    <a:pt x="251" y="67"/>
                    <a:pt x="249" y="99"/>
                  </a:cubicBezTo>
                  <a:cubicBezTo>
                    <a:pt x="244" y="151"/>
                    <a:pt x="214" y="186"/>
                    <a:pt x="167" y="206"/>
                  </a:cubicBezTo>
                  <a:cubicBezTo>
                    <a:pt x="151" y="212"/>
                    <a:pt x="133" y="215"/>
                    <a:pt x="116" y="216"/>
                  </a:cubicBezTo>
                  <a:cubicBezTo>
                    <a:pt x="80" y="218"/>
                    <a:pt x="43" y="217"/>
                    <a:pt x="7" y="217"/>
                  </a:cubicBezTo>
                  <a:cubicBezTo>
                    <a:pt x="5" y="217"/>
                    <a:pt x="3" y="216"/>
                    <a:pt x="1" y="21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8">
              <a:extLst>
                <a:ext uri="{FF2B5EF4-FFF2-40B4-BE49-F238E27FC236}">
                  <a16:creationId xmlns:a16="http://schemas.microsoft.com/office/drawing/2014/main" id="{FA5FD424-37DB-4BE6-BADC-1D15805F2D3C}"/>
                </a:ext>
              </a:extLst>
            </p:cNvPr>
            <p:cNvSpPr>
              <a:spLocks/>
            </p:cNvSpPr>
            <p:nvPr/>
          </p:nvSpPr>
          <p:spPr bwMode="auto">
            <a:xfrm>
              <a:off x="3443288" y="4067176"/>
              <a:ext cx="663575" cy="573088"/>
            </a:xfrm>
            <a:custGeom>
              <a:avLst/>
              <a:gdLst>
                <a:gd name="T0" fmla="*/ 149 w 249"/>
                <a:gd name="T1" fmla="*/ 215 h 215"/>
                <a:gd name="T2" fmla="*/ 149 w 249"/>
                <a:gd name="T3" fmla="*/ 155 h 215"/>
                <a:gd name="T4" fmla="*/ 97 w 249"/>
                <a:gd name="T5" fmla="*/ 103 h 215"/>
                <a:gd name="T6" fmla="*/ 9 w 249"/>
                <a:gd name="T7" fmla="*/ 103 h 215"/>
                <a:gd name="T8" fmla="*/ 0 w 249"/>
                <a:gd name="T9" fmla="*/ 103 h 215"/>
                <a:gd name="T10" fmla="*/ 0 w 249"/>
                <a:gd name="T11" fmla="*/ 1 h 215"/>
                <a:gd name="T12" fmla="*/ 6 w 249"/>
                <a:gd name="T13" fmla="*/ 1 h 215"/>
                <a:gd name="T14" fmla="*/ 115 w 249"/>
                <a:gd name="T15" fmla="*/ 1 h 215"/>
                <a:gd name="T16" fmla="*/ 242 w 249"/>
                <a:gd name="T17" fmla="*/ 90 h 215"/>
                <a:gd name="T18" fmla="*/ 248 w 249"/>
                <a:gd name="T19" fmla="*/ 125 h 215"/>
                <a:gd name="T20" fmla="*/ 248 w 249"/>
                <a:gd name="T21" fmla="*/ 207 h 215"/>
                <a:gd name="T22" fmla="*/ 248 w 249"/>
                <a:gd name="T23" fmla="*/ 215 h 215"/>
                <a:gd name="T24" fmla="*/ 149 w 249"/>
                <a:gd name="T25" fmla="*/ 21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9" h="215">
                  <a:moveTo>
                    <a:pt x="149" y="215"/>
                  </a:moveTo>
                  <a:cubicBezTo>
                    <a:pt x="149" y="195"/>
                    <a:pt x="149" y="175"/>
                    <a:pt x="149" y="155"/>
                  </a:cubicBezTo>
                  <a:cubicBezTo>
                    <a:pt x="149" y="124"/>
                    <a:pt x="128" y="103"/>
                    <a:pt x="97" y="103"/>
                  </a:cubicBezTo>
                  <a:cubicBezTo>
                    <a:pt x="68" y="103"/>
                    <a:pt x="38" y="103"/>
                    <a:pt x="9" y="103"/>
                  </a:cubicBezTo>
                  <a:cubicBezTo>
                    <a:pt x="6" y="103"/>
                    <a:pt x="3" y="103"/>
                    <a:pt x="0" y="103"/>
                  </a:cubicBezTo>
                  <a:cubicBezTo>
                    <a:pt x="0" y="69"/>
                    <a:pt x="0" y="35"/>
                    <a:pt x="0" y="1"/>
                  </a:cubicBezTo>
                  <a:cubicBezTo>
                    <a:pt x="2" y="1"/>
                    <a:pt x="4" y="1"/>
                    <a:pt x="6" y="1"/>
                  </a:cubicBezTo>
                  <a:cubicBezTo>
                    <a:pt x="43" y="1"/>
                    <a:pt x="79" y="0"/>
                    <a:pt x="115" y="1"/>
                  </a:cubicBezTo>
                  <a:cubicBezTo>
                    <a:pt x="173" y="1"/>
                    <a:pt x="224" y="38"/>
                    <a:pt x="242" y="90"/>
                  </a:cubicBezTo>
                  <a:cubicBezTo>
                    <a:pt x="246" y="101"/>
                    <a:pt x="248" y="113"/>
                    <a:pt x="248" y="125"/>
                  </a:cubicBezTo>
                  <a:cubicBezTo>
                    <a:pt x="249" y="152"/>
                    <a:pt x="248" y="179"/>
                    <a:pt x="248" y="207"/>
                  </a:cubicBezTo>
                  <a:cubicBezTo>
                    <a:pt x="248" y="209"/>
                    <a:pt x="248" y="211"/>
                    <a:pt x="248" y="215"/>
                  </a:cubicBezTo>
                  <a:cubicBezTo>
                    <a:pt x="215" y="215"/>
                    <a:pt x="182" y="215"/>
                    <a:pt x="149" y="2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9">
              <a:extLst>
                <a:ext uri="{FF2B5EF4-FFF2-40B4-BE49-F238E27FC236}">
                  <a16:creationId xmlns:a16="http://schemas.microsoft.com/office/drawing/2014/main" id="{2FBBB949-9314-4CBF-8211-5F389E98A6E2}"/>
                </a:ext>
              </a:extLst>
            </p:cNvPr>
            <p:cNvSpPr>
              <a:spLocks/>
            </p:cNvSpPr>
            <p:nvPr/>
          </p:nvSpPr>
          <p:spPr bwMode="auto">
            <a:xfrm>
              <a:off x="1695450" y="5824538"/>
              <a:ext cx="293688" cy="354013"/>
            </a:xfrm>
            <a:custGeom>
              <a:avLst/>
              <a:gdLst>
                <a:gd name="T0" fmla="*/ 2 w 110"/>
                <a:gd name="T1" fmla="*/ 64 h 133"/>
                <a:gd name="T2" fmla="*/ 2 w 110"/>
                <a:gd name="T3" fmla="*/ 8 h 133"/>
                <a:gd name="T4" fmla="*/ 10 w 110"/>
                <a:gd name="T5" fmla="*/ 0 h 133"/>
                <a:gd name="T6" fmla="*/ 60 w 110"/>
                <a:gd name="T7" fmla="*/ 6 h 133"/>
                <a:gd name="T8" fmla="*/ 108 w 110"/>
                <a:gd name="T9" fmla="*/ 72 h 133"/>
                <a:gd name="T10" fmla="*/ 65 w 110"/>
                <a:gd name="T11" fmla="*/ 128 h 133"/>
                <a:gd name="T12" fmla="*/ 17 w 110"/>
                <a:gd name="T13" fmla="*/ 131 h 133"/>
                <a:gd name="T14" fmla="*/ 2 w 110"/>
                <a:gd name="T15" fmla="*/ 114 h 133"/>
                <a:gd name="T16" fmla="*/ 2 w 110"/>
                <a:gd name="T17" fmla="*/ 6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33">
                  <a:moveTo>
                    <a:pt x="2" y="64"/>
                  </a:moveTo>
                  <a:cubicBezTo>
                    <a:pt x="2" y="46"/>
                    <a:pt x="3" y="27"/>
                    <a:pt x="2" y="8"/>
                  </a:cubicBezTo>
                  <a:cubicBezTo>
                    <a:pt x="2" y="2"/>
                    <a:pt x="4" y="0"/>
                    <a:pt x="10" y="0"/>
                  </a:cubicBezTo>
                  <a:cubicBezTo>
                    <a:pt x="27" y="2"/>
                    <a:pt x="44" y="2"/>
                    <a:pt x="60" y="6"/>
                  </a:cubicBezTo>
                  <a:cubicBezTo>
                    <a:pt x="95" y="15"/>
                    <a:pt x="110" y="37"/>
                    <a:pt x="108" y="72"/>
                  </a:cubicBezTo>
                  <a:cubicBezTo>
                    <a:pt x="107" y="101"/>
                    <a:pt x="93" y="119"/>
                    <a:pt x="65" y="128"/>
                  </a:cubicBezTo>
                  <a:cubicBezTo>
                    <a:pt x="49" y="133"/>
                    <a:pt x="33" y="133"/>
                    <a:pt x="17" y="131"/>
                  </a:cubicBezTo>
                  <a:cubicBezTo>
                    <a:pt x="0" y="128"/>
                    <a:pt x="2" y="131"/>
                    <a:pt x="2" y="114"/>
                  </a:cubicBezTo>
                  <a:cubicBezTo>
                    <a:pt x="2" y="97"/>
                    <a:pt x="2" y="81"/>
                    <a:pt x="2" y="6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0">
              <a:extLst>
                <a:ext uri="{FF2B5EF4-FFF2-40B4-BE49-F238E27FC236}">
                  <a16:creationId xmlns:a16="http://schemas.microsoft.com/office/drawing/2014/main" id="{DCAB2F2D-BFFB-41CE-A729-30155232C90D}"/>
                </a:ext>
              </a:extLst>
            </p:cNvPr>
            <p:cNvSpPr>
              <a:spLocks/>
            </p:cNvSpPr>
            <p:nvPr/>
          </p:nvSpPr>
          <p:spPr bwMode="auto">
            <a:xfrm>
              <a:off x="2647950" y="5824538"/>
              <a:ext cx="290513" cy="349250"/>
            </a:xfrm>
            <a:custGeom>
              <a:avLst/>
              <a:gdLst>
                <a:gd name="T0" fmla="*/ 0 w 109"/>
                <a:gd name="T1" fmla="*/ 65 h 131"/>
                <a:gd name="T2" fmla="*/ 0 w 109"/>
                <a:gd name="T3" fmla="*/ 9 h 131"/>
                <a:gd name="T4" fmla="*/ 9 w 109"/>
                <a:gd name="T5" fmla="*/ 0 h 131"/>
                <a:gd name="T6" fmla="*/ 67 w 109"/>
                <a:gd name="T7" fmla="*/ 9 h 131"/>
                <a:gd name="T8" fmla="*/ 105 w 109"/>
                <a:gd name="T9" fmla="*/ 76 h 131"/>
                <a:gd name="T10" fmla="*/ 55 w 109"/>
                <a:gd name="T11" fmla="*/ 129 h 131"/>
                <a:gd name="T12" fmla="*/ 9 w 109"/>
                <a:gd name="T13" fmla="*/ 130 h 131"/>
                <a:gd name="T14" fmla="*/ 0 w 109"/>
                <a:gd name="T15" fmla="*/ 119 h 131"/>
                <a:gd name="T16" fmla="*/ 0 w 109"/>
                <a:gd name="T17"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31">
                  <a:moveTo>
                    <a:pt x="0" y="65"/>
                  </a:moveTo>
                  <a:cubicBezTo>
                    <a:pt x="0" y="46"/>
                    <a:pt x="0" y="27"/>
                    <a:pt x="0" y="9"/>
                  </a:cubicBezTo>
                  <a:cubicBezTo>
                    <a:pt x="0" y="2"/>
                    <a:pt x="2" y="0"/>
                    <a:pt x="9" y="0"/>
                  </a:cubicBezTo>
                  <a:cubicBezTo>
                    <a:pt x="28" y="0"/>
                    <a:pt x="48" y="1"/>
                    <a:pt x="67" y="9"/>
                  </a:cubicBezTo>
                  <a:cubicBezTo>
                    <a:pt x="96" y="20"/>
                    <a:pt x="109" y="43"/>
                    <a:pt x="105" y="76"/>
                  </a:cubicBezTo>
                  <a:cubicBezTo>
                    <a:pt x="102" y="105"/>
                    <a:pt x="85" y="125"/>
                    <a:pt x="55" y="129"/>
                  </a:cubicBezTo>
                  <a:cubicBezTo>
                    <a:pt x="40" y="131"/>
                    <a:pt x="25" y="130"/>
                    <a:pt x="9" y="130"/>
                  </a:cubicBezTo>
                  <a:cubicBezTo>
                    <a:pt x="2" y="130"/>
                    <a:pt x="0" y="127"/>
                    <a:pt x="0" y="119"/>
                  </a:cubicBezTo>
                  <a:cubicBezTo>
                    <a:pt x="0" y="101"/>
                    <a:pt x="0" y="83"/>
                    <a:pt x="0" y="6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1">
              <a:extLst>
                <a:ext uri="{FF2B5EF4-FFF2-40B4-BE49-F238E27FC236}">
                  <a16:creationId xmlns:a16="http://schemas.microsoft.com/office/drawing/2014/main" id="{05BF0BBC-C919-48C1-8E88-CFC978BA1189}"/>
                </a:ext>
              </a:extLst>
            </p:cNvPr>
            <p:cNvSpPr>
              <a:spLocks/>
            </p:cNvSpPr>
            <p:nvPr/>
          </p:nvSpPr>
          <p:spPr bwMode="auto">
            <a:xfrm>
              <a:off x="2217738" y="5862638"/>
              <a:ext cx="152400" cy="193675"/>
            </a:xfrm>
            <a:custGeom>
              <a:avLst/>
              <a:gdLst>
                <a:gd name="T0" fmla="*/ 27 w 57"/>
                <a:gd name="T1" fmla="*/ 0 h 73"/>
                <a:gd name="T2" fmla="*/ 57 w 57"/>
                <a:gd name="T3" fmla="*/ 73 h 73"/>
                <a:gd name="T4" fmla="*/ 0 w 57"/>
                <a:gd name="T5" fmla="*/ 73 h 73"/>
                <a:gd name="T6" fmla="*/ 27 w 57"/>
                <a:gd name="T7" fmla="*/ 0 h 73"/>
              </a:gdLst>
              <a:ahLst/>
              <a:cxnLst>
                <a:cxn ang="0">
                  <a:pos x="T0" y="T1"/>
                </a:cxn>
                <a:cxn ang="0">
                  <a:pos x="T2" y="T3"/>
                </a:cxn>
                <a:cxn ang="0">
                  <a:pos x="T4" y="T5"/>
                </a:cxn>
                <a:cxn ang="0">
                  <a:pos x="T6" y="T7"/>
                </a:cxn>
              </a:cxnLst>
              <a:rect l="0" t="0" r="r" b="b"/>
              <a:pathLst>
                <a:path w="57" h="73">
                  <a:moveTo>
                    <a:pt x="27" y="0"/>
                  </a:moveTo>
                  <a:cubicBezTo>
                    <a:pt x="37" y="26"/>
                    <a:pt x="47" y="49"/>
                    <a:pt x="57" y="73"/>
                  </a:cubicBezTo>
                  <a:cubicBezTo>
                    <a:pt x="37" y="73"/>
                    <a:pt x="19" y="73"/>
                    <a:pt x="0" y="73"/>
                  </a:cubicBezTo>
                  <a:cubicBezTo>
                    <a:pt x="9" y="49"/>
                    <a:pt x="18" y="26"/>
                    <a:pt x="2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909" name="Grupo 908">
            <a:extLst>
              <a:ext uri="{FF2B5EF4-FFF2-40B4-BE49-F238E27FC236}">
                <a16:creationId xmlns:a16="http://schemas.microsoft.com/office/drawing/2014/main" id="{DEE7ADBE-22BB-41F7-BB36-2371C05422F2}"/>
              </a:ext>
            </a:extLst>
          </p:cNvPr>
          <p:cNvGrpSpPr/>
          <p:nvPr/>
        </p:nvGrpSpPr>
        <p:grpSpPr>
          <a:xfrm>
            <a:off x="4293930" y="2854325"/>
            <a:ext cx="7021512" cy="3494088"/>
            <a:chOff x="4570413" y="2827338"/>
            <a:chExt cx="7021512" cy="3494088"/>
          </a:xfrm>
        </p:grpSpPr>
        <p:sp>
          <p:nvSpPr>
            <p:cNvPr id="38" name="Freeform 35">
              <a:extLst>
                <a:ext uri="{FF2B5EF4-FFF2-40B4-BE49-F238E27FC236}">
                  <a16:creationId xmlns:a16="http://schemas.microsoft.com/office/drawing/2014/main" id="{4042AF97-F71D-432A-9883-F01D573FFBB8}"/>
                </a:ext>
              </a:extLst>
            </p:cNvPr>
            <p:cNvSpPr>
              <a:spLocks/>
            </p:cNvSpPr>
            <p:nvPr/>
          </p:nvSpPr>
          <p:spPr bwMode="auto">
            <a:xfrm>
              <a:off x="5840413" y="4483100"/>
              <a:ext cx="1712913" cy="915988"/>
            </a:xfrm>
            <a:custGeom>
              <a:avLst/>
              <a:gdLst>
                <a:gd name="T0" fmla="*/ 371 w 1330"/>
                <a:gd name="T1" fmla="*/ 144 h 711"/>
                <a:gd name="T2" fmla="*/ 374 w 1330"/>
                <a:gd name="T3" fmla="*/ 129 h 711"/>
                <a:gd name="T4" fmla="*/ 392 w 1330"/>
                <a:gd name="T5" fmla="*/ 126 h 711"/>
                <a:gd name="T6" fmla="*/ 394 w 1330"/>
                <a:gd name="T7" fmla="*/ 102 h 711"/>
                <a:gd name="T8" fmla="*/ 498 w 1330"/>
                <a:gd name="T9" fmla="*/ 3 h 711"/>
                <a:gd name="T10" fmla="*/ 714 w 1330"/>
                <a:gd name="T11" fmla="*/ 5 h 711"/>
                <a:gd name="T12" fmla="*/ 823 w 1330"/>
                <a:gd name="T13" fmla="*/ 3 h 711"/>
                <a:gd name="T14" fmla="*/ 936 w 1330"/>
                <a:gd name="T15" fmla="*/ 104 h 711"/>
                <a:gd name="T16" fmla="*/ 957 w 1330"/>
                <a:gd name="T17" fmla="*/ 127 h 711"/>
                <a:gd name="T18" fmla="*/ 980 w 1330"/>
                <a:gd name="T19" fmla="*/ 144 h 711"/>
                <a:gd name="T20" fmla="*/ 1197 w 1330"/>
                <a:gd name="T21" fmla="*/ 144 h 711"/>
                <a:gd name="T22" fmla="*/ 1326 w 1330"/>
                <a:gd name="T23" fmla="*/ 281 h 711"/>
                <a:gd name="T24" fmla="*/ 1306 w 1330"/>
                <a:gd name="T25" fmla="*/ 599 h 711"/>
                <a:gd name="T26" fmla="*/ 1300 w 1330"/>
                <a:gd name="T27" fmla="*/ 672 h 711"/>
                <a:gd name="T28" fmla="*/ 1255 w 1330"/>
                <a:gd name="T29" fmla="*/ 711 h 711"/>
                <a:gd name="T30" fmla="*/ 1043 w 1330"/>
                <a:gd name="T31" fmla="*/ 711 h 711"/>
                <a:gd name="T32" fmla="*/ 812 w 1330"/>
                <a:gd name="T33" fmla="*/ 711 h 711"/>
                <a:gd name="T34" fmla="*/ 793 w 1330"/>
                <a:gd name="T35" fmla="*/ 711 h 711"/>
                <a:gd name="T36" fmla="*/ 766 w 1330"/>
                <a:gd name="T37" fmla="*/ 670 h 711"/>
                <a:gd name="T38" fmla="*/ 766 w 1330"/>
                <a:gd name="T39" fmla="*/ 145 h 711"/>
                <a:gd name="T40" fmla="*/ 858 w 1330"/>
                <a:gd name="T41" fmla="*/ 145 h 711"/>
                <a:gd name="T42" fmla="*/ 862 w 1330"/>
                <a:gd name="T43" fmla="*/ 129 h 711"/>
                <a:gd name="T44" fmla="*/ 879 w 1330"/>
                <a:gd name="T45" fmla="*/ 97 h 711"/>
                <a:gd name="T46" fmla="*/ 827 w 1330"/>
                <a:gd name="T47" fmla="*/ 59 h 711"/>
                <a:gd name="T48" fmla="*/ 504 w 1330"/>
                <a:gd name="T49" fmla="*/ 59 h 711"/>
                <a:gd name="T50" fmla="*/ 451 w 1330"/>
                <a:gd name="T51" fmla="*/ 126 h 711"/>
                <a:gd name="T52" fmla="*/ 468 w 1330"/>
                <a:gd name="T53" fmla="*/ 129 h 711"/>
                <a:gd name="T54" fmla="*/ 472 w 1330"/>
                <a:gd name="T55" fmla="*/ 144 h 711"/>
                <a:gd name="T56" fmla="*/ 567 w 1330"/>
                <a:gd name="T57" fmla="*/ 144 h 711"/>
                <a:gd name="T58" fmla="*/ 567 w 1330"/>
                <a:gd name="T59" fmla="*/ 161 h 711"/>
                <a:gd name="T60" fmla="*/ 568 w 1330"/>
                <a:gd name="T61" fmla="*/ 653 h 711"/>
                <a:gd name="T62" fmla="*/ 554 w 1330"/>
                <a:gd name="T63" fmla="*/ 672 h 711"/>
                <a:gd name="T64" fmla="*/ 540 w 1330"/>
                <a:gd name="T65" fmla="*/ 693 h 711"/>
                <a:gd name="T66" fmla="*/ 539 w 1330"/>
                <a:gd name="T67" fmla="*/ 711 h 711"/>
                <a:gd name="T68" fmla="*/ 473 w 1330"/>
                <a:gd name="T69" fmla="*/ 711 h 711"/>
                <a:gd name="T70" fmla="*/ 324 w 1330"/>
                <a:gd name="T71" fmla="*/ 711 h 711"/>
                <a:gd name="T72" fmla="*/ 204 w 1330"/>
                <a:gd name="T73" fmla="*/ 711 h 711"/>
                <a:gd name="T74" fmla="*/ 78 w 1330"/>
                <a:gd name="T75" fmla="*/ 711 h 711"/>
                <a:gd name="T76" fmla="*/ 29 w 1330"/>
                <a:gd name="T77" fmla="*/ 666 h 711"/>
                <a:gd name="T78" fmla="*/ 4 w 1330"/>
                <a:gd name="T79" fmla="*/ 284 h 711"/>
                <a:gd name="T80" fmla="*/ 131 w 1330"/>
                <a:gd name="T81" fmla="*/ 145 h 711"/>
                <a:gd name="T82" fmla="*/ 348 w 1330"/>
                <a:gd name="T83" fmla="*/ 144 h 711"/>
                <a:gd name="T84" fmla="*/ 371 w 1330"/>
                <a:gd name="T85" fmla="*/ 144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0" h="711">
                  <a:moveTo>
                    <a:pt x="371" y="144"/>
                  </a:moveTo>
                  <a:cubicBezTo>
                    <a:pt x="372" y="138"/>
                    <a:pt x="373" y="133"/>
                    <a:pt x="374" y="129"/>
                  </a:cubicBezTo>
                  <a:cubicBezTo>
                    <a:pt x="380" y="128"/>
                    <a:pt x="386" y="127"/>
                    <a:pt x="392" y="126"/>
                  </a:cubicBezTo>
                  <a:cubicBezTo>
                    <a:pt x="393" y="118"/>
                    <a:pt x="393" y="110"/>
                    <a:pt x="394" y="102"/>
                  </a:cubicBezTo>
                  <a:cubicBezTo>
                    <a:pt x="399" y="47"/>
                    <a:pt x="443" y="4"/>
                    <a:pt x="498" y="3"/>
                  </a:cubicBezTo>
                  <a:cubicBezTo>
                    <a:pt x="570" y="3"/>
                    <a:pt x="642" y="5"/>
                    <a:pt x="714" y="5"/>
                  </a:cubicBezTo>
                  <a:cubicBezTo>
                    <a:pt x="750" y="5"/>
                    <a:pt x="786" y="5"/>
                    <a:pt x="823" y="3"/>
                  </a:cubicBezTo>
                  <a:cubicBezTo>
                    <a:pt x="881" y="0"/>
                    <a:pt x="934" y="46"/>
                    <a:pt x="936" y="104"/>
                  </a:cubicBezTo>
                  <a:cubicBezTo>
                    <a:pt x="937" y="117"/>
                    <a:pt x="934" y="132"/>
                    <a:pt x="957" y="127"/>
                  </a:cubicBezTo>
                  <a:cubicBezTo>
                    <a:pt x="956" y="145"/>
                    <a:pt x="968" y="144"/>
                    <a:pt x="980" y="144"/>
                  </a:cubicBezTo>
                  <a:cubicBezTo>
                    <a:pt x="1052" y="144"/>
                    <a:pt x="1125" y="144"/>
                    <a:pt x="1197" y="144"/>
                  </a:cubicBezTo>
                  <a:cubicBezTo>
                    <a:pt x="1271" y="145"/>
                    <a:pt x="1330" y="208"/>
                    <a:pt x="1326" y="281"/>
                  </a:cubicBezTo>
                  <a:cubicBezTo>
                    <a:pt x="1320" y="387"/>
                    <a:pt x="1313" y="493"/>
                    <a:pt x="1306" y="599"/>
                  </a:cubicBezTo>
                  <a:cubicBezTo>
                    <a:pt x="1304" y="623"/>
                    <a:pt x="1302" y="648"/>
                    <a:pt x="1300" y="672"/>
                  </a:cubicBezTo>
                  <a:cubicBezTo>
                    <a:pt x="1297" y="698"/>
                    <a:pt x="1281" y="711"/>
                    <a:pt x="1255" y="711"/>
                  </a:cubicBezTo>
                  <a:cubicBezTo>
                    <a:pt x="1185" y="710"/>
                    <a:pt x="1114" y="711"/>
                    <a:pt x="1043" y="711"/>
                  </a:cubicBezTo>
                  <a:cubicBezTo>
                    <a:pt x="966" y="711"/>
                    <a:pt x="889" y="711"/>
                    <a:pt x="812" y="711"/>
                  </a:cubicBezTo>
                  <a:cubicBezTo>
                    <a:pt x="806" y="711"/>
                    <a:pt x="800" y="711"/>
                    <a:pt x="793" y="711"/>
                  </a:cubicBezTo>
                  <a:cubicBezTo>
                    <a:pt x="792" y="691"/>
                    <a:pt x="791" y="672"/>
                    <a:pt x="766" y="670"/>
                  </a:cubicBezTo>
                  <a:cubicBezTo>
                    <a:pt x="766" y="495"/>
                    <a:pt x="766" y="321"/>
                    <a:pt x="766" y="145"/>
                  </a:cubicBezTo>
                  <a:cubicBezTo>
                    <a:pt x="796" y="145"/>
                    <a:pt x="827" y="145"/>
                    <a:pt x="858" y="145"/>
                  </a:cubicBezTo>
                  <a:cubicBezTo>
                    <a:pt x="860" y="138"/>
                    <a:pt x="861" y="134"/>
                    <a:pt x="862" y="129"/>
                  </a:cubicBezTo>
                  <a:cubicBezTo>
                    <a:pt x="885" y="125"/>
                    <a:pt x="887" y="120"/>
                    <a:pt x="879" y="97"/>
                  </a:cubicBezTo>
                  <a:cubicBezTo>
                    <a:pt x="869" y="69"/>
                    <a:pt x="857" y="59"/>
                    <a:pt x="827" y="59"/>
                  </a:cubicBezTo>
                  <a:cubicBezTo>
                    <a:pt x="719" y="59"/>
                    <a:pt x="611" y="59"/>
                    <a:pt x="504" y="59"/>
                  </a:cubicBezTo>
                  <a:cubicBezTo>
                    <a:pt x="466" y="59"/>
                    <a:pt x="444" y="88"/>
                    <a:pt x="451" y="126"/>
                  </a:cubicBezTo>
                  <a:cubicBezTo>
                    <a:pt x="457" y="127"/>
                    <a:pt x="462" y="128"/>
                    <a:pt x="468" y="129"/>
                  </a:cubicBezTo>
                  <a:cubicBezTo>
                    <a:pt x="470" y="133"/>
                    <a:pt x="471" y="138"/>
                    <a:pt x="472" y="144"/>
                  </a:cubicBezTo>
                  <a:cubicBezTo>
                    <a:pt x="503" y="144"/>
                    <a:pt x="534" y="144"/>
                    <a:pt x="567" y="144"/>
                  </a:cubicBezTo>
                  <a:cubicBezTo>
                    <a:pt x="567" y="150"/>
                    <a:pt x="567" y="156"/>
                    <a:pt x="567" y="161"/>
                  </a:cubicBezTo>
                  <a:cubicBezTo>
                    <a:pt x="567" y="325"/>
                    <a:pt x="567" y="489"/>
                    <a:pt x="568" y="653"/>
                  </a:cubicBezTo>
                  <a:cubicBezTo>
                    <a:pt x="568" y="663"/>
                    <a:pt x="567" y="669"/>
                    <a:pt x="554" y="672"/>
                  </a:cubicBezTo>
                  <a:cubicBezTo>
                    <a:pt x="548" y="674"/>
                    <a:pt x="544" y="685"/>
                    <a:pt x="540" y="693"/>
                  </a:cubicBezTo>
                  <a:cubicBezTo>
                    <a:pt x="538" y="698"/>
                    <a:pt x="539" y="703"/>
                    <a:pt x="539" y="711"/>
                  </a:cubicBezTo>
                  <a:cubicBezTo>
                    <a:pt x="517" y="711"/>
                    <a:pt x="495" y="711"/>
                    <a:pt x="473" y="711"/>
                  </a:cubicBezTo>
                  <a:cubicBezTo>
                    <a:pt x="423" y="711"/>
                    <a:pt x="374" y="711"/>
                    <a:pt x="324" y="711"/>
                  </a:cubicBezTo>
                  <a:cubicBezTo>
                    <a:pt x="284" y="711"/>
                    <a:pt x="244" y="711"/>
                    <a:pt x="204" y="711"/>
                  </a:cubicBezTo>
                  <a:cubicBezTo>
                    <a:pt x="162" y="711"/>
                    <a:pt x="120" y="711"/>
                    <a:pt x="78" y="711"/>
                  </a:cubicBezTo>
                  <a:cubicBezTo>
                    <a:pt x="47" y="711"/>
                    <a:pt x="31" y="696"/>
                    <a:pt x="29" y="666"/>
                  </a:cubicBezTo>
                  <a:cubicBezTo>
                    <a:pt x="21" y="539"/>
                    <a:pt x="12" y="412"/>
                    <a:pt x="4" y="284"/>
                  </a:cubicBezTo>
                  <a:cubicBezTo>
                    <a:pt x="0" y="210"/>
                    <a:pt x="57" y="147"/>
                    <a:pt x="131" y="145"/>
                  </a:cubicBezTo>
                  <a:cubicBezTo>
                    <a:pt x="204" y="143"/>
                    <a:pt x="276" y="144"/>
                    <a:pt x="348" y="144"/>
                  </a:cubicBezTo>
                  <a:cubicBezTo>
                    <a:pt x="355" y="144"/>
                    <a:pt x="363" y="144"/>
                    <a:pt x="371" y="14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6">
              <a:extLst>
                <a:ext uri="{FF2B5EF4-FFF2-40B4-BE49-F238E27FC236}">
                  <a16:creationId xmlns:a16="http://schemas.microsoft.com/office/drawing/2014/main" id="{D9FE3183-6F29-4B90-99C0-0EEEB2133D6B}"/>
                </a:ext>
              </a:extLst>
            </p:cNvPr>
            <p:cNvSpPr>
              <a:spLocks noEditPoints="1"/>
            </p:cNvSpPr>
            <p:nvPr/>
          </p:nvSpPr>
          <p:spPr bwMode="auto">
            <a:xfrm>
              <a:off x="5976938" y="3487738"/>
              <a:ext cx="1617663" cy="892175"/>
            </a:xfrm>
            <a:custGeom>
              <a:avLst/>
              <a:gdLst>
                <a:gd name="T0" fmla="*/ 985 w 1257"/>
                <a:gd name="T1" fmla="*/ 398 h 693"/>
                <a:gd name="T2" fmla="*/ 1072 w 1257"/>
                <a:gd name="T3" fmla="*/ 393 h 693"/>
                <a:gd name="T4" fmla="*/ 1207 w 1257"/>
                <a:gd name="T5" fmla="*/ 397 h 693"/>
                <a:gd name="T6" fmla="*/ 1222 w 1257"/>
                <a:gd name="T7" fmla="*/ 401 h 693"/>
                <a:gd name="T8" fmla="*/ 1241 w 1257"/>
                <a:gd name="T9" fmla="*/ 455 h 693"/>
                <a:gd name="T10" fmla="*/ 1189 w 1257"/>
                <a:gd name="T11" fmla="*/ 510 h 693"/>
                <a:gd name="T12" fmla="*/ 937 w 1257"/>
                <a:gd name="T13" fmla="*/ 629 h 693"/>
                <a:gd name="T14" fmla="*/ 250 w 1257"/>
                <a:gd name="T15" fmla="*/ 606 h 693"/>
                <a:gd name="T16" fmla="*/ 53 w 1257"/>
                <a:gd name="T17" fmla="*/ 497 h 693"/>
                <a:gd name="T18" fmla="*/ 18 w 1257"/>
                <a:gd name="T19" fmla="*/ 458 h 693"/>
                <a:gd name="T20" fmla="*/ 39 w 1257"/>
                <a:gd name="T21" fmla="*/ 401 h 693"/>
                <a:gd name="T22" fmla="*/ 95 w 1257"/>
                <a:gd name="T23" fmla="*/ 392 h 693"/>
                <a:gd name="T24" fmla="*/ 234 w 1257"/>
                <a:gd name="T25" fmla="*/ 396 h 693"/>
                <a:gd name="T26" fmla="*/ 272 w 1257"/>
                <a:gd name="T27" fmla="*/ 398 h 693"/>
                <a:gd name="T28" fmla="*/ 278 w 1257"/>
                <a:gd name="T29" fmla="*/ 351 h 693"/>
                <a:gd name="T30" fmla="*/ 304 w 1257"/>
                <a:gd name="T31" fmla="*/ 108 h 693"/>
                <a:gd name="T32" fmla="*/ 444 w 1257"/>
                <a:gd name="T33" fmla="*/ 18 h 693"/>
                <a:gd name="T34" fmla="*/ 593 w 1257"/>
                <a:gd name="T35" fmla="*/ 47 h 693"/>
                <a:gd name="T36" fmla="*/ 798 w 1257"/>
                <a:gd name="T37" fmla="*/ 23 h 693"/>
                <a:gd name="T38" fmla="*/ 863 w 1257"/>
                <a:gd name="T39" fmla="*/ 13 h 693"/>
                <a:gd name="T40" fmla="*/ 950 w 1257"/>
                <a:gd name="T41" fmla="*/ 88 h 693"/>
                <a:gd name="T42" fmla="*/ 971 w 1257"/>
                <a:gd name="T43" fmla="*/ 266 h 693"/>
                <a:gd name="T44" fmla="*/ 985 w 1257"/>
                <a:gd name="T45" fmla="*/ 398 h 693"/>
                <a:gd name="T46" fmla="*/ 958 w 1257"/>
                <a:gd name="T47" fmla="*/ 346 h 693"/>
                <a:gd name="T48" fmla="*/ 299 w 1257"/>
                <a:gd name="T49" fmla="*/ 356 h 693"/>
                <a:gd name="T50" fmla="*/ 284 w 1257"/>
                <a:gd name="T51" fmla="*/ 480 h 693"/>
                <a:gd name="T52" fmla="*/ 296 w 1257"/>
                <a:gd name="T53" fmla="*/ 492 h 693"/>
                <a:gd name="T54" fmla="*/ 394 w 1257"/>
                <a:gd name="T55" fmla="*/ 512 h 693"/>
                <a:gd name="T56" fmla="*/ 795 w 1257"/>
                <a:gd name="T57" fmla="*/ 517 h 693"/>
                <a:gd name="T58" fmla="*/ 961 w 1257"/>
                <a:gd name="T59" fmla="*/ 483 h 693"/>
                <a:gd name="T60" fmla="*/ 974 w 1257"/>
                <a:gd name="T61" fmla="*/ 471 h 693"/>
                <a:gd name="T62" fmla="*/ 958 w 1257"/>
                <a:gd name="T63" fmla="*/ 346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57" h="693">
                  <a:moveTo>
                    <a:pt x="985" y="398"/>
                  </a:moveTo>
                  <a:cubicBezTo>
                    <a:pt x="1016" y="396"/>
                    <a:pt x="1044" y="393"/>
                    <a:pt x="1072" y="393"/>
                  </a:cubicBezTo>
                  <a:cubicBezTo>
                    <a:pt x="1117" y="393"/>
                    <a:pt x="1162" y="396"/>
                    <a:pt x="1207" y="397"/>
                  </a:cubicBezTo>
                  <a:cubicBezTo>
                    <a:pt x="1212" y="397"/>
                    <a:pt x="1217" y="399"/>
                    <a:pt x="1222" y="401"/>
                  </a:cubicBezTo>
                  <a:cubicBezTo>
                    <a:pt x="1248" y="412"/>
                    <a:pt x="1257" y="431"/>
                    <a:pt x="1241" y="455"/>
                  </a:cubicBezTo>
                  <a:cubicBezTo>
                    <a:pt x="1227" y="475"/>
                    <a:pt x="1209" y="495"/>
                    <a:pt x="1189" y="510"/>
                  </a:cubicBezTo>
                  <a:cubicBezTo>
                    <a:pt x="1114" y="569"/>
                    <a:pt x="1028" y="604"/>
                    <a:pt x="937" y="629"/>
                  </a:cubicBezTo>
                  <a:cubicBezTo>
                    <a:pt x="706" y="693"/>
                    <a:pt x="476" y="687"/>
                    <a:pt x="250" y="606"/>
                  </a:cubicBezTo>
                  <a:cubicBezTo>
                    <a:pt x="178" y="581"/>
                    <a:pt x="111" y="548"/>
                    <a:pt x="53" y="497"/>
                  </a:cubicBezTo>
                  <a:cubicBezTo>
                    <a:pt x="40" y="486"/>
                    <a:pt x="28" y="473"/>
                    <a:pt x="18" y="458"/>
                  </a:cubicBezTo>
                  <a:cubicBezTo>
                    <a:pt x="0" y="431"/>
                    <a:pt x="8" y="410"/>
                    <a:pt x="39" y="401"/>
                  </a:cubicBezTo>
                  <a:cubicBezTo>
                    <a:pt x="57" y="395"/>
                    <a:pt x="77" y="392"/>
                    <a:pt x="95" y="392"/>
                  </a:cubicBezTo>
                  <a:cubicBezTo>
                    <a:pt x="142" y="392"/>
                    <a:pt x="188" y="394"/>
                    <a:pt x="234" y="396"/>
                  </a:cubicBezTo>
                  <a:cubicBezTo>
                    <a:pt x="246" y="396"/>
                    <a:pt x="258" y="397"/>
                    <a:pt x="272" y="398"/>
                  </a:cubicBezTo>
                  <a:cubicBezTo>
                    <a:pt x="274" y="382"/>
                    <a:pt x="276" y="367"/>
                    <a:pt x="278" y="351"/>
                  </a:cubicBezTo>
                  <a:cubicBezTo>
                    <a:pt x="287" y="270"/>
                    <a:pt x="297" y="190"/>
                    <a:pt x="304" y="108"/>
                  </a:cubicBezTo>
                  <a:cubicBezTo>
                    <a:pt x="312" y="18"/>
                    <a:pt x="376" y="0"/>
                    <a:pt x="444" y="18"/>
                  </a:cubicBezTo>
                  <a:cubicBezTo>
                    <a:pt x="493" y="31"/>
                    <a:pt x="542" y="44"/>
                    <a:pt x="593" y="47"/>
                  </a:cubicBezTo>
                  <a:cubicBezTo>
                    <a:pt x="663" y="52"/>
                    <a:pt x="731" y="42"/>
                    <a:pt x="798" y="23"/>
                  </a:cubicBezTo>
                  <a:cubicBezTo>
                    <a:pt x="819" y="17"/>
                    <a:pt x="841" y="13"/>
                    <a:pt x="863" y="13"/>
                  </a:cubicBezTo>
                  <a:cubicBezTo>
                    <a:pt x="911" y="12"/>
                    <a:pt x="943" y="40"/>
                    <a:pt x="950" y="88"/>
                  </a:cubicBezTo>
                  <a:cubicBezTo>
                    <a:pt x="958" y="147"/>
                    <a:pt x="964" y="207"/>
                    <a:pt x="971" y="266"/>
                  </a:cubicBezTo>
                  <a:cubicBezTo>
                    <a:pt x="976" y="310"/>
                    <a:pt x="980" y="353"/>
                    <a:pt x="985" y="398"/>
                  </a:cubicBezTo>
                  <a:close/>
                  <a:moveTo>
                    <a:pt x="958" y="346"/>
                  </a:moveTo>
                  <a:cubicBezTo>
                    <a:pt x="739" y="412"/>
                    <a:pt x="520" y="415"/>
                    <a:pt x="299" y="356"/>
                  </a:cubicBezTo>
                  <a:cubicBezTo>
                    <a:pt x="294" y="399"/>
                    <a:pt x="289" y="439"/>
                    <a:pt x="284" y="480"/>
                  </a:cubicBezTo>
                  <a:cubicBezTo>
                    <a:pt x="283" y="489"/>
                    <a:pt x="289" y="491"/>
                    <a:pt x="296" y="492"/>
                  </a:cubicBezTo>
                  <a:cubicBezTo>
                    <a:pt x="328" y="499"/>
                    <a:pt x="361" y="506"/>
                    <a:pt x="394" y="512"/>
                  </a:cubicBezTo>
                  <a:cubicBezTo>
                    <a:pt x="527" y="534"/>
                    <a:pt x="661" y="537"/>
                    <a:pt x="795" y="517"/>
                  </a:cubicBezTo>
                  <a:cubicBezTo>
                    <a:pt x="851" y="508"/>
                    <a:pt x="906" y="495"/>
                    <a:pt x="961" y="483"/>
                  </a:cubicBezTo>
                  <a:cubicBezTo>
                    <a:pt x="967" y="482"/>
                    <a:pt x="975" y="481"/>
                    <a:pt x="974" y="471"/>
                  </a:cubicBezTo>
                  <a:cubicBezTo>
                    <a:pt x="968" y="430"/>
                    <a:pt x="964" y="390"/>
                    <a:pt x="958" y="34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7">
              <a:extLst>
                <a:ext uri="{FF2B5EF4-FFF2-40B4-BE49-F238E27FC236}">
                  <a16:creationId xmlns:a16="http://schemas.microsoft.com/office/drawing/2014/main" id="{4B432879-C293-4E5D-821B-9CC3B38846A5}"/>
                </a:ext>
              </a:extLst>
            </p:cNvPr>
            <p:cNvSpPr>
              <a:spLocks noEditPoints="1"/>
            </p:cNvSpPr>
            <p:nvPr/>
          </p:nvSpPr>
          <p:spPr bwMode="auto">
            <a:xfrm>
              <a:off x="4570413" y="3638550"/>
              <a:ext cx="1262063" cy="1098550"/>
            </a:xfrm>
            <a:custGeom>
              <a:avLst/>
              <a:gdLst>
                <a:gd name="T0" fmla="*/ 491 w 980"/>
                <a:gd name="T1" fmla="*/ 854 h 854"/>
                <a:gd name="T2" fmla="*/ 470 w 980"/>
                <a:gd name="T3" fmla="*/ 831 h 854"/>
                <a:gd name="T4" fmla="*/ 9 w 980"/>
                <a:gd name="T5" fmla="*/ 314 h 854"/>
                <a:gd name="T6" fmla="*/ 4 w 980"/>
                <a:gd name="T7" fmla="*/ 289 h 854"/>
                <a:gd name="T8" fmla="*/ 110 w 980"/>
                <a:gd name="T9" fmla="*/ 12 h 854"/>
                <a:gd name="T10" fmla="*/ 128 w 980"/>
                <a:gd name="T11" fmla="*/ 0 h 854"/>
                <a:gd name="T12" fmla="*/ 852 w 980"/>
                <a:gd name="T13" fmla="*/ 0 h 854"/>
                <a:gd name="T14" fmla="*/ 871 w 980"/>
                <a:gd name="T15" fmla="*/ 14 h 854"/>
                <a:gd name="T16" fmla="*/ 976 w 980"/>
                <a:gd name="T17" fmla="*/ 288 h 854"/>
                <a:gd name="T18" fmla="*/ 972 w 980"/>
                <a:gd name="T19" fmla="*/ 314 h 854"/>
                <a:gd name="T20" fmla="*/ 672 w 980"/>
                <a:gd name="T21" fmla="*/ 649 h 854"/>
                <a:gd name="T22" fmla="*/ 499 w 980"/>
                <a:gd name="T23" fmla="*/ 845 h 854"/>
                <a:gd name="T24" fmla="*/ 491 w 980"/>
                <a:gd name="T25" fmla="*/ 854 h 854"/>
                <a:gd name="T26" fmla="*/ 301 w 980"/>
                <a:gd name="T27" fmla="*/ 289 h 854"/>
                <a:gd name="T28" fmla="*/ 291 w 980"/>
                <a:gd name="T29" fmla="*/ 302 h 854"/>
                <a:gd name="T30" fmla="*/ 290 w 980"/>
                <a:gd name="T31" fmla="*/ 300 h 854"/>
                <a:gd name="T32" fmla="*/ 287 w 980"/>
                <a:gd name="T33" fmla="*/ 267 h 854"/>
                <a:gd name="T34" fmla="*/ 257 w 980"/>
                <a:gd name="T35" fmla="*/ 274 h 854"/>
                <a:gd name="T36" fmla="*/ 163 w 980"/>
                <a:gd name="T37" fmla="*/ 256 h 854"/>
                <a:gd name="T38" fmla="*/ 141 w 980"/>
                <a:gd name="T39" fmla="*/ 216 h 854"/>
                <a:gd name="T40" fmla="*/ 127 w 980"/>
                <a:gd name="T41" fmla="*/ 155 h 854"/>
                <a:gd name="T42" fmla="*/ 79 w 980"/>
                <a:gd name="T43" fmla="*/ 283 h 854"/>
                <a:gd name="T44" fmla="*/ 84 w 980"/>
                <a:gd name="T45" fmla="*/ 297 h 854"/>
                <a:gd name="T46" fmla="*/ 261 w 980"/>
                <a:gd name="T47" fmla="*/ 496 h 854"/>
                <a:gd name="T48" fmla="*/ 270 w 980"/>
                <a:gd name="T49" fmla="*/ 503 h 854"/>
                <a:gd name="T50" fmla="*/ 326 w 980"/>
                <a:gd name="T51" fmla="*/ 504 h 854"/>
                <a:gd name="T52" fmla="*/ 301 w 980"/>
                <a:gd name="T53" fmla="*/ 289 h 854"/>
                <a:gd name="T54" fmla="*/ 483 w 980"/>
                <a:gd name="T55" fmla="*/ 350 h 854"/>
                <a:gd name="T56" fmla="*/ 489 w 980"/>
                <a:gd name="T57" fmla="*/ 350 h 854"/>
                <a:gd name="T58" fmla="*/ 489 w 980"/>
                <a:gd name="T59" fmla="*/ 488 h 854"/>
                <a:gd name="T60" fmla="*/ 499 w 980"/>
                <a:gd name="T61" fmla="*/ 504 h 854"/>
                <a:gd name="T62" fmla="*/ 587 w 980"/>
                <a:gd name="T63" fmla="*/ 449 h 854"/>
                <a:gd name="T64" fmla="*/ 596 w 980"/>
                <a:gd name="T65" fmla="*/ 268 h 854"/>
                <a:gd name="T66" fmla="*/ 532 w 980"/>
                <a:gd name="T67" fmla="*/ 202 h 854"/>
                <a:gd name="T68" fmla="*/ 500 w 980"/>
                <a:gd name="T69" fmla="*/ 198 h 854"/>
                <a:gd name="T70" fmla="*/ 482 w 980"/>
                <a:gd name="T71" fmla="*/ 215 h 854"/>
                <a:gd name="T72" fmla="*/ 483 w 980"/>
                <a:gd name="T73" fmla="*/ 350 h 854"/>
                <a:gd name="T74" fmla="*/ 783 w 980"/>
                <a:gd name="T75" fmla="*/ 423 h 854"/>
                <a:gd name="T76" fmla="*/ 789 w 980"/>
                <a:gd name="T77" fmla="*/ 419 h 854"/>
                <a:gd name="T78" fmla="*/ 899 w 980"/>
                <a:gd name="T79" fmla="*/ 295 h 854"/>
                <a:gd name="T80" fmla="*/ 900 w 980"/>
                <a:gd name="T81" fmla="*/ 277 h 854"/>
                <a:gd name="T82" fmla="*/ 826 w 980"/>
                <a:gd name="T83" fmla="*/ 80 h 854"/>
                <a:gd name="T84" fmla="*/ 806 w 980"/>
                <a:gd name="T85" fmla="*/ 66 h 854"/>
                <a:gd name="T86" fmla="*/ 647 w 980"/>
                <a:gd name="T87" fmla="*/ 67 h 854"/>
                <a:gd name="T88" fmla="*/ 632 w 980"/>
                <a:gd name="T89" fmla="*/ 67 h 854"/>
                <a:gd name="T90" fmla="*/ 651 w 980"/>
                <a:gd name="T91" fmla="*/ 76 h 854"/>
                <a:gd name="T92" fmla="*/ 787 w 980"/>
                <a:gd name="T93" fmla="*/ 214 h 854"/>
                <a:gd name="T94" fmla="*/ 792 w 980"/>
                <a:gd name="T95" fmla="*/ 380 h 854"/>
                <a:gd name="T96" fmla="*/ 783 w 980"/>
                <a:gd name="T97" fmla="*/ 423 h 854"/>
                <a:gd name="T98" fmla="*/ 590 w 980"/>
                <a:gd name="T99" fmla="*/ 643 h 854"/>
                <a:gd name="T100" fmla="*/ 397 w 980"/>
                <a:gd name="T101" fmla="*/ 643 h 854"/>
                <a:gd name="T102" fmla="*/ 395 w 980"/>
                <a:gd name="T103" fmla="*/ 647 h 854"/>
                <a:gd name="T104" fmla="*/ 490 w 980"/>
                <a:gd name="T105" fmla="*/ 754 h 854"/>
                <a:gd name="T106" fmla="*/ 590 w 980"/>
                <a:gd name="T107" fmla="*/ 643 h 854"/>
                <a:gd name="T108" fmla="*/ 298 w 980"/>
                <a:gd name="T109" fmla="*/ 259 h 854"/>
                <a:gd name="T110" fmla="*/ 295 w 980"/>
                <a:gd name="T111" fmla="*/ 232 h 854"/>
                <a:gd name="T112" fmla="*/ 255 w 980"/>
                <a:gd name="T113" fmla="*/ 197 h 854"/>
                <a:gd name="T114" fmla="*/ 212 w 980"/>
                <a:gd name="T115" fmla="*/ 223 h 854"/>
                <a:gd name="T116" fmla="*/ 213 w 980"/>
                <a:gd name="T117" fmla="*/ 249 h 854"/>
                <a:gd name="T118" fmla="*/ 237 w 980"/>
                <a:gd name="T119" fmla="*/ 258 h 854"/>
                <a:gd name="T120" fmla="*/ 250 w 980"/>
                <a:gd name="T121" fmla="*/ 254 h 854"/>
                <a:gd name="T122" fmla="*/ 298 w 980"/>
                <a:gd name="T123" fmla="*/ 259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0" h="854">
                  <a:moveTo>
                    <a:pt x="491" y="854"/>
                  </a:moveTo>
                  <a:cubicBezTo>
                    <a:pt x="483" y="845"/>
                    <a:pt x="476" y="838"/>
                    <a:pt x="470" y="831"/>
                  </a:cubicBezTo>
                  <a:cubicBezTo>
                    <a:pt x="316" y="659"/>
                    <a:pt x="163" y="486"/>
                    <a:pt x="9" y="314"/>
                  </a:cubicBezTo>
                  <a:cubicBezTo>
                    <a:pt x="2" y="306"/>
                    <a:pt x="0" y="300"/>
                    <a:pt x="4" y="289"/>
                  </a:cubicBezTo>
                  <a:cubicBezTo>
                    <a:pt x="40" y="197"/>
                    <a:pt x="75" y="104"/>
                    <a:pt x="110" y="12"/>
                  </a:cubicBezTo>
                  <a:cubicBezTo>
                    <a:pt x="113" y="3"/>
                    <a:pt x="118" y="0"/>
                    <a:pt x="128" y="0"/>
                  </a:cubicBezTo>
                  <a:cubicBezTo>
                    <a:pt x="369" y="0"/>
                    <a:pt x="610" y="0"/>
                    <a:pt x="852" y="0"/>
                  </a:cubicBezTo>
                  <a:cubicBezTo>
                    <a:pt x="863" y="0"/>
                    <a:pt x="867" y="3"/>
                    <a:pt x="871" y="14"/>
                  </a:cubicBezTo>
                  <a:cubicBezTo>
                    <a:pt x="906" y="105"/>
                    <a:pt x="941" y="197"/>
                    <a:pt x="976" y="288"/>
                  </a:cubicBezTo>
                  <a:cubicBezTo>
                    <a:pt x="980" y="299"/>
                    <a:pt x="979" y="305"/>
                    <a:pt x="972" y="314"/>
                  </a:cubicBezTo>
                  <a:cubicBezTo>
                    <a:pt x="872" y="425"/>
                    <a:pt x="772" y="537"/>
                    <a:pt x="672" y="649"/>
                  </a:cubicBezTo>
                  <a:cubicBezTo>
                    <a:pt x="614" y="714"/>
                    <a:pt x="556" y="779"/>
                    <a:pt x="499" y="845"/>
                  </a:cubicBezTo>
                  <a:cubicBezTo>
                    <a:pt x="496" y="847"/>
                    <a:pt x="494" y="850"/>
                    <a:pt x="491" y="854"/>
                  </a:cubicBezTo>
                  <a:close/>
                  <a:moveTo>
                    <a:pt x="301" y="289"/>
                  </a:moveTo>
                  <a:cubicBezTo>
                    <a:pt x="297" y="295"/>
                    <a:pt x="294" y="298"/>
                    <a:pt x="291" y="302"/>
                  </a:cubicBezTo>
                  <a:cubicBezTo>
                    <a:pt x="291" y="301"/>
                    <a:pt x="290" y="300"/>
                    <a:pt x="290" y="300"/>
                  </a:cubicBezTo>
                  <a:cubicBezTo>
                    <a:pt x="294" y="289"/>
                    <a:pt x="298" y="277"/>
                    <a:pt x="287" y="267"/>
                  </a:cubicBezTo>
                  <a:cubicBezTo>
                    <a:pt x="275" y="257"/>
                    <a:pt x="266" y="269"/>
                    <a:pt x="257" y="274"/>
                  </a:cubicBezTo>
                  <a:cubicBezTo>
                    <a:pt x="221" y="294"/>
                    <a:pt x="189" y="288"/>
                    <a:pt x="163" y="256"/>
                  </a:cubicBezTo>
                  <a:cubicBezTo>
                    <a:pt x="154" y="244"/>
                    <a:pt x="146" y="230"/>
                    <a:pt x="141" y="216"/>
                  </a:cubicBezTo>
                  <a:cubicBezTo>
                    <a:pt x="134" y="197"/>
                    <a:pt x="132" y="176"/>
                    <a:pt x="127" y="155"/>
                  </a:cubicBezTo>
                  <a:cubicBezTo>
                    <a:pt x="110" y="198"/>
                    <a:pt x="94" y="240"/>
                    <a:pt x="79" y="283"/>
                  </a:cubicBezTo>
                  <a:cubicBezTo>
                    <a:pt x="77" y="286"/>
                    <a:pt x="80" y="293"/>
                    <a:pt x="84" y="297"/>
                  </a:cubicBezTo>
                  <a:cubicBezTo>
                    <a:pt x="142" y="363"/>
                    <a:pt x="202" y="430"/>
                    <a:pt x="261" y="496"/>
                  </a:cubicBezTo>
                  <a:cubicBezTo>
                    <a:pt x="263" y="499"/>
                    <a:pt x="267" y="503"/>
                    <a:pt x="270" y="503"/>
                  </a:cubicBezTo>
                  <a:cubicBezTo>
                    <a:pt x="288" y="504"/>
                    <a:pt x="306" y="504"/>
                    <a:pt x="326" y="504"/>
                  </a:cubicBezTo>
                  <a:cubicBezTo>
                    <a:pt x="318" y="432"/>
                    <a:pt x="310" y="362"/>
                    <a:pt x="301" y="289"/>
                  </a:cubicBezTo>
                  <a:close/>
                  <a:moveTo>
                    <a:pt x="483" y="350"/>
                  </a:moveTo>
                  <a:cubicBezTo>
                    <a:pt x="485" y="350"/>
                    <a:pt x="487" y="350"/>
                    <a:pt x="489" y="350"/>
                  </a:cubicBezTo>
                  <a:cubicBezTo>
                    <a:pt x="489" y="396"/>
                    <a:pt x="489" y="442"/>
                    <a:pt x="489" y="488"/>
                  </a:cubicBezTo>
                  <a:cubicBezTo>
                    <a:pt x="490" y="495"/>
                    <a:pt x="487" y="504"/>
                    <a:pt x="499" y="504"/>
                  </a:cubicBezTo>
                  <a:cubicBezTo>
                    <a:pt x="535" y="504"/>
                    <a:pt x="571" y="498"/>
                    <a:pt x="587" y="449"/>
                  </a:cubicBezTo>
                  <a:cubicBezTo>
                    <a:pt x="607" y="389"/>
                    <a:pt x="609" y="329"/>
                    <a:pt x="596" y="268"/>
                  </a:cubicBezTo>
                  <a:cubicBezTo>
                    <a:pt x="588" y="234"/>
                    <a:pt x="570" y="208"/>
                    <a:pt x="532" y="202"/>
                  </a:cubicBezTo>
                  <a:cubicBezTo>
                    <a:pt x="522" y="200"/>
                    <a:pt x="511" y="200"/>
                    <a:pt x="500" y="198"/>
                  </a:cubicBezTo>
                  <a:cubicBezTo>
                    <a:pt x="486" y="195"/>
                    <a:pt x="482" y="200"/>
                    <a:pt x="482" y="215"/>
                  </a:cubicBezTo>
                  <a:cubicBezTo>
                    <a:pt x="483" y="260"/>
                    <a:pt x="483" y="305"/>
                    <a:pt x="483" y="350"/>
                  </a:cubicBezTo>
                  <a:close/>
                  <a:moveTo>
                    <a:pt x="783" y="423"/>
                  </a:moveTo>
                  <a:cubicBezTo>
                    <a:pt x="786" y="421"/>
                    <a:pt x="788" y="420"/>
                    <a:pt x="789" y="419"/>
                  </a:cubicBezTo>
                  <a:cubicBezTo>
                    <a:pt x="826" y="378"/>
                    <a:pt x="863" y="337"/>
                    <a:pt x="899" y="295"/>
                  </a:cubicBezTo>
                  <a:cubicBezTo>
                    <a:pt x="902" y="291"/>
                    <a:pt x="902" y="282"/>
                    <a:pt x="900" y="277"/>
                  </a:cubicBezTo>
                  <a:cubicBezTo>
                    <a:pt x="876" y="211"/>
                    <a:pt x="850" y="146"/>
                    <a:pt x="826" y="80"/>
                  </a:cubicBezTo>
                  <a:cubicBezTo>
                    <a:pt x="822" y="70"/>
                    <a:pt x="817" y="66"/>
                    <a:pt x="806" y="66"/>
                  </a:cubicBezTo>
                  <a:cubicBezTo>
                    <a:pt x="753" y="67"/>
                    <a:pt x="700" y="67"/>
                    <a:pt x="647" y="67"/>
                  </a:cubicBezTo>
                  <a:cubicBezTo>
                    <a:pt x="642" y="67"/>
                    <a:pt x="637" y="67"/>
                    <a:pt x="632" y="67"/>
                  </a:cubicBezTo>
                  <a:cubicBezTo>
                    <a:pt x="638" y="72"/>
                    <a:pt x="645" y="74"/>
                    <a:pt x="651" y="76"/>
                  </a:cubicBezTo>
                  <a:cubicBezTo>
                    <a:pt x="719" y="99"/>
                    <a:pt x="766" y="144"/>
                    <a:pt x="787" y="214"/>
                  </a:cubicBezTo>
                  <a:cubicBezTo>
                    <a:pt x="804" y="269"/>
                    <a:pt x="803" y="324"/>
                    <a:pt x="792" y="380"/>
                  </a:cubicBezTo>
                  <a:cubicBezTo>
                    <a:pt x="789" y="393"/>
                    <a:pt x="786" y="407"/>
                    <a:pt x="783" y="423"/>
                  </a:cubicBezTo>
                  <a:close/>
                  <a:moveTo>
                    <a:pt x="590" y="643"/>
                  </a:moveTo>
                  <a:cubicBezTo>
                    <a:pt x="525" y="643"/>
                    <a:pt x="461" y="643"/>
                    <a:pt x="397" y="643"/>
                  </a:cubicBezTo>
                  <a:cubicBezTo>
                    <a:pt x="396" y="644"/>
                    <a:pt x="396" y="646"/>
                    <a:pt x="395" y="647"/>
                  </a:cubicBezTo>
                  <a:cubicBezTo>
                    <a:pt x="427" y="683"/>
                    <a:pt x="458" y="718"/>
                    <a:pt x="490" y="754"/>
                  </a:cubicBezTo>
                  <a:cubicBezTo>
                    <a:pt x="525" y="715"/>
                    <a:pt x="558" y="679"/>
                    <a:pt x="590" y="643"/>
                  </a:cubicBezTo>
                  <a:close/>
                  <a:moveTo>
                    <a:pt x="298" y="259"/>
                  </a:moveTo>
                  <a:cubicBezTo>
                    <a:pt x="296" y="248"/>
                    <a:pt x="295" y="240"/>
                    <a:pt x="295" y="232"/>
                  </a:cubicBezTo>
                  <a:cubicBezTo>
                    <a:pt x="291" y="196"/>
                    <a:pt x="291" y="197"/>
                    <a:pt x="255" y="197"/>
                  </a:cubicBezTo>
                  <a:cubicBezTo>
                    <a:pt x="234" y="196"/>
                    <a:pt x="220" y="206"/>
                    <a:pt x="212" y="223"/>
                  </a:cubicBezTo>
                  <a:cubicBezTo>
                    <a:pt x="208" y="230"/>
                    <a:pt x="209" y="243"/>
                    <a:pt x="213" y="249"/>
                  </a:cubicBezTo>
                  <a:cubicBezTo>
                    <a:pt x="217" y="255"/>
                    <a:pt x="228" y="256"/>
                    <a:pt x="237" y="258"/>
                  </a:cubicBezTo>
                  <a:cubicBezTo>
                    <a:pt x="241" y="258"/>
                    <a:pt x="246" y="256"/>
                    <a:pt x="250" y="254"/>
                  </a:cubicBezTo>
                  <a:cubicBezTo>
                    <a:pt x="266" y="247"/>
                    <a:pt x="281" y="244"/>
                    <a:pt x="298" y="25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8">
              <a:extLst>
                <a:ext uri="{FF2B5EF4-FFF2-40B4-BE49-F238E27FC236}">
                  <a16:creationId xmlns:a16="http://schemas.microsoft.com/office/drawing/2014/main" id="{837A2635-DEDF-4D5A-9779-97FFB740D6F2}"/>
                </a:ext>
              </a:extLst>
            </p:cNvPr>
            <p:cNvSpPr>
              <a:spLocks/>
            </p:cNvSpPr>
            <p:nvPr/>
          </p:nvSpPr>
          <p:spPr bwMode="auto">
            <a:xfrm>
              <a:off x="5846763" y="5222875"/>
              <a:ext cx="1701800" cy="673100"/>
            </a:xfrm>
            <a:custGeom>
              <a:avLst/>
              <a:gdLst>
                <a:gd name="T0" fmla="*/ 1 w 1323"/>
                <a:gd name="T1" fmla="*/ 0 h 523"/>
                <a:gd name="T2" fmla="*/ 8 w 1323"/>
                <a:gd name="T3" fmla="*/ 96 h 523"/>
                <a:gd name="T4" fmla="*/ 70 w 1323"/>
                <a:gd name="T5" fmla="*/ 155 h 523"/>
                <a:gd name="T6" fmla="*/ 169 w 1323"/>
                <a:gd name="T7" fmla="*/ 155 h 523"/>
                <a:gd name="T8" fmla="*/ 193 w 1323"/>
                <a:gd name="T9" fmla="*/ 179 h 523"/>
                <a:gd name="T10" fmla="*/ 193 w 1323"/>
                <a:gd name="T11" fmla="*/ 369 h 523"/>
                <a:gd name="T12" fmla="*/ 239 w 1323"/>
                <a:gd name="T13" fmla="*/ 415 h 523"/>
                <a:gd name="T14" fmla="*/ 1085 w 1323"/>
                <a:gd name="T15" fmla="*/ 415 h 523"/>
                <a:gd name="T16" fmla="*/ 1130 w 1323"/>
                <a:gd name="T17" fmla="*/ 370 h 523"/>
                <a:gd name="T18" fmla="*/ 1130 w 1323"/>
                <a:gd name="T19" fmla="*/ 176 h 523"/>
                <a:gd name="T20" fmla="*/ 1130 w 1323"/>
                <a:gd name="T21" fmla="*/ 155 h 523"/>
                <a:gd name="T22" fmla="*/ 1149 w 1323"/>
                <a:gd name="T23" fmla="*/ 155 h 523"/>
                <a:gd name="T24" fmla="*/ 1264 w 1323"/>
                <a:gd name="T25" fmla="*/ 154 h 523"/>
                <a:gd name="T26" fmla="*/ 1316 w 1323"/>
                <a:gd name="T27" fmla="*/ 96 h 523"/>
                <a:gd name="T28" fmla="*/ 1318 w 1323"/>
                <a:gd name="T29" fmla="*/ 58 h 523"/>
                <a:gd name="T30" fmla="*/ 1319 w 1323"/>
                <a:gd name="T31" fmla="*/ 21 h 523"/>
                <a:gd name="T32" fmla="*/ 1323 w 1323"/>
                <a:gd name="T33" fmla="*/ 21 h 523"/>
                <a:gd name="T34" fmla="*/ 1323 w 1323"/>
                <a:gd name="T35" fmla="*/ 75 h 523"/>
                <a:gd name="T36" fmla="*/ 1323 w 1323"/>
                <a:gd name="T37" fmla="*/ 179 h 523"/>
                <a:gd name="T38" fmla="*/ 1323 w 1323"/>
                <a:gd name="T39" fmla="*/ 344 h 523"/>
                <a:gd name="T40" fmla="*/ 1323 w 1323"/>
                <a:gd name="T41" fmla="*/ 390 h 523"/>
                <a:gd name="T42" fmla="*/ 1189 w 1323"/>
                <a:gd name="T43" fmla="*/ 522 h 523"/>
                <a:gd name="T44" fmla="*/ 135 w 1323"/>
                <a:gd name="T45" fmla="*/ 522 h 523"/>
                <a:gd name="T46" fmla="*/ 0 w 1323"/>
                <a:gd name="T47" fmla="*/ 388 h 523"/>
                <a:gd name="T48" fmla="*/ 0 w 1323"/>
                <a:gd name="T49" fmla="*/ 26 h 523"/>
                <a:gd name="T50" fmla="*/ 0 w 1323"/>
                <a:gd name="T51" fmla="*/ 0 h 523"/>
                <a:gd name="T52" fmla="*/ 1 w 1323"/>
                <a:gd name="T5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23" h="523">
                  <a:moveTo>
                    <a:pt x="1" y="0"/>
                  </a:moveTo>
                  <a:cubicBezTo>
                    <a:pt x="4" y="32"/>
                    <a:pt x="6" y="64"/>
                    <a:pt x="8" y="96"/>
                  </a:cubicBezTo>
                  <a:cubicBezTo>
                    <a:pt x="11" y="131"/>
                    <a:pt x="35" y="154"/>
                    <a:pt x="70" y="155"/>
                  </a:cubicBezTo>
                  <a:cubicBezTo>
                    <a:pt x="103" y="155"/>
                    <a:pt x="136" y="155"/>
                    <a:pt x="169" y="155"/>
                  </a:cubicBezTo>
                  <a:cubicBezTo>
                    <a:pt x="192" y="155"/>
                    <a:pt x="193" y="156"/>
                    <a:pt x="193" y="179"/>
                  </a:cubicBezTo>
                  <a:cubicBezTo>
                    <a:pt x="193" y="243"/>
                    <a:pt x="193" y="306"/>
                    <a:pt x="193" y="369"/>
                  </a:cubicBezTo>
                  <a:cubicBezTo>
                    <a:pt x="193" y="402"/>
                    <a:pt x="207" y="415"/>
                    <a:pt x="239" y="415"/>
                  </a:cubicBezTo>
                  <a:cubicBezTo>
                    <a:pt x="521" y="415"/>
                    <a:pt x="803" y="415"/>
                    <a:pt x="1085" y="415"/>
                  </a:cubicBezTo>
                  <a:cubicBezTo>
                    <a:pt x="1116" y="415"/>
                    <a:pt x="1130" y="401"/>
                    <a:pt x="1130" y="370"/>
                  </a:cubicBezTo>
                  <a:cubicBezTo>
                    <a:pt x="1130" y="305"/>
                    <a:pt x="1130" y="240"/>
                    <a:pt x="1130" y="176"/>
                  </a:cubicBezTo>
                  <a:cubicBezTo>
                    <a:pt x="1130" y="170"/>
                    <a:pt x="1130" y="164"/>
                    <a:pt x="1130" y="155"/>
                  </a:cubicBezTo>
                  <a:cubicBezTo>
                    <a:pt x="1137" y="155"/>
                    <a:pt x="1143" y="155"/>
                    <a:pt x="1149" y="155"/>
                  </a:cubicBezTo>
                  <a:cubicBezTo>
                    <a:pt x="1187" y="155"/>
                    <a:pt x="1226" y="155"/>
                    <a:pt x="1264" y="154"/>
                  </a:cubicBezTo>
                  <a:cubicBezTo>
                    <a:pt x="1290" y="153"/>
                    <a:pt x="1316" y="123"/>
                    <a:pt x="1316" y="96"/>
                  </a:cubicBezTo>
                  <a:cubicBezTo>
                    <a:pt x="1316" y="83"/>
                    <a:pt x="1318" y="70"/>
                    <a:pt x="1318" y="58"/>
                  </a:cubicBezTo>
                  <a:cubicBezTo>
                    <a:pt x="1319" y="46"/>
                    <a:pt x="1319" y="33"/>
                    <a:pt x="1319" y="21"/>
                  </a:cubicBezTo>
                  <a:cubicBezTo>
                    <a:pt x="1320" y="21"/>
                    <a:pt x="1321" y="21"/>
                    <a:pt x="1323" y="21"/>
                  </a:cubicBezTo>
                  <a:cubicBezTo>
                    <a:pt x="1323" y="39"/>
                    <a:pt x="1323" y="57"/>
                    <a:pt x="1323" y="75"/>
                  </a:cubicBezTo>
                  <a:cubicBezTo>
                    <a:pt x="1323" y="110"/>
                    <a:pt x="1323" y="144"/>
                    <a:pt x="1323" y="179"/>
                  </a:cubicBezTo>
                  <a:cubicBezTo>
                    <a:pt x="1323" y="234"/>
                    <a:pt x="1323" y="289"/>
                    <a:pt x="1323" y="344"/>
                  </a:cubicBezTo>
                  <a:cubicBezTo>
                    <a:pt x="1323" y="359"/>
                    <a:pt x="1323" y="375"/>
                    <a:pt x="1323" y="390"/>
                  </a:cubicBezTo>
                  <a:cubicBezTo>
                    <a:pt x="1321" y="465"/>
                    <a:pt x="1264" y="522"/>
                    <a:pt x="1189" y="522"/>
                  </a:cubicBezTo>
                  <a:cubicBezTo>
                    <a:pt x="838" y="523"/>
                    <a:pt x="486" y="523"/>
                    <a:pt x="135" y="522"/>
                  </a:cubicBezTo>
                  <a:cubicBezTo>
                    <a:pt x="58" y="522"/>
                    <a:pt x="0" y="464"/>
                    <a:pt x="0" y="388"/>
                  </a:cubicBezTo>
                  <a:cubicBezTo>
                    <a:pt x="0" y="267"/>
                    <a:pt x="0" y="147"/>
                    <a:pt x="0" y="26"/>
                  </a:cubicBezTo>
                  <a:cubicBezTo>
                    <a:pt x="0" y="17"/>
                    <a:pt x="0" y="8"/>
                    <a:pt x="0" y="0"/>
                  </a:cubicBezTo>
                  <a:cubicBezTo>
                    <a:pt x="0" y="0"/>
                    <a:pt x="1" y="0"/>
                    <a:pt x="1"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9">
              <a:extLst>
                <a:ext uri="{FF2B5EF4-FFF2-40B4-BE49-F238E27FC236}">
                  <a16:creationId xmlns:a16="http://schemas.microsoft.com/office/drawing/2014/main" id="{52C9E7CE-B4D6-466D-988C-C2631113FA17}"/>
                </a:ext>
              </a:extLst>
            </p:cNvPr>
            <p:cNvSpPr>
              <a:spLocks noEditPoints="1"/>
            </p:cNvSpPr>
            <p:nvPr/>
          </p:nvSpPr>
          <p:spPr bwMode="auto">
            <a:xfrm>
              <a:off x="4745038" y="4503738"/>
              <a:ext cx="1223963" cy="1052513"/>
            </a:xfrm>
            <a:custGeom>
              <a:avLst/>
              <a:gdLst>
                <a:gd name="T0" fmla="*/ 261 w 951"/>
                <a:gd name="T1" fmla="*/ 818 h 818"/>
                <a:gd name="T2" fmla="*/ 73 w 951"/>
                <a:gd name="T3" fmla="*/ 764 h 818"/>
                <a:gd name="T4" fmla="*/ 27 w 951"/>
                <a:gd name="T5" fmla="*/ 662 h 818"/>
                <a:gd name="T6" fmla="*/ 13 w 951"/>
                <a:gd name="T7" fmla="*/ 469 h 818"/>
                <a:gd name="T8" fmla="*/ 50 w 951"/>
                <a:gd name="T9" fmla="*/ 404 h 818"/>
                <a:gd name="T10" fmla="*/ 191 w 951"/>
                <a:gd name="T11" fmla="*/ 356 h 818"/>
                <a:gd name="T12" fmla="*/ 214 w 951"/>
                <a:gd name="T13" fmla="*/ 354 h 818"/>
                <a:gd name="T14" fmla="*/ 234 w 951"/>
                <a:gd name="T15" fmla="*/ 365 h 818"/>
                <a:gd name="T16" fmla="*/ 310 w 951"/>
                <a:gd name="T17" fmla="*/ 501 h 818"/>
                <a:gd name="T18" fmla="*/ 379 w 951"/>
                <a:gd name="T19" fmla="*/ 519 h 818"/>
                <a:gd name="T20" fmla="*/ 422 w 951"/>
                <a:gd name="T21" fmla="*/ 473 h 818"/>
                <a:gd name="T22" fmla="*/ 553 w 951"/>
                <a:gd name="T23" fmla="*/ 248 h 818"/>
                <a:gd name="T24" fmla="*/ 656 w 951"/>
                <a:gd name="T25" fmla="*/ 123 h 818"/>
                <a:gd name="T26" fmla="*/ 800 w 951"/>
                <a:gd name="T27" fmla="*/ 32 h 818"/>
                <a:gd name="T28" fmla="*/ 909 w 951"/>
                <a:gd name="T29" fmla="*/ 15 h 818"/>
                <a:gd name="T30" fmla="*/ 926 w 951"/>
                <a:gd name="T31" fmla="*/ 9 h 818"/>
                <a:gd name="T32" fmla="*/ 949 w 951"/>
                <a:gd name="T33" fmla="*/ 14 h 818"/>
                <a:gd name="T34" fmla="*/ 947 w 951"/>
                <a:gd name="T35" fmla="*/ 47 h 818"/>
                <a:gd name="T36" fmla="*/ 929 w 951"/>
                <a:gd name="T37" fmla="*/ 51 h 818"/>
                <a:gd name="T38" fmla="*/ 905 w 951"/>
                <a:gd name="T39" fmla="*/ 46 h 818"/>
                <a:gd name="T40" fmla="*/ 666 w 951"/>
                <a:gd name="T41" fmla="*/ 277 h 818"/>
                <a:gd name="T42" fmla="*/ 574 w 951"/>
                <a:gd name="T43" fmla="*/ 517 h 818"/>
                <a:gd name="T44" fmla="*/ 494 w 951"/>
                <a:gd name="T45" fmla="*/ 687 h 818"/>
                <a:gd name="T46" fmla="*/ 376 w 951"/>
                <a:gd name="T47" fmla="*/ 795 h 818"/>
                <a:gd name="T48" fmla="*/ 261 w 951"/>
                <a:gd name="T49" fmla="*/ 818 h 818"/>
                <a:gd name="T50" fmla="*/ 613 w 951"/>
                <a:gd name="T51" fmla="*/ 396 h 818"/>
                <a:gd name="T52" fmla="*/ 510 w 951"/>
                <a:gd name="T53" fmla="*/ 347 h 818"/>
                <a:gd name="T54" fmla="*/ 499 w 951"/>
                <a:gd name="T55" fmla="*/ 348 h 818"/>
                <a:gd name="T56" fmla="*/ 462 w 951"/>
                <a:gd name="T57" fmla="*/ 416 h 818"/>
                <a:gd name="T58" fmla="*/ 524 w 951"/>
                <a:gd name="T59" fmla="*/ 445 h 818"/>
                <a:gd name="T60" fmla="*/ 584 w 951"/>
                <a:gd name="T61" fmla="*/ 474 h 818"/>
                <a:gd name="T62" fmla="*/ 613 w 951"/>
                <a:gd name="T63" fmla="*/ 396 h 818"/>
                <a:gd name="T64" fmla="*/ 49 w 951"/>
                <a:gd name="T65" fmla="*/ 415 h 818"/>
                <a:gd name="T66" fmla="*/ 191 w 951"/>
                <a:gd name="T67" fmla="*/ 365 h 818"/>
                <a:gd name="T68" fmla="*/ 49 w 951"/>
                <a:gd name="T69" fmla="*/ 415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1" h="818">
                  <a:moveTo>
                    <a:pt x="261" y="818"/>
                  </a:moveTo>
                  <a:cubicBezTo>
                    <a:pt x="193" y="818"/>
                    <a:pt x="128" y="806"/>
                    <a:pt x="73" y="764"/>
                  </a:cubicBezTo>
                  <a:cubicBezTo>
                    <a:pt x="39" y="738"/>
                    <a:pt x="29" y="703"/>
                    <a:pt x="27" y="662"/>
                  </a:cubicBezTo>
                  <a:cubicBezTo>
                    <a:pt x="23" y="598"/>
                    <a:pt x="17" y="533"/>
                    <a:pt x="13" y="469"/>
                  </a:cubicBezTo>
                  <a:cubicBezTo>
                    <a:pt x="10" y="423"/>
                    <a:pt x="0" y="427"/>
                    <a:pt x="50" y="404"/>
                  </a:cubicBezTo>
                  <a:cubicBezTo>
                    <a:pt x="95" y="384"/>
                    <a:pt x="144" y="372"/>
                    <a:pt x="191" y="356"/>
                  </a:cubicBezTo>
                  <a:cubicBezTo>
                    <a:pt x="198" y="354"/>
                    <a:pt x="206" y="355"/>
                    <a:pt x="214" y="354"/>
                  </a:cubicBezTo>
                  <a:cubicBezTo>
                    <a:pt x="224" y="352"/>
                    <a:pt x="230" y="357"/>
                    <a:pt x="234" y="365"/>
                  </a:cubicBezTo>
                  <a:cubicBezTo>
                    <a:pt x="259" y="411"/>
                    <a:pt x="285" y="456"/>
                    <a:pt x="310" y="501"/>
                  </a:cubicBezTo>
                  <a:cubicBezTo>
                    <a:pt x="325" y="528"/>
                    <a:pt x="354" y="538"/>
                    <a:pt x="379" y="519"/>
                  </a:cubicBezTo>
                  <a:cubicBezTo>
                    <a:pt x="396" y="507"/>
                    <a:pt x="411" y="491"/>
                    <a:pt x="422" y="473"/>
                  </a:cubicBezTo>
                  <a:cubicBezTo>
                    <a:pt x="466" y="398"/>
                    <a:pt x="506" y="321"/>
                    <a:pt x="553" y="248"/>
                  </a:cubicBezTo>
                  <a:cubicBezTo>
                    <a:pt x="582" y="203"/>
                    <a:pt x="618" y="161"/>
                    <a:pt x="656" y="123"/>
                  </a:cubicBezTo>
                  <a:cubicBezTo>
                    <a:pt x="696" y="81"/>
                    <a:pt x="744" y="48"/>
                    <a:pt x="800" y="32"/>
                  </a:cubicBezTo>
                  <a:cubicBezTo>
                    <a:pt x="836" y="23"/>
                    <a:pt x="873" y="21"/>
                    <a:pt x="909" y="15"/>
                  </a:cubicBezTo>
                  <a:cubicBezTo>
                    <a:pt x="915" y="15"/>
                    <a:pt x="922" y="12"/>
                    <a:pt x="926" y="9"/>
                  </a:cubicBezTo>
                  <a:cubicBezTo>
                    <a:pt x="936" y="0"/>
                    <a:pt x="947" y="1"/>
                    <a:pt x="949" y="14"/>
                  </a:cubicBezTo>
                  <a:cubicBezTo>
                    <a:pt x="951" y="25"/>
                    <a:pt x="950" y="37"/>
                    <a:pt x="947" y="47"/>
                  </a:cubicBezTo>
                  <a:cubicBezTo>
                    <a:pt x="945" y="56"/>
                    <a:pt x="935" y="59"/>
                    <a:pt x="929" y="51"/>
                  </a:cubicBezTo>
                  <a:cubicBezTo>
                    <a:pt x="921" y="42"/>
                    <a:pt x="914" y="43"/>
                    <a:pt x="905" y="46"/>
                  </a:cubicBezTo>
                  <a:cubicBezTo>
                    <a:pt x="785" y="82"/>
                    <a:pt x="712" y="166"/>
                    <a:pt x="666" y="277"/>
                  </a:cubicBezTo>
                  <a:cubicBezTo>
                    <a:pt x="634" y="357"/>
                    <a:pt x="607" y="438"/>
                    <a:pt x="574" y="517"/>
                  </a:cubicBezTo>
                  <a:cubicBezTo>
                    <a:pt x="551" y="575"/>
                    <a:pt x="523" y="632"/>
                    <a:pt x="494" y="687"/>
                  </a:cubicBezTo>
                  <a:cubicBezTo>
                    <a:pt x="468" y="736"/>
                    <a:pt x="429" y="773"/>
                    <a:pt x="376" y="795"/>
                  </a:cubicBezTo>
                  <a:cubicBezTo>
                    <a:pt x="339" y="810"/>
                    <a:pt x="301" y="817"/>
                    <a:pt x="261" y="818"/>
                  </a:cubicBezTo>
                  <a:close/>
                  <a:moveTo>
                    <a:pt x="613" y="396"/>
                  </a:moveTo>
                  <a:cubicBezTo>
                    <a:pt x="577" y="379"/>
                    <a:pt x="544" y="362"/>
                    <a:pt x="510" y="347"/>
                  </a:cubicBezTo>
                  <a:cubicBezTo>
                    <a:pt x="507" y="345"/>
                    <a:pt x="501" y="346"/>
                    <a:pt x="499" y="348"/>
                  </a:cubicBezTo>
                  <a:cubicBezTo>
                    <a:pt x="487" y="370"/>
                    <a:pt x="475" y="392"/>
                    <a:pt x="462" y="416"/>
                  </a:cubicBezTo>
                  <a:cubicBezTo>
                    <a:pt x="484" y="426"/>
                    <a:pt x="504" y="436"/>
                    <a:pt x="524" y="445"/>
                  </a:cubicBezTo>
                  <a:cubicBezTo>
                    <a:pt x="543" y="455"/>
                    <a:pt x="563" y="464"/>
                    <a:pt x="584" y="474"/>
                  </a:cubicBezTo>
                  <a:cubicBezTo>
                    <a:pt x="594" y="447"/>
                    <a:pt x="603" y="422"/>
                    <a:pt x="613" y="396"/>
                  </a:cubicBezTo>
                  <a:close/>
                  <a:moveTo>
                    <a:pt x="49" y="415"/>
                  </a:moveTo>
                  <a:cubicBezTo>
                    <a:pt x="74" y="422"/>
                    <a:pt x="178" y="385"/>
                    <a:pt x="191" y="365"/>
                  </a:cubicBezTo>
                  <a:cubicBezTo>
                    <a:pt x="139" y="373"/>
                    <a:pt x="93" y="390"/>
                    <a:pt x="49" y="4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40">
              <a:extLst>
                <a:ext uri="{FF2B5EF4-FFF2-40B4-BE49-F238E27FC236}">
                  <a16:creationId xmlns:a16="http://schemas.microsoft.com/office/drawing/2014/main" id="{B5AFD647-4B25-42DA-BF9D-27F88F8EC38B}"/>
                </a:ext>
              </a:extLst>
            </p:cNvPr>
            <p:cNvSpPr>
              <a:spLocks/>
            </p:cNvSpPr>
            <p:nvPr/>
          </p:nvSpPr>
          <p:spPr bwMode="auto">
            <a:xfrm>
              <a:off x="6573838" y="2952750"/>
              <a:ext cx="1416050" cy="412750"/>
            </a:xfrm>
            <a:custGeom>
              <a:avLst/>
              <a:gdLst>
                <a:gd name="T0" fmla="*/ 173 w 1101"/>
                <a:gd name="T1" fmla="*/ 65 h 320"/>
                <a:gd name="T2" fmla="*/ 163 w 1101"/>
                <a:gd name="T3" fmla="*/ 60 h 320"/>
                <a:gd name="T4" fmla="*/ 126 w 1101"/>
                <a:gd name="T5" fmla="*/ 48 h 320"/>
                <a:gd name="T6" fmla="*/ 88 w 1101"/>
                <a:gd name="T7" fmla="*/ 109 h 320"/>
                <a:gd name="T8" fmla="*/ 135 w 1101"/>
                <a:gd name="T9" fmla="*/ 148 h 320"/>
                <a:gd name="T10" fmla="*/ 229 w 1101"/>
                <a:gd name="T11" fmla="*/ 105 h 320"/>
                <a:gd name="T12" fmla="*/ 361 w 1101"/>
                <a:gd name="T13" fmla="*/ 23 h 320"/>
                <a:gd name="T14" fmla="*/ 528 w 1101"/>
                <a:gd name="T15" fmla="*/ 31 h 320"/>
                <a:gd name="T16" fmla="*/ 556 w 1101"/>
                <a:gd name="T17" fmla="*/ 54 h 320"/>
                <a:gd name="T18" fmla="*/ 687 w 1101"/>
                <a:gd name="T19" fmla="*/ 8 h 320"/>
                <a:gd name="T20" fmla="*/ 793 w 1101"/>
                <a:gd name="T21" fmla="*/ 42 h 320"/>
                <a:gd name="T22" fmla="*/ 888 w 1101"/>
                <a:gd name="T23" fmla="*/ 107 h 320"/>
                <a:gd name="T24" fmla="*/ 977 w 1101"/>
                <a:gd name="T25" fmla="*/ 148 h 320"/>
                <a:gd name="T26" fmla="*/ 1023 w 1101"/>
                <a:gd name="T27" fmla="*/ 120 h 320"/>
                <a:gd name="T28" fmla="*/ 1007 w 1101"/>
                <a:gd name="T29" fmla="*/ 56 h 320"/>
                <a:gd name="T30" fmla="*/ 952 w 1101"/>
                <a:gd name="T31" fmla="*/ 59 h 320"/>
                <a:gd name="T32" fmla="*/ 942 w 1101"/>
                <a:gd name="T33" fmla="*/ 66 h 320"/>
                <a:gd name="T34" fmla="*/ 942 w 1101"/>
                <a:gd name="T35" fmla="*/ 54 h 320"/>
                <a:gd name="T36" fmla="*/ 1004 w 1101"/>
                <a:gd name="T37" fmla="*/ 19 h 320"/>
                <a:gd name="T38" fmla="*/ 1094 w 1101"/>
                <a:gd name="T39" fmla="*/ 145 h 320"/>
                <a:gd name="T40" fmla="*/ 1020 w 1101"/>
                <a:gd name="T41" fmla="*/ 257 h 320"/>
                <a:gd name="T42" fmla="*/ 874 w 1101"/>
                <a:gd name="T43" fmla="*/ 298 h 320"/>
                <a:gd name="T44" fmla="*/ 569 w 1101"/>
                <a:gd name="T45" fmla="*/ 197 h 320"/>
                <a:gd name="T46" fmla="*/ 545 w 1101"/>
                <a:gd name="T47" fmla="*/ 197 h 320"/>
                <a:gd name="T48" fmla="*/ 163 w 1101"/>
                <a:gd name="T49" fmla="*/ 285 h 320"/>
                <a:gd name="T50" fmla="*/ 78 w 1101"/>
                <a:gd name="T51" fmla="*/ 246 h 320"/>
                <a:gd name="T52" fmla="*/ 49 w 1101"/>
                <a:gd name="T53" fmla="*/ 52 h 320"/>
                <a:gd name="T54" fmla="*/ 112 w 1101"/>
                <a:gd name="T55" fmla="*/ 19 h 320"/>
                <a:gd name="T56" fmla="*/ 173 w 1101"/>
                <a:gd name="T57" fmla="*/ 6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01" h="320">
                  <a:moveTo>
                    <a:pt x="173" y="65"/>
                  </a:moveTo>
                  <a:cubicBezTo>
                    <a:pt x="168" y="63"/>
                    <a:pt x="165" y="62"/>
                    <a:pt x="163" y="60"/>
                  </a:cubicBezTo>
                  <a:cubicBezTo>
                    <a:pt x="154" y="46"/>
                    <a:pt x="140" y="46"/>
                    <a:pt x="126" y="48"/>
                  </a:cubicBezTo>
                  <a:cubicBezTo>
                    <a:pt x="100" y="51"/>
                    <a:pt x="84" y="77"/>
                    <a:pt x="88" y="109"/>
                  </a:cubicBezTo>
                  <a:cubicBezTo>
                    <a:pt x="91" y="135"/>
                    <a:pt x="110" y="150"/>
                    <a:pt x="135" y="148"/>
                  </a:cubicBezTo>
                  <a:cubicBezTo>
                    <a:pt x="172" y="144"/>
                    <a:pt x="201" y="124"/>
                    <a:pt x="229" y="105"/>
                  </a:cubicBezTo>
                  <a:cubicBezTo>
                    <a:pt x="272" y="75"/>
                    <a:pt x="312" y="42"/>
                    <a:pt x="361" y="23"/>
                  </a:cubicBezTo>
                  <a:cubicBezTo>
                    <a:pt x="417" y="0"/>
                    <a:pt x="474" y="2"/>
                    <a:pt x="528" y="31"/>
                  </a:cubicBezTo>
                  <a:cubicBezTo>
                    <a:pt x="538" y="36"/>
                    <a:pt x="546" y="46"/>
                    <a:pt x="556" y="54"/>
                  </a:cubicBezTo>
                  <a:cubicBezTo>
                    <a:pt x="593" y="19"/>
                    <a:pt x="638" y="6"/>
                    <a:pt x="687" y="8"/>
                  </a:cubicBezTo>
                  <a:cubicBezTo>
                    <a:pt x="726" y="9"/>
                    <a:pt x="761" y="22"/>
                    <a:pt x="793" y="42"/>
                  </a:cubicBezTo>
                  <a:cubicBezTo>
                    <a:pt x="825" y="63"/>
                    <a:pt x="857" y="85"/>
                    <a:pt x="888" y="107"/>
                  </a:cubicBezTo>
                  <a:cubicBezTo>
                    <a:pt x="916" y="126"/>
                    <a:pt x="943" y="143"/>
                    <a:pt x="977" y="148"/>
                  </a:cubicBezTo>
                  <a:cubicBezTo>
                    <a:pt x="999" y="150"/>
                    <a:pt x="1015" y="141"/>
                    <a:pt x="1023" y="120"/>
                  </a:cubicBezTo>
                  <a:cubicBezTo>
                    <a:pt x="1032" y="98"/>
                    <a:pt x="1025" y="69"/>
                    <a:pt x="1007" y="56"/>
                  </a:cubicBezTo>
                  <a:cubicBezTo>
                    <a:pt x="990" y="43"/>
                    <a:pt x="970" y="44"/>
                    <a:pt x="952" y="59"/>
                  </a:cubicBezTo>
                  <a:cubicBezTo>
                    <a:pt x="950" y="61"/>
                    <a:pt x="947" y="63"/>
                    <a:pt x="942" y="66"/>
                  </a:cubicBezTo>
                  <a:cubicBezTo>
                    <a:pt x="942" y="61"/>
                    <a:pt x="941" y="57"/>
                    <a:pt x="942" y="54"/>
                  </a:cubicBezTo>
                  <a:cubicBezTo>
                    <a:pt x="952" y="30"/>
                    <a:pt x="978" y="15"/>
                    <a:pt x="1004" y="19"/>
                  </a:cubicBezTo>
                  <a:cubicBezTo>
                    <a:pt x="1060" y="27"/>
                    <a:pt x="1101" y="84"/>
                    <a:pt x="1094" y="145"/>
                  </a:cubicBezTo>
                  <a:cubicBezTo>
                    <a:pt x="1089" y="195"/>
                    <a:pt x="1063" y="232"/>
                    <a:pt x="1020" y="257"/>
                  </a:cubicBezTo>
                  <a:cubicBezTo>
                    <a:pt x="975" y="283"/>
                    <a:pt x="926" y="295"/>
                    <a:pt x="874" y="298"/>
                  </a:cubicBezTo>
                  <a:cubicBezTo>
                    <a:pt x="760" y="304"/>
                    <a:pt x="658" y="269"/>
                    <a:pt x="569" y="197"/>
                  </a:cubicBezTo>
                  <a:cubicBezTo>
                    <a:pt x="559" y="189"/>
                    <a:pt x="554" y="190"/>
                    <a:pt x="545" y="197"/>
                  </a:cubicBezTo>
                  <a:cubicBezTo>
                    <a:pt x="431" y="287"/>
                    <a:pt x="304" y="320"/>
                    <a:pt x="163" y="285"/>
                  </a:cubicBezTo>
                  <a:cubicBezTo>
                    <a:pt x="134" y="277"/>
                    <a:pt x="104" y="263"/>
                    <a:pt x="78" y="246"/>
                  </a:cubicBezTo>
                  <a:cubicBezTo>
                    <a:pt x="12" y="202"/>
                    <a:pt x="0" y="110"/>
                    <a:pt x="49" y="52"/>
                  </a:cubicBezTo>
                  <a:cubicBezTo>
                    <a:pt x="66" y="33"/>
                    <a:pt x="87" y="22"/>
                    <a:pt x="112" y="19"/>
                  </a:cubicBezTo>
                  <a:cubicBezTo>
                    <a:pt x="140" y="16"/>
                    <a:pt x="169" y="37"/>
                    <a:pt x="173" y="6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1">
              <a:extLst>
                <a:ext uri="{FF2B5EF4-FFF2-40B4-BE49-F238E27FC236}">
                  <a16:creationId xmlns:a16="http://schemas.microsoft.com/office/drawing/2014/main" id="{D886E28A-9421-4BFE-87DE-0648DC4CC2B8}"/>
                </a:ext>
              </a:extLst>
            </p:cNvPr>
            <p:cNvSpPr>
              <a:spLocks/>
            </p:cNvSpPr>
            <p:nvPr/>
          </p:nvSpPr>
          <p:spPr bwMode="auto">
            <a:xfrm>
              <a:off x="6110288" y="5419725"/>
              <a:ext cx="1174750" cy="322263"/>
            </a:xfrm>
            <a:custGeom>
              <a:avLst/>
              <a:gdLst>
                <a:gd name="T0" fmla="*/ 890 w 913"/>
                <a:gd name="T1" fmla="*/ 7 h 250"/>
                <a:gd name="T2" fmla="*/ 913 w 913"/>
                <a:gd name="T3" fmla="*/ 0 h 250"/>
                <a:gd name="T4" fmla="*/ 913 w 913"/>
                <a:gd name="T5" fmla="*/ 18 h 250"/>
                <a:gd name="T6" fmla="*/ 913 w 913"/>
                <a:gd name="T7" fmla="*/ 216 h 250"/>
                <a:gd name="T8" fmla="*/ 879 w 913"/>
                <a:gd name="T9" fmla="*/ 250 h 250"/>
                <a:gd name="T10" fmla="*/ 35 w 913"/>
                <a:gd name="T11" fmla="*/ 250 h 250"/>
                <a:gd name="T12" fmla="*/ 0 w 913"/>
                <a:gd name="T13" fmla="*/ 215 h 250"/>
                <a:gd name="T14" fmla="*/ 0 w 913"/>
                <a:gd name="T15" fmla="*/ 13 h 250"/>
                <a:gd name="T16" fmla="*/ 1 w 913"/>
                <a:gd name="T17" fmla="*/ 3 h 250"/>
                <a:gd name="T18" fmla="*/ 125 w 913"/>
                <a:gd name="T19" fmla="*/ 3 h 250"/>
                <a:gd name="T20" fmla="*/ 251 w 913"/>
                <a:gd name="T21" fmla="*/ 3 h 250"/>
                <a:gd name="T22" fmla="*/ 319 w 913"/>
                <a:gd name="T23" fmla="*/ 4 h 250"/>
                <a:gd name="T24" fmla="*/ 329 w 913"/>
                <a:gd name="T25" fmla="*/ 16 h 250"/>
                <a:gd name="T26" fmla="*/ 329 w 913"/>
                <a:gd name="T27" fmla="*/ 64 h 250"/>
                <a:gd name="T28" fmla="*/ 355 w 913"/>
                <a:gd name="T29" fmla="*/ 103 h 250"/>
                <a:gd name="T30" fmla="*/ 436 w 913"/>
                <a:gd name="T31" fmla="*/ 131 h 250"/>
                <a:gd name="T32" fmla="*/ 478 w 913"/>
                <a:gd name="T33" fmla="*/ 131 h 250"/>
                <a:gd name="T34" fmla="*/ 556 w 913"/>
                <a:gd name="T35" fmla="*/ 103 h 250"/>
                <a:gd name="T36" fmla="*/ 583 w 913"/>
                <a:gd name="T37" fmla="*/ 65 h 250"/>
                <a:gd name="T38" fmla="*/ 583 w 913"/>
                <a:gd name="T39" fmla="*/ 3 h 250"/>
                <a:gd name="T40" fmla="*/ 601 w 913"/>
                <a:gd name="T41" fmla="*/ 2 h 250"/>
                <a:gd name="T42" fmla="*/ 871 w 913"/>
                <a:gd name="T43" fmla="*/ 2 h 250"/>
                <a:gd name="T44" fmla="*/ 890 w 913"/>
                <a:gd name="T45" fmla="*/ 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13" h="250">
                  <a:moveTo>
                    <a:pt x="890" y="7"/>
                  </a:moveTo>
                  <a:cubicBezTo>
                    <a:pt x="896" y="5"/>
                    <a:pt x="903" y="3"/>
                    <a:pt x="913" y="0"/>
                  </a:cubicBezTo>
                  <a:cubicBezTo>
                    <a:pt x="913" y="8"/>
                    <a:pt x="913" y="13"/>
                    <a:pt x="913" y="18"/>
                  </a:cubicBezTo>
                  <a:cubicBezTo>
                    <a:pt x="913" y="84"/>
                    <a:pt x="913" y="150"/>
                    <a:pt x="913" y="216"/>
                  </a:cubicBezTo>
                  <a:cubicBezTo>
                    <a:pt x="913" y="241"/>
                    <a:pt x="904" y="250"/>
                    <a:pt x="879" y="250"/>
                  </a:cubicBezTo>
                  <a:cubicBezTo>
                    <a:pt x="598" y="250"/>
                    <a:pt x="316" y="250"/>
                    <a:pt x="35" y="250"/>
                  </a:cubicBezTo>
                  <a:cubicBezTo>
                    <a:pt x="8" y="250"/>
                    <a:pt x="0" y="242"/>
                    <a:pt x="0" y="215"/>
                  </a:cubicBezTo>
                  <a:cubicBezTo>
                    <a:pt x="0" y="148"/>
                    <a:pt x="0" y="81"/>
                    <a:pt x="0" y="13"/>
                  </a:cubicBezTo>
                  <a:cubicBezTo>
                    <a:pt x="0" y="10"/>
                    <a:pt x="1" y="6"/>
                    <a:pt x="1" y="3"/>
                  </a:cubicBezTo>
                  <a:cubicBezTo>
                    <a:pt x="43" y="3"/>
                    <a:pt x="84" y="3"/>
                    <a:pt x="125" y="3"/>
                  </a:cubicBezTo>
                  <a:cubicBezTo>
                    <a:pt x="167" y="3"/>
                    <a:pt x="209" y="3"/>
                    <a:pt x="251" y="3"/>
                  </a:cubicBezTo>
                  <a:cubicBezTo>
                    <a:pt x="273" y="3"/>
                    <a:pt x="296" y="2"/>
                    <a:pt x="319" y="4"/>
                  </a:cubicBezTo>
                  <a:cubicBezTo>
                    <a:pt x="322" y="4"/>
                    <a:pt x="329" y="12"/>
                    <a:pt x="329" y="16"/>
                  </a:cubicBezTo>
                  <a:cubicBezTo>
                    <a:pt x="330" y="32"/>
                    <a:pt x="329" y="48"/>
                    <a:pt x="329" y="64"/>
                  </a:cubicBezTo>
                  <a:cubicBezTo>
                    <a:pt x="329" y="85"/>
                    <a:pt x="336" y="95"/>
                    <a:pt x="355" y="103"/>
                  </a:cubicBezTo>
                  <a:cubicBezTo>
                    <a:pt x="382" y="113"/>
                    <a:pt x="409" y="124"/>
                    <a:pt x="436" y="131"/>
                  </a:cubicBezTo>
                  <a:cubicBezTo>
                    <a:pt x="449" y="135"/>
                    <a:pt x="465" y="135"/>
                    <a:pt x="478" y="131"/>
                  </a:cubicBezTo>
                  <a:cubicBezTo>
                    <a:pt x="505" y="124"/>
                    <a:pt x="530" y="113"/>
                    <a:pt x="556" y="103"/>
                  </a:cubicBezTo>
                  <a:cubicBezTo>
                    <a:pt x="576" y="96"/>
                    <a:pt x="583" y="87"/>
                    <a:pt x="583" y="65"/>
                  </a:cubicBezTo>
                  <a:cubicBezTo>
                    <a:pt x="583" y="45"/>
                    <a:pt x="583" y="24"/>
                    <a:pt x="583" y="3"/>
                  </a:cubicBezTo>
                  <a:cubicBezTo>
                    <a:pt x="590" y="2"/>
                    <a:pt x="595" y="2"/>
                    <a:pt x="601" y="2"/>
                  </a:cubicBezTo>
                  <a:cubicBezTo>
                    <a:pt x="691" y="2"/>
                    <a:pt x="781" y="2"/>
                    <a:pt x="871" y="2"/>
                  </a:cubicBezTo>
                  <a:cubicBezTo>
                    <a:pt x="877" y="2"/>
                    <a:pt x="883" y="5"/>
                    <a:pt x="890" y="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2">
              <a:extLst>
                <a:ext uri="{FF2B5EF4-FFF2-40B4-BE49-F238E27FC236}">
                  <a16:creationId xmlns:a16="http://schemas.microsoft.com/office/drawing/2014/main" id="{CD7D57D6-CBD0-4742-A150-963E8EBA75EA}"/>
                </a:ext>
              </a:extLst>
            </p:cNvPr>
            <p:cNvSpPr>
              <a:spLocks noEditPoints="1"/>
            </p:cNvSpPr>
            <p:nvPr/>
          </p:nvSpPr>
          <p:spPr bwMode="auto">
            <a:xfrm>
              <a:off x="4676775" y="2854325"/>
              <a:ext cx="1728788" cy="544513"/>
            </a:xfrm>
            <a:custGeom>
              <a:avLst/>
              <a:gdLst>
                <a:gd name="T0" fmla="*/ 70 w 1344"/>
                <a:gd name="T1" fmla="*/ 66 h 422"/>
                <a:gd name="T2" fmla="*/ 147 w 1344"/>
                <a:gd name="T3" fmla="*/ 23 h 422"/>
                <a:gd name="T4" fmla="*/ 597 w 1344"/>
                <a:gd name="T5" fmla="*/ 63 h 422"/>
                <a:gd name="T6" fmla="*/ 675 w 1344"/>
                <a:gd name="T7" fmla="*/ 79 h 422"/>
                <a:gd name="T8" fmla="*/ 748 w 1344"/>
                <a:gd name="T9" fmla="*/ 62 h 422"/>
                <a:gd name="T10" fmla="*/ 1189 w 1344"/>
                <a:gd name="T11" fmla="*/ 22 h 422"/>
                <a:gd name="T12" fmla="*/ 1273 w 1344"/>
                <a:gd name="T13" fmla="*/ 66 h 422"/>
                <a:gd name="T14" fmla="*/ 1333 w 1344"/>
                <a:gd name="T15" fmla="*/ 138 h 422"/>
                <a:gd name="T16" fmla="*/ 1284 w 1344"/>
                <a:gd name="T17" fmla="*/ 158 h 422"/>
                <a:gd name="T18" fmla="*/ 1261 w 1344"/>
                <a:gd name="T19" fmla="*/ 272 h 422"/>
                <a:gd name="T20" fmla="*/ 810 w 1344"/>
                <a:gd name="T21" fmla="*/ 335 h 422"/>
                <a:gd name="T22" fmla="*/ 736 w 1344"/>
                <a:gd name="T23" fmla="*/ 181 h 422"/>
                <a:gd name="T24" fmla="*/ 620 w 1344"/>
                <a:gd name="T25" fmla="*/ 147 h 422"/>
                <a:gd name="T26" fmla="*/ 599 w 1344"/>
                <a:gd name="T27" fmla="*/ 243 h 422"/>
                <a:gd name="T28" fmla="*/ 222 w 1344"/>
                <a:gd name="T29" fmla="*/ 405 h 422"/>
                <a:gd name="T30" fmla="*/ 73 w 1344"/>
                <a:gd name="T31" fmla="*/ 179 h 422"/>
                <a:gd name="T32" fmla="*/ 3 w 1344"/>
                <a:gd name="T33" fmla="*/ 94 h 422"/>
                <a:gd name="T34" fmla="*/ 1221 w 1344"/>
                <a:gd name="T35" fmla="*/ 165 h 422"/>
                <a:gd name="T36" fmla="*/ 1219 w 1344"/>
                <a:gd name="T37" fmla="*/ 125 h 422"/>
                <a:gd name="T38" fmla="*/ 1184 w 1344"/>
                <a:gd name="T39" fmla="*/ 75 h 422"/>
                <a:gd name="T40" fmla="*/ 834 w 1344"/>
                <a:gd name="T41" fmla="*/ 72 h 422"/>
                <a:gd name="T42" fmla="*/ 786 w 1344"/>
                <a:gd name="T43" fmla="*/ 169 h 422"/>
                <a:gd name="T44" fmla="*/ 1106 w 1344"/>
                <a:gd name="T45" fmla="*/ 355 h 422"/>
                <a:gd name="T46" fmla="*/ 1221 w 1344"/>
                <a:gd name="T47" fmla="*/ 165 h 422"/>
                <a:gd name="T48" fmla="*/ 342 w 1344"/>
                <a:gd name="T49" fmla="*/ 58 h 422"/>
                <a:gd name="T50" fmla="*/ 159 w 1344"/>
                <a:gd name="T51" fmla="*/ 75 h 422"/>
                <a:gd name="T52" fmla="*/ 130 w 1344"/>
                <a:gd name="T53" fmla="*/ 236 h 422"/>
                <a:gd name="T54" fmla="*/ 506 w 1344"/>
                <a:gd name="T55" fmla="*/ 291 h 422"/>
                <a:gd name="T56" fmla="*/ 556 w 1344"/>
                <a:gd name="T57" fmla="*/ 106 h 422"/>
                <a:gd name="T58" fmla="*/ 343 w 1344"/>
                <a:gd name="T59" fmla="*/ 55 h 422"/>
                <a:gd name="T60" fmla="*/ 1282 w 1344"/>
                <a:gd name="T61" fmla="*/ 107 h 422"/>
                <a:gd name="T62" fmla="*/ 1314 w 1344"/>
                <a:gd name="T63" fmla="*/ 107 h 422"/>
                <a:gd name="T64" fmla="*/ 47 w 1344"/>
                <a:gd name="T65" fmla="*/ 100 h 422"/>
                <a:gd name="T66" fmla="*/ 47 w 1344"/>
                <a:gd name="T67" fmla="*/ 114 h 422"/>
                <a:gd name="T68" fmla="*/ 47 w 1344"/>
                <a:gd name="T69" fmla="*/ 10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4" h="422">
                  <a:moveTo>
                    <a:pt x="0" y="67"/>
                  </a:moveTo>
                  <a:cubicBezTo>
                    <a:pt x="25" y="67"/>
                    <a:pt x="47" y="67"/>
                    <a:pt x="70" y="66"/>
                  </a:cubicBezTo>
                  <a:cubicBezTo>
                    <a:pt x="75" y="66"/>
                    <a:pt x="83" y="63"/>
                    <a:pt x="86" y="59"/>
                  </a:cubicBezTo>
                  <a:cubicBezTo>
                    <a:pt x="101" y="37"/>
                    <a:pt x="123" y="28"/>
                    <a:pt x="147" y="23"/>
                  </a:cubicBezTo>
                  <a:cubicBezTo>
                    <a:pt x="278" y="0"/>
                    <a:pt x="408" y="0"/>
                    <a:pt x="539" y="24"/>
                  </a:cubicBezTo>
                  <a:cubicBezTo>
                    <a:pt x="564" y="29"/>
                    <a:pt x="584" y="41"/>
                    <a:pt x="597" y="63"/>
                  </a:cubicBezTo>
                  <a:cubicBezTo>
                    <a:pt x="599" y="67"/>
                    <a:pt x="603" y="72"/>
                    <a:pt x="607" y="72"/>
                  </a:cubicBezTo>
                  <a:cubicBezTo>
                    <a:pt x="629" y="75"/>
                    <a:pt x="652" y="79"/>
                    <a:pt x="675" y="79"/>
                  </a:cubicBezTo>
                  <a:cubicBezTo>
                    <a:pt x="694" y="80"/>
                    <a:pt x="713" y="77"/>
                    <a:pt x="731" y="73"/>
                  </a:cubicBezTo>
                  <a:cubicBezTo>
                    <a:pt x="738" y="72"/>
                    <a:pt x="745" y="68"/>
                    <a:pt x="748" y="62"/>
                  </a:cubicBezTo>
                  <a:cubicBezTo>
                    <a:pt x="762" y="37"/>
                    <a:pt x="785" y="28"/>
                    <a:pt x="811" y="23"/>
                  </a:cubicBezTo>
                  <a:cubicBezTo>
                    <a:pt x="937" y="1"/>
                    <a:pt x="1063" y="0"/>
                    <a:pt x="1189" y="22"/>
                  </a:cubicBezTo>
                  <a:cubicBezTo>
                    <a:pt x="1217" y="27"/>
                    <a:pt x="1242" y="36"/>
                    <a:pt x="1259" y="61"/>
                  </a:cubicBezTo>
                  <a:cubicBezTo>
                    <a:pt x="1261" y="64"/>
                    <a:pt x="1268" y="66"/>
                    <a:pt x="1273" y="66"/>
                  </a:cubicBezTo>
                  <a:cubicBezTo>
                    <a:pt x="1296" y="67"/>
                    <a:pt x="1319" y="67"/>
                    <a:pt x="1344" y="67"/>
                  </a:cubicBezTo>
                  <a:cubicBezTo>
                    <a:pt x="1340" y="92"/>
                    <a:pt x="1337" y="115"/>
                    <a:pt x="1333" y="138"/>
                  </a:cubicBezTo>
                  <a:cubicBezTo>
                    <a:pt x="1332" y="140"/>
                    <a:pt x="1327" y="143"/>
                    <a:pt x="1323" y="144"/>
                  </a:cubicBezTo>
                  <a:cubicBezTo>
                    <a:pt x="1310" y="149"/>
                    <a:pt x="1297" y="154"/>
                    <a:pt x="1284" y="158"/>
                  </a:cubicBezTo>
                  <a:cubicBezTo>
                    <a:pt x="1275" y="161"/>
                    <a:pt x="1272" y="166"/>
                    <a:pt x="1271" y="176"/>
                  </a:cubicBezTo>
                  <a:cubicBezTo>
                    <a:pt x="1269" y="208"/>
                    <a:pt x="1268" y="240"/>
                    <a:pt x="1261" y="272"/>
                  </a:cubicBezTo>
                  <a:cubicBezTo>
                    <a:pt x="1244" y="352"/>
                    <a:pt x="1198" y="395"/>
                    <a:pt x="1113" y="406"/>
                  </a:cubicBezTo>
                  <a:cubicBezTo>
                    <a:pt x="1004" y="421"/>
                    <a:pt x="902" y="397"/>
                    <a:pt x="810" y="335"/>
                  </a:cubicBezTo>
                  <a:cubicBezTo>
                    <a:pt x="761" y="303"/>
                    <a:pt x="740" y="254"/>
                    <a:pt x="736" y="197"/>
                  </a:cubicBezTo>
                  <a:cubicBezTo>
                    <a:pt x="736" y="191"/>
                    <a:pt x="736" y="186"/>
                    <a:pt x="736" y="181"/>
                  </a:cubicBezTo>
                  <a:cubicBezTo>
                    <a:pt x="734" y="149"/>
                    <a:pt x="733" y="147"/>
                    <a:pt x="702" y="138"/>
                  </a:cubicBezTo>
                  <a:cubicBezTo>
                    <a:pt x="673" y="129"/>
                    <a:pt x="646" y="133"/>
                    <a:pt x="620" y="147"/>
                  </a:cubicBezTo>
                  <a:cubicBezTo>
                    <a:pt x="615" y="150"/>
                    <a:pt x="611" y="158"/>
                    <a:pt x="610" y="164"/>
                  </a:cubicBezTo>
                  <a:cubicBezTo>
                    <a:pt x="606" y="190"/>
                    <a:pt x="605" y="217"/>
                    <a:pt x="599" y="243"/>
                  </a:cubicBezTo>
                  <a:cubicBezTo>
                    <a:pt x="589" y="292"/>
                    <a:pt x="556" y="325"/>
                    <a:pt x="514" y="349"/>
                  </a:cubicBezTo>
                  <a:cubicBezTo>
                    <a:pt x="423" y="400"/>
                    <a:pt x="326" y="422"/>
                    <a:pt x="222" y="405"/>
                  </a:cubicBezTo>
                  <a:cubicBezTo>
                    <a:pt x="141" y="392"/>
                    <a:pt x="93" y="343"/>
                    <a:pt x="80" y="261"/>
                  </a:cubicBezTo>
                  <a:cubicBezTo>
                    <a:pt x="76" y="234"/>
                    <a:pt x="74" y="206"/>
                    <a:pt x="73" y="179"/>
                  </a:cubicBezTo>
                  <a:cubicBezTo>
                    <a:pt x="73" y="168"/>
                    <a:pt x="70" y="160"/>
                    <a:pt x="57" y="158"/>
                  </a:cubicBezTo>
                  <a:cubicBezTo>
                    <a:pt x="21" y="152"/>
                    <a:pt x="2" y="133"/>
                    <a:pt x="3" y="94"/>
                  </a:cubicBezTo>
                  <a:cubicBezTo>
                    <a:pt x="4" y="86"/>
                    <a:pt x="1" y="77"/>
                    <a:pt x="0" y="67"/>
                  </a:cubicBezTo>
                  <a:close/>
                  <a:moveTo>
                    <a:pt x="1221" y="165"/>
                  </a:moveTo>
                  <a:cubicBezTo>
                    <a:pt x="1220" y="165"/>
                    <a:pt x="1220" y="165"/>
                    <a:pt x="1219" y="165"/>
                  </a:cubicBezTo>
                  <a:cubicBezTo>
                    <a:pt x="1219" y="152"/>
                    <a:pt x="1219" y="138"/>
                    <a:pt x="1219" y="125"/>
                  </a:cubicBezTo>
                  <a:cubicBezTo>
                    <a:pt x="1219" y="122"/>
                    <a:pt x="1219" y="119"/>
                    <a:pt x="1219" y="116"/>
                  </a:cubicBezTo>
                  <a:cubicBezTo>
                    <a:pt x="1219" y="88"/>
                    <a:pt x="1212" y="79"/>
                    <a:pt x="1184" y="75"/>
                  </a:cubicBezTo>
                  <a:cubicBezTo>
                    <a:pt x="1120" y="64"/>
                    <a:pt x="1055" y="56"/>
                    <a:pt x="990" y="59"/>
                  </a:cubicBezTo>
                  <a:cubicBezTo>
                    <a:pt x="938" y="62"/>
                    <a:pt x="886" y="66"/>
                    <a:pt x="834" y="72"/>
                  </a:cubicBezTo>
                  <a:cubicBezTo>
                    <a:pt x="795" y="77"/>
                    <a:pt x="784" y="90"/>
                    <a:pt x="785" y="125"/>
                  </a:cubicBezTo>
                  <a:cubicBezTo>
                    <a:pt x="786" y="140"/>
                    <a:pt x="786" y="155"/>
                    <a:pt x="786" y="169"/>
                  </a:cubicBezTo>
                  <a:cubicBezTo>
                    <a:pt x="788" y="226"/>
                    <a:pt x="804" y="275"/>
                    <a:pt x="858" y="305"/>
                  </a:cubicBezTo>
                  <a:cubicBezTo>
                    <a:pt x="936" y="347"/>
                    <a:pt x="1018" y="366"/>
                    <a:pt x="1106" y="355"/>
                  </a:cubicBezTo>
                  <a:cubicBezTo>
                    <a:pt x="1168" y="347"/>
                    <a:pt x="1199" y="316"/>
                    <a:pt x="1211" y="255"/>
                  </a:cubicBezTo>
                  <a:cubicBezTo>
                    <a:pt x="1216" y="226"/>
                    <a:pt x="1218" y="195"/>
                    <a:pt x="1221" y="165"/>
                  </a:cubicBezTo>
                  <a:close/>
                  <a:moveTo>
                    <a:pt x="343" y="55"/>
                  </a:moveTo>
                  <a:cubicBezTo>
                    <a:pt x="343" y="56"/>
                    <a:pt x="342" y="57"/>
                    <a:pt x="342" y="58"/>
                  </a:cubicBezTo>
                  <a:cubicBezTo>
                    <a:pt x="309" y="59"/>
                    <a:pt x="277" y="60"/>
                    <a:pt x="244" y="63"/>
                  </a:cubicBezTo>
                  <a:cubicBezTo>
                    <a:pt x="215" y="66"/>
                    <a:pt x="187" y="71"/>
                    <a:pt x="159" y="75"/>
                  </a:cubicBezTo>
                  <a:cubicBezTo>
                    <a:pt x="133" y="79"/>
                    <a:pt x="125" y="87"/>
                    <a:pt x="125" y="113"/>
                  </a:cubicBezTo>
                  <a:cubicBezTo>
                    <a:pt x="126" y="154"/>
                    <a:pt x="126" y="195"/>
                    <a:pt x="130" y="236"/>
                  </a:cubicBezTo>
                  <a:cubicBezTo>
                    <a:pt x="136" y="308"/>
                    <a:pt x="166" y="343"/>
                    <a:pt x="234" y="353"/>
                  </a:cubicBezTo>
                  <a:cubicBezTo>
                    <a:pt x="332" y="368"/>
                    <a:pt x="423" y="347"/>
                    <a:pt x="506" y="291"/>
                  </a:cubicBezTo>
                  <a:cubicBezTo>
                    <a:pt x="531" y="274"/>
                    <a:pt x="547" y="250"/>
                    <a:pt x="551" y="220"/>
                  </a:cubicBezTo>
                  <a:cubicBezTo>
                    <a:pt x="555" y="182"/>
                    <a:pt x="556" y="144"/>
                    <a:pt x="556" y="106"/>
                  </a:cubicBezTo>
                  <a:cubicBezTo>
                    <a:pt x="556" y="88"/>
                    <a:pt x="546" y="78"/>
                    <a:pt x="526" y="76"/>
                  </a:cubicBezTo>
                  <a:cubicBezTo>
                    <a:pt x="465" y="68"/>
                    <a:pt x="404" y="62"/>
                    <a:pt x="343" y="55"/>
                  </a:cubicBezTo>
                  <a:close/>
                  <a:moveTo>
                    <a:pt x="1298" y="100"/>
                  </a:moveTo>
                  <a:cubicBezTo>
                    <a:pt x="1292" y="103"/>
                    <a:pt x="1287" y="105"/>
                    <a:pt x="1282" y="107"/>
                  </a:cubicBezTo>
                  <a:cubicBezTo>
                    <a:pt x="1287" y="110"/>
                    <a:pt x="1293" y="114"/>
                    <a:pt x="1298" y="114"/>
                  </a:cubicBezTo>
                  <a:cubicBezTo>
                    <a:pt x="1303" y="114"/>
                    <a:pt x="1309" y="110"/>
                    <a:pt x="1314" y="107"/>
                  </a:cubicBezTo>
                  <a:cubicBezTo>
                    <a:pt x="1309" y="105"/>
                    <a:pt x="1304" y="103"/>
                    <a:pt x="1298" y="100"/>
                  </a:cubicBezTo>
                  <a:close/>
                  <a:moveTo>
                    <a:pt x="47" y="100"/>
                  </a:moveTo>
                  <a:cubicBezTo>
                    <a:pt x="40" y="103"/>
                    <a:pt x="36" y="105"/>
                    <a:pt x="31" y="108"/>
                  </a:cubicBezTo>
                  <a:cubicBezTo>
                    <a:pt x="36" y="110"/>
                    <a:pt x="42" y="113"/>
                    <a:pt x="47" y="114"/>
                  </a:cubicBezTo>
                  <a:cubicBezTo>
                    <a:pt x="52" y="114"/>
                    <a:pt x="57" y="110"/>
                    <a:pt x="63" y="108"/>
                  </a:cubicBezTo>
                  <a:cubicBezTo>
                    <a:pt x="58" y="106"/>
                    <a:pt x="52" y="103"/>
                    <a:pt x="47" y="10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3">
              <a:extLst>
                <a:ext uri="{FF2B5EF4-FFF2-40B4-BE49-F238E27FC236}">
                  <a16:creationId xmlns:a16="http://schemas.microsoft.com/office/drawing/2014/main" id="{FF7F67C8-DC58-4A79-BBCA-C54A2971AC7D}"/>
                </a:ext>
              </a:extLst>
            </p:cNvPr>
            <p:cNvSpPr>
              <a:spLocks/>
            </p:cNvSpPr>
            <p:nvPr/>
          </p:nvSpPr>
          <p:spPr bwMode="auto">
            <a:xfrm>
              <a:off x="5222875" y="5732463"/>
              <a:ext cx="476250" cy="579438"/>
            </a:xfrm>
            <a:custGeom>
              <a:avLst/>
              <a:gdLst>
                <a:gd name="T0" fmla="*/ 7 w 370"/>
                <a:gd name="T1" fmla="*/ 224 h 451"/>
                <a:gd name="T2" fmla="*/ 7 w 370"/>
                <a:gd name="T3" fmla="*/ 199 h 451"/>
                <a:gd name="T4" fmla="*/ 67 w 370"/>
                <a:gd name="T5" fmla="*/ 95 h 451"/>
                <a:gd name="T6" fmla="*/ 309 w 370"/>
                <a:gd name="T7" fmla="*/ 5 h 451"/>
                <a:gd name="T8" fmla="*/ 360 w 370"/>
                <a:gd name="T9" fmla="*/ 33 h 451"/>
                <a:gd name="T10" fmla="*/ 368 w 370"/>
                <a:gd name="T11" fmla="*/ 99 h 451"/>
                <a:gd name="T12" fmla="*/ 365 w 370"/>
                <a:gd name="T13" fmla="*/ 331 h 451"/>
                <a:gd name="T14" fmla="*/ 366 w 370"/>
                <a:gd name="T15" fmla="*/ 392 h 451"/>
                <a:gd name="T16" fmla="*/ 297 w 370"/>
                <a:gd name="T17" fmla="*/ 441 h 451"/>
                <a:gd name="T18" fmla="*/ 76 w 370"/>
                <a:gd name="T19" fmla="*/ 359 h 451"/>
                <a:gd name="T20" fmla="*/ 32 w 370"/>
                <a:gd name="T21" fmla="*/ 324 h 451"/>
                <a:gd name="T22" fmla="*/ 7 w 370"/>
                <a:gd name="T23" fmla="*/ 251 h 451"/>
                <a:gd name="T24" fmla="*/ 7 w 370"/>
                <a:gd name="T25" fmla="*/ 224 h 451"/>
                <a:gd name="T26" fmla="*/ 7 w 370"/>
                <a:gd name="T27" fmla="*/ 224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0" h="451">
                  <a:moveTo>
                    <a:pt x="7" y="224"/>
                  </a:moveTo>
                  <a:cubicBezTo>
                    <a:pt x="7" y="216"/>
                    <a:pt x="8" y="207"/>
                    <a:pt x="7" y="199"/>
                  </a:cubicBezTo>
                  <a:cubicBezTo>
                    <a:pt x="0" y="149"/>
                    <a:pt x="28" y="117"/>
                    <a:pt x="67" y="95"/>
                  </a:cubicBezTo>
                  <a:cubicBezTo>
                    <a:pt x="142" y="52"/>
                    <a:pt x="224" y="23"/>
                    <a:pt x="309" y="5"/>
                  </a:cubicBezTo>
                  <a:cubicBezTo>
                    <a:pt x="335" y="0"/>
                    <a:pt x="353" y="8"/>
                    <a:pt x="360" y="33"/>
                  </a:cubicBezTo>
                  <a:cubicBezTo>
                    <a:pt x="366" y="54"/>
                    <a:pt x="370" y="77"/>
                    <a:pt x="368" y="99"/>
                  </a:cubicBezTo>
                  <a:cubicBezTo>
                    <a:pt x="360" y="176"/>
                    <a:pt x="361" y="254"/>
                    <a:pt x="365" y="331"/>
                  </a:cubicBezTo>
                  <a:cubicBezTo>
                    <a:pt x="367" y="351"/>
                    <a:pt x="368" y="372"/>
                    <a:pt x="366" y="392"/>
                  </a:cubicBezTo>
                  <a:cubicBezTo>
                    <a:pt x="362" y="437"/>
                    <a:pt x="341" y="451"/>
                    <a:pt x="297" y="441"/>
                  </a:cubicBezTo>
                  <a:cubicBezTo>
                    <a:pt x="220" y="423"/>
                    <a:pt x="146" y="396"/>
                    <a:pt x="76" y="359"/>
                  </a:cubicBezTo>
                  <a:cubicBezTo>
                    <a:pt x="60" y="350"/>
                    <a:pt x="45" y="337"/>
                    <a:pt x="32" y="324"/>
                  </a:cubicBezTo>
                  <a:cubicBezTo>
                    <a:pt x="11" y="305"/>
                    <a:pt x="3" y="280"/>
                    <a:pt x="7" y="251"/>
                  </a:cubicBezTo>
                  <a:cubicBezTo>
                    <a:pt x="8" y="242"/>
                    <a:pt x="7" y="233"/>
                    <a:pt x="7" y="224"/>
                  </a:cubicBezTo>
                  <a:cubicBezTo>
                    <a:pt x="7" y="224"/>
                    <a:pt x="7" y="224"/>
                    <a:pt x="7" y="22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4">
              <a:extLst>
                <a:ext uri="{FF2B5EF4-FFF2-40B4-BE49-F238E27FC236}">
                  <a16:creationId xmlns:a16="http://schemas.microsoft.com/office/drawing/2014/main" id="{4F51527C-4938-4ACB-9B1D-7E5E52973FBB}"/>
                </a:ext>
              </a:extLst>
            </p:cNvPr>
            <p:cNvSpPr>
              <a:spLocks/>
            </p:cNvSpPr>
            <p:nvPr/>
          </p:nvSpPr>
          <p:spPr bwMode="auto">
            <a:xfrm>
              <a:off x="4624388" y="5732463"/>
              <a:ext cx="476250" cy="579438"/>
            </a:xfrm>
            <a:custGeom>
              <a:avLst/>
              <a:gdLst>
                <a:gd name="T0" fmla="*/ 363 w 370"/>
                <a:gd name="T1" fmla="*/ 224 h 450"/>
                <a:gd name="T2" fmla="*/ 363 w 370"/>
                <a:gd name="T3" fmla="*/ 248 h 450"/>
                <a:gd name="T4" fmla="*/ 299 w 370"/>
                <a:gd name="T5" fmla="*/ 355 h 450"/>
                <a:gd name="T6" fmla="*/ 148 w 370"/>
                <a:gd name="T7" fmla="*/ 420 h 450"/>
                <a:gd name="T8" fmla="*/ 65 w 370"/>
                <a:gd name="T9" fmla="*/ 442 h 450"/>
                <a:gd name="T10" fmla="*/ 7 w 370"/>
                <a:gd name="T11" fmla="*/ 406 h 450"/>
                <a:gd name="T12" fmla="*/ 2 w 370"/>
                <a:gd name="T13" fmla="*/ 353 h 450"/>
                <a:gd name="T14" fmla="*/ 2 w 370"/>
                <a:gd name="T15" fmla="*/ 96 h 450"/>
                <a:gd name="T16" fmla="*/ 10 w 370"/>
                <a:gd name="T17" fmla="*/ 33 h 450"/>
                <a:gd name="T18" fmla="*/ 61 w 370"/>
                <a:gd name="T19" fmla="*/ 5 h 450"/>
                <a:gd name="T20" fmla="*/ 302 w 370"/>
                <a:gd name="T21" fmla="*/ 95 h 450"/>
                <a:gd name="T22" fmla="*/ 345 w 370"/>
                <a:gd name="T23" fmla="*/ 132 h 450"/>
                <a:gd name="T24" fmla="*/ 364 w 370"/>
                <a:gd name="T25" fmla="*/ 188 h 450"/>
                <a:gd name="T26" fmla="*/ 363 w 370"/>
                <a:gd name="T27" fmla="*/ 224 h 450"/>
                <a:gd name="T28" fmla="*/ 363 w 370"/>
                <a:gd name="T29" fmla="*/ 224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0" h="450">
                  <a:moveTo>
                    <a:pt x="363" y="224"/>
                  </a:moveTo>
                  <a:cubicBezTo>
                    <a:pt x="363" y="232"/>
                    <a:pt x="362" y="240"/>
                    <a:pt x="363" y="248"/>
                  </a:cubicBezTo>
                  <a:cubicBezTo>
                    <a:pt x="370" y="301"/>
                    <a:pt x="341" y="334"/>
                    <a:pt x="299" y="355"/>
                  </a:cubicBezTo>
                  <a:cubicBezTo>
                    <a:pt x="250" y="380"/>
                    <a:pt x="199" y="400"/>
                    <a:pt x="148" y="420"/>
                  </a:cubicBezTo>
                  <a:cubicBezTo>
                    <a:pt x="121" y="430"/>
                    <a:pt x="93" y="436"/>
                    <a:pt x="65" y="442"/>
                  </a:cubicBezTo>
                  <a:cubicBezTo>
                    <a:pt x="33" y="450"/>
                    <a:pt x="14" y="438"/>
                    <a:pt x="7" y="406"/>
                  </a:cubicBezTo>
                  <a:cubicBezTo>
                    <a:pt x="3" y="389"/>
                    <a:pt x="0" y="371"/>
                    <a:pt x="2" y="353"/>
                  </a:cubicBezTo>
                  <a:cubicBezTo>
                    <a:pt x="11" y="267"/>
                    <a:pt x="10" y="182"/>
                    <a:pt x="2" y="96"/>
                  </a:cubicBezTo>
                  <a:cubicBezTo>
                    <a:pt x="1" y="76"/>
                    <a:pt x="4" y="53"/>
                    <a:pt x="10" y="33"/>
                  </a:cubicBezTo>
                  <a:cubicBezTo>
                    <a:pt x="17" y="8"/>
                    <a:pt x="36" y="0"/>
                    <a:pt x="61" y="5"/>
                  </a:cubicBezTo>
                  <a:cubicBezTo>
                    <a:pt x="146" y="23"/>
                    <a:pt x="226" y="52"/>
                    <a:pt x="302" y="95"/>
                  </a:cubicBezTo>
                  <a:cubicBezTo>
                    <a:pt x="318" y="103"/>
                    <a:pt x="332" y="118"/>
                    <a:pt x="345" y="132"/>
                  </a:cubicBezTo>
                  <a:cubicBezTo>
                    <a:pt x="359" y="147"/>
                    <a:pt x="366" y="166"/>
                    <a:pt x="364" y="188"/>
                  </a:cubicBezTo>
                  <a:cubicBezTo>
                    <a:pt x="362" y="200"/>
                    <a:pt x="363" y="212"/>
                    <a:pt x="363" y="224"/>
                  </a:cubicBezTo>
                  <a:cubicBezTo>
                    <a:pt x="363" y="224"/>
                    <a:pt x="363" y="224"/>
                    <a:pt x="363" y="22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5">
              <a:extLst>
                <a:ext uri="{FF2B5EF4-FFF2-40B4-BE49-F238E27FC236}">
                  <a16:creationId xmlns:a16="http://schemas.microsoft.com/office/drawing/2014/main" id="{6ADD2AB5-341C-4BF4-9398-07AB17FD6F6E}"/>
                </a:ext>
              </a:extLst>
            </p:cNvPr>
            <p:cNvSpPr>
              <a:spLocks/>
            </p:cNvSpPr>
            <p:nvPr/>
          </p:nvSpPr>
          <p:spPr bwMode="auto">
            <a:xfrm>
              <a:off x="6261100" y="6059488"/>
              <a:ext cx="1076325" cy="184150"/>
            </a:xfrm>
            <a:custGeom>
              <a:avLst/>
              <a:gdLst>
                <a:gd name="T0" fmla="*/ 0 w 837"/>
                <a:gd name="T1" fmla="*/ 117 h 143"/>
                <a:gd name="T2" fmla="*/ 0 w 837"/>
                <a:gd name="T3" fmla="*/ 26 h 143"/>
                <a:gd name="T4" fmla="*/ 835 w 837"/>
                <a:gd name="T5" fmla="*/ 0 h 143"/>
                <a:gd name="T6" fmla="*/ 837 w 837"/>
                <a:gd name="T7" fmla="*/ 14 h 143"/>
                <a:gd name="T8" fmla="*/ 836 w 837"/>
                <a:gd name="T9" fmla="*/ 128 h 143"/>
                <a:gd name="T10" fmla="*/ 821 w 837"/>
                <a:gd name="T11" fmla="*/ 142 h 143"/>
                <a:gd name="T12" fmla="*/ 609 w 837"/>
                <a:gd name="T13" fmla="*/ 135 h 143"/>
                <a:gd name="T14" fmla="*/ 437 w 837"/>
                <a:gd name="T15" fmla="*/ 129 h 143"/>
                <a:gd name="T16" fmla="*/ 18 w 837"/>
                <a:gd name="T17" fmla="*/ 117 h 143"/>
                <a:gd name="T18" fmla="*/ 0 w 837"/>
                <a:gd name="T19" fmla="*/ 11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7" h="143">
                  <a:moveTo>
                    <a:pt x="0" y="117"/>
                  </a:moveTo>
                  <a:cubicBezTo>
                    <a:pt x="0" y="86"/>
                    <a:pt x="0" y="58"/>
                    <a:pt x="0" y="26"/>
                  </a:cubicBezTo>
                  <a:cubicBezTo>
                    <a:pt x="278" y="18"/>
                    <a:pt x="556" y="9"/>
                    <a:pt x="835" y="0"/>
                  </a:cubicBezTo>
                  <a:cubicBezTo>
                    <a:pt x="836" y="6"/>
                    <a:pt x="837" y="10"/>
                    <a:pt x="837" y="14"/>
                  </a:cubicBezTo>
                  <a:cubicBezTo>
                    <a:pt x="837" y="52"/>
                    <a:pt x="836" y="90"/>
                    <a:pt x="836" y="128"/>
                  </a:cubicBezTo>
                  <a:cubicBezTo>
                    <a:pt x="836" y="140"/>
                    <a:pt x="832" y="143"/>
                    <a:pt x="821" y="142"/>
                  </a:cubicBezTo>
                  <a:cubicBezTo>
                    <a:pt x="750" y="140"/>
                    <a:pt x="679" y="137"/>
                    <a:pt x="609" y="135"/>
                  </a:cubicBezTo>
                  <a:cubicBezTo>
                    <a:pt x="551" y="133"/>
                    <a:pt x="494" y="131"/>
                    <a:pt x="437" y="129"/>
                  </a:cubicBezTo>
                  <a:cubicBezTo>
                    <a:pt x="297" y="125"/>
                    <a:pt x="158" y="121"/>
                    <a:pt x="18" y="117"/>
                  </a:cubicBezTo>
                  <a:cubicBezTo>
                    <a:pt x="13" y="117"/>
                    <a:pt x="7" y="117"/>
                    <a:pt x="0" y="11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6">
              <a:extLst>
                <a:ext uri="{FF2B5EF4-FFF2-40B4-BE49-F238E27FC236}">
                  <a16:creationId xmlns:a16="http://schemas.microsoft.com/office/drawing/2014/main" id="{5EE7CA60-DD10-40F4-800F-AC144AFE296B}"/>
                </a:ext>
              </a:extLst>
            </p:cNvPr>
            <p:cNvSpPr>
              <a:spLocks/>
            </p:cNvSpPr>
            <p:nvPr/>
          </p:nvSpPr>
          <p:spPr bwMode="auto">
            <a:xfrm>
              <a:off x="6586538" y="4662488"/>
              <a:ext cx="222250" cy="685800"/>
            </a:xfrm>
            <a:custGeom>
              <a:avLst/>
              <a:gdLst>
                <a:gd name="T0" fmla="*/ 152 w 173"/>
                <a:gd name="T1" fmla="*/ 11 h 532"/>
                <a:gd name="T2" fmla="*/ 173 w 173"/>
                <a:gd name="T3" fmla="*/ 3 h 532"/>
                <a:gd name="T4" fmla="*/ 173 w 173"/>
                <a:gd name="T5" fmla="*/ 532 h 532"/>
                <a:gd name="T6" fmla="*/ 71 w 173"/>
                <a:gd name="T7" fmla="*/ 532 h 532"/>
                <a:gd name="T8" fmla="*/ 17 w 173"/>
                <a:gd name="T9" fmla="*/ 531 h 532"/>
                <a:gd name="T10" fmla="*/ 1 w 173"/>
                <a:gd name="T11" fmla="*/ 514 h 532"/>
                <a:gd name="T12" fmla="*/ 1 w 173"/>
                <a:gd name="T13" fmla="*/ 283 h 532"/>
                <a:gd name="T14" fmla="*/ 1 w 173"/>
                <a:gd name="T15" fmla="*/ 24 h 532"/>
                <a:gd name="T16" fmla="*/ 1 w 173"/>
                <a:gd name="T17" fmla="*/ 7 h 532"/>
                <a:gd name="T18" fmla="*/ 20 w 173"/>
                <a:gd name="T19" fmla="*/ 12 h 532"/>
                <a:gd name="T20" fmla="*/ 36 w 173"/>
                <a:gd name="T21" fmla="*/ 5 h 532"/>
                <a:gd name="T22" fmla="*/ 140 w 173"/>
                <a:gd name="T23" fmla="*/ 5 h 532"/>
                <a:gd name="T24" fmla="*/ 152 w 173"/>
                <a:gd name="T25" fmla="*/ 11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532">
                  <a:moveTo>
                    <a:pt x="152" y="11"/>
                  </a:moveTo>
                  <a:cubicBezTo>
                    <a:pt x="159" y="9"/>
                    <a:pt x="165" y="6"/>
                    <a:pt x="173" y="3"/>
                  </a:cubicBezTo>
                  <a:cubicBezTo>
                    <a:pt x="173" y="181"/>
                    <a:pt x="173" y="355"/>
                    <a:pt x="173" y="532"/>
                  </a:cubicBezTo>
                  <a:cubicBezTo>
                    <a:pt x="138" y="532"/>
                    <a:pt x="105" y="532"/>
                    <a:pt x="71" y="532"/>
                  </a:cubicBezTo>
                  <a:cubicBezTo>
                    <a:pt x="53" y="532"/>
                    <a:pt x="35" y="530"/>
                    <a:pt x="17" y="531"/>
                  </a:cubicBezTo>
                  <a:cubicBezTo>
                    <a:pt x="4" y="531"/>
                    <a:pt x="1" y="527"/>
                    <a:pt x="1" y="514"/>
                  </a:cubicBezTo>
                  <a:cubicBezTo>
                    <a:pt x="1" y="437"/>
                    <a:pt x="1" y="360"/>
                    <a:pt x="1" y="283"/>
                  </a:cubicBezTo>
                  <a:cubicBezTo>
                    <a:pt x="0" y="197"/>
                    <a:pt x="1" y="111"/>
                    <a:pt x="1" y="24"/>
                  </a:cubicBezTo>
                  <a:cubicBezTo>
                    <a:pt x="1" y="19"/>
                    <a:pt x="1" y="13"/>
                    <a:pt x="1" y="7"/>
                  </a:cubicBezTo>
                  <a:cubicBezTo>
                    <a:pt x="10" y="5"/>
                    <a:pt x="19" y="0"/>
                    <a:pt x="20" y="12"/>
                  </a:cubicBezTo>
                  <a:cubicBezTo>
                    <a:pt x="25" y="10"/>
                    <a:pt x="31" y="5"/>
                    <a:pt x="36" y="5"/>
                  </a:cubicBezTo>
                  <a:cubicBezTo>
                    <a:pt x="71" y="5"/>
                    <a:pt x="105" y="5"/>
                    <a:pt x="140" y="5"/>
                  </a:cubicBezTo>
                  <a:cubicBezTo>
                    <a:pt x="144" y="5"/>
                    <a:pt x="149" y="10"/>
                    <a:pt x="152" y="1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7">
              <a:extLst>
                <a:ext uri="{FF2B5EF4-FFF2-40B4-BE49-F238E27FC236}">
                  <a16:creationId xmlns:a16="http://schemas.microsoft.com/office/drawing/2014/main" id="{8D2EBA9E-25DE-4F19-A4E4-DB73E5E8EF81}"/>
                </a:ext>
              </a:extLst>
            </p:cNvPr>
            <p:cNvSpPr>
              <a:spLocks/>
            </p:cNvSpPr>
            <p:nvPr/>
          </p:nvSpPr>
          <p:spPr bwMode="auto">
            <a:xfrm>
              <a:off x="7516813" y="6048375"/>
              <a:ext cx="473075" cy="203200"/>
            </a:xfrm>
            <a:custGeom>
              <a:avLst/>
              <a:gdLst>
                <a:gd name="T0" fmla="*/ 368 w 368"/>
                <a:gd name="T1" fmla="*/ 0 h 158"/>
                <a:gd name="T2" fmla="*/ 368 w 368"/>
                <a:gd name="T3" fmla="*/ 158 h 158"/>
                <a:gd name="T4" fmla="*/ 0 w 368"/>
                <a:gd name="T5" fmla="*/ 158 h 158"/>
                <a:gd name="T6" fmla="*/ 0 w 368"/>
                <a:gd name="T7" fmla="*/ 0 h 158"/>
                <a:gd name="T8" fmla="*/ 368 w 368"/>
                <a:gd name="T9" fmla="*/ 0 h 158"/>
              </a:gdLst>
              <a:ahLst/>
              <a:cxnLst>
                <a:cxn ang="0">
                  <a:pos x="T0" y="T1"/>
                </a:cxn>
                <a:cxn ang="0">
                  <a:pos x="T2" y="T3"/>
                </a:cxn>
                <a:cxn ang="0">
                  <a:pos x="T4" y="T5"/>
                </a:cxn>
                <a:cxn ang="0">
                  <a:pos x="T6" y="T7"/>
                </a:cxn>
                <a:cxn ang="0">
                  <a:pos x="T8" y="T9"/>
                </a:cxn>
              </a:cxnLst>
              <a:rect l="0" t="0" r="r" b="b"/>
              <a:pathLst>
                <a:path w="368" h="158">
                  <a:moveTo>
                    <a:pt x="368" y="0"/>
                  </a:moveTo>
                  <a:cubicBezTo>
                    <a:pt x="368" y="54"/>
                    <a:pt x="368" y="105"/>
                    <a:pt x="368" y="158"/>
                  </a:cubicBezTo>
                  <a:cubicBezTo>
                    <a:pt x="245" y="158"/>
                    <a:pt x="124" y="158"/>
                    <a:pt x="0" y="158"/>
                  </a:cubicBezTo>
                  <a:cubicBezTo>
                    <a:pt x="0" y="106"/>
                    <a:pt x="0" y="54"/>
                    <a:pt x="0" y="0"/>
                  </a:cubicBezTo>
                  <a:cubicBezTo>
                    <a:pt x="123" y="0"/>
                    <a:pt x="245" y="0"/>
                    <a:pt x="368"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8">
              <a:extLst>
                <a:ext uri="{FF2B5EF4-FFF2-40B4-BE49-F238E27FC236}">
                  <a16:creationId xmlns:a16="http://schemas.microsoft.com/office/drawing/2014/main" id="{2115491F-0EBF-4CBE-835D-2D7EA7B7BBF0}"/>
                </a:ext>
              </a:extLst>
            </p:cNvPr>
            <p:cNvSpPr>
              <a:spLocks noEditPoints="1"/>
            </p:cNvSpPr>
            <p:nvPr/>
          </p:nvSpPr>
          <p:spPr bwMode="auto">
            <a:xfrm>
              <a:off x="6548438" y="5364163"/>
              <a:ext cx="296863" cy="215900"/>
            </a:xfrm>
            <a:custGeom>
              <a:avLst/>
              <a:gdLst>
                <a:gd name="T0" fmla="*/ 230 w 230"/>
                <a:gd name="T1" fmla="*/ 65 h 168"/>
                <a:gd name="T2" fmla="*/ 230 w 230"/>
                <a:gd name="T3" fmla="*/ 111 h 168"/>
                <a:gd name="T4" fmla="*/ 214 w 230"/>
                <a:gd name="T5" fmla="*/ 135 h 168"/>
                <a:gd name="T6" fmla="*/ 129 w 230"/>
                <a:gd name="T7" fmla="*/ 165 h 168"/>
                <a:gd name="T8" fmla="*/ 103 w 230"/>
                <a:gd name="T9" fmla="*/ 166 h 168"/>
                <a:gd name="T10" fmla="*/ 15 w 230"/>
                <a:gd name="T11" fmla="*/ 133 h 168"/>
                <a:gd name="T12" fmla="*/ 1 w 230"/>
                <a:gd name="T13" fmla="*/ 111 h 168"/>
                <a:gd name="T14" fmla="*/ 1 w 230"/>
                <a:gd name="T15" fmla="*/ 20 h 168"/>
                <a:gd name="T16" fmla="*/ 20 w 230"/>
                <a:gd name="T17" fmla="*/ 0 h 168"/>
                <a:gd name="T18" fmla="*/ 209 w 230"/>
                <a:gd name="T19" fmla="*/ 0 h 168"/>
                <a:gd name="T20" fmla="*/ 230 w 230"/>
                <a:gd name="T21" fmla="*/ 20 h 168"/>
                <a:gd name="T22" fmla="*/ 230 w 230"/>
                <a:gd name="T23" fmla="*/ 65 h 168"/>
                <a:gd name="T24" fmla="*/ 114 w 230"/>
                <a:gd name="T25" fmla="*/ 56 h 168"/>
                <a:gd name="T26" fmla="*/ 87 w 230"/>
                <a:gd name="T27" fmla="*/ 86 h 168"/>
                <a:gd name="T28" fmla="*/ 116 w 230"/>
                <a:gd name="T29" fmla="*/ 114 h 168"/>
                <a:gd name="T30" fmla="*/ 144 w 230"/>
                <a:gd name="T31" fmla="*/ 85 h 168"/>
                <a:gd name="T32" fmla="*/ 114 w 230"/>
                <a:gd name="T33" fmla="*/ 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0" h="168">
                  <a:moveTo>
                    <a:pt x="230" y="65"/>
                  </a:moveTo>
                  <a:cubicBezTo>
                    <a:pt x="230" y="80"/>
                    <a:pt x="230" y="96"/>
                    <a:pt x="230" y="111"/>
                  </a:cubicBezTo>
                  <a:cubicBezTo>
                    <a:pt x="230" y="123"/>
                    <a:pt x="226" y="131"/>
                    <a:pt x="214" y="135"/>
                  </a:cubicBezTo>
                  <a:cubicBezTo>
                    <a:pt x="186" y="145"/>
                    <a:pt x="158" y="156"/>
                    <a:pt x="129" y="165"/>
                  </a:cubicBezTo>
                  <a:cubicBezTo>
                    <a:pt x="121" y="168"/>
                    <a:pt x="111" y="168"/>
                    <a:pt x="103" y="166"/>
                  </a:cubicBezTo>
                  <a:cubicBezTo>
                    <a:pt x="74" y="156"/>
                    <a:pt x="45" y="144"/>
                    <a:pt x="15" y="133"/>
                  </a:cubicBezTo>
                  <a:cubicBezTo>
                    <a:pt x="5" y="129"/>
                    <a:pt x="1" y="123"/>
                    <a:pt x="1" y="111"/>
                  </a:cubicBezTo>
                  <a:cubicBezTo>
                    <a:pt x="2" y="81"/>
                    <a:pt x="1" y="50"/>
                    <a:pt x="1" y="20"/>
                  </a:cubicBezTo>
                  <a:cubicBezTo>
                    <a:pt x="0" y="4"/>
                    <a:pt x="4" y="0"/>
                    <a:pt x="20" y="0"/>
                  </a:cubicBezTo>
                  <a:cubicBezTo>
                    <a:pt x="83" y="0"/>
                    <a:pt x="146" y="0"/>
                    <a:pt x="209" y="0"/>
                  </a:cubicBezTo>
                  <a:cubicBezTo>
                    <a:pt x="227" y="0"/>
                    <a:pt x="230" y="3"/>
                    <a:pt x="230" y="20"/>
                  </a:cubicBezTo>
                  <a:cubicBezTo>
                    <a:pt x="230" y="35"/>
                    <a:pt x="230" y="50"/>
                    <a:pt x="230" y="65"/>
                  </a:cubicBezTo>
                  <a:close/>
                  <a:moveTo>
                    <a:pt x="114" y="56"/>
                  </a:moveTo>
                  <a:cubicBezTo>
                    <a:pt x="100" y="56"/>
                    <a:pt x="87" y="70"/>
                    <a:pt x="87" y="86"/>
                  </a:cubicBezTo>
                  <a:cubicBezTo>
                    <a:pt x="87" y="101"/>
                    <a:pt x="101" y="114"/>
                    <a:pt x="116" y="114"/>
                  </a:cubicBezTo>
                  <a:cubicBezTo>
                    <a:pt x="131" y="113"/>
                    <a:pt x="144" y="100"/>
                    <a:pt x="144" y="85"/>
                  </a:cubicBezTo>
                  <a:cubicBezTo>
                    <a:pt x="144" y="69"/>
                    <a:pt x="130" y="56"/>
                    <a:pt x="114" y="5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9">
              <a:extLst>
                <a:ext uri="{FF2B5EF4-FFF2-40B4-BE49-F238E27FC236}">
                  <a16:creationId xmlns:a16="http://schemas.microsoft.com/office/drawing/2014/main" id="{425D3E19-C005-49C7-BD76-E5DDB7BEB2F7}"/>
                </a:ext>
              </a:extLst>
            </p:cNvPr>
            <p:cNvSpPr>
              <a:spLocks/>
            </p:cNvSpPr>
            <p:nvPr/>
          </p:nvSpPr>
          <p:spPr bwMode="auto">
            <a:xfrm>
              <a:off x="5919788" y="6091238"/>
              <a:ext cx="325438" cy="119063"/>
            </a:xfrm>
            <a:custGeom>
              <a:avLst/>
              <a:gdLst>
                <a:gd name="T0" fmla="*/ 1 w 253"/>
                <a:gd name="T1" fmla="*/ 46 h 93"/>
                <a:gd name="T2" fmla="*/ 57 w 253"/>
                <a:gd name="T3" fmla="*/ 5 h 93"/>
                <a:gd name="T4" fmla="*/ 72 w 253"/>
                <a:gd name="T5" fmla="*/ 0 h 93"/>
                <a:gd name="T6" fmla="*/ 239 w 253"/>
                <a:gd name="T7" fmla="*/ 14 h 93"/>
                <a:gd name="T8" fmla="*/ 252 w 253"/>
                <a:gd name="T9" fmla="*/ 29 h 93"/>
                <a:gd name="T10" fmla="*/ 252 w 253"/>
                <a:gd name="T11" fmla="*/ 66 h 93"/>
                <a:gd name="T12" fmla="*/ 240 w 253"/>
                <a:gd name="T13" fmla="*/ 79 h 93"/>
                <a:gd name="T14" fmla="*/ 71 w 253"/>
                <a:gd name="T15" fmla="*/ 92 h 93"/>
                <a:gd name="T16" fmla="*/ 56 w 253"/>
                <a:gd name="T17" fmla="*/ 86 h 93"/>
                <a:gd name="T18" fmla="*/ 0 w 253"/>
                <a:gd name="T19" fmla="*/ 48 h 93"/>
                <a:gd name="T20" fmla="*/ 103 w 253"/>
                <a:gd name="T21" fmla="*/ 48 h 93"/>
                <a:gd name="T22" fmla="*/ 115 w 253"/>
                <a:gd name="T23" fmla="*/ 54 h 93"/>
                <a:gd name="T24" fmla="*/ 135 w 253"/>
                <a:gd name="T25" fmla="*/ 55 h 93"/>
                <a:gd name="T26" fmla="*/ 135 w 253"/>
                <a:gd name="T27" fmla="*/ 38 h 93"/>
                <a:gd name="T28" fmla="*/ 115 w 253"/>
                <a:gd name="T29" fmla="*/ 38 h 93"/>
                <a:gd name="T30" fmla="*/ 103 w 253"/>
                <a:gd name="T31" fmla="*/ 45 h 93"/>
                <a:gd name="T32" fmla="*/ 1 w 253"/>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 h="93">
                  <a:moveTo>
                    <a:pt x="1" y="46"/>
                  </a:moveTo>
                  <a:cubicBezTo>
                    <a:pt x="22" y="30"/>
                    <a:pt x="39" y="17"/>
                    <a:pt x="57" y="5"/>
                  </a:cubicBezTo>
                  <a:cubicBezTo>
                    <a:pt x="61" y="2"/>
                    <a:pt x="67" y="0"/>
                    <a:pt x="72" y="0"/>
                  </a:cubicBezTo>
                  <a:cubicBezTo>
                    <a:pt x="128" y="5"/>
                    <a:pt x="184" y="10"/>
                    <a:pt x="239" y="14"/>
                  </a:cubicBezTo>
                  <a:cubicBezTo>
                    <a:pt x="250" y="15"/>
                    <a:pt x="252" y="19"/>
                    <a:pt x="252" y="29"/>
                  </a:cubicBezTo>
                  <a:cubicBezTo>
                    <a:pt x="251" y="41"/>
                    <a:pt x="251" y="53"/>
                    <a:pt x="252" y="66"/>
                  </a:cubicBezTo>
                  <a:cubicBezTo>
                    <a:pt x="253" y="75"/>
                    <a:pt x="249" y="78"/>
                    <a:pt x="240" y="79"/>
                  </a:cubicBezTo>
                  <a:cubicBezTo>
                    <a:pt x="184" y="83"/>
                    <a:pt x="128" y="88"/>
                    <a:pt x="71" y="92"/>
                  </a:cubicBezTo>
                  <a:cubicBezTo>
                    <a:pt x="66" y="93"/>
                    <a:pt x="60" y="89"/>
                    <a:pt x="56" y="86"/>
                  </a:cubicBezTo>
                  <a:cubicBezTo>
                    <a:pt x="37" y="74"/>
                    <a:pt x="18" y="60"/>
                    <a:pt x="0" y="48"/>
                  </a:cubicBezTo>
                  <a:cubicBezTo>
                    <a:pt x="32" y="48"/>
                    <a:pt x="67" y="48"/>
                    <a:pt x="103" y="48"/>
                  </a:cubicBezTo>
                  <a:cubicBezTo>
                    <a:pt x="107" y="48"/>
                    <a:pt x="112" y="51"/>
                    <a:pt x="115" y="54"/>
                  </a:cubicBezTo>
                  <a:cubicBezTo>
                    <a:pt x="122" y="61"/>
                    <a:pt x="130" y="63"/>
                    <a:pt x="135" y="55"/>
                  </a:cubicBezTo>
                  <a:cubicBezTo>
                    <a:pt x="138" y="51"/>
                    <a:pt x="138" y="42"/>
                    <a:pt x="135" y="38"/>
                  </a:cubicBezTo>
                  <a:cubicBezTo>
                    <a:pt x="130" y="30"/>
                    <a:pt x="122" y="32"/>
                    <a:pt x="115" y="38"/>
                  </a:cubicBezTo>
                  <a:cubicBezTo>
                    <a:pt x="112" y="42"/>
                    <a:pt x="107" y="45"/>
                    <a:pt x="103" y="45"/>
                  </a:cubicBezTo>
                  <a:cubicBezTo>
                    <a:pt x="70" y="46"/>
                    <a:pt x="36" y="46"/>
                    <a:pt x="1" y="4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0">
              <a:extLst>
                <a:ext uri="{FF2B5EF4-FFF2-40B4-BE49-F238E27FC236}">
                  <a16:creationId xmlns:a16="http://schemas.microsoft.com/office/drawing/2014/main" id="{82B7D962-CFA3-4852-87D7-CA2211027815}"/>
                </a:ext>
              </a:extLst>
            </p:cNvPr>
            <p:cNvSpPr>
              <a:spLocks/>
            </p:cNvSpPr>
            <p:nvPr/>
          </p:nvSpPr>
          <p:spPr bwMode="auto">
            <a:xfrm>
              <a:off x="7429500" y="6037263"/>
              <a:ext cx="590550" cy="284163"/>
            </a:xfrm>
            <a:custGeom>
              <a:avLst/>
              <a:gdLst>
                <a:gd name="T0" fmla="*/ 201 w 459"/>
                <a:gd name="T1" fmla="*/ 219 h 221"/>
                <a:gd name="T2" fmla="*/ 23 w 459"/>
                <a:gd name="T3" fmla="*/ 219 h 221"/>
                <a:gd name="T4" fmla="*/ 8 w 459"/>
                <a:gd name="T5" fmla="*/ 217 h 221"/>
                <a:gd name="T6" fmla="*/ 0 w 459"/>
                <a:gd name="T7" fmla="*/ 208 h 221"/>
                <a:gd name="T8" fmla="*/ 7 w 459"/>
                <a:gd name="T9" fmla="*/ 198 h 221"/>
                <a:gd name="T10" fmla="*/ 86 w 459"/>
                <a:gd name="T11" fmla="*/ 196 h 221"/>
                <a:gd name="T12" fmla="*/ 98 w 459"/>
                <a:gd name="T13" fmla="*/ 196 h 221"/>
                <a:gd name="T14" fmla="*/ 369 w 459"/>
                <a:gd name="T15" fmla="*/ 197 h 221"/>
                <a:gd name="T16" fmla="*/ 401 w 459"/>
                <a:gd name="T17" fmla="*/ 199 h 221"/>
                <a:gd name="T18" fmla="*/ 446 w 459"/>
                <a:gd name="T19" fmla="*/ 160 h 221"/>
                <a:gd name="T20" fmla="*/ 446 w 459"/>
                <a:gd name="T21" fmla="*/ 14 h 221"/>
                <a:gd name="T22" fmla="*/ 453 w 459"/>
                <a:gd name="T23" fmla="*/ 0 h 221"/>
                <a:gd name="T24" fmla="*/ 459 w 459"/>
                <a:gd name="T25" fmla="*/ 14 h 221"/>
                <a:gd name="T26" fmla="*/ 459 w 459"/>
                <a:gd name="T27" fmla="*/ 164 h 221"/>
                <a:gd name="T28" fmla="*/ 413 w 459"/>
                <a:gd name="T29" fmla="*/ 213 h 221"/>
                <a:gd name="T30" fmla="*/ 201 w 459"/>
                <a:gd name="T31" fmla="*/ 221 h 221"/>
                <a:gd name="T32" fmla="*/ 201 w 459"/>
                <a:gd name="T33" fmla="*/ 219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9" h="221">
                  <a:moveTo>
                    <a:pt x="201" y="219"/>
                  </a:moveTo>
                  <a:cubicBezTo>
                    <a:pt x="142" y="219"/>
                    <a:pt x="82" y="219"/>
                    <a:pt x="23" y="219"/>
                  </a:cubicBezTo>
                  <a:cubicBezTo>
                    <a:pt x="18" y="219"/>
                    <a:pt x="12" y="219"/>
                    <a:pt x="8" y="217"/>
                  </a:cubicBezTo>
                  <a:cubicBezTo>
                    <a:pt x="4" y="216"/>
                    <a:pt x="0" y="211"/>
                    <a:pt x="0" y="208"/>
                  </a:cubicBezTo>
                  <a:cubicBezTo>
                    <a:pt x="0" y="204"/>
                    <a:pt x="4" y="199"/>
                    <a:pt x="7" y="198"/>
                  </a:cubicBezTo>
                  <a:cubicBezTo>
                    <a:pt x="33" y="189"/>
                    <a:pt x="59" y="178"/>
                    <a:pt x="86" y="196"/>
                  </a:cubicBezTo>
                  <a:cubicBezTo>
                    <a:pt x="89" y="197"/>
                    <a:pt x="94" y="196"/>
                    <a:pt x="98" y="196"/>
                  </a:cubicBezTo>
                  <a:cubicBezTo>
                    <a:pt x="189" y="196"/>
                    <a:pt x="279" y="196"/>
                    <a:pt x="369" y="197"/>
                  </a:cubicBezTo>
                  <a:cubicBezTo>
                    <a:pt x="380" y="197"/>
                    <a:pt x="391" y="198"/>
                    <a:pt x="401" y="199"/>
                  </a:cubicBezTo>
                  <a:cubicBezTo>
                    <a:pt x="429" y="202"/>
                    <a:pt x="446" y="189"/>
                    <a:pt x="446" y="160"/>
                  </a:cubicBezTo>
                  <a:cubicBezTo>
                    <a:pt x="446" y="112"/>
                    <a:pt x="446" y="63"/>
                    <a:pt x="446" y="14"/>
                  </a:cubicBezTo>
                  <a:cubicBezTo>
                    <a:pt x="446" y="9"/>
                    <a:pt x="451" y="5"/>
                    <a:pt x="453" y="0"/>
                  </a:cubicBezTo>
                  <a:cubicBezTo>
                    <a:pt x="455" y="4"/>
                    <a:pt x="459" y="9"/>
                    <a:pt x="459" y="14"/>
                  </a:cubicBezTo>
                  <a:cubicBezTo>
                    <a:pt x="459" y="64"/>
                    <a:pt x="459" y="114"/>
                    <a:pt x="459" y="164"/>
                  </a:cubicBezTo>
                  <a:cubicBezTo>
                    <a:pt x="459" y="193"/>
                    <a:pt x="441" y="212"/>
                    <a:pt x="413" y="213"/>
                  </a:cubicBezTo>
                  <a:cubicBezTo>
                    <a:pt x="342" y="216"/>
                    <a:pt x="272" y="219"/>
                    <a:pt x="201" y="221"/>
                  </a:cubicBezTo>
                  <a:cubicBezTo>
                    <a:pt x="201" y="221"/>
                    <a:pt x="201" y="220"/>
                    <a:pt x="201" y="21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1">
              <a:extLst>
                <a:ext uri="{FF2B5EF4-FFF2-40B4-BE49-F238E27FC236}">
                  <a16:creationId xmlns:a16="http://schemas.microsoft.com/office/drawing/2014/main" id="{D081A6BB-5BBF-4392-A595-1F7124F80707}"/>
                </a:ext>
              </a:extLst>
            </p:cNvPr>
            <p:cNvSpPr>
              <a:spLocks/>
            </p:cNvSpPr>
            <p:nvPr/>
          </p:nvSpPr>
          <p:spPr bwMode="auto">
            <a:xfrm>
              <a:off x="7421563" y="6048375"/>
              <a:ext cx="80963" cy="204788"/>
            </a:xfrm>
            <a:custGeom>
              <a:avLst/>
              <a:gdLst>
                <a:gd name="T0" fmla="*/ 63 w 63"/>
                <a:gd name="T1" fmla="*/ 159 h 159"/>
                <a:gd name="T2" fmla="*/ 0 w 63"/>
                <a:gd name="T3" fmla="*/ 159 h 159"/>
                <a:gd name="T4" fmla="*/ 0 w 63"/>
                <a:gd name="T5" fmla="*/ 0 h 159"/>
                <a:gd name="T6" fmla="*/ 63 w 63"/>
                <a:gd name="T7" fmla="*/ 0 h 159"/>
                <a:gd name="T8" fmla="*/ 63 w 63"/>
                <a:gd name="T9" fmla="*/ 159 h 159"/>
              </a:gdLst>
              <a:ahLst/>
              <a:cxnLst>
                <a:cxn ang="0">
                  <a:pos x="T0" y="T1"/>
                </a:cxn>
                <a:cxn ang="0">
                  <a:pos x="T2" y="T3"/>
                </a:cxn>
                <a:cxn ang="0">
                  <a:pos x="T4" y="T5"/>
                </a:cxn>
                <a:cxn ang="0">
                  <a:pos x="T6" y="T7"/>
                </a:cxn>
                <a:cxn ang="0">
                  <a:pos x="T8" y="T9"/>
                </a:cxn>
              </a:cxnLst>
              <a:rect l="0" t="0" r="r" b="b"/>
              <a:pathLst>
                <a:path w="63" h="159">
                  <a:moveTo>
                    <a:pt x="63" y="159"/>
                  </a:moveTo>
                  <a:cubicBezTo>
                    <a:pt x="42" y="159"/>
                    <a:pt x="22" y="159"/>
                    <a:pt x="0" y="159"/>
                  </a:cubicBezTo>
                  <a:cubicBezTo>
                    <a:pt x="0" y="106"/>
                    <a:pt x="0" y="54"/>
                    <a:pt x="0" y="0"/>
                  </a:cubicBezTo>
                  <a:cubicBezTo>
                    <a:pt x="21" y="0"/>
                    <a:pt x="41" y="0"/>
                    <a:pt x="63" y="0"/>
                  </a:cubicBezTo>
                  <a:cubicBezTo>
                    <a:pt x="63" y="53"/>
                    <a:pt x="63" y="105"/>
                    <a:pt x="63" y="15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2">
              <a:extLst>
                <a:ext uri="{FF2B5EF4-FFF2-40B4-BE49-F238E27FC236}">
                  <a16:creationId xmlns:a16="http://schemas.microsoft.com/office/drawing/2014/main" id="{05BA2EC3-33FF-4E19-A90A-4AFF39323F4A}"/>
                </a:ext>
              </a:extLst>
            </p:cNvPr>
            <p:cNvSpPr>
              <a:spLocks/>
            </p:cNvSpPr>
            <p:nvPr/>
          </p:nvSpPr>
          <p:spPr bwMode="auto">
            <a:xfrm>
              <a:off x="8031163" y="6046788"/>
              <a:ext cx="98425" cy="209550"/>
            </a:xfrm>
            <a:custGeom>
              <a:avLst/>
              <a:gdLst>
                <a:gd name="T0" fmla="*/ 0 w 76"/>
                <a:gd name="T1" fmla="*/ 162 h 162"/>
                <a:gd name="T2" fmla="*/ 0 w 76"/>
                <a:gd name="T3" fmla="*/ 9 h 162"/>
                <a:gd name="T4" fmla="*/ 10 w 76"/>
                <a:gd name="T5" fmla="*/ 1 h 162"/>
                <a:gd name="T6" fmla="*/ 37 w 76"/>
                <a:gd name="T7" fmla="*/ 10 h 162"/>
                <a:gd name="T8" fmla="*/ 73 w 76"/>
                <a:gd name="T9" fmla="*/ 89 h 162"/>
                <a:gd name="T10" fmla="*/ 26 w 76"/>
                <a:gd name="T11" fmla="*/ 157 h 162"/>
                <a:gd name="T12" fmla="*/ 0 w 76"/>
                <a:gd name="T13" fmla="*/ 162 h 162"/>
              </a:gdLst>
              <a:ahLst/>
              <a:cxnLst>
                <a:cxn ang="0">
                  <a:pos x="T0" y="T1"/>
                </a:cxn>
                <a:cxn ang="0">
                  <a:pos x="T2" y="T3"/>
                </a:cxn>
                <a:cxn ang="0">
                  <a:pos x="T4" y="T5"/>
                </a:cxn>
                <a:cxn ang="0">
                  <a:pos x="T6" y="T7"/>
                </a:cxn>
                <a:cxn ang="0">
                  <a:pos x="T8" y="T9"/>
                </a:cxn>
                <a:cxn ang="0">
                  <a:pos x="T10" y="T11"/>
                </a:cxn>
                <a:cxn ang="0">
                  <a:pos x="T12" y="T13"/>
                </a:cxn>
              </a:cxnLst>
              <a:rect l="0" t="0" r="r" b="b"/>
              <a:pathLst>
                <a:path w="76" h="162">
                  <a:moveTo>
                    <a:pt x="0" y="162"/>
                  </a:moveTo>
                  <a:cubicBezTo>
                    <a:pt x="0" y="108"/>
                    <a:pt x="0" y="59"/>
                    <a:pt x="0" y="9"/>
                  </a:cubicBezTo>
                  <a:cubicBezTo>
                    <a:pt x="0" y="6"/>
                    <a:pt x="7" y="0"/>
                    <a:pt x="10" y="1"/>
                  </a:cubicBezTo>
                  <a:cubicBezTo>
                    <a:pt x="19" y="3"/>
                    <a:pt x="29" y="5"/>
                    <a:pt x="37" y="10"/>
                  </a:cubicBezTo>
                  <a:cubicBezTo>
                    <a:pt x="65" y="29"/>
                    <a:pt x="76" y="56"/>
                    <a:pt x="73" y="89"/>
                  </a:cubicBezTo>
                  <a:cubicBezTo>
                    <a:pt x="69" y="120"/>
                    <a:pt x="55" y="144"/>
                    <a:pt x="26" y="157"/>
                  </a:cubicBezTo>
                  <a:cubicBezTo>
                    <a:pt x="19" y="160"/>
                    <a:pt x="10" y="160"/>
                    <a:pt x="0" y="16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3">
              <a:extLst>
                <a:ext uri="{FF2B5EF4-FFF2-40B4-BE49-F238E27FC236}">
                  <a16:creationId xmlns:a16="http://schemas.microsoft.com/office/drawing/2014/main" id="{21202791-4D2A-4934-821E-CE80BDC5EBE2}"/>
                </a:ext>
              </a:extLst>
            </p:cNvPr>
            <p:cNvSpPr>
              <a:spLocks/>
            </p:cNvSpPr>
            <p:nvPr/>
          </p:nvSpPr>
          <p:spPr bwMode="auto">
            <a:xfrm>
              <a:off x="5114925" y="5938838"/>
              <a:ext cx="96838" cy="165100"/>
            </a:xfrm>
            <a:custGeom>
              <a:avLst/>
              <a:gdLst>
                <a:gd name="T0" fmla="*/ 75 w 75"/>
                <a:gd name="T1" fmla="*/ 65 h 128"/>
                <a:gd name="T2" fmla="*/ 75 w 75"/>
                <a:gd name="T3" fmla="*/ 100 h 128"/>
                <a:gd name="T4" fmla="*/ 49 w 75"/>
                <a:gd name="T5" fmla="*/ 127 h 128"/>
                <a:gd name="T6" fmla="*/ 30 w 75"/>
                <a:gd name="T7" fmla="*/ 128 h 128"/>
                <a:gd name="T8" fmla="*/ 0 w 75"/>
                <a:gd name="T9" fmla="*/ 97 h 128"/>
                <a:gd name="T10" fmla="*/ 0 w 75"/>
                <a:gd name="T11" fmla="*/ 31 h 128"/>
                <a:gd name="T12" fmla="*/ 41 w 75"/>
                <a:gd name="T13" fmla="*/ 0 h 128"/>
                <a:gd name="T14" fmla="*/ 75 w 75"/>
                <a:gd name="T15" fmla="*/ 32 h 128"/>
                <a:gd name="T16" fmla="*/ 75 w 75"/>
                <a:gd name="T17" fmla="*/ 65 h 128"/>
                <a:gd name="T18" fmla="*/ 75 w 75"/>
                <a:gd name="T19" fmla="*/ 6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28">
                  <a:moveTo>
                    <a:pt x="75" y="65"/>
                  </a:moveTo>
                  <a:cubicBezTo>
                    <a:pt x="75" y="77"/>
                    <a:pt x="75" y="88"/>
                    <a:pt x="75" y="100"/>
                  </a:cubicBezTo>
                  <a:cubicBezTo>
                    <a:pt x="74" y="115"/>
                    <a:pt x="64" y="126"/>
                    <a:pt x="49" y="127"/>
                  </a:cubicBezTo>
                  <a:cubicBezTo>
                    <a:pt x="43" y="128"/>
                    <a:pt x="36" y="128"/>
                    <a:pt x="30" y="128"/>
                  </a:cubicBezTo>
                  <a:cubicBezTo>
                    <a:pt x="12" y="127"/>
                    <a:pt x="1" y="116"/>
                    <a:pt x="0" y="97"/>
                  </a:cubicBezTo>
                  <a:cubicBezTo>
                    <a:pt x="0" y="75"/>
                    <a:pt x="0" y="53"/>
                    <a:pt x="0" y="31"/>
                  </a:cubicBezTo>
                  <a:cubicBezTo>
                    <a:pt x="1" y="9"/>
                    <a:pt x="14" y="0"/>
                    <a:pt x="41" y="0"/>
                  </a:cubicBezTo>
                  <a:cubicBezTo>
                    <a:pt x="63" y="1"/>
                    <a:pt x="75" y="11"/>
                    <a:pt x="75" y="32"/>
                  </a:cubicBezTo>
                  <a:cubicBezTo>
                    <a:pt x="75" y="43"/>
                    <a:pt x="75" y="54"/>
                    <a:pt x="75" y="65"/>
                  </a:cubicBezTo>
                  <a:cubicBezTo>
                    <a:pt x="75" y="65"/>
                    <a:pt x="75" y="65"/>
                    <a:pt x="75" y="6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4">
              <a:extLst>
                <a:ext uri="{FF2B5EF4-FFF2-40B4-BE49-F238E27FC236}">
                  <a16:creationId xmlns:a16="http://schemas.microsoft.com/office/drawing/2014/main" id="{513060F0-B8B1-4ABB-857D-746E39D13E7F}"/>
                </a:ext>
              </a:extLst>
            </p:cNvPr>
            <p:cNvSpPr>
              <a:spLocks/>
            </p:cNvSpPr>
            <p:nvPr/>
          </p:nvSpPr>
          <p:spPr bwMode="auto">
            <a:xfrm>
              <a:off x="7370763" y="6045200"/>
              <a:ext cx="38100" cy="206375"/>
            </a:xfrm>
            <a:custGeom>
              <a:avLst/>
              <a:gdLst>
                <a:gd name="T0" fmla="*/ 0 w 29"/>
                <a:gd name="T1" fmla="*/ 4 h 161"/>
                <a:gd name="T2" fmla="*/ 3 w 29"/>
                <a:gd name="T3" fmla="*/ 3 h 161"/>
                <a:gd name="T4" fmla="*/ 29 w 29"/>
                <a:gd name="T5" fmla="*/ 26 h 161"/>
                <a:gd name="T6" fmla="*/ 29 w 29"/>
                <a:gd name="T7" fmla="*/ 161 h 161"/>
                <a:gd name="T8" fmla="*/ 0 w 29"/>
                <a:gd name="T9" fmla="*/ 161 h 161"/>
                <a:gd name="T10" fmla="*/ 0 w 29"/>
                <a:gd name="T11" fmla="*/ 4 h 161"/>
              </a:gdLst>
              <a:ahLst/>
              <a:cxnLst>
                <a:cxn ang="0">
                  <a:pos x="T0" y="T1"/>
                </a:cxn>
                <a:cxn ang="0">
                  <a:pos x="T2" y="T3"/>
                </a:cxn>
                <a:cxn ang="0">
                  <a:pos x="T4" y="T5"/>
                </a:cxn>
                <a:cxn ang="0">
                  <a:pos x="T6" y="T7"/>
                </a:cxn>
                <a:cxn ang="0">
                  <a:pos x="T8" y="T9"/>
                </a:cxn>
                <a:cxn ang="0">
                  <a:pos x="T10" y="T11"/>
                </a:cxn>
              </a:cxnLst>
              <a:rect l="0" t="0" r="r" b="b"/>
              <a:pathLst>
                <a:path w="29" h="161">
                  <a:moveTo>
                    <a:pt x="0" y="4"/>
                  </a:moveTo>
                  <a:cubicBezTo>
                    <a:pt x="1" y="4"/>
                    <a:pt x="2" y="3"/>
                    <a:pt x="3" y="3"/>
                  </a:cubicBezTo>
                  <a:cubicBezTo>
                    <a:pt x="29" y="0"/>
                    <a:pt x="29" y="0"/>
                    <a:pt x="29" y="26"/>
                  </a:cubicBezTo>
                  <a:cubicBezTo>
                    <a:pt x="29" y="71"/>
                    <a:pt x="29" y="115"/>
                    <a:pt x="29" y="161"/>
                  </a:cubicBezTo>
                  <a:cubicBezTo>
                    <a:pt x="19" y="161"/>
                    <a:pt x="11" y="161"/>
                    <a:pt x="0" y="161"/>
                  </a:cubicBezTo>
                  <a:cubicBezTo>
                    <a:pt x="0" y="110"/>
                    <a:pt x="0" y="57"/>
                    <a:pt x="0" y="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5">
              <a:extLst>
                <a:ext uri="{FF2B5EF4-FFF2-40B4-BE49-F238E27FC236}">
                  <a16:creationId xmlns:a16="http://schemas.microsoft.com/office/drawing/2014/main" id="{818B9730-B877-47C4-AE40-B032D3028160}"/>
                </a:ext>
              </a:extLst>
            </p:cNvPr>
            <p:cNvSpPr>
              <a:spLocks/>
            </p:cNvSpPr>
            <p:nvPr/>
          </p:nvSpPr>
          <p:spPr bwMode="auto">
            <a:xfrm>
              <a:off x="7691438" y="5011738"/>
              <a:ext cx="454025" cy="646113"/>
            </a:xfrm>
            <a:custGeom>
              <a:avLst/>
              <a:gdLst>
                <a:gd name="T0" fmla="*/ 336 w 352"/>
                <a:gd name="T1" fmla="*/ 0 h 502"/>
                <a:gd name="T2" fmla="*/ 344 w 352"/>
                <a:gd name="T3" fmla="*/ 97 h 502"/>
                <a:gd name="T4" fmla="*/ 306 w 352"/>
                <a:gd name="T5" fmla="*/ 202 h 502"/>
                <a:gd name="T6" fmla="*/ 37 w 352"/>
                <a:gd name="T7" fmla="*/ 485 h 502"/>
                <a:gd name="T8" fmla="*/ 22 w 352"/>
                <a:gd name="T9" fmla="*/ 502 h 502"/>
                <a:gd name="T10" fmla="*/ 2 w 352"/>
                <a:gd name="T11" fmla="*/ 464 h 502"/>
                <a:gd name="T12" fmla="*/ 11 w 352"/>
                <a:gd name="T13" fmla="*/ 349 h 502"/>
                <a:gd name="T14" fmla="*/ 16 w 352"/>
                <a:gd name="T15" fmla="*/ 334 h 502"/>
                <a:gd name="T16" fmla="*/ 331 w 352"/>
                <a:gd name="T17" fmla="*/ 2 h 502"/>
                <a:gd name="T18" fmla="*/ 336 w 352"/>
                <a:gd name="T19"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2" h="502">
                  <a:moveTo>
                    <a:pt x="336" y="0"/>
                  </a:moveTo>
                  <a:cubicBezTo>
                    <a:pt x="338" y="33"/>
                    <a:pt x="338" y="66"/>
                    <a:pt x="344" y="97"/>
                  </a:cubicBezTo>
                  <a:cubicBezTo>
                    <a:pt x="352" y="141"/>
                    <a:pt x="337" y="171"/>
                    <a:pt x="306" y="202"/>
                  </a:cubicBezTo>
                  <a:cubicBezTo>
                    <a:pt x="215" y="294"/>
                    <a:pt x="126" y="390"/>
                    <a:pt x="37" y="485"/>
                  </a:cubicBezTo>
                  <a:cubicBezTo>
                    <a:pt x="32" y="490"/>
                    <a:pt x="27" y="496"/>
                    <a:pt x="22" y="502"/>
                  </a:cubicBezTo>
                  <a:cubicBezTo>
                    <a:pt x="6" y="492"/>
                    <a:pt x="0" y="481"/>
                    <a:pt x="2" y="464"/>
                  </a:cubicBezTo>
                  <a:cubicBezTo>
                    <a:pt x="6" y="426"/>
                    <a:pt x="8" y="387"/>
                    <a:pt x="11" y="349"/>
                  </a:cubicBezTo>
                  <a:cubicBezTo>
                    <a:pt x="12" y="344"/>
                    <a:pt x="13" y="337"/>
                    <a:pt x="16" y="334"/>
                  </a:cubicBezTo>
                  <a:cubicBezTo>
                    <a:pt x="121" y="223"/>
                    <a:pt x="226" y="112"/>
                    <a:pt x="331" y="2"/>
                  </a:cubicBezTo>
                  <a:cubicBezTo>
                    <a:pt x="331" y="1"/>
                    <a:pt x="332" y="1"/>
                    <a:pt x="33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6">
              <a:extLst>
                <a:ext uri="{FF2B5EF4-FFF2-40B4-BE49-F238E27FC236}">
                  <a16:creationId xmlns:a16="http://schemas.microsoft.com/office/drawing/2014/main" id="{D3F0A554-4F8A-4B7D-9B33-3A28BB81C1E4}"/>
                </a:ext>
              </a:extLst>
            </p:cNvPr>
            <p:cNvSpPr>
              <a:spLocks/>
            </p:cNvSpPr>
            <p:nvPr/>
          </p:nvSpPr>
          <p:spPr bwMode="auto">
            <a:xfrm>
              <a:off x="7713663" y="4764088"/>
              <a:ext cx="406400" cy="625475"/>
            </a:xfrm>
            <a:custGeom>
              <a:avLst/>
              <a:gdLst>
                <a:gd name="T0" fmla="*/ 305 w 316"/>
                <a:gd name="T1" fmla="*/ 0 h 485"/>
                <a:gd name="T2" fmla="*/ 316 w 316"/>
                <a:gd name="T3" fmla="*/ 153 h 485"/>
                <a:gd name="T4" fmla="*/ 309 w 316"/>
                <a:gd name="T5" fmla="*/ 168 h 485"/>
                <a:gd name="T6" fmla="*/ 57 w 316"/>
                <a:gd name="T7" fmla="*/ 434 h 485"/>
                <a:gd name="T8" fmla="*/ 1 w 316"/>
                <a:gd name="T9" fmla="*/ 485 h 485"/>
                <a:gd name="T10" fmla="*/ 0 w 316"/>
                <a:gd name="T11" fmla="*/ 479 h 485"/>
                <a:gd name="T12" fmla="*/ 10 w 316"/>
                <a:gd name="T13" fmla="*/ 319 h 485"/>
                <a:gd name="T14" fmla="*/ 18 w 316"/>
                <a:gd name="T15" fmla="*/ 302 h 485"/>
                <a:gd name="T16" fmla="*/ 296 w 316"/>
                <a:gd name="T17" fmla="*/ 8 h 485"/>
                <a:gd name="T18" fmla="*/ 305 w 316"/>
                <a:gd name="T19"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6" h="485">
                  <a:moveTo>
                    <a:pt x="305" y="0"/>
                  </a:moveTo>
                  <a:cubicBezTo>
                    <a:pt x="309" y="53"/>
                    <a:pt x="313" y="103"/>
                    <a:pt x="316" y="153"/>
                  </a:cubicBezTo>
                  <a:cubicBezTo>
                    <a:pt x="316" y="158"/>
                    <a:pt x="312" y="164"/>
                    <a:pt x="309" y="168"/>
                  </a:cubicBezTo>
                  <a:cubicBezTo>
                    <a:pt x="225" y="257"/>
                    <a:pt x="141" y="345"/>
                    <a:pt x="57" y="434"/>
                  </a:cubicBezTo>
                  <a:cubicBezTo>
                    <a:pt x="39" y="452"/>
                    <a:pt x="19" y="468"/>
                    <a:pt x="1" y="485"/>
                  </a:cubicBezTo>
                  <a:cubicBezTo>
                    <a:pt x="1" y="485"/>
                    <a:pt x="0" y="482"/>
                    <a:pt x="0" y="479"/>
                  </a:cubicBezTo>
                  <a:cubicBezTo>
                    <a:pt x="3" y="426"/>
                    <a:pt x="6" y="372"/>
                    <a:pt x="10" y="319"/>
                  </a:cubicBezTo>
                  <a:cubicBezTo>
                    <a:pt x="11" y="313"/>
                    <a:pt x="14" y="306"/>
                    <a:pt x="18" y="302"/>
                  </a:cubicBezTo>
                  <a:cubicBezTo>
                    <a:pt x="111" y="203"/>
                    <a:pt x="204" y="106"/>
                    <a:pt x="296" y="8"/>
                  </a:cubicBezTo>
                  <a:cubicBezTo>
                    <a:pt x="298" y="6"/>
                    <a:pt x="300" y="4"/>
                    <a:pt x="305"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7">
              <a:extLst>
                <a:ext uri="{FF2B5EF4-FFF2-40B4-BE49-F238E27FC236}">
                  <a16:creationId xmlns:a16="http://schemas.microsoft.com/office/drawing/2014/main" id="{1143A478-4D7B-4EAF-9F63-028B65F3A929}"/>
                </a:ext>
              </a:extLst>
            </p:cNvPr>
            <p:cNvSpPr>
              <a:spLocks/>
            </p:cNvSpPr>
            <p:nvPr/>
          </p:nvSpPr>
          <p:spPr bwMode="auto">
            <a:xfrm>
              <a:off x="7667625" y="3576638"/>
              <a:ext cx="441325" cy="511175"/>
            </a:xfrm>
            <a:custGeom>
              <a:avLst/>
              <a:gdLst>
                <a:gd name="T0" fmla="*/ 55 w 343"/>
                <a:gd name="T1" fmla="*/ 0 h 398"/>
                <a:gd name="T2" fmla="*/ 117 w 343"/>
                <a:gd name="T3" fmla="*/ 65 h 398"/>
                <a:gd name="T4" fmla="*/ 333 w 343"/>
                <a:gd name="T5" fmla="*/ 292 h 398"/>
                <a:gd name="T6" fmla="*/ 338 w 343"/>
                <a:gd name="T7" fmla="*/ 321 h 398"/>
                <a:gd name="T8" fmla="*/ 311 w 343"/>
                <a:gd name="T9" fmla="*/ 385 h 398"/>
                <a:gd name="T10" fmla="*/ 295 w 343"/>
                <a:gd name="T11" fmla="*/ 396 h 398"/>
                <a:gd name="T12" fmla="*/ 246 w 343"/>
                <a:gd name="T13" fmla="*/ 376 h 398"/>
                <a:gd name="T14" fmla="*/ 87 w 343"/>
                <a:gd name="T15" fmla="*/ 207 h 398"/>
                <a:gd name="T16" fmla="*/ 5 w 343"/>
                <a:gd name="T17" fmla="*/ 118 h 398"/>
                <a:gd name="T18" fmla="*/ 1 w 343"/>
                <a:gd name="T19" fmla="*/ 102 h 398"/>
                <a:gd name="T20" fmla="*/ 51 w 343"/>
                <a:gd name="T21" fmla="*/ 4 h 398"/>
                <a:gd name="T22" fmla="*/ 55 w 343"/>
                <a:gd name="T23"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3" h="398">
                  <a:moveTo>
                    <a:pt x="55" y="0"/>
                  </a:moveTo>
                  <a:cubicBezTo>
                    <a:pt x="76" y="22"/>
                    <a:pt x="96" y="43"/>
                    <a:pt x="117" y="65"/>
                  </a:cubicBezTo>
                  <a:cubicBezTo>
                    <a:pt x="188" y="141"/>
                    <a:pt x="260" y="217"/>
                    <a:pt x="333" y="292"/>
                  </a:cubicBezTo>
                  <a:cubicBezTo>
                    <a:pt x="342" y="302"/>
                    <a:pt x="343" y="309"/>
                    <a:pt x="338" y="321"/>
                  </a:cubicBezTo>
                  <a:cubicBezTo>
                    <a:pt x="328" y="342"/>
                    <a:pt x="319" y="364"/>
                    <a:pt x="311" y="385"/>
                  </a:cubicBezTo>
                  <a:cubicBezTo>
                    <a:pt x="308" y="393"/>
                    <a:pt x="304" y="395"/>
                    <a:pt x="295" y="396"/>
                  </a:cubicBezTo>
                  <a:cubicBezTo>
                    <a:pt x="275" y="398"/>
                    <a:pt x="261" y="391"/>
                    <a:pt x="246" y="376"/>
                  </a:cubicBezTo>
                  <a:cubicBezTo>
                    <a:pt x="194" y="318"/>
                    <a:pt x="140" y="263"/>
                    <a:pt x="87" y="207"/>
                  </a:cubicBezTo>
                  <a:cubicBezTo>
                    <a:pt x="59" y="177"/>
                    <a:pt x="32" y="148"/>
                    <a:pt x="5" y="118"/>
                  </a:cubicBezTo>
                  <a:cubicBezTo>
                    <a:pt x="2" y="114"/>
                    <a:pt x="0" y="106"/>
                    <a:pt x="1" y="102"/>
                  </a:cubicBezTo>
                  <a:cubicBezTo>
                    <a:pt x="17" y="69"/>
                    <a:pt x="34" y="37"/>
                    <a:pt x="51" y="4"/>
                  </a:cubicBezTo>
                  <a:cubicBezTo>
                    <a:pt x="51" y="3"/>
                    <a:pt x="53" y="2"/>
                    <a:pt x="55"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8">
              <a:extLst>
                <a:ext uri="{FF2B5EF4-FFF2-40B4-BE49-F238E27FC236}">
                  <a16:creationId xmlns:a16="http://schemas.microsoft.com/office/drawing/2014/main" id="{13F387A1-CE85-44D6-A42A-D27DA210D3AB}"/>
                </a:ext>
              </a:extLst>
            </p:cNvPr>
            <p:cNvSpPr>
              <a:spLocks/>
            </p:cNvSpPr>
            <p:nvPr/>
          </p:nvSpPr>
          <p:spPr bwMode="auto">
            <a:xfrm>
              <a:off x="7735888" y="5253038"/>
              <a:ext cx="420688" cy="538163"/>
            </a:xfrm>
            <a:custGeom>
              <a:avLst/>
              <a:gdLst>
                <a:gd name="T0" fmla="*/ 81 w 327"/>
                <a:gd name="T1" fmla="*/ 418 h 418"/>
                <a:gd name="T2" fmla="*/ 0 w 327"/>
                <a:gd name="T3" fmla="*/ 331 h 418"/>
                <a:gd name="T4" fmla="*/ 315 w 327"/>
                <a:gd name="T5" fmla="*/ 0 h 418"/>
                <a:gd name="T6" fmla="*/ 319 w 327"/>
                <a:gd name="T7" fmla="*/ 37 h 418"/>
                <a:gd name="T8" fmla="*/ 326 w 327"/>
                <a:gd name="T9" fmla="*/ 148 h 418"/>
                <a:gd name="T10" fmla="*/ 321 w 327"/>
                <a:gd name="T11" fmla="*/ 166 h 418"/>
                <a:gd name="T12" fmla="*/ 85 w 327"/>
                <a:gd name="T13" fmla="*/ 415 h 418"/>
                <a:gd name="T14" fmla="*/ 81 w 327"/>
                <a:gd name="T15" fmla="*/ 418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7" h="418">
                  <a:moveTo>
                    <a:pt x="81" y="418"/>
                  </a:moveTo>
                  <a:cubicBezTo>
                    <a:pt x="54" y="389"/>
                    <a:pt x="27" y="361"/>
                    <a:pt x="0" y="331"/>
                  </a:cubicBezTo>
                  <a:cubicBezTo>
                    <a:pt x="105" y="221"/>
                    <a:pt x="209" y="112"/>
                    <a:pt x="315" y="0"/>
                  </a:cubicBezTo>
                  <a:cubicBezTo>
                    <a:pt x="316" y="14"/>
                    <a:pt x="318" y="26"/>
                    <a:pt x="319" y="37"/>
                  </a:cubicBezTo>
                  <a:cubicBezTo>
                    <a:pt x="321" y="74"/>
                    <a:pt x="324" y="111"/>
                    <a:pt x="326" y="148"/>
                  </a:cubicBezTo>
                  <a:cubicBezTo>
                    <a:pt x="327" y="154"/>
                    <a:pt x="325" y="162"/>
                    <a:pt x="321" y="166"/>
                  </a:cubicBezTo>
                  <a:cubicBezTo>
                    <a:pt x="243" y="249"/>
                    <a:pt x="164" y="332"/>
                    <a:pt x="85" y="415"/>
                  </a:cubicBezTo>
                  <a:cubicBezTo>
                    <a:pt x="85" y="415"/>
                    <a:pt x="84" y="416"/>
                    <a:pt x="81" y="4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9">
              <a:extLst>
                <a:ext uri="{FF2B5EF4-FFF2-40B4-BE49-F238E27FC236}">
                  <a16:creationId xmlns:a16="http://schemas.microsoft.com/office/drawing/2014/main" id="{AEBDC312-EE4F-4FEB-A400-9D471B95FA9D}"/>
                </a:ext>
              </a:extLst>
            </p:cNvPr>
            <p:cNvSpPr>
              <a:spLocks/>
            </p:cNvSpPr>
            <p:nvPr/>
          </p:nvSpPr>
          <p:spPr bwMode="auto">
            <a:xfrm>
              <a:off x="7731125" y="4521200"/>
              <a:ext cx="371475" cy="593725"/>
            </a:xfrm>
            <a:custGeom>
              <a:avLst/>
              <a:gdLst>
                <a:gd name="T0" fmla="*/ 0 w 288"/>
                <a:gd name="T1" fmla="*/ 461 h 461"/>
                <a:gd name="T2" fmla="*/ 13 w 288"/>
                <a:gd name="T3" fmla="*/ 283 h 461"/>
                <a:gd name="T4" fmla="*/ 19 w 288"/>
                <a:gd name="T5" fmla="*/ 270 h 461"/>
                <a:gd name="T6" fmla="*/ 268 w 288"/>
                <a:gd name="T7" fmla="*/ 7 h 461"/>
                <a:gd name="T8" fmla="*/ 277 w 288"/>
                <a:gd name="T9" fmla="*/ 0 h 461"/>
                <a:gd name="T10" fmla="*/ 280 w 288"/>
                <a:gd name="T11" fmla="*/ 40 h 461"/>
                <a:gd name="T12" fmla="*/ 288 w 288"/>
                <a:gd name="T13" fmla="*/ 147 h 461"/>
                <a:gd name="T14" fmla="*/ 282 w 288"/>
                <a:gd name="T15" fmla="*/ 165 h 461"/>
                <a:gd name="T16" fmla="*/ 6 w 288"/>
                <a:gd name="T17" fmla="*/ 457 h 461"/>
                <a:gd name="T18" fmla="*/ 0 w 288"/>
                <a:gd name="T19"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61">
                  <a:moveTo>
                    <a:pt x="0" y="461"/>
                  </a:moveTo>
                  <a:cubicBezTo>
                    <a:pt x="4" y="400"/>
                    <a:pt x="8" y="341"/>
                    <a:pt x="13" y="283"/>
                  </a:cubicBezTo>
                  <a:cubicBezTo>
                    <a:pt x="14" y="279"/>
                    <a:pt x="16" y="273"/>
                    <a:pt x="19" y="270"/>
                  </a:cubicBezTo>
                  <a:cubicBezTo>
                    <a:pt x="102" y="182"/>
                    <a:pt x="185" y="95"/>
                    <a:pt x="268" y="7"/>
                  </a:cubicBezTo>
                  <a:cubicBezTo>
                    <a:pt x="270" y="5"/>
                    <a:pt x="273" y="4"/>
                    <a:pt x="277" y="0"/>
                  </a:cubicBezTo>
                  <a:cubicBezTo>
                    <a:pt x="278" y="15"/>
                    <a:pt x="279" y="27"/>
                    <a:pt x="280" y="40"/>
                  </a:cubicBezTo>
                  <a:cubicBezTo>
                    <a:pt x="283" y="76"/>
                    <a:pt x="286" y="112"/>
                    <a:pt x="288" y="147"/>
                  </a:cubicBezTo>
                  <a:cubicBezTo>
                    <a:pt x="288" y="153"/>
                    <a:pt x="286" y="161"/>
                    <a:pt x="282" y="165"/>
                  </a:cubicBezTo>
                  <a:cubicBezTo>
                    <a:pt x="190" y="263"/>
                    <a:pt x="98" y="360"/>
                    <a:pt x="6" y="457"/>
                  </a:cubicBezTo>
                  <a:cubicBezTo>
                    <a:pt x="5" y="458"/>
                    <a:pt x="4" y="459"/>
                    <a:pt x="0" y="46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0">
              <a:extLst>
                <a:ext uri="{FF2B5EF4-FFF2-40B4-BE49-F238E27FC236}">
                  <a16:creationId xmlns:a16="http://schemas.microsoft.com/office/drawing/2014/main" id="{C0A406F8-56C5-4F79-A3DB-0E85BC557866}"/>
                </a:ext>
              </a:extLst>
            </p:cNvPr>
            <p:cNvSpPr>
              <a:spLocks/>
            </p:cNvSpPr>
            <p:nvPr/>
          </p:nvSpPr>
          <p:spPr bwMode="auto">
            <a:xfrm>
              <a:off x="7751763" y="4276725"/>
              <a:ext cx="334963" cy="554038"/>
            </a:xfrm>
            <a:custGeom>
              <a:avLst/>
              <a:gdLst>
                <a:gd name="T0" fmla="*/ 247 w 260"/>
                <a:gd name="T1" fmla="*/ 0 h 430"/>
                <a:gd name="T2" fmla="*/ 257 w 260"/>
                <a:gd name="T3" fmla="*/ 130 h 430"/>
                <a:gd name="T4" fmla="*/ 238 w 260"/>
                <a:gd name="T5" fmla="*/ 182 h 430"/>
                <a:gd name="T6" fmla="*/ 15 w 260"/>
                <a:gd name="T7" fmla="*/ 416 h 430"/>
                <a:gd name="T8" fmla="*/ 5 w 260"/>
                <a:gd name="T9" fmla="*/ 430 h 430"/>
                <a:gd name="T10" fmla="*/ 0 w 260"/>
                <a:gd name="T11" fmla="*/ 427 h 430"/>
                <a:gd name="T12" fmla="*/ 5 w 260"/>
                <a:gd name="T13" fmla="*/ 362 h 430"/>
                <a:gd name="T14" fmla="*/ 13 w 260"/>
                <a:gd name="T15" fmla="*/ 255 h 430"/>
                <a:gd name="T16" fmla="*/ 20 w 260"/>
                <a:gd name="T17" fmla="*/ 239 h 430"/>
                <a:gd name="T18" fmla="*/ 240 w 260"/>
                <a:gd name="T19" fmla="*/ 6 h 430"/>
                <a:gd name="T20" fmla="*/ 247 w 260"/>
                <a:gd name="T21" fmla="*/ 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0" h="430">
                  <a:moveTo>
                    <a:pt x="247" y="0"/>
                  </a:moveTo>
                  <a:cubicBezTo>
                    <a:pt x="251" y="45"/>
                    <a:pt x="252" y="88"/>
                    <a:pt x="257" y="130"/>
                  </a:cubicBezTo>
                  <a:cubicBezTo>
                    <a:pt x="260" y="152"/>
                    <a:pt x="253" y="167"/>
                    <a:pt x="238" y="182"/>
                  </a:cubicBezTo>
                  <a:cubicBezTo>
                    <a:pt x="163" y="260"/>
                    <a:pt x="89" y="338"/>
                    <a:pt x="15" y="416"/>
                  </a:cubicBezTo>
                  <a:cubicBezTo>
                    <a:pt x="11" y="420"/>
                    <a:pt x="9" y="425"/>
                    <a:pt x="5" y="430"/>
                  </a:cubicBezTo>
                  <a:cubicBezTo>
                    <a:pt x="4" y="429"/>
                    <a:pt x="2" y="428"/>
                    <a:pt x="0" y="427"/>
                  </a:cubicBezTo>
                  <a:cubicBezTo>
                    <a:pt x="2" y="405"/>
                    <a:pt x="3" y="384"/>
                    <a:pt x="5" y="362"/>
                  </a:cubicBezTo>
                  <a:cubicBezTo>
                    <a:pt x="7" y="326"/>
                    <a:pt x="10" y="291"/>
                    <a:pt x="13" y="255"/>
                  </a:cubicBezTo>
                  <a:cubicBezTo>
                    <a:pt x="14" y="249"/>
                    <a:pt x="16" y="243"/>
                    <a:pt x="20" y="239"/>
                  </a:cubicBezTo>
                  <a:cubicBezTo>
                    <a:pt x="93" y="161"/>
                    <a:pt x="166" y="84"/>
                    <a:pt x="240" y="6"/>
                  </a:cubicBezTo>
                  <a:cubicBezTo>
                    <a:pt x="241" y="5"/>
                    <a:pt x="243" y="4"/>
                    <a:pt x="24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61">
              <a:extLst>
                <a:ext uri="{FF2B5EF4-FFF2-40B4-BE49-F238E27FC236}">
                  <a16:creationId xmlns:a16="http://schemas.microsoft.com/office/drawing/2014/main" id="{E98AF211-FB76-4CB4-9364-694CDBEBF1AF}"/>
                </a:ext>
              </a:extLst>
            </p:cNvPr>
            <p:cNvSpPr>
              <a:spLocks/>
            </p:cNvSpPr>
            <p:nvPr/>
          </p:nvSpPr>
          <p:spPr bwMode="auto">
            <a:xfrm>
              <a:off x="7769225" y="3565525"/>
              <a:ext cx="412750" cy="373063"/>
            </a:xfrm>
            <a:custGeom>
              <a:avLst/>
              <a:gdLst>
                <a:gd name="T0" fmla="*/ 273 w 321"/>
                <a:gd name="T1" fmla="*/ 290 h 290"/>
                <a:gd name="T2" fmla="*/ 0 w 321"/>
                <a:gd name="T3" fmla="*/ 2 h 290"/>
                <a:gd name="T4" fmla="*/ 13 w 321"/>
                <a:gd name="T5" fmla="*/ 0 h 290"/>
                <a:gd name="T6" fmla="*/ 150 w 321"/>
                <a:gd name="T7" fmla="*/ 0 h 290"/>
                <a:gd name="T8" fmla="*/ 170 w 321"/>
                <a:gd name="T9" fmla="*/ 9 h 290"/>
                <a:gd name="T10" fmla="*/ 315 w 321"/>
                <a:gd name="T11" fmla="*/ 161 h 290"/>
                <a:gd name="T12" fmla="*/ 320 w 321"/>
                <a:gd name="T13" fmla="*/ 178 h 290"/>
                <a:gd name="T14" fmla="*/ 277 w 321"/>
                <a:gd name="T15" fmla="*/ 285 h 290"/>
                <a:gd name="T16" fmla="*/ 273 w 321"/>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1" h="290">
                  <a:moveTo>
                    <a:pt x="273" y="290"/>
                  </a:moveTo>
                  <a:cubicBezTo>
                    <a:pt x="182" y="194"/>
                    <a:pt x="92" y="99"/>
                    <a:pt x="0" y="2"/>
                  </a:cubicBezTo>
                  <a:cubicBezTo>
                    <a:pt x="6" y="1"/>
                    <a:pt x="9" y="0"/>
                    <a:pt x="13" y="0"/>
                  </a:cubicBezTo>
                  <a:cubicBezTo>
                    <a:pt x="59" y="0"/>
                    <a:pt x="104" y="0"/>
                    <a:pt x="150" y="0"/>
                  </a:cubicBezTo>
                  <a:cubicBezTo>
                    <a:pt x="157" y="1"/>
                    <a:pt x="165" y="4"/>
                    <a:pt x="170" y="9"/>
                  </a:cubicBezTo>
                  <a:cubicBezTo>
                    <a:pt x="219" y="59"/>
                    <a:pt x="267" y="110"/>
                    <a:pt x="315" y="161"/>
                  </a:cubicBezTo>
                  <a:cubicBezTo>
                    <a:pt x="318" y="165"/>
                    <a:pt x="321" y="174"/>
                    <a:pt x="320" y="178"/>
                  </a:cubicBezTo>
                  <a:cubicBezTo>
                    <a:pt x="306" y="214"/>
                    <a:pt x="291" y="249"/>
                    <a:pt x="277" y="285"/>
                  </a:cubicBezTo>
                  <a:cubicBezTo>
                    <a:pt x="276" y="286"/>
                    <a:pt x="275" y="288"/>
                    <a:pt x="273" y="29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62">
              <a:extLst>
                <a:ext uri="{FF2B5EF4-FFF2-40B4-BE49-F238E27FC236}">
                  <a16:creationId xmlns:a16="http://schemas.microsoft.com/office/drawing/2014/main" id="{CA049506-D115-4389-9CE3-A715FA3FA431}"/>
                </a:ext>
              </a:extLst>
            </p:cNvPr>
            <p:cNvSpPr>
              <a:spLocks/>
            </p:cNvSpPr>
            <p:nvPr/>
          </p:nvSpPr>
          <p:spPr bwMode="auto">
            <a:xfrm>
              <a:off x="7772400" y="4144963"/>
              <a:ext cx="293688" cy="400050"/>
            </a:xfrm>
            <a:custGeom>
              <a:avLst/>
              <a:gdLst>
                <a:gd name="T0" fmla="*/ 0 w 228"/>
                <a:gd name="T1" fmla="*/ 311 h 311"/>
                <a:gd name="T2" fmla="*/ 4 w 228"/>
                <a:gd name="T3" fmla="*/ 255 h 311"/>
                <a:gd name="T4" fmla="*/ 13 w 228"/>
                <a:gd name="T5" fmla="*/ 136 h 311"/>
                <a:gd name="T6" fmla="*/ 21 w 228"/>
                <a:gd name="T7" fmla="*/ 118 h 311"/>
                <a:gd name="T8" fmla="*/ 124 w 228"/>
                <a:gd name="T9" fmla="*/ 10 h 311"/>
                <a:gd name="T10" fmla="*/ 146 w 228"/>
                <a:gd name="T11" fmla="*/ 1 h 311"/>
                <a:gd name="T12" fmla="*/ 224 w 228"/>
                <a:gd name="T13" fmla="*/ 1 h 311"/>
                <a:gd name="T14" fmla="*/ 228 w 228"/>
                <a:gd name="T15" fmla="*/ 68 h 311"/>
                <a:gd name="T16" fmla="*/ 223 w 228"/>
                <a:gd name="T17" fmla="*/ 78 h 311"/>
                <a:gd name="T18" fmla="*/ 7 w 228"/>
                <a:gd name="T19" fmla="*/ 305 h 311"/>
                <a:gd name="T20" fmla="*/ 0 w 228"/>
                <a:gd name="T21" fmla="*/ 31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311">
                  <a:moveTo>
                    <a:pt x="0" y="311"/>
                  </a:moveTo>
                  <a:cubicBezTo>
                    <a:pt x="2" y="290"/>
                    <a:pt x="3" y="273"/>
                    <a:pt x="4" y="255"/>
                  </a:cubicBezTo>
                  <a:cubicBezTo>
                    <a:pt x="7" y="215"/>
                    <a:pt x="10" y="176"/>
                    <a:pt x="13" y="136"/>
                  </a:cubicBezTo>
                  <a:cubicBezTo>
                    <a:pt x="14" y="130"/>
                    <a:pt x="17" y="123"/>
                    <a:pt x="21" y="118"/>
                  </a:cubicBezTo>
                  <a:cubicBezTo>
                    <a:pt x="55" y="82"/>
                    <a:pt x="89" y="46"/>
                    <a:pt x="124" y="10"/>
                  </a:cubicBezTo>
                  <a:cubicBezTo>
                    <a:pt x="129" y="5"/>
                    <a:pt x="138" y="1"/>
                    <a:pt x="146" y="1"/>
                  </a:cubicBezTo>
                  <a:cubicBezTo>
                    <a:pt x="171" y="0"/>
                    <a:pt x="197" y="1"/>
                    <a:pt x="224" y="1"/>
                  </a:cubicBezTo>
                  <a:cubicBezTo>
                    <a:pt x="225" y="24"/>
                    <a:pt x="227" y="46"/>
                    <a:pt x="228" y="68"/>
                  </a:cubicBezTo>
                  <a:cubicBezTo>
                    <a:pt x="228" y="71"/>
                    <a:pt x="226" y="75"/>
                    <a:pt x="223" y="78"/>
                  </a:cubicBezTo>
                  <a:cubicBezTo>
                    <a:pt x="151" y="154"/>
                    <a:pt x="79" y="230"/>
                    <a:pt x="7" y="305"/>
                  </a:cubicBezTo>
                  <a:cubicBezTo>
                    <a:pt x="6" y="307"/>
                    <a:pt x="4" y="308"/>
                    <a:pt x="0" y="31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63">
              <a:extLst>
                <a:ext uri="{FF2B5EF4-FFF2-40B4-BE49-F238E27FC236}">
                  <a16:creationId xmlns:a16="http://schemas.microsoft.com/office/drawing/2014/main" id="{9CFCE602-5808-4143-870D-F1BA838F0337}"/>
                </a:ext>
              </a:extLst>
            </p:cNvPr>
            <p:cNvSpPr>
              <a:spLocks/>
            </p:cNvSpPr>
            <p:nvPr/>
          </p:nvSpPr>
          <p:spPr bwMode="auto">
            <a:xfrm>
              <a:off x="7859713" y="5495925"/>
              <a:ext cx="314325" cy="393700"/>
            </a:xfrm>
            <a:custGeom>
              <a:avLst/>
              <a:gdLst>
                <a:gd name="T0" fmla="*/ 56 w 245"/>
                <a:gd name="T1" fmla="*/ 306 h 306"/>
                <a:gd name="T2" fmla="*/ 0 w 245"/>
                <a:gd name="T3" fmla="*/ 246 h 306"/>
                <a:gd name="T4" fmla="*/ 233 w 245"/>
                <a:gd name="T5" fmla="*/ 0 h 306"/>
                <a:gd name="T6" fmla="*/ 239 w 245"/>
                <a:gd name="T7" fmla="*/ 71 h 306"/>
                <a:gd name="T8" fmla="*/ 217 w 245"/>
                <a:gd name="T9" fmla="*/ 134 h 306"/>
                <a:gd name="T10" fmla="*/ 66 w 245"/>
                <a:gd name="T11" fmla="*/ 297 h 306"/>
                <a:gd name="T12" fmla="*/ 56 w 245"/>
                <a:gd name="T13" fmla="*/ 306 h 306"/>
              </a:gdLst>
              <a:ahLst/>
              <a:cxnLst>
                <a:cxn ang="0">
                  <a:pos x="T0" y="T1"/>
                </a:cxn>
                <a:cxn ang="0">
                  <a:pos x="T2" y="T3"/>
                </a:cxn>
                <a:cxn ang="0">
                  <a:pos x="T4" y="T5"/>
                </a:cxn>
                <a:cxn ang="0">
                  <a:pos x="T6" y="T7"/>
                </a:cxn>
                <a:cxn ang="0">
                  <a:pos x="T8" y="T9"/>
                </a:cxn>
                <a:cxn ang="0">
                  <a:pos x="T10" y="T11"/>
                </a:cxn>
                <a:cxn ang="0">
                  <a:pos x="T12" y="T13"/>
                </a:cxn>
              </a:cxnLst>
              <a:rect l="0" t="0" r="r" b="b"/>
              <a:pathLst>
                <a:path w="245" h="306">
                  <a:moveTo>
                    <a:pt x="56" y="306"/>
                  </a:moveTo>
                  <a:cubicBezTo>
                    <a:pt x="37" y="286"/>
                    <a:pt x="19" y="267"/>
                    <a:pt x="0" y="246"/>
                  </a:cubicBezTo>
                  <a:cubicBezTo>
                    <a:pt x="77" y="164"/>
                    <a:pt x="154" y="84"/>
                    <a:pt x="233" y="0"/>
                  </a:cubicBezTo>
                  <a:cubicBezTo>
                    <a:pt x="235" y="26"/>
                    <a:pt x="235" y="49"/>
                    <a:pt x="239" y="71"/>
                  </a:cubicBezTo>
                  <a:cubicBezTo>
                    <a:pt x="245" y="98"/>
                    <a:pt x="235" y="116"/>
                    <a:pt x="217" y="134"/>
                  </a:cubicBezTo>
                  <a:cubicBezTo>
                    <a:pt x="165" y="187"/>
                    <a:pt x="116" y="242"/>
                    <a:pt x="66" y="297"/>
                  </a:cubicBezTo>
                  <a:cubicBezTo>
                    <a:pt x="63" y="300"/>
                    <a:pt x="60" y="302"/>
                    <a:pt x="56" y="30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64">
              <a:extLst>
                <a:ext uri="{FF2B5EF4-FFF2-40B4-BE49-F238E27FC236}">
                  <a16:creationId xmlns:a16="http://schemas.microsoft.com/office/drawing/2014/main" id="{32C5F35D-5510-437A-914C-B2CAD3500AD1}"/>
                </a:ext>
              </a:extLst>
            </p:cNvPr>
            <p:cNvSpPr>
              <a:spLocks/>
            </p:cNvSpPr>
            <p:nvPr/>
          </p:nvSpPr>
          <p:spPr bwMode="auto">
            <a:xfrm>
              <a:off x="7683500" y="3781425"/>
              <a:ext cx="288925" cy="304800"/>
            </a:xfrm>
            <a:custGeom>
              <a:avLst/>
              <a:gdLst>
                <a:gd name="T0" fmla="*/ 0 w 225"/>
                <a:gd name="T1" fmla="*/ 0 h 236"/>
                <a:gd name="T2" fmla="*/ 225 w 225"/>
                <a:gd name="T3" fmla="*/ 236 h 236"/>
                <a:gd name="T4" fmla="*/ 194 w 225"/>
                <a:gd name="T5" fmla="*/ 236 h 236"/>
                <a:gd name="T6" fmla="*/ 105 w 225"/>
                <a:gd name="T7" fmla="*/ 235 h 236"/>
                <a:gd name="T8" fmla="*/ 90 w 225"/>
                <a:gd name="T9" fmla="*/ 227 h 236"/>
                <a:gd name="T10" fmla="*/ 0 w 225"/>
                <a:gd name="T11" fmla="*/ 6 h 236"/>
                <a:gd name="T12" fmla="*/ 0 w 225"/>
                <a:gd name="T13" fmla="*/ 0 h 236"/>
              </a:gdLst>
              <a:ahLst/>
              <a:cxnLst>
                <a:cxn ang="0">
                  <a:pos x="T0" y="T1"/>
                </a:cxn>
                <a:cxn ang="0">
                  <a:pos x="T2" y="T3"/>
                </a:cxn>
                <a:cxn ang="0">
                  <a:pos x="T4" y="T5"/>
                </a:cxn>
                <a:cxn ang="0">
                  <a:pos x="T6" y="T7"/>
                </a:cxn>
                <a:cxn ang="0">
                  <a:pos x="T8" y="T9"/>
                </a:cxn>
                <a:cxn ang="0">
                  <a:pos x="T10" y="T11"/>
                </a:cxn>
                <a:cxn ang="0">
                  <a:pos x="T12" y="T13"/>
                </a:cxn>
              </a:cxnLst>
              <a:rect l="0" t="0" r="r" b="b"/>
              <a:pathLst>
                <a:path w="225" h="236">
                  <a:moveTo>
                    <a:pt x="0" y="0"/>
                  </a:moveTo>
                  <a:cubicBezTo>
                    <a:pt x="76" y="79"/>
                    <a:pt x="149" y="155"/>
                    <a:pt x="225" y="236"/>
                  </a:cubicBezTo>
                  <a:cubicBezTo>
                    <a:pt x="212" y="236"/>
                    <a:pt x="203" y="236"/>
                    <a:pt x="194" y="236"/>
                  </a:cubicBezTo>
                  <a:cubicBezTo>
                    <a:pt x="164" y="236"/>
                    <a:pt x="135" y="236"/>
                    <a:pt x="105" y="235"/>
                  </a:cubicBezTo>
                  <a:cubicBezTo>
                    <a:pt x="100" y="235"/>
                    <a:pt x="92" y="231"/>
                    <a:pt x="90" y="227"/>
                  </a:cubicBezTo>
                  <a:cubicBezTo>
                    <a:pt x="60" y="153"/>
                    <a:pt x="30" y="80"/>
                    <a:pt x="0" y="6"/>
                  </a:cubicBezTo>
                  <a:cubicBezTo>
                    <a:pt x="0" y="5"/>
                    <a:pt x="0" y="3"/>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65">
              <a:extLst>
                <a:ext uri="{FF2B5EF4-FFF2-40B4-BE49-F238E27FC236}">
                  <a16:creationId xmlns:a16="http://schemas.microsoft.com/office/drawing/2014/main" id="{9F1BEF4A-BE1E-43FD-AB71-88C39AF4489A}"/>
                </a:ext>
              </a:extLst>
            </p:cNvPr>
            <p:cNvSpPr>
              <a:spLocks/>
            </p:cNvSpPr>
            <p:nvPr/>
          </p:nvSpPr>
          <p:spPr bwMode="auto">
            <a:xfrm>
              <a:off x="8016875" y="3565525"/>
              <a:ext cx="195263" cy="190500"/>
            </a:xfrm>
            <a:custGeom>
              <a:avLst/>
              <a:gdLst>
                <a:gd name="T0" fmla="*/ 140 w 152"/>
                <a:gd name="T1" fmla="*/ 148 h 148"/>
                <a:gd name="T2" fmla="*/ 0 w 152"/>
                <a:gd name="T3" fmla="*/ 1 h 148"/>
                <a:gd name="T4" fmla="*/ 83 w 152"/>
                <a:gd name="T5" fmla="*/ 1 h 148"/>
                <a:gd name="T6" fmla="*/ 90 w 152"/>
                <a:gd name="T7" fmla="*/ 10 h 148"/>
                <a:gd name="T8" fmla="*/ 145 w 152"/>
                <a:gd name="T9" fmla="*/ 116 h 148"/>
                <a:gd name="T10" fmla="*/ 140 w 152"/>
                <a:gd name="T11" fmla="*/ 148 h 148"/>
              </a:gdLst>
              <a:ahLst/>
              <a:cxnLst>
                <a:cxn ang="0">
                  <a:pos x="T0" y="T1"/>
                </a:cxn>
                <a:cxn ang="0">
                  <a:pos x="T2" y="T3"/>
                </a:cxn>
                <a:cxn ang="0">
                  <a:pos x="T4" y="T5"/>
                </a:cxn>
                <a:cxn ang="0">
                  <a:pos x="T6" y="T7"/>
                </a:cxn>
                <a:cxn ang="0">
                  <a:pos x="T8" y="T9"/>
                </a:cxn>
                <a:cxn ang="0">
                  <a:pos x="T10" y="T11"/>
                </a:cxn>
              </a:cxnLst>
              <a:rect l="0" t="0" r="r" b="b"/>
              <a:pathLst>
                <a:path w="152" h="148">
                  <a:moveTo>
                    <a:pt x="140" y="148"/>
                  </a:moveTo>
                  <a:cubicBezTo>
                    <a:pt x="94" y="99"/>
                    <a:pt x="48" y="51"/>
                    <a:pt x="0" y="1"/>
                  </a:cubicBezTo>
                  <a:cubicBezTo>
                    <a:pt x="30" y="1"/>
                    <a:pt x="57" y="0"/>
                    <a:pt x="83" y="1"/>
                  </a:cubicBezTo>
                  <a:cubicBezTo>
                    <a:pt x="86" y="1"/>
                    <a:pt x="89" y="6"/>
                    <a:pt x="90" y="10"/>
                  </a:cubicBezTo>
                  <a:cubicBezTo>
                    <a:pt x="109" y="45"/>
                    <a:pt x="126" y="81"/>
                    <a:pt x="145" y="116"/>
                  </a:cubicBezTo>
                  <a:cubicBezTo>
                    <a:pt x="152" y="129"/>
                    <a:pt x="144" y="136"/>
                    <a:pt x="140" y="14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66">
              <a:extLst>
                <a:ext uri="{FF2B5EF4-FFF2-40B4-BE49-F238E27FC236}">
                  <a16:creationId xmlns:a16="http://schemas.microsoft.com/office/drawing/2014/main" id="{C7E97DAD-89DA-4EBB-8B12-2D9BF755F20F}"/>
                </a:ext>
              </a:extLst>
            </p:cNvPr>
            <p:cNvSpPr>
              <a:spLocks/>
            </p:cNvSpPr>
            <p:nvPr/>
          </p:nvSpPr>
          <p:spPr bwMode="auto">
            <a:xfrm>
              <a:off x="7793038" y="4148138"/>
              <a:ext cx="111125" cy="111125"/>
            </a:xfrm>
            <a:custGeom>
              <a:avLst/>
              <a:gdLst>
                <a:gd name="T0" fmla="*/ 0 w 86"/>
                <a:gd name="T1" fmla="*/ 85 h 87"/>
                <a:gd name="T2" fmla="*/ 7 w 86"/>
                <a:gd name="T3" fmla="*/ 0 h 87"/>
                <a:gd name="T4" fmla="*/ 86 w 86"/>
                <a:gd name="T5" fmla="*/ 0 h 87"/>
                <a:gd name="T6" fmla="*/ 3 w 86"/>
                <a:gd name="T7" fmla="*/ 87 h 87"/>
                <a:gd name="T8" fmla="*/ 0 w 86"/>
                <a:gd name="T9" fmla="*/ 85 h 87"/>
              </a:gdLst>
              <a:ahLst/>
              <a:cxnLst>
                <a:cxn ang="0">
                  <a:pos x="T0" y="T1"/>
                </a:cxn>
                <a:cxn ang="0">
                  <a:pos x="T2" y="T3"/>
                </a:cxn>
                <a:cxn ang="0">
                  <a:pos x="T4" y="T5"/>
                </a:cxn>
                <a:cxn ang="0">
                  <a:pos x="T6" y="T7"/>
                </a:cxn>
                <a:cxn ang="0">
                  <a:pos x="T8" y="T9"/>
                </a:cxn>
              </a:cxnLst>
              <a:rect l="0" t="0" r="r" b="b"/>
              <a:pathLst>
                <a:path w="86" h="87">
                  <a:moveTo>
                    <a:pt x="0" y="85"/>
                  </a:moveTo>
                  <a:cubicBezTo>
                    <a:pt x="2" y="57"/>
                    <a:pt x="4" y="29"/>
                    <a:pt x="7" y="0"/>
                  </a:cubicBezTo>
                  <a:cubicBezTo>
                    <a:pt x="32" y="0"/>
                    <a:pt x="57" y="0"/>
                    <a:pt x="86" y="0"/>
                  </a:cubicBezTo>
                  <a:cubicBezTo>
                    <a:pt x="57" y="30"/>
                    <a:pt x="30" y="58"/>
                    <a:pt x="3" y="87"/>
                  </a:cubicBezTo>
                  <a:cubicBezTo>
                    <a:pt x="2" y="86"/>
                    <a:pt x="1" y="85"/>
                    <a:pt x="0" y="8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67">
              <a:extLst>
                <a:ext uri="{FF2B5EF4-FFF2-40B4-BE49-F238E27FC236}">
                  <a16:creationId xmlns:a16="http://schemas.microsoft.com/office/drawing/2014/main" id="{D80A6631-A239-467A-9E2D-2AD16054F5F5}"/>
                </a:ext>
              </a:extLst>
            </p:cNvPr>
            <p:cNvSpPr>
              <a:spLocks/>
            </p:cNvSpPr>
            <p:nvPr/>
          </p:nvSpPr>
          <p:spPr bwMode="auto">
            <a:xfrm>
              <a:off x="9104313" y="2827338"/>
              <a:ext cx="606425" cy="584200"/>
            </a:xfrm>
            <a:custGeom>
              <a:avLst/>
              <a:gdLst>
                <a:gd name="T0" fmla="*/ 271 w 471"/>
                <a:gd name="T1" fmla="*/ 0 h 453"/>
                <a:gd name="T2" fmla="*/ 407 w 471"/>
                <a:gd name="T3" fmla="*/ 81 h 453"/>
                <a:gd name="T4" fmla="*/ 423 w 471"/>
                <a:gd name="T5" fmla="*/ 335 h 453"/>
                <a:gd name="T6" fmla="*/ 196 w 471"/>
                <a:gd name="T7" fmla="*/ 437 h 453"/>
                <a:gd name="T8" fmla="*/ 19 w 471"/>
                <a:gd name="T9" fmla="*/ 257 h 453"/>
                <a:gd name="T10" fmla="*/ 186 w 471"/>
                <a:gd name="T11" fmla="*/ 5 h 453"/>
                <a:gd name="T12" fmla="*/ 203 w 471"/>
                <a:gd name="T13" fmla="*/ 0 h 453"/>
                <a:gd name="T14" fmla="*/ 271 w 471"/>
                <a:gd name="T15" fmla="*/ 0 h 4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1" h="453">
                  <a:moveTo>
                    <a:pt x="271" y="0"/>
                  </a:moveTo>
                  <a:cubicBezTo>
                    <a:pt x="323" y="15"/>
                    <a:pt x="371" y="37"/>
                    <a:pt x="407" y="81"/>
                  </a:cubicBezTo>
                  <a:cubicBezTo>
                    <a:pt x="464" y="153"/>
                    <a:pt x="471" y="252"/>
                    <a:pt x="423" y="335"/>
                  </a:cubicBezTo>
                  <a:cubicBezTo>
                    <a:pt x="380" y="410"/>
                    <a:pt x="284" y="453"/>
                    <a:pt x="196" y="437"/>
                  </a:cubicBezTo>
                  <a:cubicBezTo>
                    <a:pt x="106" y="420"/>
                    <a:pt x="34" y="347"/>
                    <a:pt x="19" y="257"/>
                  </a:cubicBezTo>
                  <a:cubicBezTo>
                    <a:pt x="0" y="140"/>
                    <a:pt x="69" y="36"/>
                    <a:pt x="186" y="5"/>
                  </a:cubicBezTo>
                  <a:cubicBezTo>
                    <a:pt x="192" y="4"/>
                    <a:pt x="197" y="2"/>
                    <a:pt x="203" y="0"/>
                  </a:cubicBezTo>
                  <a:cubicBezTo>
                    <a:pt x="226" y="0"/>
                    <a:pt x="248" y="0"/>
                    <a:pt x="271"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68">
              <a:extLst>
                <a:ext uri="{FF2B5EF4-FFF2-40B4-BE49-F238E27FC236}">
                  <a16:creationId xmlns:a16="http://schemas.microsoft.com/office/drawing/2014/main" id="{C2A22FEF-FE92-4567-AC54-AD73168C2A32}"/>
                </a:ext>
              </a:extLst>
            </p:cNvPr>
            <p:cNvSpPr>
              <a:spLocks/>
            </p:cNvSpPr>
            <p:nvPr/>
          </p:nvSpPr>
          <p:spPr bwMode="auto">
            <a:xfrm>
              <a:off x="8712200" y="3487738"/>
              <a:ext cx="1392238" cy="2820988"/>
            </a:xfrm>
            <a:custGeom>
              <a:avLst/>
              <a:gdLst>
                <a:gd name="T0" fmla="*/ 568 w 1081"/>
                <a:gd name="T1" fmla="*/ 1019 h 2191"/>
                <a:gd name="T2" fmla="*/ 513 w 1081"/>
                <a:gd name="T3" fmla="*/ 1019 h 2191"/>
                <a:gd name="T4" fmla="*/ 513 w 1081"/>
                <a:gd name="T5" fmla="*/ 1050 h 2191"/>
                <a:gd name="T6" fmla="*/ 514 w 1081"/>
                <a:gd name="T7" fmla="*/ 2016 h 2191"/>
                <a:gd name="T8" fmla="*/ 438 w 1081"/>
                <a:gd name="T9" fmla="*/ 2151 h 2191"/>
                <a:gd name="T10" fmla="*/ 257 w 1081"/>
                <a:gd name="T11" fmla="*/ 2035 h 2191"/>
                <a:gd name="T12" fmla="*/ 257 w 1081"/>
                <a:gd name="T13" fmla="*/ 2006 h 2191"/>
                <a:gd name="T14" fmla="*/ 257 w 1081"/>
                <a:gd name="T15" fmla="*/ 277 h 2191"/>
                <a:gd name="T16" fmla="*/ 256 w 1081"/>
                <a:gd name="T17" fmla="*/ 249 h 2191"/>
                <a:gd name="T18" fmla="*/ 233 w 1081"/>
                <a:gd name="T19" fmla="*/ 230 h 2191"/>
                <a:gd name="T20" fmla="*/ 215 w 1081"/>
                <a:gd name="T21" fmla="*/ 249 h 2191"/>
                <a:gd name="T22" fmla="*/ 214 w 1081"/>
                <a:gd name="T23" fmla="*/ 272 h 2191"/>
                <a:gd name="T24" fmla="*/ 214 w 1081"/>
                <a:gd name="T25" fmla="*/ 1016 h 2191"/>
                <a:gd name="T26" fmla="*/ 125 w 1081"/>
                <a:gd name="T27" fmla="*/ 1135 h 2191"/>
                <a:gd name="T28" fmla="*/ 1 w 1081"/>
                <a:gd name="T29" fmla="*/ 1039 h 2191"/>
                <a:gd name="T30" fmla="*/ 0 w 1081"/>
                <a:gd name="T31" fmla="*/ 1016 h 2191"/>
                <a:gd name="T32" fmla="*/ 0 w 1081"/>
                <a:gd name="T33" fmla="*/ 261 h 2191"/>
                <a:gd name="T34" fmla="*/ 190 w 1081"/>
                <a:gd name="T35" fmla="*/ 9 h 2191"/>
                <a:gd name="T36" fmla="*/ 262 w 1081"/>
                <a:gd name="T37" fmla="*/ 0 h 2191"/>
                <a:gd name="T38" fmla="*/ 816 w 1081"/>
                <a:gd name="T39" fmla="*/ 0 h 2191"/>
                <a:gd name="T40" fmla="*/ 1080 w 1081"/>
                <a:gd name="T41" fmla="*/ 263 h 2191"/>
                <a:gd name="T42" fmla="*/ 1080 w 1081"/>
                <a:gd name="T43" fmla="*/ 1015 h 2191"/>
                <a:gd name="T44" fmla="*/ 991 w 1081"/>
                <a:gd name="T45" fmla="*/ 1135 h 2191"/>
                <a:gd name="T46" fmla="*/ 868 w 1081"/>
                <a:gd name="T47" fmla="*/ 1043 h 2191"/>
                <a:gd name="T48" fmla="*/ 867 w 1081"/>
                <a:gd name="T49" fmla="*/ 1001 h 2191"/>
                <a:gd name="T50" fmla="*/ 867 w 1081"/>
                <a:gd name="T51" fmla="*/ 275 h 2191"/>
                <a:gd name="T52" fmla="*/ 865 w 1081"/>
                <a:gd name="T53" fmla="*/ 247 h 2191"/>
                <a:gd name="T54" fmla="*/ 844 w 1081"/>
                <a:gd name="T55" fmla="*/ 230 h 2191"/>
                <a:gd name="T56" fmla="*/ 825 w 1081"/>
                <a:gd name="T57" fmla="*/ 248 h 2191"/>
                <a:gd name="T58" fmla="*/ 824 w 1081"/>
                <a:gd name="T59" fmla="*/ 277 h 2191"/>
                <a:gd name="T60" fmla="*/ 824 w 1081"/>
                <a:gd name="T61" fmla="*/ 2014 h 2191"/>
                <a:gd name="T62" fmla="*/ 749 w 1081"/>
                <a:gd name="T63" fmla="*/ 2151 h 2191"/>
                <a:gd name="T64" fmla="*/ 570 w 1081"/>
                <a:gd name="T65" fmla="*/ 2050 h 2191"/>
                <a:gd name="T66" fmla="*/ 568 w 1081"/>
                <a:gd name="T67" fmla="*/ 2003 h 2191"/>
                <a:gd name="T68" fmla="*/ 568 w 1081"/>
                <a:gd name="T69" fmla="*/ 1055 h 2191"/>
                <a:gd name="T70" fmla="*/ 568 w 1081"/>
                <a:gd name="T71" fmla="*/ 1019 h 2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1" h="2191">
                  <a:moveTo>
                    <a:pt x="568" y="1019"/>
                  </a:moveTo>
                  <a:cubicBezTo>
                    <a:pt x="548" y="1019"/>
                    <a:pt x="533" y="1019"/>
                    <a:pt x="513" y="1019"/>
                  </a:cubicBezTo>
                  <a:cubicBezTo>
                    <a:pt x="513" y="1030"/>
                    <a:pt x="513" y="1040"/>
                    <a:pt x="513" y="1050"/>
                  </a:cubicBezTo>
                  <a:cubicBezTo>
                    <a:pt x="513" y="1372"/>
                    <a:pt x="513" y="1694"/>
                    <a:pt x="514" y="2016"/>
                  </a:cubicBezTo>
                  <a:cubicBezTo>
                    <a:pt x="514" y="2077"/>
                    <a:pt x="494" y="2124"/>
                    <a:pt x="438" y="2151"/>
                  </a:cubicBezTo>
                  <a:cubicBezTo>
                    <a:pt x="355" y="2191"/>
                    <a:pt x="264" y="2131"/>
                    <a:pt x="257" y="2035"/>
                  </a:cubicBezTo>
                  <a:cubicBezTo>
                    <a:pt x="257" y="2025"/>
                    <a:pt x="257" y="2015"/>
                    <a:pt x="257" y="2006"/>
                  </a:cubicBezTo>
                  <a:cubicBezTo>
                    <a:pt x="257" y="1430"/>
                    <a:pt x="257" y="853"/>
                    <a:pt x="257" y="277"/>
                  </a:cubicBezTo>
                  <a:cubicBezTo>
                    <a:pt x="257" y="267"/>
                    <a:pt x="260" y="256"/>
                    <a:pt x="256" y="249"/>
                  </a:cubicBezTo>
                  <a:cubicBezTo>
                    <a:pt x="252" y="240"/>
                    <a:pt x="242" y="231"/>
                    <a:pt x="233" y="230"/>
                  </a:cubicBezTo>
                  <a:cubicBezTo>
                    <a:pt x="228" y="229"/>
                    <a:pt x="219" y="241"/>
                    <a:pt x="215" y="249"/>
                  </a:cubicBezTo>
                  <a:cubicBezTo>
                    <a:pt x="211" y="255"/>
                    <a:pt x="214" y="264"/>
                    <a:pt x="214" y="272"/>
                  </a:cubicBezTo>
                  <a:cubicBezTo>
                    <a:pt x="214" y="520"/>
                    <a:pt x="214" y="768"/>
                    <a:pt x="214" y="1016"/>
                  </a:cubicBezTo>
                  <a:cubicBezTo>
                    <a:pt x="214" y="1081"/>
                    <a:pt x="182" y="1123"/>
                    <a:pt x="125" y="1135"/>
                  </a:cubicBezTo>
                  <a:cubicBezTo>
                    <a:pt x="65" y="1147"/>
                    <a:pt x="5" y="1100"/>
                    <a:pt x="1" y="1039"/>
                  </a:cubicBezTo>
                  <a:cubicBezTo>
                    <a:pt x="0" y="1031"/>
                    <a:pt x="0" y="1024"/>
                    <a:pt x="0" y="1016"/>
                  </a:cubicBezTo>
                  <a:cubicBezTo>
                    <a:pt x="0" y="764"/>
                    <a:pt x="0" y="513"/>
                    <a:pt x="0" y="261"/>
                  </a:cubicBezTo>
                  <a:cubicBezTo>
                    <a:pt x="0" y="136"/>
                    <a:pt x="70" y="43"/>
                    <a:pt x="190" y="9"/>
                  </a:cubicBezTo>
                  <a:cubicBezTo>
                    <a:pt x="213" y="3"/>
                    <a:pt x="238" y="0"/>
                    <a:pt x="262" y="0"/>
                  </a:cubicBezTo>
                  <a:cubicBezTo>
                    <a:pt x="447" y="0"/>
                    <a:pt x="632" y="0"/>
                    <a:pt x="816" y="0"/>
                  </a:cubicBezTo>
                  <a:cubicBezTo>
                    <a:pt x="969" y="0"/>
                    <a:pt x="1080" y="110"/>
                    <a:pt x="1080" y="263"/>
                  </a:cubicBezTo>
                  <a:cubicBezTo>
                    <a:pt x="1081" y="513"/>
                    <a:pt x="1081" y="764"/>
                    <a:pt x="1080" y="1015"/>
                  </a:cubicBezTo>
                  <a:cubicBezTo>
                    <a:pt x="1080" y="1081"/>
                    <a:pt x="1048" y="1124"/>
                    <a:pt x="991" y="1135"/>
                  </a:cubicBezTo>
                  <a:cubicBezTo>
                    <a:pt x="933" y="1146"/>
                    <a:pt x="874" y="1102"/>
                    <a:pt x="868" y="1043"/>
                  </a:cubicBezTo>
                  <a:cubicBezTo>
                    <a:pt x="867" y="1029"/>
                    <a:pt x="867" y="1015"/>
                    <a:pt x="867" y="1001"/>
                  </a:cubicBezTo>
                  <a:cubicBezTo>
                    <a:pt x="867" y="759"/>
                    <a:pt x="867" y="517"/>
                    <a:pt x="867" y="275"/>
                  </a:cubicBezTo>
                  <a:cubicBezTo>
                    <a:pt x="867" y="266"/>
                    <a:pt x="869" y="255"/>
                    <a:pt x="865" y="247"/>
                  </a:cubicBezTo>
                  <a:cubicBezTo>
                    <a:pt x="861" y="239"/>
                    <a:pt x="851" y="230"/>
                    <a:pt x="844" y="230"/>
                  </a:cubicBezTo>
                  <a:cubicBezTo>
                    <a:pt x="838" y="230"/>
                    <a:pt x="829" y="240"/>
                    <a:pt x="825" y="248"/>
                  </a:cubicBezTo>
                  <a:cubicBezTo>
                    <a:pt x="822" y="257"/>
                    <a:pt x="824" y="267"/>
                    <a:pt x="824" y="277"/>
                  </a:cubicBezTo>
                  <a:cubicBezTo>
                    <a:pt x="824" y="856"/>
                    <a:pt x="824" y="1435"/>
                    <a:pt x="824" y="2014"/>
                  </a:cubicBezTo>
                  <a:cubicBezTo>
                    <a:pt x="824" y="2074"/>
                    <a:pt x="807" y="2123"/>
                    <a:pt x="749" y="2151"/>
                  </a:cubicBezTo>
                  <a:cubicBezTo>
                    <a:pt x="672" y="2188"/>
                    <a:pt x="579" y="2135"/>
                    <a:pt x="570" y="2050"/>
                  </a:cubicBezTo>
                  <a:cubicBezTo>
                    <a:pt x="568" y="2035"/>
                    <a:pt x="568" y="2019"/>
                    <a:pt x="568" y="2003"/>
                  </a:cubicBezTo>
                  <a:cubicBezTo>
                    <a:pt x="567" y="1687"/>
                    <a:pt x="568" y="1371"/>
                    <a:pt x="568" y="1055"/>
                  </a:cubicBezTo>
                  <a:cubicBezTo>
                    <a:pt x="568" y="1044"/>
                    <a:pt x="568" y="1033"/>
                    <a:pt x="568" y="101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69">
              <a:extLst>
                <a:ext uri="{FF2B5EF4-FFF2-40B4-BE49-F238E27FC236}">
                  <a16:creationId xmlns:a16="http://schemas.microsoft.com/office/drawing/2014/main" id="{995CD222-231D-4ECE-B1E6-BBED027A1192}"/>
                </a:ext>
              </a:extLst>
            </p:cNvPr>
            <p:cNvSpPr>
              <a:spLocks/>
            </p:cNvSpPr>
            <p:nvPr/>
          </p:nvSpPr>
          <p:spPr bwMode="auto">
            <a:xfrm>
              <a:off x="10717213" y="4343400"/>
              <a:ext cx="866775" cy="1954213"/>
            </a:xfrm>
            <a:custGeom>
              <a:avLst/>
              <a:gdLst>
                <a:gd name="T0" fmla="*/ 309 w 674"/>
                <a:gd name="T1" fmla="*/ 400 h 1518"/>
                <a:gd name="T2" fmla="*/ 425 w 674"/>
                <a:gd name="T3" fmla="*/ 385 h 1518"/>
                <a:gd name="T4" fmla="*/ 425 w 674"/>
                <a:gd name="T5" fmla="*/ 381 h 1518"/>
                <a:gd name="T6" fmla="*/ 212 w 674"/>
                <a:gd name="T7" fmla="*/ 359 h 1518"/>
                <a:gd name="T8" fmla="*/ 124 w 674"/>
                <a:gd name="T9" fmla="*/ 302 h 1518"/>
                <a:gd name="T10" fmla="*/ 21 w 674"/>
                <a:gd name="T11" fmla="*/ 100 h 1518"/>
                <a:gd name="T12" fmla="*/ 61 w 674"/>
                <a:gd name="T13" fmla="*/ 6 h 1518"/>
                <a:gd name="T14" fmla="*/ 120 w 674"/>
                <a:gd name="T15" fmla="*/ 24 h 1518"/>
                <a:gd name="T16" fmla="*/ 140 w 674"/>
                <a:gd name="T17" fmla="*/ 54 h 1518"/>
                <a:gd name="T18" fmla="*/ 209 w 674"/>
                <a:gd name="T19" fmla="*/ 189 h 1518"/>
                <a:gd name="T20" fmla="*/ 278 w 674"/>
                <a:gd name="T21" fmla="*/ 238 h 1518"/>
                <a:gd name="T22" fmla="*/ 448 w 674"/>
                <a:gd name="T23" fmla="*/ 250 h 1518"/>
                <a:gd name="T24" fmla="*/ 371 w 674"/>
                <a:gd name="T25" fmla="*/ 220 h 1518"/>
                <a:gd name="T26" fmla="*/ 371 w 674"/>
                <a:gd name="T27" fmla="*/ 213 h 1518"/>
                <a:gd name="T28" fmla="*/ 408 w 674"/>
                <a:gd name="T29" fmla="*/ 207 h 1518"/>
                <a:gd name="T30" fmla="*/ 577 w 674"/>
                <a:gd name="T31" fmla="*/ 207 h 1518"/>
                <a:gd name="T32" fmla="*/ 674 w 674"/>
                <a:gd name="T33" fmla="*/ 298 h 1518"/>
                <a:gd name="T34" fmla="*/ 674 w 674"/>
                <a:gd name="T35" fmla="*/ 319 h 1518"/>
                <a:gd name="T36" fmla="*/ 674 w 674"/>
                <a:gd name="T37" fmla="*/ 1408 h 1518"/>
                <a:gd name="T38" fmla="*/ 599 w 674"/>
                <a:gd name="T39" fmla="*/ 1497 h 1518"/>
                <a:gd name="T40" fmla="*/ 512 w 674"/>
                <a:gd name="T41" fmla="*/ 1418 h 1518"/>
                <a:gd name="T42" fmla="*/ 512 w 674"/>
                <a:gd name="T43" fmla="*/ 1159 h 1518"/>
                <a:gd name="T44" fmla="*/ 512 w 674"/>
                <a:gd name="T45" fmla="*/ 841 h 1518"/>
                <a:gd name="T46" fmla="*/ 449 w 674"/>
                <a:gd name="T47" fmla="*/ 841 h 1518"/>
                <a:gd name="T48" fmla="*/ 449 w 674"/>
                <a:gd name="T49" fmla="*/ 869 h 1518"/>
                <a:gd name="T50" fmla="*/ 450 w 674"/>
                <a:gd name="T51" fmla="*/ 1399 h 1518"/>
                <a:gd name="T52" fmla="*/ 453 w 674"/>
                <a:gd name="T53" fmla="*/ 1440 h 1518"/>
                <a:gd name="T54" fmla="*/ 434 w 674"/>
                <a:gd name="T55" fmla="*/ 1484 h 1518"/>
                <a:gd name="T56" fmla="*/ 310 w 674"/>
                <a:gd name="T57" fmla="*/ 1427 h 1518"/>
                <a:gd name="T58" fmla="*/ 309 w 674"/>
                <a:gd name="T59" fmla="*/ 1406 h 1518"/>
                <a:gd name="T60" fmla="*/ 309 w 674"/>
                <a:gd name="T61" fmla="*/ 422 h 1518"/>
                <a:gd name="T62" fmla="*/ 309 w 674"/>
                <a:gd name="T63" fmla="*/ 40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4" h="1518">
                  <a:moveTo>
                    <a:pt x="309" y="400"/>
                  </a:moveTo>
                  <a:cubicBezTo>
                    <a:pt x="349" y="395"/>
                    <a:pt x="387" y="390"/>
                    <a:pt x="425" y="385"/>
                  </a:cubicBezTo>
                  <a:cubicBezTo>
                    <a:pt x="425" y="384"/>
                    <a:pt x="425" y="382"/>
                    <a:pt x="425" y="381"/>
                  </a:cubicBezTo>
                  <a:cubicBezTo>
                    <a:pt x="354" y="374"/>
                    <a:pt x="283" y="364"/>
                    <a:pt x="212" y="359"/>
                  </a:cubicBezTo>
                  <a:cubicBezTo>
                    <a:pt x="171" y="356"/>
                    <a:pt x="143" y="341"/>
                    <a:pt x="124" y="302"/>
                  </a:cubicBezTo>
                  <a:cubicBezTo>
                    <a:pt x="92" y="234"/>
                    <a:pt x="55" y="168"/>
                    <a:pt x="21" y="100"/>
                  </a:cubicBezTo>
                  <a:cubicBezTo>
                    <a:pt x="0" y="59"/>
                    <a:pt x="18" y="17"/>
                    <a:pt x="61" y="6"/>
                  </a:cubicBezTo>
                  <a:cubicBezTo>
                    <a:pt x="85" y="0"/>
                    <a:pt x="104" y="7"/>
                    <a:pt x="120" y="24"/>
                  </a:cubicBezTo>
                  <a:cubicBezTo>
                    <a:pt x="128" y="33"/>
                    <a:pt x="135" y="44"/>
                    <a:pt x="140" y="54"/>
                  </a:cubicBezTo>
                  <a:cubicBezTo>
                    <a:pt x="164" y="99"/>
                    <a:pt x="189" y="143"/>
                    <a:pt x="209" y="189"/>
                  </a:cubicBezTo>
                  <a:cubicBezTo>
                    <a:pt x="223" y="221"/>
                    <a:pt x="242" y="236"/>
                    <a:pt x="278" y="238"/>
                  </a:cubicBezTo>
                  <a:cubicBezTo>
                    <a:pt x="335" y="241"/>
                    <a:pt x="391" y="249"/>
                    <a:pt x="448" y="250"/>
                  </a:cubicBezTo>
                  <a:cubicBezTo>
                    <a:pt x="422" y="240"/>
                    <a:pt x="397" y="230"/>
                    <a:pt x="371" y="220"/>
                  </a:cubicBezTo>
                  <a:cubicBezTo>
                    <a:pt x="371" y="218"/>
                    <a:pt x="371" y="215"/>
                    <a:pt x="371" y="213"/>
                  </a:cubicBezTo>
                  <a:cubicBezTo>
                    <a:pt x="383" y="211"/>
                    <a:pt x="396" y="207"/>
                    <a:pt x="408" y="207"/>
                  </a:cubicBezTo>
                  <a:cubicBezTo>
                    <a:pt x="464" y="207"/>
                    <a:pt x="521" y="206"/>
                    <a:pt x="577" y="207"/>
                  </a:cubicBezTo>
                  <a:cubicBezTo>
                    <a:pt x="630" y="208"/>
                    <a:pt x="669" y="246"/>
                    <a:pt x="674" y="298"/>
                  </a:cubicBezTo>
                  <a:cubicBezTo>
                    <a:pt x="674" y="305"/>
                    <a:pt x="674" y="312"/>
                    <a:pt x="674" y="319"/>
                  </a:cubicBezTo>
                  <a:cubicBezTo>
                    <a:pt x="674" y="682"/>
                    <a:pt x="674" y="1045"/>
                    <a:pt x="674" y="1408"/>
                  </a:cubicBezTo>
                  <a:cubicBezTo>
                    <a:pt x="674" y="1458"/>
                    <a:pt x="643" y="1495"/>
                    <a:pt x="599" y="1497"/>
                  </a:cubicBezTo>
                  <a:cubicBezTo>
                    <a:pt x="550" y="1500"/>
                    <a:pt x="513" y="1467"/>
                    <a:pt x="512" y="1418"/>
                  </a:cubicBezTo>
                  <a:cubicBezTo>
                    <a:pt x="511" y="1332"/>
                    <a:pt x="512" y="1245"/>
                    <a:pt x="512" y="1159"/>
                  </a:cubicBezTo>
                  <a:cubicBezTo>
                    <a:pt x="512" y="1054"/>
                    <a:pt x="512" y="949"/>
                    <a:pt x="512" y="841"/>
                  </a:cubicBezTo>
                  <a:cubicBezTo>
                    <a:pt x="491" y="841"/>
                    <a:pt x="472" y="841"/>
                    <a:pt x="449" y="841"/>
                  </a:cubicBezTo>
                  <a:cubicBezTo>
                    <a:pt x="449" y="850"/>
                    <a:pt x="449" y="859"/>
                    <a:pt x="449" y="869"/>
                  </a:cubicBezTo>
                  <a:cubicBezTo>
                    <a:pt x="449" y="1045"/>
                    <a:pt x="449" y="1222"/>
                    <a:pt x="450" y="1399"/>
                  </a:cubicBezTo>
                  <a:cubicBezTo>
                    <a:pt x="450" y="1413"/>
                    <a:pt x="449" y="1427"/>
                    <a:pt x="453" y="1440"/>
                  </a:cubicBezTo>
                  <a:cubicBezTo>
                    <a:pt x="459" y="1461"/>
                    <a:pt x="450" y="1473"/>
                    <a:pt x="434" y="1484"/>
                  </a:cubicBezTo>
                  <a:cubicBezTo>
                    <a:pt x="385" y="1518"/>
                    <a:pt x="320" y="1488"/>
                    <a:pt x="310" y="1427"/>
                  </a:cubicBezTo>
                  <a:cubicBezTo>
                    <a:pt x="309" y="1420"/>
                    <a:pt x="309" y="1413"/>
                    <a:pt x="309" y="1406"/>
                  </a:cubicBezTo>
                  <a:cubicBezTo>
                    <a:pt x="309" y="1078"/>
                    <a:pt x="309" y="750"/>
                    <a:pt x="309" y="422"/>
                  </a:cubicBezTo>
                  <a:cubicBezTo>
                    <a:pt x="309" y="416"/>
                    <a:pt x="309" y="410"/>
                    <a:pt x="309" y="40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70">
              <a:extLst>
                <a:ext uri="{FF2B5EF4-FFF2-40B4-BE49-F238E27FC236}">
                  <a16:creationId xmlns:a16="http://schemas.microsoft.com/office/drawing/2014/main" id="{56B4583C-2B11-4841-A972-C3BB62197B9A}"/>
                </a:ext>
              </a:extLst>
            </p:cNvPr>
            <p:cNvSpPr>
              <a:spLocks noEditPoints="1"/>
            </p:cNvSpPr>
            <p:nvPr/>
          </p:nvSpPr>
          <p:spPr bwMode="auto">
            <a:xfrm>
              <a:off x="10329863" y="3516313"/>
              <a:ext cx="741363" cy="657225"/>
            </a:xfrm>
            <a:custGeom>
              <a:avLst/>
              <a:gdLst>
                <a:gd name="T0" fmla="*/ 285 w 576"/>
                <a:gd name="T1" fmla="*/ 103 h 510"/>
                <a:gd name="T2" fmla="*/ 471 w 576"/>
                <a:gd name="T3" fmla="*/ 51 h 510"/>
                <a:gd name="T4" fmla="*/ 503 w 576"/>
                <a:gd name="T5" fmla="*/ 155 h 510"/>
                <a:gd name="T6" fmla="*/ 425 w 576"/>
                <a:gd name="T7" fmla="*/ 243 h 510"/>
                <a:gd name="T8" fmla="*/ 534 w 576"/>
                <a:gd name="T9" fmla="*/ 243 h 510"/>
                <a:gd name="T10" fmla="*/ 575 w 576"/>
                <a:gd name="T11" fmla="*/ 282 h 510"/>
                <a:gd name="T12" fmla="*/ 575 w 576"/>
                <a:gd name="T13" fmla="*/ 347 h 510"/>
                <a:gd name="T14" fmla="*/ 550 w 576"/>
                <a:gd name="T15" fmla="*/ 386 h 510"/>
                <a:gd name="T16" fmla="*/ 540 w 576"/>
                <a:gd name="T17" fmla="*/ 409 h 510"/>
                <a:gd name="T18" fmla="*/ 539 w 576"/>
                <a:gd name="T19" fmla="*/ 510 h 510"/>
                <a:gd name="T20" fmla="*/ 331 w 576"/>
                <a:gd name="T21" fmla="*/ 510 h 510"/>
                <a:gd name="T22" fmla="*/ 331 w 576"/>
                <a:gd name="T23" fmla="*/ 245 h 510"/>
                <a:gd name="T24" fmla="*/ 245 w 576"/>
                <a:gd name="T25" fmla="*/ 245 h 510"/>
                <a:gd name="T26" fmla="*/ 245 w 576"/>
                <a:gd name="T27" fmla="*/ 510 h 510"/>
                <a:gd name="T28" fmla="*/ 38 w 576"/>
                <a:gd name="T29" fmla="*/ 510 h 510"/>
                <a:gd name="T30" fmla="*/ 37 w 576"/>
                <a:gd name="T31" fmla="*/ 408 h 510"/>
                <a:gd name="T32" fmla="*/ 23 w 576"/>
                <a:gd name="T33" fmla="*/ 385 h 510"/>
                <a:gd name="T34" fmla="*/ 3 w 576"/>
                <a:gd name="T35" fmla="*/ 353 h 510"/>
                <a:gd name="T36" fmla="*/ 2 w 576"/>
                <a:gd name="T37" fmla="*/ 280 h 510"/>
                <a:gd name="T38" fmla="*/ 38 w 576"/>
                <a:gd name="T39" fmla="*/ 243 h 510"/>
                <a:gd name="T40" fmla="*/ 147 w 576"/>
                <a:gd name="T41" fmla="*/ 243 h 510"/>
                <a:gd name="T42" fmla="*/ 65 w 576"/>
                <a:gd name="T43" fmla="*/ 127 h 510"/>
                <a:gd name="T44" fmla="*/ 99 w 576"/>
                <a:gd name="T45" fmla="*/ 51 h 510"/>
                <a:gd name="T46" fmla="*/ 285 w 576"/>
                <a:gd name="T47" fmla="*/ 103 h 510"/>
                <a:gd name="T48" fmla="*/ 217 w 576"/>
                <a:gd name="T49" fmla="*/ 181 h 510"/>
                <a:gd name="T50" fmla="*/ 223 w 576"/>
                <a:gd name="T51" fmla="*/ 176 h 510"/>
                <a:gd name="T52" fmla="*/ 188 w 576"/>
                <a:gd name="T53" fmla="*/ 124 h 510"/>
                <a:gd name="T54" fmla="*/ 158 w 576"/>
                <a:gd name="T55" fmla="*/ 117 h 510"/>
                <a:gd name="T56" fmla="*/ 166 w 576"/>
                <a:gd name="T57" fmla="*/ 147 h 510"/>
                <a:gd name="T58" fmla="*/ 217 w 576"/>
                <a:gd name="T59" fmla="*/ 181 h 510"/>
                <a:gd name="T60" fmla="*/ 347 w 576"/>
                <a:gd name="T61" fmla="*/ 176 h 510"/>
                <a:gd name="T62" fmla="*/ 353 w 576"/>
                <a:gd name="T63" fmla="*/ 182 h 510"/>
                <a:gd name="T64" fmla="*/ 407 w 576"/>
                <a:gd name="T65" fmla="*/ 144 h 510"/>
                <a:gd name="T66" fmla="*/ 411 w 576"/>
                <a:gd name="T67" fmla="*/ 116 h 510"/>
                <a:gd name="T68" fmla="*/ 383 w 576"/>
                <a:gd name="T69" fmla="*/ 123 h 510"/>
                <a:gd name="T70" fmla="*/ 347 w 576"/>
                <a:gd name="T71" fmla="*/ 17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6" h="510">
                  <a:moveTo>
                    <a:pt x="285" y="103"/>
                  </a:moveTo>
                  <a:cubicBezTo>
                    <a:pt x="355" y="17"/>
                    <a:pt x="417" y="0"/>
                    <a:pt x="471" y="51"/>
                  </a:cubicBezTo>
                  <a:cubicBezTo>
                    <a:pt x="502" y="79"/>
                    <a:pt x="511" y="115"/>
                    <a:pt x="503" y="155"/>
                  </a:cubicBezTo>
                  <a:cubicBezTo>
                    <a:pt x="494" y="196"/>
                    <a:pt x="461" y="217"/>
                    <a:pt x="425" y="243"/>
                  </a:cubicBezTo>
                  <a:cubicBezTo>
                    <a:pt x="466" y="243"/>
                    <a:pt x="500" y="243"/>
                    <a:pt x="534" y="243"/>
                  </a:cubicBezTo>
                  <a:cubicBezTo>
                    <a:pt x="563" y="243"/>
                    <a:pt x="574" y="253"/>
                    <a:pt x="575" y="282"/>
                  </a:cubicBezTo>
                  <a:cubicBezTo>
                    <a:pt x="576" y="304"/>
                    <a:pt x="575" y="326"/>
                    <a:pt x="575" y="347"/>
                  </a:cubicBezTo>
                  <a:cubicBezTo>
                    <a:pt x="574" y="365"/>
                    <a:pt x="570" y="379"/>
                    <a:pt x="550" y="386"/>
                  </a:cubicBezTo>
                  <a:cubicBezTo>
                    <a:pt x="545" y="388"/>
                    <a:pt x="540" y="401"/>
                    <a:pt x="540" y="409"/>
                  </a:cubicBezTo>
                  <a:cubicBezTo>
                    <a:pt x="538" y="442"/>
                    <a:pt x="539" y="475"/>
                    <a:pt x="539" y="510"/>
                  </a:cubicBezTo>
                  <a:cubicBezTo>
                    <a:pt x="469" y="510"/>
                    <a:pt x="401" y="510"/>
                    <a:pt x="331" y="510"/>
                  </a:cubicBezTo>
                  <a:cubicBezTo>
                    <a:pt x="331" y="421"/>
                    <a:pt x="331" y="334"/>
                    <a:pt x="331" y="245"/>
                  </a:cubicBezTo>
                  <a:cubicBezTo>
                    <a:pt x="302" y="245"/>
                    <a:pt x="275" y="245"/>
                    <a:pt x="245" y="245"/>
                  </a:cubicBezTo>
                  <a:cubicBezTo>
                    <a:pt x="245" y="333"/>
                    <a:pt x="245" y="421"/>
                    <a:pt x="245" y="510"/>
                  </a:cubicBezTo>
                  <a:cubicBezTo>
                    <a:pt x="175" y="510"/>
                    <a:pt x="108" y="510"/>
                    <a:pt x="38" y="510"/>
                  </a:cubicBezTo>
                  <a:cubicBezTo>
                    <a:pt x="38" y="475"/>
                    <a:pt x="39" y="442"/>
                    <a:pt x="37" y="408"/>
                  </a:cubicBezTo>
                  <a:cubicBezTo>
                    <a:pt x="37" y="400"/>
                    <a:pt x="28" y="392"/>
                    <a:pt x="23" y="385"/>
                  </a:cubicBezTo>
                  <a:cubicBezTo>
                    <a:pt x="16" y="374"/>
                    <a:pt x="5" y="364"/>
                    <a:pt x="3" y="353"/>
                  </a:cubicBezTo>
                  <a:cubicBezTo>
                    <a:pt x="0" y="329"/>
                    <a:pt x="2" y="304"/>
                    <a:pt x="2" y="280"/>
                  </a:cubicBezTo>
                  <a:cubicBezTo>
                    <a:pt x="3" y="254"/>
                    <a:pt x="13" y="244"/>
                    <a:pt x="38" y="243"/>
                  </a:cubicBezTo>
                  <a:cubicBezTo>
                    <a:pt x="72" y="243"/>
                    <a:pt x="106" y="243"/>
                    <a:pt x="147" y="243"/>
                  </a:cubicBezTo>
                  <a:cubicBezTo>
                    <a:pt x="100" y="212"/>
                    <a:pt x="63" y="182"/>
                    <a:pt x="65" y="127"/>
                  </a:cubicBezTo>
                  <a:cubicBezTo>
                    <a:pt x="66" y="97"/>
                    <a:pt x="77" y="71"/>
                    <a:pt x="99" y="51"/>
                  </a:cubicBezTo>
                  <a:cubicBezTo>
                    <a:pt x="153" y="0"/>
                    <a:pt x="216" y="17"/>
                    <a:pt x="285" y="103"/>
                  </a:cubicBezTo>
                  <a:close/>
                  <a:moveTo>
                    <a:pt x="217" y="181"/>
                  </a:moveTo>
                  <a:cubicBezTo>
                    <a:pt x="219" y="180"/>
                    <a:pt x="221" y="178"/>
                    <a:pt x="223" y="176"/>
                  </a:cubicBezTo>
                  <a:cubicBezTo>
                    <a:pt x="212" y="158"/>
                    <a:pt x="202" y="139"/>
                    <a:pt x="188" y="124"/>
                  </a:cubicBezTo>
                  <a:cubicBezTo>
                    <a:pt x="182" y="117"/>
                    <a:pt x="168" y="119"/>
                    <a:pt x="158" y="117"/>
                  </a:cubicBezTo>
                  <a:cubicBezTo>
                    <a:pt x="160" y="127"/>
                    <a:pt x="160" y="141"/>
                    <a:pt x="166" y="147"/>
                  </a:cubicBezTo>
                  <a:cubicBezTo>
                    <a:pt x="181" y="160"/>
                    <a:pt x="200" y="170"/>
                    <a:pt x="217" y="181"/>
                  </a:cubicBezTo>
                  <a:close/>
                  <a:moveTo>
                    <a:pt x="347" y="176"/>
                  </a:moveTo>
                  <a:cubicBezTo>
                    <a:pt x="349" y="178"/>
                    <a:pt x="351" y="180"/>
                    <a:pt x="353" y="182"/>
                  </a:cubicBezTo>
                  <a:cubicBezTo>
                    <a:pt x="371" y="170"/>
                    <a:pt x="390" y="159"/>
                    <a:pt x="407" y="144"/>
                  </a:cubicBezTo>
                  <a:cubicBezTo>
                    <a:pt x="412" y="140"/>
                    <a:pt x="410" y="126"/>
                    <a:pt x="411" y="116"/>
                  </a:cubicBezTo>
                  <a:cubicBezTo>
                    <a:pt x="402" y="118"/>
                    <a:pt x="388" y="117"/>
                    <a:pt x="383" y="123"/>
                  </a:cubicBezTo>
                  <a:cubicBezTo>
                    <a:pt x="369" y="139"/>
                    <a:pt x="359" y="158"/>
                    <a:pt x="347" y="17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71">
              <a:extLst>
                <a:ext uri="{FF2B5EF4-FFF2-40B4-BE49-F238E27FC236}">
                  <a16:creationId xmlns:a16="http://schemas.microsoft.com/office/drawing/2014/main" id="{B7FF71C4-547B-47A0-B007-4DA0166ACF37}"/>
                </a:ext>
              </a:extLst>
            </p:cNvPr>
            <p:cNvSpPr>
              <a:spLocks/>
            </p:cNvSpPr>
            <p:nvPr/>
          </p:nvSpPr>
          <p:spPr bwMode="auto">
            <a:xfrm>
              <a:off x="11106150" y="4067175"/>
              <a:ext cx="485775" cy="484188"/>
            </a:xfrm>
            <a:custGeom>
              <a:avLst/>
              <a:gdLst>
                <a:gd name="T0" fmla="*/ 190 w 377"/>
                <a:gd name="T1" fmla="*/ 377 h 377"/>
                <a:gd name="T2" fmla="*/ 1 w 377"/>
                <a:gd name="T3" fmla="*/ 190 h 377"/>
                <a:gd name="T4" fmla="*/ 188 w 377"/>
                <a:gd name="T5" fmla="*/ 2 h 377"/>
                <a:gd name="T6" fmla="*/ 376 w 377"/>
                <a:gd name="T7" fmla="*/ 188 h 377"/>
                <a:gd name="T8" fmla="*/ 190 w 377"/>
                <a:gd name="T9" fmla="*/ 377 h 377"/>
              </a:gdLst>
              <a:ahLst/>
              <a:cxnLst>
                <a:cxn ang="0">
                  <a:pos x="T0" y="T1"/>
                </a:cxn>
                <a:cxn ang="0">
                  <a:pos x="T2" y="T3"/>
                </a:cxn>
                <a:cxn ang="0">
                  <a:pos x="T4" y="T5"/>
                </a:cxn>
                <a:cxn ang="0">
                  <a:pos x="T6" y="T7"/>
                </a:cxn>
                <a:cxn ang="0">
                  <a:pos x="T8" y="T9"/>
                </a:cxn>
              </a:cxnLst>
              <a:rect l="0" t="0" r="r" b="b"/>
              <a:pathLst>
                <a:path w="377" h="377">
                  <a:moveTo>
                    <a:pt x="190" y="377"/>
                  </a:moveTo>
                  <a:cubicBezTo>
                    <a:pt x="88" y="377"/>
                    <a:pt x="3" y="293"/>
                    <a:pt x="1" y="190"/>
                  </a:cubicBezTo>
                  <a:cubicBezTo>
                    <a:pt x="0" y="89"/>
                    <a:pt x="85" y="3"/>
                    <a:pt x="188" y="2"/>
                  </a:cubicBezTo>
                  <a:cubicBezTo>
                    <a:pt x="291" y="0"/>
                    <a:pt x="376" y="85"/>
                    <a:pt x="376" y="188"/>
                  </a:cubicBezTo>
                  <a:cubicBezTo>
                    <a:pt x="377" y="293"/>
                    <a:pt x="294" y="376"/>
                    <a:pt x="190" y="37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72">
              <a:extLst>
                <a:ext uri="{FF2B5EF4-FFF2-40B4-BE49-F238E27FC236}">
                  <a16:creationId xmlns:a16="http://schemas.microsoft.com/office/drawing/2014/main" id="{06BA4D89-93DD-450B-8920-68EF7336D320}"/>
                </a:ext>
              </a:extLst>
            </p:cNvPr>
            <p:cNvSpPr>
              <a:spLocks/>
            </p:cNvSpPr>
            <p:nvPr/>
          </p:nvSpPr>
          <p:spPr bwMode="auto">
            <a:xfrm>
              <a:off x="10377488" y="4289425"/>
              <a:ext cx="265113" cy="268288"/>
            </a:xfrm>
            <a:custGeom>
              <a:avLst/>
              <a:gdLst>
                <a:gd name="T0" fmla="*/ 206 w 206"/>
                <a:gd name="T1" fmla="*/ 206 h 208"/>
                <a:gd name="T2" fmla="*/ 70 w 206"/>
                <a:gd name="T3" fmla="*/ 205 h 208"/>
                <a:gd name="T4" fmla="*/ 1 w 206"/>
                <a:gd name="T5" fmla="*/ 132 h 208"/>
                <a:gd name="T6" fmla="*/ 1 w 206"/>
                <a:gd name="T7" fmla="*/ 0 h 208"/>
                <a:gd name="T8" fmla="*/ 206 w 206"/>
                <a:gd name="T9" fmla="*/ 0 h 208"/>
                <a:gd name="T10" fmla="*/ 206 w 206"/>
                <a:gd name="T11" fmla="*/ 206 h 208"/>
              </a:gdLst>
              <a:ahLst/>
              <a:cxnLst>
                <a:cxn ang="0">
                  <a:pos x="T0" y="T1"/>
                </a:cxn>
                <a:cxn ang="0">
                  <a:pos x="T2" y="T3"/>
                </a:cxn>
                <a:cxn ang="0">
                  <a:pos x="T4" y="T5"/>
                </a:cxn>
                <a:cxn ang="0">
                  <a:pos x="T6" y="T7"/>
                </a:cxn>
                <a:cxn ang="0">
                  <a:pos x="T8" y="T9"/>
                </a:cxn>
                <a:cxn ang="0">
                  <a:pos x="T10" y="T11"/>
                </a:cxn>
              </a:cxnLst>
              <a:rect l="0" t="0" r="r" b="b"/>
              <a:pathLst>
                <a:path w="206" h="208">
                  <a:moveTo>
                    <a:pt x="206" y="206"/>
                  </a:moveTo>
                  <a:cubicBezTo>
                    <a:pt x="159" y="206"/>
                    <a:pt x="115" y="208"/>
                    <a:pt x="70" y="205"/>
                  </a:cubicBezTo>
                  <a:cubicBezTo>
                    <a:pt x="28" y="203"/>
                    <a:pt x="2" y="174"/>
                    <a:pt x="1" y="132"/>
                  </a:cubicBezTo>
                  <a:cubicBezTo>
                    <a:pt x="0" y="89"/>
                    <a:pt x="1" y="45"/>
                    <a:pt x="1" y="0"/>
                  </a:cubicBezTo>
                  <a:cubicBezTo>
                    <a:pt x="70" y="0"/>
                    <a:pt x="137" y="0"/>
                    <a:pt x="206" y="0"/>
                  </a:cubicBezTo>
                  <a:cubicBezTo>
                    <a:pt x="206" y="68"/>
                    <a:pt x="206" y="135"/>
                    <a:pt x="206" y="20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73">
              <a:extLst>
                <a:ext uri="{FF2B5EF4-FFF2-40B4-BE49-F238E27FC236}">
                  <a16:creationId xmlns:a16="http://schemas.microsoft.com/office/drawing/2014/main" id="{3C53CB86-43FE-47B1-AFF2-1101D1C0594B}"/>
                </a:ext>
              </a:extLst>
            </p:cNvPr>
            <p:cNvSpPr>
              <a:spLocks/>
            </p:cNvSpPr>
            <p:nvPr/>
          </p:nvSpPr>
          <p:spPr bwMode="auto">
            <a:xfrm>
              <a:off x="10888663" y="4289425"/>
              <a:ext cx="131763" cy="187325"/>
            </a:xfrm>
            <a:custGeom>
              <a:avLst/>
              <a:gdLst>
                <a:gd name="T0" fmla="*/ 0 w 103"/>
                <a:gd name="T1" fmla="*/ 0 h 146"/>
                <a:gd name="T2" fmla="*/ 103 w 103"/>
                <a:gd name="T3" fmla="*/ 0 h 146"/>
                <a:gd name="T4" fmla="*/ 103 w 103"/>
                <a:gd name="T5" fmla="*/ 146 h 146"/>
                <a:gd name="T6" fmla="*/ 0 w 103"/>
                <a:gd name="T7" fmla="*/ 0 h 146"/>
              </a:gdLst>
              <a:ahLst/>
              <a:cxnLst>
                <a:cxn ang="0">
                  <a:pos x="T0" y="T1"/>
                </a:cxn>
                <a:cxn ang="0">
                  <a:pos x="T2" y="T3"/>
                </a:cxn>
                <a:cxn ang="0">
                  <a:pos x="T4" y="T5"/>
                </a:cxn>
                <a:cxn ang="0">
                  <a:pos x="T6" y="T7"/>
                </a:cxn>
              </a:cxnLst>
              <a:rect l="0" t="0" r="r" b="b"/>
              <a:pathLst>
                <a:path w="103" h="146">
                  <a:moveTo>
                    <a:pt x="0" y="0"/>
                  </a:moveTo>
                  <a:cubicBezTo>
                    <a:pt x="39" y="0"/>
                    <a:pt x="71" y="0"/>
                    <a:pt x="103" y="0"/>
                  </a:cubicBezTo>
                  <a:cubicBezTo>
                    <a:pt x="103" y="47"/>
                    <a:pt x="103" y="94"/>
                    <a:pt x="103" y="146"/>
                  </a:cubicBezTo>
                  <a:cubicBezTo>
                    <a:pt x="67" y="97"/>
                    <a:pt x="58" y="36"/>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916" name="Freeform 77">
            <a:extLst>
              <a:ext uri="{FF2B5EF4-FFF2-40B4-BE49-F238E27FC236}">
                <a16:creationId xmlns:a16="http://schemas.microsoft.com/office/drawing/2014/main" id="{2DB3D594-152D-46B0-87A5-6ABED9940A50}"/>
              </a:ext>
            </a:extLst>
          </p:cNvPr>
          <p:cNvSpPr>
            <a:spLocks/>
          </p:cNvSpPr>
          <p:nvPr/>
        </p:nvSpPr>
        <p:spPr bwMode="auto">
          <a:xfrm>
            <a:off x="7696200" y="1101725"/>
            <a:ext cx="1438275" cy="1630362"/>
          </a:xfrm>
          <a:custGeom>
            <a:avLst/>
            <a:gdLst>
              <a:gd name="T0" fmla="*/ 383 w 782"/>
              <a:gd name="T1" fmla="*/ 721 h 885"/>
              <a:gd name="T2" fmla="*/ 240 w 782"/>
              <a:gd name="T3" fmla="*/ 565 h 885"/>
              <a:gd name="T4" fmla="*/ 15 w 782"/>
              <a:gd name="T5" fmla="*/ 402 h 885"/>
              <a:gd name="T6" fmla="*/ 52 w 782"/>
              <a:gd name="T7" fmla="*/ 373 h 885"/>
              <a:gd name="T8" fmla="*/ 230 w 782"/>
              <a:gd name="T9" fmla="*/ 446 h 885"/>
              <a:gd name="T10" fmla="*/ 36 w 782"/>
              <a:gd name="T11" fmla="*/ 236 h 885"/>
              <a:gd name="T12" fmla="*/ 89 w 782"/>
              <a:gd name="T13" fmla="*/ 209 h 885"/>
              <a:gd name="T14" fmla="*/ 237 w 782"/>
              <a:gd name="T15" fmla="*/ 322 h 885"/>
              <a:gd name="T16" fmla="*/ 291 w 782"/>
              <a:gd name="T17" fmla="*/ 345 h 885"/>
              <a:gd name="T18" fmla="*/ 151 w 782"/>
              <a:gd name="T19" fmla="*/ 116 h 885"/>
              <a:gd name="T20" fmla="*/ 190 w 782"/>
              <a:gd name="T21" fmla="*/ 69 h 885"/>
              <a:gd name="T22" fmla="*/ 343 w 782"/>
              <a:gd name="T23" fmla="*/ 256 h 885"/>
              <a:gd name="T24" fmla="*/ 384 w 782"/>
              <a:gd name="T25" fmla="*/ 208 h 885"/>
              <a:gd name="T26" fmla="*/ 352 w 782"/>
              <a:gd name="T27" fmla="*/ 27 h 885"/>
              <a:gd name="T28" fmla="*/ 398 w 782"/>
              <a:gd name="T29" fmla="*/ 16 h 885"/>
              <a:gd name="T30" fmla="*/ 509 w 782"/>
              <a:gd name="T31" fmla="*/ 300 h 885"/>
              <a:gd name="T32" fmla="*/ 604 w 782"/>
              <a:gd name="T33" fmla="*/ 393 h 885"/>
              <a:gd name="T34" fmla="*/ 643 w 782"/>
              <a:gd name="T35" fmla="*/ 312 h 885"/>
              <a:gd name="T36" fmla="*/ 727 w 782"/>
              <a:gd name="T37" fmla="*/ 207 h 885"/>
              <a:gd name="T38" fmla="*/ 782 w 782"/>
              <a:gd name="T39" fmla="*/ 212 h 885"/>
              <a:gd name="T40" fmla="*/ 734 w 782"/>
              <a:gd name="T41" fmla="*/ 344 h 885"/>
              <a:gd name="T42" fmla="*/ 732 w 782"/>
              <a:gd name="T43" fmla="*/ 468 h 885"/>
              <a:gd name="T44" fmla="*/ 657 w 782"/>
              <a:gd name="T45" fmla="*/ 619 h 885"/>
              <a:gd name="T46" fmla="*/ 732 w 782"/>
              <a:gd name="T47" fmla="*/ 866 h 885"/>
              <a:gd name="T48" fmla="*/ 719 w 782"/>
              <a:gd name="T49" fmla="*/ 879 h 885"/>
              <a:gd name="T50" fmla="*/ 391 w 782"/>
              <a:gd name="T51" fmla="*/ 884 h 885"/>
              <a:gd name="T52" fmla="*/ 379 w 782"/>
              <a:gd name="T53" fmla="*/ 809 h 885"/>
              <a:gd name="T54" fmla="*/ 379 w 782"/>
              <a:gd name="T55" fmla="*/ 878 h 885"/>
              <a:gd name="T56" fmla="*/ 510 w 782"/>
              <a:gd name="T57" fmla="*/ 862 h 885"/>
              <a:gd name="T58" fmla="*/ 517 w 782"/>
              <a:gd name="T59" fmla="*/ 689 h 885"/>
              <a:gd name="T60" fmla="*/ 587 w 782"/>
              <a:gd name="T61" fmla="*/ 617 h 885"/>
              <a:gd name="T62" fmla="*/ 648 w 782"/>
              <a:gd name="T63" fmla="*/ 524 h 885"/>
              <a:gd name="T64" fmla="*/ 563 w 782"/>
              <a:gd name="T65" fmla="*/ 556 h 885"/>
              <a:gd name="T66" fmla="*/ 535 w 782"/>
              <a:gd name="T67" fmla="*/ 574 h 885"/>
              <a:gd name="T68" fmla="*/ 512 w 782"/>
              <a:gd name="T69" fmla="*/ 461 h 885"/>
              <a:gd name="T70" fmla="*/ 499 w 782"/>
              <a:gd name="T71" fmla="*/ 362 h 885"/>
              <a:gd name="T72" fmla="*/ 472 w 782"/>
              <a:gd name="T73" fmla="*/ 435 h 885"/>
              <a:gd name="T74" fmla="*/ 456 w 782"/>
              <a:gd name="T75" fmla="*/ 492 h 885"/>
              <a:gd name="T76" fmla="*/ 409 w 782"/>
              <a:gd name="T77" fmla="*/ 367 h 885"/>
              <a:gd name="T78" fmla="*/ 381 w 782"/>
              <a:gd name="T79" fmla="*/ 377 h 885"/>
              <a:gd name="T80" fmla="*/ 405 w 782"/>
              <a:gd name="T81" fmla="*/ 498 h 885"/>
              <a:gd name="T82" fmla="*/ 386 w 782"/>
              <a:gd name="T83" fmla="*/ 486 h 885"/>
              <a:gd name="T84" fmla="*/ 315 w 782"/>
              <a:gd name="T85" fmla="*/ 386 h 885"/>
              <a:gd name="T86" fmla="*/ 310 w 782"/>
              <a:gd name="T87" fmla="*/ 414 h 885"/>
              <a:gd name="T88" fmla="*/ 362 w 782"/>
              <a:gd name="T89" fmla="*/ 534 h 885"/>
              <a:gd name="T90" fmla="*/ 312 w 782"/>
              <a:gd name="T91" fmla="*/ 494 h 885"/>
              <a:gd name="T92" fmla="*/ 268 w 782"/>
              <a:gd name="T93" fmla="*/ 464 h 885"/>
              <a:gd name="T94" fmla="*/ 293 w 782"/>
              <a:gd name="T95" fmla="*/ 514 h 885"/>
              <a:gd name="T96" fmla="*/ 384 w 782"/>
              <a:gd name="T97" fmla="*/ 670 h 885"/>
              <a:gd name="T98" fmla="*/ 384 w 782"/>
              <a:gd name="T99" fmla="*/ 796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82" h="885">
                <a:moveTo>
                  <a:pt x="379" y="809"/>
                </a:moveTo>
                <a:cubicBezTo>
                  <a:pt x="380" y="779"/>
                  <a:pt x="380" y="750"/>
                  <a:pt x="383" y="721"/>
                </a:cubicBezTo>
                <a:cubicBezTo>
                  <a:pt x="385" y="702"/>
                  <a:pt x="382" y="688"/>
                  <a:pt x="364" y="677"/>
                </a:cubicBezTo>
                <a:cubicBezTo>
                  <a:pt x="316" y="647"/>
                  <a:pt x="275" y="609"/>
                  <a:pt x="240" y="565"/>
                </a:cubicBezTo>
                <a:cubicBezTo>
                  <a:pt x="217" y="537"/>
                  <a:pt x="186" y="520"/>
                  <a:pt x="157" y="500"/>
                </a:cubicBezTo>
                <a:cubicBezTo>
                  <a:pt x="109" y="468"/>
                  <a:pt x="62" y="435"/>
                  <a:pt x="15" y="402"/>
                </a:cubicBezTo>
                <a:cubicBezTo>
                  <a:pt x="0" y="392"/>
                  <a:pt x="0" y="391"/>
                  <a:pt x="4" y="372"/>
                </a:cubicBezTo>
                <a:cubicBezTo>
                  <a:pt x="20" y="366"/>
                  <a:pt x="35" y="364"/>
                  <a:pt x="52" y="373"/>
                </a:cubicBezTo>
                <a:cubicBezTo>
                  <a:pt x="96" y="395"/>
                  <a:pt x="141" y="415"/>
                  <a:pt x="186" y="435"/>
                </a:cubicBezTo>
                <a:cubicBezTo>
                  <a:pt x="199" y="441"/>
                  <a:pt x="215" y="443"/>
                  <a:pt x="230" y="446"/>
                </a:cubicBezTo>
                <a:cubicBezTo>
                  <a:pt x="233" y="429"/>
                  <a:pt x="229" y="418"/>
                  <a:pt x="216" y="409"/>
                </a:cubicBezTo>
                <a:cubicBezTo>
                  <a:pt x="145" y="363"/>
                  <a:pt x="92" y="297"/>
                  <a:pt x="36" y="236"/>
                </a:cubicBezTo>
                <a:cubicBezTo>
                  <a:pt x="29" y="228"/>
                  <a:pt x="32" y="211"/>
                  <a:pt x="30" y="199"/>
                </a:cubicBezTo>
                <a:cubicBezTo>
                  <a:pt x="54" y="189"/>
                  <a:pt x="71" y="193"/>
                  <a:pt x="89" y="209"/>
                </a:cubicBezTo>
                <a:cubicBezTo>
                  <a:pt x="114" y="231"/>
                  <a:pt x="143" y="249"/>
                  <a:pt x="170" y="269"/>
                </a:cubicBezTo>
                <a:cubicBezTo>
                  <a:pt x="192" y="286"/>
                  <a:pt x="214" y="305"/>
                  <a:pt x="237" y="322"/>
                </a:cubicBezTo>
                <a:cubicBezTo>
                  <a:pt x="252" y="333"/>
                  <a:pt x="269" y="341"/>
                  <a:pt x="285" y="350"/>
                </a:cubicBezTo>
                <a:cubicBezTo>
                  <a:pt x="287" y="348"/>
                  <a:pt x="289" y="347"/>
                  <a:pt x="291" y="345"/>
                </a:cubicBezTo>
                <a:cubicBezTo>
                  <a:pt x="287" y="333"/>
                  <a:pt x="284" y="320"/>
                  <a:pt x="277" y="310"/>
                </a:cubicBezTo>
                <a:cubicBezTo>
                  <a:pt x="236" y="245"/>
                  <a:pt x="194" y="180"/>
                  <a:pt x="151" y="116"/>
                </a:cubicBezTo>
                <a:cubicBezTo>
                  <a:pt x="140" y="100"/>
                  <a:pt x="145" y="86"/>
                  <a:pt x="149" y="71"/>
                </a:cubicBezTo>
                <a:cubicBezTo>
                  <a:pt x="151" y="61"/>
                  <a:pt x="181" y="60"/>
                  <a:pt x="190" y="69"/>
                </a:cubicBezTo>
                <a:cubicBezTo>
                  <a:pt x="222" y="104"/>
                  <a:pt x="255" y="138"/>
                  <a:pt x="286" y="175"/>
                </a:cubicBezTo>
                <a:cubicBezTo>
                  <a:pt x="307" y="200"/>
                  <a:pt x="326" y="228"/>
                  <a:pt x="343" y="256"/>
                </a:cubicBezTo>
                <a:cubicBezTo>
                  <a:pt x="355" y="276"/>
                  <a:pt x="370" y="286"/>
                  <a:pt x="391" y="289"/>
                </a:cubicBezTo>
                <a:cubicBezTo>
                  <a:pt x="401" y="261"/>
                  <a:pt x="390" y="235"/>
                  <a:pt x="384" y="208"/>
                </a:cubicBezTo>
                <a:cubicBezTo>
                  <a:pt x="374" y="162"/>
                  <a:pt x="362" y="115"/>
                  <a:pt x="352" y="68"/>
                </a:cubicBezTo>
                <a:cubicBezTo>
                  <a:pt x="349" y="55"/>
                  <a:pt x="348" y="40"/>
                  <a:pt x="352" y="27"/>
                </a:cubicBezTo>
                <a:cubicBezTo>
                  <a:pt x="355" y="18"/>
                  <a:pt x="366" y="10"/>
                  <a:pt x="375" y="5"/>
                </a:cubicBezTo>
                <a:cubicBezTo>
                  <a:pt x="385" y="0"/>
                  <a:pt x="392" y="7"/>
                  <a:pt x="398" y="16"/>
                </a:cubicBezTo>
                <a:cubicBezTo>
                  <a:pt x="427" y="53"/>
                  <a:pt x="439" y="98"/>
                  <a:pt x="456" y="140"/>
                </a:cubicBezTo>
                <a:cubicBezTo>
                  <a:pt x="476" y="192"/>
                  <a:pt x="494" y="246"/>
                  <a:pt x="509" y="300"/>
                </a:cubicBezTo>
                <a:cubicBezTo>
                  <a:pt x="519" y="331"/>
                  <a:pt x="534" y="354"/>
                  <a:pt x="564" y="368"/>
                </a:cubicBezTo>
                <a:cubicBezTo>
                  <a:pt x="578" y="375"/>
                  <a:pt x="590" y="385"/>
                  <a:pt x="604" y="393"/>
                </a:cubicBezTo>
                <a:cubicBezTo>
                  <a:pt x="620" y="403"/>
                  <a:pt x="635" y="396"/>
                  <a:pt x="637" y="376"/>
                </a:cubicBezTo>
                <a:cubicBezTo>
                  <a:pt x="639" y="355"/>
                  <a:pt x="641" y="333"/>
                  <a:pt x="643" y="312"/>
                </a:cubicBezTo>
                <a:cubicBezTo>
                  <a:pt x="644" y="307"/>
                  <a:pt x="644" y="301"/>
                  <a:pt x="646" y="297"/>
                </a:cubicBezTo>
                <a:cubicBezTo>
                  <a:pt x="667" y="262"/>
                  <a:pt x="693" y="230"/>
                  <a:pt x="727" y="207"/>
                </a:cubicBezTo>
                <a:cubicBezTo>
                  <a:pt x="730" y="204"/>
                  <a:pt x="736" y="204"/>
                  <a:pt x="740" y="205"/>
                </a:cubicBezTo>
                <a:cubicBezTo>
                  <a:pt x="753" y="206"/>
                  <a:pt x="766" y="209"/>
                  <a:pt x="782" y="212"/>
                </a:cubicBezTo>
                <a:cubicBezTo>
                  <a:pt x="781" y="220"/>
                  <a:pt x="782" y="231"/>
                  <a:pt x="777" y="236"/>
                </a:cubicBezTo>
                <a:cubicBezTo>
                  <a:pt x="747" y="266"/>
                  <a:pt x="745" y="306"/>
                  <a:pt x="734" y="344"/>
                </a:cubicBezTo>
                <a:cubicBezTo>
                  <a:pt x="725" y="379"/>
                  <a:pt x="736" y="413"/>
                  <a:pt x="735" y="447"/>
                </a:cubicBezTo>
                <a:cubicBezTo>
                  <a:pt x="735" y="454"/>
                  <a:pt x="735" y="461"/>
                  <a:pt x="732" y="468"/>
                </a:cubicBezTo>
                <a:cubicBezTo>
                  <a:pt x="714" y="510"/>
                  <a:pt x="697" y="552"/>
                  <a:pt x="678" y="593"/>
                </a:cubicBezTo>
                <a:cubicBezTo>
                  <a:pt x="673" y="603"/>
                  <a:pt x="665" y="612"/>
                  <a:pt x="657" y="619"/>
                </a:cubicBezTo>
                <a:cubicBezTo>
                  <a:pt x="646" y="628"/>
                  <a:pt x="646" y="637"/>
                  <a:pt x="651" y="649"/>
                </a:cubicBezTo>
                <a:cubicBezTo>
                  <a:pt x="678" y="721"/>
                  <a:pt x="705" y="794"/>
                  <a:pt x="732" y="866"/>
                </a:cubicBezTo>
                <a:cubicBezTo>
                  <a:pt x="734" y="870"/>
                  <a:pt x="734" y="873"/>
                  <a:pt x="736" y="878"/>
                </a:cubicBezTo>
                <a:cubicBezTo>
                  <a:pt x="729" y="878"/>
                  <a:pt x="724" y="879"/>
                  <a:pt x="719" y="879"/>
                </a:cubicBezTo>
                <a:cubicBezTo>
                  <a:pt x="657" y="879"/>
                  <a:pt x="594" y="874"/>
                  <a:pt x="532" y="880"/>
                </a:cubicBezTo>
                <a:cubicBezTo>
                  <a:pt x="485" y="884"/>
                  <a:pt x="438" y="882"/>
                  <a:pt x="391" y="884"/>
                </a:cubicBezTo>
                <a:cubicBezTo>
                  <a:pt x="385" y="885"/>
                  <a:pt x="380" y="884"/>
                  <a:pt x="372" y="884"/>
                </a:cubicBezTo>
                <a:cubicBezTo>
                  <a:pt x="375" y="858"/>
                  <a:pt x="377" y="833"/>
                  <a:pt x="379" y="809"/>
                </a:cubicBezTo>
                <a:cubicBezTo>
                  <a:pt x="380" y="814"/>
                  <a:pt x="383" y="819"/>
                  <a:pt x="383" y="824"/>
                </a:cubicBezTo>
                <a:cubicBezTo>
                  <a:pt x="382" y="842"/>
                  <a:pt x="381" y="859"/>
                  <a:pt x="379" y="878"/>
                </a:cubicBezTo>
                <a:cubicBezTo>
                  <a:pt x="424" y="878"/>
                  <a:pt x="466" y="878"/>
                  <a:pt x="510" y="878"/>
                </a:cubicBezTo>
                <a:cubicBezTo>
                  <a:pt x="510" y="872"/>
                  <a:pt x="510" y="867"/>
                  <a:pt x="510" y="862"/>
                </a:cubicBezTo>
                <a:cubicBezTo>
                  <a:pt x="511" y="809"/>
                  <a:pt x="512" y="755"/>
                  <a:pt x="513" y="702"/>
                </a:cubicBezTo>
                <a:cubicBezTo>
                  <a:pt x="513" y="697"/>
                  <a:pt x="514" y="692"/>
                  <a:pt x="517" y="689"/>
                </a:cubicBezTo>
                <a:cubicBezTo>
                  <a:pt x="537" y="671"/>
                  <a:pt x="557" y="653"/>
                  <a:pt x="577" y="635"/>
                </a:cubicBezTo>
                <a:cubicBezTo>
                  <a:pt x="582" y="630"/>
                  <a:pt x="585" y="623"/>
                  <a:pt x="587" y="617"/>
                </a:cubicBezTo>
                <a:cubicBezTo>
                  <a:pt x="597" y="584"/>
                  <a:pt x="610" y="553"/>
                  <a:pt x="641" y="534"/>
                </a:cubicBezTo>
                <a:cubicBezTo>
                  <a:pt x="644" y="533"/>
                  <a:pt x="645" y="529"/>
                  <a:pt x="648" y="524"/>
                </a:cubicBezTo>
                <a:cubicBezTo>
                  <a:pt x="639" y="520"/>
                  <a:pt x="630" y="512"/>
                  <a:pt x="623" y="514"/>
                </a:cubicBezTo>
                <a:cubicBezTo>
                  <a:pt x="598" y="520"/>
                  <a:pt x="575" y="530"/>
                  <a:pt x="563" y="556"/>
                </a:cubicBezTo>
                <a:cubicBezTo>
                  <a:pt x="560" y="561"/>
                  <a:pt x="558" y="567"/>
                  <a:pt x="555" y="573"/>
                </a:cubicBezTo>
                <a:cubicBezTo>
                  <a:pt x="549" y="581"/>
                  <a:pt x="543" y="584"/>
                  <a:pt x="535" y="574"/>
                </a:cubicBezTo>
                <a:cubicBezTo>
                  <a:pt x="518" y="554"/>
                  <a:pt x="504" y="534"/>
                  <a:pt x="510" y="506"/>
                </a:cubicBezTo>
                <a:cubicBezTo>
                  <a:pt x="512" y="491"/>
                  <a:pt x="513" y="476"/>
                  <a:pt x="512" y="461"/>
                </a:cubicBezTo>
                <a:cubicBezTo>
                  <a:pt x="512" y="433"/>
                  <a:pt x="511" y="404"/>
                  <a:pt x="509" y="375"/>
                </a:cubicBezTo>
                <a:cubicBezTo>
                  <a:pt x="509" y="370"/>
                  <a:pt x="501" y="361"/>
                  <a:pt x="499" y="362"/>
                </a:cubicBezTo>
                <a:cubicBezTo>
                  <a:pt x="493" y="364"/>
                  <a:pt x="485" y="369"/>
                  <a:pt x="484" y="374"/>
                </a:cubicBezTo>
                <a:cubicBezTo>
                  <a:pt x="478" y="394"/>
                  <a:pt x="476" y="415"/>
                  <a:pt x="472" y="435"/>
                </a:cubicBezTo>
                <a:cubicBezTo>
                  <a:pt x="469" y="454"/>
                  <a:pt x="465" y="473"/>
                  <a:pt x="462" y="492"/>
                </a:cubicBezTo>
                <a:cubicBezTo>
                  <a:pt x="460" y="492"/>
                  <a:pt x="458" y="492"/>
                  <a:pt x="456" y="492"/>
                </a:cubicBezTo>
                <a:cubicBezTo>
                  <a:pt x="451" y="486"/>
                  <a:pt x="444" y="481"/>
                  <a:pt x="443" y="474"/>
                </a:cubicBezTo>
                <a:cubicBezTo>
                  <a:pt x="439" y="436"/>
                  <a:pt x="420" y="402"/>
                  <a:pt x="409" y="367"/>
                </a:cubicBezTo>
                <a:cubicBezTo>
                  <a:pt x="405" y="356"/>
                  <a:pt x="400" y="350"/>
                  <a:pt x="384" y="351"/>
                </a:cubicBezTo>
                <a:cubicBezTo>
                  <a:pt x="383" y="359"/>
                  <a:pt x="380" y="369"/>
                  <a:pt x="381" y="377"/>
                </a:cubicBezTo>
                <a:cubicBezTo>
                  <a:pt x="386" y="402"/>
                  <a:pt x="392" y="427"/>
                  <a:pt x="398" y="452"/>
                </a:cubicBezTo>
                <a:cubicBezTo>
                  <a:pt x="401" y="467"/>
                  <a:pt x="403" y="483"/>
                  <a:pt x="405" y="498"/>
                </a:cubicBezTo>
                <a:cubicBezTo>
                  <a:pt x="404" y="499"/>
                  <a:pt x="402" y="500"/>
                  <a:pt x="400" y="500"/>
                </a:cubicBezTo>
                <a:cubicBezTo>
                  <a:pt x="396" y="496"/>
                  <a:pt x="390" y="492"/>
                  <a:pt x="386" y="486"/>
                </a:cubicBezTo>
                <a:cubicBezTo>
                  <a:pt x="368" y="459"/>
                  <a:pt x="352" y="430"/>
                  <a:pt x="334" y="403"/>
                </a:cubicBezTo>
                <a:cubicBezTo>
                  <a:pt x="330" y="396"/>
                  <a:pt x="322" y="392"/>
                  <a:pt x="315" y="386"/>
                </a:cubicBezTo>
                <a:cubicBezTo>
                  <a:pt x="313" y="388"/>
                  <a:pt x="311" y="389"/>
                  <a:pt x="309" y="390"/>
                </a:cubicBezTo>
                <a:cubicBezTo>
                  <a:pt x="309" y="398"/>
                  <a:pt x="307" y="407"/>
                  <a:pt x="310" y="414"/>
                </a:cubicBezTo>
                <a:cubicBezTo>
                  <a:pt x="326" y="448"/>
                  <a:pt x="342" y="482"/>
                  <a:pt x="358" y="516"/>
                </a:cubicBezTo>
                <a:cubicBezTo>
                  <a:pt x="361" y="521"/>
                  <a:pt x="361" y="528"/>
                  <a:pt x="362" y="534"/>
                </a:cubicBezTo>
                <a:cubicBezTo>
                  <a:pt x="360" y="535"/>
                  <a:pt x="358" y="536"/>
                  <a:pt x="356" y="537"/>
                </a:cubicBezTo>
                <a:cubicBezTo>
                  <a:pt x="342" y="523"/>
                  <a:pt x="327" y="508"/>
                  <a:pt x="312" y="494"/>
                </a:cubicBezTo>
                <a:cubicBezTo>
                  <a:pt x="302" y="484"/>
                  <a:pt x="291" y="474"/>
                  <a:pt x="280" y="465"/>
                </a:cubicBezTo>
                <a:cubicBezTo>
                  <a:pt x="278" y="463"/>
                  <a:pt x="272" y="464"/>
                  <a:pt x="268" y="464"/>
                </a:cubicBezTo>
                <a:cubicBezTo>
                  <a:pt x="268" y="469"/>
                  <a:pt x="267" y="474"/>
                  <a:pt x="269" y="477"/>
                </a:cubicBezTo>
                <a:cubicBezTo>
                  <a:pt x="277" y="490"/>
                  <a:pt x="285" y="502"/>
                  <a:pt x="293" y="514"/>
                </a:cubicBezTo>
                <a:cubicBezTo>
                  <a:pt x="310" y="541"/>
                  <a:pt x="328" y="567"/>
                  <a:pt x="344" y="594"/>
                </a:cubicBezTo>
                <a:cubicBezTo>
                  <a:pt x="358" y="618"/>
                  <a:pt x="371" y="644"/>
                  <a:pt x="384" y="670"/>
                </a:cubicBezTo>
                <a:cubicBezTo>
                  <a:pt x="387" y="677"/>
                  <a:pt x="390" y="685"/>
                  <a:pt x="390" y="692"/>
                </a:cubicBezTo>
                <a:cubicBezTo>
                  <a:pt x="388" y="727"/>
                  <a:pt x="386" y="761"/>
                  <a:pt x="384" y="796"/>
                </a:cubicBezTo>
                <a:cubicBezTo>
                  <a:pt x="383" y="800"/>
                  <a:pt x="381" y="805"/>
                  <a:pt x="379" y="80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7" name="Freeform 78">
            <a:extLst>
              <a:ext uri="{FF2B5EF4-FFF2-40B4-BE49-F238E27FC236}">
                <a16:creationId xmlns:a16="http://schemas.microsoft.com/office/drawing/2014/main" id="{2581B51A-07E4-43EA-91DD-5106224EA61D}"/>
              </a:ext>
            </a:extLst>
          </p:cNvPr>
          <p:cNvSpPr>
            <a:spLocks noEditPoints="1"/>
          </p:cNvSpPr>
          <p:nvPr/>
        </p:nvSpPr>
        <p:spPr bwMode="auto">
          <a:xfrm>
            <a:off x="6307138" y="1131888"/>
            <a:ext cx="1036638" cy="688975"/>
          </a:xfrm>
          <a:custGeom>
            <a:avLst/>
            <a:gdLst>
              <a:gd name="T0" fmla="*/ 278 w 564"/>
              <a:gd name="T1" fmla="*/ 373 h 373"/>
              <a:gd name="T2" fmla="*/ 89 w 564"/>
              <a:gd name="T3" fmla="*/ 341 h 373"/>
              <a:gd name="T4" fmla="*/ 27 w 564"/>
              <a:gd name="T5" fmla="*/ 302 h 373"/>
              <a:gd name="T6" fmla="*/ 24 w 564"/>
              <a:gd name="T7" fmla="*/ 221 h 373"/>
              <a:gd name="T8" fmla="*/ 109 w 564"/>
              <a:gd name="T9" fmla="*/ 172 h 373"/>
              <a:gd name="T10" fmla="*/ 125 w 564"/>
              <a:gd name="T11" fmla="*/ 155 h 373"/>
              <a:gd name="T12" fmla="*/ 150 w 564"/>
              <a:gd name="T13" fmla="*/ 75 h 373"/>
              <a:gd name="T14" fmla="*/ 164 w 564"/>
              <a:gd name="T15" fmla="*/ 46 h 373"/>
              <a:gd name="T16" fmla="*/ 239 w 564"/>
              <a:gd name="T17" fmla="*/ 12 h 373"/>
              <a:gd name="T18" fmla="*/ 301 w 564"/>
              <a:gd name="T19" fmla="*/ 11 h 373"/>
              <a:gd name="T20" fmla="*/ 398 w 564"/>
              <a:gd name="T21" fmla="*/ 64 h 373"/>
              <a:gd name="T22" fmla="*/ 428 w 564"/>
              <a:gd name="T23" fmla="*/ 154 h 373"/>
              <a:gd name="T24" fmla="*/ 446 w 564"/>
              <a:gd name="T25" fmla="*/ 174 h 373"/>
              <a:gd name="T26" fmla="*/ 518 w 564"/>
              <a:gd name="T27" fmla="*/ 212 h 373"/>
              <a:gd name="T28" fmla="*/ 508 w 564"/>
              <a:gd name="T29" fmla="*/ 318 h 373"/>
              <a:gd name="T30" fmla="*/ 325 w 564"/>
              <a:gd name="T31" fmla="*/ 371 h 373"/>
              <a:gd name="T32" fmla="*/ 278 w 564"/>
              <a:gd name="T33" fmla="*/ 373 h 373"/>
              <a:gd name="T34" fmla="*/ 116 w 564"/>
              <a:gd name="T35" fmla="*/ 197 h 373"/>
              <a:gd name="T36" fmla="*/ 146 w 564"/>
              <a:gd name="T37" fmla="*/ 264 h 373"/>
              <a:gd name="T38" fmla="*/ 320 w 564"/>
              <a:gd name="T39" fmla="*/ 287 h 373"/>
              <a:gd name="T40" fmla="*/ 437 w 564"/>
              <a:gd name="T41" fmla="*/ 249 h 373"/>
              <a:gd name="T42" fmla="*/ 446 w 564"/>
              <a:gd name="T43" fmla="*/ 237 h 373"/>
              <a:gd name="T44" fmla="*/ 438 w 564"/>
              <a:gd name="T45" fmla="*/ 196 h 373"/>
              <a:gd name="T46" fmla="*/ 116 w 564"/>
              <a:gd name="T47" fmla="*/ 197 h 373"/>
              <a:gd name="T48" fmla="*/ 337 w 564"/>
              <a:gd name="T49" fmla="*/ 34 h 373"/>
              <a:gd name="T50" fmla="*/ 334 w 564"/>
              <a:gd name="T51" fmla="*/ 30 h 373"/>
              <a:gd name="T52" fmla="*/ 210 w 564"/>
              <a:gd name="T53" fmla="*/ 15 h 373"/>
              <a:gd name="T54" fmla="*/ 233 w 564"/>
              <a:gd name="T55" fmla="*/ 49 h 373"/>
              <a:gd name="T56" fmla="*/ 313 w 564"/>
              <a:gd name="T57" fmla="*/ 48 h 373"/>
              <a:gd name="T58" fmla="*/ 337 w 564"/>
              <a:gd name="T59" fmla="*/ 3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4" h="373">
                <a:moveTo>
                  <a:pt x="278" y="373"/>
                </a:moveTo>
                <a:cubicBezTo>
                  <a:pt x="212" y="372"/>
                  <a:pt x="148" y="366"/>
                  <a:pt x="89" y="341"/>
                </a:cubicBezTo>
                <a:cubicBezTo>
                  <a:pt x="66" y="331"/>
                  <a:pt x="45" y="318"/>
                  <a:pt x="27" y="302"/>
                </a:cubicBezTo>
                <a:cubicBezTo>
                  <a:pt x="0" y="280"/>
                  <a:pt x="0" y="247"/>
                  <a:pt x="24" y="221"/>
                </a:cubicBezTo>
                <a:cubicBezTo>
                  <a:pt x="47" y="196"/>
                  <a:pt x="77" y="183"/>
                  <a:pt x="109" y="172"/>
                </a:cubicBezTo>
                <a:cubicBezTo>
                  <a:pt x="118" y="169"/>
                  <a:pt x="123" y="165"/>
                  <a:pt x="125" y="155"/>
                </a:cubicBezTo>
                <a:cubicBezTo>
                  <a:pt x="132" y="128"/>
                  <a:pt x="141" y="101"/>
                  <a:pt x="150" y="75"/>
                </a:cubicBezTo>
                <a:cubicBezTo>
                  <a:pt x="153" y="65"/>
                  <a:pt x="158" y="55"/>
                  <a:pt x="164" y="46"/>
                </a:cubicBezTo>
                <a:cubicBezTo>
                  <a:pt x="185" y="11"/>
                  <a:pt x="199" y="3"/>
                  <a:pt x="239" y="12"/>
                </a:cubicBezTo>
                <a:cubicBezTo>
                  <a:pt x="260" y="16"/>
                  <a:pt x="280" y="17"/>
                  <a:pt x="301" y="11"/>
                </a:cubicBezTo>
                <a:cubicBezTo>
                  <a:pt x="344" y="0"/>
                  <a:pt x="370" y="9"/>
                  <a:pt x="398" y="64"/>
                </a:cubicBezTo>
                <a:cubicBezTo>
                  <a:pt x="412" y="92"/>
                  <a:pt x="419" y="124"/>
                  <a:pt x="428" y="154"/>
                </a:cubicBezTo>
                <a:cubicBezTo>
                  <a:pt x="431" y="165"/>
                  <a:pt x="436" y="169"/>
                  <a:pt x="446" y="174"/>
                </a:cubicBezTo>
                <a:cubicBezTo>
                  <a:pt x="471" y="184"/>
                  <a:pt x="497" y="195"/>
                  <a:pt x="518" y="212"/>
                </a:cubicBezTo>
                <a:cubicBezTo>
                  <a:pt x="564" y="248"/>
                  <a:pt x="550" y="291"/>
                  <a:pt x="508" y="318"/>
                </a:cubicBezTo>
                <a:cubicBezTo>
                  <a:pt x="452" y="355"/>
                  <a:pt x="389" y="365"/>
                  <a:pt x="325" y="371"/>
                </a:cubicBezTo>
                <a:cubicBezTo>
                  <a:pt x="309" y="372"/>
                  <a:pt x="292" y="372"/>
                  <a:pt x="278" y="373"/>
                </a:cubicBezTo>
                <a:close/>
                <a:moveTo>
                  <a:pt x="116" y="197"/>
                </a:moveTo>
                <a:cubicBezTo>
                  <a:pt x="102" y="245"/>
                  <a:pt x="102" y="246"/>
                  <a:pt x="146" y="264"/>
                </a:cubicBezTo>
                <a:cubicBezTo>
                  <a:pt x="202" y="288"/>
                  <a:pt x="260" y="294"/>
                  <a:pt x="320" y="287"/>
                </a:cubicBezTo>
                <a:cubicBezTo>
                  <a:pt x="362" y="283"/>
                  <a:pt x="401" y="271"/>
                  <a:pt x="437" y="249"/>
                </a:cubicBezTo>
                <a:cubicBezTo>
                  <a:pt x="441" y="246"/>
                  <a:pt x="447" y="241"/>
                  <a:pt x="446" y="237"/>
                </a:cubicBezTo>
                <a:cubicBezTo>
                  <a:pt x="445" y="223"/>
                  <a:pt x="441" y="210"/>
                  <a:pt x="438" y="196"/>
                </a:cubicBezTo>
                <a:cubicBezTo>
                  <a:pt x="330" y="250"/>
                  <a:pt x="223" y="250"/>
                  <a:pt x="116" y="197"/>
                </a:cubicBezTo>
                <a:close/>
                <a:moveTo>
                  <a:pt x="337" y="34"/>
                </a:moveTo>
                <a:cubicBezTo>
                  <a:pt x="336" y="32"/>
                  <a:pt x="335" y="31"/>
                  <a:pt x="334" y="30"/>
                </a:cubicBezTo>
                <a:cubicBezTo>
                  <a:pt x="290" y="55"/>
                  <a:pt x="249" y="48"/>
                  <a:pt x="210" y="15"/>
                </a:cubicBezTo>
                <a:cubicBezTo>
                  <a:pt x="207" y="30"/>
                  <a:pt x="216" y="42"/>
                  <a:pt x="233" y="49"/>
                </a:cubicBezTo>
                <a:cubicBezTo>
                  <a:pt x="260" y="58"/>
                  <a:pt x="286" y="55"/>
                  <a:pt x="313" y="48"/>
                </a:cubicBezTo>
                <a:cubicBezTo>
                  <a:pt x="321" y="45"/>
                  <a:pt x="329" y="38"/>
                  <a:pt x="337" y="3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8" name="Freeform 79">
            <a:extLst>
              <a:ext uri="{FF2B5EF4-FFF2-40B4-BE49-F238E27FC236}">
                <a16:creationId xmlns:a16="http://schemas.microsoft.com/office/drawing/2014/main" id="{26E04F6A-5917-4921-96ED-63BB4999941C}"/>
              </a:ext>
            </a:extLst>
          </p:cNvPr>
          <p:cNvSpPr>
            <a:spLocks noEditPoints="1"/>
          </p:cNvSpPr>
          <p:nvPr/>
        </p:nvSpPr>
        <p:spPr bwMode="auto">
          <a:xfrm>
            <a:off x="9545638" y="1157288"/>
            <a:ext cx="865188" cy="935037"/>
          </a:xfrm>
          <a:custGeom>
            <a:avLst/>
            <a:gdLst>
              <a:gd name="T0" fmla="*/ 211 w 471"/>
              <a:gd name="T1" fmla="*/ 205 h 508"/>
              <a:gd name="T2" fmla="*/ 264 w 471"/>
              <a:gd name="T3" fmla="*/ 77 h 508"/>
              <a:gd name="T4" fmla="*/ 399 w 471"/>
              <a:gd name="T5" fmla="*/ 29 h 508"/>
              <a:gd name="T6" fmla="*/ 343 w 471"/>
              <a:gd name="T7" fmla="*/ 121 h 508"/>
              <a:gd name="T8" fmla="*/ 441 w 471"/>
              <a:gd name="T9" fmla="*/ 68 h 508"/>
              <a:gd name="T10" fmla="*/ 393 w 471"/>
              <a:gd name="T11" fmla="*/ 202 h 508"/>
              <a:gd name="T12" fmla="*/ 356 w 471"/>
              <a:gd name="T13" fmla="*/ 217 h 508"/>
              <a:gd name="T14" fmla="*/ 277 w 471"/>
              <a:gd name="T15" fmla="*/ 274 h 508"/>
              <a:gd name="T16" fmla="*/ 301 w 471"/>
              <a:gd name="T17" fmla="*/ 261 h 508"/>
              <a:gd name="T18" fmla="*/ 337 w 471"/>
              <a:gd name="T19" fmla="*/ 303 h 508"/>
              <a:gd name="T20" fmla="*/ 448 w 471"/>
              <a:gd name="T21" fmla="*/ 403 h 508"/>
              <a:gd name="T22" fmla="*/ 428 w 471"/>
              <a:gd name="T23" fmla="*/ 496 h 508"/>
              <a:gd name="T24" fmla="*/ 279 w 471"/>
              <a:gd name="T25" fmla="*/ 398 h 508"/>
              <a:gd name="T26" fmla="*/ 250 w 471"/>
              <a:gd name="T27" fmla="*/ 357 h 508"/>
              <a:gd name="T28" fmla="*/ 226 w 471"/>
              <a:gd name="T29" fmla="*/ 324 h 508"/>
              <a:gd name="T30" fmla="*/ 227 w 471"/>
              <a:gd name="T31" fmla="*/ 300 h 508"/>
              <a:gd name="T32" fmla="*/ 66 w 471"/>
              <a:gd name="T33" fmla="*/ 460 h 508"/>
              <a:gd name="T34" fmla="*/ 15 w 471"/>
              <a:gd name="T35" fmla="*/ 445 h 508"/>
              <a:gd name="T36" fmla="*/ 94 w 471"/>
              <a:gd name="T37" fmla="*/ 325 h 508"/>
              <a:gd name="T38" fmla="*/ 101 w 471"/>
              <a:gd name="T39" fmla="*/ 172 h 508"/>
              <a:gd name="T40" fmla="*/ 40 w 471"/>
              <a:gd name="T41" fmla="*/ 136 h 508"/>
              <a:gd name="T42" fmla="*/ 36 w 471"/>
              <a:gd name="T43" fmla="*/ 50 h 508"/>
              <a:gd name="T44" fmla="*/ 83 w 471"/>
              <a:gd name="T45" fmla="*/ 69 h 508"/>
              <a:gd name="T46" fmla="*/ 101 w 471"/>
              <a:gd name="T47" fmla="*/ 101 h 508"/>
              <a:gd name="T48" fmla="*/ 371 w 471"/>
              <a:gd name="T49" fmla="*/ 30 h 508"/>
              <a:gd name="T50" fmla="*/ 310 w 471"/>
              <a:gd name="T51" fmla="*/ 53 h 508"/>
              <a:gd name="T52" fmla="*/ 257 w 471"/>
              <a:gd name="T53" fmla="*/ 184 h 508"/>
              <a:gd name="T54" fmla="*/ 20 w 471"/>
              <a:gd name="T55" fmla="*/ 426 h 508"/>
              <a:gd name="T56" fmla="*/ 61 w 471"/>
              <a:gd name="T57" fmla="*/ 440 h 508"/>
              <a:gd name="T58" fmla="*/ 354 w 471"/>
              <a:gd name="T59" fmla="*/ 198 h 508"/>
              <a:gd name="T60" fmla="*/ 431 w 471"/>
              <a:gd name="T61" fmla="*/ 136 h 508"/>
              <a:gd name="T62" fmla="*/ 434 w 471"/>
              <a:gd name="T63" fmla="*/ 99 h 508"/>
              <a:gd name="T64" fmla="*/ 368 w 471"/>
              <a:gd name="T65" fmla="*/ 146 h 508"/>
              <a:gd name="T66" fmla="*/ 326 w 471"/>
              <a:gd name="T67" fmla="*/ 74 h 508"/>
              <a:gd name="T68" fmla="*/ 31 w 471"/>
              <a:gd name="T69" fmla="*/ 79 h 508"/>
              <a:gd name="T70" fmla="*/ 71 w 471"/>
              <a:gd name="T71" fmla="*/ 119 h 508"/>
              <a:gd name="T72" fmla="*/ 186 w 471"/>
              <a:gd name="T73" fmla="*/ 231 h 508"/>
              <a:gd name="T74" fmla="*/ 94 w 471"/>
              <a:gd name="T75" fmla="*/ 119 h 508"/>
              <a:gd name="T76" fmla="*/ 76 w 471"/>
              <a:gd name="T77" fmla="*/ 86 h 508"/>
              <a:gd name="T78" fmla="*/ 31 w 471"/>
              <a:gd name="T79" fmla="*/ 79 h 508"/>
              <a:gd name="T80" fmla="*/ 248 w 471"/>
              <a:gd name="T81" fmla="*/ 273 h 508"/>
              <a:gd name="T82" fmla="*/ 253 w 471"/>
              <a:gd name="T83" fmla="*/ 29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1" h="508">
                <a:moveTo>
                  <a:pt x="210" y="206"/>
                </a:moveTo>
                <a:cubicBezTo>
                  <a:pt x="210" y="206"/>
                  <a:pt x="210" y="206"/>
                  <a:pt x="211" y="205"/>
                </a:cubicBezTo>
                <a:cubicBezTo>
                  <a:pt x="241" y="183"/>
                  <a:pt x="254" y="155"/>
                  <a:pt x="250" y="117"/>
                </a:cubicBezTo>
                <a:cubicBezTo>
                  <a:pt x="248" y="104"/>
                  <a:pt x="256" y="88"/>
                  <a:pt x="264" y="77"/>
                </a:cubicBezTo>
                <a:cubicBezTo>
                  <a:pt x="277" y="59"/>
                  <a:pt x="294" y="44"/>
                  <a:pt x="309" y="28"/>
                </a:cubicBezTo>
                <a:cubicBezTo>
                  <a:pt x="335" y="0"/>
                  <a:pt x="371" y="0"/>
                  <a:pt x="399" y="29"/>
                </a:cubicBezTo>
                <a:cubicBezTo>
                  <a:pt x="381" y="46"/>
                  <a:pt x="363" y="63"/>
                  <a:pt x="346" y="79"/>
                </a:cubicBezTo>
                <a:cubicBezTo>
                  <a:pt x="338" y="87"/>
                  <a:pt x="336" y="114"/>
                  <a:pt x="343" y="121"/>
                </a:cubicBezTo>
                <a:cubicBezTo>
                  <a:pt x="350" y="128"/>
                  <a:pt x="376" y="128"/>
                  <a:pt x="384" y="121"/>
                </a:cubicBezTo>
                <a:cubicBezTo>
                  <a:pt x="403" y="103"/>
                  <a:pt x="422" y="85"/>
                  <a:pt x="441" y="68"/>
                </a:cubicBezTo>
                <a:cubicBezTo>
                  <a:pt x="464" y="93"/>
                  <a:pt x="466" y="122"/>
                  <a:pt x="445" y="146"/>
                </a:cubicBezTo>
                <a:cubicBezTo>
                  <a:pt x="429" y="166"/>
                  <a:pt x="412" y="185"/>
                  <a:pt x="393" y="202"/>
                </a:cubicBezTo>
                <a:cubicBezTo>
                  <a:pt x="385" y="210"/>
                  <a:pt x="371" y="212"/>
                  <a:pt x="359" y="216"/>
                </a:cubicBezTo>
                <a:cubicBezTo>
                  <a:pt x="358" y="217"/>
                  <a:pt x="357" y="217"/>
                  <a:pt x="356" y="217"/>
                </a:cubicBezTo>
                <a:cubicBezTo>
                  <a:pt x="315" y="211"/>
                  <a:pt x="284" y="226"/>
                  <a:pt x="263" y="264"/>
                </a:cubicBezTo>
                <a:cubicBezTo>
                  <a:pt x="266" y="266"/>
                  <a:pt x="271" y="270"/>
                  <a:pt x="277" y="274"/>
                </a:cubicBezTo>
                <a:cubicBezTo>
                  <a:pt x="278" y="273"/>
                  <a:pt x="281" y="270"/>
                  <a:pt x="285" y="268"/>
                </a:cubicBezTo>
                <a:cubicBezTo>
                  <a:pt x="290" y="265"/>
                  <a:pt x="298" y="259"/>
                  <a:pt x="301" y="261"/>
                </a:cubicBezTo>
                <a:cubicBezTo>
                  <a:pt x="308" y="265"/>
                  <a:pt x="316" y="273"/>
                  <a:pt x="316" y="280"/>
                </a:cubicBezTo>
                <a:cubicBezTo>
                  <a:pt x="316" y="295"/>
                  <a:pt x="321" y="301"/>
                  <a:pt x="337" y="303"/>
                </a:cubicBezTo>
                <a:cubicBezTo>
                  <a:pt x="345" y="304"/>
                  <a:pt x="353" y="310"/>
                  <a:pt x="359" y="316"/>
                </a:cubicBezTo>
                <a:cubicBezTo>
                  <a:pt x="389" y="344"/>
                  <a:pt x="419" y="373"/>
                  <a:pt x="448" y="403"/>
                </a:cubicBezTo>
                <a:cubicBezTo>
                  <a:pt x="471" y="426"/>
                  <a:pt x="471" y="453"/>
                  <a:pt x="448" y="477"/>
                </a:cubicBezTo>
                <a:cubicBezTo>
                  <a:pt x="442" y="484"/>
                  <a:pt x="436" y="491"/>
                  <a:pt x="428" y="496"/>
                </a:cubicBezTo>
                <a:cubicBezTo>
                  <a:pt x="411" y="508"/>
                  <a:pt x="386" y="504"/>
                  <a:pt x="368" y="486"/>
                </a:cubicBezTo>
                <a:cubicBezTo>
                  <a:pt x="338" y="457"/>
                  <a:pt x="308" y="428"/>
                  <a:pt x="279" y="398"/>
                </a:cubicBezTo>
                <a:cubicBezTo>
                  <a:pt x="271" y="390"/>
                  <a:pt x="267" y="378"/>
                  <a:pt x="264" y="367"/>
                </a:cubicBezTo>
                <a:cubicBezTo>
                  <a:pt x="261" y="359"/>
                  <a:pt x="259" y="357"/>
                  <a:pt x="250" y="357"/>
                </a:cubicBezTo>
                <a:cubicBezTo>
                  <a:pt x="241" y="356"/>
                  <a:pt x="231" y="352"/>
                  <a:pt x="225" y="346"/>
                </a:cubicBezTo>
                <a:cubicBezTo>
                  <a:pt x="218" y="340"/>
                  <a:pt x="218" y="331"/>
                  <a:pt x="226" y="324"/>
                </a:cubicBezTo>
                <a:cubicBezTo>
                  <a:pt x="231" y="321"/>
                  <a:pt x="234" y="316"/>
                  <a:pt x="239" y="312"/>
                </a:cubicBezTo>
                <a:cubicBezTo>
                  <a:pt x="235" y="308"/>
                  <a:pt x="231" y="303"/>
                  <a:pt x="227" y="300"/>
                </a:cubicBezTo>
                <a:cubicBezTo>
                  <a:pt x="201" y="325"/>
                  <a:pt x="174" y="350"/>
                  <a:pt x="149" y="376"/>
                </a:cubicBezTo>
                <a:cubicBezTo>
                  <a:pt x="121" y="404"/>
                  <a:pt x="94" y="432"/>
                  <a:pt x="66" y="460"/>
                </a:cubicBezTo>
                <a:cubicBezTo>
                  <a:pt x="54" y="471"/>
                  <a:pt x="44" y="471"/>
                  <a:pt x="31" y="460"/>
                </a:cubicBezTo>
                <a:cubicBezTo>
                  <a:pt x="26" y="455"/>
                  <a:pt x="21" y="450"/>
                  <a:pt x="15" y="445"/>
                </a:cubicBezTo>
                <a:cubicBezTo>
                  <a:pt x="0" y="430"/>
                  <a:pt x="0" y="420"/>
                  <a:pt x="15" y="405"/>
                </a:cubicBezTo>
                <a:cubicBezTo>
                  <a:pt x="41" y="378"/>
                  <a:pt x="67" y="351"/>
                  <a:pt x="94" y="325"/>
                </a:cubicBezTo>
                <a:cubicBezTo>
                  <a:pt x="120" y="299"/>
                  <a:pt x="148" y="275"/>
                  <a:pt x="176" y="249"/>
                </a:cubicBezTo>
                <a:cubicBezTo>
                  <a:pt x="148" y="220"/>
                  <a:pt x="125" y="196"/>
                  <a:pt x="101" y="172"/>
                </a:cubicBezTo>
                <a:cubicBezTo>
                  <a:pt x="95" y="166"/>
                  <a:pt x="89" y="160"/>
                  <a:pt x="83" y="154"/>
                </a:cubicBezTo>
                <a:cubicBezTo>
                  <a:pt x="65" y="135"/>
                  <a:pt x="65" y="135"/>
                  <a:pt x="40" y="136"/>
                </a:cubicBezTo>
                <a:cubicBezTo>
                  <a:pt x="30" y="117"/>
                  <a:pt x="20" y="97"/>
                  <a:pt x="9" y="73"/>
                </a:cubicBezTo>
                <a:cubicBezTo>
                  <a:pt x="17" y="66"/>
                  <a:pt x="26" y="57"/>
                  <a:pt x="36" y="50"/>
                </a:cubicBezTo>
                <a:cubicBezTo>
                  <a:pt x="39" y="48"/>
                  <a:pt x="46" y="48"/>
                  <a:pt x="49" y="50"/>
                </a:cubicBezTo>
                <a:cubicBezTo>
                  <a:pt x="61" y="56"/>
                  <a:pt x="72" y="62"/>
                  <a:pt x="83" y="69"/>
                </a:cubicBezTo>
                <a:cubicBezTo>
                  <a:pt x="92" y="74"/>
                  <a:pt x="102" y="79"/>
                  <a:pt x="98" y="93"/>
                </a:cubicBezTo>
                <a:cubicBezTo>
                  <a:pt x="98" y="95"/>
                  <a:pt x="99" y="99"/>
                  <a:pt x="101" y="101"/>
                </a:cubicBezTo>
                <a:cubicBezTo>
                  <a:pt x="137" y="136"/>
                  <a:pt x="173" y="170"/>
                  <a:pt x="210" y="206"/>
                </a:cubicBezTo>
                <a:close/>
                <a:moveTo>
                  <a:pt x="371" y="30"/>
                </a:moveTo>
                <a:cubicBezTo>
                  <a:pt x="354" y="21"/>
                  <a:pt x="340" y="25"/>
                  <a:pt x="328" y="35"/>
                </a:cubicBezTo>
                <a:cubicBezTo>
                  <a:pt x="321" y="40"/>
                  <a:pt x="315" y="47"/>
                  <a:pt x="310" y="53"/>
                </a:cubicBezTo>
                <a:cubicBezTo>
                  <a:pt x="259" y="110"/>
                  <a:pt x="267" y="87"/>
                  <a:pt x="266" y="161"/>
                </a:cubicBezTo>
                <a:cubicBezTo>
                  <a:pt x="266" y="169"/>
                  <a:pt x="262" y="179"/>
                  <a:pt x="257" y="184"/>
                </a:cubicBezTo>
                <a:cubicBezTo>
                  <a:pt x="200" y="243"/>
                  <a:pt x="142" y="302"/>
                  <a:pt x="85" y="360"/>
                </a:cubicBezTo>
                <a:cubicBezTo>
                  <a:pt x="64" y="381"/>
                  <a:pt x="43" y="403"/>
                  <a:pt x="20" y="426"/>
                </a:cubicBezTo>
                <a:cubicBezTo>
                  <a:pt x="26" y="432"/>
                  <a:pt x="33" y="435"/>
                  <a:pt x="37" y="440"/>
                </a:cubicBezTo>
                <a:cubicBezTo>
                  <a:pt x="45" y="452"/>
                  <a:pt x="51" y="450"/>
                  <a:pt x="61" y="440"/>
                </a:cubicBezTo>
                <a:cubicBezTo>
                  <a:pt x="126" y="373"/>
                  <a:pt x="193" y="308"/>
                  <a:pt x="256" y="239"/>
                </a:cubicBezTo>
                <a:cubicBezTo>
                  <a:pt x="284" y="208"/>
                  <a:pt x="313" y="194"/>
                  <a:pt x="354" y="198"/>
                </a:cubicBezTo>
                <a:cubicBezTo>
                  <a:pt x="364" y="199"/>
                  <a:pt x="377" y="192"/>
                  <a:pt x="385" y="185"/>
                </a:cubicBezTo>
                <a:cubicBezTo>
                  <a:pt x="401" y="170"/>
                  <a:pt x="416" y="152"/>
                  <a:pt x="431" y="136"/>
                </a:cubicBezTo>
                <a:cubicBezTo>
                  <a:pt x="441" y="124"/>
                  <a:pt x="443" y="112"/>
                  <a:pt x="439" y="97"/>
                </a:cubicBezTo>
                <a:cubicBezTo>
                  <a:pt x="437" y="98"/>
                  <a:pt x="435" y="98"/>
                  <a:pt x="434" y="99"/>
                </a:cubicBezTo>
                <a:cubicBezTo>
                  <a:pt x="420" y="112"/>
                  <a:pt x="406" y="125"/>
                  <a:pt x="392" y="139"/>
                </a:cubicBezTo>
                <a:cubicBezTo>
                  <a:pt x="385" y="146"/>
                  <a:pt x="379" y="149"/>
                  <a:pt x="368" y="146"/>
                </a:cubicBezTo>
                <a:cubicBezTo>
                  <a:pt x="323" y="136"/>
                  <a:pt x="323" y="137"/>
                  <a:pt x="319" y="91"/>
                </a:cubicBezTo>
                <a:cubicBezTo>
                  <a:pt x="319" y="85"/>
                  <a:pt x="322" y="78"/>
                  <a:pt x="326" y="74"/>
                </a:cubicBezTo>
                <a:cubicBezTo>
                  <a:pt x="340" y="59"/>
                  <a:pt x="355" y="45"/>
                  <a:pt x="371" y="30"/>
                </a:cubicBezTo>
                <a:close/>
                <a:moveTo>
                  <a:pt x="31" y="79"/>
                </a:moveTo>
                <a:cubicBezTo>
                  <a:pt x="34" y="84"/>
                  <a:pt x="36" y="88"/>
                  <a:pt x="38" y="93"/>
                </a:cubicBezTo>
                <a:cubicBezTo>
                  <a:pt x="44" y="107"/>
                  <a:pt x="50" y="122"/>
                  <a:pt x="71" y="119"/>
                </a:cubicBezTo>
                <a:cubicBezTo>
                  <a:pt x="74" y="119"/>
                  <a:pt x="78" y="124"/>
                  <a:pt x="81" y="127"/>
                </a:cubicBezTo>
                <a:cubicBezTo>
                  <a:pt x="116" y="161"/>
                  <a:pt x="150" y="196"/>
                  <a:pt x="186" y="231"/>
                </a:cubicBezTo>
                <a:cubicBezTo>
                  <a:pt x="189" y="227"/>
                  <a:pt x="192" y="224"/>
                  <a:pt x="197" y="219"/>
                </a:cubicBezTo>
                <a:cubicBezTo>
                  <a:pt x="162" y="186"/>
                  <a:pt x="128" y="152"/>
                  <a:pt x="94" y="119"/>
                </a:cubicBezTo>
                <a:cubicBezTo>
                  <a:pt x="86" y="112"/>
                  <a:pt x="77" y="105"/>
                  <a:pt x="80" y="92"/>
                </a:cubicBezTo>
                <a:cubicBezTo>
                  <a:pt x="80" y="90"/>
                  <a:pt x="78" y="87"/>
                  <a:pt x="76" y="86"/>
                </a:cubicBezTo>
                <a:cubicBezTo>
                  <a:pt x="65" y="79"/>
                  <a:pt x="54" y="74"/>
                  <a:pt x="44" y="67"/>
                </a:cubicBezTo>
                <a:cubicBezTo>
                  <a:pt x="40" y="71"/>
                  <a:pt x="36" y="74"/>
                  <a:pt x="31" y="79"/>
                </a:cubicBezTo>
                <a:close/>
                <a:moveTo>
                  <a:pt x="262" y="291"/>
                </a:moveTo>
                <a:cubicBezTo>
                  <a:pt x="256" y="284"/>
                  <a:pt x="252" y="279"/>
                  <a:pt x="248" y="273"/>
                </a:cubicBezTo>
                <a:cubicBezTo>
                  <a:pt x="244" y="279"/>
                  <a:pt x="241" y="282"/>
                  <a:pt x="239" y="286"/>
                </a:cubicBezTo>
                <a:cubicBezTo>
                  <a:pt x="244" y="290"/>
                  <a:pt x="248" y="294"/>
                  <a:pt x="253" y="299"/>
                </a:cubicBezTo>
                <a:cubicBezTo>
                  <a:pt x="256" y="296"/>
                  <a:pt x="259" y="293"/>
                  <a:pt x="262" y="29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9" name="Freeform 80">
            <a:extLst>
              <a:ext uri="{FF2B5EF4-FFF2-40B4-BE49-F238E27FC236}">
                <a16:creationId xmlns:a16="http://schemas.microsoft.com/office/drawing/2014/main" id="{39569777-29FC-447F-9D39-DE7CCD65BE3A}"/>
              </a:ext>
            </a:extLst>
          </p:cNvPr>
          <p:cNvSpPr>
            <a:spLocks noEditPoints="1"/>
          </p:cNvSpPr>
          <p:nvPr/>
        </p:nvSpPr>
        <p:spPr bwMode="auto">
          <a:xfrm>
            <a:off x="6450013" y="2038350"/>
            <a:ext cx="1023938" cy="581025"/>
          </a:xfrm>
          <a:custGeom>
            <a:avLst/>
            <a:gdLst>
              <a:gd name="T0" fmla="*/ 552 w 557"/>
              <a:gd name="T1" fmla="*/ 26 h 316"/>
              <a:gd name="T2" fmla="*/ 477 w 557"/>
              <a:gd name="T3" fmla="*/ 27 h 316"/>
              <a:gd name="T4" fmla="*/ 375 w 557"/>
              <a:gd name="T5" fmla="*/ 82 h 316"/>
              <a:gd name="T6" fmla="*/ 234 w 557"/>
              <a:gd name="T7" fmla="*/ 237 h 316"/>
              <a:gd name="T8" fmla="*/ 125 w 557"/>
              <a:gd name="T9" fmla="*/ 305 h 316"/>
              <a:gd name="T10" fmla="*/ 4 w 557"/>
              <a:gd name="T11" fmla="*/ 217 h 316"/>
              <a:gd name="T12" fmla="*/ 22 w 557"/>
              <a:gd name="T13" fmla="*/ 122 h 316"/>
              <a:gd name="T14" fmla="*/ 37 w 557"/>
              <a:gd name="T15" fmla="*/ 112 h 316"/>
              <a:gd name="T16" fmla="*/ 142 w 557"/>
              <a:gd name="T17" fmla="*/ 112 h 316"/>
              <a:gd name="T18" fmla="*/ 155 w 557"/>
              <a:gd name="T19" fmla="*/ 123 h 316"/>
              <a:gd name="T20" fmla="*/ 164 w 557"/>
              <a:gd name="T21" fmla="*/ 169 h 316"/>
              <a:gd name="T22" fmla="*/ 196 w 557"/>
              <a:gd name="T23" fmla="*/ 182 h 316"/>
              <a:gd name="T24" fmla="*/ 246 w 557"/>
              <a:gd name="T25" fmla="*/ 134 h 316"/>
              <a:gd name="T26" fmla="*/ 340 w 557"/>
              <a:gd name="T27" fmla="*/ 47 h 316"/>
              <a:gd name="T28" fmla="*/ 500 w 557"/>
              <a:gd name="T29" fmla="*/ 3 h 316"/>
              <a:gd name="T30" fmla="*/ 541 w 557"/>
              <a:gd name="T31" fmla="*/ 7 h 316"/>
              <a:gd name="T32" fmla="*/ 552 w 557"/>
              <a:gd name="T33" fmla="*/ 26 h 316"/>
              <a:gd name="T34" fmla="*/ 43 w 557"/>
              <a:gd name="T35" fmla="*/ 153 h 316"/>
              <a:gd name="T36" fmla="*/ 54 w 557"/>
              <a:gd name="T37" fmla="*/ 252 h 316"/>
              <a:gd name="T38" fmla="*/ 43 w 557"/>
              <a:gd name="T39" fmla="*/ 15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7" h="316">
                <a:moveTo>
                  <a:pt x="552" y="26"/>
                </a:moveTo>
                <a:cubicBezTo>
                  <a:pt x="527" y="26"/>
                  <a:pt x="502" y="25"/>
                  <a:pt x="477" y="27"/>
                </a:cubicBezTo>
                <a:cubicBezTo>
                  <a:pt x="435" y="29"/>
                  <a:pt x="403" y="52"/>
                  <a:pt x="375" y="82"/>
                </a:cubicBezTo>
                <a:cubicBezTo>
                  <a:pt x="328" y="134"/>
                  <a:pt x="282" y="186"/>
                  <a:pt x="234" y="237"/>
                </a:cubicBezTo>
                <a:cubicBezTo>
                  <a:pt x="204" y="269"/>
                  <a:pt x="170" y="297"/>
                  <a:pt x="125" y="305"/>
                </a:cubicBezTo>
                <a:cubicBezTo>
                  <a:pt x="70" y="316"/>
                  <a:pt x="11" y="273"/>
                  <a:pt x="4" y="217"/>
                </a:cubicBezTo>
                <a:cubicBezTo>
                  <a:pt x="0" y="183"/>
                  <a:pt x="7" y="152"/>
                  <a:pt x="22" y="122"/>
                </a:cubicBezTo>
                <a:cubicBezTo>
                  <a:pt x="24" y="117"/>
                  <a:pt x="32" y="112"/>
                  <a:pt x="37" y="112"/>
                </a:cubicBezTo>
                <a:cubicBezTo>
                  <a:pt x="72" y="111"/>
                  <a:pt x="107" y="112"/>
                  <a:pt x="142" y="112"/>
                </a:cubicBezTo>
                <a:cubicBezTo>
                  <a:pt x="150" y="112"/>
                  <a:pt x="154" y="113"/>
                  <a:pt x="155" y="123"/>
                </a:cubicBezTo>
                <a:cubicBezTo>
                  <a:pt x="157" y="138"/>
                  <a:pt x="161" y="154"/>
                  <a:pt x="164" y="169"/>
                </a:cubicBezTo>
                <a:cubicBezTo>
                  <a:pt x="168" y="191"/>
                  <a:pt x="179" y="196"/>
                  <a:pt x="196" y="182"/>
                </a:cubicBezTo>
                <a:cubicBezTo>
                  <a:pt x="214" y="167"/>
                  <a:pt x="229" y="150"/>
                  <a:pt x="246" y="134"/>
                </a:cubicBezTo>
                <a:cubicBezTo>
                  <a:pt x="277" y="104"/>
                  <a:pt x="308" y="75"/>
                  <a:pt x="340" y="47"/>
                </a:cubicBezTo>
                <a:cubicBezTo>
                  <a:pt x="386" y="7"/>
                  <a:pt x="442" y="0"/>
                  <a:pt x="500" y="3"/>
                </a:cubicBezTo>
                <a:cubicBezTo>
                  <a:pt x="513" y="4"/>
                  <a:pt x="527" y="6"/>
                  <a:pt x="541" y="7"/>
                </a:cubicBezTo>
                <a:cubicBezTo>
                  <a:pt x="551" y="8"/>
                  <a:pt x="557" y="12"/>
                  <a:pt x="552" y="26"/>
                </a:cubicBezTo>
                <a:close/>
                <a:moveTo>
                  <a:pt x="43" y="153"/>
                </a:moveTo>
                <a:cubicBezTo>
                  <a:pt x="26" y="181"/>
                  <a:pt x="30" y="236"/>
                  <a:pt x="54" y="252"/>
                </a:cubicBezTo>
                <a:cubicBezTo>
                  <a:pt x="37" y="220"/>
                  <a:pt x="38" y="187"/>
                  <a:pt x="43" y="15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0" name="Freeform 81">
            <a:extLst>
              <a:ext uri="{FF2B5EF4-FFF2-40B4-BE49-F238E27FC236}">
                <a16:creationId xmlns:a16="http://schemas.microsoft.com/office/drawing/2014/main" id="{C732CC9C-04F5-4097-B3F3-F527D3C8BDD3}"/>
              </a:ext>
            </a:extLst>
          </p:cNvPr>
          <p:cNvSpPr>
            <a:spLocks/>
          </p:cNvSpPr>
          <p:nvPr/>
        </p:nvSpPr>
        <p:spPr bwMode="auto">
          <a:xfrm>
            <a:off x="10663238" y="1257300"/>
            <a:ext cx="422275" cy="546100"/>
          </a:xfrm>
          <a:custGeom>
            <a:avLst/>
            <a:gdLst>
              <a:gd name="T0" fmla="*/ 32 w 230"/>
              <a:gd name="T1" fmla="*/ 0 h 296"/>
              <a:gd name="T2" fmla="*/ 164 w 230"/>
              <a:gd name="T3" fmla="*/ 38 h 296"/>
              <a:gd name="T4" fmla="*/ 220 w 230"/>
              <a:gd name="T5" fmla="*/ 73 h 296"/>
              <a:gd name="T6" fmla="*/ 225 w 230"/>
              <a:gd name="T7" fmla="*/ 84 h 296"/>
              <a:gd name="T8" fmla="*/ 226 w 230"/>
              <a:gd name="T9" fmla="*/ 119 h 296"/>
              <a:gd name="T10" fmla="*/ 154 w 230"/>
              <a:gd name="T11" fmla="*/ 119 h 296"/>
              <a:gd name="T12" fmla="*/ 154 w 230"/>
              <a:gd name="T13" fmla="*/ 122 h 296"/>
              <a:gd name="T14" fmla="*/ 225 w 230"/>
              <a:gd name="T15" fmla="*/ 132 h 296"/>
              <a:gd name="T16" fmla="*/ 225 w 230"/>
              <a:gd name="T17" fmla="*/ 169 h 296"/>
              <a:gd name="T18" fmla="*/ 144 w 230"/>
              <a:gd name="T19" fmla="*/ 176 h 296"/>
              <a:gd name="T20" fmla="*/ 144 w 230"/>
              <a:gd name="T21" fmla="*/ 178 h 296"/>
              <a:gd name="T22" fmla="*/ 224 w 230"/>
              <a:gd name="T23" fmla="*/ 184 h 296"/>
              <a:gd name="T24" fmla="*/ 203 w 230"/>
              <a:gd name="T25" fmla="*/ 237 h 296"/>
              <a:gd name="T26" fmla="*/ 131 w 230"/>
              <a:gd name="T27" fmla="*/ 269 h 296"/>
              <a:gd name="T28" fmla="*/ 30 w 230"/>
              <a:gd name="T29" fmla="*/ 296 h 296"/>
              <a:gd name="T30" fmla="*/ 2 w 230"/>
              <a:gd name="T31" fmla="*/ 152 h 296"/>
              <a:gd name="T32" fmla="*/ 17 w 230"/>
              <a:gd name="T33" fmla="*/ 64 h 296"/>
              <a:gd name="T34" fmla="*/ 32 w 230"/>
              <a:gd name="T35" fmla="*/ 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296">
                <a:moveTo>
                  <a:pt x="32" y="0"/>
                </a:moveTo>
                <a:cubicBezTo>
                  <a:pt x="77" y="13"/>
                  <a:pt x="121" y="23"/>
                  <a:pt x="164" y="38"/>
                </a:cubicBezTo>
                <a:cubicBezTo>
                  <a:pt x="184" y="45"/>
                  <a:pt x="201" y="61"/>
                  <a:pt x="220" y="73"/>
                </a:cubicBezTo>
                <a:cubicBezTo>
                  <a:pt x="223" y="75"/>
                  <a:pt x="225" y="80"/>
                  <a:pt x="225" y="84"/>
                </a:cubicBezTo>
                <a:cubicBezTo>
                  <a:pt x="226" y="95"/>
                  <a:pt x="226" y="107"/>
                  <a:pt x="226" y="119"/>
                </a:cubicBezTo>
                <a:cubicBezTo>
                  <a:pt x="201" y="119"/>
                  <a:pt x="177" y="119"/>
                  <a:pt x="154" y="119"/>
                </a:cubicBezTo>
                <a:cubicBezTo>
                  <a:pt x="154" y="120"/>
                  <a:pt x="154" y="121"/>
                  <a:pt x="154" y="122"/>
                </a:cubicBezTo>
                <a:cubicBezTo>
                  <a:pt x="177" y="125"/>
                  <a:pt x="201" y="129"/>
                  <a:pt x="225" y="132"/>
                </a:cubicBezTo>
                <a:cubicBezTo>
                  <a:pt x="225" y="144"/>
                  <a:pt x="225" y="156"/>
                  <a:pt x="225" y="169"/>
                </a:cubicBezTo>
                <a:cubicBezTo>
                  <a:pt x="198" y="172"/>
                  <a:pt x="171" y="174"/>
                  <a:pt x="144" y="176"/>
                </a:cubicBezTo>
                <a:cubicBezTo>
                  <a:pt x="144" y="177"/>
                  <a:pt x="144" y="177"/>
                  <a:pt x="144" y="178"/>
                </a:cubicBezTo>
                <a:cubicBezTo>
                  <a:pt x="171" y="180"/>
                  <a:pt x="198" y="182"/>
                  <a:pt x="224" y="184"/>
                </a:cubicBezTo>
                <a:cubicBezTo>
                  <a:pt x="230" y="208"/>
                  <a:pt x="225" y="227"/>
                  <a:pt x="203" y="237"/>
                </a:cubicBezTo>
                <a:cubicBezTo>
                  <a:pt x="179" y="248"/>
                  <a:pt x="155" y="261"/>
                  <a:pt x="131" y="269"/>
                </a:cubicBezTo>
                <a:cubicBezTo>
                  <a:pt x="99" y="280"/>
                  <a:pt x="65" y="287"/>
                  <a:pt x="30" y="296"/>
                </a:cubicBezTo>
                <a:cubicBezTo>
                  <a:pt x="20" y="247"/>
                  <a:pt x="7" y="200"/>
                  <a:pt x="2" y="152"/>
                </a:cubicBezTo>
                <a:cubicBezTo>
                  <a:pt x="0" y="123"/>
                  <a:pt x="11" y="93"/>
                  <a:pt x="17" y="64"/>
                </a:cubicBezTo>
                <a:cubicBezTo>
                  <a:pt x="21" y="43"/>
                  <a:pt x="26" y="23"/>
                  <a:pt x="32"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1" name="Freeform 82">
            <a:extLst>
              <a:ext uri="{FF2B5EF4-FFF2-40B4-BE49-F238E27FC236}">
                <a16:creationId xmlns:a16="http://schemas.microsoft.com/office/drawing/2014/main" id="{931C4669-95FF-4C27-B73C-3D11D610746E}"/>
              </a:ext>
            </a:extLst>
          </p:cNvPr>
          <p:cNvSpPr>
            <a:spLocks/>
          </p:cNvSpPr>
          <p:nvPr/>
        </p:nvSpPr>
        <p:spPr bwMode="auto">
          <a:xfrm>
            <a:off x="11280775" y="1260475"/>
            <a:ext cx="415925" cy="546100"/>
          </a:xfrm>
          <a:custGeom>
            <a:avLst/>
            <a:gdLst>
              <a:gd name="T0" fmla="*/ 198 w 226"/>
              <a:gd name="T1" fmla="*/ 297 h 297"/>
              <a:gd name="T2" fmla="*/ 56 w 226"/>
              <a:gd name="T3" fmla="*/ 252 h 297"/>
              <a:gd name="T4" fmla="*/ 29 w 226"/>
              <a:gd name="T5" fmla="*/ 238 h 297"/>
              <a:gd name="T6" fmla="*/ 6 w 226"/>
              <a:gd name="T7" fmla="*/ 179 h 297"/>
              <a:gd name="T8" fmla="*/ 90 w 226"/>
              <a:gd name="T9" fmla="*/ 172 h 297"/>
              <a:gd name="T10" fmla="*/ 90 w 226"/>
              <a:gd name="T11" fmla="*/ 171 h 297"/>
              <a:gd name="T12" fmla="*/ 5 w 226"/>
              <a:gd name="T13" fmla="*/ 163 h 297"/>
              <a:gd name="T14" fmla="*/ 5 w 226"/>
              <a:gd name="T15" fmla="*/ 127 h 297"/>
              <a:gd name="T16" fmla="*/ 83 w 226"/>
              <a:gd name="T17" fmla="*/ 116 h 297"/>
              <a:gd name="T18" fmla="*/ 83 w 226"/>
              <a:gd name="T19" fmla="*/ 114 h 297"/>
              <a:gd name="T20" fmla="*/ 6 w 226"/>
              <a:gd name="T21" fmla="*/ 114 h 297"/>
              <a:gd name="T22" fmla="*/ 26 w 226"/>
              <a:gd name="T23" fmla="*/ 60 h 297"/>
              <a:gd name="T24" fmla="*/ 91 w 226"/>
              <a:gd name="T25" fmla="*/ 29 h 297"/>
              <a:gd name="T26" fmla="*/ 198 w 226"/>
              <a:gd name="T27" fmla="*/ 0 h 297"/>
              <a:gd name="T28" fmla="*/ 206 w 226"/>
              <a:gd name="T29" fmla="*/ 40 h 297"/>
              <a:gd name="T30" fmla="*/ 224 w 226"/>
              <a:gd name="T31" fmla="*/ 143 h 297"/>
              <a:gd name="T32" fmla="*/ 217 w 226"/>
              <a:gd name="T33" fmla="*/ 198 h 297"/>
              <a:gd name="T34" fmla="*/ 198 w 226"/>
              <a:gd name="T35"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6" h="297">
                <a:moveTo>
                  <a:pt x="198" y="297"/>
                </a:moveTo>
                <a:cubicBezTo>
                  <a:pt x="149" y="281"/>
                  <a:pt x="102" y="267"/>
                  <a:pt x="56" y="252"/>
                </a:cubicBezTo>
                <a:cubicBezTo>
                  <a:pt x="46" y="249"/>
                  <a:pt x="38" y="242"/>
                  <a:pt x="29" y="238"/>
                </a:cubicBezTo>
                <a:cubicBezTo>
                  <a:pt x="4" y="225"/>
                  <a:pt x="0" y="205"/>
                  <a:pt x="6" y="179"/>
                </a:cubicBezTo>
                <a:cubicBezTo>
                  <a:pt x="34" y="177"/>
                  <a:pt x="62" y="174"/>
                  <a:pt x="90" y="172"/>
                </a:cubicBezTo>
                <a:cubicBezTo>
                  <a:pt x="90" y="171"/>
                  <a:pt x="90" y="171"/>
                  <a:pt x="90" y="171"/>
                </a:cubicBezTo>
                <a:cubicBezTo>
                  <a:pt x="62" y="168"/>
                  <a:pt x="34" y="166"/>
                  <a:pt x="5" y="163"/>
                </a:cubicBezTo>
                <a:cubicBezTo>
                  <a:pt x="5" y="151"/>
                  <a:pt x="5" y="140"/>
                  <a:pt x="5" y="127"/>
                </a:cubicBezTo>
                <a:cubicBezTo>
                  <a:pt x="31" y="124"/>
                  <a:pt x="57" y="120"/>
                  <a:pt x="83" y="116"/>
                </a:cubicBezTo>
                <a:cubicBezTo>
                  <a:pt x="83" y="115"/>
                  <a:pt x="83" y="114"/>
                  <a:pt x="83" y="114"/>
                </a:cubicBezTo>
                <a:cubicBezTo>
                  <a:pt x="58" y="114"/>
                  <a:pt x="32" y="114"/>
                  <a:pt x="6" y="114"/>
                </a:cubicBezTo>
                <a:cubicBezTo>
                  <a:pt x="0" y="84"/>
                  <a:pt x="1" y="75"/>
                  <a:pt x="26" y="60"/>
                </a:cubicBezTo>
                <a:cubicBezTo>
                  <a:pt x="47" y="47"/>
                  <a:pt x="68" y="36"/>
                  <a:pt x="91" y="29"/>
                </a:cubicBezTo>
                <a:cubicBezTo>
                  <a:pt x="125" y="17"/>
                  <a:pt x="161" y="10"/>
                  <a:pt x="198" y="0"/>
                </a:cubicBezTo>
                <a:cubicBezTo>
                  <a:pt x="201" y="14"/>
                  <a:pt x="204" y="27"/>
                  <a:pt x="206" y="40"/>
                </a:cubicBezTo>
                <a:cubicBezTo>
                  <a:pt x="213" y="75"/>
                  <a:pt x="220" y="109"/>
                  <a:pt x="224" y="143"/>
                </a:cubicBezTo>
                <a:cubicBezTo>
                  <a:pt x="226" y="161"/>
                  <a:pt x="221" y="180"/>
                  <a:pt x="217" y="198"/>
                </a:cubicBezTo>
                <a:cubicBezTo>
                  <a:pt x="212" y="230"/>
                  <a:pt x="205" y="261"/>
                  <a:pt x="198" y="29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2" name="Freeform 83">
            <a:extLst>
              <a:ext uri="{FF2B5EF4-FFF2-40B4-BE49-F238E27FC236}">
                <a16:creationId xmlns:a16="http://schemas.microsoft.com/office/drawing/2014/main" id="{D1091EDA-AB59-44AB-AE57-3843BA0DB2EF}"/>
              </a:ext>
            </a:extLst>
          </p:cNvPr>
          <p:cNvSpPr>
            <a:spLocks/>
          </p:cNvSpPr>
          <p:nvPr/>
        </p:nvSpPr>
        <p:spPr bwMode="auto">
          <a:xfrm>
            <a:off x="5024438" y="1344613"/>
            <a:ext cx="608013" cy="614362"/>
          </a:xfrm>
          <a:custGeom>
            <a:avLst/>
            <a:gdLst>
              <a:gd name="T0" fmla="*/ 275 w 331"/>
              <a:gd name="T1" fmla="*/ 0 h 333"/>
              <a:gd name="T2" fmla="*/ 331 w 331"/>
              <a:gd name="T3" fmla="*/ 58 h 333"/>
              <a:gd name="T4" fmla="*/ 249 w 331"/>
              <a:gd name="T5" fmla="*/ 138 h 333"/>
              <a:gd name="T6" fmla="*/ 203 w 331"/>
              <a:gd name="T7" fmla="*/ 185 h 333"/>
              <a:gd name="T8" fmla="*/ 78 w 331"/>
              <a:gd name="T9" fmla="*/ 319 h 333"/>
              <a:gd name="T10" fmla="*/ 51 w 331"/>
              <a:gd name="T11" fmla="*/ 319 h 333"/>
              <a:gd name="T12" fmla="*/ 8 w 331"/>
              <a:gd name="T13" fmla="*/ 277 h 333"/>
              <a:gd name="T14" fmla="*/ 8 w 331"/>
              <a:gd name="T15" fmla="*/ 256 h 333"/>
              <a:gd name="T16" fmla="*/ 126 w 331"/>
              <a:gd name="T17" fmla="*/ 141 h 333"/>
              <a:gd name="T18" fmla="*/ 214 w 331"/>
              <a:gd name="T19" fmla="*/ 60 h 333"/>
              <a:gd name="T20" fmla="*/ 275 w 331"/>
              <a:gd name="T21"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1" h="333">
                <a:moveTo>
                  <a:pt x="275" y="0"/>
                </a:moveTo>
                <a:cubicBezTo>
                  <a:pt x="294" y="20"/>
                  <a:pt x="312" y="38"/>
                  <a:pt x="331" y="58"/>
                </a:cubicBezTo>
                <a:cubicBezTo>
                  <a:pt x="304" y="84"/>
                  <a:pt x="277" y="111"/>
                  <a:pt x="249" y="138"/>
                </a:cubicBezTo>
                <a:cubicBezTo>
                  <a:pt x="234" y="153"/>
                  <a:pt x="215" y="167"/>
                  <a:pt x="203" y="185"/>
                </a:cubicBezTo>
                <a:cubicBezTo>
                  <a:pt x="170" y="238"/>
                  <a:pt x="118" y="273"/>
                  <a:pt x="78" y="319"/>
                </a:cubicBezTo>
                <a:cubicBezTo>
                  <a:pt x="66" y="333"/>
                  <a:pt x="64" y="332"/>
                  <a:pt x="51" y="319"/>
                </a:cubicBezTo>
                <a:cubicBezTo>
                  <a:pt x="37" y="305"/>
                  <a:pt x="22" y="291"/>
                  <a:pt x="8" y="277"/>
                </a:cubicBezTo>
                <a:cubicBezTo>
                  <a:pt x="1" y="270"/>
                  <a:pt x="0" y="264"/>
                  <a:pt x="8" y="256"/>
                </a:cubicBezTo>
                <a:cubicBezTo>
                  <a:pt x="47" y="217"/>
                  <a:pt x="82" y="173"/>
                  <a:pt x="126" y="141"/>
                </a:cubicBezTo>
                <a:cubicBezTo>
                  <a:pt x="159" y="116"/>
                  <a:pt x="184" y="87"/>
                  <a:pt x="214" y="60"/>
                </a:cubicBezTo>
                <a:cubicBezTo>
                  <a:pt x="235" y="42"/>
                  <a:pt x="254" y="21"/>
                  <a:pt x="275"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3" name="Freeform 84">
            <a:extLst>
              <a:ext uri="{FF2B5EF4-FFF2-40B4-BE49-F238E27FC236}">
                <a16:creationId xmlns:a16="http://schemas.microsoft.com/office/drawing/2014/main" id="{7CB52960-B9F9-4346-8F34-5F9C0BD43A02}"/>
              </a:ext>
            </a:extLst>
          </p:cNvPr>
          <p:cNvSpPr>
            <a:spLocks/>
          </p:cNvSpPr>
          <p:nvPr/>
        </p:nvSpPr>
        <p:spPr bwMode="auto">
          <a:xfrm>
            <a:off x="5364163" y="1084263"/>
            <a:ext cx="581025" cy="450850"/>
          </a:xfrm>
          <a:custGeom>
            <a:avLst/>
            <a:gdLst>
              <a:gd name="T0" fmla="*/ 156 w 316"/>
              <a:gd name="T1" fmla="*/ 186 h 244"/>
              <a:gd name="T2" fmla="*/ 102 w 316"/>
              <a:gd name="T3" fmla="*/ 131 h 244"/>
              <a:gd name="T4" fmla="*/ 106 w 316"/>
              <a:gd name="T5" fmla="*/ 126 h 244"/>
              <a:gd name="T6" fmla="*/ 98 w 316"/>
              <a:gd name="T7" fmla="*/ 62 h 244"/>
              <a:gd name="T8" fmla="*/ 15 w 316"/>
              <a:gd name="T9" fmla="*/ 34 h 244"/>
              <a:gd name="T10" fmla="*/ 4 w 316"/>
              <a:gd name="T11" fmla="*/ 33 h 244"/>
              <a:gd name="T12" fmla="*/ 15 w 316"/>
              <a:gd name="T13" fmla="*/ 12 h 244"/>
              <a:gd name="T14" fmla="*/ 172 w 316"/>
              <a:gd name="T15" fmla="*/ 35 h 244"/>
              <a:gd name="T16" fmla="*/ 243 w 316"/>
              <a:gd name="T17" fmla="*/ 103 h 244"/>
              <a:gd name="T18" fmla="*/ 246 w 316"/>
              <a:gd name="T19" fmla="*/ 109 h 244"/>
              <a:gd name="T20" fmla="*/ 269 w 316"/>
              <a:gd name="T21" fmla="*/ 162 h 244"/>
              <a:gd name="T22" fmla="*/ 289 w 316"/>
              <a:gd name="T23" fmla="*/ 153 h 244"/>
              <a:gd name="T24" fmla="*/ 314 w 316"/>
              <a:gd name="T25" fmla="*/ 177 h 244"/>
              <a:gd name="T26" fmla="*/ 311 w 316"/>
              <a:gd name="T27" fmla="*/ 191 h 244"/>
              <a:gd name="T28" fmla="*/ 264 w 316"/>
              <a:gd name="T29" fmla="*/ 238 h 244"/>
              <a:gd name="T30" fmla="*/ 246 w 316"/>
              <a:gd name="T31" fmla="*/ 238 h 244"/>
              <a:gd name="T32" fmla="*/ 230 w 316"/>
              <a:gd name="T33" fmla="*/ 221 h 244"/>
              <a:gd name="T34" fmla="*/ 232 w 316"/>
              <a:gd name="T35" fmla="*/ 198 h 244"/>
              <a:gd name="T36" fmla="*/ 156 w 316"/>
              <a:gd name="T37" fmla="*/ 18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6" h="244">
                <a:moveTo>
                  <a:pt x="156" y="186"/>
                </a:moveTo>
                <a:cubicBezTo>
                  <a:pt x="138" y="168"/>
                  <a:pt x="120" y="150"/>
                  <a:pt x="102" y="131"/>
                </a:cubicBezTo>
                <a:cubicBezTo>
                  <a:pt x="103" y="129"/>
                  <a:pt x="104" y="127"/>
                  <a:pt x="106" y="126"/>
                </a:cubicBezTo>
                <a:cubicBezTo>
                  <a:pt x="133" y="99"/>
                  <a:pt x="129" y="85"/>
                  <a:pt x="98" y="62"/>
                </a:cubicBezTo>
                <a:cubicBezTo>
                  <a:pt x="74" y="43"/>
                  <a:pt x="45" y="36"/>
                  <a:pt x="15" y="34"/>
                </a:cubicBezTo>
                <a:cubicBezTo>
                  <a:pt x="11" y="33"/>
                  <a:pt x="8" y="33"/>
                  <a:pt x="4" y="33"/>
                </a:cubicBezTo>
                <a:cubicBezTo>
                  <a:pt x="0" y="21"/>
                  <a:pt x="2" y="15"/>
                  <a:pt x="15" y="12"/>
                </a:cubicBezTo>
                <a:cubicBezTo>
                  <a:pt x="71" y="0"/>
                  <a:pt x="125" y="2"/>
                  <a:pt x="172" y="35"/>
                </a:cubicBezTo>
                <a:cubicBezTo>
                  <a:pt x="199" y="53"/>
                  <a:pt x="220" y="80"/>
                  <a:pt x="243" y="103"/>
                </a:cubicBezTo>
                <a:cubicBezTo>
                  <a:pt x="245" y="104"/>
                  <a:pt x="246" y="107"/>
                  <a:pt x="246" y="109"/>
                </a:cubicBezTo>
                <a:cubicBezTo>
                  <a:pt x="237" y="134"/>
                  <a:pt x="254" y="148"/>
                  <a:pt x="269" y="162"/>
                </a:cubicBezTo>
                <a:cubicBezTo>
                  <a:pt x="276" y="158"/>
                  <a:pt x="285" y="151"/>
                  <a:pt x="289" y="153"/>
                </a:cubicBezTo>
                <a:cubicBezTo>
                  <a:pt x="299" y="159"/>
                  <a:pt x="307" y="168"/>
                  <a:pt x="314" y="177"/>
                </a:cubicBezTo>
                <a:cubicBezTo>
                  <a:pt x="316" y="179"/>
                  <a:pt x="314" y="188"/>
                  <a:pt x="311" y="191"/>
                </a:cubicBezTo>
                <a:cubicBezTo>
                  <a:pt x="295" y="207"/>
                  <a:pt x="279" y="222"/>
                  <a:pt x="264" y="238"/>
                </a:cubicBezTo>
                <a:cubicBezTo>
                  <a:pt x="257" y="244"/>
                  <a:pt x="252" y="244"/>
                  <a:pt x="246" y="238"/>
                </a:cubicBezTo>
                <a:cubicBezTo>
                  <a:pt x="241" y="232"/>
                  <a:pt x="233" y="227"/>
                  <a:pt x="230" y="221"/>
                </a:cubicBezTo>
                <a:cubicBezTo>
                  <a:pt x="228" y="214"/>
                  <a:pt x="230" y="206"/>
                  <a:pt x="232" y="198"/>
                </a:cubicBezTo>
                <a:cubicBezTo>
                  <a:pt x="204" y="159"/>
                  <a:pt x="193" y="157"/>
                  <a:pt x="156" y="18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4" name="Freeform 85">
            <a:extLst>
              <a:ext uri="{FF2B5EF4-FFF2-40B4-BE49-F238E27FC236}">
                <a16:creationId xmlns:a16="http://schemas.microsoft.com/office/drawing/2014/main" id="{98EA1945-33BD-44C2-B7E2-A5B1CF98E41B}"/>
              </a:ext>
            </a:extLst>
          </p:cNvPr>
          <p:cNvSpPr>
            <a:spLocks/>
          </p:cNvSpPr>
          <p:nvPr/>
        </p:nvSpPr>
        <p:spPr bwMode="auto">
          <a:xfrm>
            <a:off x="11107738" y="1404938"/>
            <a:ext cx="149225" cy="250825"/>
          </a:xfrm>
          <a:custGeom>
            <a:avLst/>
            <a:gdLst>
              <a:gd name="T0" fmla="*/ 0 w 81"/>
              <a:gd name="T1" fmla="*/ 0 h 136"/>
              <a:gd name="T2" fmla="*/ 81 w 81"/>
              <a:gd name="T3" fmla="*/ 0 h 136"/>
              <a:gd name="T4" fmla="*/ 81 w 81"/>
              <a:gd name="T5" fmla="*/ 136 h 136"/>
              <a:gd name="T6" fmla="*/ 0 w 81"/>
              <a:gd name="T7" fmla="*/ 136 h 136"/>
              <a:gd name="T8" fmla="*/ 0 w 81"/>
              <a:gd name="T9" fmla="*/ 0 h 136"/>
            </a:gdLst>
            <a:ahLst/>
            <a:cxnLst>
              <a:cxn ang="0">
                <a:pos x="T0" y="T1"/>
              </a:cxn>
              <a:cxn ang="0">
                <a:pos x="T2" y="T3"/>
              </a:cxn>
              <a:cxn ang="0">
                <a:pos x="T4" y="T5"/>
              </a:cxn>
              <a:cxn ang="0">
                <a:pos x="T6" y="T7"/>
              </a:cxn>
              <a:cxn ang="0">
                <a:pos x="T8" y="T9"/>
              </a:cxn>
            </a:cxnLst>
            <a:rect l="0" t="0" r="r" b="b"/>
            <a:pathLst>
              <a:path w="81" h="136">
                <a:moveTo>
                  <a:pt x="0" y="0"/>
                </a:moveTo>
                <a:cubicBezTo>
                  <a:pt x="27" y="0"/>
                  <a:pt x="53" y="0"/>
                  <a:pt x="81" y="0"/>
                </a:cubicBezTo>
                <a:cubicBezTo>
                  <a:pt x="81" y="45"/>
                  <a:pt x="81" y="90"/>
                  <a:pt x="81" y="136"/>
                </a:cubicBezTo>
                <a:cubicBezTo>
                  <a:pt x="54" y="136"/>
                  <a:pt x="28" y="136"/>
                  <a:pt x="0" y="136"/>
                </a:cubicBezTo>
                <a:cubicBezTo>
                  <a:pt x="0" y="91"/>
                  <a:pt x="0" y="46"/>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5" name="Freeform 86">
            <a:extLst>
              <a:ext uri="{FF2B5EF4-FFF2-40B4-BE49-F238E27FC236}">
                <a16:creationId xmlns:a16="http://schemas.microsoft.com/office/drawing/2014/main" id="{7F1511F2-86F5-4937-A1E2-929E8479E84F}"/>
              </a:ext>
            </a:extLst>
          </p:cNvPr>
          <p:cNvSpPr>
            <a:spLocks/>
          </p:cNvSpPr>
          <p:nvPr/>
        </p:nvSpPr>
        <p:spPr bwMode="auto">
          <a:xfrm>
            <a:off x="5518150" y="1606550"/>
            <a:ext cx="266700" cy="263525"/>
          </a:xfrm>
          <a:custGeom>
            <a:avLst/>
            <a:gdLst>
              <a:gd name="T0" fmla="*/ 0 w 145"/>
              <a:gd name="T1" fmla="*/ 137 h 143"/>
              <a:gd name="T2" fmla="*/ 14 w 145"/>
              <a:gd name="T3" fmla="*/ 117 h 143"/>
              <a:gd name="T4" fmla="*/ 110 w 145"/>
              <a:gd name="T5" fmla="*/ 20 h 143"/>
              <a:gd name="T6" fmla="*/ 111 w 145"/>
              <a:gd name="T7" fmla="*/ 0 h 143"/>
              <a:gd name="T8" fmla="*/ 129 w 145"/>
              <a:gd name="T9" fmla="*/ 7 h 143"/>
              <a:gd name="T10" fmla="*/ 142 w 145"/>
              <a:gd name="T11" fmla="*/ 21 h 143"/>
              <a:gd name="T12" fmla="*/ 144 w 145"/>
              <a:gd name="T13" fmla="*/ 31 h 143"/>
              <a:gd name="T14" fmla="*/ 133 w 145"/>
              <a:gd name="T15" fmla="*/ 35 h 143"/>
              <a:gd name="T16" fmla="*/ 120 w 145"/>
              <a:gd name="T17" fmla="*/ 38 h 143"/>
              <a:gd name="T18" fmla="*/ 26 w 145"/>
              <a:gd name="T19" fmla="*/ 132 h 143"/>
              <a:gd name="T20" fmla="*/ 6 w 145"/>
              <a:gd name="T21" fmla="*/ 143 h 143"/>
              <a:gd name="T22" fmla="*/ 0 w 145"/>
              <a:gd name="T23"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 h="143">
                <a:moveTo>
                  <a:pt x="0" y="137"/>
                </a:moveTo>
                <a:cubicBezTo>
                  <a:pt x="5" y="130"/>
                  <a:pt x="8" y="122"/>
                  <a:pt x="14" y="117"/>
                </a:cubicBezTo>
                <a:cubicBezTo>
                  <a:pt x="46" y="83"/>
                  <a:pt x="79" y="51"/>
                  <a:pt x="110" y="20"/>
                </a:cubicBezTo>
                <a:cubicBezTo>
                  <a:pt x="110" y="12"/>
                  <a:pt x="111" y="6"/>
                  <a:pt x="111" y="0"/>
                </a:cubicBezTo>
                <a:cubicBezTo>
                  <a:pt x="117" y="2"/>
                  <a:pt x="124" y="4"/>
                  <a:pt x="129" y="7"/>
                </a:cubicBezTo>
                <a:cubicBezTo>
                  <a:pt x="134" y="10"/>
                  <a:pt x="138" y="15"/>
                  <a:pt x="142" y="21"/>
                </a:cubicBezTo>
                <a:cubicBezTo>
                  <a:pt x="144" y="23"/>
                  <a:pt x="145" y="29"/>
                  <a:pt x="144" y="31"/>
                </a:cubicBezTo>
                <a:cubicBezTo>
                  <a:pt x="142" y="33"/>
                  <a:pt x="137" y="33"/>
                  <a:pt x="133" y="35"/>
                </a:cubicBezTo>
                <a:cubicBezTo>
                  <a:pt x="128" y="36"/>
                  <a:pt x="123" y="36"/>
                  <a:pt x="120" y="38"/>
                </a:cubicBezTo>
                <a:cubicBezTo>
                  <a:pt x="88" y="69"/>
                  <a:pt x="57" y="101"/>
                  <a:pt x="26" y="132"/>
                </a:cubicBezTo>
                <a:cubicBezTo>
                  <a:pt x="21" y="137"/>
                  <a:pt x="13" y="140"/>
                  <a:pt x="6" y="143"/>
                </a:cubicBezTo>
                <a:cubicBezTo>
                  <a:pt x="4" y="141"/>
                  <a:pt x="2" y="139"/>
                  <a:pt x="0" y="13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6" name="Freeform 87">
            <a:extLst>
              <a:ext uri="{FF2B5EF4-FFF2-40B4-BE49-F238E27FC236}">
                <a16:creationId xmlns:a16="http://schemas.microsoft.com/office/drawing/2014/main" id="{48500531-D75C-4D1C-B53B-A277D0B05BE3}"/>
              </a:ext>
            </a:extLst>
          </p:cNvPr>
          <p:cNvSpPr>
            <a:spLocks/>
          </p:cNvSpPr>
          <p:nvPr/>
        </p:nvSpPr>
        <p:spPr bwMode="auto">
          <a:xfrm>
            <a:off x="5443538" y="1531938"/>
            <a:ext cx="265113" cy="268287"/>
          </a:xfrm>
          <a:custGeom>
            <a:avLst/>
            <a:gdLst>
              <a:gd name="T0" fmla="*/ 0 w 145"/>
              <a:gd name="T1" fmla="*/ 139 h 145"/>
              <a:gd name="T2" fmla="*/ 13 w 145"/>
              <a:gd name="T3" fmla="*/ 118 h 145"/>
              <a:gd name="T4" fmla="*/ 105 w 145"/>
              <a:gd name="T5" fmla="*/ 26 h 145"/>
              <a:gd name="T6" fmla="*/ 109 w 145"/>
              <a:gd name="T7" fmla="*/ 11 h 145"/>
              <a:gd name="T8" fmla="*/ 113 w 145"/>
              <a:gd name="T9" fmla="*/ 1 h 145"/>
              <a:gd name="T10" fmla="*/ 123 w 145"/>
              <a:gd name="T11" fmla="*/ 2 h 145"/>
              <a:gd name="T12" fmla="*/ 142 w 145"/>
              <a:gd name="T13" fmla="*/ 21 h 145"/>
              <a:gd name="T14" fmla="*/ 144 w 145"/>
              <a:gd name="T15" fmla="*/ 33 h 145"/>
              <a:gd name="T16" fmla="*/ 133 w 145"/>
              <a:gd name="T17" fmla="*/ 35 h 145"/>
              <a:gd name="T18" fmla="*/ 121 w 145"/>
              <a:gd name="T19" fmla="*/ 39 h 145"/>
              <a:gd name="T20" fmla="*/ 27 w 145"/>
              <a:gd name="T21" fmla="*/ 132 h 145"/>
              <a:gd name="T22" fmla="*/ 6 w 145"/>
              <a:gd name="T23" fmla="*/ 145 h 145"/>
              <a:gd name="T24" fmla="*/ 0 w 145"/>
              <a:gd name="T25" fmla="*/ 13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 h="145">
                <a:moveTo>
                  <a:pt x="0" y="139"/>
                </a:moveTo>
                <a:cubicBezTo>
                  <a:pt x="4" y="132"/>
                  <a:pt x="8" y="123"/>
                  <a:pt x="13" y="118"/>
                </a:cubicBezTo>
                <a:cubicBezTo>
                  <a:pt x="43" y="87"/>
                  <a:pt x="74" y="56"/>
                  <a:pt x="105" y="26"/>
                </a:cubicBezTo>
                <a:cubicBezTo>
                  <a:pt x="108" y="22"/>
                  <a:pt x="108" y="16"/>
                  <a:pt x="109" y="11"/>
                </a:cubicBezTo>
                <a:cubicBezTo>
                  <a:pt x="110" y="8"/>
                  <a:pt x="111" y="3"/>
                  <a:pt x="113" y="1"/>
                </a:cubicBezTo>
                <a:cubicBezTo>
                  <a:pt x="115" y="0"/>
                  <a:pt x="121" y="0"/>
                  <a:pt x="123" y="2"/>
                </a:cubicBezTo>
                <a:cubicBezTo>
                  <a:pt x="130" y="8"/>
                  <a:pt x="137" y="14"/>
                  <a:pt x="142" y="21"/>
                </a:cubicBezTo>
                <a:cubicBezTo>
                  <a:pt x="144" y="24"/>
                  <a:pt x="145" y="30"/>
                  <a:pt x="144" y="33"/>
                </a:cubicBezTo>
                <a:cubicBezTo>
                  <a:pt x="143" y="35"/>
                  <a:pt x="137" y="34"/>
                  <a:pt x="133" y="35"/>
                </a:cubicBezTo>
                <a:cubicBezTo>
                  <a:pt x="129" y="36"/>
                  <a:pt x="124" y="36"/>
                  <a:pt x="121" y="39"/>
                </a:cubicBezTo>
                <a:cubicBezTo>
                  <a:pt x="90" y="70"/>
                  <a:pt x="59" y="101"/>
                  <a:pt x="27" y="132"/>
                </a:cubicBezTo>
                <a:cubicBezTo>
                  <a:pt x="21" y="138"/>
                  <a:pt x="13" y="140"/>
                  <a:pt x="6" y="145"/>
                </a:cubicBezTo>
                <a:cubicBezTo>
                  <a:pt x="4" y="143"/>
                  <a:pt x="2" y="141"/>
                  <a:pt x="0" y="13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7" name="Freeform 88">
            <a:extLst>
              <a:ext uri="{FF2B5EF4-FFF2-40B4-BE49-F238E27FC236}">
                <a16:creationId xmlns:a16="http://schemas.microsoft.com/office/drawing/2014/main" id="{08EEC0C0-49D9-4158-9972-8564121C8B3F}"/>
              </a:ext>
            </a:extLst>
          </p:cNvPr>
          <p:cNvSpPr>
            <a:spLocks/>
          </p:cNvSpPr>
          <p:nvPr/>
        </p:nvSpPr>
        <p:spPr bwMode="auto">
          <a:xfrm>
            <a:off x="9618663" y="1919288"/>
            <a:ext cx="36513" cy="44450"/>
          </a:xfrm>
          <a:custGeom>
            <a:avLst/>
            <a:gdLst>
              <a:gd name="T0" fmla="*/ 11 w 20"/>
              <a:gd name="T1" fmla="*/ 24 h 24"/>
              <a:gd name="T2" fmla="*/ 1 w 20"/>
              <a:gd name="T3" fmla="*/ 10 h 24"/>
              <a:gd name="T4" fmla="*/ 10 w 20"/>
              <a:gd name="T5" fmla="*/ 0 h 24"/>
              <a:gd name="T6" fmla="*/ 20 w 20"/>
              <a:gd name="T7" fmla="*/ 9 h 24"/>
              <a:gd name="T8" fmla="*/ 11 w 20"/>
              <a:gd name="T9" fmla="*/ 24 h 24"/>
            </a:gdLst>
            <a:ahLst/>
            <a:cxnLst>
              <a:cxn ang="0">
                <a:pos x="T0" y="T1"/>
              </a:cxn>
              <a:cxn ang="0">
                <a:pos x="T2" y="T3"/>
              </a:cxn>
              <a:cxn ang="0">
                <a:pos x="T4" y="T5"/>
              </a:cxn>
              <a:cxn ang="0">
                <a:pos x="T6" y="T7"/>
              </a:cxn>
              <a:cxn ang="0">
                <a:pos x="T8" y="T9"/>
              </a:cxn>
            </a:cxnLst>
            <a:rect l="0" t="0" r="r" b="b"/>
            <a:pathLst>
              <a:path w="20" h="24">
                <a:moveTo>
                  <a:pt x="11" y="24"/>
                </a:moveTo>
                <a:cubicBezTo>
                  <a:pt x="6" y="17"/>
                  <a:pt x="0" y="13"/>
                  <a:pt x="1" y="10"/>
                </a:cubicBezTo>
                <a:cubicBezTo>
                  <a:pt x="1" y="6"/>
                  <a:pt x="6" y="0"/>
                  <a:pt x="10" y="0"/>
                </a:cubicBezTo>
                <a:cubicBezTo>
                  <a:pt x="13" y="0"/>
                  <a:pt x="19" y="5"/>
                  <a:pt x="20" y="9"/>
                </a:cubicBezTo>
                <a:cubicBezTo>
                  <a:pt x="20" y="12"/>
                  <a:pt x="15" y="17"/>
                  <a:pt x="11" y="2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132864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557184" y="491836"/>
            <a:ext cx="4810269" cy="763600"/>
          </a:xfrm>
          <a:prstGeom prst="rect">
            <a:avLst/>
          </a:prstGeom>
        </p:spPr>
        <p:txBody>
          <a:bodyPr spcFirstLastPara="1" vert="horz" wrap="square" lIns="121900" tIns="121900" rIns="121900" bIns="121900"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b="1" dirty="0">
                <a:solidFill>
                  <a:srgbClr val="2667FF"/>
                </a:solidFill>
              </a:rPr>
              <a:t>RESOURCES</a:t>
            </a:r>
          </a:p>
        </p:txBody>
      </p:sp>
      <p:sp>
        <p:nvSpPr>
          <p:cNvPr id="6" name="Freeform 5">
            <a:extLst>
              <a:ext uri="{FF2B5EF4-FFF2-40B4-BE49-F238E27FC236}">
                <a16:creationId xmlns:a16="http://schemas.microsoft.com/office/drawing/2014/main" id="{8A29F578-6CA0-4BB0-B660-14BD7DBF9D38}"/>
              </a:ext>
            </a:extLst>
          </p:cNvPr>
          <p:cNvSpPr>
            <a:spLocks/>
          </p:cNvSpPr>
          <p:nvPr/>
        </p:nvSpPr>
        <p:spPr bwMode="auto">
          <a:xfrm>
            <a:off x="3427413" y="1214438"/>
            <a:ext cx="1504950" cy="1701800"/>
          </a:xfrm>
          <a:custGeom>
            <a:avLst/>
            <a:gdLst>
              <a:gd name="T0" fmla="*/ 383 w 782"/>
              <a:gd name="T1" fmla="*/ 721 h 885"/>
              <a:gd name="T2" fmla="*/ 240 w 782"/>
              <a:gd name="T3" fmla="*/ 565 h 885"/>
              <a:gd name="T4" fmla="*/ 15 w 782"/>
              <a:gd name="T5" fmla="*/ 402 h 885"/>
              <a:gd name="T6" fmla="*/ 52 w 782"/>
              <a:gd name="T7" fmla="*/ 373 h 885"/>
              <a:gd name="T8" fmla="*/ 230 w 782"/>
              <a:gd name="T9" fmla="*/ 446 h 885"/>
              <a:gd name="T10" fmla="*/ 36 w 782"/>
              <a:gd name="T11" fmla="*/ 236 h 885"/>
              <a:gd name="T12" fmla="*/ 89 w 782"/>
              <a:gd name="T13" fmla="*/ 209 h 885"/>
              <a:gd name="T14" fmla="*/ 237 w 782"/>
              <a:gd name="T15" fmla="*/ 322 h 885"/>
              <a:gd name="T16" fmla="*/ 291 w 782"/>
              <a:gd name="T17" fmla="*/ 345 h 885"/>
              <a:gd name="T18" fmla="*/ 151 w 782"/>
              <a:gd name="T19" fmla="*/ 116 h 885"/>
              <a:gd name="T20" fmla="*/ 190 w 782"/>
              <a:gd name="T21" fmla="*/ 69 h 885"/>
              <a:gd name="T22" fmla="*/ 343 w 782"/>
              <a:gd name="T23" fmla="*/ 256 h 885"/>
              <a:gd name="T24" fmla="*/ 384 w 782"/>
              <a:gd name="T25" fmla="*/ 208 h 885"/>
              <a:gd name="T26" fmla="*/ 352 w 782"/>
              <a:gd name="T27" fmla="*/ 27 h 885"/>
              <a:gd name="T28" fmla="*/ 398 w 782"/>
              <a:gd name="T29" fmla="*/ 16 h 885"/>
              <a:gd name="T30" fmla="*/ 509 w 782"/>
              <a:gd name="T31" fmla="*/ 300 h 885"/>
              <a:gd name="T32" fmla="*/ 604 w 782"/>
              <a:gd name="T33" fmla="*/ 393 h 885"/>
              <a:gd name="T34" fmla="*/ 643 w 782"/>
              <a:gd name="T35" fmla="*/ 312 h 885"/>
              <a:gd name="T36" fmla="*/ 727 w 782"/>
              <a:gd name="T37" fmla="*/ 207 h 885"/>
              <a:gd name="T38" fmla="*/ 782 w 782"/>
              <a:gd name="T39" fmla="*/ 212 h 885"/>
              <a:gd name="T40" fmla="*/ 734 w 782"/>
              <a:gd name="T41" fmla="*/ 344 h 885"/>
              <a:gd name="T42" fmla="*/ 732 w 782"/>
              <a:gd name="T43" fmla="*/ 468 h 885"/>
              <a:gd name="T44" fmla="*/ 657 w 782"/>
              <a:gd name="T45" fmla="*/ 619 h 885"/>
              <a:gd name="T46" fmla="*/ 732 w 782"/>
              <a:gd name="T47" fmla="*/ 866 h 885"/>
              <a:gd name="T48" fmla="*/ 719 w 782"/>
              <a:gd name="T49" fmla="*/ 879 h 885"/>
              <a:gd name="T50" fmla="*/ 391 w 782"/>
              <a:gd name="T51" fmla="*/ 884 h 885"/>
              <a:gd name="T52" fmla="*/ 379 w 782"/>
              <a:gd name="T53" fmla="*/ 809 h 885"/>
              <a:gd name="T54" fmla="*/ 379 w 782"/>
              <a:gd name="T55" fmla="*/ 878 h 885"/>
              <a:gd name="T56" fmla="*/ 510 w 782"/>
              <a:gd name="T57" fmla="*/ 862 h 885"/>
              <a:gd name="T58" fmla="*/ 517 w 782"/>
              <a:gd name="T59" fmla="*/ 689 h 885"/>
              <a:gd name="T60" fmla="*/ 587 w 782"/>
              <a:gd name="T61" fmla="*/ 617 h 885"/>
              <a:gd name="T62" fmla="*/ 648 w 782"/>
              <a:gd name="T63" fmla="*/ 524 h 885"/>
              <a:gd name="T64" fmla="*/ 563 w 782"/>
              <a:gd name="T65" fmla="*/ 556 h 885"/>
              <a:gd name="T66" fmla="*/ 535 w 782"/>
              <a:gd name="T67" fmla="*/ 574 h 885"/>
              <a:gd name="T68" fmla="*/ 512 w 782"/>
              <a:gd name="T69" fmla="*/ 461 h 885"/>
              <a:gd name="T70" fmla="*/ 499 w 782"/>
              <a:gd name="T71" fmla="*/ 362 h 885"/>
              <a:gd name="T72" fmla="*/ 472 w 782"/>
              <a:gd name="T73" fmla="*/ 435 h 885"/>
              <a:gd name="T74" fmla="*/ 456 w 782"/>
              <a:gd name="T75" fmla="*/ 492 h 885"/>
              <a:gd name="T76" fmla="*/ 409 w 782"/>
              <a:gd name="T77" fmla="*/ 367 h 885"/>
              <a:gd name="T78" fmla="*/ 381 w 782"/>
              <a:gd name="T79" fmla="*/ 377 h 885"/>
              <a:gd name="T80" fmla="*/ 405 w 782"/>
              <a:gd name="T81" fmla="*/ 498 h 885"/>
              <a:gd name="T82" fmla="*/ 386 w 782"/>
              <a:gd name="T83" fmla="*/ 486 h 885"/>
              <a:gd name="T84" fmla="*/ 315 w 782"/>
              <a:gd name="T85" fmla="*/ 386 h 885"/>
              <a:gd name="T86" fmla="*/ 310 w 782"/>
              <a:gd name="T87" fmla="*/ 414 h 885"/>
              <a:gd name="T88" fmla="*/ 362 w 782"/>
              <a:gd name="T89" fmla="*/ 534 h 885"/>
              <a:gd name="T90" fmla="*/ 312 w 782"/>
              <a:gd name="T91" fmla="*/ 494 h 885"/>
              <a:gd name="T92" fmla="*/ 268 w 782"/>
              <a:gd name="T93" fmla="*/ 464 h 885"/>
              <a:gd name="T94" fmla="*/ 293 w 782"/>
              <a:gd name="T95" fmla="*/ 514 h 885"/>
              <a:gd name="T96" fmla="*/ 384 w 782"/>
              <a:gd name="T97" fmla="*/ 670 h 885"/>
              <a:gd name="T98" fmla="*/ 384 w 782"/>
              <a:gd name="T99" fmla="*/ 796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82" h="885">
                <a:moveTo>
                  <a:pt x="379" y="809"/>
                </a:moveTo>
                <a:cubicBezTo>
                  <a:pt x="380" y="779"/>
                  <a:pt x="380" y="750"/>
                  <a:pt x="383" y="721"/>
                </a:cubicBezTo>
                <a:cubicBezTo>
                  <a:pt x="385" y="702"/>
                  <a:pt x="382" y="688"/>
                  <a:pt x="364" y="677"/>
                </a:cubicBezTo>
                <a:cubicBezTo>
                  <a:pt x="316" y="647"/>
                  <a:pt x="275" y="609"/>
                  <a:pt x="240" y="565"/>
                </a:cubicBezTo>
                <a:cubicBezTo>
                  <a:pt x="217" y="537"/>
                  <a:pt x="186" y="520"/>
                  <a:pt x="157" y="500"/>
                </a:cubicBezTo>
                <a:cubicBezTo>
                  <a:pt x="109" y="468"/>
                  <a:pt x="62" y="435"/>
                  <a:pt x="15" y="402"/>
                </a:cubicBezTo>
                <a:cubicBezTo>
                  <a:pt x="0" y="392"/>
                  <a:pt x="0" y="391"/>
                  <a:pt x="4" y="372"/>
                </a:cubicBezTo>
                <a:cubicBezTo>
                  <a:pt x="20" y="366"/>
                  <a:pt x="35" y="364"/>
                  <a:pt x="52" y="373"/>
                </a:cubicBezTo>
                <a:cubicBezTo>
                  <a:pt x="96" y="395"/>
                  <a:pt x="141" y="415"/>
                  <a:pt x="186" y="435"/>
                </a:cubicBezTo>
                <a:cubicBezTo>
                  <a:pt x="199" y="441"/>
                  <a:pt x="215" y="443"/>
                  <a:pt x="230" y="446"/>
                </a:cubicBezTo>
                <a:cubicBezTo>
                  <a:pt x="233" y="429"/>
                  <a:pt x="229" y="418"/>
                  <a:pt x="216" y="409"/>
                </a:cubicBezTo>
                <a:cubicBezTo>
                  <a:pt x="145" y="363"/>
                  <a:pt x="92" y="297"/>
                  <a:pt x="36" y="236"/>
                </a:cubicBezTo>
                <a:cubicBezTo>
                  <a:pt x="29" y="228"/>
                  <a:pt x="32" y="211"/>
                  <a:pt x="30" y="199"/>
                </a:cubicBezTo>
                <a:cubicBezTo>
                  <a:pt x="54" y="189"/>
                  <a:pt x="71" y="193"/>
                  <a:pt x="89" y="209"/>
                </a:cubicBezTo>
                <a:cubicBezTo>
                  <a:pt x="114" y="231"/>
                  <a:pt x="143" y="249"/>
                  <a:pt x="170" y="269"/>
                </a:cubicBezTo>
                <a:cubicBezTo>
                  <a:pt x="192" y="286"/>
                  <a:pt x="214" y="305"/>
                  <a:pt x="237" y="322"/>
                </a:cubicBezTo>
                <a:cubicBezTo>
                  <a:pt x="252" y="333"/>
                  <a:pt x="269" y="341"/>
                  <a:pt x="285" y="350"/>
                </a:cubicBezTo>
                <a:cubicBezTo>
                  <a:pt x="287" y="348"/>
                  <a:pt x="289" y="347"/>
                  <a:pt x="291" y="345"/>
                </a:cubicBezTo>
                <a:cubicBezTo>
                  <a:pt x="287" y="333"/>
                  <a:pt x="284" y="320"/>
                  <a:pt x="277" y="310"/>
                </a:cubicBezTo>
                <a:cubicBezTo>
                  <a:pt x="236" y="245"/>
                  <a:pt x="194" y="180"/>
                  <a:pt x="151" y="116"/>
                </a:cubicBezTo>
                <a:cubicBezTo>
                  <a:pt x="140" y="100"/>
                  <a:pt x="145" y="86"/>
                  <a:pt x="149" y="71"/>
                </a:cubicBezTo>
                <a:cubicBezTo>
                  <a:pt x="151" y="61"/>
                  <a:pt x="181" y="60"/>
                  <a:pt x="190" y="69"/>
                </a:cubicBezTo>
                <a:cubicBezTo>
                  <a:pt x="222" y="104"/>
                  <a:pt x="255" y="138"/>
                  <a:pt x="286" y="175"/>
                </a:cubicBezTo>
                <a:cubicBezTo>
                  <a:pt x="307" y="200"/>
                  <a:pt x="326" y="228"/>
                  <a:pt x="343" y="256"/>
                </a:cubicBezTo>
                <a:cubicBezTo>
                  <a:pt x="355" y="276"/>
                  <a:pt x="370" y="286"/>
                  <a:pt x="391" y="289"/>
                </a:cubicBezTo>
                <a:cubicBezTo>
                  <a:pt x="401" y="261"/>
                  <a:pt x="390" y="235"/>
                  <a:pt x="384" y="208"/>
                </a:cubicBezTo>
                <a:cubicBezTo>
                  <a:pt x="374" y="162"/>
                  <a:pt x="362" y="115"/>
                  <a:pt x="352" y="68"/>
                </a:cubicBezTo>
                <a:cubicBezTo>
                  <a:pt x="349" y="55"/>
                  <a:pt x="348" y="40"/>
                  <a:pt x="352" y="27"/>
                </a:cubicBezTo>
                <a:cubicBezTo>
                  <a:pt x="355" y="18"/>
                  <a:pt x="366" y="10"/>
                  <a:pt x="375" y="5"/>
                </a:cubicBezTo>
                <a:cubicBezTo>
                  <a:pt x="385" y="0"/>
                  <a:pt x="392" y="7"/>
                  <a:pt x="398" y="16"/>
                </a:cubicBezTo>
                <a:cubicBezTo>
                  <a:pt x="427" y="53"/>
                  <a:pt x="439" y="98"/>
                  <a:pt x="456" y="140"/>
                </a:cubicBezTo>
                <a:cubicBezTo>
                  <a:pt x="476" y="192"/>
                  <a:pt x="494" y="246"/>
                  <a:pt x="509" y="300"/>
                </a:cubicBezTo>
                <a:cubicBezTo>
                  <a:pt x="519" y="331"/>
                  <a:pt x="534" y="354"/>
                  <a:pt x="564" y="368"/>
                </a:cubicBezTo>
                <a:cubicBezTo>
                  <a:pt x="578" y="375"/>
                  <a:pt x="590" y="385"/>
                  <a:pt x="604" y="393"/>
                </a:cubicBezTo>
                <a:cubicBezTo>
                  <a:pt x="620" y="403"/>
                  <a:pt x="635" y="396"/>
                  <a:pt x="637" y="376"/>
                </a:cubicBezTo>
                <a:cubicBezTo>
                  <a:pt x="639" y="355"/>
                  <a:pt x="641" y="333"/>
                  <a:pt x="643" y="312"/>
                </a:cubicBezTo>
                <a:cubicBezTo>
                  <a:pt x="644" y="307"/>
                  <a:pt x="644" y="301"/>
                  <a:pt x="646" y="297"/>
                </a:cubicBezTo>
                <a:cubicBezTo>
                  <a:pt x="667" y="262"/>
                  <a:pt x="693" y="230"/>
                  <a:pt x="727" y="207"/>
                </a:cubicBezTo>
                <a:cubicBezTo>
                  <a:pt x="730" y="204"/>
                  <a:pt x="736" y="204"/>
                  <a:pt x="740" y="205"/>
                </a:cubicBezTo>
                <a:cubicBezTo>
                  <a:pt x="753" y="206"/>
                  <a:pt x="766" y="209"/>
                  <a:pt x="782" y="212"/>
                </a:cubicBezTo>
                <a:cubicBezTo>
                  <a:pt x="781" y="220"/>
                  <a:pt x="782" y="231"/>
                  <a:pt x="777" y="236"/>
                </a:cubicBezTo>
                <a:cubicBezTo>
                  <a:pt x="747" y="266"/>
                  <a:pt x="745" y="306"/>
                  <a:pt x="734" y="344"/>
                </a:cubicBezTo>
                <a:cubicBezTo>
                  <a:pt x="725" y="379"/>
                  <a:pt x="736" y="413"/>
                  <a:pt x="735" y="447"/>
                </a:cubicBezTo>
                <a:cubicBezTo>
                  <a:pt x="735" y="454"/>
                  <a:pt x="735" y="461"/>
                  <a:pt x="732" y="468"/>
                </a:cubicBezTo>
                <a:cubicBezTo>
                  <a:pt x="714" y="510"/>
                  <a:pt x="697" y="552"/>
                  <a:pt x="678" y="593"/>
                </a:cubicBezTo>
                <a:cubicBezTo>
                  <a:pt x="673" y="603"/>
                  <a:pt x="665" y="612"/>
                  <a:pt x="657" y="619"/>
                </a:cubicBezTo>
                <a:cubicBezTo>
                  <a:pt x="646" y="628"/>
                  <a:pt x="646" y="637"/>
                  <a:pt x="651" y="649"/>
                </a:cubicBezTo>
                <a:cubicBezTo>
                  <a:pt x="678" y="721"/>
                  <a:pt x="705" y="794"/>
                  <a:pt x="732" y="866"/>
                </a:cubicBezTo>
                <a:cubicBezTo>
                  <a:pt x="734" y="870"/>
                  <a:pt x="734" y="873"/>
                  <a:pt x="736" y="878"/>
                </a:cubicBezTo>
                <a:cubicBezTo>
                  <a:pt x="729" y="878"/>
                  <a:pt x="724" y="879"/>
                  <a:pt x="719" y="879"/>
                </a:cubicBezTo>
                <a:cubicBezTo>
                  <a:pt x="657" y="879"/>
                  <a:pt x="594" y="874"/>
                  <a:pt x="532" y="880"/>
                </a:cubicBezTo>
                <a:cubicBezTo>
                  <a:pt x="485" y="884"/>
                  <a:pt x="438" y="882"/>
                  <a:pt x="391" y="884"/>
                </a:cubicBezTo>
                <a:cubicBezTo>
                  <a:pt x="385" y="885"/>
                  <a:pt x="380" y="884"/>
                  <a:pt x="372" y="884"/>
                </a:cubicBezTo>
                <a:cubicBezTo>
                  <a:pt x="375" y="858"/>
                  <a:pt x="377" y="833"/>
                  <a:pt x="379" y="809"/>
                </a:cubicBezTo>
                <a:cubicBezTo>
                  <a:pt x="380" y="814"/>
                  <a:pt x="383" y="819"/>
                  <a:pt x="383" y="824"/>
                </a:cubicBezTo>
                <a:cubicBezTo>
                  <a:pt x="382" y="842"/>
                  <a:pt x="381" y="859"/>
                  <a:pt x="379" y="878"/>
                </a:cubicBezTo>
                <a:cubicBezTo>
                  <a:pt x="424" y="878"/>
                  <a:pt x="466" y="878"/>
                  <a:pt x="510" y="878"/>
                </a:cubicBezTo>
                <a:cubicBezTo>
                  <a:pt x="510" y="872"/>
                  <a:pt x="510" y="867"/>
                  <a:pt x="510" y="862"/>
                </a:cubicBezTo>
                <a:cubicBezTo>
                  <a:pt x="511" y="809"/>
                  <a:pt x="512" y="755"/>
                  <a:pt x="513" y="702"/>
                </a:cubicBezTo>
                <a:cubicBezTo>
                  <a:pt x="513" y="697"/>
                  <a:pt x="514" y="692"/>
                  <a:pt x="517" y="689"/>
                </a:cubicBezTo>
                <a:cubicBezTo>
                  <a:pt x="537" y="671"/>
                  <a:pt x="557" y="653"/>
                  <a:pt x="577" y="635"/>
                </a:cubicBezTo>
                <a:cubicBezTo>
                  <a:pt x="582" y="630"/>
                  <a:pt x="585" y="623"/>
                  <a:pt x="587" y="617"/>
                </a:cubicBezTo>
                <a:cubicBezTo>
                  <a:pt x="597" y="584"/>
                  <a:pt x="610" y="553"/>
                  <a:pt x="641" y="534"/>
                </a:cubicBezTo>
                <a:cubicBezTo>
                  <a:pt x="644" y="533"/>
                  <a:pt x="645" y="529"/>
                  <a:pt x="648" y="524"/>
                </a:cubicBezTo>
                <a:cubicBezTo>
                  <a:pt x="639" y="520"/>
                  <a:pt x="630" y="512"/>
                  <a:pt x="623" y="514"/>
                </a:cubicBezTo>
                <a:cubicBezTo>
                  <a:pt x="598" y="520"/>
                  <a:pt x="575" y="530"/>
                  <a:pt x="563" y="556"/>
                </a:cubicBezTo>
                <a:cubicBezTo>
                  <a:pt x="560" y="561"/>
                  <a:pt x="558" y="567"/>
                  <a:pt x="555" y="573"/>
                </a:cubicBezTo>
                <a:cubicBezTo>
                  <a:pt x="549" y="581"/>
                  <a:pt x="543" y="584"/>
                  <a:pt x="535" y="574"/>
                </a:cubicBezTo>
                <a:cubicBezTo>
                  <a:pt x="518" y="554"/>
                  <a:pt x="504" y="534"/>
                  <a:pt x="510" y="506"/>
                </a:cubicBezTo>
                <a:cubicBezTo>
                  <a:pt x="512" y="491"/>
                  <a:pt x="513" y="476"/>
                  <a:pt x="512" y="461"/>
                </a:cubicBezTo>
                <a:cubicBezTo>
                  <a:pt x="512" y="433"/>
                  <a:pt x="511" y="404"/>
                  <a:pt x="509" y="375"/>
                </a:cubicBezTo>
                <a:cubicBezTo>
                  <a:pt x="509" y="370"/>
                  <a:pt x="501" y="361"/>
                  <a:pt x="499" y="362"/>
                </a:cubicBezTo>
                <a:cubicBezTo>
                  <a:pt x="493" y="364"/>
                  <a:pt x="485" y="369"/>
                  <a:pt x="484" y="374"/>
                </a:cubicBezTo>
                <a:cubicBezTo>
                  <a:pt x="478" y="394"/>
                  <a:pt x="476" y="415"/>
                  <a:pt x="472" y="435"/>
                </a:cubicBezTo>
                <a:cubicBezTo>
                  <a:pt x="469" y="454"/>
                  <a:pt x="465" y="473"/>
                  <a:pt x="462" y="492"/>
                </a:cubicBezTo>
                <a:cubicBezTo>
                  <a:pt x="460" y="492"/>
                  <a:pt x="458" y="492"/>
                  <a:pt x="456" y="492"/>
                </a:cubicBezTo>
                <a:cubicBezTo>
                  <a:pt x="451" y="486"/>
                  <a:pt x="444" y="481"/>
                  <a:pt x="443" y="474"/>
                </a:cubicBezTo>
                <a:cubicBezTo>
                  <a:pt x="439" y="436"/>
                  <a:pt x="420" y="402"/>
                  <a:pt x="409" y="367"/>
                </a:cubicBezTo>
                <a:cubicBezTo>
                  <a:pt x="405" y="356"/>
                  <a:pt x="400" y="350"/>
                  <a:pt x="384" y="351"/>
                </a:cubicBezTo>
                <a:cubicBezTo>
                  <a:pt x="383" y="359"/>
                  <a:pt x="380" y="369"/>
                  <a:pt x="381" y="377"/>
                </a:cubicBezTo>
                <a:cubicBezTo>
                  <a:pt x="386" y="402"/>
                  <a:pt x="392" y="427"/>
                  <a:pt x="398" y="452"/>
                </a:cubicBezTo>
                <a:cubicBezTo>
                  <a:pt x="401" y="467"/>
                  <a:pt x="403" y="483"/>
                  <a:pt x="405" y="498"/>
                </a:cubicBezTo>
                <a:cubicBezTo>
                  <a:pt x="404" y="499"/>
                  <a:pt x="402" y="500"/>
                  <a:pt x="400" y="500"/>
                </a:cubicBezTo>
                <a:cubicBezTo>
                  <a:pt x="396" y="496"/>
                  <a:pt x="390" y="492"/>
                  <a:pt x="386" y="486"/>
                </a:cubicBezTo>
                <a:cubicBezTo>
                  <a:pt x="368" y="459"/>
                  <a:pt x="352" y="430"/>
                  <a:pt x="334" y="403"/>
                </a:cubicBezTo>
                <a:cubicBezTo>
                  <a:pt x="330" y="396"/>
                  <a:pt x="322" y="392"/>
                  <a:pt x="315" y="386"/>
                </a:cubicBezTo>
                <a:cubicBezTo>
                  <a:pt x="313" y="388"/>
                  <a:pt x="311" y="389"/>
                  <a:pt x="309" y="390"/>
                </a:cubicBezTo>
                <a:cubicBezTo>
                  <a:pt x="309" y="398"/>
                  <a:pt x="307" y="407"/>
                  <a:pt x="310" y="414"/>
                </a:cubicBezTo>
                <a:cubicBezTo>
                  <a:pt x="326" y="448"/>
                  <a:pt x="342" y="482"/>
                  <a:pt x="358" y="516"/>
                </a:cubicBezTo>
                <a:cubicBezTo>
                  <a:pt x="361" y="521"/>
                  <a:pt x="361" y="528"/>
                  <a:pt x="362" y="534"/>
                </a:cubicBezTo>
                <a:cubicBezTo>
                  <a:pt x="360" y="535"/>
                  <a:pt x="358" y="536"/>
                  <a:pt x="356" y="537"/>
                </a:cubicBezTo>
                <a:cubicBezTo>
                  <a:pt x="342" y="523"/>
                  <a:pt x="327" y="508"/>
                  <a:pt x="312" y="494"/>
                </a:cubicBezTo>
                <a:cubicBezTo>
                  <a:pt x="302" y="484"/>
                  <a:pt x="291" y="474"/>
                  <a:pt x="280" y="465"/>
                </a:cubicBezTo>
                <a:cubicBezTo>
                  <a:pt x="278" y="463"/>
                  <a:pt x="272" y="464"/>
                  <a:pt x="268" y="464"/>
                </a:cubicBezTo>
                <a:cubicBezTo>
                  <a:pt x="268" y="469"/>
                  <a:pt x="267" y="474"/>
                  <a:pt x="269" y="477"/>
                </a:cubicBezTo>
                <a:cubicBezTo>
                  <a:pt x="277" y="490"/>
                  <a:pt x="285" y="502"/>
                  <a:pt x="293" y="514"/>
                </a:cubicBezTo>
                <a:cubicBezTo>
                  <a:pt x="310" y="541"/>
                  <a:pt x="328" y="567"/>
                  <a:pt x="344" y="594"/>
                </a:cubicBezTo>
                <a:cubicBezTo>
                  <a:pt x="358" y="618"/>
                  <a:pt x="371" y="644"/>
                  <a:pt x="384" y="670"/>
                </a:cubicBezTo>
                <a:cubicBezTo>
                  <a:pt x="387" y="677"/>
                  <a:pt x="390" y="685"/>
                  <a:pt x="390" y="692"/>
                </a:cubicBezTo>
                <a:cubicBezTo>
                  <a:pt x="388" y="727"/>
                  <a:pt x="386" y="761"/>
                  <a:pt x="384" y="796"/>
                </a:cubicBezTo>
                <a:cubicBezTo>
                  <a:pt x="383" y="800"/>
                  <a:pt x="381" y="805"/>
                  <a:pt x="379" y="80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1D92DAF7-A3C0-4239-9A62-27E0A749E469}"/>
              </a:ext>
            </a:extLst>
          </p:cNvPr>
          <p:cNvSpPr>
            <a:spLocks/>
          </p:cNvSpPr>
          <p:nvPr/>
        </p:nvSpPr>
        <p:spPr bwMode="auto">
          <a:xfrm>
            <a:off x="1946276" y="3678238"/>
            <a:ext cx="831850" cy="981075"/>
          </a:xfrm>
          <a:custGeom>
            <a:avLst/>
            <a:gdLst>
              <a:gd name="T0" fmla="*/ 70 w 433"/>
              <a:gd name="T1" fmla="*/ 62 h 510"/>
              <a:gd name="T2" fmla="*/ 91 w 433"/>
              <a:gd name="T3" fmla="*/ 232 h 510"/>
              <a:gd name="T4" fmla="*/ 83 w 433"/>
              <a:gd name="T5" fmla="*/ 261 h 510"/>
              <a:gd name="T6" fmla="*/ 90 w 433"/>
              <a:gd name="T7" fmla="*/ 276 h 510"/>
              <a:gd name="T8" fmla="*/ 142 w 433"/>
              <a:gd name="T9" fmla="*/ 274 h 510"/>
              <a:gd name="T10" fmla="*/ 132 w 433"/>
              <a:gd name="T11" fmla="*/ 179 h 510"/>
              <a:gd name="T12" fmla="*/ 127 w 433"/>
              <a:gd name="T13" fmla="*/ 49 h 510"/>
              <a:gd name="T14" fmla="*/ 151 w 433"/>
              <a:gd name="T15" fmla="*/ 0 h 510"/>
              <a:gd name="T16" fmla="*/ 270 w 433"/>
              <a:gd name="T17" fmla="*/ 17 h 510"/>
              <a:gd name="T18" fmla="*/ 278 w 433"/>
              <a:gd name="T19" fmla="*/ 13 h 510"/>
              <a:gd name="T20" fmla="*/ 299 w 433"/>
              <a:gd name="T21" fmla="*/ 5 h 510"/>
              <a:gd name="T22" fmla="*/ 333 w 433"/>
              <a:gd name="T23" fmla="*/ 36 h 510"/>
              <a:gd name="T24" fmla="*/ 338 w 433"/>
              <a:gd name="T25" fmla="*/ 122 h 510"/>
              <a:gd name="T26" fmla="*/ 368 w 433"/>
              <a:gd name="T27" fmla="*/ 218 h 510"/>
              <a:gd name="T28" fmla="*/ 375 w 433"/>
              <a:gd name="T29" fmla="*/ 217 h 510"/>
              <a:gd name="T30" fmla="*/ 375 w 433"/>
              <a:gd name="T31" fmla="*/ 154 h 510"/>
              <a:gd name="T32" fmla="*/ 381 w 433"/>
              <a:gd name="T33" fmla="*/ 123 h 510"/>
              <a:gd name="T34" fmla="*/ 386 w 433"/>
              <a:gd name="T35" fmla="*/ 90 h 510"/>
              <a:gd name="T36" fmla="*/ 430 w 433"/>
              <a:gd name="T37" fmla="*/ 140 h 510"/>
              <a:gd name="T38" fmla="*/ 433 w 433"/>
              <a:gd name="T39" fmla="*/ 152 h 510"/>
              <a:gd name="T40" fmla="*/ 415 w 433"/>
              <a:gd name="T41" fmla="*/ 399 h 510"/>
              <a:gd name="T42" fmla="*/ 407 w 433"/>
              <a:gd name="T43" fmla="*/ 503 h 510"/>
              <a:gd name="T44" fmla="*/ 75 w 433"/>
              <a:gd name="T45" fmla="*/ 510 h 510"/>
              <a:gd name="T46" fmla="*/ 51 w 433"/>
              <a:gd name="T47" fmla="*/ 399 h 510"/>
              <a:gd name="T48" fmla="*/ 2 w 433"/>
              <a:gd name="T49" fmla="*/ 164 h 510"/>
              <a:gd name="T50" fmla="*/ 2 w 433"/>
              <a:gd name="T51" fmla="*/ 151 h 510"/>
              <a:gd name="T52" fmla="*/ 70 w 433"/>
              <a:gd name="T53" fmla="*/ 6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3" h="510">
                <a:moveTo>
                  <a:pt x="70" y="62"/>
                </a:moveTo>
                <a:cubicBezTo>
                  <a:pt x="77" y="121"/>
                  <a:pt x="84" y="176"/>
                  <a:pt x="91" y="232"/>
                </a:cubicBezTo>
                <a:cubicBezTo>
                  <a:pt x="92" y="242"/>
                  <a:pt x="93" y="252"/>
                  <a:pt x="83" y="261"/>
                </a:cubicBezTo>
                <a:cubicBezTo>
                  <a:pt x="75" y="267"/>
                  <a:pt x="79" y="276"/>
                  <a:pt x="90" y="276"/>
                </a:cubicBezTo>
                <a:cubicBezTo>
                  <a:pt x="108" y="277"/>
                  <a:pt x="125" y="275"/>
                  <a:pt x="142" y="274"/>
                </a:cubicBezTo>
                <a:cubicBezTo>
                  <a:pt x="138" y="240"/>
                  <a:pt x="134" y="209"/>
                  <a:pt x="132" y="179"/>
                </a:cubicBezTo>
                <a:cubicBezTo>
                  <a:pt x="129" y="136"/>
                  <a:pt x="128" y="92"/>
                  <a:pt x="127" y="49"/>
                </a:cubicBezTo>
                <a:cubicBezTo>
                  <a:pt x="126" y="29"/>
                  <a:pt x="137" y="14"/>
                  <a:pt x="151" y="0"/>
                </a:cubicBezTo>
                <a:cubicBezTo>
                  <a:pt x="187" y="29"/>
                  <a:pt x="227" y="36"/>
                  <a:pt x="270" y="17"/>
                </a:cubicBezTo>
                <a:cubicBezTo>
                  <a:pt x="273" y="16"/>
                  <a:pt x="275" y="14"/>
                  <a:pt x="278" y="13"/>
                </a:cubicBezTo>
                <a:cubicBezTo>
                  <a:pt x="285" y="10"/>
                  <a:pt x="293" y="3"/>
                  <a:pt x="299" y="5"/>
                </a:cubicBezTo>
                <a:cubicBezTo>
                  <a:pt x="314" y="10"/>
                  <a:pt x="331" y="18"/>
                  <a:pt x="333" y="36"/>
                </a:cubicBezTo>
                <a:cubicBezTo>
                  <a:pt x="337" y="64"/>
                  <a:pt x="342" y="94"/>
                  <a:pt x="338" y="122"/>
                </a:cubicBezTo>
                <a:cubicBezTo>
                  <a:pt x="331" y="161"/>
                  <a:pt x="351" y="188"/>
                  <a:pt x="368" y="218"/>
                </a:cubicBezTo>
                <a:cubicBezTo>
                  <a:pt x="371" y="218"/>
                  <a:pt x="373" y="218"/>
                  <a:pt x="375" y="217"/>
                </a:cubicBezTo>
                <a:cubicBezTo>
                  <a:pt x="421" y="192"/>
                  <a:pt x="417" y="184"/>
                  <a:pt x="375" y="154"/>
                </a:cubicBezTo>
                <a:cubicBezTo>
                  <a:pt x="377" y="144"/>
                  <a:pt x="379" y="133"/>
                  <a:pt x="381" y="123"/>
                </a:cubicBezTo>
                <a:cubicBezTo>
                  <a:pt x="382" y="113"/>
                  <a:pt x="384" y="103"/>
                  <a:pt x="386" y="90"/>
                </a:cubicBezTo>
                <a:cubicBezTo>
                  <a:pt x="402" y="108"/>
                  <a:pt x="416" y="123"/>
                  <a:pt x="430" y="140"/>
                </a:cubicBezTo>
                <a:cubicBezTo>
                  <a:pt x="433" y="143"/>
                  <a:pt x="433" y="148"/>
                  <a:pt x="433" y="152"/>
                </a:cubicBezTo>
                <a:cubicBezTo>
                  <a:pt x="427" y="234"/>
                  <a:pt x="421" y="317"/>
                  <a:pt x="415" y="399"/>
                </a:cubicBezTo>
                <a:cubicBezTo>
                  <a:pt x="412" y="433"/>
                  <a:pt x="410" y="467"/>
                  <a:pt x="407" y="503"/>
                </a:cubicBezTo>
                <a:cubicBezTo>
                  <a:pt x="296" y="505"/>
                  <a:pt x="186" y="508"/>
                  <a:pt x="75" y="510"/>
                </a:cubicBezTo>
                <a:cubicBezTo>
                  <a:pt x="66" y="473"/>
                  <a:pt x="58" y="436"/>
                  <a:pt x="51" y="399"/>
                </a:cubicBezTo>
                <a:cubicBezTo>
                  <a:pt x="34" y="321"/>
                  <a:pt x="18" y="243"/>
                  <a:pt x="2" y="164"/>
                </a:cubicBezTo>
                <a:cubicBezTo>
                  <a:pt x="1" y="160"/>
                  <a:pt x="0" y="154"/>
                  <a:pt x="2" y="151"/>
                </a:cubicBezTo>
                <a:cubicBezTo>
                  <a:pt x="24" y="122"/>
                  <a:pt x="45" y="94"/>
                  <a:pt x="70" y="6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765BBEBF-3B88-41C2-9D18-291A6F96F51E}"/>
              </a:ext>
            </a:extLst>
          </p:cNvPr>
          <p:cNvSpPr>
            <a:spLocks/>
          </p:cNvSpPr>
          <p:nvPr/>
        </p:nvSpPr>
        <p:spPr bwMode="auto">
          <a:xfrm>
            <a:off x="6056313" y="3684588"/>
            <a:ext cx="796925" cy="1260475"/>
          </a:xfrm>
          <a:custGeom>
            <a:avLst/>
            <a:gdLst>
              <a:gd name="T0" fmla="*/ 209 w 414"/>
              <a:gd name="T1" fmla="*/ 52 h 655"/>
              <a:gd name="T2" fmla="*/ 230 w 414"/>
              <a:gd name="T3" fmla="*/ 27 h 655"/>
              <a:gd name="T4" fmla="*/ 266 w 414"/>
              <a:gd name="T5" fmla="*/ 0 h 655"/>
              <a:gd name="T6" fmla="*/ 274 w 414"/>
              <a:gd name="T7" fmla="*/ 28 h 655"/>
              <a:gd name="T8" fmla="*/ 302 w 414"/>
              <a:gd name="T9" fmla="*/ 98 h 655"/>
              <a:gd name="T10" fmla="*/ 359 w 414"/>
              <a:gd name="T11" fmla="*/ 196 h 655"/>
              <a:gd name="T12" fmla="*/ 396 w 414"/>
              <a:gd name="T13" fmla="*/ 292 h 655"/>
              <a:gd name="T14" fmla="*/ 371 w 414"/>
              <a:gd name="T15" fmla="*/ 289 h 655"/>
              <a:gd name="T16" fmla="*/ 349 w 414"/>
              <a:gd name="T17" fmla="*/ 313 h 655"/>
              <a:gd name="T18" fmla="*/ 378 w 414"/>
              <a:gd name="T19" fmla="*/ 344 h 655"/>
              <a:gd name="T20" fmla="*/ 414 w 414"/>
              <a:gd name="T21" fmla="*/ 369 h 655"/>
              <a:gd name="T22" fmla="*/ 353 w 414"/>
              <a:gd name="T23" fmla="*/ 359 h 655"/>
              <a:gd name="T24" fmla="*/ 335 w 414"/>
              <a:gd name="T25" fmla="*/ 387 h 655"/>
              <a:gd name="T26" fmla="*/ 348 w 414"/>
              <a:gd name="T27" fmla="*/ 523 h 655"/>
              <a:gd name="T28" fmla="*/ 354 w 414"/>
              <a:gd name="T29" fmla="*/ 604 h 655"/>
              <a:gd name="T30" fmla="*/ 336 w 414"/>
              <a:gd name="T31" fmla="*/ 630 h 655"/>
              <a:gd name="T32" fmla="*/ 303 w 414"/>
              <a:gd name="T33" fmla="*/ 580 h 655"/>
              <a:gd name="T34" fmla="*/ 274 w 414"/>
              <a:gd name="T35" fmla="*/ 377 h 655"/>
              <a:gd name="T36" fmla="*/ 270 w 414"/>
              <a:gd name="T37" fmla="*/ 365 h 655"/>
              <a:gd name="T38" fmla="*/ 266 w 414"/>
              <a:gd name="T39" fmla="*/ 365 h 655"/>
              <a:gd name="T40" fmla="*/ 266 w 414"/>
              <a:gd name="T41" fmla="*/ 380 h 655"/>
              <a:gd name="T42" fmla="*/ 273 w 414"/>
              <a:gd name="T43" fmla="*/ 613 h 655"/>
              <a:gd name="T44" fmla="*/ 266 w 414"/>
              <a:gd name="T45" fmla="*/ 642 h 655"/>
              <a:gd name="T46" fmla="*/ 231 w 414"/>
              <a:gd name="T47" fmla="*/ 646 h 655"/>
              <a:gd name="T48" fmla="*/ 220 w 414"/>
              <a:gd name="T49" fmla="*/ 627 h 655"/>
              <a:gd name="T50" fmla="*/ 212 w 414"/>
              <a:gd name="T51" fmla="*/ 434 h 655"/>
              <a:gd name="T52" fmla="*/ 209 w 414"/>
              <a:gd name="T53" fmla="*/ 363 h 655"/>
              <a:gd name="T54" fmla="*/ 205 w 414"/>
              <a:gd name="T55" fmla="*/ 362 h 655"/>
              <a:gd name="T56" fmla="*/ 203 w 414"/>
              <a:gd name="T57" fmla="*/ 373 h 655"/>
              <a:gd name="T58" fmla="*/ 199 w 414"/>
              <a:gd name="T59" fmla="*/ 448 h 655"/>
              <a:gd name="T60" fmla="*/ 182 w 414"/>
              <a:gd name="T61" fmla="*/ 533 h 655"/>
              <a:gd name="T62" fmla="*/ 159 w 414"/>
              <a:gd name="T63" fmla="*/ 607 h 655"/>
              <a:gd name="T64" fmla="*/ 122 w 414"/>
              <a:gd name="T65" fmla="*/ 617 h 655"/>
              <a:gd name="T66" fmla="*/ 111 w 414"/>
              <a:gd name="T67" fmla="*/ 584 h 655"/>
              <a:gd name="T68" fmla="*/ 133 w 414"/>
              <a:gd name="T69" fmla="*/ 483 h 655"/>
              <a:gd name="T70" fmla="*/ 138 w 414"/>
              <a:gd name="T71" fmla="*/ 410 h 655"/>
              <a:gd name="T72" fmla="*/ 127 w 414"/>
              <a:gd name="T73" fmla="*/ 270 h 655"/>
              <a:gd name="T74" fmla="*/ 124 w 414"/>
              <a:gd name="T75" fmla="*/ 264 h 655"/>
              <a:gd name="T76" fmla="*/ 102 w 414"/>
              <a:gd name="T77" fmla="*/ 286 h 655"/>
              <a:gd name="T78" fmla="*/ 89 w 414"/>
              <a:gd name="T79" fmla="*/ 326 h 655"/>
              <a:gd name="T80" fmla="*/ 90 w 414"/>
              <a:gd name="T81" fmla="*/ 423 h 655"/>
              <a:gd name="T82" fmla="*/ 72 w 414"/>
              <a:gd name="T83" fmla="*/ 479 h 655"/>
              <a:gd name="T84" fmla="*/ 42 w 414"/>
              <a:gd name="T85" fmla="*/ 482 h 655"/>
              <a:gd name="T86" fmla="*/ 37 w 414"/>
              <a:gd name="T87" fmla="*/ 455 h 655"/>
              <a:gd name="T88" fmla="*/ 4 w 414"/>
              <a:gd name="T89" fmla="*/ 368 h 655"/>
              <a:gd name="T90" fmla="*/ 1 w 414"/>
              <a:gd name="T91" fmla="*/ 338 h 655"/>
              <a:gd name="T92" fmla="*/ 66 w 414"/>
              <a:gd name="T93" fmla="*/ 126 h 655"/>
              <a:gd name="T94" fmla="*/ 78 w 414"/>
              <a:gd name="T95" fmla="*/ 97 h 655"/>
              <a:gd name="T96" fmla="*/ 115 w 414"/>
              <a:gd name="T97" fmla="*/ 59 h 655"/>
              <a:gd name="T98" fmla="*/ 141 w 414"/>
              <a:gd name="T99" fmla="*/ 61 h 655"/>
              <a:gd name="T100" fmla="*/ 210 w 414"/>
              <a:gd name="T101" fmla="*/ 52 h 655"/>
              <a:gd name="T102" fmla="*/ 209 w 414"/>
              <a:gd name="T103" fmla="*/ 52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4" h="655">
                <a:moveTo>
                  <a:pt x="209" y="52"/>
                </a:moveTo>
                <a:cubicBezTo>
                  <a:pt x="216" y="44"/>
                  <a:pt x="227" y="37"/>
                  <a:pt x="230" y="27"/>
                </a:cubicBezTo>
                <a:cubicBezTo>
                  <a:pt x="235" y="7"/>
                  <a:pt x="250" y="5"/>
                  <a:pt x="266" y="0"/>
                </a:cubicBezTo>
                <a:cubicBezTo>
                  <a:pt x="269" y="10"/>
                  <a:pt x="272" y="19"/>
                  <a:pt x="274" y="28"/>
                </a:cubicBezTo>
                <a:cubicBezTo>
                  <a:pt x="278" y="53"/>
                  <a:pt x="288" y="76"/>
                  <a:pt x="302" y="98"/>
                </a:cubicBezTo>
                <a:cubicBezTo>
                  <a:pt x="321" y="131"/>
                  <a:pt x="342" y="163"/>
                  <a:pt x="359" y="196"/>
                </a:cubicBezTo>
                <a:cubicBezTo>
                  <a:pt x="373" y="226"/>
                  <a:pt x="383" y="258"/>
                  <a:pt x="396" y="292"/>
                </a:cubicBezTo>
                <a:cubicBezTo>
                  <a:pt x="385" y="291"/>
                  <a:pt x="378" y="290"/>
                  <a:pt x="371" y="289"/>
                </a:cubicBezTo>
                <a:cubicBezTo>
                  <a:pt x="354" y="286"/>
                  <a:pt x="347" y="296"/>
                  <a:pt x="349" y="313"/>
                </a:cubicBezTo>
                <a:cubicBezTo>
                  <a:pt x="352" y="331"/>
                  <a:pt x="361" y="341"/>
                  <a:pt x="378" y="344"/>
                </a:cubicBezTo>
                <a:cubicBezTo>
                  <a:pt x="393" y="347"/>
                  <a:pt x="407" y="354"/>
                  <a:pt x="414" y="369"/>
                </a:cubicBezTo>
                <a:cubicBezTo>
                  <a:pt x="390" y="377"/>
                  <a:pt x="362" y="372"/>
                  <a:pt x="353" y="359"/>
                </a:cubicBezTo>
                <a:cubicBezTo>
                  <a:pt x="342" y="365"/>
                  <a:pt x="336" y="371"/>
                  <a:pt x="335" y="387"/>
                </a:cubicBezTo>
                <a:cubicBezTo>
                  <a:pt x="329" y="434"/>
                  <a:pt x="348" y="478"/>
                  <a:pt x="348" y="523"/>
                </a:cubicBezTo>
                <a:cubicBezTo>
                  <a:pt x="348" y="550"/>
                  <a:pt x="351" y="577"/>
                  <a:pt x="354" y="604"/>
                </a:cubicBezTo>
                <a:cubicBezTo>
                  <a:pt x="356" y="620"/>
                  <a:pt x="342" y="622"/>
                  <a:pt x="336" y="630"/>
                </a:cubicBezTo>
                <a:cubicBezTo>
                  <a:pt x="313" y="620"/>
                  <a:pt x="306" y="602"/>
                  <a:pt x="303" y="580"/>
                </a:cubicBezTo>
                <a:cubicBezTo>
                  <a:pt x="295" y="512"/>
                  <a:pt x="284" y="445"/>
                  <a:pt x="274" y="377"/>
                </a:cubicBezTo>
                <a:cubicBezTo>
                  <a:pt x="273" y="373"/>
                  <a:pt x="271" y="369"/>
                  <a:pt x="270" y="365"/>
                </a:cubicBezTo>
                <a:cubicBezTo>
                  <a:pt x="269" y="365"/>
                  <a:pt x="268" y="365"/>
                  <a:pt x="266" y="365"/>
                </a:cubicBezTo>
                <a:cubicBezTo>
                  <a:pt x="266" y="370"/>
                  <a:pt x="265" y="375"/>
                  <a:pt x="266" y="380"/>
                </a:cubicBezTo>
                <a:cubicBezTo>
                  <a:pt x="268" y="457"/>
                  <a:pt x="271" y="535"/>
                  <a:pt x="273" y="613"/>
                </a:cubicBezTo>
                <a:cubicBezTo>
                  <a:pt x="274" y="623"/>
                  <a:pt x="277" y="633"/>
                  <a:pt x="266" y="642"/>
                </a:cubicBezTo>
                <a:cubicBezTo>
                  <a:pt x="254" y="653"/>
                  <a:pt x="245" y="655"/>
                  <a:pt x="231" y="646"/>
                </a:cubicBezTo>
                <a:cubicBezTo>
                  <a:pt x="224" y="641"/>
                  <a:pt x="220" y="636"/>
                  <a:pt x="220" y="627"/>
                </a:cubicBezTo>
                <a:cubicBezTo>
                  <a:pt x="217" y="563"/>
                  <a:pt x="215" y="498"/>
                  <a:pt x="212" y="434"/>
                </a:cubicBezTo>
                <a:cubicBezTo>
                  <a:pt x="211" y="410"/>
                  <a:pt x="210" y="386"/>
                  <a:pt x="209" y="363"/>
                </a:cubicBezTo>
                <a:cubicBezTo>
                  <a:pt x="208" y="362"/>
                  <a:pt x="206" y="362"/>
                  <a:pt x="205" y="362"/>
                </a:cubicBezTo>
                <a:cubicBezTo>
                  <a:pt x="204" y="366"/>
                  <a:pt x="203" y="369"/>
                  <a:pt x="203" y="373"/>
                </a:cubicBezTo>
                <a:cubicBezTo>
                  <a:pt x="201" y="398"/>
                  <a:pt x="199" y="423"/>
                  <a:pt x="199" y="448"/>
                </a:cubicBezTo>
                <a:cubicBezTo>
                  <a:pt x="199" y="478"/>
                  <a:pt x="191" y="505"/>
                  <a:pt x="182" y="533"/>
                </a:cubicBezTo>
                <a:cubicBezTo>
                  <a:pt x="174" y="557"/>
                  <a:pt x="167" y="582"/>
                  <a:pt x="159" y="607"/>
                </a:cubicBezTo>
                <a:cubicBezTo>
                  <a:pt x="156" y="617"/>
                  <a:pt x="130" y="624"/>
                  <a:pt x="122" y="617"/>
                </a:cubicBezTo>
                <a:cubicBezTo>
                  <a:pt x="113" y="608"/>
                  <a:pt x="106" y="600"/>
                  <a:pt x="111" y="584"/>
                </a:cubicBezTo>
                <a:cubicBezTo>
                  <a:pt x="120" y="551"/>
                  <a:pt x="127" y="517"/>
                  <a:pt x="133" y="483"/>
                </a:cubicBezTo>
                <a:cubicBezTo>
                  <a:pt x="137" y="459"/>
                  <a:pt x="138" y="435"/>
                  <a:pt x="138" y="410"/>
                </a:cubicBezTo>
                <a:cubicBezTo>
                  <a:pt x="140" y="363"/>
                  <a:pt x="142" y="316"/>
                  <a:pt x="127" y="270"/>
                </a:cubicBezTo>
                <a:cubicBezTo>
                  <a:pt x="126" y="268"/>
                  <a:pt x="125" y="266"/>
                  <a:pt x="124" y="264"/>
                </a:cubicBezTo>
                <a:cubicBezTo>
                  <a:pt x="113" y="267"/>
                  <a:pt x="105" y="273"/>
                  <a:pt x="102" y="286"/>
                </a:cubicBezTo>
                <a:cubicBezTo>
                  <a:pt x="98" y="299"/>
                  <a:pt x="95" y="313"/>
                  <a:pt x="89" y="326"/>
                </a:cubicBezTo>
                <a:cubicBezTo>
                  <a:pt x="73" y="359"/>
                  <a:pt x="82" y="391"/>
                  <a:pt x="90" y="423"/>
                </a:cubicBezTo>
                <a:cubicBezTo>
                  <a:pt x="96" y="446"/>
                  <a:pt x="83" y="462"/>
                  <a:pt x="72" y="479"/>
                </a:cubicBezTo>
                <a:cubicBezTo>
                  <a:pt x="69" y="484"/>
                  <a:pt x="54" y="481"/>
                  <a:pt x="42" y="482"/>
                </a:cubicBezTo>
                <a:cubicBezTo>
                  <a:pt x="40" y="472"/>
                  <a:pt x="38" y="464"/>
                  <a:pt x="37" y="455"/>
                </a:cubicBezTo>
                <a:cubicBezTo>
                  <a:pt x="34" y="423"/>
                  <a:pt x="15" y="397"/>
                  <a:pt x="4" y="368"/>
                </a:cubicBezTo>
                <a:cubicBezTo>
                  <a:pt x="1" y="358"/>
                  <a:pt x="0" y="348"/>
                  <a:pt x="1" y="338"/>
                </a:cubicBezTo>
                <a:cubicBezTo>
                  <a:pt x="7" y="263"/>
                  <a:pt x="38" y="195"/>
                  <a:pt x="66" y="126"/>
                </a:cubicBezTo>
                <a:cubicBezTo>
                  <a:pt x="70" y="116"/>
                  <a:pt x="75" y="107"/>
                  <a:pt x="78" y="97"/>
                </a:cubicBezTo>
                <a:cubicBezTo>
                  <a:pt x="83" y="76"/>
                  <a:pt x="95" y="65"/>
                  <a:pt x="115" y="59"/>
                </a:cubicBezTo>
                <a:cubicBezTo>
                  <a:pt x="125" y="56"/>
                  <a:pt x="132" y="56"/>
                  <a:pt x="141" y="61"/>
                </a:cubicBezTo>
                <a:cubicBezTo>
                  <a:pt x="165" y="73"/>
                  <a:pt x="195" y="69"/>
                  <a:pt x="210" y="52"/>
                </a:cubicBezTo>
                <a:lnTo>
                  <a:pt x="209" y="52"/>
                </a:ln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46EC9F55-3222-4CB8-B4BD-35013E329A53}"/>
              </a:ext>
            </a:extLst>
          </p:cNvPr>
          <p:cNvSpPr>
            <a:spLocks noEditPoints="1"/>
          </p:cNvSpPr>
          <p:nvPr/>
        </p:nvSpPr>
        <p:spPr bwMode="auto">
          <a:xfrm>
            <a:off x="3370263" y="3135313"/>
            <a:ext cx="2320925" cy="777875"/>
          </a:xfrm>
          <a:custGeom>
            <a:avLst/>
            <a:gdLst>
              <a:gd name="T0" fmla="*/ 647 w 1207"/>
              <a:gd name="T1" fmla="*/ 143 h 404"/>
              <a:gd name="T2" fmla="*/ 557 w 1207"/>
              <a:gd name="T3" fmla="*/ 143 h 404"/>
              <a:gd name="T4" fmla="*/ 510 w 1207"/>
              <a:gd name="T5" fmla="*/ 260 h 404"/>
              <a:gd name="T6" fmla="*/ 346 w 1207"/>
              <a:gd name="T7" fmla="*/ 376 h 404"/>
              <a:gd name="T8" fmla="*/ 199 w 1207"/>
              <a:gd name="T9" fmla="*/ 353 h 404"/>
              <a:gd name="T10" fmla="*/ 18 w 1207"/>
              <a:gd name="T11" fmla="*/ 123 h 404"/>
              <a:gd name="T12" fmla="*/ 4 w 1207"/>
              <a:gd name="T13" fmla="*/ 56 h 404"/>
              <a:gd name="T14" fmla="*/ 33 w 1207"/>
              <a:gd name="T15" fmla="*/ 10 h 404"/>
              <a:gd name="T16" fmla="*/ 140 w 1207"/>
              <a:gd name="T17" fmla="*/ 2 h 404"/>
              <a:gd name="T18" fmla="*/ 320 w 1207"/>
              <a:gd name="T19" fmla="*/ 2 h 404"/>
              <a:gd name="T20" fmla="*/ 512 w 1207"/>
              <a:gd name="T21" fmla="*/ 33 h 404"/>
              <a:gd name="T22" fmla="*/ 552 w 1207"/>
              <a:gd name="T23" fmla="*/ 57 h 404"/>
              <a:gd name="T24" fmla="*/ 563 w 1207"/>
              <a:gd name="T25" fmla="*/ 62 h 404"/>
              <a:gd name="T26" fmla="*/ 644 w 1207"/>
              <a:gd name="T27" fmla="*/ 62 h 404"/>
              <a:gd name="T28" fmla="*/ 655 w 1207"/>
              <a:gd name="T29" fmla="*/ 59 h 404"/>
              <a:gd name="T30" fmla="*/ 754 w 1207"/>
              <a:gd name="T31" fmla="*/ 16 h 404"/>
              <a:gd name="T32" fmla="*/ 902 w 1207"/>
              <a:gd name="T33" fmla="*/ 2 h 404"/>
              <a:gd name="T34" fmla="*/ 1141 w 1207"/>
              <a:gd name="T35" fmla="*/ 3 h 404"/>
              <a:gd name="T36" fmla="*/ 1181 w 1207"/>
              <a:gd name="T37" fmla="*/ 12 h 404"/>
              <a:gd name="T38" fmla="*/ 1204 w 1207"/>
              <a:gd name="T39" fmla="*/ 49 h 404"/>
              <a:gd name="T40" fmla="*/ 1150 w 1207"/>
              <a:gd name="T41" fmla="*/ 226 h 404"/>
              <a:gd name="T42" fmla="*/ 965 w 1207"/>
              <a:gd name="T43" fmla="*/ 369 h 404"/>
              <a:gd name="T44" fmla="*/ 692 w 1207"/>
              <a:gd name="T45" fmla="*/ 249 h 404"/>
              <a:gd name="T46" fmla="*/ 647 w 1207"/>
              <a:gd name="T47" fmla="*/ 143 h 404"/>
              <a:gd name="T48" fmla="*/ 943 w 1207"/>
              <a:gd name="T49" fmla="*/ 39 h 404"/>
              <a:gd name="T50" fmla="*/ 822 w 1207"/>
              <a:gd name="T51" fmla="*/ 51 h 404"/>
              <a:gd name="T52" fmla="*/ 740 w 1207"/>
              <a:gd name="T53" fmla="*/ 95 h 404"/>
              <a:gd name="T54" fmla="*/ 724 w 1207"/>
              <a:gd name="T55" fmla="*/ 196 h 404"/>
              <a:gd name="T56" fmla="*/ 910 w 1207"/>
              <a:gd name="T57" fmla="*/ 339 h 404"/>
              <a:gd name="T58" fmla="*/ 1032 w 1207"/>
              <a:gd name="T59" fmla="*/ 301 h 404"/>
              <a:gd name="T60" fmla="*/ 1137 w 1207"/>
              <a:gd name="T61" fmla="*/ 116 h 404"/>
              <a:gd name="T62" fmla="*/ 1119 w 1207"/>
              <a:gd name="T63" fmla="*/ 78 h 404"/>
              <a:gd name="T64" fmla="*/ 1072 w 1207"/>
              <a:gd name="T65" fmla="*/ 54 h 404"/>
              <a:gd name="T66" fmla="*/ 943 w 1207"/>
              <a:gd name="T67" fmla="*/ 39 h 404"/>
              <a:gd name="T68" fmla="*/ 489 w 1207"/>
              <a:gd name="T69" fmla="*/ 161 h 404"/>
              <a:gd name="T70" fmla="*/ 485 w 1207"/>
              <a:gd name="T71" fmla="*/ 131 h 404"/>
              <a:gd name="T72" fmla="*/ 396 w 1207"/>
              <a:gd name="T73" fmla="*/ 53 h 404"/>
              <a:gd name="T74" fmla="*/ 217 w 1207"/>
              <a:gd name="T75" fmla="*/ 44 h 404"/>
              <a:gd name="T76" fmla="*/ 114 w 1207"/>
              <a:gd name="T77" fmla="*/ 61 h 404"/>
              <a:gd name="T78" fmla="*/ 71 w 1207"/>
              <a:gd name="T79" fmla="*/ 112 h 404"/>
              <a:gd name="T80" fmla="*/ 122 w 1207"/>
              <a:gd name="T81" fmla="*/ 259 h 404"/>
              <a:gd name="T82" fmla="*/ 276 w 1207"/>
              <a:gd name="T83" fmla="*/ 336 h 404"/>
              <a:gd name="T84" fmla="*/ 489 w 1207"/>
              <a:gd name="T85" fmla="*/ 16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07" h="404">
                <a:moveTo>
                  <a:pt x="647" y="143"/>
                </a:moveTo>
                <a:cubicBezTo>
                  <a:pt x="619" y="143"/>
                  <a:pt x="588" y="143"/>
                  <a:pt x="557" y="143"/>
                </a:cubicBezTo>
                <a:cubicBezTo>
                  <a:pt x="547" y="184"/>
                  <a:pt x="532" y="224"/>
                  <a:pt x="510" y="260"/>
                </a:cubicBezTo>
                <a:cubicBezTo>
                  <a:pt x="472" y="323"/>
                  <a:pt x="419" y="363"/>
                  <a:pt x="346" y="376"/>
                </a:cubicBezTo>
                <a:cubicBezTo>
                  <a:pt x="294" y="386"/>
                  <a:pt x="246" y="375"/>
                  <a:pt x="199" y="353"/>
                </a:cubicBezTo>
                <a:cubicBezTo>
                  <a:pt x="100" y="307"/>
                  <a:pt x="43" y="228"/>
                  <a:pt x="18" y="123"/>
                </a:cubicBezTo>
                <a:cubicBezTo>
                  <a:pt x="13" y="101"/>
                  <a:pt x="9" y="78"/>
                  <a:pt x="4" y="56"/>
                </a:cubicBezTo>
                <a:cubicBezTo>
                  <a:pt x="0" y="31"/>
                  <a:pt x="8" y="13"/>
                  <a:pt x="33" y="10"/>
                </a:cubicBezTo>
                <a:cubicBezTo>
                  <a:pt x="68" y="4"/>
                  <a:pt x="104" y="3"/>
                  <a:pt x="140" y="2"/>
                </a:cubicBezTo>
                <a:cubicBezTo>
                  <a:pt x="200" y="1"/>
                  <a:pt x="260" y="1"/>
                  <a:pt x="320" y="2"/>
                </a:cubicBezTo>
                <a:cubicBezTo>
                  <a:pt x="386" y="2"/>
                  <a:pt x="451" y="8"/>
                  <a:pt x="512" y="33"/>
                </a:cubicBezTo>
                <a:cubicBezTo>
                  <a:pt x="526" y="39"/>
                  <a:pt x="539" y="49"/>
                  <a:pt x="552" y="57"/>
                </a:cubicBezTo>
                <a:cubicBezTo>
                  <a:pt x="555" y="60"/>
                  <a:pt x="559" y="62"/>
                  <a:pt x="563" y="62"/>
                </a:cubicBezTo>
                <a:cubicBezTo>
                  <a:pt x="590" y="62"/>
                  <a:pt x="617" y="62"/>
                  <a:pt x="644" y="62"/>
                </a:cubicBezTo>
                <a:cubicBezTo>
                  <a:pt x="648" y="62"/>
                  <a:pt x="653" y="61"/>
                  <a:pt x="655" y="59"/>
                </a:cubicBezTo>
                <a:cubicBezTo>
                  <a:pt x="682" y="31"/>
                  <a:pt x="718" y="21"/>
                  <a:pt x="754" y="16"/>
                </a:cubicBezTo>
                <a:cubicBezTo>
                  <a:pt x="803" y="8"/>
                  <a:pt x="853" y="3"/>
                  <a:pt x="902" y="2"/>
                </a:cubicBezTo>
                <a:cubicBezTo>
                  <a:pt x="982" y="0"/>
                  <a:pt x="1061" y="2"/>
                  <a:pt x="1141" y="3"/>
                </a:cubicBezTo>
                <a:cubicBezTo>
                  <a:pt x="1154" y="4"/>
                  <a:pt x="1168" y="7"/>
                  <a:pt x="1181" y="12"/>
                </a:cubicBezTo>
                <a:cubicBezTo>
                  <a:pt x="1200" y="18"/>
                  <a:pt x="1207" y="30"/>
                  <a:pt x="1204" y="49"/>
                </a:cubicBezTo>
                <a:cubicBezTo>
                  <a:pt x="1195" y="111"/>
                  <a:pt x="1182" y="172"/>
                  <a:pt x="1150" y="226"/>
                </a:cubicBezTo>
                <a:cubicBezTo>
                  <a:pt x="1107" y="299"/>
                  <a:pt x="1044" y="343"/>
                  <a:pt x="965" y="369"/>
                </a:cubicBezTo>
                <a:cubicBezTo>
                  <a:pt x="859" y="404"/>
                  <a:pt x="745" y="352"/>
                  <a:pt x="692" y="249"/>
                </a:cubicBezTo>
                <a:cubicBezTo>
                  <a:pt x="675" y="215"/>
                  <a:pt x="663" y="180"/>
                  <a:pt x="647" y="143"/>
                </a:cubicBezTo>
                <a:close/>
                <a:moveTo>
                  <a:pt x="943" y="39"/>
                </a:moveTo>
                <a:cubicBezTo>
                  <a:pt x="900" y="43"/>
                  <a:pt x="860" y="45"/>
                  <a:pt x="822" y="51"/>
                </a:cubicBezTo>
                <a:cubicBezTo>
                  <a:pt x="790" y="56"/>
                  <a:pt x="761" y="69"/>
                  <a:pt x="740" y="95"/>
                </a:cubicBezTo>
                <a:cubicBezTo>
                  <a:pt x="716" y="125"/>
                  <a:pt x="716" y="160"/>
                  <a:pt x="724" y="196"/>
                </a:cubicBezTo>
                <a:cubicBezTo>
                  <a:pt x="742" y="285"/>
                  <a:pt x="820" y="342"/>
                  <a:pt x="910" y="339"/>
                </a:cubicBezTo>
                <a:cubicBezTo>
                  <a:pt x="954" y="337"/>
                  <a:pt x="994" y="323"/>
                  <a:pt x="1032" y="301"/>
                </a:cubicBezTo>
                <a:cubicBezTo>
                  <a:pt x="1102" y="260"/>
                  <a:pt x="1142" y="201"/>
                  <a:pt x="1137" y="116"/>
                </a:cubicBezTo>
                <a:cubicBezTo>
                  <a:pt x="1136" y="101"/>
                  <a:pt x="1132" y="86"/>
                  <a:pt x="1119" y="78"/>
                </a:cubicBezTo>
                <a:cubicBezTo>
                  <a:pt x="1105" y="68"/>
                  <a:pt x="1089" y="57"/>
                  <a:pt x="1072" y="54"/>
                </a:cubicBezTo>
                <a:cubicBezTo>
                  <a:pt x="1028" y="47"/>
                  <a:pt x="984" y="44"/>
                  <a:pt x="943" y="39"/>
                </a:cubicBezTo>
                <a:close/>
                <a:moveTo>
                  <a:pt x="489" y="161"/>
                </a:moveTo>
                <a:cubicBezTo>
                  <a:pt x="488" y="151"/>
                  <a:pt x="488" y="141"/>
                  <a:pt x="485" y="131"/>
                </a:cubicBezTo>
                <a:cubicBezTo>
                  <a:pt x="474" y="85"/>
                  <a:pt x="438" y="64"/>
                  <a:pt x="396" y="53"/>
                </a:cubicBezTo>
                <a:cubicBezTo>
                  <a:pt x="338" y="38"/>
                  <a:pt x="277" y="43"/>
                  <a:pt x="217" y="44"/>
                </a:cubicBezTo>
                <a:cubicBezTo>
                  <a:pt x="182" y="45"/>
                  <a:pt x="147" y="47"/>
                  <a:pt x="114" y="61"/>
                </a:cubicBezTo>
                <a:cubicBezTo>
                  <a:pt x="91" y="71"/>
                  <a:pt x="74" y="86"/>
                  <a:pt x="71" y="112"/>
                </a:cubicBezTo>
                <a:cubicBezTo>
                  <a:pt x="66" y="168"/>
                  <a:pt x="83" y="218"/>
                  <a:pt x="122" y="259"/>
                </a:cubicBezTo>
                <a:cubicBezTo>
                  <a:pt x="164" y="302"/>
                  <a:pt x="216" y="326"/>
                  <a:pt x="276" y="336"/>
                </a:cubicBezTo>
                <a:cubicBezTo>
                  <a:pt x="387" y="355"/>
                  <a:pt x="488" y="272"/>
                  <a:pt x="489" y="16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D1AC083F-EF0D-4FFE-A1C2-74A8CA92AB24}"/>
              </a:ext>
            </a:extLst>
          </p:cNvPr>
          <p:cNvSpPr>
            <a:spLocks/>
          </p:cNvSpPr>
          <p:nvPr/>
        </p:nvSpPr>
        <p:spPr bwMode="auto">
          <a:xfrm>
            <a:off x="3784601" y="4122738"/>
            <a:ext cx="1512888" cy="514350"/>
          </a:xfrm>
          <a:custGeom>
            <a:avLst/>
            <a:gdLst>
              <a:gd name="T0" fmla="*/ 1 w 787"/>
              <a:gd name="T1" fmla="*/ 55 h 267"/>
              <a:gd name="T2" fmla="*/ 183 w 787"/>
              <a:gd name="T3" fmla="*/ 110 h 267"/>
              <a:gd name="T4" fmla="*/ 219 w 787"/>
              <a:gd name="T5" fmla="*/ 67 h 267"/>
              <a:gd name="T6" fmla="*/ 300 w 787"/>
              <a:gd name="T7" fmla="*/ 15 h 267"/>
              <a:gd name="T8" fmla="*/ 377 w 787"/>
              <a:gd name="T9" fmla="*/ 39 h 267"/>
              <a:gd name="T10" fmla="*/ 392 w 787"/>
              <a:gd name="T11" fmla="*/ 52 h 267"/>
              <a:gd name="T12" fmla="*/ 399 w 787"/>
              <a:gd name="T13" fmla="*/ 47 h 267"/>
              <a:gd name="T14" fmla="*/ 565 w 787"/>
              <a:gd name="T15" fmla="*/ 66 h 267"/>
              <a:gd name="T16" fmla="*/ 597 w 787"/>
              <a:gd name="T17" fmla="*/ 106 h 267"/>
              <a:gd name="T18" fmla="*/ 750 w 787"/>
              <a:gd name="T19" fmla="*/ 107 h 267"/>
              <a:gd name="T20" fmla="*/ 769 w 787"/>
              <a:gd name="T21" fmla="*/ 83 h 267"/>
              <a:gd name="T22" fmla="*/ 785 w 787"/>
              <a:gd name="T23" fmla="*/ 54 h 267"/>
              <a:gd name="T24" fmla="*/ 767 w 787"/>
              <a:gd name="T25" fmla="*/ 167 h 267"/>
              <a:gd name="T26" fmla="*/ 647 w 787"/>
              <a:gd name="T27" fmla="*/ 257 h 267"/>
              <a:gd name="T28" fmla="*/ 445 w 787"/>
              <a:gd name="T29" fmla="*/ 216 h 267"/>
              <a:gd name="T30" fmla="*/ 391 w 787"/>
              <a:gd name="T31" fmla="*/ 170 h 267"/>
              <a:gd name="T32" fmla="*/ 159 w 787"/>
              <a:gd name="T33" fmla="*/ 259 h 267"/>
              <a:gd name="T34" fmla="*/ 41 w 787"/>
              <a:gd name="T35" fmla="*/ 205 h 267"/>
              <a:gd name="T36" fmla="*/ 1 w 787"/>
              <a:gd name="T37" fmla="*/ 99 h 267"/>
              <a:gd name="T38" fmla="*/ 1 w 787"/>
              <a:gd name="T39" fmla="*/ 55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87" h="267">
                <a:moveTo>
                  <a:pt x="1" y="55"/>
                </a:moveTo>
                <a:cubicBezTo>
                  <a:pt x="24" y="137"/>
                  <a:pt x="121" y="167"/>
                  <a:pt x="183" y="110"/>
                </a:cubicBezTo>
                <a:cubicBezTo>
                  <a:pt x="197" y="98"/>
                  <a:pt x="208" y="82"/>
                  <a:pt x="219" y="67"/>
                </a:cubicBezTo>
                <a:cubicBezTo>
                  <a:pt x="240" y="39"/>
                  <a:pt x="264" y="18"/>
                  <a:pt x="300" y="15"/>
                </a:cubicBezTo>
                <a:cubicBezTo>
                  <a:pt x="329" y="13"/>
                  <a:pt x="354" y="22"/>
                  <a:pt x="377" y="39"/>
                </a:cubicBezTo>
                <a:cubicBezTo>
                  <a:pt x="382" y="43"/>
                  <a:pt x="387" y="47"/>
                  <a:pt x="392" y="52"/>
                </a:cubicBezTo>
                <a:cubicBezTo>
                  <a:pt x="394" y="50"/>
                  <a:pt x="397" y="48"/>
                  <a:pt x="399" y="47"/>
                </a:cubicBezTo>
                <a:cubicBezTo>
                  <a:pt x="449" y="1"/>
                  <a:pt x="520" y="0"/>
                  <a:pt x="565" y="66"/>
                </a:cubicBezTo>
                <a:cubicBezTo>
                  <a:pt x="575" y="80"/>
                  <a:pt x="585" y="94"/>
                  <a:pt x="597" y="106"/>
                </a:cubicBezTo>
                <a:cubicBezTo>
                  <a:pt x="644" y="153"/>
                  <a:pt x="702" y="153"/>
                  <a:pt x="750" y="107"/>
                </a:cubicBezTo>
                <a:cubicBezTo>
                  <a:pt x="757" y="100"/>
                  <a:pt x="763" y="91"/>
                  <a:pt x="769" y="83"/>
                </a:cubicBezTo>
                <a:cubicBezTo>
                  <a:pt x="775" y="74"/>
                  <a:pt x="779" y="65"/>
                  <a:pt x="785" y="54"/>
                </a:cubicBezTo>
                <a:cubicBezTo>
                  <a:pt x="787" y="94"/>
                  <a:pt x="782" y="132"/>
                  <a:pt x="767" y="167"/>
                </a:cubicBezTo>
                <a:cubicBezTo>
                  <a:pt x="745" y="220"/>
                  <a:pt x="704" y="250"/>
                  <a:pt x="647" y="257"/>
                </a:cubicBezTo>
                <a:cubicBezTo>
                  <a:pt x="575" y="267"/>
                  <a:pt x="507" y="255"/>
                  <a:pt x="445" y="216"/>
                </a:cubicBezTo>
                <a:cubicBezTo>
                  <a:pt x="425" y="203"/>
                  <a:pt x="409" y="185"/>
                  <a:pt x="391" y="170"/>
                </a:cubicBezTo>
                <a:cubicBezTo>
                  <a:pt x="331" y="240"/>
                  <a:pt x="251" y="264"/>
                  <a:pt x="159" y="259"/>
                </a:cubicBezTo>
                <a:cubicBezTo>
                  <a:pt x="113" y="257"/>
                  <a:pt x="71" y="243"/>
                  <a:pt x="41" y="205"/>
                </a:cubicBezTo>
                <a:cubicBezTo>
                  <a:pt x="16" y="175"/>
                  <a:pt x="4" y="138"/>
                  <a:pt x="1" y="99"/>
                </a:cubicBezTo>
                <a:cubicBezTo>
                  <a:pt x="0" y="84"/>
                  <a:pt x="1" y="70"/>
                  <a:pt x="1" y="5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65A4E4DB-60E9-4401-A4E7-C91091A3D7E5}"/>
              </a:ext>
            </a:extLst>
          </p:cNvPr>
          <p:cNvSpPr>
            <a:spLocks/>
          </p:cNvSpPr>
          <p:nvPr/>
        </p:nvSpPr>
        <p:spPr bwMode="auto">
          <a:xfrm>
            <a:off x="6743701" y="2362201"/>
            <a:ext cx="836613" cy="677863"/>
          </a:xfrm>
          <a:custGeom>
            <a:avLst/>
            <a:gdLst>
              <a:gd name="T0" fmla="*/ 261 w 435"/>
              <a:gd name="T1" fmla="*/ 352 h 352"/>
              <a:gd name="T2" fmla="*/ 219 w 435"/>
              <a:gd name="T3" fmla="*/ 209 h 352"/>
              <a:gd name="T4" fmla="*/ 217 w 435"/>
              <a:gd name="T5" fmla="*/ 209 h 352"/>
              <a:gd name="T6" fmla="*/ 175 w 435"/>
              <a:gd name="T7" fmla="*/ 352 h 352"/>
              <a:gd name="T8" fmla="*/ 0 w 435"/>
              <a:gd name="T9" fmla="*/ 322 h 352"/>
              <a:gd name="T10" fmla="*/ 19 w 435"/>
              <a:gd name="T11" fmla="*/ 214 h 352"/>
              <a:gd name="T12" fmla="*/ 36 w 435"/>
              <a:gd name="T13" fmla="*/ 120 h 352"/>
              <a:gd name="T14" fmla="*/ 54 w 435"/>
              <a:gd name="T15" fmla="*/ 98 h 352"/>
              <a:gd name="T16" fmla="*/ 148 w 435"/>
              <a:gd name="T17" fmla="*/ 25 h 352"/>
              <a:gd name="T18" fmla="*/ 183 w 435"/>
              <a:gd name="T19" fmla="*/ 3 h 352"/>
              <a:gd name="T20" fmla="*/ 217 w 435"/>
              <a:gd name="T21" fmla="*/ 4 h 352"/>
              <a:gd name="T22" fmla="*/ 249 w 435"/>
              <a:gd name="T23" fmla="*/ 4 h 352"/>
              <a:gd name="T24" fmla="*/ 279 w 435"/>
              <a:gd name="T25" fmla="*/ 4 h 352"/>
              <a:gd name="T26" fmla="*/ 381 w 435"/>
              <a:gd name="T27" fmla="*/ 98 h 352"/>
              <a:gd name="T28" fmla="*/ 400 w 435"/>
              <a:gd name="T29" fmla="*/ 119 h 352"/>
              <a:gd name="T30" fmla="*/ 434 w 435"/>
              <a:gd name="T31" fmla="*/ 308 h 352"/>
              <a:gd name="T32" fmla="*/ 435 w 435"/>
              <a:gd name="T33" fmla="*/ 322 h 352"/>
              <a:gd name="T34" fmla="*/ 261 w 435"/>
              <a:gd name="T35"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5" h="352">
                <a:moveTo>
                  <a:pt x="261" y="352"/>
                </a:moveTo>
                <a:cubicBezTo>
                  <a:pt x="247" y="303"/>
                  <a:pt x="233" y="256"/>
                  <a:pt x="219" y="209"/>
                </a:cubicBezTo>
                <a:cubicBezTo>
                  <a:pt x="218" y="209"/>
                  <a:pt x="217" y="209"/>
                  <a:pt x="217" y="209"/>
                </a:cubicBezTo>
                <a:cubicBezTo>
                  <a:pt x="203" y="256"/>
                  <a:pt x="189" y="303"/>
                  <a:pt x="175" y="352"/>
                </a:cubicBezTo>
                <a:cubicBezTo>
                  <a:pt x="117" y="342"/>
                  <a:pt x="59" y="332"/>
                  <a:pt x="0" y="322"/>
                </a:cubicBezTo>
                <a:cubicBezTo>
                  <a:pt x="7" y="285"/>
                  <a:pt x="13" y="250"/>
                  <a:pt x="19" y="214"/>
                </a:cubicBezTo>
                <a:cubicBezTo>
                  <a:pt x="25" y="183"/>
                  <a:pt x="31" y="151"/>
                  <a:pt x="36" y="120"/>
                </a:cubicBezTo>
                <a:cubicBezTo>
                  <a:pt x="37" y="108"/>
                  <a:pt x="41" y="102"/>
                  <a:pt x="54" y="98"/>
                </a:cubicBezTo>
                <a:cubicBezTo>
                  <a:pt x="95" y="87"/>
                  <a:pt x="132" y="67"/>
                  <a:pt x="148" y="25"/>
                </a:cubicBezTo>
                <a:cubicBezTo>
                  <a:pt x="156" y="6"/>
                  <a:pt x="165" y="1"/>
                  <a:pt x="183" y="3"/>
                </a:cubicBezTo>
                <a:cubicBezTo>
                  <a:pt x="194" y="5"/>
                  <a:pt x="206" y="2"/>
                  <a:pt x="217" y="4"/>
                </a:cubicBezTo>
                <a:cubicBezTo>
                  <a:pt x="227" y="5"/>
                  <a:pt x="237" y="11"/>
                  <a:pt x="249" y="4"/>
                </a:cubicBezTo>
                <a:cubicBezTo>
                  <a:pt x="257" y="0"/>
                  <a:pt x="269" y="4"/>
                  <a:pt x="279" y="4"/>
                </a:cubicBezTo>
                <a:cubicBezTo>
                  <a:pt x="294" y="57"/>
                  <a:pt x="332" y="84"/>
                  <a:pt x="381" y="98"/>
                </a:cubicBezTo>
                <a:cubicBezTo>
                  <a:pt x="393" y="102"/>
                  <a:pt x="398" y="106"/>
                  <a:pt x="400" y="119"/>
                </a:cubicBezTo>
                <a:cubicBezTo>
                  <a:pt x="410" y="182"/>
                  <a:pt x="422" y="245"/>
                  <a:pt x="434" y="308"/>
                </a:cubicBezTo>
                <a:cubicBezTo>
                  <a:pt x="434" y="312"/>
                  <a:pt x="434" y="316"/>
                  <a:pt x="435" y="322"/>
                </a:cubicBezTo>
                <a:cubicBezTo>
                  <a:pt x="377" y="332"/>
                  <a:pt x="320" y="342"/>
                  <a:pt x="261" y="35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4A3C29DE-3DC5-401C-A8E2-45CFBBAABF43}"/>
              </a:ext>
            </a:extLst>
          </p:cNvPr>
          <p:cNvSpPr>
            <a:spLocks noEditPoints="1"/>
          </p:cNvSpPr>
          <p:nvPr/>
        </p:nvSpPr>
        <p:spPr bwMode="auto">
          <a:xfrm>
            <a:off x="574676" y="4379913"/>
            <a:ext cx="904875" cy="971550"/>
          </a:xfrm>
          <a:custGeom>
            <a:avLst/>
            <a:gdLst>
              <a:gd name="T0" fmla="*/ 363 w 471"/>
              <a:gd name="T1" fmla="*/ 204 h 505"/>
              <a:gd name="T2" fmla="*/ 428 w 471"/>
              <a:gd name="T3" fmla="*/ 204 h 505"/>
              <a:gd name="T4" fmla="*/ 467 w 471"/>
              <a:gd name="T5" fmla="*/ 248 h 505"/>
              <a:gd name="T6" fmla="*/ 394 w 471"/>
              <a:gd name="T7" fmla="*/ 386 h 505"/>
              <a:gd name="T8" fmla="*/ 389 w 471"/>
              <a:gd name="T9" fmla="*/ 389 h 505"/>
              <a:gd name="T10" fmla="*/ 361 w 471"/>
              <a:gd name="T11" fmla="*/ 441 h 505"/>
              <a:gd name="T12" fmla="*/ 298 w 471"/>
              <a:gd name="T13" fmla="*/ 505 h 505"/>
              <a:gd name="T14" fmla="*/ 137 w 471"/>
              <a:gd name="T15" fmla="*/ 505 h 505"/>
              <a:gd name="T16" fmla="*/ 72 w 471"/>
              <a:gd name="T17" fmla="*/ 439 h 505"/>
              <a:gd name="T18" fmla="*/ 72 w 471"/>
              <a:gd name="T19" fmla="*/ 309 h 505"/>
              <a:gd name="T20" fmla="*/ 17 w 471"/>
              <a:gd name="T21" fmla="*/ 196 h 505"/>
              <a:gd name="T22" fmla="*/ 19 w 471"/>
              <a:gd name="T23" fmla="*/ 178 h 505"/>
              <a:gd name="T24" fmla="*/ 67 w 471"/>
              <a:gd name="T25" fmla="*/ 67 h 505"/>
              <a:gd name="T26" fmla="*/ 79 w 471"/>
              <a:gd name="T27" fmla="*/ 57 h 505"/>
              <a:gd name="T28" fmla="*/ 198 w 471"/>
              <a:gd name="T29" fmla="*/ 32 h 505"/>
              <a:gd name="T30" fmla="*/ 293 w 471"/>
              <a:gd name="T31" fmla="*/ 45 h 505"/>
              <a:gd name="T32" fmla="*/ 342 w 471"/>
              <a:gd name="T33" fmla="*/ 76 h 505"/>
              <a:gd name="T34" fmla="*/ 372 w 471"/>
              <a:gd name="T35" fmla="*/ 173 h 505"/>
              <a:gd name="T36" fmla="*/ 363 w 471"/>
              <a:gd name="T37" fmla="*/ 204 h 505"/>
              <a:gd name="T38" fmla="*/ 205 w 471"/>
              <a:gd name="T39" fmla="*/ 225 h 505"/>
              <a:gd name="T40" fmla="*/ 271 w 471"/>
              <a:gd name="T41" fmla="*/ 231 h 505"/>
              <a:gd name="T42" fmla="*/ 297 w 471"/>
              <a:gd name="T43" fmla="*/ 170 h 505"/>
              <a:gd name="T44" fmla="*/ 348 w 471"/>
              <a:gd name="T45" fmla="*/ 153 h 505"/>
              <a:gd name="T46" fmla="*/ 358 w 471"/>
              <a:gd name="T47" fmla="*/ 124 h 505"/>
              <a:gd name="T48" fmla="*/ 329 w 471"/>
              <a:gd name="T49" fmla="*/ 104 h 505"/>
              <a:gd name="T50" fmla="*/ 305 w 471"/>
              <a:gd name="T51" fmla="*/ 106 h 505"/>
              <a:gd name="T52" fmla="*/ 285 w 471"/>
              <a:gd name="T53" fmla="*/ 111 h 505"/>
              <a:gd name="T54" fmla="*/ 253 w 471"/>
              <a:gd name="T55" fmla="*/ 54 h 505"/>
              <a:gd name="T56" fmla="*/ 190 w 471"/>
              <a:gd name="T57" fmla="*/ 75 h 505"/>
              <a:gd name="T58" fmla="*/ 141 w 471"/>
              <a:gd name="T59" fmla="*/ 45 h 505"/>
              <a:gd name="T60" fmla="*/ 103 w 471"/>
              <a:gd name="T61" fmla="*/ 90 h 505"/>
              <a:gd name="T62" fmla="*/ 96 w 471"/>
              <a:gd name="T63" fmla="*/ 92 h 505"/>
              <a:gd name="T64" fmla="*/ 56 w 471"/>
              <a:gd name="T65" fmla="*/ 177 h 505"/>
              <a:gd name="T66" fmla="*/ 55 w 471"/>
              <a:gd name="T67" fmla="*/ 194 h 505"/>
              <a:gd name="T68" fmla="*/ 40 w 471"/>
              <a:gd name="T69" fmla="*/ 227 h 505"/>
              <a:gd name="T70" fmla="*/ 57 w 471"/>
              <a:gd name="T71" fmla="*/ 271 h 505"/>
              <a:gd name="T72" fmla="*/ 94 w 471"/>
              <a:gd name="T73" fmla="*/ 268 h 505"/>
              <a:gd name="T74" fmla="*/ 98 w 471"/>
              <a:gd name="T75" fmla="*/ 267 h 505"/>
              <a:gd name="T76" fmla="*/ 164 w 471"/>
              <a:gd name="T77" fmla="*/ 289 h 505"/>
              <a:gd name="T78" fmla="*/ 205 w 471"/>
              <a:gd name="T79" fmla="*/ 225 h 505"/>
              <a:gd name="T80" fmla="*/ 361 w 471"/>
              <a:gd name="T81" fmla="*/ 371 h 505"/>
              <a:gd name="T82" fmla="*/ 387 w 471"/>
              <a:gd name="T83" fmla="*/ 359 h 505"/>
              <a:gd name="T84" fmla="*/ 435 w 471"/>
              <a:gd name="T85" fmla="*/ 256 h 505"/>
              <a:gd name="T86" fmla="*/ 411 w 471"/>
              <a:gd name="T87" fmla="*/ 237 h 505"/>
              <a:gd name="T88" fmla="*/ 367 w 471"/>
              <a:gd name="T89" fmla="*/ 254 h 505"/>
              <a:gd name="T90" fmla="*/ 362 w 471"/>
              <a:gd name="T91" fmla="*/ 264 h 505"/>
              <a:gd name="T92" fmla="*/ 361 w 471"/>
              <a:gd name="T93" fmla="*/ 371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1" h="505">
                <a:moveTo>
                  <a:pt x="363" y="204"/>
                </a:moveTo>
                <a:cubicBezTo>
                  <a:pt x="385" y="204"/>
                  <a:pt x="407" y="202"/>
                  <a:pt x="428" y="204"/>
                </a:cubicBezTo>
                <a:cubicBezTo>
                  <a:pt x="455" y="206"/>
                  <a:pt x="471" y="223"/>
                  <a:pt x="467" y="248"/>
                </a:cubicBezTo>
                <a:cubicBezTo>
                  <a:pt x="458" y="301"/>
                  <a:pt x="440" y="351"/>
                  <a:pt x="394" y="386"/>
                </a:cubicBezTo>
                <a:cubicBezTo>
                  <a:pt x="393" y="387"/>
                  <a:pt x="391" y="389"/>
                  <a:pt x="389" y="389"/>
                </a:cubicBezTo>
                <a:cubicBezTo>
                  <a:pt x="362" y="397"/>
                  <a:pt x="360" y="417"/>
                  <a:pt x="361" y="441"/>
                </a:cubicBezTo>
                <a:cubicBezTo>
                  <a:pt x="363" y="480"/>
                  <a:pt x="336" y="505"/>
                  <a:pt x="298" y="505"/>
                </a:cubicBezTo>
                <a:cubicBezTo>
                  <a:pt x="244" y="505"/>
                  <a:pt x="191" y="505"/>
                  <a:pt x="137" y="505"/>
                </a:cubicBezTo>
                <a:cubicBezTo>
                  <a:pt x="97" y="505"/>
                  <a:pt x="72" y="480"/>
                  <a:pt x="72" y="439"/>
                </a:cubicBezTo>
                <a:cubicBezTo>
                  <a:pt x="72" y="396"/>
                  <a:pt x="72" y="352"/>
                  <a:pt x="72" y="309"/>
                </a:cubicBezTo>
                <a:cubicBezTo>
                  <a:pt x="10" y="298"/>
                  <a:pt x="0" y="236"/>
                  <a:pt x="17" y="196"/>
                </a:cubicBezTo>
                <a:cubicBezTo>
                  <a:pt x="19" y="191"/>
                  <a:pt x="21" y="183"/>
                  <a:pt x="19" y="178"/>
                </a:cubicBezTo>
                <a:cubicBezTo>
                  <a:pt x="1" y="131"/>
                  <a:pt x="21" y="86"/>
                  <a:pt x="67" y="67"/>
                </a:cubicBezTo>
                <a:cubicBezTo>
                  <a:pt x="72" y="65"/>
                  <a:pt x="77" y="61"/>
                  <a:pt x="79" y="57"/>
                </a:cubicBezTo>
                <a:cubicBezTo>
                  <a:pt x="108" y="11"/>
                  <a:pt x="154" y="0"/>
                  <a:pt x="198" y="32"/>
                </a:cubicBezTo>
                <a:cubicBezTo>
                  <a:pt x="240" y="10"/>
                  <a:pt x="274" y="21"/>
                  <a:pt x="293" y="45"/>
                </a:cubicBezTo>
                <a:cubicBezTo>
                  <a:pt x="306" y="63"/>
                  <a:pt x="320" y="71"/>
                  <a:pt x="342" y="76"/>
                </a:cubicBezTo>
                <a:cubicBezTo>
                  <a:pt x="391" y="86"/>
                  <a:pt x="404" y="136"/>
                  <a:pt x="372" y="173"/>
                </a:cubicBezTo>
                <a:cubicBezTo>
                  <a:pt x="360" y="186"/>
                  <a:pt x="360" y="186"/>
                  <a:pt x="363" y="204"/>
                </a:cubicBezTo>
                <a:close/>
                <a:moveTo>
                  <a:pt x="205" y="225"/>
                </a:moveTo>
                <a:cubicBezTo>
                  <a:pt x="228" y="232"/>
                  <a:pt x="249" y="241"/>
                  <a:pt x="271" y="231"/>
                </a:cubicBezTo>
                <a:cubicBezTo>
                  <a:pt x="295" y="218"/>
                  <a:pt x="291" y="192"/>
                  <a:pt x="297" y="170"/>
                </a:cubicBezTo>
                <a:cubicBezTo>
                  <a:pt x="317" y="174"/>
                  <a:pt x="335" y="167"/>
                  <a:pt x="348" y="153"/>
                </a:cubicBezTo>
                <a:cubicBezTo>
                  <a:pt x="356" y="145"/>
                  <a:pt x="363" y="136"/>
                  <a:pt x="358" y="124"/>
                </a:cubicBezTo>
                <a:cubicBezTo>
                  <a:pt x="353" y="112"/>
                  <a:pt x="343" y="104"/>
                  <a:pt x="329" y="104"/>
                </a:cubicBezTo>
                <a:cubicBezTo>
                  <a:pt x="321" y="103"/>
                  <a:pt x="313" y="105"/>
                  <a:pt x="305" y="106"/>
                </a:cubicBezTo>
                <a:cubicBezTo>
                  <a:pt x="298" y="107"/>
                  <a:pt x="292" y="109"/>
                  <a:pt x="285" y="111"/>
                </a:cubicBezTo>
                <a:cubicBezTo>
                  <a:pt x="285" y="85"/>
                  <a:pt x="278" y="63"/>
                  <a:pt x="253" y="54"/>
                </a:cubicBezTo>
                <a:cubicBezTo>
                  <a:pt x="227" y="44"/>
                  <a:pt x="209" y="61"/>
                  <a:pt x="190" y="75"/>
                </a:cubicBezTo>
                <a:cubicBezTo>
                  <a:pt x="179" y="56"/>
                  <a:pt x="166" y="38"/>
                  <a:pt x="141" y="45"/>
                </a:cubicBezTo>
                <a:cubicBezTo>
                  <a:pt x="119" y="51"/>
                  <a:pt x="103" y="65"/>
                  <a:pt x="103" y="90"/>
                </a:cubicBezTo>
                <a:cubicBezTo>
                  <a:pt x="100" y="91"/>
                  <a:pt x="98" y="92"/>
                  <a:pt x="96" y="92"/>
                </a:cubicBezTo>
                <a:cubicBezTo>
                  <a:pt x="48" y="97"/>
                  <a:pt x="29" y="137"/>
                  <a:pt x="56" y="177"/>
                </a:cubicBezTo>
                <a:cubicBezTo>
                  <a:pt x="60" y="184"/>
                  <a:pt x="59" y="187"/>
                  <a:pt x="55" y="194"/>
                </a:cubicBezTo>
                <a:cubicBezTo>
                  <a:pt x="49" y="204"/>
                  <a:pt x="43" y="215"/>
                  <a:pt x="40" y="227"/>
                </a:cubicBezTo>
                <a:cubicBezTo>
                  <a:pt x="37" y="244"/>
                  <a:pt x="43" y="260"/>
                  <a:pt x="57" y="271"/>
                </a:cubicBezTo>
                <a:cubicBezTo>
                  <a:pt x="70" y="281"/>
                  <a:pt x="82" y="274"/>
                  <a:pt x="94" y="268"/>
                </a:cubicBezTo>
                <a:cubicBezTo>
                  <a:pt x="95" y="267"/>
                  <a:pt x="96" y="267"/>
                  <a:pt x="98" y="267"/>
                </a:cubicBezTo>
                <a:cubicBezTo>
                  <a:pt x="114" y="291"/>
                  <a:pt x="137" y="297"/>
                  <a:pt x="164" y="289"/>
                </a:cubicBezTo>
                <a:cubicBezTo>
                  <a:pt x="196" y="280"/>
                  <a:pt x="205" y="256"/>
                  <a:pt x="205" y="225"/>
                </a:cubicBezTo>
                <a:close/>
                <a:moveTo>
                  <a:pt x="361" y="371"/>
                </a:moveTo>
                <a:cubicBezTo>
                  <a:pt x="372" y="366"/>
                  <a:pt x="381" y="364"/>
                  <a:pt x="387" y="359"/>
                </a:cubicBezTo>
                <a:cubicBezTo>
                  <a:pt x="418" y="332"/>
                  <a:pt x="431" y="296"/>
                  <a:pt x="435" y="256"/>
                </a:cubicBezTo>
                <a:cubicBezTo>
                  <a:pt x="436" y="242"/>
                  <a:pt x="425" y="233"/>
                  <a:pt x="411" y="237"/>
                </a:cubicBezTo>
                <a:cubicBezTo>
                  <a:pt x="396" y="241"/>
                  <a:pt x="381" y="248"/>
                  <a:pt x="367" y="254"/>
                </a:cubicBezTo>
                <a:cubicBezTo>
                  <a:pt x="364" y="255"/>
                  <a:pt x="362" y="261"/>
                  <a:pt x="362" y="264"/>
                </a:cubicBezTo>
                <a:cubicBezTo>
                  <a:pt x="361" y="298"/>
                  <a:pt x="361" y="332"/>
                  <a:pt x="361" y="37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28AC83EA-2395-4A12-9283-6E0ED1B1A4B3}"/>
              </a:ext>
            </a:extLst>
          </p:cNvPr>
          <p:cNvSpPr>
            <a:spLocks/>
          </p:cNvSpPr>
          <p:nvPr/>
        </p:nvSpPr>
        <p:spPr bwMode="auto">
          <a:xfrm>
            <a:off x="5445126" y="6140451"/>
            <a:ext cx="884238" cy="388938"/>
          </a:xfrm>
          <a:custGeom>
            <a:avLst/>
            <a:gdLst>
              <a:gd name="T0" fmla="*/ 136 w 460"/>
              <a:gd name="T1" fmla="*/ 0 h 202"/>
              <a:gd name="T2" fmla="*/ 323 w 460"/>
              <a:gd name="T3" fmla="*/ 0 h 202"/>
              <a:gd name="T4" fmla="*/ 323 w 460"/>
              <a:gd name="T5" fmla="*/ 22 h 202"/>
              <a:gd name="T6" fmla="*/ 336 w 460"/>
              <a:gd name="T7" fmla="*/ 53 h 202"/>
              <a:gd name="T8" fmla="*/ 365 w 460"/>
              <a:gd name="T9" fmla="*/ 53 h 202"/>
              <a:gd name="T10" fmla="*/ 365 w 460"/>
              <a:gd name="T11" fmla="*/ 36 h 202"/>
              <a:gd name="T12" fmla="*/ 372 w 460"/>
              <a:gd name="T13" fmla="*/ 23 h 202"/>
              <a:gd name="T14" fmla="*/ 378 w 460"/>
              <a:gd name="T15" fmla="*/ 0 h 202"/>
              <a:gd name="T16" fmla="*/ 460 w 460"/>
              <a:gd name="T17" fmla="*/ 0 h 202"/>
              <a:gd name="T18" fmla="*/ 460 w 460"/>
              <a:gd name="T19" fmla="*/ 81 h 202"/>
              <a:gd name="T20" fmla="*/ 459 w 460"/>
              <a:gd name="T21" fmla="*/ 160 h 202"/>
              <a:gd name="T22" fmla="*/ 417 w 460"/>
              <a:gd name="T23" fmla="*/ 202 h 202"/>
              <a:gd name="T24" fmla="*/ 238 w 460"/>
              <a:gd name="T25" fmla="*/ 202 h 202"/>
              <a:gd name="T26" fmla="*/ 48 w 460"/>
              <a:gd name="T27" fmla="*/ 202 h 202"/>
              <a:gd name="T28" fmla="*/ 0 w 460"/>
              <a:gd name="T29" fmla="*/ 157 h 202"/>
              <a:gd name="T30" fmla="*/ 0 w 460"/>
              <a:gd name="T31" fmla="*/ 10 h 202"/>
              <a:gd name="T32" fmla="*/ 1 w 460"/>
              <a:gd name="T33" fmla="*/ 0 h 202"/>
              <a:gd name="T34" fmla="*/ 81 w 460"/>
              <a:gd name="T35" fmla="*/ 0 h 202"/>
              <a:gd name="T36" fmla="*/ 98 w 460"/>
              <a:gd name="T37" fmla="*/ 52 h 202"/>
              <a:gd name="T38" fmla="*/ 112 w 460"/>
              <a:gd name="T39" fmla="*/ 52 h 202"/>
              <a:gd name="T40" fmla="*/ 125 w 460"/>
              <a:gd name="T41" fmla="*/ 40 h 202"/>
              <a:gd name="T42" fmla="*/ 133 w 460"/>
              <a:gd name="T43" fmla="*/ 22 h 202"/>
              <a:gd name="T44" fmla="*/ 136 w 460"/>
              <a:gd name="T4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0" h="202">
                <a:moveTo>
                  <a:pt x="136" y="0"/>
                </a:moveTo>
                <a:cubicBezTo>
                  <a:pt x="199" y="0"/>
                  <a:pt x="261" y="0"/>
                  <a:pt x="323" y="0"/>
                </a:cubicBezTo>
                <a:cubicBezTo>
                  <a:pt x="323" y="7"/>
                  <a:pt x="323" y="14"/>
                  <a:pt x="323" y="22"/>
                </a:cubicBezTo>
                <a:cubicBezTo>
                  <a:pt x="344" y="25"/>
                  <a:pt x="332" y="41"/>
                  <a:pt x="336" y="53"/>
                </a:cubicBezTo>
                <a:cubicBezTo>
                  <a:pt x="345" y="53"/>
                  <a:pt x="354" y="53"/>
                  <a:pt x="365" y="53"/>
                </a:cubicBezTo>
                <a:cubicBezTo>
                  <a:pt x="365" y="48"/>
                  <a:pt x="365" y="42"/>
                  <a:pt x="365" y="36"/>
                </a:cubicBezTo>
                <a:cubicBezTo>
                  <a:pt x="365" y="31"/>
                  <a:pt x="364" y="26"/>
                  <a:pt x="372" y="23"/>
                </a:cubicBezTo>
                <a:cubicBezTo>
                  <a:pt x="376" y="21"/>
                  <a:pt x="376" y="8"/>
                  <a:pt x="378" y="0"/>
                </a:cubicBezTo>
                <a:cubicBezTo>
                  <a:pt x="404" y="0"/>
                  <a:pt x="431" y="0"/>
                  <a:pt x="460" y="0"/>
                </a:cubicBezTo>
                <a:cubicBezTo>
                  <a:pt x="460" y="27"/>
                  <a:pt x="460" y="54"/>
                  <a:pt x="460" y="81"/>
                </a:cubicBezTo>
                <a:cubicBezTo>
                  <a:pt x="460" y="107"/>
                  <a:pt x="460" y="133"/>
                  <a:pt x="459" y="160"/>
                </a:cubicBezTo>
                <a:cubicBezTo>
                  <a:pt x="459" y="188"/>
                  <a:pt x="445" y="202"/>
                  <a:pt x="417" y="202"/>
                </a:cubicBezTo>
                <a:cubicBezTo>
                  <a:pt x="357" y="202"/>
                  <a:pt x="298" y="202"/>
                  <a:pt x="238" y="202"/>
                </a:cubicBezTo>
                <a:cubicBezTo>
                  <a:pt x="175" y="202"/>
                  <a:pt x="111" y="202"/>
                  <a:pt x="48" y="202"/>
                </a:cubicBezTo>
                <a:cubicBezTo>
                  <a:pt x="15" y="202"/>
                  <a:pt x="1" y="189"/>
                  <a:pt x="0" y="157"/>
                </a:cubicBezTo>
                <a:cubicBezTo>
                  <a:pt x="0" y="108"/>
                  <a:pt x="0" y="59"/>
                  <a:pt x="0" y="10"/>
                </a:cubicBezTo>
                <a:cubicBezTo>
                  <a:pt x="0" y="7"/>
                  <a:pt x="1" y="4"/>
                  <a:pt x="1" y="0"/>
                </a:cubicBezTo>
                <a:cubicBezTo>
                  <a:pt x="29" y="0"/>
                  <a:pt x="55" y="0"/>
                  <a:pt x="81" y="0"/>
                </a:cubicBezTo>
                <a:cubicBezTo>
                  <a:pt x="87" y="17"/>
                  <a:pt x="92" y="33"/>
                  <a:pt x="98" y="52"/>
                </a:cubicBezTo>
                <a:cubicBezTo>
                  <a:pt x="101" y="52"/>
                  <a:pt x="107" y="52"/>
                  <a:pt x="112" y="52"/>
                </a:cubicBezTo>
                <a:cubicBezTo>
                  <a:pt x="122" y="53"/>
                  <a:pt x="126" y="50"/>
                  <a:pt x="125" y="40"/>
                </a:cubicBezTo>
                <a:cubicBezTo>
                  <a:pt x="125" y="34"/>
                  <a:pt x="121" y="26"/>
                  <a:pt x="133" y="22"/>
                </a:cubicBezTo>
                <a:cubicBezTo>
                  <a:pt x="136" y="22"/>
                  <a:pt x="135" y="8"/>
                  <a:pt x="13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712A1796-C1DE-4543-8B68-4D4364089CFB}"/>
              </a:ext>
            </a:extLst>
          </p:cNvPr>
          <p:cNvSpPr>
            <a:spLocks noEditPoints="1"/>
          </p:cNvSpPr>
          <p:nvPr/>
        </p:nvSpPr>
        <p:spPr bwMode="auto">
          <a:xfrm>
            <a:off x="6638926" y="5032376"/>
            <a:ext cx="989013" cy="654050"/>
          </a:xfrm>
          <a:custGeom>
            <a:avLst/>
            <a:gdLst>
              <a:gd name="T0" fmla="*/ 514 w 514"/>
              <a:gd name="T1" fmla="*/ 269 h 340"/>
              <a:gd name="T2" fmla="*/ 510 w 514"/>
              <a:gd name="T3" fmla="*/ 301 h 340"/>
              <a:gd name="T4" fmla="*/ 446 w 514"/>
              <a:gd name="T5" fmla="*/ 322 h 340"/>
              <a:gd name="T6" fmla="*/ 422 w 514"/>
              <a:gd name="T7" fmla="*/ 295 h 340"/>
              <a:gd name="T8" fmla="*/ 374 w 514"/>
              <a:gd name="T9" fmla="*/ 224 h 340"/>
              <a:gd name="T10" fmla="*/ 338 w 514"/>
              <a:gd name="T11" fmla="*/ 207 h 340"/>
              <a:gd name="T12" fmla="*/ 203 w 514"/>
              <a:gd name="T13" fmla="*/ 206 h 340"/>
              <a:gd name="T14" fmla="*/ 127 w 514"/>
              <a:gd name="T15" fmla="*/ 246 h 340"/>
              <a:gd name="T16" fmla="*/ 79 w 514"/>
              <a:gd name="T17" fmla="*/ 309 h 340"/>
              <a:gd name="T18" fmla="*/ 64 w 514"/>
              <a:gd name="T19" fmla="*/ 322 h 340"/>
              <a:gd name="T20" fmla="*/ 7 w 514"/>
              <a:gd name="T21" fmla="*/ 297 h 340"/>
              <a:gd name="T22" fmla="*/ 13 w 514"/>
              <a:gd name="T23" fmla="*/ 208 h 340"/>
              <a:gd name="T24" fmla="*/ 64 w 514"/>
              <a:gd name="T25" fmla="*/ 53 h 340"/>
              <a:gd name="T26" fmla="*/ 150 w 514"/>
              <a:gd name="T27" fmla="*/ 13 h 340"/>
              <a:gd name="T28" fmla="*/ 174 w 514"/>
              <a:gd name="T29" fmla="*/ 28 h 340"/>
              <a:gd name="T30" fmla="*/ 203 w 514"/>
              <a:gd name="T31" fmla="*/ 39 h 340"/>
              <a:gd name="T32" fmla="*/ 316 w 514"/>
              <a:gd name="T33" fmla="*/ 39 h 340"/>
              <a:gd name="T34" fmla="*/ 335 w 514"/>
              <a:gd name="T35" fmla="*/ 31 h 340"/>
              <a:gd name="T36" fmla="*/ 437 w 514"/>
              <a:gd name="T37" fmla="*/ 36 h 340"/>
              <a:gd name="T38" fmla="*/ 479 w 514"/>
              <a:gd name="T39" fmla="*/ 125 h 340"/>
              <a:gd name="T40" fmla="*/ 506 w 514"/>
              <a:gd name="T41" fmla="*/ 213 h 340"/>
              <a:gd name="T42" fmla="*/ 514 w 514"/>
              <a:gd name="T43" fmla="*/ 269 h 340"/>
              <a:gd name="T44" fmla="*/ 387 w 514"/>
              <a:gd name="T45" fmla="*/ 33 h 340"/>
              <a:gd name="T46" fmla="*/ 326 w 514"/>
              <a:gd name="T47" fmla="*/ 98 h 340"/>
              <a:gd name="T48" fmla="*/ 386 w 514"/>
              <a:gd name="T49" fmla="*/ 162 h 340"/>
              <a:gd name="T50" fmla="*/ 446 w 514"/>
              <a:gd name="T51" fmla="*/ 97 h 340"/>
              <a:gd name="T52" fmla="*/ 387 w 514"/>
              <a:gd name="T53" fmla="*/ 33 h 340"/>
              <a:gd name="T54" fmla="*/ 146 w 514"/>
              <a:gd name="T55" fmla="*/ 111 h 340"/>
              <a:gd name="T56" fmla="*/ 146 w 514"/>
              <a:gd name="T57" fmla="*/ 156 h 340"/>
              <a:gd name="T58" fmla="*/ 186 w 514"/>
              <a:gd name="T59" fmla="*/ 110 h 340"/>
              <a:gd name="T60" fmla="*/ 155 w 514"/>
              <a:gd name="T61" fmla="*/ 110 h 340"/>
              <a:gd name="T62" fmla="*/ 146 w 514"/>
              <a:gd name="T63" fmla="*/ 111 h 340"/>
              <a:gd name="T64" fmla="*/ 73 w 514"/>
              <a:gd name="T65" fmla="*/ 112 h 340"/>
              <a:gd name="T66" fmla="*/ 113 w 514"/>
              <a:gd name="T67" fmla="*/ 156 h 340"/>
              <a:gd name="T68" fmla="*/ 74 w 514"/>
              <a:gd name="T69" fmla="*/ 111 h 340"/>
              <a:gd name="T70" fmla="*/ 73 w 514"/>
              <a:gd name="T71" fmla="*/ 112 h 340"/>
              <a:gd name="T72" fmla="*/ 145 w 514"/>
              <a:gd name="T73" fmla="*/ 77 h 340"/>
              <a:gd name="T74" fmla="*/ 185 w 514"/>
              <a:gd name="T75" fmla="*/ 77 h 340"/>
              <a:gd name="T76" fmla="*/ 146 w 514"/>
              <a:gd name="T77" fmla="*/ 36 h 340"/>
              <a:gd name="T78" fmla="*/ 145 w 514"/>
              <a:gd name="T79" fmla="*/ 42 h 340"/>
              <a:gd name="T80" fmla="*/ 145 w 514"/>
              <a:gd name="T81" fmla="*/ 77 h 340"/>
              <a:gd name="T82" fmla="*/ 113 w 514"/>
              <a:gd name="T83" fmla="*/ 36 h 340"/>
              <a:gd name="T84" fmla="*/ 75 w 514"/>
              <a:gd name="T85" fmla="*/ 77 h 340"/>
              <a:gd name="T86" fmla="*/ 113 w 514"/>
              <a:gd name="T87" fmla="*/ 77 h 340"/>
              <a:gd name="T88" fmla="*/ 113 w 514"/>
              <a:gd name="T89" fmla="*/ 36 h 340"/>
              <a:gd name="T90" fmla="*/ 121 w 514"/>
              <a:gd name="T91" fmla="*/ 104 h 340"/>
              <a:gd name="T92" fmla="*/ 137 w 514"/>
              <a:gd name="T93" fmla="*/ 84 h 340"/>
              <a:gd name="T94" fmla="*/ 121 w 514"/>
              <a:gd name="T95" fmla="*/ 84 h 340"/>
              <a:gd name="T96" fmla="*/ 121 w 514"/>
              <a:gd name="T97" fmla="*/ 10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4" h="340">
                <a:moveTo>
                  <a:pt x="514" y="269"/>
                </a:moveTo>
                <a:cubicBezTo>
                  <a:pt x="513" y="279"/>
                  <a:pt x="513" y="290"/>
                  <a:pt x="510" y="301"/>
                </a:cubicBezTo>
                <a:cubicBezTo>
                  <a:pt x="502" y="329"/>
                  <a:pt x="469" y="340"/>
                  <a:pt x="446" y="322"/>
                </a:cubicBezTo>
                <a:cubicBezTo>
                  <a:pt x="436" y="315"/>
                  <a:pt x="429" y="305"/>
                  <a:pt x="422" y="295"/>
                </a:cubicBezTo>
                <a:cubicBezTo>
                  <a:pt x="405" y="271"/>
                  <a:pt x="390" y="247"/>
                  <a:pt x="374" y="224"/>
                </a:cubicBezTo>
                <a:cubicBezTo>
                  <a:pt x="366" y="212"/>
                  <a:pt x="353" y="207"/>
                  <a:pt x="338" y="207"/>
                </a:cubicBezTo>
                <a:cubicBezTo>
                  <a:pt x="293" y="207"/>
                  <a:pt x="248" y="209"/>
                  <a:pt x="203" y="206"/>
                </a:cubicBezTo>
                <a:cubicBezTo>
                  <a:pt x="168" y="204"/>
                  <a:pt x="146" y="219"/>
                  <a:pt x="127" y="246"/>
                </a:cubicBezTo>
                <a:cubicBezTo>
                  <a:pt x="112" y="267"/>
                  <a:pt x="96" y="288"/>
                  <a:pt x="79" y="309"/>
                </a:cubicBezTo>
                <a:cubicBezTo>
                  <a:pt x="75" y="314"/>
                  <a:pt x="69" y="319"/>
                  <a:pt x="64" y="322"/>
                </a:cubicBezTo>
                <a:cubicBezTo>
                  <a:pt x="38" y="337"/>
                  <a:pt x="13" y="326"/>
                  <a:pt x="7" y="297"/>
                </a:cubicBezTo>
                <a:cubicBezTo>
                  <a:pt x="0" y="267"/>
                  <a:pt x="5" y="237"/>
                  <a:pt x="13" y="208"/>
                </a:cubicBezTo>
                <a:cubicBezTo>
                  <a:pt x="28" y="156"/>
                  <a:pt x="44" y="103"/>
                  <a:pt x="64" y="53"/>
                </a:cubicBezTo>
                <a:cubicBezTo>
                  <a:pt x="79" y="15"/>
                  <a:pt x="117" y="1"/>
                  <a:pt x="150" y="13"/>
                </a:cubicBezTo>
                <a:cubicBezTo>
                  <a:pt x="159" y="16"/>
                  <a:pt x="168" y="21"/>
                  <a:pt x="174" y="28"/>
                </a:cubicBezTo>
                <a:cubicBezTo>
                  <a:pt x="183" y="38"/>
                  <a:pt x="192" y="39"/>
                  <a:pt x="203" y="39"/>
                </a:cubicBezTo>
                <a:cubicBezTo>
                  <a:pt x="241" y="39"/>
                  <a:pt x="279" y="39"/>
                  <a:pt x="316" y="39"/>
                </a:cubicBezTo>
                <a:cubicBezTo>
                  <a:pt x="323" y="38"/>
                  <a:pt x="330" y="35"/>
                  <a:pt x="335" y="31"/>
                </a:cubicBezTo>
                <a:cubicBezTo>
                  <a:pt x="365" y="0"/>
                  <a:pt x="413" y="0"/>
                  <a:pt x="437" y="36"/>
                </a:cubicBezTo>
                <a:cubicBezTo>
                  <a:pt x="455" y="63"/>
                  <a:pt x="467" y="94"/>
                  <a:pt x="479" y="125"/>
                </a:cubicBezTo>
                <a:cubicBezTo>
                  <a:pt x="490" y="153"/>
                  <a:pt x="498" y="183"/>
                  <a:pt x="506" y="213"/>
                </a:cubicBezTo>
                <a:cubicBezTo>
                  <a:pt x="510" y="231"/>
                  <a:pt x="512" y="250"/>
                  <a:pt x="514" y="269"/>
                </a:cubicBezTo>
                <a:close/>
                <a:moveTo>
                  <a:pt x="387" y="33"/>
                </a:moveTo>
                <a:cubicBezTo>
                  <a:pt x="353" y="33"/>
                  <a:pt x="327" y="61"/>
                  <a:pt x="326" y="98"/>
                </a:cubicBezTo>
                <a:cubicBezTo>
                  <a:pt x="326" y="132"/>
                  <a:pt x="354" y="162"/>
                  <a:pt x="386" y="162"/>
                </a:cubicBezTo>
                <a:cubicBezTo>
                  <a:pt x="418" y="162"/>
                  <a:pt x="446" y="132"/>
                  <a:pt x="446" y="97"/>
                </a:cubicBezTo>
                <a:cubicBezTo>
                  <a:pt x="446" y="62"/>
                  <a:pt x="420" y="33"/>
                  <a:pt x="387" y="33"/>
                </a:cubicBezTo>
                <a:close/>
                <a:moveTo>
                  <a:pt x="146" y="111"/>
                </a:moveTo>
                <a:cubicBezTo>
                  <a:pt x="146" y="127"/>
                  <a:pt x="146" y="141"/>
                  <a:pt x="146" y="156"/>
                </a:cubicBezTo>
                <a:cubicBezTo>
                  <a:pt x="168" y="150"/>
                  <a:pt x="183" y="133"/>
                  <a:pt x="186" y="110"/>
                </a:cubicBezTo>
                <a:cubicBezTo>
                  <a:pt x="176" y="110"/>
                  <a:pt x="165" y="110"/>
                  <a:pt x="155" y="110"/>
                </a:cubicBezTo>
                <a:cubicBezTo>
                  <a:pt x="152" y="110"/>
                  <a:pt x="150" y="111"/>
                  <a:pt x="146" y="111"/>
                </a:cubicBezTo>
                <a:close/>
                <a:moveTo>
                  <a:pt x="73" y="112"/>
                </a:moveTo>
                <a:cubicBezTo>
                  <a:pt x="78" y="136"/>
                  <a:pt x="94" y="153"/>
                  <a:pt x="113" y="156"/>
                </a:cubicBezTo>
                <a:cubicBezTo>
                  <a:pt x="118" y="111"/>
                  <a:pt x="114" y="106"/>
                  <a:pt x="74" y="111"/>
                </a:cubicBezTo>
                <a:cubicBezTo>
                  <a:pt x="74" y="111"/>
                  <a:pt x="73" y="111"/>
                  <a:pt x="73" y="112"/>
                </a:cubicBezTo>
                <a:close/>
                <a:moveTo>
                  <a:pt x="145" y="77"/>
                </a:moveTo>
                <a:cubicBezTo>
                  <a:pt x="159" y="77"/>
                  <a:pt x="172" y="77"/>
                  <a:pt x="185" y="77"/>
                </a:cubicBezTo>
                <a:cubicBezTo>
                  <a:pt x="180" y="54"/>
                  <a:pt x="165" y="39"/>
                  <a:pt x="146" y="36"/>
                </a:cubicBezTo>
                <a:cubicBezTo>
                  <a:pt x="145" y="38"/>
                  <a:pt x="145" y="40"/>
                  <a:pt x="145" y="42"/>
                </a:cubicBezTo>
                <a:cubicBezTo>
                  <a:pt x="145" y="53"/>
                  <a:pt x="145" y="64"/>
                  <a:pt x="145" y="77"/>
                </a:cubicBezTo>
                <a:close/>
                <a:moveTo>
                  <a:pt x="113" y="36"/>
                </a:moveTo>
                <a:cubicBezTo>
                  <a:pt x="93" y="40"/>
                  <a:pt x="76" y="58"/>
                  <a:pt x="75" y="77"/>
                </a:cubicBezTo>
                <a:cubicBezTo>
                  <a:pt x="87" y="77"/>
                  <a:pt x="100" y="77"/>
                  <a:pt x="113" y="77"/>
                </a:cubicBezTo>
                <a:cubicBezTo>
                  <a:pt x="113" y="63"/>
                  <a:pt x="113" y="49"/>
                  <a:pt x="113" y="36"/>
                </a:cubicBezTo>
                <a:close/>
                <a:moveTo>
                  <a:pt x="121" y="104"/>
                </a:moveTo>
                <a:cubicBezTo>
                  <a:pt x="140" y="107"/>
                  <a:pt x="141" y="105"/>
                  <a:pt x="137" y="84"/>
                </a:cubicBezTo>
                <a:cubicBezTo>
                  <a:pt x="132" y="84"/>
                  <a:pt x="127" y="84"/>
                  <a:pt x="121" y="84"/>
                </a:cubicBezTo>
                <a:cubicBezTo>
                  <a:pt x="121" y="91"/>
                  <a:pt x="121" y="97"/>
                  <a:pt x="121" y="10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A6B4D00C-DD16-455B-BB6A-C9E6D371DF95}"/>
              </a:ext>
            </a:extLst>
          </p:cNvPr>
          <p:cNvSpPr>
            <a:spLocks/>
          </p:cNvSpPr>
          <p:nvPr/>
        </p:nvSpPr>
        <p:spPr bwMode="auto">
          <a:xfrm>
            <a:off x="5851526" y="3040063"/>
            <a:ext cx="681038" cy="639763"/>
          </a:xfrm>
          <a:custGeom>
            <a:avLst/>
            <a:gdLst>
              <a:gd name="T0" fmla="*/ 0 w 354"/>
              <a:gd name="T1" fmla="*/ 31 h 333"/>
              <a:gd name="T2" fmla="*/ 290 w 354"/>
              <a:gd name="T3" fmla="*/ 0 h 333"/>
              <a:gd name="T4" fmla="*/ 354 w 354"/>
              <a:gd name="T5" fmla="*/ 257 h 333"/>
              <a:gd name="T6" fmla="*/ 343 w 354"/>
              <a:gd name="T7" fmla="*/ 260 h 333"/>
              <a:gd name="T8" fmla="*/ 301 w 354"/>
              <a:gd name="T9" fmla="*/ 259 h 333"/>
              <a:gd name="T10" fmla="*/ 209 w 354"/>
              <a:gd name="T11" fmla="*/ 301 h 333"/>
              <a:gd name="T12" fmla="*/ 190 w 354"/>
              <a:gd name="T13" fmla="*/ 322 h 333"/>
              <a:gd name="T14" fmla="*/ 160 w 354"/>
              <a:gd name="T15" fmla="*/ 333 h 333"/>
              <a:gd name="T16" fmla="*/ 0 w 354"/>
              <a:gd name="T17" fmla="*/ 31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33">
                <a:moveTo>
                  <a:pt x="0" y="31"/>
                </a:moveTo>
                <a:cubicBezTo>
                  <a:pt x="98" y="21"/>
                  <a:pt x="192" y="11"/>
                  <a:pt x="290" y="0"/>
                </a:cubicBezTo>
                <a:cubicBezTo>
                  <a:pt x="311" y="85"/>
                  <a:pt x="332" y="171"/>
                  <a:pt x="354" y="257"/>
                </a:cubicBezTo>
                <a:cubicBezTo>
                  <a:pt x="350" y="258"/>
                  <a:pt x="346" y="259"/>
                  <a:pt x="343" y="260"/>
                </a:cubicBezTo>
                <a:cubicBezTo>
                  <a:pt x="329" y="269"/>
                  <a:pt x="317" y="268"/>
                  <a:pt x="301" y="259"/>
                </a:cubicBezTo>
                <a:cubicBezTo>
                  <a:pt x="264" y="238"/>
                  <a:pt x="220" y="259"/>
                  <a:pt x="209" y="301"/>
                </a:cubicBezTo>
                <a:cubicBezTo>
                  <a:pt x="206" y="313"/>
                  <a:pt x="201" y="318"/>
                  <a:pt x="190" y="322"/>
                </a:cubicBezTo>
                <a:cubicBezTo>
                  <a:pt x="181" y="325"/>
                  <a:pt x="171" y="329"/>
                  <a:pt x="160" y="333"/>
                </a:cubicBezTo>
                <a:cubicBezTo>
                  <a:pt x="108" y="234"/>
                  <a:pt x="55" y="134"/>
                  <a:pt x="0" y="3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C1233281-4840-4E2A-8B68-18690FE7EAA5}"/>
              </a:ext>
            </a:extLst>
          </p:cNvPr>
          <p:cNvSpPr>
            <a:spLocks noEditPoints="1"/>
          </p:cNvSpPr>
          <p:nvPr/>
        </p:nvSpPr>
        <p:spPr bwMode="auto">
          <a:xfrm>
            <a:off x="558801" y="6030913"/>
            <a:ext cx="971550" cy="315913"/>
          </a:xfrm>
          <a:custGeom>
            <a:avLst/>
            <a:gdLst>
              <a:gd name="T0" fmla="*/ 252 w 505"/>
              <a:gd name="T1" fmla="*/ 164 h 164"/>
              <a:gd name="T2" fmla="*/ 47 w 505"/>
              <a:gd name="T3" fmla="*/ 164 h 164"/>
              <a:gd name="T4" fmla="*/ 0 w 505"/>
              <a:gd name="T5" fmla="*/ 117 h 164"/>
              <a:gd name="T6" fmla="*/ 0 w 505"/>
              <a:gd name="T7" fmla="*/ 45 h 164"/>
              <a:gd name="T8" fmla="*/ 42 w 505"/>
              <a:gd name="T9" fmla="*/ 1 h 164"/>
              <a:gd name="T10" fmla="*/ 403 w 505"/>
              <a:gd name="T11" fmla="*/ 0 h 164"/>
              <a:gd name="T12" fmla="*/ 465 w 505"/>
              <a:gd name="T13" fmla="*/ 1 h 164"/>
              <a:gd name="T14" fmla="*/ 505 w 505"/>
              <a:gd name="T15" fmla="*/ 43 h 164"/>
              <a:gd name="T16" fmla="*/ 505 w 505"/>
              <a:gd name="T17" fmla="*/ 119 h 164"/>
              <a:gd name="T18" fmla="*/ 460 w 505"/>
              <a:gd name="T19" fmla="*/ 164 h 164"/>
              <a:gd name="T20" fmla="*/ 252 w 505"/>
              <a:gd name="T21" fmla="*/ 164 h 164"/>
              <a:gd name="T22" fmla="*/ 44 w 505"/>
              <a:gd name="T23" fmla="*/ 81 h 164"/>
              <a:gd name="T24" fmla="*/ 77 w 505"/>
              <a:gd name="T25" fmla="*/ 113 h 164"/>
              <a:gd name="T26" fmla="*/ 109 w 505"/>
              <a:gd name="T27" fmla="*/ 80 h 164"/>
              <a:gd name="T28" fmla="*/ 76 w 505"/>
              <a:gd name="T29" fmla="*/ 48 h 164"/>
              <a:gd name="T30" fmla="*/ 44 w 505"/>
              <a:gd name="T31" fmla="*/ 81 h 164"/>
              <a:gd name="T32" fmla="*/ 433 w 505"/>
              <a:gd name="T33" fmla="*/ 48 h 164"/>
              <a:gd name="T34" fmla="*/ 400 w 505"/>
              <a:gd name="T35" fmla="*/ 81 h 164"/>
              <a:gd name="T36" fmla="*/ 432 w 505"/>
              <a:gd name="T37" fmla="*/ 113 h 164"/>
              <a:gd name="T38" fmla="*/ 466 w 505"/>
              <a:gd name="T39" fmla="*/ 79 h 164"/>
              <a:gd name="T40" fmla="*/ 433 w 505"/>
              <a:gd name="T41" fmla="*/ 48 h 164"/>
              <a:gd name="T42" fmla="*/ 340 w 505"/>
              <a:gd name="T43" fmla="*/ 49 h 164"/>
              <a:gd name="T44" fmla="*/ 168 w 505"/>
              <a:gd name="T45" fmla="*/ 49 h 164"/>
              <a:gd name="T46" fmla="*/ 169 w 505"/>
              <a:gd name="T47" fmla="*/ 65 h 164"/>
              <a:gd name="T48" fmla="*/ 340 w 505"/>
              <a:gd name="T49" fmla="*/ 65 h 164"/>
              <a:gd name="T50" fmla="*/ 340 w 505"/>
              <a:gd name="T51" fmla="*/ 49 h 164"/>
              <a:gd name="T52" fmla="*/ 166 w 505"/>
              <a:gd name="T53" fmla="*/ 107 h 164"/>
              <a:gd name="T54" fmla="*/ 172 w 505"/>
              <a:gd name="T55" fmla="*/ 108 h 164"/>
              <a:gd name="T56" fmla="*/ 329 w 505"/>
              <a:gd name="T57" fmla="*/ 108 h 164"/>
              <a:gd name="T58" fmla="*/ 339 w 505"/>
              <a:gd name="T59" fmla="*/ 99 h 164"/>
              <a:gd name="T60" fmla="*/ 328 w 505"/>
              <a:gd name="T61" fmla="*/ 92 h 164"/>
              <a:gd name="T62" fmla="*/ 207 w 505"/>
              <a:gd name="T63" fmla="*/ 91 h 164"/>
              <a:gd name="T64" fmla="*/ 167 w 505"/>
              <a:gd name="T65" fmla="*/ 91 h 164"/>
              <a:gd name="T66" fmla="*/ 166 w 505"/>
              <a:gd name="T67" fmla="*/ 10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5" h="164">
                <a:moveTo>
                  <a:pt x="252" y="164"/>
                </a:moveTo>
                <a:cubicBezTo>
                  <a:pt x="183" y="164"/>
                  <a:pt x="115" y="164"/>
                  <a:pt x="47" y="164"/>
                </a:cubicBezTo>
                <a:cubicBezTo>
                  <a:pt x="17" y="164"/>
                  <a:pt x="0" y="146"/>
                  <a:pt x="0" y="117"/>
                </a:cubicBezTo>
                <a:cubicBezTo>
                  <a:pt x="0" y="93"/>
                  <a:pt x="0" y="69"/>
                  <a:pt x="0" y="45"/>
                </a:cubicBezTo>
                <a:cubicBezTo>
                  <a:pt x="0" y="19"/>
                  <a:pt x="16" y="1"/>
                  <a:pt x="42" y="1"/>
                </a:cubicBezTo>
                <a:cubicBezTo>
                  <a:pt x="162" y="0"/>
                  <a:pt x="283" y="0"/>
                  <a:pt x="403" y="0"/>
                </a:cubicBezTo>
                <a:cubicBezTo>
                  <a:pt x="424" y="0"/>
                  <a:pt x="444" y="0"/>
                  <a:pt x="465" y="1"/>
                </a:cubicBezTo>
                <a:cubicBezTo>
                  <a:pt x="489" y="2"/>
                  <a:pt x="505" y="20"/>
                  <a:pt x="505" y="43"/>
                </a:cubicBezTo>
                <a:cubicBezTo>
                  <a:pt x="505" y="69"/>
                  <a:pt x="505" y="94"/>
                  <a:pt x="505" y="119"/>
                </a:cubicBezTo>
                <a:cubicBezTo>
                  <a:pt x="505" y="146"/>
                  <a:pt x="487" y="164"/>
                  <a:pt x="460" y="164"/>
                </a:cubicBezTo>
                <a:cubicBezTo>
                  <a:pt x="390" y="164"/>
                  <a:pt x="321" y="164"/>
                  <a:pt x="252" y="164"/>
                </a:cubicBezTo>
                <a:close/>
                <a:moveTo>
                  <a:pt x="44" y="81"/>
                </a:moveTo>
                <a:cubicBezTo>
                  <a:pt x="44" y="99"/>
                  <a:pt x="59" y="114"/>
                  <a:pt x="77" y="113"/>
                </a:cubicBezTo>
                <a:cubicBezTo>
                  <a:pt x="94" y="113"/>
                  <a:pt x="109" y="97"/>
                  <a:pt x="109" y="80"/>
                </a:cubicBezTo>
                <a:cubicBezTo>
                  <a:pt x="109" y="62"/>
                  <a:pt x="95" y="48"/>
                  <a:pt x="76" y="48"/>
                </a:cubicBezTo>
                <a:cubicBezTo>
                  <a:pt x="57" y="48"/>
                  <a:pt x="44" y="62"/>
                  <a:pt x="44" y="81"/>
                </a:cubicBezTo>
                <a:close/>
                <a:moveTo>
                  <a:pt x="433" y="48"/>
                </a:moveTo>
                <a:cubicBezTo>
                  <a:pt x="415" y="48"/>
                  <a:pt x="400" y="63"/>
                  <a:pt x="400" y="81"/>
                </a:cubicBezTo>
                <a:cubicBezTo>
                  <a:pt x="400" y="98"/>
                  <a:pt x="415" y="113"/>
                  <a:pt x="432" y="113"/>
                </a:cubicBezTo>
                <a:cubicBezTo>
                  <a:pt x="450" y="114"/>
                  <a:pt x="466" y="97"/>
                  <a:pt x="466" y="79"/>
                </a:cubicBezTo>
                <a:cubicBezTo>
                  <a:pt x="465" y="62"/>
                  <a:pt x="450" y="48"/>
                  <a:pt x="433" y="48"/>
                </a:cubicBezTo>
                <a:close/>
                <a:moveTo>
                  <a:pt x="340" y="49"/>
                </a:moveTo>
                <a:cubicBezTo>
                  <a:pt x="282" y="49"/>
                  <a:pt x="225" y="49"/>
                  <a:pt x="168" y="49"/>
                </a:cubicBezTo>
                <a:cubicBezTo>
                  <a:pt x="169" y="55"/>
                  <a:pt x="169" y="60"/>
                  <a:pt x="169" y="65"/>
                </a:cubicBezTo>
                <a:cubicBezTo>
                  <a:pt x="226" y="65"/>
                  <a:pt x="283" y="65"/>
                  <a:pt x="340" y="65"/>
                </a:cubicBezTo>
                <a:cubicBezTo>
                  <a:pt x="340" y="59"/>
                  <a:pt x="340" y="55"/>
                  <a:pt x="340" y="49"/>
                </a:cubicBezTo>
                <a:close/>
                <a:moveTo>
                  <a:pt x="166" y="107"/>
                </a:moveTo>
                <a:cubicBezTo>
                  <a:pt x="169" y="108"/>
                  <a:pt x="171" y="108"/>
                  <a:pt x="172" y="108"/>
                </a:cubicBezTo>
                <a:cubicBezTo>
                  <a:pt x="224" y="109"/>
                  <a:pt x="277" y="109"/>
                  <a:pt x="329" y="108"/>
                </a:cubicBezTo>
                <a:cubicBezTo>
                  <a:pt x="333" y="108"/>
                  <a:pt x="336" y="103"/>
                  <a:pt x="339" y="99"/>
                </a:cubicBezTo>
                <a:cubicBezTo>
                  <a:pt x="335" y="97"/>
                  <a:pt x="332" y="92"/>
                  <a:pt x="328" y="92"/>
                </a:cubicBezTo>
                <a:cubicBezTo>
                  <a:pt x="288" y="91"/>
                  <a:pt x="248" y="91"/>
                  <a:pt x="207" y="91"/>
                </a:cubicBezTo>
                <a:cubicBezTo>
                  <a:pt x="194" y="91"/>
                  <a:pt x="181" y="91"/>
                  <a:pt x="167" y="91"/>
                </a:cubicBezTo>
                <a:cubicBezTo>
                  <a:pt x="167" y="97"/>
                  <a:pt x="167" y="102"/>
                  <a:pt x="166" y="10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D4118041-9C8E-4044-9F39-92FB0F6B1AF7}"/>
              </a:ext>
            </a:extLst>
          </p:cNvPr>
          <p:cNvSpPr>
            <a:spLocks/>
          </p:cNvSpPr>
          <p:nvPr/>
        </p:nvSpPr>
        <p:spPr bwMode="auto">
          <a:xfrm>
            <a:off x="1530351" y="2816226"/>
            <a:ext cx="568325" cy="1143000"/>
          </a:xfrm>
          <a:custGeom>
            <a:avLst/>
            <a:gdLst>
              <a:gd name="T0" fmla="*/ 19 w 296"/>
              <a:gd name="T1" fmla="*/ 8 h 594"/>
              <a:gd name="T2" fmla="*/ 47 w 296"/>
              <a:gd name="T3" fmla="*/ 46 h 594"/>
              <a:gd name="T4" fmla="*/ 77 w 296"/>
              <a:gd name="T5" fmla="*/ 38 h 594"/>
              <a:gd name="T6" fmla="*/ 84 w 296"/>
              <a:gd name="T7" fmla="*/ 15 h 594"/>
              <a:gd name="T8" fmla="*/ 106 w 296"/>
              <a:gd name="T9" fmla="*/ 1 h 594"/>
              <a:gd name="T10" fmla="*/ 90 w 296"/>
              <a:gd name="T11" fmla="*/ 110 h 594"/>
              <a:gd name="T12" fmla="*/ 90 w 296"/>
              <a:gd name="T13" fmla="*/ 139 h 594"/>
              <a:gd name="T14" fmla="*/ 239 w 296"/>
              <a:gd name="T15" fmla="*/ 370 h 594"/>
              <a:gd name="T16" fmla="*/ 282 w 296"/>
              <a:gd name="T17" fmla="*/ 412 h 594"/>
              <a:gd name="T18" fmla="*/ 292 w 296"/>
              <a:gd name="T19" fmla="*/ 440 h 594"/>
              <a:gd name="T20" fmla="*/ 284 w 296"/>
              <a:gd name="T21" fmla="*/ 492 h 594"/>
              <a:gd name="T22" fmla="*/ 282 w 296"/>
              <a:gd name="T23" fmla="*/ 503 h 594"/>
              <a:gd name="T24" fmla="*/ 213 w 296"/>
              <a:gd name="T25" fmla="*/ 594 h 594"/>
              <a:gd name="T26" fmla="*/ 196 w 296"/>
              <a:gd name="T27" fmla="*/ 548 h 594"/>
              <a:gd name="T28" fmla="*/ 87 w 296"/>
              <a:gd name="T29" fmla="*/ 295 h 594"/>
              <a:gd name="T30" fmla="*/ 26 w 296"/>
              <a:gd name="T31" fmla="*/ 147 h 594"/>
              <a:gd name="T32" fmla="*/ 12 w 296"/>
              <a:gd name="T33" fmla="*/ 75 h 594"/>
              <a:gd name="T34" fmla="*/ 3 w 296"/>
              <a:gd name="T35" fmla="*/ 40 h 594"/>
              <a:gd name="T36" fmla="*/ 19 w 296"/>
              <a:gd name="T37" fmla="*/ 8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594">
                <a:moveTo>
                  <a:pt x="19" y="8"/>
                </a:moveTo>
                <a:cubicBezTo>
                  <a:pt x="28" y="21"/>
                  <a:pt x="36" y="36"/>
                  <a:pt x="47" y="46"/>
                </a:cubicBezTo>
                <a:cubicBezTo>
                  <a:pt x="63" y="62"/>
                  <a:pt x="70" y="59"/>
                  <a:pt x="77" y="38"/>
                </a:cubicBezTo>
                <a:cubicBezTo>
                  <a:pt x="79" y="30"/>
                  <a:pt x="81" y="23"/>
                  <a:pt x="84" y="15"/>
                </a:cubicBezTo>
                <a:cubicBezTo>
                  <a:pt x="87" y="5"/>
                  <a:pt x="94" y="0"/>
                  <a:pt x="106" y="1"/>
                </a:cubicBezTo>
                <a:cubicBezTo>
                  <a:pt x="107" y="39"/>
                  <a:pt x="111" y="76"/>
                  <a:pt x="90" y="110"/>
                </a:cubicBezTo>
                <a:cubicBezTo>
                  <a:pt x="83" y="120"/>
                  <a:pt x="84" y="128"/>
                  <a:pt x="90" y="139"/>
                </a:cubicBezTo>
                <a:cubicBezTo>
                  <a:pt x="140" y="216"/>
                  <a:pt x="188" y="294"/>
                  <a:pt x="239" y="370"/>
                </a:cubicBezTo>
                <a:cubicBezTo>
                  <a:pt x="250" y="387"/>
                  <a:pt x="267" y="399"/>
                  <a:pt x="282" y="412"/>
                </a:cubicBezTo>
                <a:cubicBezTo>
                  <a:pt x="292" y="420"/>
                  <a:pt x="296" y="426"/>
                  <a:pt x="292" y="440"/>
                </a:cubicBezTo>
                <a:cubicBezTo>
                  <a:pt x="287" y="456"/>
                  <a:pt x="287" y="474"/>
                  <a:pt x="284" y="492"/>
                </a:cubicBezTo>
                <a:cubicBezTo>
                  <a:pt x="284" y="496"/>
                  <a:pt x="284" y="500"/>
                  <a:pt x="282" y="503"/>
                </a:cubicBezTo>
                <a:cubicBezTo>
                  <a:pt x="260" y="533"/>
                  <a:pt x="237" y="562"/>
                  <a:pt x="213" y="594"/>
                </a:cubicBezTo>
                <a:cubicBezTo>
                  <a:pt x="207" y="577"/>
                  <a:pt x="202" y="562"/>
                  <a:pt x="196" y="548"/>
                </a:cubicBezTo>
                <a:cubicBezTo>
                  <a:pt x="160" y="464"/>
                  <a:pt x="123" y="380"/>
                  <a:pt x="87" y="295"/>
                </a:cubicBezTo>
                <a:cubicBezTo>
                  <a:pt x="66" y="246"/>
                  <a:pt x="44" y="197"/>
                  <a:pt x="26" y="147"/>
                </a:cubicBezTo>
                <a:cubicBezTo>
                  <a:pt x="18" y="125"/>
                  <a:pt x="17" y="99"/>
                  <a:pt x="12" y="75"/>
                </a:cubicBezTo>
                <a:cubicBezTo>
                  <a:pt x="10" y="63"/>
                  <a:pt x="6" y="52"/>
                  <a:pt x="3" y="40"/>
                </a:cubicBezTo>
                <a:cubicBezTo>
                  <a:pt x="0" y="28"/>
                  <a:pt x="10" y="11"/>
                  <a:pt x="19" y="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6E27680E-A36B-4AF0-B33C-B938B35BC6EC}"/>
              </a:ext>
            </a:extLst>
          </p:cNvPr>
          <p:cNvSpPr>
            <a:spLocks noEditPoints="1"/>
          </p:cNvSpPr>
          <p:nvPr/>
        </p:nvSpPr>
        <p:spPr bwMode="auto">
          <a:xfrm>
            <a:off x="5497513" y="4818063"/>
            <a:ext cx="758825" cy="755650"/>
          </a:xfrm>
          <a:custGeom>
            <a:avLst/>
            <a:gdLst>
              <a:gd name="T0" fmla="*/ 198 w 395"/>
              <a:gd name="T1" fmla="*/ 0 h 393"/>
              <a:gd name="T2" fmla="*/ 196 w 395"/>
              <a:gd name="T3" fmla="*/ 393 h 393"/>
              <a:gd name="T4" fmla="*/ 52 w 395"/>
              <a:gd name="T5" fmla="*/ 278 h 393"/>
              <a:gd name="T6" fmla="*/ 77 w 395"/>
              <a:gd name="T7" fmla="*/ 307 h 393"/>
              <a:gd name="T8" fmla="*/ 144 w 395"/>
              <a:gd name="T9" fmla="*/ 307 h 393"/>
              <a:gd name="T10" fmla="*/ 129 w 395"/>
              <a:gd name="T11" fmla="*/ 220 h 393"/>
              <a:gd name="T12" fmla="*/ 47 w 395"/>
              <a:gd name="T13" fmla="*/ 230 h 393"/>
              <a:gd name="T14" fmla="*/ 52 w 395"/>
              <a:gd name="T15" fmla="*/ 279 h 393"/>
              <a:gd name="T16" fmla="*/ 12 w 395"/>
              <a:gd name="T17" fmla="*/ 227 h 393"/>
              <a:gd name="T18" fmla="*/ 72 w 395"/>
              <a:gd name="T19" fmla="*/ 338 h 393"/>
              <a:gd name="T20" fmla="*/ 52 w 395"/>
              <a:gd name="T21" fmla="*/ 278 h 393"/>
              <a:gd name="T22" fmla="*/ 202 w 395"/>
              <a:gd name="T23" fmla="*/ 45 h 393"/>
              <a:gd name="T24" fmla="*/ 174 w 395"/>
              <a:gd name="T25" fmla="*/ 90 h 393"/>
              <a:gd name="T26" fmla="*/ 287 w 395"/>
              <a:gd name="T27" fmla="*/ 153 h 393"/>
              <a:gd name="T28" fmla="*/ 317 w 395"/>
              <a:gd name="T29" fmla="*/ 130 h 393"/>
              <a:gd name="T30" fmla="*/ 295 w 395"/>
              <a:gd name="T31" fmla="*/ 52 h 393"/>
              <a:gd name="T32" fmla="*/ 330 w 395"/>
              <a:gd name="T33" fmla="*/ 60 h 393"/>
              <a:gd name="T34" fmla="*/ 250 w 395"/>
              <a:gd name="T35" fmla="*/ 30 h 393"/>
              <a:gd name="T36" fmla="*/ 98 w 395"/>
              <a:gd name="T37" fmla="*/ 192 h 393"/>
              <a:gd name="T38" fmla="*/ 169 w 395"/>
              <a:gd name="T39" fmla="*/ 141 h 393"/>
              <a:gd name="T40" fmla="*/ 166 w 395"/>
              <a:gd name="T41" fmla="*/ 72 h 393"/>
              <a:gd name="T42" fmla="*/ 80 w 395"/>
              <a:gd name="T43" fmla="*/ 83 h 393"/>
              <a:gd name="T44" fmla="*/ 53 w 395"/>
              <a:gd name="T45" fmla="*/ 122 h 393"/>
              <a:gd name="T46" fmla="*/ 98 w 395"/>
              <a:gd name="T47" fmla="*/ 192 h 393"/>
              <a:gd name="T48" fmla="*/ 264 w 395"/>
              <a:gd name="T49" fmla="*/ 172 h 393"/>
              <a:gd name="T50" fmla="*/ 249 w 395"/>
              <a:gd name="T51" fmla="*/ 249 h 393"/>
              <a:gd name="T52" fmla="*/ 330 w 395"/>
              <a:gd name="T53" fmla="*/ 274 h 393"/>
              <a:gd name="T54" fmla="*/ 356 w 395"/>
              <a:gd name="T55" fmla="*/ 198 h 393"/>
              <a:gd name="T56" fmla="*/ 197 w 395"/>
              <a:gd name="T57" fmla="*/ 360 h 393"/>
              <a:gd name="T58" fmla="*/ 277 w 395"/>
              <a:gd name="T59" fmla="*/ 290 h 393"/>
              <a:gd name="T60" fmla="*/ 190 w 395"/>
              <a:gd name="T61" fmla="*/ 269 h 393"/>
              <a:gd name="T62" fmla="*/ 159 w 395"/>
              <a:gd name="T63" fmla="*/ 333 h 393"/>
              <a:gd name="T64" fmla="*/ 19 w 395"/>
              <a:gd name="T65" fmla="*/ 124 h 393"/>
              <a:gd name="T66" fmla="*/ 19 w 395"/>
              <a:gd name="T67" fmla="*/ 124 h 393"/>
              <a:gd name="T68" fmla="*/ 361 w 395"/>
              <a:gd name="T69" fmla="*/ 295 h 393"/>
              <a:gd name="T70" fmla="*/ 175 w 395"/>
              <a:gd name="T71" fmla="*/ 385 h 393"/>
              <a:gd name="T72" fmla="*/ 175 w 395"/>
              <a:gd name="T73" fmla="*/ 385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5" h="393">
                <a:moveTo>
                  <a:pt x="0" y="197"/>
                </a:moveTo>
                <a:cubicBezTo>
                  <a:pt x="1" y="87"/>
                  <a:pt x="87" y="0"/>
                  <a:pt x="198" y="0"/>
                </a:cubicBezTo>
                <a:cubicBezTo>
                  <a:pt x="306" y="0"/>
                  <a:pt x="394" y="89"/>
                  <a:pt x="393" y="196"/>
                </a:cubicBezTo>
                <a:cubicBezTo>
                  <a:pt x="393" y="305"/>
                  <a:pt x="305" y="393"/>
                  <a:pt x="196" y="393"/>
                </a:cubicBezTo>
                <a:cubicBezTo>
                  <a:pt x="88" y="393"/>
                  <a:pt x="0" y="305"/>
                  <a:pt x="0" y="197"/>
                </a:cubicBezTo>
                <a:close/>
                <a:moveTo>
                  <a:pt x="52" y="278"/>
                </a:moveTo>
                <a:cubicBezTo>
                  <a:pt x="56" y="284"/>
                  <a:pt x="60" y="290"/>
                  <a:pt x="65" y="295"/>
                </a:cubicBezTo>
                <a:cubicBezTo>
                  <a:pt x="68" y="299"/>
                  <a:pt x="72" y="306"/>
                  <a:pt x="77" y="307"/>
                </a:cubicBezTo>
                <a:cubicBezTo>
                  <a:pt x="95" y="311"/>
                  <a:pt x="113" y="314"/>
                  <a:pt x="132" y="316"/>
                </a:cubicBezTo>
                <a:cubicBezTo>
                  <a:pt x="136" y="316"/>
                  <a:pt x="142" y="311"/>
                  <a:pt x="144" y="307"/>
                </a:cubicBezTo>
                <a:cubicBezTo>
                  <a:pt x="156" y="285"/>
                  <a:pt x="159" y="263"/>
                  <a:pt x="141" y="242"/>
                </a:cubicBezTo>
                <a:cubicBezTo>
                  <a:pt x="136" y="236"/>
                  <a:pt x="132" y="228"/>
                  <a:pt x="129" y="220"/>
                </a:cubicBezTo>
                <a:cubicBezTo>
                  <a:pt x="123" y="202"/>
                  <a:pt x="112" y="197"/>
                  <a:pt x="93" y="197"/>
                </a:cubicBezTo>
                <a:cubicBezTo>
                  <a:pt x="61" y="198"/>
                  <a:pt x="58" y="199"/>
                  <a:pt x="47" y="230"/>
                </a:cubicBezTo>
                <a:cubicBezTo>
                  <a:pt x="42" y="244"/>
                  <a:pt x="41" y="256"/>
                  <a:pt x="50" y="269"/>
                </a:cubicBezTo>
                <a:cubicBezTo>
                  <a:pt x="51" y="272"/>
                  <a:pt x="51" y="275"/>
                  <a:pt x="52" y="279"/>
                </a:cubicBezTo>
                <a:cubicBezTo>
                  <a:pt x="49" y="274"/>
                  <a:pt x="46" y="270"/>
                  <a:pt x="43" y="266"/>
                </a:cubicBezTo>
                <a:cubicBezTo>
                  <a:pt x="33" y="253"/>
                  <a:pt x="22" y="240"/>
                  <a:pt x="12" y="227"/>
                </a:cubicBezTo>
                <a:cubicBezTo>
                  <a:pt x="10" y="228"/>
                  <a:pt x="9" y="229"/>
                  <a:pt x="8" y="230"/>
                </a:cubicBezTo>
                <a:cubicBezTo>
                  <a:pt x="17" y="274"/>
                  <a:pt x="36" y="310"/>
                  <a:pt x="72" y="338"/>
                </a:cubicBezTo>
                <a:cubicBezTo>
                  <a:pt x="68" y="321"/>
                  <a:pt x="62" y="305"/>
                  <a:pt x="55" y="289"/>
                </a:cubicBezTo>
                <a:cubicBezTo>
                  <a:pt x="54" y="285"/>
                  <a:pt x="53" y="282"/>
                  <a:pt x="52" y="278"/>
                </a:cubicBezTo>
                <a:close/>
                <a:moveTo>
                  <a:pt x="282" y="48"/>
                </a:moveTo>
                <a:cubicBezTo>
                  <a:pt x="256" y="33"/>
                  <a:pt x="230" y="29"/>
                  <a:pt x="202" y="45"/>
                </a:cubicBezTo>
                <a:cubicBezTo>
                  <a:pt x="201" y="45"/>
                  <a:pt x="200" y="46"/>
                  <a:pt x="198" y="46"/>
                </a:cubicBezTo>
                <a:cubicBezTo>
                  <a:pt x="169" y="59"/>
                  <a:pt x="173" y="59"/>
                  <a:pt x="174" y="90"/>
                </a:cubicBezTo>
                <a:cubicBezTo>
                  <a:pt x="174" y="127"/>
                  <a:pt x="194" y="141"/>
                  <a:pt x="223" y="154"/>
                </a:cubicBezTo>
                <a:cubicBezTo>
                  <a:pt x="247" y="165"/>
                  <a:pt x="266" y="170"/>
                  <a:pt x="287" y="153"/>
                </a:cubicBezTo>
                <a:cubicBezTo>
                  <a:pt x="294" y="147"/>
                  <a:pt x="303" y="145"/>
                  <a:pt x="310" y="140"/>
                </a:cubicBezTo>
                <a:cubicBezTo>
                  <a:pt x="313" y="138"/>
                  <a:pt x="317" y="133"/>
                  <a:pt x="317" y="130"/>
                </a:cubicBezTo>
                <a:cubicBezTo>
                  <a:pt x="312" y="100"/>
                  <a:pt x="318" y="65"/>
                  <a:pt x="282" y="48"/>
                </a:cubicBezTo>
                <a:cubicBezTo>
                  <a:pt x="286" y="49"/>
                  <a:pt x="291" y="50"/>
                  <a:pt x="295" y="52"/>
                </a:cubicBezTo>
                <a:cubicBezTo>
                  <a:pt x="307" y="56"/>
                  <a:pt x="318" y="60"/>
                  <a:pt x="329" y="64"/>
                </a:cubicBezTo>
                <a:cubicBezTo>
                  <a:pt x="329" y="63"/>
                  <a:pt x="330" y="61"/>
                  <a:pt x="330" y="60"/>
                </a:cubicBezTo>
                <a:cubicBezTo>
                  <a:pt x="301" y="29"/>
                  <a:pt x="263" y="13"/>
                  <a:pt x="221" y="8"/>
                </a:cubicBezTo>
                <a:cubicBezTo>
                  <a:pt x="230" y="16"/>
                  <a:pt x="240" y="24"/>
                  <a:pt x="250" y="30"/>
                </a:cubicBezTo>
                <a:cubicBezTo>
                  <a:pt x="261" y="36"/>
                  <a:pt x="272" y="42"/>
                  <a:pt x="282" y="48"/>
                </a:cubicBezTo>
                <a:close/>
                <a:moveTo>
                  <a:pt x="98" y="192"/>
                </a:moveTo>
                <a:cubicBezTo>
                  <a:pt x="114" y="198"/>
                  <a:pt x="126" y="188"/>
                  <a:pt x="137" y="175"/>
                </a:cubicBezTo>
                <a:cubicBezTo>
                  <a:pt x="147" y="163"/>
                  <a:pt x="159" y="152"/>
                  <a:pt x="169" y="141"/>
                </a:cubicBezTo>
                <a:cubicBezTo>
                  <a:pt x="172" y="137"/>
                  <a:pt x="175" y="131"/>
                  <a:pt x="175" y="127"/>
                </a:cubicBezTo>
                <a:cubicBezTo>
                  <a:pt x="173" y="108"/>
                  <a:pt x="170" y="90"/>
                  <a:pt x="166" y="72"/>
                </a:cubicBezTo>
                <a:cubicBezTo>
                  <a:pt x="165" y="68"/>
                  <a:pt x="160" y="62"/>
                  <a:pt x="157" y="62"/>
                </a:cubicBezTo>
                <a:cubicBezTo>
                  <a:pt x="128" y="57"/>
                  <a:pt x="99" y="53"/>
                  <a:pt x="80" y="83"/>
                </a:cubicBezTo>
                <a:cubicBezTo>
                  <a:pt x="74" y="93"/>
                  <a:pt x="64" y="100"/>
                  <a:pt x="57" y="109"/>
                </a:cubicBezTo>
                <a:cubicBezTo>
                  <a:pt x="55" y="112"/>
                  <a:pt x="53" y="117"/>
                  <a:pt x="53" y="122"/>
                </a:cubicBezTo>
                <a:cubicBezTo>
                  <a:pt x="54" y="135"/>
                  <a:pt x="57" y="149"/>
                  <a:pt x="59" y="162"/>
                </a:cubicBezTo>
                <a:cubicBezTo>
                  <a:pt x="66" y="192"/>
                  <a:pt x="66" y="192"/>
                  <a:pt x="98" y="192"/>
                </a:cubicBezTo>
                <a:close/>
                <a:moveTo>
                  <a:pt x="323" y="140"/>
                </a:moveTo>
                <a:cubicBezTo>
                  <a:pt x="301" y="151"/>
                  <a:pt x="282" y="161"/>
                  <a:pt x="264" y="172"/>
                </a:cubicBezTo>
                <a:cubicBezTo>
                  <a:pt x="261" y="173"/>
                  <a:pt x="259" y="178"/>
                  <a:pt x="258" y="182"/>
                </a:cubicBezTo>
                <a:cubicBezTo>
                  <a:pt x="254" y="204"/>
                  <a:pt x="251" y="227"/>
                  <a:pt x="249" y="249"/>
                </a:cubicBezTo>
                <a:cubicBezTo>
                  <a:pt x="248" y="252"/>
                  <a:pt x="249" y="257"/>
                  <a:pt x="251" y="260"/>
                </a:cubicBezTo>
                <a:cubicBezTo>
                  <a:pt x="280" y="294"/>
                  <a:pt x="292" y="296"/>
                  <a:pt x="330" y="274"/>
                </a:cubicBezTo>
                <a:cubicBezTo>
                  <a:pt x="338" y="269"/>
                  <a:pt x="350" y="263"/>
                  <a:pt x="352" y="255"/>
                </a:cubicBezTo>
                <a:cubicBezTo>
                  <a:pt x="356" y="237"/>
                  <a:pt x="361" y="216"/>
                  <a:pt x="356" y="198"/>
                </a:cubicBezTo>
                <a:cubicBezTo>
                  <a:pt x="350" y="177"/>
                  <a:pt x="334" y="159"/>
                  <a:pt x="323" y="140"/>
                </a:cubicBezTo>
                <a:close/>
                <a:moveTo>
                  <a:pt x="197" y="360"/>
                </a:moveTo>
                <a:cubicBezTo>
                  <a:pt x="247" y="362"/>
                  <a:pt x="268" y="347"/>
                  <a:pt x="282" y="306"/>
                </a:cubicBezTo>
                <a:cubicBezTo>
                  <a:pt x="284" y="299"/>
                  <a:pt x="283" y="295"/>
                  <a:pt x="277" y="290"/>
                </a:cubicBezTo>
                <a:cubicBezTo>
                  <a:pt x="245" y="259"/>
                  <a:pt x="245" y="259"/>
                  <a:pt x="200" y="268"/>
                </a:cubicBezTo>
                <a:cubicBezTo>
                  <a:pt x="197" y="269"/>
                  <a:pt x="194" y="269"/>
                  <a:pt x="190" y="269"/>
                </a:cubicBezTo>
                <a:cubicBezTo>
                  <a:pt x="170" y="270"/>
                  <a:pt x="158" y="278"/>
                  <a:pt x="152" y="299"/>
                </a:cubicBezTo>
                <a:cubicBezTo>
                  <a:pt x="148" y="313"/>
                  <a:pt x="147" y="324"/>
                  <a:pt x="159" y="333"/>
                </a:cubicBezTo>
                <a:cubicBezTo>
                  <a:pt x="173" y="343"/>
                  <a:pt x="187" y="353"/>
                  <a:pt x="197" y="360"/>
                </a:cubicBezTo>
                <a:close/>
                <a:moveTo>
                  <a:pt x="19" y="124"/>
                </a:moveTo>
                <a:cubicBezTo>
                  <a:pt x="51" y="116"/>
                  <a:pt x="109" y="53"/>
                  <a:pt x="111" y="25"/>
                </a:cubicBezTo>
                <a:cubicBezTo>
                  <a:pt x="69" y="47"/>
                  <a:pt x="38" y="79"/>
                  <a:pt x="19" y="124"/>
                </a:cubicBezTo>
                <a:close/>
                <a:moveTo>
                  <a:pt x="382" y="148"/>
                </a:moveTo>
                <a:cubicBezTo>
                  <a:pt x="362" y="200"/>
                  <a:pt x="353" y="262"/>
                  <a:pt x="361" y="295"/>
                </a:cubicBezTo>
                <a:cubicBezTo>
                  <a:pt x="387" y="249"/>
                  <a:pt x="395" y="202"/>
                  <a:pt x="382" y="148"/>
                </a:cubicBezTo>
                <a:close/>
                <a:moveTo>
                  <a:pt x="175" y="385"/>
                </a:moveTo>
                <a:cubicBezTo>
                  <a:pt x="220" y="391"/>
                  <a:pt x="262" y="382"/>
                  <a:pt x="299" y="356"/>
                </a:cubicBezTo>
                <a:cubicBezTo>
                  <a:pt x="256" y="356"/>
                  <a:pt x="212" y="355"/>
                  <a:pt x="175" y="38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0C38DCB2-D973-457F-BDF9-428E982EEC15}"/>
              </a:ext>
            </a:extLst>
          </p:cNvPr>
          <p:cNvSpPr>
            <a:spLocks noEditPoints="1"/>
          </p:cNvSpPr>
          <p:nvPr/>
        </p:nvSpPr>
        <p:spPr bwMode="auto">
          <a:xfrm>
            <a:off x="2124076" y="2192338"/>
            <a:ext cx="1071563" cy="606425"/>
          </a:xfrm>
          <a:custGeom>
            <a:avLst/>
            <a:gdLst>
              <a:gd name="T0" fmla="*/ 552 w 557"/>
              <a:gd name="T1" fmla="*/ 26 h 316"/>
              <a:gd name="T2" fmla="*/ 477 w 557"/>
              <a:gd name="T3" fmla="*/ 27 h 316"/>
              <a:gd name="T4" fmla="*/ 375 w 557"/>
              <a:gd name="T5" fmla="*/ 82 h 316"/>
              <a:gd name="T6" fmla="*/ 234 w 557"/>
              <a:gd name="T7" fmla="*/ 237 h 316"/>
              <a:gd name="T8" fmla="*/ 125 w 557"/>
              <a:gd name="T9" fmla="*/ 305 h 316"/>
              <a:gd name="T10" fmla="*/ 4 w 557"/>
              <a:gd name="T11" fmla="*/ 217 h 316"/>
              <a:gd name="T12" fmla="*/ 22 w 557"/>
              <a:gd name="T13" fmla="*/ 122 h 316"/>
              <a:gd name="T14" fmla="*/ 37 w 557"/>
              <a:gd name="T15" fmla="*/ 112 h 316"/>
              <a:gd name="T16" fmla="*/ 142 w 557"/>
              <a:gd name="T17" fmla="*/ 112 h 316"/>
              <a:gd name="T18" fmla="*/ 155 w 557"/>
              <a:gd name="T19" fmla="*/ 123 h 316"/>
              <a:gd name="T20" fmla="*/ 164 w 557"/>
              <a:gd name="T21" fmla="*/ 169 h 316"/>
              <a:gd name="T22" fmla="*/ 196 w 557"/>
              <a:gd name="T23" fmla="*/ 182 h 316"/>
              <a:gd name="T24" fmla="*/ 246 w 557"/>
              <a:gd name="T25" fmla="*/ 134 h 316"/>
              <a:gd name="T26" fmla="*/ 340 w 557"/>
              <a:gd name="T27" fmla="*/ 47 h 316"/>
              <a:gd name="T28" fmla="*/ 500 w 557"/>
              <a:gd name="T29" fmla="*/ 3 h 316"/>
              <a:gd name="T30" fmla="*/ 541 w 557"/>
              <a:gd name="T31" fmla="*/ 7 h 316"/>
              <a:gd name="T32" fmla="*/ 552 w 557"/>
              <a:gd name="T33" fmla="*/ 26 h 316"/>
              <a:gd name="T34" fmla="*/ 43 w 557"/>
              <a:gd name="T35" fmla="*/ 153 h 316"/>
              <a:gd name="T36" fmla="*/ 54 w 557"/>
              <a:gd name="T37" fmla="*/ 252 h 316"/>
              <a:gd name="T38" fmla="*/ 43 w 557"/>
              <a:gd name="T39" fmla="*/ 15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7" h="316">
                <a:moveTo>
                  <a:pt x="552" y="26"/>
                </a:moveTo>
                <a:cubicBezTo>
                  <a:pt x="527" y="26"/>
                  <a:pt x="502" y="25"/>
                  <a:pt x="477" y="27"/>
                </a:cubicBezTo>
                <a:cubicBezTo>
                  <a:pt x="435" y="29"/>
                  <a:pt x="403" y="52"/>
                  <a:pt x="375" y="82"/>
                </a:cubicBezTo>
                <a:cubicBezTo>
                  <a:pt x="328" y="134"/>
                  <a:pt x="282" y="186"/>
                  <a:pt x="234" y="237"/>
                </a:cubicBezTo>
                <a:cubicBezTo>
                  <a:pt x="204" y="269"/>
                  <a:pt x="170" y="297"/>
                  <a:pt x="125" y="305"/>
                </a:cubicBezTo>
                <a:cubicBezTo>
                  <a:pt x="70" y="316"/>
                  <a:pt x="11" y="273"/>
                  <a:pt x="4" y="217"/>
                </a:cubicBezTo>
                <a:cubicBezTo>
                  <a:pt x="0" y="183"/>
                  <a:pt x="7" y="152"/>
                  <a:pt x="22" y="122"/>
                </a:cubicBezTo>
                <a:cubicBezTo>
                  <a:pt x="24" y="117"/>
                  <a:pt x="32" y="112"/>
                  <a:pt x="37" y="112"/>
                </a:cubicBezTo>
                <a:cubicBezTo>
                  <a:pt x="72" y="111"/>
                  <a:pt x="107" y="112"/>
                  <a:pt x="142" y="112"/>
                </a:cubicBezTo>
                <a:cubicBezTo>
                  <a:pt x="150" y="112"/>
                  <a:pt x="154" y="113"/>
                  <a:pt x="155" y="123"/>
                </a:cubicBezTo>
                <a:cubicBezTo>
                  <a:pt x="157" y="138"/>
                  <a:pt x="161" y="154"/>
                  <a:pt x="164" y="169"/>
                </a:cubicBezTo>
                <a:cubicBezTo>
                  <a:pt x="168" y="191"/>
                  <a:pt x="179" y="196"/>
                  <a:pt x="196" y="182"/>
                </a:cubicBezTo>
                <a:cubicBezTo>
                  <a:pt x="214" y="167"/>
                  <a:pt x="229" y="150"/>
                  <a:pt x="246" y="134"/>
                </a:cubicBezTo>
                <a:cubicBezTo>
                  <a:pt x="277" y="104"/>
                  <a:pt x="308" y="75"/>
                  <a:pt x="340" y="47"/>
                </a:cubicBezTo>
                <a:cubicBezTo>
                  <a:pt x="386" y="7"/>
                  <a:pt x="442" y="0"/>
                  <a:pt x="500" y="3"/>
                </a:cubicBezTo>
                <a:cubicBezTo>
                  <a:pt x="513" y="4"/>
                  <a:pt x="527" y="6"/>
                  <a:pt x="541" y="7"/>
                </a:cubicBezTo>
                <a:cubicBezTo>
                  <a:pt x="551" y="8"/>
                  <a:pt x="557" y="12"/>
                  <a:pt x="552" y="26"/>
                </a:cubicBezTo>
                <a:close/>
                <a:moveTo>
                  <a:pt x="43" y="153"/>
                </a:moveTo>
                <a:cubicBezTo>
                  <a:pt x="26" y="181"/>
                  <a:pt x="30" y="236"/>
                  <a:pt x="54" y="252"/>
                </a:cubicBezTo>
                <a:cubicBezTo>
                  <a:pt x="37" y="220"/>
                  <a:pt x="38" y="187"/>
                  <a:pt x="43" y="15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FF2EF6D1-9324-45B7-A96C-8EA6F897FB4F}"/>
              </a:ext>
            </a:extLst>
          </p:cNvPr>
          <p:cNvSpPr>
            <a:spLocks/>
          </p:cNvSpPr>
          <p:nvPr/>
        </p:nvSpPr>
        <p:spPr bwMode="auto">
          <a:xfrm>
            <a:off x="1600201" y="4906963"/>
            <a:ext cx="1052513" cy="344488"/>
          </a:xfrm>
          <a:custGeom>
            <a:avLst/>
            <a:gdLst>
              <a:gd name="T0" fmla="*/ 5 w 548"/>
              <a:gd name="T1" fmla="*/ 160 h 179"/>
              <a:gd name="T2" fmla="*/ 35 w 548"/>
              <a:gd name="T3" fmla="*/ 120 h 179"/>
              <a:gd name="T4" fmla="*/ 88 w 548"/>
              <a:gd name="T5" fmla="*/ 116 h 179"/>
              <a:gd name="T6" fmla="*/ 158 w 548"/>
              <a:gd name="T7" fmla="*/ 98 h 179"/>
              <a:gd name="T8" fmla="*/ 293 w 548"/>
              <a:gd name="T9" fmla="*/ 8 h 179"/>
              <a:gd name="T10" fmla="*/ 323 w 548"/>
              <a:gd name="T11" fmla="*/ 7 h 179"/>
              <a:gd name="T12" fmla="*/ 356 w 548"/>
              <a:gd name="T13" fmla="*/ 25 h 179"/>
              <a:gd name="T14" fmla="*/ 407 w 548"/>
              <a:gd name="T15" fmla="*/ 35 h 179"/>
              <a:gd name="T16" fmla="*/ 463 w 548"/>
              <a:gd name="T17" fmla="*/ 29 h 179"/>
              <a:gd name="T18" fmla="*/ 516 w 548"/>
              <a:gd name="T19" fmla="*/ 8 h 179"/>
              <a:gd name="T20" fmla="*/ 536 w 548"/>
              <a:gd name="T21" fmla="*/ 17 h 179"/>
              <a:gd name="T22" fmla="*/ 547 w 548"/>
              <a:gd name="T23" fmla="*/ 67 h 179"/>
              <a:gd name="T24" fmla="*/ 543 w 548"/>
              <a:gd name="T25" fmla="*/ 119 h 179"/>
              <a:gd name="T26" fmla="*/ 470 w 548"/>
              <a:gd name="T27" fmla="*/ 124 h 179"/>
              <a:gd name="T28" fmla="*/ 240 w 548"/>
              <a:gd name="T29" fmla="*/ 164 h 179"/>
              <a:gd name="T30" fmla="*/ 127 w 548"/>
              <a:gd name="T31" fmla="*/ 175 h 179"/>
              <a:gd name="T32" fmla="*/ 5 w 548"/>
              <a:gd name="T33" fmla="*/ 16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8" h="179">
                <a:moveTo>
                  <a:pt x="5" y="160"/>
                </a:moveTo>
                <a:cubicBezTo>
                  <a:pt x="0" y="140"/>
                  <a:pt x="13" y="123"/>
                  <a:pt x="35" y="120"/>
                </a:cubicBezTo>
                <a:cubicBezTo>
                  <a:pt x="53" y="117"/>
                  <a:pt x="71" y="116"/>
                  <a:pt x="88" y="116"/>
                </a:cubicBezTo>
                <a:cubicBezTo>
                  <a:pt x="114" y="117"/>
                  <a:pt x="137" y="111"/>
                  <a:pt x="158" y="98"/>
                </a:cubicBezTo>
                <a:cubicBezTo>
                  <a:pt x="204" y="68"/>
                  <a:pt x="249" y="39"/>
                  <a:pt x="293" y="8"/>
                </a:cubicBezTo>
                <a:cubicBezTo>
                  <a:pt x="304" y="1"/>
                  <a:pt x="312" y="0"/>
                  <a:pt x="323" y="7"/>
                </a:cubicBezTo>
                <a:cubicBezTo>
                  <a:pt x="333" y="13"/>
                  <a:pt x="346" y="18"/>
                  <a:pt x="356" y="25"/>
                </a:cubicBezTo>
                <a:cubicBezTo>
                  <a:pt x="372" y="37"/>
                  <a:pt x="389" y="37"/>
                  <a:pt x="407" y="35"/>
                </a:cubicBezTo>
                <a:cubicBezTo>
                  <a:pt x="426" y="33"/>
                  <a:pt x="445" y="34"/>
                  <a:pt x="463" y="29"/>
                </a:cubicBezTo>
                <a:cubicBezTo>
                  <a:pt x="481" y="25"/>
                  <a:pt x="499" y="16"/>
                  <a:pt x="516" y="8"/>
                </a:cubicBezTo>
                <a:cubicBezTo>
                  <a:pt x="530" y="2"/>
                  <a:pt x="532" y="1"/>
                  <a:pt x="536" y="17"/>
                </a:cubicBezTo>
                <a:cubicBezTo>
                  <a:pt x="540" y="33"/>
                  <a:pt x="545" y="50"/>
                  <a:pt x="547" y="67"/>
                </a:cubicBezTo>
                <a:cubicBezTo>
                  <a:pt x="548" y="83"/>
                  <a:pt x="544" y="100"/>
                  <a:pt x="543" y="119"/>
                </a:cubicBezTo>
                <a:cubicBezTo>
                  <a:pt x="518" y="121"/>
                  <a:pt x="494" y="123"/>
                  <a:pt x="470" y="124"/>
                </a:cubicBezTo>
                <a:cubicBezTo>
                  <a:pt x="392" y="129"/>
                  <a:pt x="314" y="139"/>
                  <a:pt x="240" y="164"/>
                </a:cubicBezTo>
                <a:cubicBezTo>
                  <a:pt x="203" y="177"/>
                  <a:pt x="165" y="179"/>
                  <a:pt x="127" y="175"/>
                </a:cubicBezTo>
                <a:cubicBezTo>
                  <a:pt x="86" y="170"/>
                  <a:pt x="45" y="165"/>
                  <a:pt x="5" y="16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91A54C46-32C0-49DA-ABD9-28678DCF7D10}"/>
              </a:ext>
            </a:extLst>
          </p:cNvPr>
          <p:cNvSpPr>
            <a:spLocks noEditPoints="1"/>
          </p:cNvSpPr>
          <p:nvPr/>
        </p:nvSpPr>
        <p:spPr bwMode="auto">
          <a:xfrm>
            <a:off x="2984501" y="6015038"/>
            <a:ext cx="777875" cy="347663"/>
          </a:xfrm>
          <a:custGeom>
            <a:avLst/>
            <a:gdLst>
              <a:gd name="T0" fmla="*/ 1 w 405"/>
              <a:gd name="T1" fmla="*/ 10 h 180"/>
              <a:gd name="T2" fmla="*/ 18 w 405"/>
              <a:gd name="T3" fmla="*/ 10 h 180"/>
              <a:gd name="T4" fmla="*/ 321 w 405"/>
              <a:gd name="T5" fmla="*/ 10 h 180"/>
              <a:gd name="T6" fmla="*/ 337 w 405"/>
              <a:gd name="T7" fmla="*/ 9 h 180"/>
              <a:gd name="T8" fmla="*/ 403 w 405"/>
              <a:gd name="T9" fmla="*/ 53 h 180"/>
              <a:gd name="T10" fmla="*/ 394 w 405"/>
              <a:gd name="T11" fmla="*/ 99 h 180"/>
              <a:gd name="T12" fmla="*/ 324 w 405"/>
              <a:gd name="T13" fmla="*/ 110 h 180"/>
              <a:gd name="T14" fmla="*/ 317 w 405"/>
              <a:gd name="T15" fmla="*/ 104 h 180"/>
              <a:gd name="T16" fmla="*/ 246 w 405"/>
              <a:gd name="T17" fmla="*/ 171 h 180"/>
              <a:gd name="T18" fmla="*/ 204 w 405"/>
              <a:gd name="T19" fmla="*/ 180 h 180"/>
              <a:gd name="T20" fmla="*/ 146 w 405"/>
              <a:gd name="T21" fmla="*/ 180 h 180"/>
              <a:gd name="T22" fmla="*/ 89 w 405"/>
              <a:gd name="T23" fmla="*/ 168 h 180"/>
              <a:gd name="T24" fmla="*/ 1 w 405"/>
              <a:gd name="T25" fmla="*/ 10 h 180"/>
              <a:gd name="T26" fmla="*/ 34 w 405"/>
              <a:gd name="T27" fmla="*/ 33 h 180"/>
              <a:gd name="T28" fmla="*/ 123 w 405"/>
              <a:gd name="T29" fmla="*/ 150 h 180"/>
              <a:gd name="T30" fmla="*/ 60 w 405"/>
              <a:gd name="T31" fmla="*/ 33 h 180"/>
              <a:gd name="T32" fmla="*/ 34 w 405"/>
              <a:gd name="T33" fmla="*/ 33 h 180"/>
              <a:gd name="T34" fmla="*/ 380 w 405"/>
              <a:gd name="T35" fmla="*/ 65 h 180"/>
              <a:gd name="T36" fmla="*/ 356 w 405"/>
              <a:gd name="T37" fmla="*/ 30 h 180"/>
              <a:gd name="T38" fmla="*/ 332 w 405"/>
              <a:gd name="T39" fmla="*/ 64 h 180"/>
              <a:gd name="T40" fmla="*/ 356 w 405"/>
              <a:gd name="T41" fmla="*/ 99 h 180"/>
              <a:gd name="T42" fmla="*/ 380 w 405"/>
              <a:gd name="T43" fmla="*/ 6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5" h="180">
                <a:moveTo>
                  <a:pt x="1" y="10"/>
                </a:moveTo>
                <a:cubicBezTo>
                  <a:pt x="7" y="10"/>
                  <a:pt x="12" y="10"/>
                  <a:pt x="18" y="10"/>
                </a:cubicBezTo>
                <a:cubicBezTo>
                  <a:pt x="119" y="10"/>
                  <a:pt x="220" y="10"/>
                  <a:pt x="321" y="10"/>
                </a:cubicBezTo>
                <a:cubicBezTo>
                  <a:pt x="326" y="10"/>
                  <a:pt x="332" y="10"/>
                  <a:pt x="337" y="9"/>
                </a:cubicBezTo>
                <a:cubicBezTo>
                  <a:pt x="373" y="0"/>
                  <a:pt x="399" y="16"/>
                  <a:pt x="403" y="53"/>
                </a:cubicBezTo>
                <a:cubicBezTo>
                  <a:pt x="405" y="68"/>
                  <a:pt x="401" y="86"/>
                  <a:pt x="394" y="99"/>
                </a:cubicBezTo>
                <a:cubicBezTo>
                  <a:pt x="379" y="128"/>
                  <a:pt x="348" y="132"/>
                  <a:pt x="324" y="110"/>
                </a:cubicBezTo>
                <a:cubicBezTo>
                  <a:pt x="322" y="108"/>
                  <a:pt x="320" y="106"/>
                  <a:pt x="317" y="104"/>
                </a:cubicBezTo>
                <a:cubicBezTo>
                  <a:pt x="300" y="134"/>
                  <a:pt x="275" y="153"/>
                  <a:pt x="246" y="171"/>
                </a:cubicBezTo>
                <a:cubicBezTo>
                  <a:pt x="231" y="180"/>
                  <a:pt x="218" y="180"/>
                  <a:pt x="204" y="180"/>
                </a:cubicBezTo>
                <a:cubicBezTo>
                  <a:pt x="185" y="180"/>
                  <a:pt x="165" y="180"/>
                  <a:pt x="146" y="180"/>
                </a:cubicBezTo>
                <a:cubicBezTo>
                  <a:pt x="127" y="180"/>
                  <a:pt x="109" y="179"/>
                  <a:pt x="89" y="168"/>
                </a:cubicBezTo>
                <a:cubicBezTo>
                  <a:pt x="30" y="137"/>
                  <a:pt x="0" y="72"/>
                  <a:pt x="1" y="10"/>
                </a:cubicBezTo>
                <a:close/>
                <a:moveTo>
                  <a:pt x="34" y="33"/>
                </a:moveTo>
                <a:cubicBezTo>
                  <a:pt x="30" y="86"/>
                  <a:pt x="73" y="143"/>
                  <a:pt x="123" y="150"/>
                </a:cubicBezTo>
                <a:cubicBezTo>
                  <a:pt x="79" y="122"/>
                  <a:pt x="62" y="81"/>
                  <a:pt x="60" y="33"/>
                </a:cubicBezTo>
                <a:cubicBezTo>
                  <a:pt x="50" y="33"/>
                  <a:pt x="42" y="33"/>
                  <a:pt x="34" y="33"/>
                </a:cubicBezTo>
                <a:close/>
                <a:moveTo>
                  <a:pt x="380" y="65"/>
                </a:moveTo>
                <a:cubicBezTo>
                  <a:pt x="380" y="45"/>
                  <a:pt x="369" y="29"/>
                  <a:pt x="356" y="30"/>
                </a:cubicBezTo>
                <a:cubicBezTo>
                  <a:pt x="343" y="30"/>
                  <a:pt x="332" y="45"/>
                  <a:pt x="332" y="64"/>
                </a:cubicBezTo>
                <a:cubicBezTo>
                  <a:pt x="331" y="82"/>
                  <a:pt x="343" y="99"/>
                  <a:pt x="356" y="99"/>
                </a:cubicBezTo>
                <a:cubicBezTo>
                  <a:pt x="369" y="99"/>
                  <a:pt x="379" y="83"/>
                  <a:pt x="380" y="6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865E1C0D-BF11-48CE-8336-D69797E16D06}"/>
              </a:ext>
            </a:extLst>
          </p:cNvPr>
          <p:cNvSpPr>
            <a:spLocks noEditPoints="1"/>
          </p:cNvSpPr>
          <p:nvPr/>
        </p:nvSpPr>
        <p:spPr bwMode="auto">
          <a:xfrm>
            <a:off x="5445126" y="5776913"/>
            <a:ext cx="884238" cy="334963"/>
          </a:xfrm>
          <a:custGeom>
            <a:avLst/>
            <a:gdLst>
              <a:gd name="T0" fmla="*/ 365 w 460"/>
              <a:gd name="T1" fmla="*/ 133 h 174"/>
              <a:gd name="T2" fmla="*/ 336 w 460"/>
              <a:gd name="T3" fmla="*/ 133 h 174"/>
              <a:gd name="T4" fmla="*/ 335 w 460"/>
              <a:gd name="T5" fmla="*/ 145 h 174"/>
              <a:gd name="T6" fmla="*/ 307 w 460"/>
              <a:gd name="T7" fmla="*/ 172 h 174"/>
              <a:gd name="T8" fmla="*/ 154 w 460"/>
              <a:gd name="T9" fmla="*/ 172 h 174"/>
              <a:gd name="T10" fmla="*/ 125 w 460"/>
              <a:gd name="T11" fmla="*/ 143 h 174"/>
              <a:gd name="T12" fmla="*/ 125 w 460"/>
              <a:gd name="T13" fmla="*/ 131 h 174"/>
              <a:gd name="T14" fmla="*/ 94 w 460"/>
              <a:gd name="T15" fmla="*/ 131 h 174"/>
              <a:gd name="T16" fmla="*/ 94 w 460"/>
              <a:gd name="T17" fmla="*/ 146 h 174"/>
              <a:gd name="T18" fmla="*/ 68 w 460"/>
              <a:gd name="T19" fmla="*/ 172 h 174"/>
              <a:gd name="T20" fmla="*/ 1 w 460"/>
              <a:gd name="T21" fmla="*/ 172 h 174"/>
              <a:gd name="T22" fmla="*/ 1 w 460"/>
              <a:gd name="T23" fmla="*/ 108 h 174"/>
              <a:gd name="T24" fmla="*/ 39 w 460"/>
              <a:gd name="T25" fmla="*/ 74 h 174"/>
              <a:gd name="T26" fmla="*/ 131 w 460"/>
              <a:gd name="T27" fmla="*/ 74 h 174"/>
              <a:gd name="T28" fmla="*/ 135 w 460"/>
              <a:gd name="T29" fmla="*/ 29 h 174"/>
              <a:gd name="T30" fmla="*/ 170 w 460"/>
              <a:gd name="T31" fmla="*/ 0 h 174"/>
              <a:gd name="T32" fmla="*/ 289 w 460"/>
              <a:gd name="T33" fmla="*/ 0 h 174"/>
              <a:gd name="T34" fmla="*/ 327 w 460"/>
              <a:gd name="T35" fmla="*/ 38 h 174"/>
              <a:gd name="T36" fmla="*/ 327 w 460"/>
              <a:gd name="T37" fmla="*/ 74 h 174"/>
              <a:gd name="T38" fmla="*/ 377 w 460"/>
              <a:gd name="T39" fmla="*/ 74 h 174"/>
              <a:gd name="T40" fmla="*/ 422 w 460"/>
              <a:gd name="T41" fmla="*/ 74 h 174"/>
              <a:gd name="T42" fmla="*/ 459 w 460"/>
              <a:gd name="T43" fmla="*/ 108 h 174"/>
              <a:gd name="T44" fmla="*/ 459 w 460"/>
              <a:gd name="T45" fmla="*/ 172 h 174"/>
              <a:gd name="T46" fmla="*/ 383 w 460"/>
              <a:gd name="T47" fmla="*/ 171 h 174"/>
              <a:gd name="T48" fmla="*/ 365 w 460"/>
              <a:gd name="T49" fmla="*/ 152 h 174"/>
              <a:gd name="T50" fmla="*/ 365 w 460"/>
              <a:gd name="T51" fmla="*/ 133 h 174"/>
              <a:gd name="T52" fmla="*/ 159 w 460"/>
              <a:gd name="T53" fmla="*/ 73 h 174"/>
              <a:gd name="T54" fmla="*/ 301 w 460"/>
              <a:gd name="T55" fmla="*/ 73 h 174"/>
              <a:gd name="T56" fmla="*/ 267 w 460"/>
              <a:gd name="T57" fmla="*/ 33 h 174"/>
              <a:gd name="T58" fmla="*/ 194 w 460"/>
              <a:gd name="T59" fmla="*/ 33 h 174"/>
              <a:gd name="T60" fmla="*/ 159 w 460"/>
              <a:gd name="T61" fmla="*/ 7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0" h="174">
                <a:moveTo>
                  <a:pt x="365" y="133"/>
                </a:moveTo>
                <a:cubicBezTo>
                  <a:pt x="355" y="133"/>
                  <a:pt x="346" y="133"/>
                  <a:pt x="336" y="133"/>
                </a:cubicBezTo>
                <a:cubicBezTo>
                  <a:pt x="336" y="137"/>
                  <a:pt x="335" y="141"/>
                  <a:pt x="335" y="145"/>
                </a:cubicBezTo>
                <a:cubicBezTo>
                  <a:pt x="335" y="163"/>
                  <a:pt x="326" y="172"/>
                  <a:pt x="307" y="172"/>
                </a:cubicBezTo>
                <a:cubicBezTo>
                  <a:pt x="256" y="172"/>
                  <a:pt x="205" y="172"/>
                  <a:pt x="154" y="172"/>
                </a:cubicBezTo>
                <a:cubicBezTo>
                  <a:pt x="131" y="172"/>
                  <a:pt x="125" y="166"/>
                  <a:pt x="125" y="143"/>
                </a:cubicBezTo>
                <a:cubicBezTo>
                  <a:pt x="125" y="139"/>
                  <a:pt x="125" y="136"/>
                  <a:pt x="125" y="131"/>
                </a:cubicBezTo>
                <a:cubicBezTo>
                  <a:pt x="115" y="131"/>
                  <a:pt x="105" y="131"/>
                  <a:pt x="94" y="131"/>
                </a:cubicBezTo>
                <a:cubicBezTo>
                  <a:pt x="94" y="136"/>
                  <a:pt x="94" y="141"/>
                  <a:pt x="94" y="146"/>
                </a:cubicBezTo>
                <a:cubicBezTo>
                  <a:pt x="94" y="164"/>
                  <a:pt x="86" y="172"/>
                  <a:pt x="68" y="172"/>
                </a:cubicBezTo>
                <a:cubicBezTo>
                  <a:pt x="46" y="172"/>
                  <a:pt x="24" y="172"/>
                  <a:pt x="1" y="172"/>
                </a:cubicBezTo>
                <a:cubicBezTo>
                  <a:pt x="1" y="150"/>
                  <a:pt x="0" y="129"/>
                  <a:pt x="1" y="108"/>
                </a:cubicBezTo>
                <a:cubicBezTo>
                  <a:pt x="3" y="88"/>
                  <a:pt x="19" y="74"/>
                  <a:pt x="39" y="74"/>
                </a:cubicBezTo>
                <a:cubicBezTo>
                  <a:pt x="70" y="74"/>
                  <a:pt x="100" y="74"/>
                  <a:pt x="131" y="74"/>
                </a:cubicBezTo>
                <a:cubicBezTo>
                  <a:pt x="132" y="58"/>
                  <a:pt x="132" y="44"/>
                  <a:pt x="135" y="29"/>
                </a:cubicBezTo>
                <a:cubicBezTo>
                  <a:pt x="138" y="11"/>
                  <a:pt x="151" y="0"/>
                  <a:pt x="170" y="0"/>
                </a:cubicBezTo>
                <a:cubicBezTo>
                  <a:pt x="209" y="0"/>
                  <a:pt x="249" y="0"/>
                  <a:pt x="289" y="0"/>
                </a:cubicBezTo>
                <a:cubicBezTo>
                  <a:pt x="311" y="0"/>
                  <a:pt x="327" y="16"/>
                  <a:pt x="327" y="38"/>
                </a:cubicBezTo>
                <a:cubicBezTo>
                  <a:pt x="328" y="49"/>
                  <a:pt x="327" y="60"/>
                  <a:pt x="327" y="74"/>
                </a:cubicBezTo>
                <a:cubicBezTo>
                  <a:pt x="345" y="74"/>
                  <a:pt x="361" y="74"/>
                  <a:pt x="377" y="74"/>
                </a:cubicBezTo>
                <a:cubicBezTo>
                  <a:pt x="392" y="74"/>
                  <a:pt x="407" y="74"/>
                  <a:pt x="422" y="74"/>
                </a:cubicBezTo>
                <a:cubicBezTo>
                  <a:pt x="442" y="75"/>
                  <a:pt x="458" y="89"/>
                  <a:pt x="459" y="108"/>
                </a:cubicBezTo>
                <a:cubicBezTo>
                  <a:pt x="460" y="129"/>
                  <a:pt x="459" y="150"/>
                  <a:pt x="459" y="172"/>
                </a:cubicBezTo>
                <a:cubicBezTo>
                  <a:pt x="433" y="172"/>
                  <a:pt x="408" y="174"/>
                  <a:pt x="383" y="171"/>
                </a:cubicBezTo>
                <a:cubicBezTo>
                  <a:pt x="376" y="171"/>
                  <a:pt x="365" y="165"/>
                  <a:pt x="365" y="152"/>
                </a:cubicBezTo>
                <a:cubicBezTo>
                  <a:pt x="365" y="146"/>
                  <a:pt x="365" y="140"/>
                  <a:pt x="365" y="133"/>
                </a:cubicBezTo>
                <a:close/>
                <a:moveTo>
                  <a:pt x="159" y="73"/>
                </a:moveTo>
                <a:cubicBezTo>
                  <a:pt x="207" y="73"/>
                  <a:pt x="254" y="73"/>
                  <a:pt x="301" y="73"/>
                </a:cubicBezTo>
                <a:cubicBezTo>
                  <a:pt x="304" y="47"/>
                  <a:pt x="292" y="33"/>
                  <a:pt x="267" y="33"/>
                </a:cubicBezTo>
                <a:cubicBezTo>
                  <a:pt x="243" y="32"/>
                  <a:pt x="219" y="33"/>
                  <a:pt x="194" y="33"/>
                </a:cubicBezTo>
                <a:cubicBezTo>
                  <a:pt x="168" y="33"/>
                  <a:pt x="156" y="46"/>
                  <a:pt x="159" y="7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CA274C6E-1248-421A-B2E3-74BBABE744A1}"/>
              </a:ext>
            </a:extLst>
          </p:cNvPr>
          <p:cNvSpPr>
            <a:spLocks/>
          </p:cNvSpPr>
          <p:nvPr/>
        </p:nvSpPr>
        <p:spPr bwMode="auto">
          <a:xfrm>
            <a:off x="6737351" y="4251326"/>
            <a:ext cx="803275" cy="398463"/>
          </a:xfrm>
          <a:custGeom>
            <a:avLst/>
            <a:gdLst>
              <a:gd name="T0" fmla="*/ 125 w 418"/>
              <a:gd name="T1" fmla="*/ 207 h 207"/>
              <a:gd name="T2" fmla="*/ 87 w 418"/>
              <a:gd name="T3" fmla="*/ 103 h 207"/>
              <a:gd name="T4" fmla="*/ 27 w 418"/>
              <a:gd name="T5" fmla="*/ 43 h 207"/>
              <a:gd name="T6" fmla="*/ 2 w 418"/>
              <a:gd name="T7" fmla="*/ 19 h 207"/>
              <a:gd name="T8" fmla="*/ 18 w 418"/>
              <a:gd name="T9" fmla="*/ 1 h 207"/>
              <a:gd name="T10" fmla="*/ 105 w 418"/>
              <a:gd name="T11" fmla="*/ 36 h 207"/>
              <a:gd name="T12" fmla="*/ 129 w 418"/>
              <a:gd name="T13" fmla="*/ 43 h 207"/>
              <a:gd name="T14" fmla="*/ 400 w 418"/>
              <a:gd name="T15" fmla="*/ 40 h 207"/>
              <a:gd name="T16" fmla="*/ 418 w 418"/>
              <a:gd name="T17" fmla="*/ 40 h 207"/>
              <a:gd name="T18" fmla="*/ 418 w 418"/>
              <a:gd name="T19" fmla="*/ 186 h 207"/>
              <a:gd name="T20" fmla="*/ 332 w 418"/>
              <a:gd name="T21" fmla="*/ 172 h 207"/>
              <a:gd name="T22" fmla="*/ 198 w 418"/>
              <a:gd name="T23" fmla="*/ 150 h 207"/>
              <a:gd name="T24" fmla="*/ 175 w 418"/>
              <a:gd name="T25" fmla="*/ 158 h 207"/>
              <a:gd name="T26" fmla="*/ 125 w 418"/>
              <a:gd name="T27" fmla="*/ 20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207">
                <a:moveTo>
                  <a:pt x="125" y="207"/>
                </a:moveTo>
                <a:cubicBezTo>
                  <a:pt x="112" y="171"/>
                  <a:pt x="102" y="136"/>
                  <a:pt x="87" y="103"/>
                </a:cubicBezTo>
                <a:cubicBezTo>
                  <a:pt x="75" y="76"/>
                  <a:pt x="60" y="49"/>
                  <a:pt x="27" y="43"/>
                </a:cubicBezTo>
                <a:cubicBezTo>
                  <a:pt x="13" y="40"/>
                  <a:pt x="4" y="34"/>
                  <a:pt x="2" y="19"/>
                </a:cubicBezTo>
                <a:cubicBezTo>
                  <a:pt x="0" y="5"/>
                  <a:pt x="5" y="0"/>
                  <a:pt x="18" y="1"/>
                </a:cubicBezTo>
                <a:cubicBezTo>
                  <a:pt x="51" y="2"/>
                  <a:pt x="79" y="16"/>
                  <a:pt x="105" y="36"/>
                </a:cubicBezTo>
                <a:cubicBezTo>
                  <a:pt x="111" y="41"/>
                  <a:pt x="121" y="43"/>
                  <a:pt x="129" y="43"/>
                </a:cubicBezTo>
                <a:cubicBezTo>
                  <a:pt x="219" y="43"/>
                  <a:pt x="310" y="41"/>
                  <a:pt x="400" y="40"/>
                </a:cubicBezTo>
                <a:cubicBezTo>
                  <a:pt x="406" y="40"/>
                  <a:pt x="411" y="40"/>
                  <a:pt x="418" y="40"/>
                </a:cubicBezTo>
                <a:cubicBezTo>
                  <a:pt x="418" y="89"/>
                  <a:pt x="418" y="137"/>
                  <a:pt x="418" y="186"/>
                </a:cubicBezTo>
                <a:cubicBezTo>
                  <a:pt x="389" y="182"/>
                  <a:pt x="360" y="177"/>
                  <a:pt x="332" y="172"/>
                </a:cubicBezTo>
                <a:cubicBezTo>
                  <a:pt x="287" y="165"/>
                  <a:pt x="243" y="157"/>
                  <a:pt x="198" y="150"/>
                </a:cubicBezTo>
                <a:cubicBezTo>
                  <a:pt x="189" y="148"/>
                  <a:pt x="182" y="150"/>
                  <a:pt x="175" y="158"/>
                </a:cubicBezTo>
                <a:cubicBezTo>
                  <a:pt x="160" y="174"/>
                  <a:pt x="143" y="189"/>
                  <a:pt x="125" y="20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393ED8A4-2F15-4F38-8B16-5E92363167BE}"/>
              </a:ext>
            </a:extLst>
          </p:cNvPr>
          <p:cNvSpPr>
            <a:spLocks/>
          </p:cNvSpPr>
          <p:nvPr/>
        </p:nvSpPr>
        <p:spPr bwMode="auto">
          <a:xfrm>
            <a:off x="2668588" y="2860676"/>
            <a:ext cx="311150" cy="1079500"/>
          </a:xfrm>
          <a:custGeom>
            <a:avLst/>
            <a:gdLst>
              <a:gd name="T0" fmla="*/ 0 w 162"/>
              <a:gd name="T1" fmla="*/ 395 h 561"/>
              <a:gd name="T2" fmla="*/ 51 w 162"/>
              <a:gd name="T3" fmla="*/ 301 h 561"/>
              <a:gd name="T4" fmla="*/ 107 w 162"/>
              <a:gd name="T5" fmla="*/ 105 h 561"/>
              <a:gd name="T6" fmla="*/ 103 w 162"/>
              <a:gd name="T7" fmla="*/ 84 h 561"/>
              <a:gd name="T8" fmla="*/ 85 w 162"/>
              <a:gd name="T9" fmla="*/ 44 h 561"/>
              <a:gd name="T10" fmla="*/ 77 w 162"/>
              <a:gd name="T11" fmla="*/ 37 h 561"/>
              <a:gd name="T12" fmla="*/ 48 w 162"/>
              <a:gd name="T13" fmla="*/ 16 h 561"/>
              <a:gd name="T14" fmla="*/ 45 w 162"/>
              <a:gd name="T15" fmla="*/ 7 h 561"/>
              <a:gd name="T16" fmla="*/ 53 w 162"/>
              <a:gd name="T17" fmla="*/ 1 h 561"/>
              <a:gd name="T18" fmla="*/ 66 w 162"/>
              <a:gd name="T19" fmla="*/ 2 h 561"/>
              <a:gd name="T20" fmla="*/ 119 w 162"/>
              <a:gd name="T21" fmla="*/ 15 h 561"/>
              <a:gd name="T22" fmla="*/ 161 w 162"/>
              <a:gd name="T23" fmla="*/ 67 h 561"/>
              <a:gd name="T24" fmla="*/ 153 w 162"/>
              <a:gd name="T25" fmla="*/ 269 h 561"/>
              <a:gd name="T26" fmla="*/ 103 w 162"/>
              <a:gd name="T27" fmla="*/ 466 h 561"/>
              <a:gd name="T28" fmla="*/ 67 w 162"/>
              <a:gd name="T29" fmla="*/ 546 h 561"/>
              <a:gd name="T30" fmla="*/ 60 w 162"/>
              <a:gd name="T31" fmla="*/ 561 h 561"/>
              <a:gd name="T32" fmla="*/ 14 w 162"/>
              <a:gd name="T33" fmla="*/ 508 h 561"/>
              <a:gd name="T34" fmla="*/ 12 w 162"/>
              <a:gd name="T35" fmla="*/ 495 h 561"/>
              <a:gd name="T36" fmla="*/ 13 w 162"/>
              <a:gd name="T37" fmla="*/ 443 h 561"/>
              <a:gd name="T38" fmla="*/ 0 w 162"/>
              <a:gd name="T39" fmla="*/ 395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2" h="561">
                <a:moveTo>
                  <a:pt x="0" y="395"/>
                </a:moveTo>
                <a:cubicBezTo>
                  <a:pt x="37" y="377"/>
                  <a:pt x="40" y="336"/>
                  <a:pt x="51" y="301"/>
                </a:cubicBezTo>
                <a:cubicBezTo>
                  <a:pt x="72" y="237"/>
                  <a:pt x="89" y="171"/>
                  <a:pt x="107" y="105"/>
                </a:cubicBezTo>
                <a:cubicBezTo>
                  <a:pt x="109" y="99"/>
                  <a:pt x="106" y="90"/>
                  <a:pt x="103" y="84"/>
                </a:cubicBezTo>
                <a:cubicBezTo>
                  <a:pt x="96" y="71"/>
                  <a:pt x="81" y="62"/>
                  <a:pt x="85" y="44"/>
                </a:cubicBezTo>
                <a:cubicBezTo>
                  <a:pt x="85" y="42"/>
                  <a:pt x="80" y="39"/>
                  <a:pt x="77" y="37"/>
                </a:cubicBezTo>
                <a:cubicBezTo>
                  <a:pt x="67" y="30"/>
                  <a:pt x="58" y="24"/>
                  <a:pt x="48" y="16"/>
                </a:cubicBezTo>
                <a:cubicBezTo>
                  <a:pt x="46" y="15"/>
                  <a:pt x="44" y="10"/>
                  <a:pt x="45" y="7"/>
                </a:cubicBezTo>
                <a:cubicBezTo>
                  <a:pt x="46" y="4"/>
                  <a:pt x="50" y="2"/>
                  <a:pt x="53" y="1"/>
                </a:cubicBezTo>
                <a:cubicBezTo>
                  <a:pt x="57" y="0"/>
                  <a:pt x="62" y="1"/>
                  <a:pt x="66" y="2"/>
                </a:cubicBezTo>
                <a:cubicBezTo>
                  <a:pt x="84" y="6"/>
                  <a:pt x="101" y="11"/>
                  <a:pt x="119" y="15"/>
                </a:cubicBezTo>
                <a:cubicBezTo>
                  <a:pt x="146" y="21"/>
                  <a:pt x="162" y="40"/>
                  <a:pt x="161" y="67"/>
                </a:cubicBezTo>
                <a:cubicBezTo>
                  <a:pt x="159" y="135"/>
                  <a:pt x="155" y="202"/>
                  <a:pt x="153" y="269"/>
                </a:cubicBezTo>
                <a:cubicBezTo>
                  <a:pt x="151" y="338"/>
                  <a:pt x="133" y="404"/>
                  <a:pt x="103" y="466"/>
                </a:cubicBezTo>
                <a:cubicBezTo>
                  <a:pt x="91" y="493"/>
                  <a:pt x="79" y="520"/>
                  <a:pt x="67" y="546"/>
                </a:cubicBezTo>
                <a:cubicBezTo>
                  <a:pt x="65" y="551"/>
                  <a:pt x="63" y="555"/>
                  <a:pt x="60" y="561"/>
                </a:cubicBezTo>
                <a:cubicBezTo>
                  <a:pt x="44" y="542"/>
                  <a:pt x="28" y="525"/>
                  <a:pt x="14" y="508"/>
                </a:cubicBezTo>
                <a:cubicBezTo>
                  <a:pt x="11" y="505"/>
                  <a:pt x="12" y="500"/>
                  <a:pt x="12" y="495"/>
                </a:cubicBezTo>
                <a:cubicBezTo>
                  <a:pt x="12" y="478"/>
                  <a:pt x="15" y="460"/>
                  <a:pt x="13" y="443"/>
                </a:cubicBezTo>
                <a:cubicBezTo>
                  <a:pt x="12" y="427"/>
                  <a:pt x="5" y="413"/>
                  <a:pt x="0" y="39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858A60F0-1060-474E-8867-5950E6C084AB}"/>
              </a:ext>
            </a:extLst>
          </p:cNvPr>
          <p:cNvSpPr>
            <a:spLocks noEditPoints="1"/>
          </p:cNvSpPr>
          <p:nvPr/>
        </p:nvSpPr>
        <p:spPr bwMode="auto">
          <a:xfrm>
            <a:off x="573088" y="3414713"/>
            <a:ext cx="823913" cy="698500"/>
          </a:xfrm>
          <a:custGeom>
            <a:avLst/>
            <a:gdLst>
              <a:gd name="T0" fmla="*/ 188 w 429"/>
              <a:gd name="T1" fmla="*/ 22 h 363"/>
              <a:gd name="T2" fmla="*/ 295 w 429"/>
              <a:gd name="T3" fmla="*/ 0 h 363"/>
              <a:gd name="T4" fmla="*/ 340 w 429"/>
              <a:gd name="T5" fmla="*/ 45 h 363"/>
              <a:gd name="T6" fmla="*/ 382 w 429"/>
              <a:gd name="T7" fmla="*/ 26 h 363"/>
              <a:gd name="T8" fmla="*/ 415 w 429"/>
              <a:gd name="T9" fmla="*/ 42 h 363"/>
              <a:gd name="T10" fmla="*/ 429 w 429"/>
              <a:gd name="T11" fmla="*/ 131 h 363"/>
              <a:gd name="T12" fmla="*/ 369 w 429"/>
              <a:gd name="T13" fmla="*/ 363 h 363"/>
              <a:gd name="T14" fmla="*/ 2 w 429"/>
              <a:gd name="T15" fmla="*/ 314 h 363"/>
              <a:gd name="T16" fmla="*/ 75 w 429"/>
              <a:gd name="T17" fmla="*/ 60 h 363"/>
              <a:gd name="T18" fmla="*/ 175 w 429"/>
              <a:gd name="T19" fmla="*/ 59 h 363"/>
              <a:gd name="T20" fmla="*/ 357 w 429"/>
              <a:gd name="T21" fmla="*/ 217 h 363"/>
              <a:gd name="T22" fmla="*/ 147 w 429"/>
              <a:gd name="T23" fmla="*/ 215 h 363"/>
              <a:gd name="T24" fmla="*/ 347 w 429"/>
              <a:gd name="T25" fmla="*/ 69 h 363"/>
              <a:gd name="T26" fmla="*/ 378 w 429"/>
              <a:gd name="T27" fmla="*/ 189 h 363"/>
              <a:gd name="T28" fmla="*/ 180 w 429"/>
              <a:gd name="T29" fmla="*/ 306 h 363"/>
              <a:gd name="T30" fmla="*/ 171 w 429"/>
              <a:gd name="T31" fmla="*/ 79 h 363"/>
              <a:gd name="T32" fmla="*/ 13 w 429"/>
              <a:gd name="T33" fmla="*/ 136 h 363"/>
              <a:gd name="T34" fmla="*/ 81 w 429"/>
              <a:gd name="T35" fmla="*/ 104 h 363"/>
              <a:gd name="T36" fmla="*/ 117 w 429"/>
              <a:gd name="T37" fmla="*/ 211 h 363"/>
              <a:gd name="T38" fmla="*/ 115 w 429"/>
              <a:gd name="T39" fmla="*/ 261 h 363"/>
              <a:gd name="T40" fmla="*/ 99 w 429"/>
              <a:gd name="T41" fmla="*/ 324 h 363"/>
              <a:gd name="T42" fmla="*/ 27 w 429"/>
              <a:gd name="T43" fmla="*/ 331 h 363"/>
              <a:gd name="T44" fmla="*/ 264 w 429"/>
              <a:gd name="T45" fmla="*/ 347 h 363"/>
              <a:gd name="T46" fmla="*/ 401 w 429"/>
              <a:gd name="T47" fmla="*/ 306 h 363"/>
              <a:gd name="T48" fmla="*/ 404 w 429"/>
              <a:gd name="T49" fmla="*/ 110 h 363"/>
              <a:gd name="T50" fmla="*/ 59 w 429"/>
              <a:gd name="T51" fmla="*/ 315 h 363"/>
              <a:gd name="T52" fmla="*/ 101 w 429"/>
              <a:gd name="T53" fmla="*/ 294 h 363"/>
              <a:gd name="T54" fmla="*/ 104 w 429"/>
              <a:gd name="T55" fmla="*/ 253 h 363"/>
              <a:gd name="T56" fmla="*/ 104 w 429"/>
              <a:gd name="T57" fmla="*/ 193 h 363"/>
              <a:gd name="T58" fmla="*/ 86 w 429"/>
              <a:gd name="T59" fmla="*/ 117 h 363"/>
              <a:gd name="T60" fmla="*/ 14 w 429"/>
              <a:gd name="T61" fmla="*/ 147 h 363"/>
              <a:gd name="T62" fmla="*/ 59 w 429"/>
              <a:gd name="T63" fmla="*/ 315 h 363"/>
              <a:gd name="T64" fmla="*/ 317 w 429"/>
              <a:gd name="T65" fmla="*/ 31 h 363"/>
              <a:gd name="T66" fmla="*/ 214 w 429"/>
              <a:gd name="T67" fmla="*/ 12 h 363"/>
              <a:gd name="T68" fmla="*/ 160 w 429"/>
              <a:gd name="T69" fmla="*/ 146 h 363"/>
              <a:gd name="T70" fmla="*/ 398 w 429"/>
              <a:gd name="T71" fmla="*/ 55 h 363"/>
              <a:gd name="T72" fmla="*/ 365 w 429"/>
              <a:gd name="T73" fmla="*/ 38 h 363"/>
              <a:gd name="T74" fmla="*/ 398 w 429"/>
              <a:gd name="T75" fmla="*/ 5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9" h="363">
                <a:moveTo>
                  <a:pt x="175" y="59"/>
                </a:moveTo>
                <a:cubicBezTo>
                  <a:pt x="180" y="46"/>
                  <a:pt x="183" y="34"/>
                  <a:pt x="188" y="22"/>
                </a:cubicBezTo>
                <a:cubicBezTo>
                  <a:pt x="193" y="7"/>
                  <a:pt x="204" y="0"/>
                  <a:pt x="219" y="0"/>
                </a:cubicBezTo>
                <a:cubicBezTo>
                  <a:pt x="244" y="0"/>
                  <a:pt x="269" y="0"/>
                  <a:pt x="295" y="0"/>
                </a:cubicBezTo>
                <a:cubicBezTo>
                  <a:pt x="319" y="0"/>
                  <a:pt x="328" y="7"/>
                  <a:pt x="336" y="31"/>
                </a:cubicBezTo>
                <a:cubicBezTo>
                  <a:pt x="337" y="36"/>
                  <a:pt x="337" y="41"/>
                  <a:pt x="340" y="45"/>
                </a:cubicBezTo>
                <a:cubicBezTo>
                  <a:pt x="342" y="49"/>
                  <a:pt x="346" y="52"/>
                  <a:pt x="352" y="56"/>
                </a:cubicBezTo>
                <a:cubicBezTo>
                  <a:pt x="356" y="27"/>
                  <a:pt x="357" y="26"/>
                  <a:pt x="382" y="26"/>
                </a:cubicBezTo>
                <a:cubicBezTo>
                  <a:pt x="388" y="26"/>
                  <a:pt x="393" y="26"/>
                  <a:pt x="399" y="26"/>
                </a:cubicBezTo>
                <a:cubicBezTo>
                  <a:pt x="409" y="26"/>
                  <a:pt x="416" y="32"/>
                  <a:pt x="415" y="42"/>
                </a:cubicBezTo>
                <a:cubicBezTo>
                  <a:pt x="414" y="59"/>
                  <a:pt x="418" y="74"/>
                  <a:pt x="424" y="89"/>
                </a:cubicBezTo>
                <a:cubicBezTo>
                  <a:pt x="429" y="102"/>
                  <a:pt x="429" y="117"/>
                  <a:pt x="429" y="131"/>
                </a:cubicBezTo>
                <a:cubicBezTo>
                  <a:pt x="429" y="188"/>
                  <a:pt x="429" y="245"/>
                  <a:pt x="429" y="303"/>
                </a:cubicBezTo>
                <a:cubicBezTo>
                  <a:pt x="429" y="344"/>
                  <a:pt x="410" y="363"/>
                  <a:pt x="369" y="363"/>
                </a:cubicBezTo>
                <a:cubicBezTo>
                  <a:pt x="263" y="363"/>
                  <a:pt x="158" y="363"/>
                  <a:pt x="53" y="363"/>
                </a:cubicBezTo>
                <a:cubicBezTo>
                  <a:pt x="20" y="363"/>
                  <a:pt x="2" y="347"/>
                  <a:pt x="2" y="314"/>
                </a:cubicBezTo>
                <a:cubicBezTo>
                  <a:pt x="1" y="252"/>
                  <a:pt x="0" y="189"/>
                  <a:pt x="1" y="127"/>
                </a:cubicBezTo>
                <a:cubicBezTo>
                  <a:pt x="1" y="84"/>
                  <a:pt x="29" y="60"/>
                  <a:pt x="75" y="60"/>
                </a:cubicBezTo>
                <a:cubicBezTo>
                  <a:pt x="92" y="60"/>
                  <a:pt x="109" y="59"/>
                  <a:pt x="125" y="59"/>
                </a:cubicBezTo>
                <a:cubicBezTo>
                  <a:pt x="142" y="59"/>
                  <a:pt x="158" y="59"/>
                  <a:pt x="175" y="59"/>
                </a:cubicBezTo>
                <a:close/>
                <a:moveTo>
                  <a:pt x="253" y="322"/>
                </a:moveTo>
                <a:cubicBezTo>
                  <a:pt x="311" y="323"/>
                  <a:pt x="357" y="277"/>
                  <a:pt x="357" y="217"/>
                </a:cubicBezTo>
                <a:cubicBezTo>
                  <a:pt x="358" y="155"/>
                  <a:pt x="310" y="107"/>
                  <a:pt x="245" y="107"/>
                </a:cubicBezTo>
                <a:cubicBezTo>
                  <a:pt x="193" y="106"/>
                  <a:pt x="147" y="157"/>
                  <a:pt x="147" y="215"/>
                </a:cubicBezTo>
                <a:cubicBezTo>
                  <a:pt x="146" y="277"/>
                  <a:pt x="191" y="322"/>
                  <a:pt x="253" y="322"/>
                </a:cubicBezTo>
                <a:close/>
                <a:moveTo>
                  <a:pt x="347" y="69"/>
                </a:moveTo>
                <a:cubicBezTo>
                  <a:pt x="348" y="72"/>
                  <a:pt x="348" y="75"/>
                  <a:pt x="349" y="78"/>
                </a:cubicBezTo>
                <a:cubicBezTo>
                  <a:pt x="358" y="115"/>
                  <a:pt x="369" y="152"/>
                  <a:pt x="378" y="189"/>
                </a:cubicBezTo>
                <a:cubicBezTo>
                  <a:pt x="392" y="245"/>
                  <a:pt x="362" y="306"/>
                  <a:pt x="309" y="327"/>
                </a:cubicBezTo>
                <a:cubicBezTo>
                  <a:pt x="263" y="346"/>
                  <a:pt x="219" y="340"/>
                  <a:pt x="180" y="306"/>
                </a:cubicBezTo>
                <a:cubicBezTo>
                  <a:pt x="142" y="272"/>
                  <a:pt x="132" y="229"/>
                  <a:pt x="145" y="180"/>
                </a:cubicBezTo>
                <a:cubicBezTo>
                  <a:pt x="154" y="147"/>
                  <a:pt x="162" y="114"/>
                  <a:pt x="171" y="79"/>
                </a:cubicBezTo>
                <a:cubicBezTo>
                  <a:pt x="135" y="78"/>
                  <a:pt x="102" y="75"/>
                  <a:pt x="68" y="74"/>
                </a:cubicBezTo>
                <a:cubicBezTo>
                  <a:pt x="28" y="74"/>
                  <a:pt x="7" y="96"/>
                  <a:pt x="13" y="136"/>
                </a:cubicBezTo>
                <a:cubicBezTo>
                  <a:pt x="18" y="109"/>
                  <a:pt x="36" y="105"/>
                  <a:pt x="55" y="104"/>
                </a:cubicBezTo>
                <a:cubicBezTo>
                  <a:pt x="64" y="103"/>
                  <a:pt x="72" y="103"/>
                  <a:pt x="81" y="104"/>
                </a:cubicBezTo>
                <a:cubicBezTo>
                  <a:pt x="102" y="105"/>
                  <a:pt x="118" y="118"/>
                  <a:pt x="119" y="138"/>
                </a:cubicBezTo>
                <a:cubicBezTo>
                  <a:pt x="121" y="162"/>
                  <a:pt x="118" y="186"/>
                  <a:pt x="117" y="211"/>
                </a:cubicBezTo>
                <a:cubicBezTo>
                  <a:pt x="117" y="221"/>
                  <a:pt x="116" y="232"/>
                  <a:pt x="116" y="242"/>
                </a:cubicBezTo>
                <a:cubicBezTo>
                  <a:pt x="116" y="249"/>
                  <a:pt x="115" y="255"/>
                  <a:pt x="115" y="261"/>
                </a:cubicBezTo>
                <a:cubicBezTo>
                  <a:pt x="115" y="272"/>
                  <a:pt x="114" y="283"/>
                  <a:pt x="115" y="293"/>
                </a:cubicBezTo>
                <a:cubicBezTo>
                  <a:pt x="118" y="308"/>
                  <a:pt x="113" y="322"/>
                  <a:pt x="99" y="324"/>
                </a:cubicBezTo>
                <a:cubicBezTo>
                  <a:pt x="73" y="329"/>
                  <a:pt x="46" y="335"/>
                  <a:pt x="20" y="319"/>
                </a:cubicBezTo>
                <a:cubicBezTo>
                  <a:pt x="22" y="323"/>
                  <a:pt x="24" y="327"/>
                  <a:pt x="27" y="331"/>
                </a:cubicBezTo>
                <a:cubicBezTo>
                  <a:pt x="40" y="347"/>
                  <a:pt x="60" y="348"/>
                  <a:pt x="78" y="348"/>
                </a:cubicBezTo>
                <a:cubicBezTo>
                  <a:pt x="140" y="349"/>
                  <a:pt x="202" y="349"/>
                  <a:pt x="264" y="347"/>
                </a:cubicBezTo>
                <a:cubicBezTo>
                  <a:pt x="298" y="346"/>
                  <a:pt x="332" y="343"/>
                  <a:pt x="365" y="339"/>
                </a:cubicBezTo>
                <a:cubicBezTo>
                  <a:pt x="385" y="337"/>
                  <a:pt x="398" y="327"/>
                  <a:pt x="401" y="306"/>
                </a:cubicBezTo>
                <a:cubicBezTo>
                  <a:pt x="402" y="295"/>
                  <a:pt x="405" y="284"/>
                  <a:pt x="405" y="274"/>
                </a:cubicBezTo>
                <a:cubicBezTo>
                  <a:pt x="405" y="219"/>
                  <a:pt x="407" y="165"/>
                  <a:pt x="404" y="110"/>
                </a:cubicBezTo>
                <a:cubicBezTo>
                  <a:pt x="402" y="78"/>
                  <a:pt x="382" y="66"/>
                  <a:pt x="347" y="69"/>
                </a:cubicBezTo>
                <a:close/>
                <a:moveTo>
                  <a:pt x="59" y="315"/>
                </a:moveTo>
                <a:cubicBezTo>
                  <a:pt x="71" y="312"/>
                  <a:pt x="82" y="310"/>
                  <a:pt x="93" y="307"/>
                </a:cubicBezTo>
                <a:cubicBezTo>
                  <a:pt x="97" y="305"/>
                  <a:pt x="100" y="299"/>
                  <a:pt x="101" y="294"/>
                </a:cubicBezTo>
                <a:cubicBezTo>
                  <a:pt x="102" y="285"/>
                  <a:pt x="102" y="276"/>
                  <a:pt x="103" y="268"/>
                </a:cubicBezTo>
                <a:cubicBezTo>
                  <a:pt x="103" y="263"/>
                  <a:pt x="104" y="258"/>
                  <a:pt x="104" y="253"/>
                </a:cubicBezTo>
                <a:cubicBezTo>
                  <a:pt x="105" y="241"/>
                  <a:pt x="105" y="229"/>
                  <a:pt x="105" y="217"/>
                </a:cubicBezTo>
                <a:cubicBezTo>
                  <a:pt x="105" y="209"/>
                  <a:pt x="107" y="200"/>
                  <a:pt x="104" y="193"/>
                </a:cubicBezTo>
                <a:cubicBezTo>
                  <a:pt x="100" y="181"/>
                  <a:pt x="100" y="170"/>
                  <a:pt x="107" y="159"/>
                </a:cubicBezTo>
                <a:cubicBezTo>
                  <a:pt x="116" y="141"/>
                  <a:pt x="106" y="121"/>
                  <a:pt x="86" y="117"/>
                </a:cubicBezTo>
                <a:cubicBezTo>
                  <a:pt x="75" y="115"/>
                  <a:pt x="64" y="113"/>
                  <a:pt x="53" y="113"/>
                </a:cubicBezTo>
                <a:cubicBezTo>
                  <a:pt x="28" y="113"/>
                  <a:pt x="16" y="123"/>
                  <a:pt x="14" y="147"/>
                </a:cubicBezTo>
                <a:cubicBezTo>
                  <a:pt x="12" y="189"/>
                  <a:pt x="12" y="232"/>
                  <a:pt x="14" y="274"/>
                </a:cubicBezTo>
                <a:cubicBezTo>
                  <a:pt x="16" y="304"/>
                  <a:pt x="29" y="313"/>
                  <a:pt x="59" y="315"/>
                </a:cubicBezTo>
                <a:close/>
                <a:moveTo>
                  <a:pt x="343" y="126"/>
                </a:moveTo>
                <a:cubicBezTo>
                  <a:pt x="334" y="92"/>
                  <a:pt x="325" y="62"/>
                  <a:pt x="317" y="31"/>
                </a:cubicBezTo>
                <a:cubicBezTo>
                  <a:pt x="314" y="20"/>
                  <a:pt x="308" y="14"/>
                  <a:pt x="296" y="14"/>
                </a:cubicBezTo>
                <a:cubicBezTo>
                  <a:pt x="269" y="13"/>
                  <a:pt x="241" y="12"/>
                  <a:pt x="214" y="12"/>
                </a:cubicBezTo>
                <a:cubicBezTo>
                  <a:pt x="208" y="12"/>
                  <a:pt x="198" y="18"/>
                  <a:pt x="197" y="23"/>
                </a:cubicBezTo>
                <a:cubicBezTo>
                  <a:pt x="184" y="63"/>
                  <a:pt x="172" y="103"/>
                  <a:pt x="160" y="146"/>
                </a:cubicBezTo>
                <a:cubicBezTo>
                  <a:pt x="234" y="85"/>
                  <a:pt x="269" y="81"/>
                  <a:pt x="343" y="126"/>
                </a:cubicBezTo>
                <a:close/>
                <a:moveTo>
                  <a:pt x="398" y="55"/>
                </a:moveTo>
                <a:cubicBezTo>
                  <a:pt x="395" y="48"/>
                  <a:pt x="393" y="42"/>
                  <a:pt x="390" y="41"/>
                </a:cubicBezTo>
                <a:cubicBezTo>
                  <a:pt x="383" y="38"/>
                  <a:pt x="374" y="39"/>
                  <a:pt x="365" y="38"/>
                </a:cubicBezTo>
                <a:cubicBezTo>
                  <a:pt x="366" y="44"/>
                  <a:pt x="366" y="48"/>
                  <a:pt x="366" y="52"/>
                </a:cubicBezTo>
                <a:cubicBezTo>
                  <a:pt x="376" y="53"/>
                  <a:pt x="385" y="54"/>
                  <a:pt x="398" y="5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98E2235E-DB2D-45E6-8B51-1A6F88642928}"/>
              </a:ext>
            </a:extLst>
          </p:cNvPr>
          <p:cNvSpPr>
            <a:spLocks noEditPoints="1"/>
          </p:cNvSpPr>
          <p:nvPr/>
        </p:nvSpPr>
        <p:spPr bwMode="auto">
          <a:xfrm>
            <a:off x="3943351" y="4875213"/>
            <a:ext cx="1233488" cy="1690688"/>
          </a:xfrm>
          <a:custGeom>
            <a:avLst/>
            <a:gdLst>
              <a:gd name="T0" fmla="*/ 641 w 641"/>
              <a:gd name="T1" fmla="*/ 879 h 879"/>
              <a:gd name="T2" fmla="*/ 4 w 641"/>
              <a:gd name="T3" fmla="*/ 879 h 879"/>
              <a:gd name="T4" fmla="*/ 3 w 641"/>
              <a:gd name="T5" fmla="*/ 865 h 879"/>
              <a:gd name="T6" fmla="*/ 0 w 641"/>
              <a:gd name="T7" fmla="*/ 167 h 879"/>
              <a:gd name="T8" fmla="*/ 30 w 641"/>
              <a:gd name="T9" fmla="*/ 126 h 879"/>
              <a:gd name="T10" fmla="*/ 128 w 641"/>
              <a:gd name="T11" fmla="*/ 90 h 879"/>
              <a:gd name="T12" fmla="*/ 139 w 641"/>
              <a:gd name="T13" fmla="*/ 83 h 879"/>
              <a:gd name="T14" fmla="*/ 269 w 641"/>
              <a:gd name="T15" fmla="*/ 10 h 879"/>
              <a:gd name="T16" fmla="*/ 441 w 641"/>
              <a:gd name="T17" fmla="*/ 35 h 879"/>
              <a:gd name="T18" fmla="*/ 495 w 641"/>
              <a:gd name="T19" fmla="*/ 80 h 879"/>
              <a:gd name="T20" fmla="*/ 510 w 641"/>
              <a:gd name="T21" fmla="*/ 91 h 879"/>
              <a:gd name="T22" fmla="*/ 625 w 641"/>
              <a:gd name="T23" fmla="*/ 132 h 879"/>
              <a:gd name="T24" fmla="*/ 638 w 641"/>
              <a:gd name="T25" fmla="*/ 150 h 879"/>
              <a:gd name="T26" fmla="*/ 638 w 641"/>
              <a:gd name="T27" fmla="*/ 522 h 879"/>
              <a:gd name="T28" fmla="*/ 641 w 641"/>
              <a:gd name="T29" fmla="*/ 862 h 879"/>
              <a:gd name="T30" fmla="*/ 641 w 641"/>
              <a:gd name="T31" fmla="*/ 879 h 879"/>
              <a:gd name="T32" fmla="*/ 508 w 641"/>
              <a:gd name="T33" fmla="*/ 99 h 879"/>
              <a:gd name="T34" fmla="*/ 417 w 641"/>
              <a:gd name="T35" fmla="*/ 350 h 879"/>
              <a:gd name="T36" fmla="*/ 372 w 641"/>
              <a:gd name="T37" fmla="*/ 309 h 879"/>
              <a:gd name="T38" fmla="*/ 366 w 641"/>
              <a:gd name="T39" fmla="*/ 322 h 879"/>
              <a:gd name="T40" fmla="*/ 342 w 641"/>
              <a:gd name="T41" fmla="*/ 338 h 879"/>
              <a:gd name="T42" fmla="*/ 308 w 641"/>
              <a:gd name="T43" fmla="*/ 338 h 879"/>
              <a:gd name="T44" fmla="*/ 274 w 641"/>
              <a:gd name="T45" fmla="*/ 316 h 879"/>
              <a:gd name="T46" fmla="*/ 268 w 641"/>
              <a:gd name="T47" fmla="*/ 305 h 879"/>
              <a:gd name="T48" fmla="*/ 218 w 641"/>
              <a:gd name="T49" fmla="*/ 351 h 879"/>
              <a:gd name="T50" fmla="*/ 143 w 641"/>
              <a:gd name="T51" fmla="*/ 230 h 879"/>
              <a:gd name="T52" fmla="*/ 124 w 641"/>
              <a:gd name="T53" fmla="*/ 119 h 879"/>
              <a:gd name="T54" fmla="*/ 128 w 641"/>
              <a:gd name="T55" fmla="*/ 99 h 879"/>
              <a:gd name="T56" fmla="*/ 15 w 641"/>
              <a:gd name="T57" fmla="*/ 140 h 879"/>
              <a:gd name="T58" fmla="*/ 7 w 641"/>
              <a:gd name="T59" fmla="*/ 153 h 879"/>
              <a:gd name="T60" fmla="*/ 8 w 641"/>
              <a:gd name="T61" fmla="*/ 232 h 879"/>
              <a:gd name="T62" fmla="*/ 10 w 641"/>
              <a:gd name="T63" fmla="*/ 773 h 879"/>
              <a:gd name="T64" fmla="*/ 10 w 641"/>
              <a:gd name="T65" fmla="*/ 871 h 879"/>
              <a:gd name="T66" fmla="*/ 630 w 641"/>
              <a:gd name="T67" fmla="*/ 871 h 879"/>
              <a:gd name="T68" fmla="*/ 630 w 641"/>
              <a:gd name="T69" fmla="*/ 143 h 879"/>
              <a:gd name="T70" fmla="*/ 508 w 641"/>
              <a:gd name="T71" fmla="*/ 99 h 879"/>
              <a:gd name="T72" fmla="*/ 182 w 641"/>
              <a:gd name="T73" fmla="*/ 86 h 879"/>
              <a:gd name="T74" fmla="*/ 198 w 641"/>
              <a:gd name="T75" fmla="*/ 122 h 879"/>
              <a:gd name="T76" fmla="*/ 312 w 641"/>
              <a:gd name="T77" fmla="*/ 241 h 879"/>
              <a:gd name="T78" fmla="*/ 327 w 641"/>
              <a:gd name="T79" fmla="*/ 240 h 879"/>
              <a:gd name="T80" fmla="*/ 416 w 641"/>
              <a:gd name="T81" fmla="*/ 155 h 879"/>
              <a:gd name="T82" fmla="*/ 452 w 641"/>
              <a:gd name="T83" fmla="*/ 88 h 879"/>
              <a:gd name="T84" fmla="*/ 182 w 641"/>
              <a:gd name="T85" fmla="*/ 86 h 879"/>
              <a:gd name="T86" fmla="*/ 311 w 641"/>
              <a:gd name="T87" fmla="*/ 253 h 879"/>
              <a:gd name="T88" fmla="*/ 267 w 641"/>
              <a:gd name="T89" fmla="*/ 215 h 879"/>
              <a:gd name="T90" fmla="*/ 173 w 641"/>
              <a:gd name="T91" fmla="*/ 59 h 879"/>
              <a:gd name="T92" fmla="*/ 130 w 641"/>
              <a:gd name="T93" fmla="*/ 137 h 879"/>
              <a:gd name="T94" fmla="*/ 177 w 641"/>
              <a:gd name="T95" fmla="*/ 279 h 879"/>
              <a:gd name="T96" fmla="*/ 219 w 641"/>
              <a:gd name="T97" fmla="*/ 340 h 879"/>
              <a:gd name="T98" fmla="*/ 311 w 641"/>
              <a:gd name="T99" fmla="*/ 253 h 879"/>
              <a:gd name="T100" fmla="*/ 464 w 641"/>
              <a:gd name="T101" fmla="*/ 60 h 879"/>
              <a:gd name="T102" fmla="*/ 325 w 641"/>
              <a:gd name="T103" fmla="*/ 253 h 879"/>
              <a:gd name="T104" fmla="*/ 418 w 641"/>
              <a:gd name="T105" fmla="*/ 340 h 879"/>
              <a:gd name="T106" fmla="*/ 466 w 641"/>
              <a:gd name="T107" fmla="*/ 268 h 879"/>
              <a:gd name="T108" fmla="*/ 506 w 641"/>
              <a:gd name="T109" fmla="*/ 147 h 879"/>
              <a:gd name="T110" fmla="*/ 464 w 641"/>
              <a:gd name="T111" fmla="*/ 60 h 879"/>
              <a:gd name="T112" fmla="*/ 454 w 641"/>
              <a:gd name="T113" fmla="*/ 76 h 879"/>
              <a:gd name="T114" fmla="*/ 436 w 641"/>
              <a:gd name="T115" fmla="*/ 41 h 879"/>
              <a:gd name="T116" fmla="*/ 198 w 641"/>
              <a:gd name="T117" fmla="*/ 42 h 879"/>
              <a:gd name="T118" fmla="*/ 184 w 641"/>
              <a:gd name="T119" fmla="*/ 76 h 879"/>
              <a:gd name="T120" fmla="*/ 454 w 641"/>
              <a:gd name="T121" fmla="*/ 76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1" h="879">
                <a:moveTo>
                  <a:pt x="641" y="879"/>
                </a:moveTo>
                <a:cubicBezTo>
                  <a:pt x="428" y="879"/>
                  <a:pt x="217" y="879"/>
                  <a:pt x="4" y="879"/>
                </a:cubicBezTo>
                <a:cubicBezTo>
                  <a:pt x="3" y="875"/>
                  <a:pt x="3" y="870"/>
                  <a:pt x="3" y="865"/>
                </a:cubicBezTo>
                <a:cubicBezTo>
                  <a:pt x="2" y="633"/>
                  <a:pt x="1" y="400"/>
                  <a:pt x="0" y="167"/>
                </a:cubicBezTo>
                <a:cubicBezTo>
                  <a:pt x="0" y="136"/>
                  <a:pt x="0" y="136"/>
                  <a:pt x="30" y="126"/>
                </a:cubicBezTo>
                <a:cubicBezTo>
                  <a:pt x="63" y="114"/>
                  <a:pt x="95" y="102"/>
                  <a:pt x="128" y="90"/>
                </a:cubicBezTo>
                <a:cubicBezTo>
                  <a:pt x="132" y="89"/>
                  <a:pt x="136" y="86"/>
                  <a:pt x="139" y="83"/>
                </a:cubicBezTo>
                <a:cubicBezTo>
                  <a:pt x="171" y="39"/>
                  <a:pt x="217" y="18"/>
                  <a:pt x="269" y="10"/>
                </a:cubicBezTo>
                <a:cubicBezTo>
                  <a:pt x="329" y="0"/>
                  <a:pt x="388" y="4"/>
                  <a:pt x="441" y="35"/>
                </a:cubicBezTo>
                <a:cubicBezTo>
                  <a:pt x="461" y="47"/>
                  <a:pt x="477" y="65"/>
                  <a:pt x="495" y="80"/>
                </a:cubicBezTo>
                <a:cubicBezTo>
                  <a:pt x="500" y="84"/>
                  <a:pt x="505" y="89"/>
                  <a:pt x="510" y="91"/>
                </a:cubicBezTo>
                <a:cubicBezTo>
                  <a:pt x="548" y="105"/>
                  <a:pt x="587" y="119"/>
                  <a:pt x="625" y="132"/>
                </a:cubicBezTo>
                <a:cubicBezTo>
                  <a:pt x="634" y="135"/>
                  <a:pt x="638" y="139"/>
                  <a:pt x="638" y="150"/>
                </a:cubicBezTo>
                <a:cubicBezTo>
                  <a:pt x="638" y="274"/>
                  <a:pt x="638" y="398"/>
                  <a:pt x="638" y="522"/>
                </a:cubicBezTo>
                <a:cubicBezTo>
                  <a:pt x="639" y="635"/>
                  <a:pt x="640" y="749"/>
                  <a:pt x="641" y="862"/>
                </a:cubicBezTo>
                <a:cubicBezTo>
                  <a:pt x="641" y="868"/>
                  <a:pt x="641" y="873"/>
                  <a:pt x="641" y="879"/>
                </a:cubicBezTo>
                <a:close/>
                <a:moveTo>
                  <a:pt x="508" y="99"/>
                </a:moveTo>
                <a:cubicBezTo>
                  <a:pt x="534" y="189"/>
                  <a:pt x="464" y="298"/>
                  <a:pt x="417" y="350"/>
                </a:cubicBezTo>
                <a:cubicBezTo>
                  <a:pt x="402" y="337"/>
                  <a:pt x="387" y="323"/>
                  <a:pt x="372" y="309"/>
                </a:cubicBezTo>
                <a:cubicBezTo>
                  <a:pt x="369" y="314"/>
                  <a:pt x="367" y="318"/>
                  <a:pt x="366" y="322"/>
                </a:cubicBezTo>
                <a:cubicBezTo>
                  <a:pt x="363" y="334"/>
                  <a:pt x="355" y="339"/>
                  <a:pt x="342" y="338"/>
                </a:cubicBezTo>
                <a:cubicBezTo>
                  <a:pt x="331" y="336"/>
                  <a:pt x="320" y="336"/>
                  <a:pt x="308" y="338"/>
                </a:cubicBezTo>
                <a:cubicBezTo>
                  <a:pt x="291" y="340"/>
                  <a:pt x="278" y="335"/>
                  <a:pt x="274" y="316"/>
                </a:cubicBezTo>
                <a:cubicBezTo>
                  <a:pt x="274" y="312"/>
                  <a:pt x="271" y="309"/>
                  <a:pt x="268" y="305"/>
                </a:cubicBezTo>
                <a:cubicBezTo>
                  <a:pt x="251" y="321"/>
                  <a:pt x="235" y="336"/>
                  <a:pt x="218" y="351"/>
                </a:cubicBezTo>
                <a:cubicBezTo>
                  <a:pt x="188" y="313"/>
                  <a:pt x="161" y="274"/>
                  <a:pt x="143" y="230"/>
                </a:cubicBezTo>
                <a:cubicBezTo>
                  <a:pt x="127" y="195"/>
                  <a:pt x="117" y="158"/>
                  <a:pt x="124" y="119"/>
                </a:cubicBezTo>
                <a:cubicBezTo>
                  <a:pt x="125" y="113"/>
                  <a:pt x="126" y="107"/>
                  <a:pt x="128" y="99"/>
                </a:cubicBezTo>
                <a:cubicBezTo>
                  <a:pt x="89" y="113"/>
                  <a:pt x="52" y="126"/>
                  <a:pt x="15" y="140"/>
                </a:cubicBezTo>
                <a:cubicBezTo>
                  <a:pt x="11" y="141"/>
                  <a:pt x="7" y="148"/>
                  <a:pt x="7" y="153"/>
                </a:cubicBezTo>
                <a:cubicBezTo>
                  <a:pt x="7" y="179"/>
                  <a:pt x="8" y="206"/>
                  <a:pt x="8" y="232"/>
                </a:cubicBezTo>
                <a:cubicBezTo>
                  <a:pt x="8" y="412"/>
                  <a:pt x="9" y="593"/>
                  <a:pt x="10" y="773"/>
                </a:cubicBezTo>
                <a:cubicBezTo>
                  <a:pt x="10" y="805"/>
                  <a:pt x="10" y="837"/>
                  <a:pt x="10" y="871"/>
                </a:cubicBezTo>
                <a:cubicBezTo>
                  <a:pt x="218" y="871"/>
                  <a:pt x="424" y="871"/>
                  <a:pt x="630" y="871"/>
                </a:cubicBezTo>
                <a:cubicBezTo>
                  <a:pt x="630" y="628"/>
                  <a:pt x="630" y="385"/>
                  <a:pt x="630" y="143"/>
                </a:cubicBezTo>
                <a:cubicBezTo>
                  <a:pt x="589" y="128"/>
                  <a:pt x="550" y="114"/>
                  <a:pt x="508" y="99"/>
                </a:cubicBezTo>
                <a:close/>
                <a:moveTo>
                  <a:pt x="182" y="86"/>
                </a:moveTo>
                <a:cubicBezTo>
                  <a:pt x="188" y="99"/>
                  <a:pt x="192" y="111"/>
                  <a:pt x="198" y="122"/>
                </a:cubicBezTo>
                <a:cubicBezTo>
                  <a:pt x="226" y="170"/>
                  <a:pt x="268" y="208"/>
                  <a:pt x="312" y="241"/>
                </a:cubicBezTo>
                <a:cubicBezTo>
                  <a:pt x="315" y="244"/>
                  <a:pt x="324" y="242"/>
                  <a:pt x="327" y="240"/>
                </a:cubicBezTo>
                <a:cubicBezTo>
                  <a:pt x="357" y="212"/>
                  <a:pt x="388" y="184"/>
                  <a:pt x="416" y="155"/>
                </a:cubicBezTo>
                <a:cubicBezTo>
                  <a:pt x="433" y="137"/>
                  <a:pt x="445" y="115"/>
                  <a:pt x="452" y="88"/>
                </a:cubicBezTo>
                <a:cubicBezTo>
                  <a:pt x="363" y="79"/>
                  <a:pt x="275" y="77"/>
                  <a:pt x="182" y="86"/>
                </a:cubicBezTo>
                <a:close/>
                <a:moveTo>
                  <a:pt x="311" y="253"/>
                </a:moveTo>
                <a:cubicBezTo>
                  <a:pt x="296" y="240"/>
                  <a:pt x="281" y="228"/>
                  <a:pt x="267" y="215"/>
                </a:cubicBezTo>
                <a:cubicBezTo>
                  <a:pt x="222" y="172"/>
                  <a:pt x="175" y="130"/>
                  <a:pt x="173" y="59"/>
                </a:cubicBezTo>
                <a:cubicBezTo>
                  <a:pt x="147" y="80"/>
                  <a:pt x="131" y="104"/>
                  <a:pt x="130" y="137"/>
                </a:cubicBezTo>
                <a:cubicBezTo>
                  <a:pt x="130" y="190"/>
                  <a:pt x="151" y="236"/>
                  <a:pt x="177" y="279"/>
                </a:cubicBezTo>
                <a:cubicBezTo>
                  <a:pt x="190" y="300"/>
                  <a:pt x="204" y="319"/>
                  <a:pt x="219" y="340"/>
                </a:cubicBezTo>
                <a:cubicBezTo>
                  <a:pt x="251" y="310"/>
                  <a:pt x="281" y="282"/>
                  <a:pt x="311" y="253"/>
                </a:cubicBezTo>
                <a:close/>
                <a:moveTo>
                  <a:pt x="464" y="60"/>
                </a:moveTo>
                <a:cubicBezTo>
                  <a:pt x="455" y="152"/>
                  <a:pt x="386" y="199"/>
                  <a:pt x="325" y="253"/>
                </a:cubicBezTo>
                <a:cubicBezTo>
                  <a:pt x="355" y="282"/>
                  <a:pt x="386" y="310"/>
                  <a:pt x="418" y="340"/>
                </a:cubicBezTo>
                <a:cubicBezTo>
                  <a:pt x="435" y="315"/>
                  <a:pt x="452" y="292"/>
                  <a:pt x="466" y="268"/>
                </a:cubicBezTo>
                <a:cubicBezTo>
                  <a:pt x="487" y="230"/>
                  <a:pt x="504" y="191"/>
                  <a:pt x="506" y="147"/>
                </a:cubicBezTo>
                <a:cubicBezTo>
                  <a:pt x="508" y="110"/>
                  <a:pt x="493" y="82"/>
                  <a:pt x="464" y="60"/>
                </a:cubicBezTo>
                <a:close/>
                <a:moveTo>
                  <a:pt x="454" y="76"/>
                </a:moveTo>
                <a:cubicBezTo>
                  <a:pt x="457" y="56"/>
                  <a:pt x="455" y="50"/>
                  <a:pt x="436" y="41"/>
                </a:cubicBezTo>
                <a:cubicBezTo>
                  <a:pt x="357" y="3"/>
                  <a:pt x="277" y="4"/>
                  <a:pt x="198" y="42"/>
                </a:cubicBezTo>
                <a:cubicBezTo>
                  <a:pt x="182" y="50"/>
                  <a:pt x="179" y="58"/>
                  <a:pt x="184" y="76"/>
                </a:cubicBezTo>
                <a:cubicBezTo>
                  <a:pt x="274" y="76"/>
                  <a:pt x="363" y="76"/>
                  <a:pt x="454" y="7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F10F6CC2-020A-4113-B0F2-1B24EB8B19C8}"/>
              </a:ext>
            </a:extLst>
          </p:cNvPr>
          <p:cNvSpPr>
            <a:spLocks/>
          </p:cNvSpPr>
          <p:nvPr/>
        </p:nvSpPr>
        <p:spPr bwMode="auto">
          <a:xfrm>
            <a:off x="6867526" y="6137276"/>
            <a:ext cx="514350" cy="401638"/>
          </a:xfrm>
          <a:custGeom>
            <a:avLst/>
            <a:gdLst>
              <a:gd name="T0" fmla="*/ 267 w 267"/>
              <a:gd name="T1" fmla="*/ 171 h 209"/>
              <a:gd name="T2" fmla="*/ 267 w 267"/>
              <a:gd name="T3" fmla="*/ 189 h 209"/>
              <a:gd name="T4" fmla="*/ 246 w 267"/>
              <a:gd name="T5" fmla="*/ 209 h 209"/>
              <a:gd name="T6" fmla="*/ 21 w 267"/>
              <a:gd name="T7" fmla="*/ 209 h 209"/>
              <a:gd name="T8" fmla="*/ 0 w 267"/>
              <a:gd name="T9" fmla="*/ 188 h 209"/>
              <a:gd name="T10" fmla="*/ 0 w 267"/>
              <a:gd name="T11" fmla="*/ 22 h 209"/>
              <a:gd name="T12" fmla="*/ 22 w 267"/>
              <a:gd name="T13" fmla="*/ 0 h 209"/>
              <a:gd name="T14" fmla="*/ 240 w 267"/>
              <a:gd name="T15" fmla="*/ 0 h 209"/>
              <a:gd name="T16" fmla="*/ 267 w 267"/>
              <a:gd name="T17" fmla="*/ 27 h 209"/>
              <a:gd name="T18" fmla="*/ 266 w 267"/>
              <a:gd name="T19" fmla="*/ 41 h 209"/>
              <a:gd name="T20" fmla="*/ 182 w 267"/>
              <a:gd name="T21" fmla="*/ 41 h 209"/>
              <a:gd name="T22" fmla="*/ 151 w 267"/>
              <a:gd name="T23" fmla="*/ 72 h 209"/>
              <a:gd name="T24" fmla="*/ 151 w 267"/>
              <a:gd name="T25" fmla="*/ 97 h 209"/>
              <a:gd name="T26" fmla="*/ 151 w 267"/>
              <a:gd name="T27" fmla="*/ 141 h 209"/>
              <a:gd name="T28" fmla="*/ 182 w 267"/>
              <a:gd name="T29" fmla="*/ 171 h 209"/>
              <a:gd name="T30" fmla="*/ 267 w 267"/>
              <a:gd name="T31" fmla="*/ 171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7" h="209">
                <a:moveTo>
                  <a:pt x="267" y="171"/>
                </a:moveTo>
                <a:cubicBezTo>
                  <a:pt x="267" y="178"/>
                  <a:pt x="267" y="183"/>
                  <a:pt x="267" y="189"/>
                </a:cubicBezTo>
                <a:cubicBezTo>
                  <a:pt x="267" y="206"/>
                  <a:pt x="264" y="209"/>
                  <a:pt x="246" y="209"/>
                </a:cubicBezTo>
                <a:cubicBezTo>
                  <a:pt x="171" y="209"/>
                  <a:pt x="96" y="209"/>
                  <a:pt x="21" y="209"/>
                </a:cubicBezTo>
                <a:cubicBezTo>
                  <a:pt x="4" y="209"/>
                  <a:pt x="0" y="206"/>
                  <a:pt x="0" y="188"/>
                </a:cubicBezTo>
                <a:cubicBezTo>
                  <a:pt x="0" y="133"/>
                  <a:pt x="0" y="77"/>
                  <a:pt x="0" y="22"/>
                </a:cubicBezTo>
                <a:cubicBezTo>
                  <a:pt x="0" y="4"/>
                  <a:pt x="4" y="0"/>
                  <a:pt x="22" y="0"/>
                </a:cubicBezTo>
                <a:cubicBezTo>
                  <a:pt x="95" y="0"/>
                  <a:pt x="167" y="0"/>
                  <a:pt x="240" y="0"/>
                </a:cubicBezTo>
                <a:cubicBezTo>
                  <a:pt x="266" y="0"/>
                  <a:pt x="267" y="2"/>
                  <a:pt x="267" y="27"/>
                </a:cubicBezTo>
                <a:cubicBezTo>
                  <a:pt x="267" y="31"/>
                  <a:pt x="266" y="35"/>
                  <a:pt x="266" y="41"/>
                </a:cubicBezTo>
                <a:cubicBezTo>
                  <a:pt x="238" y="41"/>
                  <a:pt x="210" y="40"/>
                  <a:pt x="182" y="41"/>
                </a:cubicBezTo>
                <a:cubicBezTo>
                  <a:pt x="161" y="41"/>
                  <a:pt x="151" y="50"/>
                  <a:pt x="151" y="72"/>
                </a:cubicBezTo>
                <a:cubicBezTo>
                  <a:pt x="151" y="80"/>
                  <a:pt x="151" y="89"/>
                  <a:pt x="151" y="97"/>
                </a:cubicBezTo>
                <a:cubicBezTo>
                  <a:pt x="151" y="112"/>
                  <a:pt x="151" y="127"/>
                  <a:pt x="151" y="141"/>
                </a:cubicBezTo>
                <a:cubicBezTo>
                  <a:pt x="152" y="161"/>
                  <a:pt x="162" y="171"/>
                  <a:pt x="182" y="171"/>
                </a:cubicBezTo>
                <a:cubicBezTo>
                  <a:pt x="209" y="171"/>
                  <a:pt x="237" y="171"/>
                  <a:pt x="267" y="17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52F353E0-F235-4D08-AC8A-C1108B928A23}"/>
              </a:ext>
            </a:extLst>
          </p:cNvPr>
          <p:cNvSpPr>
            <a:spLocks noEditPoints="1"/>
          </p:cNvSpPr>
          <p:nvPr/>
        </p:nvSpPr>
        <p:spPr bwMode="auto">
          <a:xfrm>
            <a:off x="6689726" y="3178176"/>
            <a:ext cx="957263" cy="960438"/>
          </a:xfrm>
          <a:custGeom>
            <a:avLst/>
            <a:gdLst>
              <a:gd name="T0" fmla="*/ 498 w 498"/>
              <a:gd name="T1" fmla="*/ 338 h 499"/>
              <a:gd name="T2" fmla="*/ 486 w 498"/>
              <a:gd name="T3" fmla="*/ 358 h 499"/>
              <a:gd name="T4" fmla="*/ 357 w 498"/>
              <a:gd name="T5" fmla="*/ 487 h 499"/>
              <a:gd name="T6" fmla="*/ 317 w 498"/>
              <a:gd name="T7" fmla="*/ 487 h 499"/>
              <a:gd name="T8" fmla="*/ 102 w 498"/>
              <a:gd name="T9" fmla="*/ 273 h 499"/>
              <a:gd name="T10" fmla="*/ 15 w 498"/>
              <a:gd name="T11" fmla="*/ 185 h 499"/>
              <a:gd name="T12" fmla="*/ 14 w 498"/>
              <a:gd name="T13" fmla="*/ 142 h 499"/>
              <a:gd name="T14" fmla="*/ 141 w 498"/>
              <a:gd name="T15" fmla="*/ 15 h 499"/>
              <a:gd name="T16" fmla="*/ 186 w 498"/>
              <a:gd name="T17" fmla="*/ 16 h 499"/>
              <a:gd name="T18" fmla="*/ 467 w 498"/>
              <a:gd name="T19" fmla="*/ 297 h 499"/>
              <a:gd name="T20" fmla="*/ 487 w 498"/>
              <a:gd name="T21" fmla="*/ 318 h 499"/>
              <a:gd name="T22" fmla="*/ 498 w 498"/>
              <a:gd name="T23" fmla="*/ 338 h 499"/>
              <a:gd name="T24" fmla="*/ 45 w 498"/>
              <a:gd name="T25" fmla="*/ 192 h 499"/>
              <a:gd name="T26" fmla="*/ 294 w 498"/>
              <a:gd name="T27" fmla="*/ 440 h 499"/>
              <a:gd name="T28" fmla="*/ 440 w 498"/>
              <a:gd name="T29" fmla="*/ 295 h 499"/>
              <a:gd name="T30" fmla="*/ 191 w 498"/>
              <a:gd name="T31" fmla="*/ 45 h 499"/>
              <a:gd name="T32" fmla="*/ 45 w 498"/>
              <a:gd name="T33" fmla="*/ 192 h 499"/>
              <a:gd name="T34" fmla="*/ 413 w 498"/>
              <a:gd name="T35" fmla="*/ 398 h 499"/>
              <a:gd name="T36" fmla="*/ 413 w 498"/>
              <a:gd name="T37" fmla="*/ 391 h 499"/>
              <a:gd name="T38" fmla="*/ 395 w 498"/>
              <a:gd name="T39" fmla="*/ 378 h 499"/>
              <a:gd name="T40" fmla="*/ 377 w 498"/>
              <a:gd name="T41" fmla="*/ 394 h 499"/>
              <a:gd name="T42" fmla="*/ 394 w 498"/>
              <a:gd name="T43" fmla="*/ 411 h 499"/>
              <a:gd name="T44" fmla="*/ 413 w 498"/>
              <a:gd name="T45" fmla="*/ 398 h 499"/>
              <a:gd name="T46" fmla="*/ 119 w 498"/>
              <a:gd name="T47" fmla="*/ 83 h 499"/>
              <a:gd name="T48" fmla="*/ 112 w 498"/>
              <a:gd name="T49" fmla="*/ 77 h 499"/>
              <a:gd name="T50" fmla="*/ 79 w 498"/>
              <a:gd name="T51" fmla="*/ 110 h 499"/>
              <a:gd name="T52" fmla="*/ 84 w 498"/>
              <a:gd name="T53" fmla="*/ 116 h 499"/>
              <a:gd name="T54" fmla="*/ 119 w 498"/>
              <a:gd name="T55" fmla="*/ 83 h 499"/>
              <a:gd name="T56" fmla="*/ 161 w 498"/>
              <a:gd name="T57" fmla="*/ 43 h 499"/>
              <a:gd name="T58" fmla="*/ 148 w 498"/>
              <a:gd name="T59" fmla="*/ 34 h 499"/>
              <a:gd name="T60" fmla="*/ 138 w 498"/>
              <a:gd name="T61" fmla="*/ 44 h 499"/>
              <a:gd name="T62" fmla="*/ 149 w 498"/>
              <a:gd name="T63" fmla="*/ 52 h 499"/>
              <a:gd name="T64" fmla="*/ 161 w 498"/>
              <a:gd name="T65" fmla="*/ 4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8" h="499">
                <a:moveTo>
                  <a:pt x="498" y="338"/>
                </a:moveTo>
                <a:cubicBezTo>
                  <a:pt x="494" y="345"/>
                  <a:pt x="491" y="353"/>
                  <a:pt x="486" y="358"/>
                </a:cubicBezTo>
                <a:cubicBezTo>
                  <a:pt x="443" y="401"/>
                  <a:pt x="400" y="444"/>
                  <a:pt x="357" y="487"/>
                </a:cubicBezTo>
                <a:cubicBezTo>
                  <a:pt x="345" y="499"/>
                  <a:pt x="329" y="499"/>
                  <a:pt x="317" y="487"/>
                </a:cubicBezTo>
                <a:cubicBezTo>
                  <a:pt x="245" y="416"/>
                  <a:pt x="174" y="344"/>
                  <a:pt x="102" y="273"/>
                </a:cubicBezTo>
                <a:cubicBezTo>
                  <a:pt x="73" y="244"/>
                  <a:pt x="44" y="215"/>
                  <a:pt x="15" y="185"/>
                </a:cubicBezTo>
                <a:cubicBezTo>
                  <a:pt x="0" y="171"/>
                  <a:pt x="0" y="156"/>
                  <a:pt x="14" y="142"/>
                </a:cubicBezTo>
                <a:cubicBezTo>
                  <a:pt x="56" y="99"/>
                  <a:pt x="99" y="57"/>
                  <a:pt x="141" y="15"/>
                </a:cubicBezTo>
                <a:cubicBezTo>
                  <a:pt x="156" y="0"/>
                  <a:pt x="171" y="1"/>
                  <a:pt x="186" y="16"/>
                </a:cubicBezTo>
                <a:cubicBezTo>
                  <a:pt x="280" y="110"/>
                  <a:pt x="373" y="203"/>
                  <a:pt x="467" y="297"/>
                </a:cubicBezTo>
                <a:cubicBezTo>
                  <a:pt x="474" y="304"/>
                  <a:pt x="481" y="310"/>
                  <a:pt x="487" y="318"/>
                </a:cubicBezTo>
                <a:cubicBezTo>
                  <a:pt x="492" y="323"/>
                  <a:pt x="494" y="330"/>
                  <a:pt x="498" y="338"/>
                </a:cubicBezTo>
                <a:close/>
                <a:moveTo>
                  <a:pt x="45" y="192"/>
                </a:moveTo>
                <a:cubicBezTo>
                  <a:pt x="128" y="274"/>
                  <a:pt x="211" y="358"/>
                  <a:pt x="294" y="440"/>
                </a:cubicBezTo>
                <a:cubicBezTo>
                  <a:pt x="343" y="392"/>
                  <a:pt x="392" y="343"/>
                  <a:pt x="440" y="295"/>
                </a:cubicBezTo>
                <a:cubicBezTo>
                  <a:pt x="358" y="212"/>
                  <a:pt x="274" y="128"/>
                  <a:pt x="191" y="45"/>
                </a:cubicBezTo>
                <a:cubicBezTo>
                  <a:pt x="143" y="94"/>
                  <a:pt x="94" y="143"/>
                  <a:pt x="45" y="192"/>
                </a:cubicBezTo>
                <a:close/>
                <a:moveTo>
                  <a:pt x="413" y="398"/>
                </a:moveTo>
                <a:cubicBezTo>
                  <a:pt x="413" y="396"/>
                  <a:pt x="413" y="393"/>
                  <a:pt x="413" y="391"/>
                </a:cubicBezTo>
                <a:cubicBezTo>
                  <a:pt x="407" y="386"/>
                  <a:pt x="401" y="379"/>
                  <a:pt x="395" y="378"/>
                </a:cubicBezTo>
                <a:cubicBezTo>
                  <a:pt x="384" y="376"/>
                  <a:pt x="377" y="384"/>
                  <a:pt x="377" y="394"/>
                </a:cubicBezTo>
                <a:cubicBezTo>
                  <a:pt x="377" y="405"/>
                  <a:pt x="384" y="412"/>
                  <a:pt x="394" y="411"/>
                </a:cubicBezTo>
                <a:cubicBezTo>
                  <a:pt x="401" y="410"/>
                  <a:pt x="407" y="402"/>
                  <a:pt x="413" y="398"/>
                </a:cubicBezTo>
                <a:close/>
                <a:moveTo>
                  <a:pt x="119" y="83"/>
                </a:moveTo>
                <a:cubicBezTo>
                  <a:pt x="117" y="81"/>
                  <a:pt x="114" y="79"/>
                  <a:pt x="112" y="77"/>
                </a:cubicBezTo>
                <a:cubicBezTo>
                  <a:pt x="101" y="88"/>
                  <a:pt x="90" y="99"/>
                  <a:pt x="79" y="110"/>
                </a:cubicBezTo>
                <a:cubicBezTo>
                  <a:pt x="79" y="110"/>
                  <a:pt x="83" y="114"/>
                  <a:pt x="84" y="116"/>
                </a:cubicBezTo>
                <a:cubicBezTo>
                  <a:pt x="96" y="105"/>
                  <a:pt x="107" y="94"/>
                  <a:pt x="119" y="83"/>
                </a:cubicBezTo>
                <a:close/>
                <a:moveTo>
                  <a:pt x="161" y="43"/>
                </a:moveTo>
                <a:cubicBezTo>
                  <a:pt x="155" y="39"/>
                  <a:pt x="151" y="34"/>
                  <a:pt x="148" y="34"/>
                </a:cubicBezTo>
                <a:cubicBezTo>
                  <a:pt x="144" y="35"/>
                  <a:pt x="141" y="41"/>
                  <a:pt x="138" y="44"/>
                </a:cubicBezTo>
                <a:cubicBezTo>
                  <a:pt x="142" y="47"/>
                  <a:pt x="145" y="52"/>
                  <a:pt x="149" y="52"/>
                </a:cubicBezTo>
                <a:cubicBezTo>
                  <a:pt x="152" y="53"/>
                  <a:pt x="156" y="47"/>
                  <a:pt x="161" y="4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EECC4AE2-A1B8-4B86-9956-48B421C239FF}"/>
              </a:ext>
            </a:extLst>
          </p:cNvPr>
          <p:cNvSpPr>
            <a:spLocks/>
          </p:cNvSpPr>
          <p:nvPr/>
        </p:nvSpPr>
        <p:spPr bwMode="auto">
          <a:xfrm>
            <a:off x="719138" y="5783263"/>
            <a:ext cx="647700" cy="211138"/>
          </a:xfrm>
          <a:custGeom>
            <a:avLst/>
            <a:gdLst>
              <a:gd name="T0" fmla="*/ 170 w 337"/>
              <a:gd name="T1" fmla="*/ 109 h 110"/>
              <a:gd name="T2" fmla="*/ 25 w 337"/>
              <a:gd name="T3" fmla="*/ 109 h 110"/>
              <a:gd name="T4" fmla="*/ 7 w 337"/>
              <a:gd name="T5" fmla="*/ 84 h 110"/>
              <a:gd name="T6" fmla="*/ 29 w 337"/>
              <a:gd name="T7" fmla="*/ 25 h 110"/>
              <a:gd name="T8" fmla="*/ 65 w 337"/>
              <a:gd name="T9" fmla="*/ 0 h 110"/>
              <a:gd name="T10" fmla="*/ 276 w 337"/>
              <a:gd name="T11" fmla="*/ 0 h 110"/>
              <a:gd name="T12" fmla="*/ 308 w 337"/>
              <a:gd name="T13" fmla="*/ 20 h 110"/>
              <a:gd name="T14" fmla="*/ 333 w 337"/>
              <a:gd name="T15" fmla="*/ 90 h 110"/>
              <a:gd name="T16" fmla="*/ 316 w 337"/>
              <a:gd name="T17" fmla="*/ 109 h 110"/>
              <a:gd name="T18" fmla="*/ 170 w 337"/>
              <a:gd name="T19" fmla="*/ 109 h 110"/>
              <a:gd name="T20" fmla="*/ 170 w 337"/>
              <a:gd name="T21" fmla="*/ 10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7" h="110">
                <a:moveTo>
                  <a:pt x="170" y="109"/>
                </a:moveTo>
                <a:cubicBezTo>
                  <a:pt x="122" y="109"/>
                  <a:pt x="74" y="110"/>
                  <a:pt x="25" y="109"/>
                </a:cubicBezTo>
                <a:cubicBezTo>
                  <a:pt x="4" y="109"/>
                  <a:pt x="0" y="104"/>
                  <a:pt x="7" y="84"/>
                </a:cubicBezTo>
                <a:cubicBezTo>
                  <a:pt x="14" y="64"/>
                  <a:pt x="22" y="44"/>
                  <a:pt x="29" y="25"/>
                </a:cubicBezTo>
                <a:cubicBezTo>
                  <a:pt x="35" y="8"/>
                  <a:pt x="47" y="0"/>
                  <a:pt x="65" y="0"/>
                </a:cubicBezTo>
                <a:cubicBezTo>
                  <a:pt x="135" y="1"/>
                  <a:pt x="206" y="1"/>
                  <a:pt x="276" y="0"/>
                </a:cubicBezTo>
                <a:cubicBezTo>
                  <a:pt x="291" y="0"/>
                  <a:pt x="303" y="6"/>
                  <a:pt x="308" y="20"/>
                </a:cubicBezTo>
                <a:cubicBezTo>
                  <a:pt x="317" y="43"/>
                  <a:pt x="326" y="66"/>
                  <a:pt x="333" y="90"/>
                </a:cubicBezTo>
                <a:cubicBezTo>
                  <a:pt x="337" y="103"/>
                  <a:pt x="331" y="109"/>
                  <a:pt x="316" y="109"/>
                </a:cubicBezTo>
                <a:cubicBezTo>
                  <a:pt x="267" y="109"/>
                  <a:pt x="218" y="109"/>
                  <a:pt x="170" y="109"/>
                </a:cubicBezTo>
                <a:cubicBezTo>
                  <a:pt x="170" y="109"/>
                  <a:pt x="170" y="109"/>
                  <a:pt x="170" y="10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7E88E19F-56B6-4580-A820-10CDC04BAF9F}"/>
              </a:ext>
            </a:extLst>
          </p:cNvPr>
          <p:cNvSpPr>
            <a:spLocks/>
          </p:cNvSpPr>
          <p:nvPr/>
        </p:nvSpPr>
        <p:spPr bwMode="auto">
          <a:xfrm>
            <a:off x="2193926" y="3357563"/>
            <a:ext cx="361950" cy="361950"/>
          </a:xfrm>
          <a:custGeom>
            <a:avLst/>
            <a:gdLst>
              <a:gd name="T0" fmla="*/ 95 w 188"/>
              <a:gd name="T1" fmla="*/ 188 h 188"/>
              <a:gd name="T2" fmla="*/ 1 w 188"/>
              <a:gd name="T3" fmla="*/ 92 h 188"/>
              <a:gd name="T4" fmla="*/ 95 w 188"/>
              <a:gd name="T5" fmla="*/ 1 h 188"/>
              <a:gd name="T6" fmla="*/ 187 w 188"/>
              <a:gd name="T7" fmla="*/ 102 h 188"/>
              <a:gd name="T8" fmla="*/ 95 w 188"/>
              <a:gd name="T9" fmla="*/ 188 h 188"/>
            </a:gdLst>
            <a:ahLst/>
            <a:cxnLst>
              <a:cxn ang="0">
                <a:pos x="T0" y="T1"/>
              </a:cxn>
              <a:cxn ang="0">
                <a:pos x="T2" y="T3"/>
              </a:cxn>
              <a:cxn ang="0">
                <a:pos x="T4" y="T5"/>
              </a:cxn>
              <a:cxn ang="0">
                <a:pos x="T6" y="T7"/>
              </a:cxn>
              <a:cxn ang="0">
                <a:pos x="T8" y="T9"/>
              </a:cxn>
            </a:cxnLst>
            <a:rect l="0" t="0" r="r" b="b"/>
            <a:pathLst>
              <a:path w="188" h="188">
                <a:moveTo>
                  <a:pt x="95" y="188"/>
                </a:moveTo>
                <a:cubicBezTo>
                  <a:pt x="38" y="187"/>
                  <a:pt x="0" y="149"/>
                  <a:pt x="1" y="92"/>
                </a:cubicBezTo>
                <a:cubicBezTo>
                  <a:pt x="1" y="40"/>
                  <a:pt x="42" y="0"/>
                  <a:pt x="95" y="1"/>
                </a:cubicBezTo>
                <a:cubicBezTo>
                  <a:pt x="142" y="2"/>
                  <a:pt x="188" y="51"/>
                  <a:pt x="187" y="102"/>
                </a:cubicBezTo>
                <a:cubicBezTo>
                  <a:pt x="186" y="150"/>
                  <a:pt x="145" y="188"/>
                  <a:pt x="95" y="18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6634201E-E746-4783-B327-1B7EEF8195C1}"/>
              </a:ext>
            </a:extLst>
          </p:cNvPr>
          <p:cNvSpPr>
            <a:spLocks/>
          </p:cNvSpPr>
          <p:nvPr/>
        </p:nvSpPr>
        <p:spPr bwMode="auto">
          <a:xfrm>
            <a:off x="1914526" y="6005513"/>
            <a:ext cx="255588" cy="385763"/>
          </a:xfrm>
          <a:custGeom>
            <a:avLst/>
            <a:gdLst>
              <a:gd name="T0" fmla="*/ 133 w 133"/>
              <a:gd name="T1" fmla="*/ 200 h 200"/>
              <a:gd name="T2" fmla="*/ 0 w 133"/>
              <a:gd name="T3" fmla="*/ 200 h 200"/>
              <a:gd name="T4" fmla="*/ 0 w 133"/>
              <a:gd name="T5" fmla="*/ 0 h 200"/>
              <a:gd name="T6" fmla="*/ 133 w 133"/>
              <a:gd name="T7" fmla="*/ 0 h 200"/>
              <a:gd name="T8" fmla="*/ 133 w 133"/>
              <a:gd name="T9" fmla="*/ 200 h 200"/>
            </a:gdLst>
            <a:ahLst/>
            <a:cxnLst>
              <a:cxn ang="0">
                <a:pos x="T0" y="T1"/>
              </a:cxn>
              <a:cxn ang="0">
                <a:pos x="T2" y="T3"/>
              </a:cxn>
              <a:cxn ang="0">
                <a:pos x="T4" y="T5"/>
              </a:cxn>
              <a:cxn ang="0">
                <a:pos x="T6" y="T7"/>
              </a:cxn>
              <a:cxn ang="0">
                <a:pos x="T8" y="T9"/>
              </a:cxn>
            </a:cxnLst>
            <a:rect l="0" t="0" r="r" b="b"/>
            <a:pathLst>
              <a:path w="133" h="200">
                <a:moveTo>
                  <a:pt x="133" y="200"/>
                </a:moveTo>
                <a:cubicBezTo>
                  <a:pt x="88" y="200"/>
                  <a:pt x="45" y="200"/>
                  <a:pt x="0" y="200"/>
                </a:cubicBezTo>
                <a:cubicBezTo>
                  <a:pt x="0" y="133"/>
                  <a:pt x="0" y="67"/>
                  <a:pt x="0" y="0"/>
                </a:cubicBezTo>
                <a:cubicBezTo>
                  <a:pt x="45" y="0"/>
                  <a:pt x="88" y="0"/>
                  <a:pt x="133" y="0"/>
                </a:cubicBezTo>
                <a:cubicBezTo>
                  <a:pt x="133" y="66"/>
                  <a:pt x="133" y="132"/>
                  <a:pt x="133" y="20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7353E0B1-888C-4278-B7D8-78AD70B95EBF}"/>
              </a:ext>
            </a:extLst>
          </p:cNvPr>
          <p:cNvSpPr>
            <a:spLocks/>
          </p:cNvSpPr>
          <p:nvPr/>
        </p:nvSpPr>
        <p:spPr bwMode="auto">
          <a:xfrm>
            <a:off x="2257426" y="6005513"/>
            <a:ext cx="254000" cy="384175"/>
          </a:xfrm>
          <a:custGeom>
            <a:avLst/>
            <a:gdLst>
              <a:gd name="T0" fmla="*/ 0 w 132"/>
              <a:gd name="T1" fmla="*/ 0 h 199"/>
              <a:gd name="T2" fmla="*/ 132 w 132"/>
              <a:gd name="T3" fmla="*/ 0 h 199"/>
              <a:gd name="T4" fmla="*/ 132 w 132"/>
              <a:gd name="T5" fmla="*/ 199 h 199"/>
              <a:gd name="T6" fmla="*/ 0 w 132"/>
              <a:gd name="T7" fmla="*/ 199 h 199"/>
              <a:gd name="T8" fmla="*/ 0 w 132"/>
              <a:gd name="T9" fmla="*/ 0 h 199"/>
            </a:gdLst>
            <a:ahLst/>
            <a:cxnLst>
              <a:cxn ang="0">
                <a:pos x="T0" y="T1"/>
              </a:cxn>
              <a:cxn ang="0">
                <a:pos x="T2" y="T3"/>
              </a:cxn>
              <a:cxn ang="0">
                <a:pos x="T4" y="T5"/>
              </a:cxn>
              <a:cxn ang="0">
                <a:pos x="T6" y="T7"/>
              </a:cxn>
              <a:cxn ang="0">
                <a:pos x="T8" y="T9"/>
              </a:cxn>
            </a:cxnLst>
            <a:rect l="0" t="0" r="r" b="b"/>
            <a:pathLst>
              <a:path w="132" h="199">
                <a:moveTo>
                  <a:pt x="0" y="0"/>
                </a:moveTo>
                <a:cubicBezTo>
                  <a:pt x="44" y="0"/>
                  <a:pt x="87" y="0"/>
                  <a:pt x="132" y="0"/>
                </a:cubicBezTo>
                <a:cubicBezTo>
                  <a:pt x="132" y="66"/>
                  <a:pt x="132" y="132"/>
                  <a:pt x="132" y="199"/>
                </a:cubicBezTo>
                <a:cubicBezTo>
                  <a:pt x="88" y="199"/>
                  <a:pt x="45" y="199"/>
                  <a:pt x="0" y="199"/>
                </a:cubicBezTo>
                <a:cubicBezTo>
                  <a:pt x="0" y="133"/>
                  <a:pt x="0" y="67"/>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735FC560-DA28-41D9-ACF6-E734DC430D15}"/>
              </a:ext>
            </a:extLst>
          </p:cNvPr>
          <p:cNvSpPr>
            <a:spLocks noEditPoints="1"/>
          </p:cNvSpPr>
          <p:nvPr/>
        </p:nvSpPr>
        <p:spPr bwMode="auto">
          <a:xfrm>
            <a:off x="727076" y="2441576"/>
            <a:ext cx="647700" cy="647700"/>
          </a:xfrm>
          <a:custGeom>
            <a:avLst/>
            <a:gdLst>
              <a:gd name="T0" fmla="*/ 310 w 337"/>
              <a:gd name="T1" fmla="*/ 137 h 337"/>
              <a:gd name="T2" fmla="*/ 331 w 337"/>
              <a:gd name="T3" fmla="*/ 110 h 337"/>
              <a:gd name="T4" fmla="*/ 336 w 337"/>
              <a:gd name="T5" fmla="*/ 112 h 337"/>
              <a:gd name="T6" fmla="*/ 334 w 337"/>
              <a:gd name="T7" fmla="*/ 128 h 337"/>
              <a:gd name="T8" fmla="*/ 308 w 337"/>
              <a:gd name="T9" fmla="*/ 203 h 337"/>
              <a:gd name="T10" fmla="*/ 287 w 337"/>
              <a:gd name="T11" fmla="*/ 256 h 337"/>
              <a:gd name="T12" fmla="*/ 275 w 337"/>
              <a:gd name="T13" fmla="*/ 284 h 337"/>
              <a:gd name="T14" fmla="*/ 254 w 337"/>
              <a:gd name="T15" fmla="*/ 285 h 337"/>
              <a:gd name="T16" fmla="*/ 178 w 337"/>
              <a:gd name="T17" fmla="*/ 313 h 337"/>
              <a:gd name="T18" fmla="*/ 131 w 337"/>
              <a:gd name="T19" fmla="*/ 333 h 337"/>
              <a:gd name="T20" fmla="*/ 113 w 337"/>
              <a:gd name="T21" fmla="*/ 337 h 337"/>
              <a:gd name="T22" fmla="*/ 112 w 337"/>
              <a:gd name="T23" fmla="*/ 333 h 337"/>
              <a:gd name="T24" fmla="*/ 135 w 337"/>
              <a:gd name="T25" fmla="*/ 309 h 337"/>
              <a:gd name="T26" fmla="*/ 27 w 337"/>
              <a:gd name="T27" fmla="*/ 199 h 337"/>
              <a:gd name="T28" fmla="*/ 6 w 337"/>
              <a:gd name="T29" fmla="*/ 227 h 337"/>
              <a:gd name="T30" fmla="*/ 1 w 337"/>
              <a:gd name="T31" fmla="*/ 224 h 337"/>
              <a:gd name="T32" fmla="*/ 2 w 337"/>
              <a:gd name="T33" fmla="*/ 208 h 337"/>
              <a:gd name="T34" fmla="*/ 30 w 337"/>
              <a:gd name="T35" fmla="*/ 132 h 337"/>
              <a:gd name="T36" fmla="*/ 154 w 337"/>
              <a:gd name="T37" fmla="*/ 25 h 337"/>
              <a:gd name="T38" fmla="*/ 208 w 337"/>
              <a:gd name="T39" fmla="*/ 4 h 337"/>
              <a:gd name="T40" fmla="*/ 225 w 337"/>
              <a:gd name="T41" fmla="*/ 0 h 337"/>
              <a:gd name="T42" fmla="*/ 227 w 337"/>
              <a:gd name="T43" fmla="*/ 4 h 337"/>
              <a:gd name="T44" fmla="*/ 204 w 337"/>
              <a:gd name="T45" fmla="*/ 29 h 337"/>
              <a:gd name="T46" fmla="*/ 310 w 337"/>
              <a:gd name="T47" fmla="*/ 137 h 337"/>
              <a:gd name="T48" fmla="*/ 168 w 337"/>
              <a:gd name="T49" fmla="*/ 51 h 337"/>
              <a:gd name="T50" fmla="*/ 51 w 337"/>
              <a:gd name="T51" fmla="*/ 172 h 337"/>
              <a:gd name="T52" fmla="*/ 171 w 337"/>
              <a:gd name="T53" fmla="*/ 287 h 337"/>
              <a:gd name="T54" fmla="*/ 286 w 337"/>
              <a:gd name="T55" fmla="*/ 164 h 337"/>
              <a:gd name="T56" fmla="*/ 168 w 337"/>
              <a:gd name="T57" fmla="*/ 51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7" h="337">
                <a:moveTo>
                  <a:pt x="310" y="137"/>
                </a:moveTo>
                <a:cubicBezTo>
                  <a:pt x="319" y="126"/>
                  <a:pt x="325" y="118"/>
                  <a:pt x="331" y="110"/>
                </a:cubicBezTo>
                <a:cubicBezTo>
                  <a:pt x="333" y="111"/>
                  <a:pt x="335" y="111"/>
                  <a:pt x="336" y="112"/>
                </a:cubicBezTo>
                <a:cubicBezTo>
                  <a:pt x="336" y="117"/>
                  <a:pt x="337" y="123"/>
                  <a:pt x="334" y="128"/>
                </a:cubicBezTo>
                <a:cubicBezTo>
                  <a:pt x="321" y="151"/>
                  <a:pt x="312" y="176"/>
                  <a:pt x="308" y="203"/>
                </a:cubicBezTo>
                <a:cubicBezTo>
                  <a:pt x="305" y="221"/>
                  <a:pt x="294" y="237"/>
                  <a:pt x="287" y="256"/>
                </a:cubicBezTo>
                <a:cubicBezTo>
                  <a:pt x="301" y="270"/>
                  <a:pt x="281" y="275"/>
                  <a:pt x="275" y="284"/>
                </a:cubicBezTo>
                <a:cubicBezTo>
                  <a:pt x="269" y="293"/>
                  <a:pt x="262" y="293"/>
                  <a:pt x="254" y="285"/>
                </a:cubicBezTo>
                <a:cubicBezTo>
                  <a:pt x="231" y="300"/>
                  <a:pt x="206" y="309"/>
                  <a:pt x="178" y="313"/>
                </a:cubicBezTo>
                <a:cubicBezTo>
                  <a:pt x="162" y="315"/>
                  <a:pt x="147" y="326"/>
                  <a:pt x="131" y="333"/>
                </a:cubicBezTo>
                <a:cubicBezTo>
                  <a:pt x="126" y="335"/>
                  <a:pt x="119" y="336"/>
                  <a:pt x="113" y="337"/>
                </a:cubicBezTo>
                <a:cubicBezTo>
                  <a:pt x="113" y="336"/>
                  <a:pt x="112" y="334"/>
                  <a:pt x="112" y="333"/>
                </a:cubicBezTo>
                <a:cubicBezTo>
                  <a:pt x="119" y="326"/>
                  <a:pt x="127" y="318"/>
                  <a:pt x="135" y="309"/>
                </a:cubicBezTo>
                <a:cubicBezTo>
                  <a:pt x="79" y="293"/>
                  <a:pt x="44" y="257"/>
                  <a:pt x="27" y="199"/>
                </a:cubicBezTo>
                <a:cubicBezTo>
                  <a:pt x="19" y="209"/>
                  <a:pt x="12" y="218"/>
                  <a:pt x="6" y="227"/>
                </a:cubicBezTo>
                <a:cubicBezTo>
                  <a:pt x="4" y="226"/>
                  <a:pt x="3" y="225"/>
                  <a:pt x="1" y="224"/>
                </a:cubicBezTo>
                <a:cubicBezTo>
                  <a:pt x="1" y="219"/>
                  <a:pt x="0" y="213"/>
                  <a:pt x="2" y="208"/>
                </a:cubicBezTo>
                <a:cubicBezTo>
                  <a:pt x="15" y="184"/>
                  <a:pt x="23" y="159"/>
                  <a:pt x="30" y="132"/>
                </a:cubicBezTo>
                <a:cubicBezTo>
                  <a:pt x="46" y="69"/>
                  <a:pt x="90" y="36"/>
                  <a:pt x="154" y="25"/>
                </a:cubicBezTo>
                <a:cubicBezTo>
                  <a:pt x="172" y="22"/>
                  <a:pt x="190" y="11"/>
                  <a:pt x="208" y="4"/>
                </a:cubicBezTo>
                <a:cubicBezTo>
                  <a:pt x="213" y="2"/>
                  <a:pt x="219" y="2"/>
                  <a:pt x="225" y="0"/>
                </a:cubicBezTo>
                <a:cubicBezTo>
                  <a:pt x="225" y="2"/>
                  <a:pt x="226" y="3"/>
                  <a:pt x="227" y="4"/>
                </a:cubicBezTo>
                <a:cubicBezTo>
                  <a:pt x="220" y="12"/>
                  <a:pt x="213" y="20"/>
                  <a:pt x="204" y="29"/>
                </a:cubicBezTo>
                <a:cubicBezTo>
                  <a:pt x="258" y="45"/>
                  <a:pt x="293" y="80"/>
                  <a:pt x="310" y="137"/>
                </a:cubicBezTo>
                <a:close/>
                <a:moveTo>
                  <a:pt x="168" y="51"/>
                </a:moveTo>
                <a:cubicBezTo>
                  <a:pt x="101" y="51"/>
                  <a:pt x="50" y="104"/>
                  <a:pt x="51" y="172"/>
                </a:cubicBezTo>
                <a:cubicBezTo>
                  <a:pt x="52" y="236"/>
                  <a:pt x="106" y="288"/>
                  <a:pt x="171" y="287"/>
                </a:cubicBezTo>
                <a:cubicBezTo>
                  <a:pt x="236" y="286"/>
                  <a:pt x="287" y="232"/>
                  <a:pt x="286" y="164"/>
                </a:cubicBezTo>
                <a:cubicBezTo>
                  <a:pt x="286" y="102"/>
                  <a:pt x="231" y="50"/>
                  <a:pt x="168" y="5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1DE769C8-C9EB-4DFC-94E4-2C0961004712}"/>
              </a:ext>
            </a:extLst>
          </p:cNvPr>
          <p:cNvSpPr>
            <a:spLocks/>
          </p:cNvSpPr>
          <p:nvPr/>
        </p:nvSpPr>
        <p:spPr bwMode="auto">
          <a:xfrm>
            <a:off x="5681663" y="2501901"/>
            <a:ext cx="519113" cy="157163"/>
          </a:xfrm>
          <a:custGeom>
            <a:avLst/>
            <a:gdLst>
              <a:gd name="T0" fmla="*/ 0 w 270"/>
              <a:gd name="T1" fmla="*/ 82 h 82"/>
              <a:gd name="T2" fmla="*/ 0 w 270"/>
              <a:gd name="T3" fmla="*/ 0 h 82"/>
              <a:gd name="T4" fmla="*/ 269 w 270"/>
              <a:gd name="T5" fmla="*/ 0 h 82"/>
              <a:gd name="T6" fmla="*/ 268 w 270"/>
              <a:gd name="T7" fmla="*/ 73 h 82"/>
              <a:gd name="T8" fmla="*/ 253 w 270"/>
              <a:gd name="T9" fmla="*/ 82 h 82"/>
              <a:gd name="T10" fmla="*/ 144 w 270"/>
              <a:gd name="T11" fmla="*/ 82 h 82"/>
              <a:gd name="T12" fmla="*/ 14 w 270"/>
              <a:gd name="T13" fmla="*/ 82 h 82"/>
              <a:gd name="T14" fmla="*/ 0 w 270"/>
              <a:gd name="T15" fmla="*/ 82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82">
                <a:moveTo>
                  <a:pt x="0" y="82"/>
                </a:moveTo>
                <a:cubicBezTo>
                  <a:pt x="0" y="53"/>
                  <a:pt x="0" y="27"/>
                  <a:pt x="0" y="0"/>
                </a:cubicBezTo>
                <a:cubicBezTo>
                  <a:pt x="90" y="0"/>
                  <a:pt x="178" y="0"/>
                  <a:pt x="269" y="0"/>
                </a:cubicBezTo>
                <a:cubicBezTo>
                  <a:pt x="269" y="24"/>
                  <a:pt x="270" y="49"/>
                  <a:pt x="268" y="73"/>
                </a:cubicBezTo>
                <a:cubicBezTo>
                  <a:pt x="268" y="76"/>
                  <a:pt x="259" y="82"/>
                  <a:pt x="253" y="82"/>
                </a:cubicBezTo>
                <a:cubicBezTo>
                  <a:pt x="217" y="82"/>
                  <a:pt x="180" y="82"/>
                  <a:pt x="144" y="82"/>
                </a:cubicBezTo>
                <a:cubicBezTo>
                  <a:pt x="101" y="82"/>
                  <a:pt x="57" y="82"/>
                  <a:pt x="14" y="82"/>
                </a:cubicBezTo>
                <a:cubicBezTo>
                  <a:pt x="10" y="82"/>
                  <a:pt x="6" y="82"/>
                  <a:pt x="0" y="8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F270933A-36B9-40E9-AED6-55871F35C206}"/>
              </a:ext>
            </a:extLst>
          </p:cNvPr>
          <p:cNvSpPr>
            <a:spLocks/>
          </p:cNvSpPr>
          <p:nvPr/>
        </p:nvSpPr>
        <p:spPr bwMode="auto">
          <a:xfrm>
            <a:off x="6765926" y="6076951"/>
            <a:ext cx="695325" cy="523875"/>
          </a:xfrm>
          <a:custGeom>
            <a:avLst/>
            <a:gdLst>
              <a:gd name="T0" fmla="*/ 360 w 361"/>
              <a:gd name="T1" fmla="*/ 71 h 272"/>
              <a:gd name="T2" fmla="*/ 338 w 361"/>
              <a:gd name="T3" fmla="*/ 71 h 272"/>
              <a:gd name="T4" fmla="*/ 338 w 361"/>
              <a:gd name="T5" fmla="*/ 46 h 272"/>
              <a:gd name="T6" fmla="*/ 306 w 361"/>
              <a:gd name="T7" fmla="*/ 14 h 272"/>
              <a:gd name="T8" fmla="*/ 69 w 361"/>
              <a:gd name="T9" fmla="*/ 14 h 272"/>
              <a:gd name="T10" fmla="*/ 35 w 361"/>
              <a:gd name="T11" fmla="*/ 50 h 272"/>
              <a:gd name="T12" fmla="*/ 35 w 361"/>
              <a:gd name="T13" fmla="*/ 222 h 272"/>
              <a:gd name="T14" fmla="*/ 70 w 361"/>
              <a:gd name="T15" fmla="*/ 258 h 272"/>
              <a:gd name="T16" fmla="*/ 301 w 361"/>
              <a:gd name="T17" fmla="*/ 258 h 272"/>
              <a:gd name="T18" fmla="*/ 338 w 361"/>
              <a:gd name="T19" fmla="*/ 220 h 272"/>
              <a:gd name="T20" fmla="*/ 338 w 361"/>
              <a:gd name="T21" fmla="*/ 203 h 272"/>
              <a:gd name="T22" fmla="*/ 360 w 361"/>
              <a:gd name="T23" fmla="*/ 203 h 272"/>
              <a:gd name="T24" fmla="*/ 360 w 361"/>
              <a:gd name="T25" fmla="*/ 254 h 272"/>
              <a:gd name="T26" fmla="*/ 337 w 361"/>
              <a:gd name="T27" fmla="*/ 272 h 272"/>
              <a:gd name="T28" fmla="*/ 267 w 361"/>
              <a:gd name="T29" fmla="*/ 272 h 272"/>
              <a:gd name="T30" fmla="*/ 30 w 361"/>
              <a:gd name="T31" fmla="*/ 272 h 272"/>
              <a:gd name="T32" fmla="*/ 0 w 361"/>
              <a:gd name="T33" fmla="*/ 243 h 272"/>
              <a:gd name="T34" fmla="*/ 0 w 361"/>
              <a:gd name="T35" fmla="*/ 27 h 272"/>
              <a:gd name="T36" fmla="*/ 27 w 361"/>
              <a:gd name="T37" fmla="*/ 0 h 272"/>
              <a:gd name="T38" fmla="*/ 334 w 361"/>
              <a:gd name="T39" fmla="*/ 0 h 272"/>
              <a:gd name="T40" fmla="*/ 360 w 361"/>
              <a:gd name="T41" fmla="*/ 26 h 272"/>
              <a:gd name="T42" fmla="*/ 360 w 361"/>
              <a:gd name="T43" fmla="*/ 7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1" h="272">
                <a:moveTo>
                  <a:pt x="360" y="71"/>
                </a:moveTo>
                <a:cubicBezTo>
                  <a:pt x="352" y="71"/>
                  <a:pt x="346" y="71"/>
                  <a:pt x="338" y="71"/>
                </a:cubicBezTo>
                <a:cubicBezTo>
                  <a:pt x="338" y="62"/>
                  <a:pt x="338" y="54"/>
                  <a:pt x="338" y="46"/>
                </a:cubicBezTo>
                <a:cubicBezTo>
                  <a:pt x="337" y="26"/>
                  <a:pt x="326" y="14"/>
                  <a:pt x="306" y="14"/>
                </a:cubicBezTo>
                <a:cubicBezTo>
                  <a:pt x="227" y="14"/>
                  <a:pt x="148" y="13"/>
                  <a:pt x="69" y="14"/>
                </a:cubicBezTo>
                <a:cubicBezTo>
                  <a:pt x="46" y="14"/>
                  <a:pt x="35" y="26"/>
                  <a:pt x="35" y="50"/>
                </a:cubicBezTo>
                <a:cubicBezTo>
                  <a:pt x="35" y="107"/>
                  <a:pt x="35" y="165"/>
                  <a:pt x="35" y="222"/>
                </a:cubicBezTo>
                <a:cubicBezTo>
                  <a:pt x="35" y="246"/>
                  <a:pt x="47" y="258"/>
                  <a:pt x="70" y="258"/>
                </a:cubicBezTo>
                <a:cubicBezTo>
                  <a:pt x="147" y="258"/>
                  <a:pt x="224" y="258"/>
                  <a:pt x="301" y="258"/>
                </a:cubicBezTo>
                <a:cubicBezTo>
                  <a:pt x="327" y="258"/>
                  <a:pt x="337" y="248"/>
                  <a:pt x="338" y="220"/>
                </a:cubicBezTo>
                <a:cubicBezTo>
                  <a:pt x="338" y="215"/>
                  <a:pt x="338" y="209"/>
                  <a:pt x="338" y="203"/>
                </a:cubicBezTo>
                <a:cubicBezTo>
                  <a:pt x="346" y="203"/>
                  <a:pt x="352" y="203"/>
                  <a:pt x="360" y="203"/>
                </a:cubicBezTo>
                <a:cubicBezTo>
                  <a:pt x="360" y="220"/>
                  <a:pt x="361" y="238"/>
                  <a:pt x="360" y="254"/>
                </a:cubicBezTo>
                <a:cubicBezTo>
                  <a:pt x="359" y="267"/>
                  <a:pt x="349" y="272"/>
                  <a:pt x="337" y="272"/>
                </a:cubicBezTo>
                <a:cubicBezTo>
                  <a:pt x="313" y="272"/>
                  <a:pt x="290" y="272"/>
                  <a:pt x="267" y="272"/>
                </a:cubicBezTo>
                <a:cubicBezTo>
                  <a:pt x="188" y="272"/>
                  <a:pt x="109" y="272"/>
                  <a:pt x="30" y="272"/>
                </a:cubicBezTo>
                <a:cubicBezTo>
                  <a:pt x="6" y="272"/>
                  <a:pt x="0" y="266"/>
                  <a:pt x="0" y="243"/>
                </a:cubicBezTo>
                <a:cubicBezTo>
                  <a:pt x="0" y="171"/>
                  <a:pt x="0" y="99"/>
                  <a:pt x="0" y="27"/>
                </a:cubicBezTo>
                <a:cubicBezTo>
                  <a:pt x="0" y="6"/>
                  <a:pt x="5" y="0"/>
                  <a:pt x="27" y="0"/>
                </a:cubicBezTo>
                <a:cubicBezTo>
                  <a:pt x="129" y="0"/>
                  <a:pt x="231" y="0"/>
                  <a:pt x="334" y="0"/>
                </a:cubicBezTo>
                <a:cubicBezTo>
                  <a:pt x="355" y="0"/>
                  <a:pt x="360" y="6"/>
                  <a:pt x="360" y="26"/>
                </a:cubicBezTo>
                <a:cubicBezTo>
                  <a:pt x="360" y="41"/>
                  <a:pt x="360" y="56"/>
                  <a:pt x="360" y="7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49FF47FE-3AD7-4467-A6F8-E4F85A77DEB1}"/>
              </a:ext>
            </a:extLst>
          </p:cNvPr>
          <p:cNvSpPr>
            <a:spLocks/>
          </p:cNvSpPr>
          <p:nvPr/>
        </p:nvSpPr>
        <p:spPr bwMode="auto">
          <a:xfrm>
            <a:off x="3008313" y="4456113"/>
            <a:ext cx="736600" cy="501650"/>
          </a:xfrm>
          <a:custGeom>
            <a:avLst/>
            <a:gdLst>
              <a:gd name="T0" fmla="*/ 3 w 383"/>
              <a:gd name="T1" fmla="*/ 261 h 261"/>
              <a:gd name="T2" fmla="*/ 14 w 383"/>
              <a:gd name="T3" fmla="*/ 134 h 261"/>
              <a:gd name="T4" fmla="*/ 198 w 383"/>
              <a:gd name="T5" fmla="*/ 3 h 261"/>
              <a:gd name="T6" fmla="*/ 377 w 383"/>
              <a:gd name="T7" fmla="*/ 149 h 261"/>
              <a:gd name="T8" fmla="*/ 382 w 383"/>
              <a:gd name="T9" fmla="*/ 184 h 261"/>
              <a:gd name="T10" fmla="*/ 383 w 383"/>
              <a:gd name="T11" fmla="*/ 259 h 261"/>
              <a:gd name="T12" fmla="*/ 363 w 383"/>
              <a:gd name="T13" fmla="*/ 248 h 261"/>
              <a:gd name="T14" fmla="*/ 358 w 383"/>
              <a:gd name="T15" fmla="*/ 236 h 261"/>
              <a:gd name="T16" fmla="*/ 353 w 383"/>
              <a:gd name="T17" fmla="*/ 166 h 261"/>
              <a:gd name="T18" fmla="*/ 183 w 383"/>
              <a:gd name="T19" fmla="*/ 31 h 261"/>
              <a:gd name="T20" fmla="*/ 31 w 383"/>
              <a:gd name="T21" fmla="*/ 176 h 261"/>
              <a:gd name="T22" fmla="*/ 29 w 383"/>
              <a:gd name="T23" fmla="*/ 229 h 261"/>
              <a:gd name="T24" fmla="*/ 15 w 383"/>
              <a:gd name="T25" fmla="*/ 252 h 261"/>
              <a:gd name="T26" fmla="*/ 3 w 383"/>
              <a:gd name="T27"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3" h="261">
                <a:moveTo>
                  <a:pt x="3" y="261"/>
                </a:moveTo>
                <a:cubicBezTo>
                  <a:pt x="3" y="217"/>
                  <a:pt x="0" y="175"/>
                  <a:pt x="14" y="134"/>
                </a:cubicBezTo>
                <a:cubicBezTo>
                  <a:pt x="42" y="54"/>
                  <a:pt x="118" y="0"/>
                  <a:pt x="198" y="3"/>
                </a:cubicBezTo>
                <a:cubicBezTo>
                  <a:pt x="283" y="6"/>
                  <a:pt x="356" y="66"/>
                  <a:pt x="377" y="149"/>
                </a:cubicBezTo>
                <a:cubicBezTo>
                  <a:pt x="380" y="161"/>
                  <a:pt x="382" y="172"/>
                  <a:pt x="382" y="184"/>
                </a:cubicBezTo>
                <a:cubicBezTo>
                  <a:pt x="383" y="209"/>
                  <a:pt x="383" y="234"/>
                  <a:pt x="383" y="259"/>
                </a:cubicBezTo>
                <a:cubicBezTo>
                  <a:pt x="376" y="255"/>
                  <a:pt x="369" y="252"/>
                  <a:pt x="363" y="248"/>
                </a:cubicBezTo>
                <a:cubicBezTo>
                  <a:pt x="360" y="245"/>
                  <a:pt x="358" y="240"/>
                  <a:pt x="358" y="236"/>
                </a:cubicBezTo>
                <a:cubicBezTo>
                  <a:pt x="356" y="213"/>
                  <a:pt x="357" y="189"/>
                  <a:pt x="353" y="166"/>
                </a:cubicBezTo>
                <a:cubicBezTo>
                  <a:pt x="339" y="89"/>
                  <a:pt x="270" y="27"/>
                  <a:pt x="183" y="31"/>
                </a:cubicBezTo>
                <a:cubicBezTo>
                  <a:pt x="108" y="35"/>
                  <a:pt x="41" y="98"/>
                  <a:pt x="31" y="176"/>
                </a:cubicBezTo>
                <a:cubicBezTo>
                  <a:pt x="29" y="193"/>
                  <a:pt x="29" y="211"/>
                  <a:pt x="29" y="229"/>
                </a:cubicBezTo>
                <a:cubicBezTo>
                  <a:pt x="29" y="240"/>
                  <a:pt x="29" y="249"/>
                  <a:pt x="15" y="252"/>
                </a:cubicBezTo>
                <a:cubicBezTo>
                  <a:pt x="12" y="253"/>
                  <a:pt x="8" y="257"/>
                  <a:pt x="3" y="26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4E383952-00A5-466D-BCB8-02C1C1242BBC}"/>
              </a:ext>
            </a:extLst>
          </p:cNvPr>
          <p:cNvSpPr>
            <a:spLocks/>
          </p:cNvSpPr>
          <p:nvPr/>
        </p:nvSpPr>
        <p:spPr bwMode="auto">
          <a:xfrm>
            <a:off x="1576388" y="5151438"/>
            <a:ext cx="1106488" cy="142875"/>
          </a:xfrm>
          <a:custGeom>
            <a:avLst/>
            <a:gdLst>
              <a:gd name="T0" fmla="*/ 575 w 575"/>
              <a:gd name="T1" fmla="*/ 67 h 74"/>
              <a:gd name="T2" fmla="*/ 390 w 575"/>
              <a:gd name="T3" fmla="*/ 67 h 74"/>
              <a:gd name="T4" fmla="*/ 390 w 575"/>
              <a:gd name="T5" fmla="*/ 38 h 74"/>
              <a:gd name="T6" fmla="*/ 277 w 575"/>
              <a:gd name="T7" fmla="*/ 53 h 74"/>
              <a:gd name="T8" fmla="*/ 105 w 575"/>
              <a:gd name="T9" fmla="*/ 67 h 74"/>
              <a:gd name="T10" fmla="*/ 13 w 575"/>
              <a:gd name="T11" fmla="*/ 57 h 74"/>
              <a:gd name="T12" fmla="*/ 0 w 575"/>
              <a:gd name="T13" fmla="*/ 54 h 74"/>
              <a:gd name="T14" fmla="*/ 14 w 575"/>
              <a:gd name="T15" fmla="*/ 40 h 74"/>
              <a:gd name="T16" fmla="*/ 169 w 575"/>
              <a:gd name="T17" fmla="*/ 59 h 74"/>
              <a:gd name="T18" fmla="*/ 268 w 575"/>
              <a:gd name="T19" fmla="*/ 42 h 74"/>
              <a:gd name="T20" fmla="*/ 476 w 575"/>
              <a:gd name="T21" fmla="*/ 6 h 74"/>
              <a:gd name="T22" fmla="*/ 569 w 575"/>
              <a:gd name="T23" fmla="*/ 0 h 74"/>
              <a:gd name="T24" fmla="*/ 575 w 575"/>
              <a:gd name="T25"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74">
                <a:moveTo>
                  <a:pt x="575" y="67"/>
                </a:moveTo>
                <a:cubicBezTo>
                  <a:pt x="513" y="67"/>
                  <a:pt x="452" y="67"/>
                  <a:pt x="390" y="67"/>
                </a:cubicBezTo>
                <a:cubicBezTo>
                  <a:pt x="390" y="58"/>
                  <a:pt x="390" y="48"/>
                  <a:pt x="390" y="38"/>
                </a:cubicBezTo>
                <a:cubicBezTo>
                  <a:pt x="350" y="39"/>
                  <a:pt x="313" y="40"/>
                  <a:pt x="277" y="53"/>
                </a:cubicBezTo>
                <a:cubicBezTo>
                  <a:pt x="221" y="73"/>
                  <a:pt x="164" y="74"/>
                  <a:pt x="105" y="67"/>
                </a:cubicBezTo>
                <a:cubicBezTo>
                  <a:pt x="75" y="63"/>
                  <a:pt x="44" y="60"/>
                  <a:pt x="13" y="57"/>
                </a:cubicBezTo>
                <a:cubicBezTo>
                  <a:pt x="9" y="56"/>
                  <a:pt x="5" y="55"/>
                  <a:pt x="0" y="54"/>
                </a:cubicBezTo>
                <a:cubicBezTo>
                  <a:pt x="0" y="44"/>
                  <a:pt x="0" y="39"/>
                  <a:pt x="14" y="40"/>
                </a:cubicBezTo>
                <a:cubicBezTo>
                  <a:pt x="65" y="47"/>
                  <a:pt x="117" y="53"/>
                  <a:pt x="169" y="59"/>
                </a:cubicBezTo>
                <a:cubicBezTo>
                  <a:pt x="203" y="62"/>
                  <a:pt x="236" y="52"/>
                  <a:pt x="268" y="42"/>
                </a:cubicBezTo>
                <a:cubicBezTo>
                  <a:pt x="335" y="19"/>
                  <a:pt x="405" y="12"/>
                  <a:pt x="476" y="6"/>
                </a:cubicBezTo>
                <a:cubicBezTo>
                  <a:pt x="506" y="4"/>
                  <a:pt x="537" y="2"/>
                  <a:pt x="569" y="0"/>
                </a:cubicBezTo>
                <a:cubicBezTo>
                  <a:pt x="571" y="23"/>
                  <a:pt x="573" y="44"/>
                  <a:pt x="575" y="6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7">
            <a:extLst>
              <a:ext uri="{FF2B5EF4-FFF2-40B4-BE49-F238E27FC236}">
                <a16:creationId xmlns:a16="http://schemas.microsoft.com/office/drawing/2014/main" id="{89F369FD-3CF5-4FF7-978B-2D110352B0C0}"/>
              </a:ext>
            </a:extLst>
          </p:cNvPr>
          <p:cNvSpPr>
            <a:spLocks/>
          </p:cNvSpPr>
          <p:nvPr/>
        </p:nvSpPr>
        <p:spPr bwMode="auto">
          <a:xfrm>
            <a:off x="2128838" y="3195638"/>
            <a:ext cx="357188" cy="366713"/>
          </a:xfrm>
          <a:custGeom>
            <a:avLst/>
            <a:gdLst>
              <a:gd name="T0" fmla="*/ 3 w 186"/>
              <a:gd name="T1" fmla="*/ 191 h 191"/>
              <a:gd name="T2" fmla="*/ 4 w 186"/>
              <a:gd name="T3" fmla="*/ 73 h 191"/>
              <a:gd name="T4" fmla="*/ 27 w 186"/>
              <a:gd name="T5" fmla="*/ 7 h 191"/>
              <a:gd name="T6" fmla="*/ 37 w 186"/>
              <a:gd name="T7" fmla="*/ 2 h 191"/>
              <a:gd name="T8" fmla="*/ 127 w 186"/>
              <a:gd name="T9" fmla="*/ 1 h 191"/>
              <a:gd name="T10" fmla="*/ 140 w 186"/>
              <a:gd name="T11" fmla="*/ 8 h 191"/>
              <a:gd name="T12" fmla="*/ 175 w 186"/>
              <a:gd name="T13" fmla="*/ 54 h 191"/>
              <a:gd name="T14" fmla="*/ 186 w 186"/>
              <a:gd name="T15" fmla="*/ 96 h 191"/>
              <a:gd name="T16" fmla="*/ 27 w 186"/>
              <a:gd name="T17" fmla="*/ 190 h 191"/>
              <a:gd name="T18" fmla="*/ 3 w 186"/>
              <a:gd name="T19" fmla="*/ 191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91">
                <a:moveTo>
                  <a:pt x="3" y="191"/>
                </a:moveTo>
                <a:cubicBezTo>
                  <a:pt x="3" y="150"/>
                  <a:pt x="0" y="111"/>
                  <a:pt x="4" y="73"/>
                </a:cubicBezTo>
                <a:cubicBezTo>
                  <a:pt x="6" y="50"/>
                  <a:pt x="18" y="28"/>
                  <a:pt x="27" y="7"/>
                </a:cubicBezTo>
                <a:cubicBezTo>
                  <a:pt x="28" y="4"/>
                  <a:pt x="34" y="2"/>
                  <a:pt x="37" y="2"/>
                </a:cubicBezTo>
                <a:cubicBezTo>
                  <a:pt x="67" y="1"/>
                  <a:pt x="97" y="0"/>
                  <a:pt x="127" y="1"/>
                </a:cubicBezTo>
                <a:cubicBezTo>
                  <a:pt x="132" y="1"/>
                  <a:pt x="137" y="4"/>
                  <a:pt x="140" y="8"/>
                </a:cubicBezTo>
                <a:cubicBezTo>
                  <a:pt x="152" y="23"/>
                  <a:pt x="165" y="37"/>
                  <a:pt x="175" y="54"/>
                </a:cubicBezTo>
                <a:cubicBezTo>
                  <a:pt x="181" y="65"/>
                  <a:pt x="182" y="80"/>
                  <a:pt x="186" y="96"/>
                </a:cubicBezTo>
                <a:cubicBezTo>
                  <a:pt x="112" y="53"/>
                  <a:pt x="23" y="96"/>
                  <a:pt x="27" y="190"/>
                </a:cubicBezTo>
                <a:cubicBezTo>
                  <a:pt x="20" y="190"/>
                  <a:pt x="12" y="191"/>
                  <a:pt x="3" y="19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8">
            <a:extLst>
              <a:ext uri="{FF2B5EF4-FFF2-40B4-BE49-F238E27FC236}">
                <a16:creationId xmlns:a16="http://schemas.microsoft.com/office/drawing/2014/main" id="{B79EFA90-FCD2-43CA-9BB7-EE2C8BB81AD4}"/>
              </a:ext>
            </a:extLst>
          </p:cNvPr>
          <p:cNvSpPr>
            <a:spLocks/>
          </p:cNvSpPr>
          <p:nvPr/>
        </p:nvSpPr>
        <p:spPr bwMode="auto">
          <a:xfrm>
            <a:off x="3103563" y="4818063"/>
            <a:ext cx="182563" cy="395288"/>
          </a:xfrm>
          <a:custGeom>
            <a:avLst/>
            <a:gdLst>
              <a:gd name="T0" fmla="*/ 95 w 95"/>
              <a:gd name="T1" fmla="*/ 103 h 206"/>
              <a:gd name="T2" fmla="*/ 95 w 95"/>
              <a:gd name="T3" fmla="*/ 161 h 206"/>
              <a:gd name="T4" fmla="*/ 59 w 95"/>
              <a:gd name="T5" fmla="*/ 202 h 206"/>
              <a:gd name="T6" fmla="*/ 12 w 95"/>
              <a:gd name="T7" fmla="*/ 175 h 206"/>
              <a:gd name="T8" fmla="*/ 3 w 95"/>
              <a:gd name="T9" fmla="*/ 123 h 206"/>
              <a:gd name="T10" fmla="*/ 3 w 95"/>
              <a:gd name="T11" fmla="*/ 76 h 206"/>
              <a:gd name="T12" fmla="*/ 18 w 95"/>
              <a:gd name="T13" fmla="*/ 25 h 206"/>
              <a:gd name="T14" fmla="*/ 62 w 95"/>
              <a:gd name="T15" fmla="*/ 4 h 206"/>
              <a:gd name="T16" fmla="*/ 95 w 95"/>
              <a:gd name="T17" fmla="*/ 44 h 206"/>
              <a:gd name="T18" fmla="*/ 95 w 95"/>
              <a:gd name="T19" fmla="*/ 74 h 206"/>
              <a:gd name="T20" fmla="*/ 95 w 95"/>
              <a:gd name="T21" fmla="*/ 10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206">
                <a:moveTo>
                  <a:pt x="95" y="103"/>
                </a:moveTo>
                <a:cubicBezTo>
                  <a:pt x="95" y="122"/>
                  <a:pt x="95" y="142"/>
                  <a:pt x="95" y="161"/>
                </a:cubicBezTo>
                <a:cubicBezTo>
                  <a:pt x="95" y="183"/>
                  <a:pt x="81" y="199"/>
                  <a:pt x="59" y="202"/>
                </a:cubicBezTo>
                <a:cubicBezTo>
                  <a:pt x="40" y="206"/>
                  <a:pt x="22" y="193"/>
                  <a:pt x="12" y="175"/>
                </a:cubicBezTo>
                <a:cubicBezTo>
                  <a:pt x="2" y="158"/>
                  <a:pt x="4" y="141"/>
                  <a:pt x="3" y="123"/>
                </a:cubicBezTo>
                <a:cubicBezTo>
                  <a:pt x="3" y="107"/>
                  <a:pt x="5" y="91"/>
                  <a:pt x="3" y="76"/>
                </a:cubicBezTo>
                <a:cubicBezTo>
                  <a:pt x="0" y="56"/>
                  <a:pt x="11" y="41"/>
                  <a:pt x="18" y="25"/>
                </a:cubicBezTo>
                <a:cubicBezTo>
                  <a:pt x="25" y="8"/>
                  <a:pt x="45" y="0"/>
                  <a:pt x="62" y="4"/>
                </a:cubicBezTo>
                <a:cubicBezTo>
                  <a:pt x="82" y="9"/>
                  <a:pt x="94" y="24"/>
                  <a:pt x="95" y="44"/>
                </a:cubicBezTo>
                <a:cubicBezTo>
                  <a:pt x="95" y="54"/>
                  <a:pt x="95" y="64"/>
                  <a:pt x="95" y="74"/>
                </a:cubicBezTo>
                <a:cubicBezTo>
                  <a:pt x="95" y="84"/>
                  <a:pt x="95" y="93"/>
                  <a:pt x="95" y="10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9">
            <a:extLst>
              <a:ext uri="{FF2B5EF4-FFF2-40B4-BE49-F238E27FC236}">
                <a16:creationId xmlns:a16="http://schemas.microsoft.com/office/drawing/2014/main" id="{8C3B0C33-8AFF-49F8-BC86-2130A2D4C031}"/>
              </a:ext>
            </a:extLst>
          </p:cNvPr>
          <p:cNvSpPr>
            <a:spLocks/>
          </p:cNvSpPr>
          <p:nvPr/>
        </p:nvSpPr>
        <p:spPr bwMode="auto">
          <a:xfrm>
            <a:off x="3475038" y="4819651"/>
            <a:ext cx="200025" cy="404813"/>
          </a:xfrm>
          <a:custGeom>
            <a:avLst/>
            <a:gdLst>
              <a:gd name="T0" fmla="*/ 1 w 104"/>
              <a:gd name="T1" fmla="*/ 101 h 211"/>
              <a:gd name="T2" fmla="*/ 1 w 104"/>
              <a:gd name="T3" fmla="*/ 43 h 211"/>
              <a:gd name="T4" fmla="*/ 37 w 104"/>
              <a:gd name="T5" fmla="*/ 3 h 211"/>
              <a:gd name="T6" fmla="*/ 83 w 104"/>
              <a:gd name="T7" fmla="*/ 31 h 211"/>
              <a:gd name="T8" fmla="*/ 93 w 104"/>
              <a:gd name="T9" fmla="*/ 152 h 211"/>
              <a:gd name="T10" fmla="*/ 62 w 104"/>
              <a:gd name="T11" fmla="*/ 197 h 211"/>
              <a:gd name="T12" fmla="*/ 2 w 104"/>
              <a:gd name="T13" fmla="*/ 166 h 211"/>
              <a:gd name="T14" fmla="*/ 2 w 104"/>
              <a:gd name="T15" fmla="*/ 101 h 211"/>
              <a:gd name="T16" fmla="*/ 1 w 104"/>
              <a:gd name="T17" fmla="*/ 10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211">
                <a:moveTo>
                  <a:pt x="1" y="101"/>
                </a:moveTo>
                <a:cubicBezTo>
                  <a:pt x="1" y="82"/>
                  <a:pt x="1" y="63"/>
                  <a:pt x="1" y="43"/>
                </a:cubicBezTo>
                <a:cubicBezTo>
                  <a:pt x="2" y="22"/>
                  <a:pt x="17" y="6"/>
                  <a:pt x="37" y="3"/>
                </a:cubicBezTo>
                <a:cubicBezTo>
                  <a:pt x="56" y="0"/>
                  <a:pt x="73" y="13"/>
                  <a:pt x="83" y="31"/>
                </a:cubicBezTo>
                <a:cubicBezTo>
                  <a:pt x="104" y="71"/>
                  <a:pt x="88" y="112"/>
                  <a:pt x="93" y="152"/>
                </a:cubicBezTo>
                <a:cubicBezTo>
                  <a:pt x="81" y="166"/>
                  <a:pt x="82" y="188"/>
                  <a:pt x="62" y="197"/>
                </a:cubicBezTo>
                <a:cubicBezTo>
                  <a:pt x="37" y="211"/>
                  <a:pt x="4" y="195"/>
                  <a:pt x="2" y="166"/>
                </a:cubicBezTo>
                <a:cubicBezTo>
                  <a:pt x="0" y="144"/>
                  <a:pt x="2" y="122"/>
                  <a:pt x="2" y="101"/>
                </a:cubicBezTo>
                <a:cubicBezTo>
                  <a:pt x="2" y="101"/>
                  <a:pt x="1" y="101"/>
                  <a:pt x="1" y="10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0">
            <a:extLst>
              <a:ext uri="{FF2B5EF4-FFF2-40B4-BE49-F238E27FC236}">
                <a16:creationId xmlns:a16="http://schemas.microsoft.com/office/drawing/2014/main" id="{5BE4D25C-E6F0-4545-ADF6-C116B3EEAA44}"/>
              </a:ext>
            </a:extLst>
          </p:cNvPr>
          <p:cNvSpPr>
            <a:spLocks/>
          </p:cNvSpPr>
          <p:nvPr/>
        </p:nvSpPr>
        <p:spPr bwMode="auto">
          <a:xfrm>
            <a:off x="6846888" y="5627688"/>
            <a:ext cx="636588" cy="420688"/>
          </a:xfrm>
          <a:custGeom>
            <a:avLst/>
            <a:gdLst>
              <a:gd name="T0" fmla="*/ 0 w 331"/>
              <a:gd name="T1" fmla="*/ 215 h 219"/>
              <a:gd name="T2" fmla="*/ 224 w 331"/>
              <a:gd name="T3" fmla="*/ 0 h 219"/>
              <a:gd name="T4" fmla="*/ 276 w 331"/>
              <a:gd name="T5" fmla="*/ 51 h 219"/>
              <a:gd name="T6" fmla="*/ 321 w 331"/>
              <a:gd name="T7" fmla="*/ 120 h 219"/>
              <a:gd name="T8" fmla="*/ 319 w 331"/>
              <a:gd name="T9" fmla="*/ 166 h 219"/>
              <a:gd name="T10" fmla="*/ 281 w 331"/>
              <a:gd name="T11" fmla="*/ 211 h 219"/>
              <a:gd name="T12" fmla="*/ 249 w 331"/>
              <a:gd name="T13" fmla="*/ 219 h 219"/>
              <a:gd name="T14" fmla="*/ 247 w 331"/>
              <a:gd name="T15" fmla="*/ 214 h 219"/>
              <a:gd name="T16" fmla="*/ 275 w 331"/>
              <a:gd name="T17" fmla="*/ 188 h 219"/>
              <a:gd name="T18" fmla="*/ 289 w 331"/>
              <a:gd name="T19" fmla="*/ 145 h 219"/>
              <a:gd name="T20" fmla="*/ 290 w 331"/>
              <a:gd name="T21" fmla="*/ 128 h 219"/>
              <a:gd name="T22" fmla="*/ 287 w 331"/>
              <a:gd name="T23" fmla="*/ 103 h 219"/>
              <a:gd name="T24" fmla="*/ 248 w 331"/>
              <a:gd name="T25" fmla="*/ 54 h 219"/>
              <a:gd name="T26" fmla="*/ 206 w 331"/>
              <a:gd name="T27" fmla="*/ 59 h 219"/>
              <a:gd name="T28" fmla="*/ 75 w 331"/>
              <a:gd name="T29" fmla="*/ 181 h 219"/>
              <a:gd name="T30" fmla="*/ 55 w 331"/>
              <a:gd name="T31" fmla="*/ 199 h 219"/>
              <a:gd name="T32" fmla="*/ 0 w 331"/>
              <a:gd name="T33" fmla="*/ 21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1" h="219">
                <a:moveTo>
                  <a:pt x="0" y="215"/>
                </a:moveTo>
                <a:cubicBezTo>
                  <a:pt x="76" y="145"/>
                  <a:pt x="155" y="81"/>
                  <a:pt x="224" y="0"/>
                </a:cubicBezTo>
                <a:cubicBezTo>
                  <a:pt x="242" y="17"/>
                  <a:pt x="261" y="32"/>
                  <a:pt x="276" y="51"/>
                </a:cubicBezTo>
                <a:cubicBezTo>
                  <a:pt x="293" y="72"/>
                  <a:pt x="307" y="97"/>
                  <a:pt x="321" y="120"/>
                </a:cubicBezTo>
                <a:cubicBezTo>
                  <a:pt x="331" y="136"/>
                  <a:pt x="329" y="152"/>
                  <a:pt x="319" y="166"/>
                </a:cubicBezTo>
                <a:cubicBezTo>
                  <a:pt x="307" y="182"/>
                  <a:pt x="295" y="198"/>
                  <a:pt x="281" y="211"/>
                </a:cubicBezTo>
                <a:cubicBezTo>
                  <a:pt x="274" y="217"/>
                  <a:pt x="260" y="216"/>
                  <a:pt x="249" y="219"/>
                </a:cubicBezTo>
                <a:cubicBezTo>
                  <a:pt x="248" y="217"/>
                  <a:pt x="248" y="216"/>
                  <a:pt x="247" y="214"/>
                </a:cubicBezTo>
                <a:cubicBezTo>
                  <a:pt x="256" y="205"/>
                  <a:pt x="266" y="197"/>
                  <a:pt x="275" y="188"/>
                </a:cubicBezTo>
                <a:cubicBezTo>
                  <a:pt x="286" y="176"/>
                  <a:pt x="301" y="165"/>
                  <a:pt x="289" y="145"/>
                </a:cubicBezTo>
                <a:cubicBezTo>
                  <a:pt x="287" y="141"/>
                  <a:pt x="288" y="133"/>
                  <a:pt x="290" y="128"/>
                </a:cubicBezTo>
                <a:cubicBezTo>
                  <a:pt x="296" y="118"/>
                  <a:pt x="292" y="110"/>
                  <a:pt x="287" y="103"/>
                </a:cubicBezTo>
                <a:cubicBezTo>
                  <a:pt x="274" y="87"/>
                  <a:pt x="261" y="71"/>
                  <a:pt x="248" y="54"/>
                </a:cubicBezTo>
                <a:cubicBezTo>
                  <a:pt x="234" y="66"/>
                  <a:pt x="220" y="67"/>
                  <a:pt x="206" y="59"/>
                </a:cubicBezTo>
                <a:cubicBezTo>
                  <a:pt x="162" y="100"/>
                  <a:pt x="119" y="141"/>
                  <a:pt x="75" y="181"/>
                </a:cubicBezTo>
                <a:cubicBezTo>
                  <a:pt x="69" y="187"/>
                  <a:pt x="61" y="192"/>
                  <a:pt x="55" y="199"/>
                </a:cubicBezTo>
                <a:cubicBezTo>
                  <a:pt x="41" y="216"/>
                  <a:pt x="23" y="219"/>
                  <a:pt x="0" y="2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41">
            <a:extLst>
              <a:ext uri="{FF2B5EF4-FFF2-40B4-BE49-F238E27FC236}">
                <a16:creationId xmlns:a16="http://schemas.microsoft.com/office/drawing/2014/main" id="{D6479FC1-0812-4DA3-B39D-D683BDB12273}"/>
              </a:ext>
            </a:extLst>
          </p:cNvPr>
          <p:cNvSpPr>
            <a:spLocks/>
          </p:cNvSpPr>
          <p:nvPr/>
        </p:nvSpPr>
        <p:spPr bwMode="auto">
          <a:xfrm>
            <a:off x="2082801" y="3568701"/>
            <a:ext cx="139700" cy="631825"/>
          </a:xfrm>
          <a:custGeom>
            <a:avLst/>
            <a:gdLst>
              <a:gd name="T0" fmla="*/ 61 w 73"/>
              <a:gd name="T1" fmla="*/ 325 h 328"/>
              <a:gd name="T2" fmla="*/ 17 w 73"/>
              <a:gd name="T3" fmla="*/ 328 h 328"/>
              <a:gd name="T4" fmla="*/ 15 w 73"/>
              <a:gd name="T5" fmla="*/ 325 h 328"/>
              <a:gd name="T6" fmla="*/ 22 w 73"/>
              <a:gd name="T7" fmla="*/ 254 h 328"/>
              <a:gd name="T8" fmla="*/ 4 w 73"/>
              <a:gd name="T9" fmla="*/ 105 h 328"/>
              <a:gd name="T10" fmla="*/ 24 w 73"/>
              <a:gd name="T11" fmla="*/ 11 h 328"/>
              <a:gd name="T12" fmla="*/ 50 w 73"/>
              <a:gd name="T13" fmla="*/ 0 h 328"/>
              <a:gd name="T14" fmla="*/ 73 w 73"/>
              <a:gd name="T15" fmla="*/ 54 h 328"/>
              <a:gd name="T16" fmla="*/ 49 w 73"/>
              <a:gd name="T17" fmla="*/ 146 h 328"/>
              <a:gd name="T18" fmla="*/ 61 w 73"/>
              <a:gd name="T19" fmla="*/ 32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328">
                <a:moveTo>
                  <a:pt x="61" y="325"/>
                </a:moveTo>
                <a:cubicBezTo>
                  <a:pt x="48" y="326"/>
                  <a:pt x="32" y="327"/>
                  <a:pt x="17" y="328"/>
                </a:cubicBezTo>
                <a:cubicBezTo>
                  <a:pt x="16" y="327"/>
                  <a:pt x="15" y="326"/>
                  <a:pt x="15" y="325"/>
                </a:cubicBezTo>
                <a:cubicBezTo>
                  <a:pt x="40" y="303"/>
                  <a:pt x="24" y="278"/>
                  <a:pt x="22" y="254"/>
                </a:cubicBezTo>
                <a:cubicBezTo>
                  <a:pt x="18" y="204"/>
                  <a:pt x="10" y="155"/>
                  <a:pt x="4" y="105"/>
                </a:cubicBezTo>
                <a:cubicBezTo>
                  <a:pt x="0" y="71"/>
                  <a:pt x="13" y="41"/>
                  <a:pt x="24" y="11"/>
                </a:cubicBezTo>
                <a:cubicBezTo>
                  <a:pt x="27" y="5"/>
                  <a:pt x="42" y="3"/>
                  <a:pt x="50" y="0"/>
                </a:cubicBezTo>
                <a:cubicBezTo>
                  <a:pt x="58" y="20"/>
                  <a:pt x="65" y="36"/>
                  <a:pt x="73" y="54"/>
                </a:cubicBezTo>
                <a:cubicBezTo>
                  <a:pt x="45" y="78"/>
                  <a:pt x="48" y="113"/>
                  <a:pt x="49" y="146"/>
                </a:cubicBezTo>
                <a:cubicBezTo>
                  <a:pt x="52" y="205"/>
                  <a:pt x="57" y="264"/>
                  <a:pt x="61" y="32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42">
            <a:extLst>
              <a:ext uri="{FF2B5EF4-FFF2-40B4-BE49-F238E27FC236}">
                <a16:creationId xmlns:a16="http://schemas.microsoft.com/office/drawing/2014/main" id="{DC8E987A-4253-4374-A750-D4344732085E}"/>
              </a:ext>
            </a:extLst>
          </p:cNvPr>
          <p:cNvSpPr>
            <a:spLocks/>
          </p:cNvSpPr>
          <p:nvPr/>
        </p:nvSpPr>
        <p:spPr bwMode="auto">
          <a:xfrm>
            <a:off x="1147763" y="2359026"/>
            <a:ext cx="311150" cy="309563"/>
          </a:xfrm>
          <a:custGeom>
            <a:avLst/>
            <a:gdLst>
              <a:gd name="T0" fmla="*/ 94 w 162"/>
              <a:gd name="T1" fmla="*/ 161 h 161"/>
              <a:gd name="T2" fmla="*/ 0 w 162"/>
              <a:gd name="T3" fmla="*/ 67 h 161"/>
              <a:gd name="T4" fmla="*/ 53 w 162"/>
              <a:gd name="T5" fmla="*/ 12 h 161"/>
              <a:gd name="T6" fmla="*/ 102 w 162"/>
              <a:gd name="T7" fmla="*/ 16 h 161"/>
              <a:gd name="T8" fmla="*/ 145 w 162"/>
              <a:gd name="T9" fmla="*/ 59 h 161"/>
              <a:gd name="T10" fmla="*/ 149 w 162"/>
              <a:gd name="T11" fmla="*/ 108 h 161"/>
              <a:gd name="T12" fmla="*/ 94 w 162"/>
              <a:gd name="T13" fmla="*/ 161 h 161"/>
            </a:gdLst>
            <a:ahLst/>
            <a:cxnLst>
              <a:cxn ang="0">
                <a:pos x="T0" y="T1"/>
              </a:cxn>
              <a:cxn ang="0">
                <a:pos x="T2" y="T3"/>
              </a:cxn>
              <a:cxn ang="0">
                <a:pos x="T4" y="T5"/>
              </a:cxn>
              <a:cxn ang="0">
                <a:pos x="T6" y="T7"/>
              </a:cxn>
              <a:cxn ang="0">
                <a:pos x="T8" y="T9"/>
              </a:cxn>
              <a:cxn ang="0">
                <a:pos x="T10" y="T11"/>
              </a:cxn>
              <a:cxn ang="0">
                <a:pos x="T12" y="T13"/>
              </a:cxn>
            </a:cxnLst>
            <a:rect l="0" t="0" r="r" b="b"/>
            <a:pathLst>
              <a:path w="162" h="161">
                <a:moveTo>
                  <a:pt x="94" y="161"/>
                </a:moveTo>
                <a:cubicBezTo>
                  <a:pt x="77" y="116"/>
                  <a:pt x="45" y="84"/>
                  <a:pt x="0" y="67"/>
                </a:cubicBezTo>
                <a:cubicBezTo>
                  <a:pt x="18" y="49"/>
                  <a:pt x="34" y="29"/>
                  <a:pt x="53" y="12"/>
                </a:cubicBezTo>
                <a:cubicBezTo>
                  <a:pt x="66" y="0"/>
                  <a:pt x="89" y="3"/>
                  <a:pt x="102" y="16"/>
                </a:cubicBezTo>
                <a:cubicBezTo>
                  <a:pt x="117" y="30"/>
                  <a:pt x="131" y="44"/>
                  <a:pt x="145" y="59"/>
                </a:cubicBezTo>
                <a:cubicBezTo>
                  <a:pt x="159" y="73"/>
                  <a:pt x="162" y="94"/>
                  <a:pt x="149" y="108"/>
                </a:cubicBezTo>
                <a:cubicBezTo>
                  <a:pt x="133" y="127"/>
                  <a:pt x="113" y="143"/>
                  <a:pt x="94" y="16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3">
            <a:extLst>
              <a:ext uri="{FF2B5EF4-FFF2-40B4-BE49-F238E27FC236}">
                <a16:creationId xmlns:a16="http://schemas.microsoft.com/office/drawing/2014/main" id="{24B8925A-7829-4C6D-9AC5-6DFE297615CB}"/>
              </a:ext>
            </a:extLst>
          </p:cNvPr>
          <p:cNvSpPr>
            <a:spLocks/>
          </p:cNvSpPr>
          <p:nvPr/>
        </p:nvSpPr>
        <p:spPr bwMode="auto">
          <a:xfrm>
            <a:off x="646113" y="2855913"/>
            <a:ext cx="314325" cy="317500"/>
          </a:xfrm>
          <a:custGeom>
            <a:avLst/>
            <a:gdLst>
              <a:gd name="T0" fmla="*/ 164 w 164"/>
              <a:gd name="T1" fmla="*/ 100 h 165"/>
              <a:gd name="T2" fmla="*/ 113 w 164"/>
              <a:gd name="T3" fmla="*/ 149 h 165"/>
              <a:gd name="T4" fmla="*/ 57 w 164"/>
              <a:gd name="T5" fmla="*/ 147 h 165"/>
              <a:gd name="T6" fmla="*/ 17 w 164"/>
              <a:gd name="T7" fmla="*/ 108 h 165"/>
              <a:gd name="T8" fmla="*/ 16 w 164"/>
              <a:gd name="T9" fmla="*/ 50 h 165"/>
              <a:gd name="T10" fmla="*/ 64 w 164"/>
              <a:gd name="T11" fmla="*/ 0 h 165"/>
              <a:gd name="T12" fmla="*/ 164 w 164"/>
              <a:gd name="T13" fmla="*/ 100 h 165"/>
            </a:gdLst>
            <a:ahLst/>
            <a:cxnLst>
              <a:cxn ang="0">
                <a:pos x="T0" y="T1"/>
              </a:cxn>
              <a:cxn ang="0">
                <a:pos x="T2" y="T3"/>
              </a:cxn>
              <a:cxn ang="0">
                <a:pos x="T4" y="T5"/>
              </a:cxn>
              <a:cxn ang="0">
                <a:pos x="T6" y="T7"/>
              </a:cxn>
              <a:cxn ang="0">
                <a:pos x="T8" y="T9"/>
              </a:cxn>
              <a:cxn ang="0">
                <a:pos x="T10" y="T11"/>
              </a:cxn>
              <a:cxn ang="0">
                <a:pos x="T12" y="T13"/>
              </a:cxn>
            </a:cxnLst>
            <a:rect l="0" t="0" r="r" b="b"/>
            <a:pathLst>
              <a:path w="164" h="165">
                <a:moveTo>
                  <a:pt x="164" y="100"/>
                </a:moveTo>
                <a:cubicBezTo>
                  <a:pt x="146" y="117"/>
                  <a:pt x="130" y="133"/>
                  <a:pt x="113" y="149"/>
                </a:cubicBezTo>
                <a:cubicBezTo>
                  <a:pt x="96" y="165"/>
                  <a:pt x="74" y="164"/>
                  <a:pt x="57" y="147"/>
                </a:cubicBezTo>
                <a:cubicBezTo>
                  <a:pt x="43" y="134"/>
                  <a:pt x="30" y="121"/>
                  <a:pt x="17" y="108"/>
                </a:cubicBezTo>
                <a:cubicBezTo>
                  <a:pt x="0" y="90"/>
                  <a:pt x="0" y="68"/>
                  <a:pt x="16" y="50"/>
                </a:cubicBezTo>
                <a:cubicBezTo>
                  <a:pt x="31" y="33"/>
                  <a:pt x="47" y="18"/>
                  <a:pt x="64" y="0"/>
                </a:cubicBezTo>
                <a:cubicBezTo>
                  <a:pt x="82" y="49"/>
                  <a:pt x="115" y="81"/>
                  <a:pt x="164" y="10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4">
            <a:extLst>
              <a:ext uri="{FF2B5EF4-FFF2-40B4-BE49-F238E27FC236}">
                <a16:creationId xmlns:a16="http://schemas.microsoft.com/office/drawing/2014/main" id="{ED10D59D-52D4-4E11-AF3D-62BA3CB84CA4}"/>
              </a:ext>
            </a:extLst>
          </p:cNvPr>
          <p:cNvSpPr>
            <a:spLocks/>
          </p:cNvSpPr>
          <p:nvPr/>
        </p:nvSpPr>
        <p:spPr bwMode="auto">
          <a:xfrm>
            <a:off x="2159001" y="2922588"/>
            <a:ext cx="249238" cy="246063"/>
          </a:xfrm>
          <a:custGeom>
            <a:avLst/>
            <a:gdLst>
              <a:gd name="T0" fmla="*/ 125 w 130"/>
              <a:gd name="T1" fmla="*/ 64 h 128"/>
              <a:gd name="T2" fmla="*/ 62 w 130"/>
              <a:gd name="T3" fmla="*/ 127 h 128"/>
              <a:gd name="T4" fmla="*/ 1 w 130"/>
              <a:gd name="T5" fmla="*/ 63 h 128"/>
              <a:gd name="T6" fmla="*/ 67 w 130"/>
              <a:gd name="T7" fmla="*/ 0 h 128"/>
              <a:gd name="T8" fmla="*/ 125 w 130"/>
              <a:gd name="T9" fmla="*/ 64 h 128"/>
            </a:gdLst>
            <a:ahLst/>
            <a:cxnLst>
              <a:cxn ang="0">
                <a:pos x="T0" y="T1"/>
              </a:cxn>
              <a:cxn ang="0">
                <a:pos x="T2" y="T3"/>
              </a:cxn>
              <a:cxn ang="0">
                <a:pos x="T4" y="T5"/>
              </a:cxn>
              <a:cxn ang="0">
                <a:pos x="T6" y="T7"/>
              </a:cxn>
              <a:cxn ang="0">
                <a:pos x="T8" y="T9"/>
              </a:cxn>
            </a:cxnLst>
            <a:rect l="0" t="0" r="r" b="b"/>
            <a:pathLst>
              <a:path w="130" h="128">
                <a:moveTo>
                  <a:pt x="125" y="64"/>
                </a:moveTo>
                <a:cubicBezTo>
                  <a:pt x="129" y="108"/>
                  <a:pt x="95" y="126"/>
                  <a:pt x="62" y="127"/>
                </a:cubicBezTo>
                <a:cubicBezTo>
                  <a:pt x="26" y="128"/>
                  <a:pt x="1" y="101"/>
                  <a:pt x="1" y="63"/>
                </a:cubicBezTo>
                <a:cubicBezTo>
                  <a:pt x="0" y="25"/>
                  <a:pt x="27" y="0"/>
                  <a:pt x="67" y="0"/>
                </a:cubicBezTo>
                <a:cubicBezTo>
                  <a:pt x="99" y="0"/>
                  <a:pt x="130" y="25"/>
                  <a:pt x="125" y="6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5">
            <a:extLst>
              <a:ext uri="{FF2B5EF4-FFF2-40B4-BE49-F238E27FC236}">
                <a16:creationId xmlns:a16="http://schemas.microsoft.com/office/drawing/2014/main" id="{6C66024D-2745-4F43-9437-2316EA0F825F}"/>
              </a:ext>
            </a:extLst>
          </p:cNvPr>
          <p:cNvSpPr>
            <a:spLocks/>
          </p:cNvSpPr>
          <p:nvPr/>
        </p:nvSpPr>
        <p:spPr bwMode="auto">
          <a:xfrm>
            <a:off x="6702426" y="4410076"/>
            <a:ext cx="282575" cy="328613"/>
          </a:xfrm>
          <a:custGeom>
            <a:avLst/>
            <a:gdLst>
              <a:gd name="T0" fmla="*/ 125 w 147"/>
              <a:gd name="T1" fmla="*/ 101 h 171"/>
              <a:gd name="T2" fmla="*/ 67 w 147"/>
              <a:gd name="T3" fmla="*/ 121 h 171"/>
              <a:gd name="T4" fmla="*/ 68 w 147"/>
              <a:gd name="T5" fmla="*/ 127 h 171"/>
              <a:gd name="T6" fmla="*/ 95 w 147"/>
              <a:gd name="T7" fmla="*/ 127 h 171"/>
              <a:gd name="T8" fmla="*/ 126 w 147"/>
              <a:gd name="T9" fmla="*/ 127 h 171"/>
              <a:gd name="T10" fmla="*/ 147 w 147"/>
              <a:gd name="T11" fmla="*/ 136 h 171"/>
              <a:gd name="T12" fmla="*/ 94 w 147"/>
              <a:gd name="T13" fmla="*/ 167 h 171"/>
              <a:gd name="T14" fmla="*/ 60 w 147"/>
              <a:gd name="T15" fmla="*/ 160 h 171"/>
              <a:gd name="T16" fmla="*/ 2 w 147"/>
              <a:gd name="T17" fmla="*/ 34 h 171"/>
              <a:gd name="T18" fmla="*/ 30 w 147"/>
              <a:gd name="T19" fmla="*/ 2 h 171"/>
              <a:gd name="T20" fmla="*/ 66 w 147"/>
              <a:gd name="T21" fmla="*/ 1 h 171"/>
              <a:gd name="T22" fmla="*/ 96 w 147"/>
              <a:gd name="T23" fmla="*/ 19 h 171"/>
              <a:gd name="T24" fmla="*/ 47 w 147"/>
              <a:gd name="T25" fmla="*/ 38 h 171"/>
              <a:gd name="T26" fmla="*/ 48 w 147"/>
              <a:gd name="T27" fmla="*/ 42 h 171"/>
              <a:gd name="T28" fmla="*/ 88 w 147"/>
              <a:gd name="T29" fmla="*/ 46 h 171"/>
              <a:gd name="T30" fmla="*/ 110 w 147"/>
              <a:gd name="T31" fmla="*/ 67 h 171"/>
              <a:gd name="T32" fmla="*/ 47 w 147"/>
              <a:gd name="T33" fmla="*/ 85 h 171"/>
              <a:gd name="T34" fmla="*/ 48 w 147"/>
              <a:gd name="T35" fmla="*/ 88 h 171"/>
              <a:gd name="T36" fmla="*/ 76 w 147"/>
              <a:gd name="T37" fmla="*/ 88 h 171"/>
              <a:gd name="T38" fmla="*/ 105 w 147"/>
              <a:gd name="T39" fmla="*/ 84 h 171"/>
              <a:gd name="T40" fmla="*/ 125 w 147"/>
              <a:gd name="T41" fmla="*/ 10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 h="171">
                <a:moveTo>
                  <a:pt x="125" y="101"/>
                </a:moveTo>
                <a:cubicBezTo>
                  <a:pt x="105" y="107"/>
                  <a:pt x="86" y="114"/>
                  <a:pt x="67" y="121"/>
                </a:cubicBezTo>
                <a:cubicBezTo>
                  <a:pt x="67" y="123"/>
                  <a:pt x="68" y="125"/>
                  <a:pt x="68" y="127"/>
                </a:cubicBezTo>
                <a:cubicBezTo>
                  <a:pt x="77" y="127"/>
                  <a:pt x="86" y="127"/>
                  <a:pt x="95" y="127"/>
                </a:cubicBezTo>
                <a:cubicBezTo>
                  <a:pt x="105" y="127"/>
                  <a:pt x="115" y="126"/>
                  <a:pt x="126" y="127"/>
                </a:cubicBezTo>
                <a:cubicBezTo>
                  <a:pt x="132" y="128"/>
                  <a:pt x="138" y="132"/>
                  <a:pt x="147" y="136"/>
                </a:cubicBezTo>
                <a:cubicBezTo>
                  <a:pt x="126" y="149"/>
                  <a:pt x="111" y="160"/>
                  <a:pt x="94" y="167"/>
                </a:cubicBezTo>
                <a:cubicBezTo>
                  <a:pt x="83" y="171"/>
                  <a:pt x="70" y="170"/>
                  <a:pt x="60" y="160"/>
                </a:cubicBezTo>
                <a:cubicBezTo>
                  <a:pt x="25" y="125"/>
                  <a:pt x="8" y="82"/>
                  <a:pt x="2" y="34"/>
                </a:cubicBezTo>
                <a:cubicBezTo>
                  <a:pt x="0" y="18"/>
                  <a:pt x="15" y="2"/>
                  <a:pt x="30" y="2"/>
                </a:cubicBezTo>
                <a:cubicBezTo>
                  <a:pt x="42" y="2"/>
                  <a:pt x="54" y="3"/>
                  <a:pt x="66" y="1"/>
                </a:cubicBezTo>
                <a:cubicBezTo>
                  <a:pt x="80" y="0"/>
                  <a:pt x="89" y="6"/>
                  <a:pt x="96" y="19"/>
                </a:cubicBezTo>
                <a:cubicBezTo>
                  <a:pt x="79" y="26"/>
                  <a:pt x="63" y="32"/>
                  <a:pt x="47" y="38"/>
                </a:cubicBezTo>
                <a:cubicBezTo>
                  <a:pt x="47" y="39"/>
                  <a:pt x="48" y="41"/>
                  <a:pt x="48" y="42"/>
                </a:cubicBezTo>
                <a:cubicBezTo>
                  <a:pt x="61" y="43"/>
                  <a:pt x="75" y="46"/>
                  <a:pt x="88" y="46"/>
                </a:cubicBezTo>
                <a:cubicBezTo>
                  <a:pt x="102" y="46"/>
                  <a:pt x="110" y="51"/>
                  <a:pt x="110" y="67"/>
                </a:cubicBezTo>
                <a:cubicBezTo>
                  <a:pt x="89" y="73"/>
                  <a:pt x="68" y="79"/>
                  <a:pt x="47" y="85"/>
                </a:cubicBezTo>
                <a:cubicBezTo>
                  <a:pt x="48" y="86"/>
                  <a:pt x="48" y="87"/>
                  <a:pt x="48" y="88"/>
                </a:cubicBezTo>
                <a:cubicBezTo>
                  <a:pt x="57" y="88"/>
                  <a:pt x="67" y="88"/>
                  <a:pt x="76" y="88"/>
                </a:cubicBezTo>
                <a:cubicBezTo>
                  <a:pt x="86" y="87"/>
                  <a:pt x="96" y="87"/>
                  <a:pt x="105" y="84"/>
                </a:cubicBezTo>
                <a:cubicBezTo>
                  <a:pt x="119" y="81"/>
                  <a:pt x="124" y="86"/>
                  <a:pt x="125" y="10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6">
            <a:extLst>
              <a:ext uri="{FF2B5EF4-FFF2-40B4-BE49-F238E27FC236}">
                <a16:creationId xmlns:a16="http://schemas.microsoft.com/office/drawing/2014/main" id="{15100451-0DC9-4D8A-8EF0-8891C19710FF}"/>
              </a:ext>
            </a:extLst>
          </p:cNvPr>
          <p:cNvSpPr>
            <a:spLocks/>
          </p:cNvSpPr>
          <p:nvPr/>
        </p:nvSpPr>
        <p:spPr bwMode="auto">
          <a:xfrm>
            <a:off x="5559426" y="2341563"/>
            <a:ext cx="92075" cy="474663"/>
          </a:xfrm>
          <a:custGeom>
            <a:avLst/>
            <a:gdLst>
              <a:gd name="T0" fmla="*/ 0 w 48"/>
              <a:gd name="T1" fmla="*/ 0 h 247"/>
              <a:gd name="T2" fmla="*/ 48 w 48"/>
              <a:gd name="T3" fmla="*/ 0 h 247"/>
              <a:gd name="T4" fmla="*/ 48 w 48"/>
              <a:gd name="T5" fmla="*/ 247 h 247"/>
              <a:gd name="T6" fmla="*/ 8 w 48"/>
              <a:gd name="T7" fmla="*/ 247 h 247"/>
              <a:gd name="T8" fmla="*/ 0 w 48"/>
              <a:gd name="T9" fmla="*/ 239 h 247"/>
              <a:gd name="T10" fmla="*/ 0 w 48"/>
              <a:gd name="T11" fmla="*/ 0 h 247"/>
            </a:gdLst>
            <a:ahLst/>
            <a:cxnLst>
              <a:cxn ang="0">
                <a:pos x="T0" y="T1"/>
              </a:cxn>
              <a:cxn ang="0">
                <a:pos x="T2" y="T3"/>
              </a:cxn>
              <a:cxn ang="0">
                <a:pos x="T4" y="T5"/>
              </a:cxn>
              <a:cxn ang="0">
                <a:pos x="T6" y="T7"/>
              </a:cxn>
              <a:cxn ang="0">
                <a:pos x="T8" y="T9"/>
              </a:cxn>
              <a:cxn ang="0">
                <a:pos x="T10" y="T11"/>
              </a:cxn>
            </a:cxnLst>
            <a:rect l="0" t="0" r="r" b="b"/>
            <a:pathLst>
              <a:path w="48" h="247">
                <a:moveTo>
                  <a:pt x="0" y="0"/>
                </a:moveTo>
                <a:cubicBezTo>
                  <a:pt x="17" y="0"/>
                  <a:pt x="32" y="0"/>
                  <a:pt x="48" y="0"/>
                </a:cubicBezTo>
                <a:cubicBezTo>
                  <a:pt x="48" y="82"/>
                  <a:pt x="48" y="163"/>
                  <a:pt x="48" y="247"/>
                </a:cubicBezTo>
                <a:cubicBezTo>
                  <a:pt x="35" y="247"/>
                  <a:pt x="21" y="247"/>
                  <a:pt x="8" y="247"/>
                </a:cubicBezTo>
                <a:cubicBezTo>
                  <a:pt x="5" y="246"/>
                  <a:pt x="0" y="242"/>
                  <a:pt x="0" y="239"/>
                </a:cubicBezTo>
                <a:cubicBezTo>
                  <a:pt x="0" y="160"/>
                  <a:pt x="0" y="81"/>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7">
            <a:extLst>
              <a:ext uri="{FF2B5EF4-FFF2-40B4-BE49-F238E27FC236}">
                <a16:creationId xmlns:a16="http://schemas.microsoft.com/office/drawing/2014/main" id="{4CF4CB96-C867-4F4D-A178-C49B09897673}"/>
              </a:ext>
            </a:extLst>
          </p:cNvPr>
          <p:cNvSpPr>
            <a:spLocks/>
          </p:cNvSpPr>
          <p:nvPr/>
        </p:nvSpPr>
        <p:spPr bwMode="auto">
          <a:xfrm>
            <a:off x="6227763" y="2343151"/>
            <a:ext cx="93663" cy="476250"/>
          </a:xfrm>
          <a:custGeom>
            <a:avLst/>
            <a:gdLst>
              <a:gd name="T0" fmla="*/ 0 w 49"/>
              <a:gd name="T1" fmla="*/ 246 h 247"/>
              <a:gd name="T2" fmla="*/ 0 w 49"/>
              <a:gd name="T3" fmla="*/ 0 h 247"/>
              <a:gd name="T4" fmla="*/ 49 w 49"/>
              <a:gd name="T5" fmla="*/ 0 h 247"/>
              <a:gd name="T6" fmla="*/ 49 w 49"/>
              <a:gd name="T7" fmla="*/ 86 h 247"/>
              <a:gd name="T8" fmla="*/ 49 w 49"/>
              <a:gd name="T9" fmla="*/ 232 h 247"/>
              <a:gd name="T10" fmla="*/ 35 w 49"/>
              <a:gd name="T11" fmla="*/ 246 h 247"/>
              <a:gd name="T12" fmla="*/ 0 w 49"/>
              <a:gd name="T13" fmla="*/ 246 h 247"/>
            </a:gdLst>
            <a:ahLst/>
            <a:cxnLst>
              <a:cxn ang="0">
                <a:pos x="T0" y="T1"/>
              </a:cxn>
              <a:cxn ang="0">
                <a:pos x="T2" y="T3"/>
              </a:cxn>
              <a:cxn ang="0">
                <a:pos x="T4" y="T5"/>
              </a:cxn>
              <a:cxn ang="0">
                <a:pos x="T6" y="T7"/>
              </a:cxn>
              <a:cxn ang="0">
                <a:pos x="T8" y="T9"/>
              </a:cxn>
              <a:cxn ang="0">
                <a:pos x="T10" y="T11"/>
              </a:cxn>
              <a:cxn ang="0">
                <a:pos x="T12" y="T13"/>
              </a:cxn>
            </a:cxnLst>
            <a:rect l="0" t="0" r="r" b="b"/>
            <a:pathLst>
              <a:path w="49" h="247">
                <a:moveTo>
                  <a:pt x="0" y="246"/>
                </a:moveTo>
                <a:cubicBezTo>
                  <a:pt x="0" y="163"/>
                  <a:pt x="0" y="82"/>
                  <a:pt x="0" y="0"/>
                </a:cubicBezTo>
                <a:cubicBezTo>
                  <a:pt x="16" y="0"/>
                  <a:pt x="31" y="0"/>
                  <a:pt x="49" y="0"/>
                </a:cubicBezTo>
                <a:cubicBezTo>
                  <a:pt x="49" y="29"/>
                  <a:pt x="49" y="58"/>
                  <a:pt x="49" y="86"/>
                </a:cubicBezTo>
                <a:cubicBezTo>
                  <a:pt x="49" y="135"/>
                  <a:pt x="48" y="183"/>
                  <a:pt x="49" y="232"/>
                </a:cubicBezTo>
                <a:cubicBezTo>
                  <a:pt x="49" y="242"/>
                  <a:pt x="47" y="247"/>
                  <a:pt x="35" y="246"/>
                </a:cubicBezTo>
                <a:cubicBezTo>
                  <a:pt x="24" y="245"/>
                  <a:pt x="13" y="246"/>
                  <a:pt x="0" y="24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8">
            <a:extLst>
              <a:ext uri="{FF2B5EF4-FFF2-40B4-BE49-F238E27FC236}">
                <a16:creationId xmlns:a16="http://schemas.microsoft.com/office/drawing/2014/main" id="{926C3EBC-9C74-4111-A767-FA32956D0EB7}"/>
              </a:ext>
            </a:extLst>
          </p:cNvPr>
          <p:cNvSpPr>
            <a:spLocks/>
          </p:cNvSpPr>
          <p:nvPr/>
        </p:nvSpPr>
        <p:spPr bwMode="auto">
          <a:xfrm>
            <a:off x="1905001" y="5588001"/>
            <a:ext cx="296863" cy="269875"/>
          </a:xfrm>
          <a:custGeom>
            <a:avLst/>
            <a:gdLst>
              <a:gd name="T0" fmla="*/ 150 w 154"/>
              <a:gd name="T1" fmla="*/ 140 h 140"/>
              <a:gd name="T2" fmla="*/ 55 w 154"/>
              <a:gd name="T3" fmla="*/ 117 h 140"/>
              <a:gd name="T4" fmla="*/ 26 w 154"/>
              <a:gd name="T5" fmla="*/ 107 h 140"/>
              <a:gd name="T6" fmla="*/ 7 w 154"/>
              <a:gd name="T7" fmla="*/ 64 h 140"/>
              <a:gd name="T8" fmla="*/ 51 w 154"/>
              <a:gd name="T9" fmla="*/ 10 h 140"/>
              <a:gd name="T10" fmla="*/ 93 w 154"/>
              <a:gd name="T11" fmla="*/ 16 h 140"/>
              <a:gd name="T12" fmla="*/ 120 w 154"/>
              <a:gd name="T13" fmla="*/ 56 h 140"/>
              <a:gd name="T14" fmla="*/ 154 w 154"/>
              <a:gd name="T15" fmla="*/ 134 h 140"/>
              <a:gd name="T16" fmla="*/ 150 w 154"/>
              <a:gd name="T17"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40">
                <a:moveTo>
                  <a:pt x="150" y="140"/>
                </a:moveTo>
                <a:cubicBezTo>
                  <a:pt x="118" y="132"/>
                  <a:pt x="87" y="125"/>
                  <a:pt x="55" y="117"/>
                </a:cubicBezTo>
                <a:cubicBezTo>
                  <a:pt x="45" y="115"/>
                  <a:pt x="35" y="111"/>
                  <a:pt x="26" y="107"/>
                </a:cubicBezTo>
                <a:cubicBezTo>
                  <a:pt x="6" y="98"/>
                  <a:pt x="0" y="84"/>
                  <a:pt x="7" y="64"/>
                </a:cubicBezTo>
                <a:cubicBezTo>
                  <a:pt x="15" y="41"/>
                  <a:pt x="29" y="22"/>
                  <a:pt x="51" y="10"/>
                </a:cubicBezTo>
                <a:cubicBezTo>
                  <a:pt x="68" y="0"/>
                  <a:pt x="80" y="1"/>
                  <a:pt x="93" y="16"/>
                </a:cubicBezTo>
                <a:cubicBezTo>
                  <a:pt x="104" y="28"/>
                  <a:pt x="113" y="41"/>
                  <a:pt x="120" y="56"/>
                </a:cubicBezTo>
                <a:cubicBezTo>
                  <a:pt x="133" y="81"/>
                  <a:pt x="143" y="108"/>
                  <a:pt x="154" y="134"/>
                </a:cubicBezTo>
                <a:cubicBezTo>
                  <a:pt x="153" y="136"/>
                  <a:pt x="151" y="138"/>
                  <a:pt x="150" y="14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9">
            <a:extLst>
              <a:ext uri="{FF2B5EF4-FFF2-40B4-BE49-F238E27FC236}">
                <a16:creationId xmlns:a16="http://schemas.microsoft.com/office/drawing/2014/main" id="{F1E6B680-1BE9-4753-8878-4A6C504C194C}"/>
              </a:ext>
            </a:extLst>
          </p:cNvPr>
          <p:cNvSpPr>
            <a:spLocks/>
          </p:cNvSpPr>
          <p:nvPr/>
        </p:nvSpPr>
        <p:spPr bwMode="auto">
          <a:xfrm>
            <a:off x="2203451" y="5586413"/>
            <a:ext cx="292100" cy="265113"/>
          </a:xfrm>
          <a:custGeom>
            <a:avLst/>
            <a:gdLst>
              <a:gd name="T0" fmla="*/ 0 w 152"/>
              <a:gd name="T1" fmla="*/ 138 h 138"/>
              <a:gd name="T2" fmla="*/ 57 w 152"/>
              <a:gd name="T3" fmla="*/ 21 h 138"/>
              <a:gd name="T4" fmla="*/ 108 w 152"/>
              <a:gd name="T5" fmla="*/ 14 h 138"/>
              <a:gd name="T6" fmla="*/ 148 w 152"/>
              <a:gd name="T7" fmla="*/ 72 h 138"/>
              <a:gd name="T8" fmla="*/ 132 w 152"/>
              <a:gd name="T9" fmla="*/ 105 h 138"/>
              <a:gd name="T10" fmla="*/ 0 w 152"/>
              <a:gd name="T11" fmla="*/ 138 h 138"/>
            </a:gdLst>
            <a:ahLst/>
            <a:cxnLst>
              <a:cxn ang="0">
                <a:pos x="T0" y="T1"/>
              </a:cxn>
              <a:cxn ang="0">
                <a:pos x="T2" y="T3"/>
              </a:cxn>
              <a:cxn ang="0">
                <a:pos x="T4" y="T5"/>
              </a:cxn>
              <a:cxn ang="0">
                <a:pos x="T6" y="T7"/>
              </a:cxn>
              <a:cxn ang="0">
                <a:pos x="T8" y="T9"/>
              </a:cxn>
              <a:cxn ang="0">
                <a:pos x="T10" y="T11"/>
              </a:cxn>
            </a:cxnLst>
            <a:rect l="0" t="0" r="r" b="b"/>
            <a:pathLst>
              <a:path w="152" h="138">
                <a:moveTo>
                  <a:pt x="0" y="138"/>
                </a:moveTo>
                <a:cubicBezTo>
                  <a:pt x="15" y="95"/>
                  <a:pt x="29" y="54"/>
                  <a:pt x="57" y="21"/>
                </a:cubicBezTo>
                <a:cubicBezTo>
                  <a:pt x="73" y="1"/>
                  <a:pt x="87" y="0"/>
                  <a:pt x="108" y="14"/>
                </a:cubicBezTo>
                <a:cubicBezTo>
                  <a:pt x="129" y="28"/>
                  <a:pt x="143" y="47"/>
                  <a:pt x="148" y="72"/>
                </a:cubicBezTo>
                <a:cubicBezTo>
                  <a:pt x="152" y="88"/>
                  <a:pt x="147" y="99"/>
                  <a:pt x="132" y="105"/>
                </a:cubicBezTo>
                <a:cubicBezTo>
                  <a:pt x="91" y="124"/>
                  <a:pt x="47" y="134"/>
                  <a:pt x="0" y="13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50">
            <a:extLst>
              <a:ext uri="{FF2B5EF4-FFF2-40B4-BE49-F238E27FC236}">
                <a16:creationId xmlns:a16="http://schemas.microsoft.com/office/drawing/2014/main" id="{583979B5-DC64-40D2-BF41-C888B5E36B07}"/>
              </a:ext>
            </a:extLst>
          </p:cNvPr>
          <p:cNvSpPr>
            <a:spLocks/>
          </p:cNvSpPr>
          <p:nvPr/>
        </p:nvSpPr>
        <p:spPr bwMode="auto">
          <a:xfrm>
            <a:off x="1733551" y="2925763"/>
            <a:ext cx="436563" cy="388938"/>
          </a:xfrm>
          <a:custGeom>
            <a:avLst/>
            <a:gdLst>
              <a:gd name="T0" fmla="*/ 204 w 227"/>
              <a:gd name="T1" fmla="*/ 202 h 202"/>
              <a:gd name="T2" fmla="*/ 39 w 227"/>
              <a:gd name="T3" fmla="*/ 69 h 202"/>
              <a:gd name="T4" fmla="*/ 18 w 227"/>
              <a:gd name="T5" fmla="*/ 45 h 202"/>
              <a:gd name="T6" fmla="*/ 8 w 227"/>
              <a:gd name="T7" fmla="*/ 0 h 202"/>
              <a:gd name="T8" fmla="*/ 227 w 227"/>
              <a:gd name="T9" fmla="*/ 137 h 202"/>
              <a:gd name="T10" fmla="*/ 204 w 227"/>
              <a:gd name="T11" fmla="*/ 202 h 202"/>
            </a:gdLst>
            <a:ahLst/>
            <a:cxnLst>
              <a:cxn ang="0">
                <a:pos x="T0" y="T1"/>
              </a:cxn>
              <a:cxn ang="0">
                <a:pos x="T2" y="T3"/>
              </a:cxn>
              <a:cxn ang="0">
                <a:pos x="T4" y="T5"/>
              </a:cxn>
              <a:cxn ang="0">
                <a:pos x="T6" y="T7"/>
              </a:cxn>
              <a:cxn ang="0">
                <a:pos x="T8" y="T9"/>
              </a:cxn>
              <a:cxn ang="0">
                <a:pos x="T10" y="T11"/>
              </a:cxn>
            </a:cxnLst>
            <a:rect l="0" t="0" r="r" b="b"/>
            <a:pathLst>
              <a:path w="227" h="202">
                <a:moveTo>
                  <a:pt x="204" y="202"/>
                </a:moveTo>
                <a:cubicBezTo>
                  <a:pt x="140" y="168"/>
                  <a:pt x="83" y="127"/>
                  <a:pt x="39" y="69"/>
                </a:cubicBezTo>
                <a:cubicBezTo>
                  <a:pt x="33" y="61"/>
                  <a:pt x="26" y="52"/>
                  <a:pt x="18" y="45"/>
                </a:cubicBezTo>
                <a:cubicBezTo>
                  <a:pt x="4" y="33"/>
                  <a:pt x="0" y="19"/>
                  <a:pt x="8" y="0"/>
                </a:cubicBezTo>
                <a:cubicBezTo>
                  <a:pt x="70" y="62"/>
                  <a:pt x="129" y="128"/>
                  <a:pt x="227" y="137"/>
                </a:cubicBezTo>
                <a:cubicBezTo>
                  <a:pt x="219" y="161"/>
                  <a:pt x="212" y="181"/>
                  <a:pt x="204" y="20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51">
            <a:extLst>
              <a:ext uri="{FF2B5EF4-FFF2-40B4-BE49-F238E27FC236}">
                <a16:creationId xmlns:a16="http://schemas.microsoft.com/office/drawing/2014/main" id="{326E8285-A55F-490F-81F7-79A2CBAF8FC2}"/>
              </a:ext>
            </a:extLst>
          </p:cNvPr>
          <p:cNvSpPr>
            <a:spLocks/>
          </p:cNvSpPr>
          <p:nvPr/>
        </p:nvSpPr>
        <p:spPr bwMode="auto">
          <a:xfrm>
            <a:off x="2522538" y="3570288"/>
            <a:ext cx="201613" cy="515938"/>
          </a:xfrm>
          <a:custGeom>
            <a:avLst/>
            <a:gdLst>
              <a:gd name="T0" fmla="*/ 0 w 105"/>
              <a:gd name="T1" fmla="*/ 54 h 268"/>
              <a:gd name="T2" fmla="*/ 24 w 105"/>
              <a:gd name="T3" fmla="*/ 0 h 268"/>
              <a:gd name="T4" fmla="*/ 70 w 105"/>
              <a:gd name="T5" fmla="*/ 38 h 268"/>
              <a:gd name="T6" fmla="*/ 83 w 105"/>
              <a:gd name="T7" fmla="*/ 79 h 268"/>
              <a:gd name="T8" fmla="*/ 70 w 105"/>
              <a:gd name="T9" fmla="*/ 199 h 268"/>
              <a:gd name="T10" fmla="*/ 79 w 105"/>
              <a:gd name="T11" fmla="*/ 222 h 268"/>
              <a:gd name="T12" fmla="*/ 105 w 105"/>
              <a:gd name="T13" fmla="*/ 244 h 268"/>
              <a:gd name="T14" fmla="*/ 72 w 105"/>
              <a:gd name="T15" fmla="*/ 268 h 268"/>
              <a:gd name="T16" fmla="*/ 45 w 105"/>
              <a:gd name="T17" fmla="*/ 218 h 268"/>
              <a:gd name="T18" fmla="*/ 43 w 105"/>
              <a:gd name="T19" fmla="*/ 199 h 268"/>
              <a:gd name="T20" fmla="*/ 44 w 105"/>
              <a:gd name="T21" fmla="*/ 114 h 268"/>
              <a:gd name="T22" fmla="*/ 0 w 105"/>
              <a:gd name="T23" fmla="*/ 5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5" h="268">
                <a:moveTo>
                  <a:pt x="0" y="54"/>
                </a:moveTo>
                <a:cubicBezTo>
                  <a:pt x="9" y="35"/>
                  <a:pt x="16" y="19"/>
                  <a:pt x="24" y="0"/>
                </a:cubicBezTo>
                <a:cubicBezTo>
                  <a:pt x="40" y="13"/>
                  <a:pt x="57" y="23"/>
                  <a:pt x="70" y="38"/>
                </a:cubicBezTo>
                <a:cubicBezTo>
                  <a:pt x="78" y="49"/>
                  <a:pt x="83" y="65"/>
                  <a:pt x="83" y="79"/>
                </a:cubicBezTo>
                <a:cubicBezTo>
                  <a:pt x="80" y="119"/>
                  <a:pt x="75" y="159"/>
                  <a:pt x="70" y="199"/>
                </a:cubicBezTo>
                <a:cubicBezTo>
                  <a:pt x="69" y="209"/>
                  <a:pt x="69" y="216"/>
                  <a:pt x="79" y="222"/>
                </a:cubicBezTo>
                <a:cubicBezTo>
                  <a:pt x="88" y="227"/>
                  <a:pt x="94" y="235"/>
                  <a:pt x="105" y="244"/>
                </a:cubicBezTo>
                <a:cubicBezTo>
                  <a:pt x="93" y="253"/>
                  <a:pt x="83" y="260"/>
                  <a:pt x="72" y="268"/>
                </a:cubicBezTo>
                <a:cubicBezTo>
                  <a:pt x="62" y="250"/>
                  <a:pt x="53" y="234"/>
                  <a:pt x="45" y="218"/>
                </a:cubicBezTo>
                <a:cubicBezTo>
                  <a:pt x="42" y="212"/>
                  <a:pt x="43" y="205"/>
                  <a:pt x="43" y="199"/>
                </a:cubicBezTo>
                <a:cubicBezTo>
                  <a:pt x="44" y="171"/>
                  <a:pt x="44" y="142"/>
                  <a:pt x="44" y="114"/>
                </a:cubicBezTo>
                <a:cubicBezTo>
                  <a:pt x="44" y="83"/>
                  <a:pt x="29" y="63"/>
                  <a:pt x="0" y="5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2">
            <a:extLst>
              <a:ext uri="{FF2B5EF4-FFF2-40B4-BE49-F238E27FC236}">
                <a16:creationId xmlns:a16="http://schemas.microsoft.com/office/drawing/2014/main" id="{E2789576-0C6D-4D10-8B1E-8045A3970DF7}"/>
              </a:ext>
            </a:extLst>
          </p:cNvPr>
          <p:cNvSpPr>
            <a:spLocks/>
          </p:cNvSpPr>
          <p:nvPr/>
        </p:nvSpPr>
        <p:spPr bwMode="auto">
          <a:xfrm>
            <a:off x="2414588" y="2925763"/>
            <a:ext cx="414338" cy="371475"/>
          </a:xfrm>
          <a:custGeom>
            <a:avLst/>
            <a:gdLst>
              <a:gd name="T0" fmla="*/ 35 w 215"/>
              <a:gd name="T1" fmla="*/ 193 h 193"/>
              <a:gd name="T2" fmla="*/ 0 w 215"/>
              <a:gd name="T3" fmla="*/ 138 h 193"/>
              <a:gd name="T4" fmla="*/ 106 w 215"/>
              <a:gd name="T5" fmla="*/ 85 h 193"/>
              <a:gd name="T6" fmla="*/ 189 w 215"/>
              <a:gd name="T7" fmla="*/ 0 h 193"/>
              <a:gd name="T8" fmla="*/ 192 w 215"/>
              <a:gd name="T9" fmla="*/ 3 h 193"/>
              <a:gd name="T10" fmla="*/ 193 w 215"/>
              <a:gd name="T11" fmla="*/ 3 h 193"/>
              <a:gd name="T12" fmla="*/ 200 w 215"/>
              <a:gd name="T13" fmla="*/ 30 h 193"/>
              <a:gd name="T14" fmla="*/ 162 w 215"/>
              <a:gd name="T15" fmla="*/ 77 h 193"/>
              <a:gd name="T16" fmla="*/ 35 w 215"/>
              <a:gd name="T17" fmla="*/ 1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193">
                <a:moveTo>
                  <a:pt x="35" y="193"/>
                </a:moveTo>
                <a:cubicBezTo>
                  <a:pt x="23" y="174"/>
                  <a:pt x="11" y="155"/>
                  <a:pt x="0" y="138"/>
                </a:cubicBezTo>
                <a:cubicBezTo>
                  <a:pt x="36" y="120"/>
                  <a:pt x="74" y="108"/>
                  <a:pt x="106" y="85"/>
                </a:cubicBezTo>
                <a:cubicBezTo>
                  <a:pt x="137" y="62"/>
                  <a:pt x="161" y="28"/>
                  <a:pt x="189" y="0"/>
                </a:cubicBezTo>
                <a:cubicBezTo>
                  <a:pt x="190" y="1"/>
                  <a:pt x="191" y="2"/>
                  <a:pt x="192" y="3"/>
                </a:cubicBezTo>
                <a:cubicBezTo>
                  <a:pt x="193" y="3"/>
                  <a:pt x="193" y="3"/>
                  <a:pt x="193" y="3"/>
                </a:cubicBezTo>
                <a:cubicBezTo>
                  <a:pt x="215" y="13"/>
                  <a:pt x="215" y="12"/>
                  <a:pt x="200" y="30"/>
                </a:cubicBezTo>
                <a:cubicBezTo>
                  <a:pt x="187" y="45"/>
                  <a:pt x="174" y="61"/>
                  <a:pt x="162" y="77"/>
                </a:cubicBezTo>
                <a:cubicBezTo>
                  <a:pt x="128" y="124"/>
                  <a:pt x="83" y="158"/>
                  <a:pt x="35" y="19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3">
            <a:extLst>
              <a:ext uri="{FF2B5EF4-FFF2-40B4-BE49-F238E27FC236}">
                <a16:creationId xmlns:a16="http://schemas.microsoft.com/office/drawing/2014/main" id="{5E868B88-EBE6-4F27-87B6-0EDB8DCCBE13}"/>
              </a:ext>
            </a:extLst>
          </p:cNvPr>
          <p:cNvSpPr>
            <a:spLocks/>
          </p:cNvSpPr>
          <p:nvPr/>
        </p:nvSpPr>
        <p:spPr bwMode="auto">
          <a:xfrm>
            <a:off x="3216276" y="5314951"/>
            <a:ext cx="174625" cy="668338"/>
          </a:xfrm>
          <a:custGeom>
            <a:avLst/>
            <a:gdLst>
              <a:gd name="T0" fmla="*/ 63 w 91"/>
              <a:gd name="T1" fmla="*/ 0 h 347"/>
              <a:gd name="T2" fmla="*/ 80 w 91"/>
              <a:gd name="T3" fmla="*/ 88 h 347"/>
              <a:gd name="T4" fmla="*/ 48 w 91"/>
              <a:gd name="T5" fmla="*/ 166 h 347"/>
              <a:gd name="T6" fmla="*/ 50 w 91"/>
              <a:gd name="T7" fmla="*/ 223 h 347"/>
              <a:gd name="T8" fmla="*/ 81 w 91"/>
              <a:gd name="T9" fmla="*/ 303 h 347"/>
              <a:gd name="T10" fmla="*/ 71 w 91"/>
              <a:gd name="T11" fmla="*/ 347 h 347"/>
              <a:gd name="T12" fmla="*/ 24 w 91"/>
              <a:gd name="T13" fmla="*/ 236 h 347"/>
              <a:gd name="T14" fmla="*/ 12 w 91"/>
              <a:gd name="T15" fmla="*/ 217 h 347"/>
              <a:gd name="T16" fmla="*/ 18 w 91"/>
              <a:gd name="T17" fmla="*/ 156 h 347"/>
              <a:gd name="T18" fmla="*/ 58 w 91"/>
              <a:gd name="T19" fmla="*/ 84 h 347"/>
              <a:gd name="T20" fmla="*/ 63 w 91"/>
              <a:gd name="T21"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347">
                <a:moveTo>
                  <a:pt x="63" y="0"/>
                </a:moveTo>
                <a:cubicBezTo>
                  <a:pt x="86" y="26"/>
                  <a:pt x="91" y="56"/>
                  <a:pt x="80" y="88"/>
                </a:cubicBezTo>
                <a:cubicBezTo>
                  <a:pt x="71" y="115"/>
                  <a:pt x="59" y="141"/>
                  <a:pt x="48" y="166"/>
                </a:cubicBezTo>
                <a:cubicBezTo>
                  <a:pt x="39" y="186"/>
                  <a:pt x="37" y="204"/>
                  <a:pt x="50" y="223"/>
                </a:cubicBezTo>
                <a:cubicBezTo>
                  <a:pt x="67" y="247"/>
                  <a:pt x="81" y="273"/>
                  <a:pt x="81" y="303"/>
                </a:cubicBezTo>
                <a:cubicBezTo>
                  <a:pt x="80" y="318"/>
                  <a:pt x="76" y="332"/>
                  <a:pt x="71" y="347"/>
                </a:cubicBezTo>
                <a:cubicBezTo>
                  <a:pt x="69" y="303"/>
                  <a:pt x="49" y="268"/>
                  <a:pt x="24" y="236"/>
                </a:cubicBezTo>
                <a:cubicBezTo>
                  <a:pt x="19" y="230"/>
                  <a:pt x="16" y="224"/>
                  <a:pt x="12" y="217"/>
                </a:cubicBezTo>
                <a:cubicBezTo>
                  <a:pt x="0" y="195"/>
                  <a:pt x="5" y="176"/>
                  <a:pt x="18" y="156"/>
                </a:cubicBezTo>
                <a:cubicBezTo>
                  <a:pt x="33" y="133"/>
                  <a:pt x="47" y="109"/>
                  <a:pt x="58" y="84"/>
                </a:cubicBezTo>
                <a:cubicBezTo>
                  <a:pt x="69" y="57"/>
                  <a:pt x="71" y="29"/>
                  <a:pt x="6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4">
            <a:extLst>
              <a:ext uri="{FF2B5EF4-FFF2-40B4-BE49-F238E27FC236}">
                <a16:creationId xmlns:a16="http://schemas.microsoft.com/office/drawing/2014/main" id="{4BBE05D7-13C5-43F0-B8EE-7D82278452C8}"/>
              </a:ext>
            </a:extLst>
          </p:cNvPr>
          <p:cNvSpPr>
            <a:spLocks noEditPoints="1"/>
          </p:cNvSpPr>
          <p:nvPr/>
        </p:nvSpPr>
        <p:spPr bwMode="auto">
          <a:xfrm>
            <a:off x="7212013" y="6267451"/>
            <a:ext cx="236538" cy="144463"/>
          </a:xfrm>
          <a:custGeom>
            <a:avLst/>
            <a:gdLst>
              <a:gd name="T0" fmla="*/ 0 w 123"/>
              <a:gd name="T1" fmla="*/ 75 h 75"/>
              <a:gd name="T2" fmla="*/ 0 w 123"/>
              <a:gd name="T3" fmla="*/ 0 h 75"/>
              <a:gd name="T4" fmla="*/ 123 w 123"/>
              <a:gd name="T5" fmla="*/ 0 h 75"/>
              <a:gd name="T6" fmla="*/ 123 w 123"/>
              <a:gd name="T7" fmla="*/ 75 h 75"/>
              <a:gd name="T8" fmla="*/ 0 w 123"/>
              <a:gd name="T9" fmla="*/ 75 h 75"/>
              <a:gd name="T10" fmla="*/ 50 w 123"/>
              <a:gd name="T11" fmla="*/ 37 h 75"/>
              <a:gd name="T12" fmla="*/ 32 w 123"/>
              <a:gd name="T13" fmla="*/ 19 h 75"/>
              <a:gd name="T14" fmla="*/ 13 w 123"/>
              <a:gd name="T15" fmla="*/ 37 h 75"/>
              <a:gd name="T16" fmla="*/ 30 w 123"/>
              <a:gd name="T17" fmla="*/ 57 h 75"/>
              <a:gd name="T18" fmla="*/ 50 w 123"/>
              <a:gd name="T19"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75">
                <a:moveTo>
                  <a:pt x="0" y="75"/>
                </a:moveTo>
                <a:cubicBezTo>
                  <a:pt x="0" y="50"/>
                  <a:pt x="0" y="26"/>
                  <a:pt x="0" y="0"/>
                </a:cubicBezTo>
                <a:cubicBezTo>
                  <a:pt x="41" y="0"/>
                  <a:pt x="81" y="0"/>
                  <a:pt x="123" y="0"/>
                </a:cubicBezTo>
                <a:cubicBezTo>
                  <a:pt x="123" y="25"/>
                  <a:pt x="123" y="50"/>
                  <a:pt x="123" y="75"/>
                </a:cubicBezTo>
                <a:cubicBezTo>
                  <a:pt x="82" y="75"/>
                  <a:pt x="42" y="75"/>
                  <a:pt x="0" y="75"/>
                </a:cubicBezTo>
                <a:close/>
                <a:moveTo>
                  <a:pt x="50" y="37"/>
                </a:moveTo>
                <a:cubicBezTo>
                  <a:pt x="49" y="26"/>
                  <a:pt x="43" y="20"/>
                  <a:pt x="32" y="19"/>
                </a:cubicBezTo>
                <a:cubicBezTo>
                  <a:pt x="20" y="19"/>
                  <a:pt x="13" y="25"/>
                  <a:pt x="13" y="37"/>
                </a:cubicBezTo>
                <a:cubicBezTo>
                  <a:pt x="12" y="49"/>
                  <a:pt x="19" y="55"/>
                  <a:pt x="30" y="57"/>
                </a:cubicBezTo>
                <a:cubicBezTo>
                  <a:pt x="40" y="59"/>
                  <a:pt x="50" y="49"/>
                  <a:pt x="50" y="3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5">
            <a:extLst>
              <a:ext uri="{FF2B5EF4-FFF2-40B4-BE49-F238E27FC236}">
                <a16:creationId xmlns:a16="http://schemas.microsoft.com/office/drawing/2014/main" id="{88C6D63C-A1DA-4A9A-B5C7-3EF70193ECE9}"/>
              </a:ext>
            </a:extLst>
          </p:cNvPr>
          <p:cNvSpPr>
            <a:spLocks/>
          </p:cNvSpPr>
          <p:nvPr/>
        </p:nvSpPr>
        <p:spPr bwMode="auto">
          <a:xfrm>
            <a:off x="1893888" y="5876926"/>
            <a:ext cx="276225" cy="98425"/>
          </a:xfrm>
          <a:custGeom>
            <a:avLst/>
            <a:gdLst>
              <a:gd name="T0" fmla="*/ 144 w 144"/>
              <a:gd name="T1" fmla="*/ 0 h 51"/>
              <a:gd name="T2" fmla="*/ 144 w 144"/>
              <a:gd name="T3" fmla="*/ 51 h 51"/>
              <a:gd name="T4" fmla="*/ 0 w 144"/>
              <a:gd name="T5" fmla="*/ 51 h 51"/>
              <a:gd name="T6" fmla="*/ 0 w 144"/>
              <a:gd name="T7" fmla="*/ 0 h 51"/>
              <a:gd name="T8" fmla="*/ 144 w 144"/>
              <a:gd name="T9" fmla="*/ 0 h 51"/>
            </a:gdLst>
            <a:ahLst/>
            <a:cxnLst>
              <a:cxn ang="0">
                <a:pos x="T0" y="T1"/>
              </a:cxn>
              <a:cxn ang="0">
                <a:pos x="T2" y="T3"/>
              </a:cxn>
              <a:cxn ang="0">
                <a:pos x="T4" y="T5"/>
              </a:cxn>
              <a:cxn ang="0">
                <a:pos x="T6" y="T7"/>
              </a:cxn>
              <a:cxn ang="0">
                <a:pos x="T8" y="T9"/>
              </a:cxn>
            </a:cxnLst>
            <a:rect l="0" t="0" r="r" b="b"/>
            <a:pathLst>
              <a:path w="144" h="51">
                <a:moveTo>
                  <a:pt x="144" y="0"/>
                </a:moveTo>
                <a:cubicBezTo>
                  <a:pt x="144" y="17"/>
                  <a:pt x="144" y="34"/>
                  <a:pt x="144" y="51"/>
                </a:cubicBezTo>
                <a:cubicBezTo>
                  <a:pt x="96" y="51"/>
                  <a:pt x="49" y="51"/>
                  <a:pt x="0" y="51"/>
                </a:cubicBezTo>
                <a:cubicBezTo>
                  <a:pt x="0" y="34"/>
                  <a:pt x="0" y="17"/>
                  <a:pt x="0" y="0"/>
                </a:cubicBezTo>
                <a:cubicBezTo>
                  <a:pt x="48" y="0"/>
                  <a:pt x="95" y="0"/>
                  <a:pt x="144"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6">
            <a:extLst>
              <a:ext uri="{FF2B5EF4-FFF2-40B4-BE49-F238E27FC236}">
                <a16:creationId xmlns:a16="http://schemas.microsoft.com/office/drawing/2014/main" id="{B8475BB0-2BAC-4FDE-A4D4-19EFF39AE76A}"/>
              </a:ext>
            </a:extLst>
          </p:cNvPr>
          <p:cNvSpPr>
            <a:spLocks/>
          </p:cNvSpPr>
          <p:nvPr/>
        </p:nvSpPr>
        <p:spPr bwMode="auto">
          <a:xfrm>
            <a:off x="2259013" y="5876926"/>
            <a:ext cx="273050" cy="98425"/>
          </a:xfrm>
          <a:custGeom>
            <a:avLst/>
            <a:gdLst>
              <a:gd name="T0" fmla="*/ 142 w 142"/>
              <a:gd name="T1" fmla="*/ 51 h 51"/>
              <a:gd name="T2" fmla="*/ 0 w 142"/>
              <a:gd name="T3" fmla="*/ 51 h 51"/>
              <a:gd name="T4" fmla="*/ 0 w 142"/>
              <a:gd name="T5" fmla="*/ 0 h 51"/>
              <a:gd name="T6" fmla="*/ 142 w 142"/>
              <a:gd name="T7" fmla="*/ 0 h 51"/>
              <a:gd name="T8" fmla="*/ 142 w 142"/>
              <a:gd name="T9" fmla="*/ 51 h 51"/>
            </a:gdLst>
            <a:ahLst/>
            <a:cxnLst>
              <a:cxn ang="0">
                <a:pos x="T0" y="T1"/>
              </a:cxn>
              <a:cxn ang="0">
                <a:pos x="T2" y="T3"/>
              </a:cxn>
              <a:cxn ang="0">
                <a:pos x="T4" y="T5"/>
              </a:cxn>
              <a:cxn ang="0">
                <a:pos x="T6" y="T7"/>
              </a:cxn>
              <a:cxn ang="0">
                <a:pos x="T8" y="T9"/>
              </a:cxn>
            </a:cxnLst>
            <a:rect l="0" t="0" r="r" b="b"/>
            <a:pathLst>
              <a:path w="142" h="51">
                <a:moveTo>
                  <a:pt x="142" y="51"/>
                </a:moveTo>
                <a:cubicBezTo>
                  <a:pt x="95" y="51"/>
                  <a:pt x="48" y="51"/>
                  <a:pt x="0" y="51"/>
                </a:cubicBezTo>
                <a:cubicBezTo>
                  <a:pt x="0" y="34"/>
                  <a:pt x="0" y="17"/>
                  <a:pt x="0" y="0"/>
                </a:cubicBezTo>
                <a:cubicBezTo>
                  <a:pt x="47" y="0"/>
                  <a:pt x="94" y="0"/>
                  <a:pt x="142" y="0"/>
                </a:cubicBezTo>
                <a:cubicBezTo>
                  <a:pt x="142" y="16"/>
                  <a:pt x="142" y="33"/>
                  <a:pt x="142" y="5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7">
            <a:extLst>
              <a:ext uri="{FF2B5EF4-FFF2-40B4-BE49-F238E27FC236}">
                <a16:creationId xmlns:a16="http://schemas.microsoft.com/office/drawing/2014/main" id="{F43E5900-7966-4C7A-9688-D0AFA5133CC3}"/>
              </a:ext>
            </a:extLst>
          </p:cNvPr>
          <p:cNvSpPr>
            <a:spLocks/>
          </p:cNvSpPr>
          <p:nvPr/>
        </p:nvSpPr>
        <p:spPr bwMode="auto">
          <a:xfrm>
            <a:off x="5473701" y="2405063"/>
            <a:ext cx="58738" cy="346075"/>
          </a:xfrm>
          <a:custGeom>
            <a:avLst/>
            <a:gdLst>
              <a:gd name="T0" fmla="*/ 0 w 30"/>
              <a:gd name="T1" fmla="*/ 0 h 180"/>
              <a:gd name="T2" fmla="*/ 30 w 30"/>
              <a:gd name="T3" fmla="*/ 0 h 180"/>
              <a:gd name="T4" fmla="*/ 30 w 30"/>
              <a:gd name="T5" fmla="*/ 180 h 180"/>
              <a:gd name="T6" fmla="*/ 0 w 30"/>
              <a:gd name="T7" fmla="*/ 180 h 180"/>
              <a:gd name="T8" fmla="*/ 0 w 30"/>
              <a:gd name="T9" fmla="*/ 0 h 180"/>
            </a:gdLst>
            <a:ahLst/>
            <a:cxnLst>
              <a:cxn ang="0">
                <a:pos x="T0" y="T1"/>
              </a:cxn>
              <a:cxn ang="0">
                <a:pos x="T2" y="T3"/>
              </a:cxn>
              <a:cxn ang="0">
                <a:pos x="T4" y="T5"/>
              </a:cxn>
              <a:cxn ang="0">
                <a:pos x="T6" y="T7"/>
              </a:cxn>
              <a:cxn ang="0">
                <a:pos x="T8" y="T9"/>
              </a:cxn>
            </a:cxnLst>
            <a:rect l="0" t="0" r="r" b="b"/>
            <a:pathLst>
              <a:path w="30" h="180">
                <a:moveTo>
                  <a:pt x="0" y="0"/>
                </a:moveTo>
                <a:cubicBezTo>
                  <a:pt x="10" y="0"/>
                  <a:pt x="20" y="0"/>
                  <a:pt x="30" y="0"/>
                </a:cubicBezTo>
                <a:cubicBezTo>
                  <a:pt x="30" y="60"/>
                  <a:pt x="30" y="120"/>
                  <a:pt x="30" y="180"/>
                </a:cubicBezTo>
                <a:cubicBezTo>
                  <a:pt x="20" y="180"/>
                  <a:pt x="11" y="180"/>
                  <a:pt x="0" y="180"/>
                </a:cubicBezTo>
                <a:cubicBezTo>
                  <a:pt x="0" y="120"/>
                  <a:pt x="0" y="61"/>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8">
            <a:extLst>
              <a:ext uri="{FF2B5EF4-FFF2-40B4-BE49-F238E27FC236}">
                <a16:creationId xmlns:a16="http://schemas.microsoft.com/office/drawing/2014/main" id="{5497BC3D-1741-4D80-93F7-1C7656BCE62D}"/>
              </a:ext>
            </a:extLst>
          </p:cNvPr>
          <p:cNvSpPr>
            <a:spLocks/>
          </p:cNvSpPr>
          <p:nvPr/>
        </p:nvSpPr>
        <p:spPr bwMode="auto">
          <a:xfrm>
            <a:off x="6348413" y="2405063"/>
            <a:ext cx="58738" cy="346075"/>
          </a:xfrm>
          <a:custGeom>
            <a:avLst/>
            <a:gdLst>
              <a:gd name="T0" fmla="*/ 0 w 30"/>
              <a:gd name="T1" fmla="*/ 0 h 180"/>
              <a:gd name="T2" fmla="*/ 30 w 30"/>
              <a:gd name="T3" fmla="*/ 0 h 180"/>
              <a:gd name="T4" fmla="*/ 30 w 30"/>
              <a:gd name="T5" fmla="*/ 180 h 180"/>
              <a:gd name="T6" fmla="*/ 0 w 30"/>
              <a:gd name="T7" fmla="*/ 180 h 180"/>
              <a:gd name="T8" fmla="*/ 0 w 30"/>
              <a:gd name="T9" fmla="*/ 0 h 180"/>
            </a:gdLst>
            <a:ahLst/>
            <a:cxnLst>
              <a:cxn ang="0">
                <a:pos x="T0" y="T1"/>
              </a:cxn>
              <a:cxn ang="0">
                <a:pos x="T2" y="T3"/>
              </a:cxn>
              <a:cxn ang="0">
                <a:pos x="T4" y="T5"/>
              </a:cxn>
              <a:cxn ang="0">
                <a:pos x="T6" y="T7"/>
              </a:cxn>
              <a:cxn ang="0">
                <a:pos x="T8" y="T9"/>
              </a:cxn>
            </a:cxnLst>
            <a:rect l="0" t="0" r="r" b="b"/>
            <a:pathLst>
              <a:path w="30" h="180">
                <a:moveTo>
                  <a:pt x="0" y="0"/>
                </a:moveTo>
                <a:cubicBezTo>
                  <a:pt x="10" y="0"/>
                  <a:pt x="20" y="0"/>
                  <a:pt x="30" y="0"/>
                </a:cubicBezTo>
                <a:cubicBezTo>
                  <a:pt x="30" y="60"/>
                  <a:pt x="30" y="120"/>
                  <a:pt x="30" y="180"/>
                </a:cubicBezTo>
                <a:cubicBezTo>
                  <a:pt x="20" y="180"/>
                  <a:pt x="11" y="180"/>
                  <a:pt x="0" y="180"/>
                </a:cubicBezTo>
                <a:cubicBezTo>
                  <a:pt x="0" y="120"/>
                  <a:pt x="0" y="61"/>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9">
            <a:extLst>
              <a:ext uri="{FF2B5EF4-FFF2-40B4-BE49-F238E27FC236}">
                <a16:creationId xmlns:a16="http://schemas.microsoft.com/office/drawing/2014/main" id="{91832EAD-F769-41DC-A192-36A6C00D2A48}"/>
              </a:ext>
            </a:extLst>
          </p:cNvPr>
          <p:cNvSpPr>
            <a:spLocks/>
          </p:cNvSpPr>
          <p:nvPr/>
        </p:nvSpPr>
        <p:spPr bwMode="auto">
          <a:xfrm>
            <a:off x="7302501" y="2368551"/>
            <a:ext cx="200025" cy="169863"/>
          </a:xfrm>
          <a:custGeom>
            <a:avLst/>
            <a:gdLst>
              <a:gd name="T0" fmla="*/ 104 w 104"/>
              <a:gd name="T1" fmla="*/ 88 h 88"/>
              <a:gd name="T2" fmla="*/ 0 w 104"/>
              <a:gd name="T3" fmla="*/ 1 h 88"/>
              <a:gd name="T4" fmla="*/ 82 w 104"/>
              <a:gd name="T5" fmla="*/ 1 h 88"/>
              <a:gd name="T6" fmla="*/ 89 w 104"/>
              <a:gd name="T7" fmla="*/ 7 h 88"/>
              <a:gd name="T8" fmla="*/ 104 w 104"/>
              <a:gd name="T9" fmla="*/ 88 h 88"/>
            </a:gdLst>
            <a:ahLst/>
            <a:cxnLst>
              <a:cxn ang="0">
                <a:pos x="T0" y="T1"/>
              </a:cxn>
              <a:cxn ang="0">
                <a:pos x="T2" y="T3"/>
              </a:cxn>
              <a:cxn ang="0">
                <a:pos x="T4" y="T5"/>
              </a:cxn>
              <a:cxn ang="0">
                <a:pos x="T6" y="T7"/>
              </a:cxn>
              <a:cxn ang="0">
                <a:pos x="T8" y="T9"/>
              </a:cxn>
            </a:cxnLst>
            <a:rect l="0" t="0" r="r" b="b"/>
            <a:pathLst>
              <a:path w="104" h="88">
                <a:moveTo>
                  <a:pt x="104" y="88"/>
                </a:moveTo>
                <a:cubicBezTo>
                  <a:pt x="60" y="83"/>
                  <a:pt x="5" y="46"/>
                  <a:pt x="0" y="1"/>
                </a:cubicBezTo>
                <a:cubicBezTo>
                  <a:pt x="27" y="1"/>
                  <a:pt x="54" y="0"/>
                  <a:pt x="82" y="1"/>
                </a:cubicBezTo>
                <a:cubicBezTo>
                  <a:pt x="84" y="1"/>
                  <a:pt x="89" y="5"/>
                  <a:pt x="89" y="7"/>
                </a:cubicBezTo>
                <a:cubicBezTo>
                  <a:pt x="95" y="34"/>
                  <a:pt x="99" y="61"/>
                  <a:pt x="104" y="8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60">
            <a:extLst>
              <a:ext uri="{FF2B5EF4-FFF2-40B4-BE49-F238E27FC236}">
                <a16:creationId xmlns:a16="http://schemas.microsoft.com/office/drawing/2014/main" id="{F53A2858-3BF8-4C16-854F-FF4C43105792}"/>
              </a:ext>
            </a:extLst>
          </p:cNvPr>
          <p:cNvSpPr>
            <a:spLocks/>
          </p:cNvSpPr>
          <p:nvPr/>
        </p:nvSpPr>
        <p:spPr bwMode="auto">
          <a:xfrm>
            <a:off x="6821488" y="2370138"/>
            <a:ext cx="204788" cy="171450"/>
          </a:xfrm>
          <a:custGeom>
            <a:avLst/>
            <a:gdLst>
              <a:gd name="T0" fmla="*/ 106 w 106"/>
              <a:gd name="T1" fmla="*/ 0 h 89"/>
              <a:gd name="T2" fmla="*/ 0 w 106"/>
              <a:gd name="T3" fmla="*/ 89 h 89"/>
              <a:gd name="T4" fmla="*/ 15 w 106"/>
              <a:gd name="T5" fmla="*/ 0 h 89"/>
              <a:gd name="T6" fmla="*/ 106 w 106"/>
              <a:gd name="T7" fmla="*/ 0 h 89"/>
            </a:gdLst>
            <a:ahLst/>
            <a:cxnLst>
              <a:cxn ang="0">
                <a:pos x="T0" y="T1"/>
              </a:cxn>
              <a:cxn ang="0">
                <a:pos x="T2" y="T3"/>
              </a:cxn>
              <a:cxn ang="0">
                <a:pos x="T4" y="T5"/>
              </a:cxn>
              <a:cxn ang="0">
                <a:pos x="T6" y="T7"/>
              </a:cxn>
            </a:cxnLst>
            <a:rect l="0" t="0" r="r" b="b"/>
            <a:pathLst>
              <a:path w="106" h="89">
                <a:moveTo>
                  <a:pt x="106" y="0"/>
                </a:moveTo>
                <a:cubicBezTo>
                  <a:pt x="89" y="53"/>
                  <a:pt x="50" y="75"/>
                  <a:pt x="0" y="89"/>
                </a:cubicBezTo>
                <a:cubicBezTo>
                  <a:pt x="5" y="59"/>
                  <a:pt x="10" y="30"/>
                  <a:pt x="15" y="0"/>
                </a:cubicBezTo>
                <a:cubicBezTo>
                  <a:pt x="45" y="0"/>
                  <a:pt x="74" y="0"/>
                  <a:pt x="10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61">
            <a:extLst>
              <a:ext uri="{FF2B5EF4-FFF2-40B4-BE49-F238E27FC236}">
                <a16:creationId xmlns:a16="http://schemas.microsoft.com/office/drawing/2014/main" id="{05231A7F-90C3-42CB-90C0-F47509F92E33}"/>
              </a:ext>
            </a:extLst>
          </p:cNvPr>
          <p:cNvSpPr>
            <a:spLocks/>
          </p:cNvSpPr>
          <p:nvPr/>
        </p:nvSpPr>
        <p:spPr bwMode="auto">
          <a:xfrm>
            <a:off x="2989263" y="6372226"/>
            <a:ext cx="646113" cy="39688"/>
          </a:xfrm>
          <a:custGeom>
            <a:avLst/>
            <a:gdLst>
              <a:gd name="T0" fmla="*/ 167 w 336"/>
              <a:gd name="T1" fmla="*/ 20 h 21"/>
              <a:gd name="T2" fmla="*/ 20 w 336"/>
              <a:gd name="T3" fmla="*/ 20 h 21"/>
              <a:gd name="T4" fmla="*/ 6 w 336"/>
              <a:gd name="T5" fmla="*/ 19 h 21"/>
              <a:gd name="T6" fmla="*/ 1 w 336"/>
              <a:gd name="T7" fmla="*/ 11 h 21"/>
              <a:gd name="T8" fmla="*/ 8 w 336"/>
              <a:gd name="T9" fmla="*/ 2 h 21"/>
              <a:gd name="T10" fmla="*/ 16 w 336"/>
              <a:gd name="T11" fmla="*/ 1 h 21"/>
              <a:gd name="T12" fmla="*/ 317 w 336"/>
              <a:gd name="T13" fmla="*/ 1 h 21"/>
              <a:gd name="T14" fmla="*/ 322 w 336"/>
              <a:gd name="T15" fmla="*/ 1 h 21"/>
              <a:gd name="T16" fmla="*/ 334 w 336"/>
              <a:gd name="T17" fmla="*/ 11 h 21"/>
              <a:gd name="T18" fmla="*/ 322 w 336"/>
              <a:gd name="T19" fmla="*/ 20 h 21"/>
              <a:gd name="T20" fmla="*/ 214 w 336"/>
              <a:gd name="T21" fmla="*/ 20 h 21"/>
              <a:gd name="T22" fmla="*/ 167 w 336"/>
              <a:gd name="T23" fmla="*/ 20 h 21"/>
              <a:gd name="T24" fmla="*/ 167 w 336"/>
              <a:gd name="T25"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21">
                <a:moveTo>
                  <a:pt x="167" y="20"/>
                </a:moveTo>
                <a:cubicBezTo>
                  <a:pt x="118" y="20"/>
                  <a:pt x="69" y="20"/>
                  <a:pt x="20" y="20"/>
                </a:cubicBezTo>
                <a:cubicBezTo>
                  <a:pt x="15" y="20"/>
                  <a:pt x="10" y="21"/>
                  <a:pt x="6" y="19"/>
                </a:cubicBezTo>
                <a:cubicBezTo>
                  <a:pt x="4" y="18"/>
                  <a:pt x="0" y="13"/>
                  <a:pt x="1" y="11"/>
                </a:cubicBezTo>
                <a:cubicBezTo>
                  <a:pt x="1" y="7"/>
                  <a:pt x="5" y="4"/>
                  <a:pt x="8" y="2"/>
                </a:cubicBezTo>
                <a:cubicBezTo>
                  <a:pt x="10" y="0"/>
                  <a:pt x="13" y="1"/>
                  <a:pt x="16" y="1"/>
                </a:cubicBezTo>
                <a:cubicBezTo>
                  <a:pt x="117" y="1"/>
                  <a:pt x="217" y="1"/>
                  <a:pt x="317" y="1"/>
                </a:cubicBezTo>
                <a:cubicBezTo>
                  <a:pt x="319" y="1"/>
                  <a:pt x="320" y="1"/>
                  <a:pt x="322" y="1"/>
                </a:cubicBezTo>
                <a:cubicBezTo>
                  <a:pt x="329" y="1"/>
                  <a:pt x="336" y="2"/>
                  <a:pt x="334" y="11"/>
                </a:cubicBezTo>
                <a:cubicBezTo>
                  <a:pt x="333" y="15"/>
                  <a:pt x="326" y="20"/>
                  <a:pt x="322" y="20"/>
                </a:cubicBezTo>
                <a:cubicBezTo>
                  <a:pt x="286" y="20"/>
                  <a:pt x="250" y="20"/>
                  <a:pt x="214" y="20"/>
                </a:cubicBezTo>
                <a:cubicBezTo>
                  <a:pt x="198" y="20"/>
                  <a:pt x="183" y="20"/>
                  <a:pt x="167" y="20"/>
                </a:cubicBezTo>
                <a:cubicBezTo>
                  <a:pt x="167" y="20"/>
                  <a:pt x="167" y="20"/>
                  <a:pt x="167" y="2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2">
            <a:extLst>
              <a:ext uri="{FF2B5EF4-FFF2-40B4-BE49-F238E27FC236}">
                <a16:creationId xmlns:a16="http://schemas.microsoft.com/office/drawing/2014/main" id="{E6464153-DD62-4E10-8D47-7B6EE167712B}"/>
              </a:ext>
            </a:extLst>
          </p:cNvPr>
          <p:cNvSpPr>
            <a:spLocks/>
          </p:cNvSpPr>
          <p:nvPr/>
        </p:nvSpPr>
        <p:spPr bwMode="auto">
          <a:xfrm>
            <a:off x="3094038" y="5394326"/>
            <a:ext cx="155575" cy="504825"/>
          </a:xfrm>
          <a:custGeom>
            <a:avLst/>
            <a:gdLst>
              <a:gd name="T0" fmla="*/ 71 w 81"/>
              <a:gd name="T1" fmla="*/ 0 h 262"/>
              <a:gd name="T2" fmla="*/ 71 w 81"/>
              <a:gd name="T3" fmla="*/ 62 h 262"/>
              <a:gd name="T4" fmla="*/ 44 w 81"/>
              <a:gd name="T5" fmla="*/ 118 h 262"/>
              <a:gd name="T6" fmla="*/ 45 w 81"/>
              <a:gd name="T7" fmla="*/ 207 h 262"/>
              <a:gd name="T8" fmla="*/ 60 w 81"/>
              <a:gd name="T9" fmla="*/ 262 h 262"/>
              <a:gd name="T10" fmla="*/ 14 w 81"/>
              <a:gd name="T11" fmla="*/ 198 h 262"/>
              <a:gd name="T12" fmla="*/ 11 w 81"/>
              <a:gd name="T13" fmla="*/ 133 h 262"/>
              <a:gd name="T14" fmla="*/ 39 w 81"/>
              <a:gd name="T15" fmla="*/ 81 h 262"/>
              <a:gd name="T16" fmla="*/ 71 w 81"/>
              <a:gd name="T17"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62">
                <a:moveTo>
                  <a:pt x="71" y="0"/>
                </a:moveTo>
                <a:cubicBezTo>
                  <a:pt x="81" y="19"/>
                  <a:pt x="80" y="41"/>
                  <a:pt x="71" y="62"/>
                </a:cubicBezTo>
                <a:cubicBezTo>
                  <a:pt x="63" y="81"/>
                  <a:pt x="53" y="99"/>
                  <a:pt x="44" y="118"/>
                </a:cubicBezTo>
                <a:cubicBezTo>
                  <a:pt x="28" y="148"/>
                  <a:pt x="25" y="177"/>
                  <a:pt x="45" y="207"/>
                </a:cubicBezTo>
                <a:cubicBezTo>
                  <a:pt x="56" y="223"/>
                  <a:pt x="66" y="241"/>
                  <a:pt x="60" y="262"/>
                </a:cubicBezTo>
                <a:cubicBezTo>
                  <a:pt x="45" y="241"/>
                  <a:pt x="30" y="220"/>
                  <a:pt x="14" y="198"/>
                </a:cubicBezTo>
                <a:cubicBezTo>
                  <a:pt x="0" y="177"/>
                  <a:pt x="1" y="155"/>
                  <a:pt x="11" y="133"/>
                </a:cubicBezTo>
                <a:cubicBezTo>
                  <a:pt x="20" y="115"/>
                  <a:pt x="31" y="99"/>
                  <a:pt x="39" y="81"/>
                </a:cubicBezTo>
                <a:cubicBezTo>
                  <a:pt x="51" y="54"/>
                  <a:pt x="61" y="26"/>
                  <a:pt x="71"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63">
            <a:extLst>
              <a:ext uri="{FF2B5EF4-FFF2-40B4-BE49-F238E27FC236}">
                <a16:creationId xmlns:a16="http://schemas.microsoft.com/office/drawing/2014/main" id="{43B813CA-CB97-4884-AEE2-06C59A432B9A}"/>
              </a:ext>
            </a:extLst>
          </p:cNvPr>
          <p:cNvSpPr>
            <a:spLocks/>
          </p:cNvSpPr>
          <p:nvPr/>
        </p:nvSpPr>
        <p:spPr bwMode="auto">
          <a:xfrm>
            <a:off x="1312863" y="6372226"/>
            <a:ext cx="157163" cy="139700"/>
          </a:xfrm>
          <a:custGeom>
            <a:avLst/>
            <a:gdLst>
              <a:gd name="T0" fmla="*/ 80 w 82"/>
              <a:gd name="T1" fmla="*/ 0 h 73"/>
              <a:gd name="T2" fmla="*/ 80 w 82"/>
              <a:gd name="T3" fmla="*/ 38 h 73"/>
              <a:gd name="T4" fmla="*/ 40 w 82"/>
              <a:gd name="T5" fmla="*/ 72 h 73"/>
              <a:gd name="T6" fmla="*/ 1 w 82"/>
              <a:gd name="T7" fmla="*/ 37 h 73"/>
              <a:gd name="T8" fmla="*/ 1 w 82"/>
              <a:gd name="T9" fmla="*/ 0 h 73"/>
              <a:gd name="T10" fmla="*/ 80 w 82"/>
              <a:gd name="T11" fmla="*/ 0 h 73"/>
            </a:gdLst>
            <a:ahLst/>
            <a:cxnLst>
              <a:cxn ang="0">
                <a:pos x="T0" y="T1"/>
              </a:cxn>
              <a:cxn ang="0">
                <a:pos x="T2" y="T3"/>
              </a:cxn>
              <a:cxn ang="0">
                <a:pos x="T4" y="T5"/>
              </a:cxn>
              <a:cxn ang="0">
                <a:pos x="T6" y="T7"/>
              </a:cxn>
              <a:cxn ang="0">
                <a:pos x="T8" y="T9"/>
              </a:cxn>
              <a:cxn ang="0">
                <a:pos x="T10" y="T11"/>
              </a:cxn>
            </a:cxnLst>
            <a:rect l="0" t="0" r="r" b="b"/>
            <a:pathLst>
              <a:path w="82" h="73">
                <a:moveTo>
                  <a:pt x="80" y="0"/>
                </a:moveTo>
                <a:cubicBezTo>
                  <a:pt x="80" y="13"/>
                  <a:pt x="82" y="26"/>
                  <a:pt x="80" y="38"/>
                </a:cubicBezTo>
                <a:cubicBezTo>
                  <a:pt x="78" y="57"/>
                  <a:pt x="59" y="73"/>
                  <a:pt x="40" y="72"/>
                </a:cubicBezTo>
                <a:cubicBezTo>
                  <a:pt x="21" y="72"/>
                  <a:pt x="3" y="57"/>
                  <a:pt x="1" y="37"/>
                </a:cubicBezTo>
                <a:cubicBezTo>
                  <a:pt x="0" y="25"/>
                  <a:pt x="1" y="13"/>
                  <a:pt x="1" y="0"/>
                </a:cubicBezTo>
                <a:cubicBezTo>
                  <a:pt x="28" y="0"/>
                  <a:pt x="53" y="0"/>
                  <a:pt x="8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64">
            <a:extLst>
              <a:ext uri="{FF2B5EF4-FFF2-40B4-BE49-F238E27FC236}">
                <a16:creationId xmlns:a16="http://schemas.microsoft.com/office/drawing/2014/main" id="{EC146821-FB66-4578-8B49-D01AE118ED6F}"/>
              </a:ext>
            </a:extLst>
          </p:cNvPr>
          <p:cNvSpPr>
            <a:spLocks/>
          </p:cNvSpPr>
          <p:nvPr/>
        </p:nvSpPr>
        <p:spPr bwMode="auto">
          <a:xfrm>
            <a:off x="628651" y="6369051"/>
            <a:ext cx="153988" cy="144463"/>
          </a:xfrm>
          <a:custGeom>
            <a:avLst/>
            <a:gdLst>
              <a:gd name="T0" fmla="*/ 0 w 80"/>
              <a:gd name="T1" fmla="*/ 0 h 75"/>
              <a:gd name="T2" fmla="*/ 78 w 80"/>
              <a:gd name="T3" fmla="*/ 0 h 75"/>
              <a:gd name="T4" fmla="*/ 78 w 80"/>
              <a:gd name="T5" fmla="*/ 44 h 75"/>
              <a:gd name="T6" fmla="*/ 37 w 80"/>
              <a:gd name="T7" fmla="*/ 73 h 75"/>
              <a:gd name="T8" fmla="*/ 1 w 80"/>
              <a:gd name="T9" fmla="*/ 38 h 75"/>
              <a:gd name="T10" fmla="*/ 0 w 80"/>
              <a:gd name="T11" fmla="*/ 0 h 75"/>
            </a:gdLst>
            <a:ahLst/>
            <a:cxnLst>
              <a:cxn ang="0">
                <a:pos x="T0" y="T1"/>
              </a:cxn>
              <a:cxn ang="0">
                <a:pos x="T2" y="T3"/>
              </a:cxn>
              <a:cxn ang="0">
                <a:pos x="T4" y="T5"/>
              </a:cxn>
              <a:cxn ang="0">
                <a:pos x="T6" y="T7"/>
              </a:cxn>
              <a:cxn ang="0">
                <a:pos x="T8" y="T9"/>
              </a:cxn>
              <a:cxn ang="0">
                <a:pos x="T10" y="T11"/>
              </a:cxn>
            </a:cxnLst>
            <a:rect l="0" t="0" r="r" b="b"/>
            <a:pathLst>
              <a:path w="80" h="75">
                <a:moveTo>
                  <a:pt x="0" y="0"/>
                </a:moveTo>
                <a:cubicBezTo>
                  <a:pt x="27" y="0"/>
                  <a:pt x="52" y="0"/>
                  <a:pt x="78" y="0"/>
                </a:cubicBezTo>
                <a:cubicBezTo>
                  <a:pt x="78" y="15"/>
                  <a:pt x="80" y="30"/>
                  <a:pt x="78" y="44"/>
                </a:cubicBezTo>
                <a:cubicBezTo>
                  <a:pt x="75" y="62"/>
                  <a:pt x="55" y="75"/>
                  <a:pt x="37" y="73"/>
                </a:cubicBezTo>
                <a:cubicBezTo>
                  <a:pt x="18" y="71"/>
                  <a:pt x="3" y="57"/>
                  <a:pt x="1" y="38"/>
                </a:cubicBezTo>
                <a:cubicBezTo>
                  <a:pt x="0" y="26"/>
                  <a:pt x="0" y="14"/>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65">
            <a:extLst>
              <a:ext uri="{FF2B5EF4-FFF2-40B4-BE49-F238E27FC236}">
                <a16:creationId xmlns:a16="http://schemas.microsoft.com/office/drawing/2014/main" id="{7B9DF943-FAFF-4F1C-9C90-84F53A782389}"/>
              </a:ext>
            </a:extLst>
          </p:cNvPr>
          <p:cNvSpPr>
            <a:spLocks noEditPoints="1"/>
          </p:cNvSpPr>
          <p:nvPr/>
        </p:nvSpPr>
        <p:spPr bwMode="auto">
          <a:xfrm>
            <a:off x="6253163" y="3505201"/>
            <a:ext cx="276225" cy="346075"/>
          </a:xfrm>
          <a:custGeom>
            <a:avLst/>
            <a:gdLst>
              <a:gd name="T0" fmla="*/ 108 w 144"/>
              <a:gd name="T1" fmla="*/ 145 h 180"/>
              <a:gd name="T2" fmla="*/ 104 w 144"/>
              <a:gd name="T3" fmla="*/ 145 h 180"/>
              <a:gd name="T4" fmla="*/ 1 w 144"/>
              <a:gd name="T5" fmla="*/ 81 h 180"/>
              <a:gd name="T6" fmla="*/ 89 w 144"/>
              <a:gd name="T7" fmla="*/ 20 h 180"/>
              <a:gd name="T8" fmla="*/ 115 w 144"/>
              <a:gd name="T9" fmla="*/ 134 h 180"/>
              <a:gd name="T10" fmla="*/ 107 w 144"/>
              <a:gd name="T11" fmla="*/ 145 h 180"/>
              <a:gd name="T12" fmla="*/ 108 w 144"/>
              <a:gd name="T13" fmla="*/ 145 h 180"/>
              <a:gd name="T14" fmla="*/ 67 w 144"/>
              <a:gd name="T15" fmla="*/ 145 h 180"/>
              <a:gd name="T16" fmla="*/ 121 w 144"/>
              <a:gd name="T17" fmla="*/ 87 h 180"/>
              <a:gd name="T18" fmla="*/ 64 w 144"/>
              <a:gd name="T19" fmla="*/ 24 h 180"/>
              <a:gd name="T20" fmla="*/ 10 w 144"/>
              <a:gd name="T21" fmla="*/ 82 h 180"/>
              <a:gd name="T22" fmla="*/ 67 w 144"/>
              <a:gd name="T23" fmla="*/ 1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80">
                <a:moveTo>
                  <a:pt x="108" y="145"/>
                </a:moveTo>
                <a:cubicBezTo>
                  <a:pt x="106" y="145"/>
                  <a:pt x="105" y="145"/>
                  <a:pt x="104" y="145"/>
                </a:cubicBezTo>
                <a:cubicBezTo>
                  <a:pt x="56" y="180"/>
                  <a:pt x="0" y="133"/>
                  <a:pt x="1" y="81"/>
                </a:cubicBezTo>
                <a:cubicBezTo>
                  <a:pt x="2" y="32"/>
                  <a:pt x="47" y="0"/>
                  <a:pt x="89" y="20"/>
                </a:cubicBezTo>
                <a:cubicBezTo>
                  <a:pt x="131" y="39"/>
                  <a:pt x="144" y="97"/>
                  <a:pt x="115" y="134"/>
                </a:cubicBezTo>
                <a:cubicBezTo>
                  <a:pt x="112" y="138"/>
                  <a:pt x="110" y="142"/>
                  <a:pt x="107" y="145"/>
                </a:cubicBezTo>
                <a:cubicBezTo>
                  <a:pt x="107" y="145"/>
                  <a:pt x="108" y="145"/>
                  <a:pt x="108" y="145"/>
                </a:cubicBezTo>
                <a:close/>
                <a:moveTo>
                  <a:pt x="67" y="145"/>
                </a:moveTo>
                <a:cubicBezTo>
                  <a:pt x="97" y="146"/>
                  <a:pt x="122" y="120"/>
                  <a:pt x="121" y="87"/>
                </a:cubicBezTo>
                <a:cubicBezTo>
                  <a:pt x="121" y="54"/>
                  <a:pt x="94" y="24"/>
                  <a:pt x="64" y="24"/>
                </a:cubicBezTo>
                <a:cubicBezTo>
                  <a:pt x="35" y="24"/>
                  <a:pt x="11" y="50"/>
                  <a:pt x="10" y="82"/>
                </a:cubicBezTo>
                <a:cubicBezTo>
                  <a:pt x="10" y="116"/>
                  <a:pt x="36" y="145"/>
                  <a:pt x="67" y="14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66">
            <a:extLst>
              <a:ext uri="{FF2B5EF4-FFF2-40B4-BE49-F238E27FC236}">
                <a16:creationId xmlns:a16="http://schemas.microsoft.com/office/drawing/2014/main" id="{FEC750BB-14B0-4841-87B2-A95C02C556BA}"/>
              </a:ext>
            </a:extLst>
          </p:cNvPr>
          <p:cNvSpPr>
            <a:spLocks noEditPoints="1"/>
          </p:cNvSpPr>
          <p:nvPr/>
        </p:nvSpPr>
        <p:spPr bwMode="auto">
          <a:xfrm>
            <a:off x="7138988" y="5842001"/>
            <a:ext cx="201613" cy="180975"/>
          </a:xfrm>
          <a:custGeom>
            <a:avLst/>
            <a:gdLst>
              <a:gd name="T0" fmla="*/ 21 w 105"/>
              <a:gd name="T1" fmla="*/ 36 h 94"/>
              <a:gd name="T2" fmla="*/ 16 w 105"/>
              <a:gd name="T3" fmla="*/ 68 h 94"/>
              <a:gd name="T4" fmla="*/ 42 w 105"/>
              <a:gd name="T5" fmla="*/ 47 h 94"/>
              <a:gd name="T6" fmla="*/ 44 w 105"/>
              <a:gd name="T7" fmla="*/ 35 h 94"/>
              <a:gd name="T8" fmla="*/ 53 w 105"/>
              <a:gd name="T9" fmla="*/ 9 h 94"/>
              <a:gd name="T10" fmla="*/ 79 w 105"/>
              <a:gd name="T11" fmla="*/ 5 h 94"/>
              <a:gd name="T12" fmla="*/ 86 w 105"/>
              <a:gd name="T13" fmla="*/ 8 h 94"/>
              <a:gd name="T14" fmla="*/ 101 w 105"/>
              <a:gd name="T15" fmla="*/ 11 h 94"/>
              <a:gd name="T16" fmla="*/ 88 w 105"/>
              <a:gd name="T17" fmla="*/ 55 h 94"/>
              <a:gd name="T18" fmla="*/ 81 w 105"/>
              <a:gd name="T19" fmla="*/ 54 h 94"/>
              <a:gd name="T20" fmla="*/ 82 w 105"/>
              <a:gd name="T21" fmla="*/ 47 h 94"/>
              <a:gd name="T22" fmla="*/ 89 w 105"/>
              <a:gd name="T23" fmla="*/ 29 h 94"/>
              <a:gd name="T24" fmla="*/ 85 w 105"/>
              <a:gd name="T25" fmla="*/ 27 h 94"/>
              <a:gd name="T26" fmla="*/ 66 w 105"/>
              <a:gd name="T27" fmla="*/ 42 h 94"/>
              <a:gd name="T28" fmla="*/ 64 w 105"/>
              <a:gd name="T29" fmla="*/ 55 h 94"/>
              <a:gd name="T30" fmla="*/ 55 w 105"/>
              <a:gd name="T31" fmla="*/ 86 h 94"/>
              <a:gd name="T32" fmla="*/ 22 w 105"/>
              <a:gd name="T33" fmla="*/ 89 h 94"/>
              <a:gd name="T34" fmla="*/ 5 w 105"/>
              <a:gd name="T35" fmla="*/ 66 h 94"/>
              <a:gd name="T36" fmla="*/ 11 w 105"/>
              <a:gd name="T37" fmla="*/ 34 h 94"/>
              <a:gd name="T38" fmla="*/ 21 w 105"/>
              <a:gd name="T39" fmla="*/ 36 h 94"/>
              <a:gd name="T40" fmla="*/ 52 w 105"/>
              <a:gd name="T41" fmla="*/ 58 h 94"/>
              <a:gd name="T42" fmla="*/ 49 w 105"/>
              <a:gd name="T43" fmla="*/ 56 h 94"/>
              <a:gd name="T44" fmla="*/ 26 w 105"/>
              <a:gd name="T45" fmla="*/ 74 h 94"/>
              <a:gd name="T46" fmla="*/ 27 w 105"/>
              <a:gd name="T47" fmla="*/ 79 h 94"/>
              <a:gd name="T48" fmla="*/ 46 w 105"/>
              <a:gd name="T49" fmla="*/ 75 h 94"/>
              <a:gd name="T50" fmla="*/ 52 w 105"/>
              <a:gd name="T51" fmla="*/ 58 h 94"/>
              <a:gd name="T52" fmla="*/ 78 w 105"/>
              <a:gd name="T53" fmla="*/ 18 h 94"/>
              <a:gd name="T54" fmla="*/ 76 w 105"/>
              <a:gd name="T55" fmla="*/ 13 h 94"/>
              <a:gd name="T56" fmla="*/ 61 w 105"/>
              <a:gd name="T57" fmla="*/ 18 h 94"/>
              <a:gd name="T58" fmla="*/ 55 w 105"/>
              <a:gd name="T59" fmla="*/ 32 h 94"/>
              <a:gd name="T60" fmla="*/ 59 w 105"/>
              <a:gd name="T61" fmla="*/ 34 h 94"/>
              <a:gd name="T62" fmla="*/ 78 w 105"/>
              <a:gd name="T63" fmla="*/ 1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5" h="94">
                <a:moveTo>
                  <a:pt x="21" y="36"/>
                </a:moveTo>
                <a:cubicBezTo>
                  <a:pt x="20" y="45"/>
                  <a:pt x="18" y="55"/>
                  <a:pt x="16" y="68"/>
                </a:cubicBezTo>
                <a:cubicBezTo>
                  <a:pt x="26" y="59"/>
                  <a:pt x="35" y="54"/>
                  <a:pt x="42" y="47"/>
                </a:cubicBezTo>
                <a:cubicBezTo>
                  <a:pt x="44" y="44"/>
                  <a:pt x="42" y="39"/>
                  <a:pt x="44" y="35"/>
                </a:cubicBezTo>
                <a:cubicBezTo>
                  <a:pt x="46" y="26"/>
                  <a:pt x="47" y="14"/>
                  <a:pt x="53" y="9"/>
                </a:cubicBezTo>
                <a:cubicBezTo>
                  <a:pt x="59" y="4"/>
                  <a:pt x="70" y="6"/>
                  <a:pt x="79" y="5"/>
                </a:cubicBezTo>
                <a:cubicBezTo>
                  <a:pt x="82" y="5"/>
                  <a:pt x="84" y="7"/>
                  <a:pt x="86" y="8"/>
                </a:cubicBezTo>
                <a:cubicBezTo>
                  <a:pt x="91" y="11"/>
                  <a:pt x="104" y="0"/>
                  <a:pt x="101" y="11"/>
                </a:cubicBezTo>
                <a:cubicBezTo>
                  <a:pt x="97" y="25"/>
                  <a:pt x="105" y="44"/>
                  <a:pt x="88" y="55"/>
                </a:cubicBezTo>
                <a:cubicBezTo>
                  <a:pt x="87" y="56"/>
                  <a:pt x="84" y="55"/>
                  <a:pt x="81" y="54"/>
                </a:cubicBezTo>
                <a:cubicBezTo>
                  <a:pt x="81" y="52"/>
                  <a:pt x="81" y="50"/>
                  <a:pt x="82" y="47"/>
                </a:cubicBezTo>
                <a:cubicBezTo>
                  <a:pt x="84" y="41"/>
                  <a:pt x="87" y="35"/>
                  <a:pt x="89" y="29"/>
                </a:cubicBezTo>
                <a:cubicBezTo>
                  <a:pt x="88" y="28"/>
                  <a:pt x="87" y="28"/>
                  <a:pt x="85" y="27"/>
                </a:cubicBezTo>
                <a:cubicBezTo>
                  <a:pt x="79" y="32"/>
                  <a:pt x="72" y="36"/>
                  <a:pt x="66" y="42"/>
                </a:cubicBezTo>
                <a:cubicBezTo>
                  <a:pt x="64" y="45"/>
                  <a:pt x="63" y="51"/>
                  <a:pt x="64" y="55"/>
                </a:cubicBezTo>
                <a:cubicBezTo>
                  <a:pt x="67" y="67"/>
                  <a:pt x="65" y="78"/>
                  <a:pt x="55" y="86"/>
                </a:cubicBezTo>
                <a:cubicBezTo>
                  <a:pt x="45" y="94"/>
                  <a:pt x="34" y="90"/>
                  <a:pt x="22" y="89"/>
                </a:cubicBezTo>
                <a:cubicBezTo>
                  <a:pt x="6" y="86"/>
                  <a:pt x="0" y="82"/>
                  <a:pt x="5" y="66"/>
                </a:cubicBezTo>
                <a:cubicBezTo>
                  <a:pt x="8" y="55"/>
                  <a:pt x="9" y="45"/>
                  <a:pt x="11" y="34"/>
                </a:cubicBezTo>
                <a:cubicBezTo>
                  <a:pt x="15" y="35"/>
                  <a:pt x="18" y="35"/>
                  <a:pt x="21" y="36"/>
                </a:cubicBezTo>
                <a:close/>
                <a:moveTo>
                  <a:pt x="52" y="58"/>
                </a:moveTo>
                <a:cubicBezTo>
                  <a:pt x="51" y="58"/>
                  <a:pt x="50" y="57"/>
                  <a:pt x="49" y="56"/>
                </a:cubicBezTo>
                <a:cubicBezTo>
                  <a:pt x="41" y="62"/>
                  <a:pt x="33" y="68"/>
                  <a:pt x="26" y="74"/>
                </a:cubicBezTo>
                <a:cubicBezTo>
                  <a:pt x="26" y="76"/>
                  <a:pt x="27" y="77"/>
                  <a:pt x="27" y="79"/>
                </a:cubicBezTo>
                <a:cubicBezTo>
                  <a:pt x="34" y="78"/>
                  <a:pt x="42" y="78"/>
                  <a:pt x="46" y="75"/>
                </a:cubicBezTo>
                <a:cubicBezTo>
                  <a:pt x="50" y="72"/>
                  <a:pt x="50" y="64"/>
                  <a:pt x="52" y="58"/>
                </a:cubicBezTo>
                <a:close/>
                <a:moveTo>
                  <a:pt x="78" y="18"/>
                </a:moveTo>
                <a:cubicBezTo>
                  <a:pt x="78" y="16"/>
                  <a:pt x="77" y="15"/>
                  <a:pt x="76" y="13"/>
                </a:cubicBezTo>
                <a:cubicBezTo>
                  <a:pt x="71" y="15"/>
                  <a:pt x="65" y="15"/>
                  <a:pt x="61" y="18"/>
                </a:cubicBezTo>
                <a:cubicBezTo>
                  <a:pt x="58" y="21"/>
                  <a:pt x="57" y="27"/>
                  <a:pt x="55" y="32"/>
                </a:cubicBezTo>
                <a:cubicBezTo>
                  <a:pt x="57" y="32"/>
                  <a:pt x="58" y="33"/>
                  <a:pt x="59" y="34"/>
                </a:cubicBezTo>
                <a:cubicBezTo>
                  <a:pt x="65" y="28"/>
                  <a:pt x="72" y="23"/>
                  <a:pt x="78" y="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67">
            <a:extLst>
              <a:ext uri="{FF2B5EF4-FFF2-40B4-BE49-F238E27FC236}">
                <a16:creationId xmlns:a16="http://schemas.microsoft.com/office/drawing/2014/main" id="{646C7940-C684-4C5A-9802-9F36217436D6}"/>
              </a:ext>
            </a:extLst>
          </p:cNvPr>
          <p:cNvSpPr>
            <a:spLocks/>
          </p:cNvSpPr>
          <p:nvPr/>
        </p:nvSpPr>
        <p:spPr bwMode="auto">
          <a:xfrm>
            <a:off x="6156326" y="3668713"/>
            <a:ext cx="127000" cy="141288"/>
          </a:xfrm>
          <a:custGeom>
            <a:avLst/>
            <a:gdLst>
              <a:gd name="T0" fmla="*/ 43 w 66"/>
              <a:gd name="T1" fmla="*/ 0 h 73"/>
              <a:gd name="T2" fmla="*/ 66 w 66"/>
              <a:gd name="T3" fmla="*/ 56 h 73"/>
              <a:gd name="T4" fmla="*/ 29 w 66"/>
              <a:gd name="T5" fmla="*/ 71 h 73"/>
              <a:gd name="T6" fmla="*/ 16 w 66"/>
              <a:gd name="T7" fmla="*/ 69 h 73"/>
              <a:gd name="T8" fmla="*/ 1 w 66"/>
              <a:gd name="T9" fmla="*/ 25 h 73"/>
              <a:gd name="T10" fmla="*/ 9 w 66"/>
              <a:gd name="T11" fmla="*/ 13 h 73"/>
              <a:gd name="T12" fmla="*/ 43 w 6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66" h="73">
                <a:moveTo>
                  <a:pt x="43" y="0"/>
                </a:moveTo>
                <a:cubicBezTo>
                  <a:pt x="51" y="19"/>
                  <a:pt x="58" y="37"/>
                  <a:pt x="66" y="56"/>
                </a:cubicBezTo>
                <a:cubicBezTo>
                  <a:pt x="55" y="61"/>
                  <a:pt x="42" y="67"/>
                  <a:pt x="29" y="71"/>
                </a:cubicBezTo>
                <a:cubicBezTo>
                  <a:pt x="25" y="73"/>
                  <a:pt x="17" y="72"/>
                  <a:pt x="16" y="69"/>
                </a:cubicBezTo>
                <a:cubicBezTo>
                  <a:pt x="10" y="55"/>
                  <a:pt x="5" y="40"/>
                  <a:pt x="1" y="25"/>
                </a:cubicBezTo>
                <a:cubicBezTo>
                  <a:pt x="0" y="22"/>
                  <a:pt x="5" y="15"/>
                  <a:pt x="9" y="13"/>
                </a:cubicBezTo>
                <a:cubicBezTo>
                  <a:pt x="20" y="8"/>
                  <a:pt x="32" y="4"/>
                  <a:pt x="4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68">
            <a:extLst>
              <a:ext uri="{FF2B5EF4-FFF2-40B4-BE49-F238E27FC236}">
                <a16:creationId xmlns:a16="http://schemas.microsoft.com/office/drawing/2014/main" id="{11F9B265-FCBB-4E3F-A331-A513DEFF9EA5}"/>
              </a:ext>
            </a:extLst>
          </p:cNvPr>
          <p:cNvSpPr>
            <a:spLocks/>
          </p:cNvSpPr>
          <p:nvPr/>
        </p:nvSpPr>
        <p:spPr bwMode="auto">
          <a:xfrm>
            <a:off x="3359151" y="5529263"/>
            <a:ext cx="92075" cy="333375"/>
          </a:xfrm>
          <a:custGeom>
            <a:avLst/>
            <a:gdLst>
              <a:gd name="T0" fmla="*/ 43 w 48"/>
              <a:gd name="T1" fmla="*/ 173 h 173"/>
              <a:gd name="T2" fmla="*/ 9 w 48"/>
              <a:gd name="T3" fmla="*/ 118 h 173"/>
              <a:gd name="T4" fmla="*/ 5 w 48"/>
              <a:gd name="T5" fmla="*/ 76 h 173"/>
              <a:gd name="T6" fmla="*/ 34 w 48"/>
              <a:gd name="T7" fmla="*/ 0 h 173"/>
              <a:gd name="T8" fmla="*/ 34 w 48"/>
              <a:gd name="T9" fmla="*/ 39 h 173"/>
              <a:gd name="T10" fmla="*/ 26 w 48"/>
              <a:gd name="T11" fmla="*/ 76 h 173"/>
              <a:gd name="T12" fmla="*/ 34 w 48"/>
              <a:gd name="T13" fmla="*/ 119 h 173"/>
              <a:gd name="T14" fmla="*/ 43 w 48"/>
              <a:gd name="T15" fmla="*/ 173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73">
                <a:moveTo>
                  <a:pt x="43" y="173"/>
                </a:moveTo>
                <a:cubicBezTo>
                  <a:pt x="31" y="154"/>
                  <a:pt x="20" y="136"/>
                  <a:pt x="9" y="118"/>
                </a:cubicBezTo>
                <a:cubicBezTo>
                  <a:pt x="0" y="105"/>
                  <a:pt x="1" y="90"/>
                  <a:pt x="5" y="76"/>
                </a:cubicBezTo>
                <a:cubicBezTo>
                  <a:pt x="14" y="50"/>
                  <a:pt x="23" y="25"/>
                  <a:pt x="34" y="0"/>
                </a:cubicBezTo>
                <a:cubicBezTo>
                  <a:pt x="34" y="13"/>
                  <a:pt x="35" y="26"/>
                  <a:pt x="34" y="39"/>
                </a:cubicBezTo>
                <a:cubicBezTo>
                  <a:pt x="33" y="51"/>
                  <a:pt x="29" y="64"/>
                  <a:pt x="26" y="76"/>
                </a:cubicBezTo>
                <a:cubicBezTo>
                  <a:pt x="21" y="92"/>
                  <a:pt x="25" y="106"/>
                  <a:pt x="34" y="119"/>
                </a:cubicBezTo>
                <a:cubicBezTo>
                  <a:pt x="47" y="140"/>
                  <a:pt x="48" y="146"/>
                  <a:pt x="43" y="17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69">
            <a:extLst>
              <a:ext uri="{FF2B5EF4-FFF2-40B4-BE49-F238E27FC236}">
                <a16:creationId xmlns:a16="http://schemas.microsoft.com/office/drawing/2014/main" id="{A8F5CBBA-4B96-4EA7-A729-DD5EC24C6E92}"/>
              </a:ext>
            </a:extLst>
          </p:cNvPr>
          <p:cNvSpPr>
            <a:spLocks/>
          </p:cNvSpPr>
          <p:nvPr/>
        </p:nvSpPr>
        <p:spPr bwMode="auto">
          <a:xfrm>
            <a:off x="5383213" y="2501901"/>
            <a:ext cx="58738" cy="157163"/>
          </a:xfrm>
          <a:custGeom>
            <a:avLst/>
            <a:gdLst>
              <a:gd name="T0" fmla="*/ 30 w 30"/>
              <a:gd name="T1" fmla="*/ 82 h 82"/>
              <a:gd name="T2" fmla="*/ 11 w 30"/>
              <a:gd name="T3" fmla="*/ 82 h 82"/>
              <a:gd name="T4" fmla="*/ 0 w 30"/>
              <a:gd name="T5" fmla="*/ 81 h 82"/>
              <a:gd name="T6" fmla="*/ 0 w 30"/>
              <a:gd name="T7" fmla="*/ 0 h 82"/>
              <a:gd name="T8" fmla="*/ 30 w 30"/>
              <a:gd name="T9" fmla="*/ 0 h 82"/>
              <a:gd name="T10" fmla="*/ 30 w 30"/>
              <a:gd name="T11" fmla="*/ 82 h 82"/>
            </a:gdLst>
            <a:ahLst/>
            <a:cxnLst>
              <a:cxn ang="0">
                <a:pos x="T0" y="T1"/>
              </a:cxn>
              <a:cxn ang="0">
                <a:pos x="T2" y="T3"/>
              </a:cxn>
              <a:cxn ang="0">
                <a:pos x="T4" y="T5"/>
              </a:cxn>
              <a:cxn ang="0">
                <a:pos x="T6" y="T7"/>
              </a:cxn>
              <a:cxn ang="0">
                <a:pos x="T8" y="T9"/>
              </a:cxn>
              <a:cxn ang="0">
                <a:pos x="T10" y="T11"/>
              </a:cxn>
            </a:cxnLst>
            <a:rect l="0" t="0" r="r" b="b"/>
            <a:pathLst>
              <a:path w="30" h="82">
                <a:moveTo>
                  <a:pt x="30" y="82"/>
                </a:moveTo>
                <a:cubicBezTo>
                  <a:pt x="23" y="82"/>
                  <a:pt x="17" y="82"/>
                  <a:pt x="11" y="82"/>
                </a:cubicBezTo>
                <a:cubicBezTo>
                  <a:pt x="7" y="82"/>
                  <a:pt x="4" y="82"/>
                  <a:pt x="0" y="81"/>
                </a:cubicBezTo>
                <a:cubicBezTo>
                  <a:pt x="0" y="54"/>
                  <a:pt x="0" y="27"/>
                  <a:pt x="0" y="0"/>
                </a:cubicBezTo>
                <a:cubicBezTo>
                  <a:pt x="10" y="0"/>
                  <a:pt x="19" y="0"/>
                  <a:pt x="30" y="0"/>
                </a:cubicBezTo>
                <a:cubicBezTo>
                  <a:pt x="30" y="26"/>
                  <a:pt x="30" y="53"/>
                  <a:pt x="30" y="8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70">
            <a:extLst>
              <a:ext uri="{FF2B5EF4-FFF2-40B4-BE49-F238E27FC236}">
                <a16:creationId xmlns:a16="http://schemas.microsoft.com/office/drawing/2014/main" id="{0646E836-EDB8-45C1-8017-713F80C8E72A}"/>
              </a:ext>
            </a:extLst>
          </p:cNvPr>
          <p:cNvSpPr>
            <a:spLocks/>
          </p:cNvSpPr>
          <p:nvPr/>
        </p:nvSpPr>
        <p:spPr bwMode="auto">
          <a:xfrm>
            <a:off x="3675063" y="4945063"/>
            <a:ext cx="66675" cy="155575"/>
          </a:xfrm>
          <a:custGeom>
            <a:avLst/>
            <a:gdLst>
              <a:gd name="T0" fmla="*/ 0 w 35"/>
              <a:gd name="T1" fmla="*/ 78 h 81"/>
              <a:gd name="T2" fmla="*/ 0 w 35"/>
              <a:gd name="T3" fmla="*/ 5 h 81"/>
              <a:gd name="T4" fmla="*/ 34 w 35"/>
              <a:gd name="T5" fmla="*/ 26 h 81"/>
              <a:gd name="T6" fmla="*/ 34 w 35"/>
              <a:gd name="T7" fmla="*/ 57 h 81"/>
              <a:gd name="T8" fmla="*/ 0 w 35"/>
              <a:gd name="T9" fmla="*/ 78 h 81"/>
            </a:gdLst>
            <a:ahLst/>
            <a:cxnLst>
              <a:cxn ang="0">
                <a:pos x="T0" y="T1"/>
              </a:cxn>
              <a:cxn ang="0">
                <a:pos x="T2" y="T3"/>
              </a:cxn>
              <a:cxn ang="0">
                <a:pos x="T4" y="T5"/>
              </a:cxn>
              <a:cxn ang="0">
                <a:pos x="T6" y="T7"/>
              </a:cxn>
              <a:cxn ang="0">
                <a:pos x="T8" y="T9"/>
              </a:cxn>
            </a:cxnLst>
            <a:rect l="0" t="0" r="r" b="b"/>
            <a:pathLst>
              <a:path w="35" h="81">
                <a:moveTo>
                  <a:pt x="0" y="78"/>
                </a:moveTo>
                <a:cubicBezTo>
                  <a:pt x="0" y="54"/>
                  <a:pt x="0" y="29"/>
                  <a:pt x="0" y="5"/>
                </a:cubicBezTo>
                <a:cubicBezTo>
                  <a:pt x="16" y="0"/>
                  <a:pt x="32" y="9"/>
                  <a:pt x="34" y="26"/>
                </a:cubicBezTo>
                <a:cubicBezTo>
                  <a:pt x="35" y="36"/>
                  <a:pt x="35" y="47"/>
                  <a:pt x="34" y="57"/>
                </a:cubicBezTo>
                <a:cubicBezTo>
                  <a:pt x="32" y="73"/>
                  <a:pt x="18" y="81"/>
                  <a:pt x="0" y="7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71">
            <a:extLst>
              <a:ext uri="{FF2B5EF4-FFF2-40B4-BE49-F238E27FC236}">
                <a16:creationId xmlns:a16="http://schemas.microsoft.com/office/drawing/2014/main" id="{9E7C261D-9B1E-4CCB-AD5C-6D9B99D2CCA8}"/>
              </a:ext>
            </a:extLst>
          </p:cNvPr>
          <p:cNvSpPr>
            <a:spLocks/>
          </p:cNvSpPr>
          <p:nvPr/>
        </p:nvSpPr>
        <p:spPr bwMode="auto">
          <a:xfrm>
            <a:off x="6437313" y="2501901"/>
            <a:ext cx="53975" cy="155575"/>
          </a:xfrm>
          <a:custGeom>
            <a:avLst/>
            <a:gdLst>
              <a:gd name="T0" fmla="*/ 28 w 28"/>
              <a:gd name="T1" fmla="*/ 0 h 81"/>
              <a:gd name="T2" fmla="*/ 28 w 28"/>
              <a:gd name="T3" fmla="*/ 81 h 81"/>
              <a:gd name="T4" fmla="*/ 0 w 28"/>
              <a:gd name="T5" fmla="*/ 81 h 81"/>
              <a:gd name="T6" fmla="*/ 0 w 28"/>
              <a:gd name="T7" fmla="*/ 0 h 81"/>
              <a:gd name="T8" fmla="*/ 28 w 28"/>
              <a:gd name="T9" fmla="*/ 0 h 81"/>
            </a:gdLst>
            <a:ahLst/>
            <a:cxnLst>
              <a:cxn ang="0">
                <a:pos x="T0" y="T1"/>
              </a:cxn>
              <a:cxn ang="0">
                <a:pos x="T2" y="T3"/>
              </a:cxn>
              <a:cxn ang="0">
                <a:pos x="T4" y="T5"/>
              </a:cxn>
              <a:cxn ang="0">
                <a:pos x="T6" y="T7"/>
              </a:cxn>
              <a:cxn ang="0">
                <a:pos x="T8" y="T9"/>
              </a:cxn>
            </a:cxnLst>
            <a:rect l="0" t="0" r="r" b="b"/>
            <a:pathLst>
              <a:path w="28" h="81">
                <a:moveTo>
                  <a:pt x="28" y="0"/>
                </a:moveTo>
                <a:cubicBezTo>
                  <a:pt x="28" y="27"/>
                  <a:pt x="28" y="53"/>
                  <a:pt x="28" y="81"/>
                </a:cubicBezTo>
                <a:cubicBezTo>
                  <a:pt x="19" y="81"/>
                  <a:pt x="10" y="81"/>
                  <a:pt x="0" y="81"/>
                </a:cubicBezTo>
                <a:cubicBezTo>
                  <a:pt x="0" y="54"/>
                  <a:pt x="0" y="28"/>
                  <a:pt x="0" y="0"/>
                </a:cubicBezTo>
                <a:cubicBezTo>
                  <a:pt x="9" y="0"/>
                  <a:pt x="18" y="0"/>
                  <a:pt x="28"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72">
            <a:extLst>
              <a:ext uri="{FF2B5EF4-FFF2-40B4-BE49-F238E27FC236}">
                <a16:creationId xmlns:a16="http://schemas.microsoft.com/office/drawing/2014/main" id="{E81EFAC3-9079-44BA-9152-148E0306EC37}"/>
              </a:ext>
            </a:extLst>
          </p:cNvPr>
          <p:cNvSpPr>
            <a:spLocks/>
          </p:cNvSpPr>
          <p:nvPr/>
        </p:nvSpPr>
        <p:spPr bwMode="auto">
          <a:xfrm>
            <a:off x="584201" y="5883276"/>
            <a:ext cx="142875" cy="85725"/>
          </a:xfrm>
          <a:custGeom>
            <a:avLst/>
            <a:gdLst>
              <a:gd name="T0" fmla="*/ 37 w 74"/>
              <a:gd name="T1" fmla="*/ 45 h 45"/>
              <a:gd name="T2" fmla="*/ 25 w 74"/>
              <a:gd name="T3" fmla="*/ 45 h 45"/>
              <a:gd name="T4" fmla="*/ 9 w 74"/>
              <a:gd name="T5" fmla="*/ 18 h 45"/>
              <a:gd name="T6" fmla="*/ 42 w 74"/>
              <a:gd name="T7" fmla="*/ 1 h 45"/>
              <a:gd name="T8" fmla="*/ 69 w 74"/>
              <a:gd name="T9" fmla="*/ 23 h 45"/>
              <a:gd name="T10" fmla="*/ 55 w 74"/>
              <a:gd name="T11" fmla="*/ 45 h 45"/>
              <a:gd name="T12" fmla="*/ 37 w 74"/>
              <a:gd name="T13" fmla="*/ 45 h 45"/>
              <a:gd name="T14" fmla="*/ 37 w 74"/>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45">
                <a:moveTo>
                  <a:pt x="37" y="45"/>
                </a:moveTo>
                <a:cubicBezTo>
                  <a:pt x="33" y="45"/>
                  <a:pt x="29" y="45"/>
                  <a:pt x="25" y="45"/>
                </a:cubicBezTo>
                <a:cubicBezTo>
                  <a:pt x="5" y="45"/>
                  <a:pt x="0" y="35"/>
                  <a:pt x="9" y="18"/>
                </a:cubicBezTo>
                <a:cubicBezTo>
                  <a:pt x="17" y="5"/>
                  <a:pt x="28" y="0"/>
                  <a:pt x="42" y="1"/>
                </a:cubicBezTo>
                <a:cubicBezTo>
                  <a:pt x="56" y="3"/>
                  <a:pt x="64" y="11"/>
                  <a:pt x="69" y="23"/>
                </a:cubicBezTo>
                <a:cubicBezTo>
                  <a:pt x="74" y="37"/>
                  <a:pt x="69" y="44"/>
                  <a:pt x="55" y="45"/>
                </a:cubicBezTo>
                <a:cubicBezTo>
                  <a:pt x="49" y="45"/>
                  <a:pt x="43" y="45"/>
                  <a:pt x="37" y="45"/>
                </a:cubicBezTo>
                <a:cubicBezTo>
                  <a:pt x="37" y="45"/>
                  <a:pt x="37" y="45"/>
                  <a:pt x="37" y="4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73">
            <a:extLst>
              <a:ext uri="{FF2B5EF4-FFF2-40B4-BE49-F238E27FC236}">
                <a16:creationId xmlns:a16="http://schemas.microsoft.com/office/drawing/2014/main" id="{0179E433-364D-45EE-95BC-98F8F3E58960}"/>
              </a:ext>
            </a:extLst>
          </p:cNvPr>
          <p:cNvSpPr>
            <a:spLocks/>
          </p:cNvSpPr>
          <p:nvPr/>
        </p:nvSpPr>
        <p:spPr bwMode="auto">
          <a:xfrm>
            <a:off x="3017838" y="4946651"/>
            <a:ext cx="68263" cy="153988"/>
          </a:xfrm>
          <a:custGeom>
            <a:avLst/>
            <a:gdLst>
              <a:gd name="T0" fmla="*/ 35 w 35"/>
              <a:gd name="T1" fmla="*/ 2 h 80"/>
              <a:gd name="T2" fmla="*/ 35 w 35"/>
              <a:gd name="T3" fmla="*/ 78 h 80"/>
              <a:gd name="T4" fmla="*/ 1 w 35"/>
              <a:gd name="T5" fmla="*/ 46 h 80"/>
              <a:gd name="T6" fmla="*/ 35 w 35"/>
              <a:gd name="T7" fmla="*/ 2 h 80"/>
            </a:gdLst>
            <a:ahLst/>
            <a:cxnLst>
              <a:cxn ang="0">
                <a:pos x="T0" y="T1"/>
              </a:cxn>
              <a:cxn ang="0">
                <a:pos x="T2" y="T3"/>
              </a:cxn>
              <a:cxn ang="0">
                <a:pos x="T4" y="T5"/>
              </a:cxn>
              <a:cxn ang="0">
                <a:pos x="T6" y="T7"/>
              </a:cxn>
            </a:cxnLst>
            <a:rect l="0" t="0" r="r" b="b"/>
            <a:pathLst>
              <a:path w="35" h="80">
                <a:moveTo>
                  <a:pt x="35" y="2"/>
                </a:moveTo>
                <a:cubicBezTo>
                  <a:pt x="35" y="28"/>
                  <a:pt x="35" y="53"/>
                  <a:pt x="35" y="78"/>
                </a:cubicBezTo>
                <a:cubicBezTo>
                  <a:pt x="12" y="80"/>
                  <a:pt x="1" y="69"/>
                  <a:pt x="1" y="46"/>
                </a:cubicBezTo>
                <a:cubicBezTo>
                  <a:pt x="0" y="12"/>
                  <a:pt x="9" y="0"/>
                  <a:pt x="35" y="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74">
            <a:extLst>
              <a:ext uri="{FF2B5EF4-FFF2-40B4-BE49-F238E27FC236}">
                <a16:creationId xmlns:a16="http://schemas.microsoft.com/office/drawing/2014/main" id="{F662A8B9-16C6-4FE8-9BE1-4B39BD7DA0E3}"/>
              </a:ext>
            </a:extLst>
          </p:cNvPr>
          <p:cNvSpPr>
            <a:spLocks/>
          </p:cNvSpPr>
          <p:nvPr/>
        </p:nvSpPr>
        <p:spPr bwMode="auto">
          <a:xfrm>
            <a:off x="1360488" y="5883276"/>
            <a:ext cx="142875" cy="82550"/>
          </a:xfrm>
          <a:custGeom>
            <a:avLst/>
            <a:gdLst>
              <a:gd name="T0" fmla="*/ 36 w 74"/>
              <a:gd name="T1" fmla="*/ 43 h 43"/>
              <a:gd name="T2" fmla="*/ 20 w 74"/>
              <a:gd name="T3" fmla="*/ 43 h 43"/>
              <a:gd name="T4" fmla="*/ 6 w 74"/>
              <a:gd name="T5" fmla="*/ 20 h 43"/>
              <a:gd name="T6" fmla="*/ 36 w 74"/>
              <a:gd name="T7" fmla="*/ 0 h 43"/>
              <a:gd name="T8" fmla="*/ 66 w 74"/>
              <a:gd name="T9" fmla="*/ 18 h 43"/>
              <a:gd name="T10" fmla="*/ 51 w 74"/>
              <a:gd name="T11" fmla="*/ 43 h 43"/>
              <a:gd name="T12" fmla="*/ 36 w 74"/>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74" h="43">
                <a:moveTo>
                  <a:pt x="36" y="43"/>
                </a:moveTo>
                <a:cubicBezTo>
                  <a:pt x="31" y="43"/>
                  <a:pt x="26" y="43"/>
                  <a:pt x="20" y="43"/>
                </a:cubicBezTo>
                <a:cubicBezTo>
                  <a:pt x="4" y="43"/>
                  <a:pt x="0" y="36"/>
                  <a:pt x="6" y="20"/>
                </a:cubicBezTo>
                <a:cubicBezTo>
                  <a:pt x="11" y="7"/>
                  <a:pt x="23" y="0"/>
                  <a:pt x="36" y="0"/>
                </a:cubicBezTo>
                <a:cubicBezTo>
                  <a:pt x="49" y="0"/>
                  <a:pt x="60" y="6"/>
                  <a:pt x="66" y="18"/>
                </a:cubicBezTo>
                <a:cubicBezTo>
                  <a:pt x="74" y="34"/>
                  <a:pt x="68" y="43"/>
                  <a:pt x="51" y="43"/>
                </a:cubicBezTo>
                <a:cubicBezTo>
                  <a:pt x="46" y="43"/>
                  <a:pt x="41" y="43"/>
                  <a:pt x="36" y="4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75">
            <a:extLst>
              <a:ext uri="{FF2B5EF4-FFF2-40B4-BE49-F238E27FC236}">
                <a16:creationId xmlns:a16="http://schemas.microsoft.com/office/drawing/2014/main" id="{9927F13F-6B3D-4F38-B0A9-37BB80CD8F58}"/>
              </a:ext>
            </a:extLst>
          </p:cNvPr>
          <p:cNvSpPr>
            <a:spLocks/>
          </p:cNvSpPr>
          <p:nvPr/>
        </p:nvSpPr>
        <p:spPr bwMode="auto">
          <a:xfrm>
            <a:off x="3130551" y="6426201"/>
            <a:ext cx="360363" cy="20638"/>
          </a:xfrm>
          <a:custGeom>
            <a:avLst/>
            <a:gdLst>
              <a:gd name="T0" fmla="*/ 2 w 188"/>
              <a:gd name="T1" fmla="*/ 0 h 11"/>
              <a:gd name="T2" fmla="*/ 186 w 188"/>
              <a:gd name="T3" fmla="*/ 0 h 11"/>
              <a:gd name="T4" fmla="*/ 188 w 188"/>
              <a:gd name="T5" fmla="*/ 5 h 11"/>
              <a:gd name="T6" fmla="*/ 172 w 188"/>
              <a:gd name="T7" fmla="*/ 11 h 11"/>
              <a:gd name="T8" fmla="*/ 14 w 188"/>
              <a:gd name="T9" fmla="*/ 11 h 11"/>
              <a:gd name="T10" fmla="*/ 0 w 188"/>
              <a:gd name="T11" fmla="*/ 5 h 11"/>
              <a:gd name="T12" fmla="*/ 2 w 188"/>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88" h="11">
                <a:moveTo>
                  <a:pt x="2" y="0"/>
                </a:moveTo>
                <a:cubicBezTo>
                  <a:pt x="63" y="0"/>
                  <a:pt x="125" y="0"/>
                  <a:pt x="186" y="0"/>
                </a:cubicBezTo>
                <a:cubicBezTo>
                  <a:pt x="187" y="2"/>
                  <a:pt x="187" y="3"/>
                  <a:pt x="188" y="5"/>
                </a:cubicBezTo>
                <a:cubicBezTo>
                  <a:pt x="183" y="7"/>
                  <a:pt x="177" y="11"/>
                  <a:pt x="172" y="11"/>
                </a:cubicBezTo>
                <a:cubicBezTo>
                  <a:pt x="120" y="11"/>
                  <a:pt x="67" y="11"/>
                  <a:pt x="14" y="11"/>
                </a:cubicBezTo>
                <a:cubicBezTo>
                  <a:pt x="10" y="11"/>
                  <a:pt x="5" y="7"/>
                  <a:pt x="0" y="5"/>
                </a:cubicBezTo>
                <a:cubicBezTo>
                  <a:pt x="1" y="3"/>
                  <a:pt x="1" y="2"/>
                  <a:pt x="2"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76">
            <a:extLst>
              <a:ext uri="{FF2B5EF4-FFF2-40B4-BE49-F238E27FC236}">
                <a16:creationId xmlns:a16="http://schemas.microsoft.com/office/drawing/2014/main" id="{17DF47BD-8490-4496-ADC6-686490965AAA}"/>
              </a:ext>
            </a:extLst>
          </p:cNvPr>
          <p:cNvSpPr>
            <a:spLocks/>
          </p:cNvSpPr>
          <p:nvPr/>
        </p:nvSpPr>
        <p:spPr bwMode="auto">
          <a:xfrm>
            <a:off x="6481763" y="3552826"/>
            <a:ext cx="90488" cy="130175"/>
          </a:xfrm>
          <a:custGeom>
            <a:avLst/>
            <a:gdLst>
              <a:gd name="T0" fmla="*/ 19 w 47"/>
              <a:gd name="T1" fmla="*/ 67 h 67"/>
              <a:gd name="T2" fmla="*/ 0 w 47"/>
              <a:gd name="T3" fmla="*/ 7 h 67"/>
              <a:gd name="T4" fmla="*/ 31 w 47"/>
              <a:gd name="T5" fmla="*/ 4 h 67"/>
              <a:gd name="T6" fmla="*/ 47 w 47"/>
              <a:gd name="T7" fmla="*/ 48 h 67"/>
              <a:gd name="T8" fmla="*/ 19 w 47"/>
              <a:gd name="T9" fmla="*/ 67 h 67"/>
            </a:gdLst>
            <a:ahLst/>
            <a:cxnLst>
              <a:cxn ang="0">
                <a:pos x="T0" y="T1"/>
              </a:cxn>
              <a:cxn ang="0">
                <a:pos x="T2" y="T3"/>
              </a:cxn>
              <a:cxn ang="0">
                <a:pos x="T4" y="T5"/>
              </a:cxn>
              <a:cxn ang="0">
                <a:pos x="T6" y="T7"/>
              </a:cxn>
              <a:cxn ang="0">
                <a:pos x="T8" y="T9"/>
              </a:cxn>
            </a:cxnLst>
            <a:rect l="0" t="0" r="r" b="b"/>
            <a:pathLst>
              <a:path w="47" h="67">
                <a:moveTo>
                  <a:pt x="19" y="67"/>
                </a:moveTo>
                <a:cubicBezTo>
                  <a:pt x="13" y="47"/>
                  <a:pt x="7" y="29"/>
                  <a:pt x="0" y="7"/>
                </a:cubicBezTo>
                <a:cubicBezTo>
                  <a:pt x="10" y="6"/>
                  <a:pt x="28" y="0"/>
                  <a:pt x="31" y="4"/>
                </a:cubicBezTo>
                <a:cubicBezTo>
                  <a:pt x="40" y="16"/>
                  <a:pt x="46" y="33"/>
                  <a:pt x="47" y="48"/>
                </a:cubicBezTo>
                <a:cubicBezTo>
                  <a:pt x="47" y="63"/>
                  <a:pt x="29" y="63"/>
                  <a:pt x="19" y="6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77">
            <a:extLst>
              <a:ext uri="{FF2B5EF4-FFF2-40B4-BE49-F238E27FC236}">
                <a16:creationId xmlns:a16="http://schemas.microsoft.com/office/drawing/2014/main" id="{4AF6632E-0375-4E31-B722-A6B8C241AB35}"/>
              </a:ext>
            </a:extLst>
          </p:cNvPr>
          <p:cNvSpPr>
            <a:spLocks/>
          </p:cNvSpPr>
          <p:nvPr/>
        </p:nvSpPr>
        <p:spPr bwMode="auto">
          <a:xfrm>
            <a:off x="1589088" y="2801938"/>
            <a:ext cx="90488" cy="103188"/>
          </a:xfrm>
          <a:custGeom>
            <a:avLst/>
            <a:gdLst>
              <a:gd name="T0" fmla="*/ 37 w 47"/>
              <a:gd name="T1" fmla="*/ 54 h 54"/>
              <a:gd name="T2" fmla="*/ 12 w 47"/>
              <a:gd name="T3" fmla="*/ 34 h 54"/>
              <a:gd name="T4" fmla="*/ 2 w 47"/>
              <a:gd name="T5" fmla="*/ 16 h 54"/>
              <a:gd name="T6" fmla="*/ 26 w 47"/>
              <a:gd name="T7" fmla="*/ 1 h 54"/>
              <a:gd name="T8" fmla="*/ 45 w 47"/>
              <a:gd name="T9" fmla="*/ 26 h 54"/>
              <a:gd name="T10" fmla="*/ 37 w 47"/>
              <a:gd name="T11" fmla="*/ 54 h 54"/>
            </a:gdLst>
            <a:ahLst/>
            <a:cxnLst>
              <a:cxn ang="0">
                <a:pos x="T0" y="T1"/>
              </a:cxn>
              <a:cxn ang="0">
                <a:pos x="T2" y="T3"/>
              </a:cxn>
              <a:cxn ang="0">
                <a:pos x="T4" y="T5"/>
              </a:cxn>
              <a:cxn ang="0">
                <a:pos x="T6" y="T7"/>
              </a:cxn>
              <a:cxn ang="0">
                <a:pos x="T8" y="T9"/>
              </a:cxn>
              <a:cxn ang="0">
                <a:pos x="T10" y="T11"/>
              </a:cxn>
            </a:cxnLst>
            <a:rect l="0" t="0" r="r" b="b"/>
            <a:pathLst>
              <a:path w="47" h="54">
                <a:moveTo>
                  <a:pt x="37" y="54"/>
                </a:moveTo>
                <a:cubicBezTo>
                  <a:pt x="27" y="46"/>
                  <a:pt x="19" y="41"/>
                  <a:pt x="12" y="34"/>
                </a:cubicBezTo>
                <a:cubicBezTo>
                  <a:pt x="7" y="29"/>
                  <a:pt x="0" y="17"/>
                  <a:pt x="2" y="16"/>
                </a:cubicBezTo>
                <a:cubicBezTo>
                  <a:pt x="8" y="10"/>
                  <a:pt x="17" y="3"/>
                  <a:pt x="26" y="1"/>
                </a:cubicBezTo>
                <a:cubicBezTo>
                  <a:pt x="38" y="0"/>
                  <a:pt x="47" y="13"/>
                  <a:pt x="45" y="26"/>
                </a:cubicBezTo>
                <a:cubicBezTo>
                  <a:pt x="43" y="35"/>
                  <a:pt x="40" y="44"/>
                  <a:pt x="37" y="5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1" name="Freeform 78">
            <a:extLst>
              <a:ext uri="{FF2B5EF4-FFF2-40B4-BE49-F238E27FC236}">
                <a16:creationId xmlns:a16="http://schemas.microsoft.com/office/drawing/2014/main" id="{B0A700DA-2805-4244-9CD1-13719D9FEEB8}"/>
              </a:ext>
            </a:extLst>
          </p:cNvPr>
          <p:cNvSpPr>
            <a:spLocks/>
          </p:cNvSpPr>
          <p:nvPr/>
        </p:nvSpPr>
        <p:spPr bwMode="auto">
          <a:xfrm>
            <a:off x="6902451" y="4702176"/>
            <a:ext cx="77788" cy="90488"/>
          </a:xfrm>
          <a:custGeom>
            <a:avLst/>
            <a:gdLst>
              <a:gd name="T0" fmla="*/ 0 w 40"/>
              <a:gd name="T1" fmla="*/ 16 h 47"/>
              <a:gd name="T2" fmla="*/ 30 w 40"/>
              <a:gd name="T3" fmla="*/ 0 h 47"/>
              <a:gd name="T4" fmla="*/ 30 w 40"/>
              <a:gd name="T5" fmla="*/ 40 h 47"/>
              <a:gd name="T6" fmla="*/ 0 w 40"/>
              <a:gd name="T7" fmla="*/ 16 h 47"/>
            </a:gdLst>
            <a:ahLst/>
            <a:cxnLst>
              <a:cxn ang="0">
                <a:pos x="T0" y="T1"/>
              </a:cxn>
              <a:cxn ang="0">
                <a:pos x="T2" y="T3"/>
              </a:cxn>
              <a:cxn ang="0">
                <a:pos x="T4" y="T5"/>
              </a:cxn>
              <a:cxn ang="0">
                <a:pos x="T6" y="T7"/>
              </a:cxn>
            </a:cxnLst>
            <a:rect l="0" t="0" r="r" b="b"/>
            <a:pathLst>
              <a:path w="40" h="47">
                <a:moveTo>
                  <a:pt x="0" y="16"/>
                </a:moveTo>
                <a:cubicBezTo>
                  <a:pt x="10" y="10"/>
                  <a:pt x="20" y="5"/>
                  <a:pt x="30" y="0"/>
                </a:cubicBezTo>
                <a:cubicBezTo>
                  <a:pt x="40" y="18"/>
                  <a:pt x="40" y="35"/>
                  <a:pt x="30" y="40"/>
                </a:cubicBezTo>
                <a:cubicBezTo>
                  <a:pt x="17" y="47"/>
                  <a:pt x="14" y="45"/>
                  <a:pt x="0" y="1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2" name="Freeform 79">
            <a:extLst>
              <a:ext uri="{FF2B5EF4-FFF2-40B4-BE49-F238E27FC236}">
                <a16:creationId xmlns:a16="http://schemas.microsoft.com/office/drawing/2014/main" id="{66741AD6-9630-4B8A-97F8-C529326F458E}"/>
              </a:ext>
            </a:extLst>
          </p:cNvPr>
          <p:cNvSpPr>
            <a:spLocks/>
          </p:cNvSpPr>
          <p:nvPr/>
        </p:nvSpPr>
        <p:spPr bwMode="auto">
          <a:xfrm>
            <a:off x="1584326" y="2746376"/>
            <a:ext cx="131763" cy="73025"/>
          </a:xfrm>
          <a:custGeom>
            <a:avLst/>
            <a:gdLst>
              <a:gd name="T0" fmla="*/ 0 w 69"/>
              <a:gd name="T1" fmla="*/ 31 h 38"/>
              <a:gd name="T2" fmla="*/ 69 w 69"/>
              <a:gd name="T3" fmla="*/ 29 h 38"/>
              <a:gd name="T4" fmla="*/ 56 w 69"/>
              <a:gd name="T5" fmla="*/ 38 h 38"/>
              <a:gd name="T6" fmla="*/ 13 w 69"/>
              <a:gd name="T7" fmla="*/ 29 h 38"/>
              <a:gd name="T8" fmla="*/ 0 w 69"/>
              <a:gd name="T9" fmla="*/ 31 h 38"/>
            </a:gdLst>
            <a:ahLst/>
            <a:cxnLst>
              <a:cxn ang="0">
                <a:pos x="T0" y="T1"/>
              </a:cxn>
              <a:cxn ang="0">
                <a:pos x="T2" y="T3"/>
              </a:cxn>
              <a:cxn ang="0">
                <a:pos x="T4" y="T5"/>
              </a:cxn>
              <a:cxn ang="0">
                <a:pos x="T6" y="T7"/>
              </a:cxn>
              <a:cxn ang="0">
                <a:pos x="T8" y="T9"/>
              </a:cxn>
            </a:cxnLst>
            <a:rect l="0" t="0" r="r" b="b"/>
            <a:pathLst>
              <a:path w="69" h="38">
                <a:moveTo>
                  <a:pt x="0" y="31"/>
                </a:moveTo>
                <a:cubicBezTo>
                  <a:pt x="24" y="0"/>
                  <a:pt x="44" y="0"/>
                  <a:pt x="69" y="29"/>
                </a:cubicBezTo>
                <a:cubicBezTo>
                  <a:pt x="65" y="32"/>
                  <a:pt x="61" y="35"/>
                  <a:pt x="56" y="38"/>
                </a:cubicBezTo>
                <a:cubicBezTo>
                  <a:pt x="42" y="24"/>
                  <a:pt x="30" y="22"/>
                  <a:pt x="13" y="29"/>
                </a:cubicBezTo>
                <a:cubicBezTo>
                  <a:pt x="9" y="31"/>
                  <a:pt x="4" y="30"/>
                  <a:pt x="0" y="3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4" name="Freeform 80">
            <a:extLst>
              <a:ext uri="{FF2B5EF4-FFF2-40B4-BE49-F238E27FC236}">
                <a16:creationId xmlns:a16="http://schemas.microsoft.com/office/drawing/2014/main" id="{025FF670-07FF-4D6C-AE5D-8EBEA0234B4D}"/>
              </a:ext>
            </a:extLst>
          </p:cNvPr>
          <p:cNvSpPr>
            <a:spLocks/>
          </p:cNvSpPr>
          <p:nvPr/>
        </p:nvSpPr>
        <p:spPr bwMode="auto">
          <a:xfrm>
            <a:off x="2811463" y="2809876"/>
            <a:ext cx="147638" cy="93663"/>
          </a:xfrm>
          <a:custGeom>
            <a:avLst/>
            <a:gdLst>
              <a:gd name="T0" fmla="*/ 0 w 77"/>
              <a:gd name="T1" fmla="*/ 21 h 49"/>
              <a:gd name="T2" fmla="*/ 51 w 77"/>
              <a:gd name="T3" fmla="*/ 7 h 49"/>
              <a:gd name="T4" fmla="*/ 72 w 77"/>
              <a:gd name="T5" fmla="*/ 49 h 49"/>
              <a:gd name="T6" fmla="*/ 56 w 77"/>
              <a:gd name="T7" fmla="*/ 31 h 49"/>
              <a:gd name="T8" fmla="*/ 15 w 77"/>
              <a:gd name="T9" fmla="*/ 15 h 49"/>
              <a:gd name="T10" fmla="*/ 0 w 77"/>
              <a:gd name="T11" fmla="*/ 21 h 49"/>
            </a:gdLst>
            <a:ahLst/>
            <a:cxnLst>
              <a:cxn ang="0">
                <a:pos x="T0" y="T1"/>
              </a:cxn>
              <a:cxn ang="0">
                <a:pos x="T2" y="T3"/>
              </a:cxn>
              <a:cxn ang="0">
                <a:pos x="T4" y="T5"/>
              </a:cxn>
              <a:cxn ang="0">
                <a:pos x="T6" y="T7"/>
              </a:cxn>
              <a:cxn ang="0">
                <a:pos x="T8" y="T9"/>
              </a:cxn>
              <a:cxn ang="0">
                <a:pos x="T10" y="T11"/>
              </a:cxn>
            </a:cxnLst>
            <a:rect l="0" t="0" r="r" b="b"/>
            <a:pathLst>
              <a:path w="77" h="49">
                <a:moveTo>
                  <a:pt x="0" y="21"/>
                </a:moveTo>
                <a:cubicBezTo>
                  <a:pt x="10" y="5"/>
                  <a:pt x="34" y="0"/>
                  <a:pt x="51" y="7"/>
                </a:cubicBezTo>
                <a:cubicBezTo>
                  <a:pt x="69" y="15"/>
                  <a:pt x="77" y="28"/>
                  <a:pt x="72" y="49"/>
                </a:cubicBezTo>
                <a:cubicBezTo>
                  <a:pt x="66" y="42"/>
                  <a:pt x="59" y="37"/>
                  <a:pt x="56" y="31"/>
                </a:cubicBezTo>
                <a:cubicBezTo>
                  <a:pt x="48" y="15"/>
                  <a:pt x="32" y="8"/>
                  <a:pt x="15" y="15"/>
                </a:cubicBezTo>
                <a:cubicBezTo>
                  <a:pt x="11" y="17"/>
                  <a:pt x="7" y="18"/>
                  <a:pt x="0" y="2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5" name="Freeform 81">
            <a:extLst>
              <a:ext uri="{FF2B5EF4-FFF2-40B4-BE49-F238E27FC236}">
                <a16:creationId xmlns:a16="http://schemas.microsoft.com/office/drawing/2014/main" id="{F2FCCD05-F075-4939-847B-A1D90976585A}"/>
              </a:ext>
            </a:extLst>
          </p:cNvPr>
          <p:cNvSpPr>
            <a:spLocks/>
          </p:cNvSpPr>
          <p:nvPr/>
        </p:nvSpPr>
        <p:spPr bwMode="auto">
          <a:xfrm>
            <a:off x="5629276" y="6111876"/>
            <a:ext cx="52388" cy="52388"/>
          </a:xfrm>
          <a:custGeom>
            <a:avLst/>
            <a:gdLst>
              <a:gd name="T0" fmla="*/ 0 w 27"/>
              <a:gd name="T1" fmla="*/ 0 h 27"/>
              <a:gd name="T2" fmla="*/ 27 w 27"/>
              <a:gd name="T3" fmla="*/ 0 h 27"/>
              <a:gd name="T4" fmla="*/ 27 w 27"/>
              <a:gd name="T5" fmla="*/ 27 h 27"/>
              <a:gd name="T6" fmla="*/ 0 w 27"/>
              <a:gd name="T7" fmla="*/ 27 h 27"/>
              <a:gd name="T8" fmla="*/ 0 w 27"/>
              <a:gd name="T9" fmla="*/ 0 h 27"/>
            </a:gdLst>
            <a:ahLst/>
            <a:cxnLst>
              <a:cxn ang="0">
                <a:pos x="T0" y="T1"/>
              </a:cxn>
              <a:cxn ang="0">
                <a:pos x="T2" y="T3"/>
              </a:cxn>
              <a:cxn ang="0">
                <a:pos x="T4" y="T5"/>
              </a:cxn>
              <a:cxn ang="0">
                <a:pos x="T6" y="T7"/>
              </a:cxn>
              <a:cxn ang="0">
                <a:pos x="T8" y="T9"/>
              </a:cxn>
            </a:cxnLst>
            <a:rect l="0" t="0" r="r" b="b"/>
            <a:pathLst>
              <a:path w="27" h="27">
                <a:moveTo>
                  <a:pt x="0" y="0"/>
                </a:moveTo>
                <a:cubicBezTo>
                  <a:pt x="9" y="0"/>
                  <a:pt x="17" y="0"/>
                  <a:pt x="27" y="0"/>
                </a:cubicBezTo>
                <a:cubicBezTo>
                  <a:pt x="27" y="9"/>
                  <a:pt x="27" y="17"/>
                  <a:pt x="27" y="27"/>
                </a:cubicBezTo>
                <a:cubicBezTo>
                  <a:pt x="18" y="27"/>
                  <a:pt x="10" y="27"/>
                  <a:pt x="0" y="27"/>
                </a:cubicBezTo>
                <a:cubicBezTo>
                  <a:pt x="0" y="19"/>
                  <a:pt x="0" y="10"/>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6" name="Freeform 82">
            <a:extLst>
              <a:ext uri="{FF2B5EF4-FFF2-40B4-BE49-F238E27FC236}">
                <a16:creationId xmlns:a16="http://schemas.microsoft.com/office/drawing/2014/main" id="{826C7090-1AC4-4A69-94DF-034906DE1034}"/>
              </a:ext>
            </a:extLst>
          </p:cNvPr>
          <p:cNvSpPr>
            <a:spLocks/>
          </p:cNvSpPr>
          <p:nvPr/>
        </p:nvSpPr>
        <p:spPr bwMode="auto">
          <a:xfrm>
            <a:off x="6091238" y="6113463"/>
            <a:ext cx="53975" cy="50800"/>
          </a:xfrm>
          <a:custGeom>
            <a:avLst/>
            <a:gdLst>
              <a:gd name="T0" fmla="*/ 28 w 28"/>
              <a:gd name="T1" fmla="*/ 0 h 26"/>
              <a:gd name="T2" fmla="*/ 28 w 28"/>
              <a:gd name="T3" fmla="*/ 26 h 26"/>
              <a:gd name="T4" fmla="*/ 0 w 28"/>
              <a:gd name="T5" fmla="*/ 26 h 26"/>
              <a:gd name="T6" fmla="*/ 0 w 28"/>
              <a:gd name="T7" fmla="*/ 0 h 26"/>
              <a:gd name="T8" fmla="*/ 28 w 28"/>
              <a:gd name="T9" fmla="*/ 0 h 26"/>
            </a:gdLst>
            <a:ahLst/>
            <a:cxnLst>
              <a:cxn ang="0">
                <a:pos x="T0" y="T1"/>
              </a:cxn>
              <a:cxn ang="0">
                <a:pos x="T2" y="T3"/>
              </a:cxn>
              <a:cxn ang="0">
                <a:pos x="T4" y="T5"/>
              </a:cxn>
              <a:cxn ang="0">
                <a:pos x="T6" y="T7"/>
              </a:cxn>
              <a:cxn ang="0">
                <a:pos x="T8" y="T9"/>
              </a:cxn>
            </a:cxnLst>
            <a:rect l="0" t="0" r="r" b="b"/>
            <a:pathLst>
              <a:path w="28" h="26">
                <a:moveTo>
                  <a:pt x="28" y="0"/>
                </a:moveTo>
                <a:cubicBezTo>
                  <a:pt x="28" y="9"/>
                  <a:pt x="28" y="17"/>
                  <a:pt x="28" y="26"/>
                </a:cubicBezTo>
                <a:cubicBezTo>
                  <a:pt x="19" y="26"/>
                  <a:pt x="10" y="26"/>
                  <a:pt x="0" y="26"/>
                </a:cubicBezTo>
                <a:cubicBezTo>
                  <a:pt x="0" y="17"/>
                  <a:pt x="0" y="9"/>
                  <a:pt x="0" y="0"/>
                </a:cubicBezTo>
                <a:cubicBezTo>
                  <a:pt x="9" y="0"/>
                  <a:pt x="18" y="0"/>
                  <a:pt x="28"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7" name="Freeform 83">
            <a:extLst>
              <a:ext uri="{FF2B5EF4-FFF2-40B4-BE49-F238E27FC236}">
                <a16:creationId xmlns:a16="http://schemas.microsoft.com/office/drawing/2014/main" id="{0A0DA89B-0B93-4D8C-8E02-A940F588017B}"/>
              </a:ext>
            </a:extLst>
          </p:cNvPr>
          <p:cNvSpPr>
            <a:spLocks/>
          </p:cNvSpPr>
          <p:nvPr/>
        </p:nvSpPr>
        <p:spPr bwMode="auto">
          <a:xfrm>
            <a:off x="2822576" y="2835276"/>
            <a:ext cx="80963" cy="42863"/>
          </a:xfrm>
          <a:custGeom>
            <a:avLst/>
            <a:gdLst>
              <a:gd name="T0" fmla="*/ 42 w 42"/>
              <a:gd name="T1" fmla="*/ 22 h 22"/>
              <a:gd name="T2" fmla="*/ 0 w 42"/>
              <a:gd name="T3" fmla="*/ 15 h 22"/>
              <a:gd name="T4" fmla="*/ 42 w 42"/>
              <a:gd name="T5" fmla="*/ 22 h 22"/>
            </a:gdLst>
            <a:ahLst/>
            <a:cxnLst>
              <a:cxn ang="0">
                <a:pos x="T0" y="T1"/>
              </a:cxn>
              <a:cxn ang="0">
                <a:pos x="T2" y="T3"/>
              </a:cxn>
              <a:cxn ang="0">
                <a:pos x="T4" y="T5"/>
              </a:cxn>
            </a:cxnLst>
            <a:rect l="0" t="0" r="r" b="b"/>
            <a:pathLst>
              <a:path w="42" h="22">
                <a:moveTo>
                  <a:pt x="42" y="22"/>
                </a:moveTo>
                <a:cubicBezTo>
                  <a:pt x="29" y="20"/>
                  <a:pt x="15" y="18"/>
                  <a:pt x="0" y="15"/>
                </a:cubicBezTo>
                <a:cubicBezTo>
                  <a:pt x="20" y="0"/>
                  <a:pt x="38" y="3"/>
                  <a:pt x="42" y="2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8" name="Freeform 84">
            <a:extLst>
              <a:ext uri="{FF2B5EF4-FFF2-40B4-BE49-F238E27FC236}">
                <a16:creationId xmlns:a16="http://schemas.microsoft.com/office/drawing/2014/main" id="{D7B2443A-51A9-49B7-A8F0-7F5389686444}"/>
              </a:ext>
            </a:extLst>
          </p:cNvPr>
          <p:cNvSpPr>
            <a:spLocks/>
          </p:cNvSpPr>
          <p:nvPr/>
        </p:nvSpPr>
        <p:spPr bwMode="auto">
          <a:xfrm>
            <a:off x="6891338" y="4619626"/>
            <a:ext cx="52388" cy="20638"/>
          </a:xfrm>
          <a:custGeom>
            <a:avLst/>
            <a:gdLst>
              <a:gd name="T0" fmla="*/ 23 w 27"/>
              <a:gd name="T1" fmla="*/ 0 h 11"/>
              <a:gd name="T2" fmla="*/ 27 w 27"/>
              <a:gd name="T3" fmla="*/ 11 h 11"/>
              <a:gd name="T4" fmla="*/ 0 w 27"/>
              <a:gd name="T5" fmla="*/ 11 h 11"/>
              <a:gd name="T6" fmla="*/ 0 w 27"/>
              <a:gd name="T7" fmla="*/ 8 h 11"/>
              <a:gd name="T8" fmla="*/ 23 w 27"/>
              <a:gd name="T9" fmla="*/ 0 h 11"/>
            </a:gdLst>
            <a:ahLst/>
            <a:cxnLst>
              <a:cxn ang="0">
                <a:pos x="T0" y="T1"/>
              </a:cxn>
              <a:cxn ang="0">
                <a:pos x="T2" y="T3"/>
              </a:cxn>
              <a:cxn ang="0">
                <a:pos x="T4" y="T5"/>
              </a:cxn>
              <a:cxn ang="0">
                <a:pos x="T6" y="T7"/>
              </a:cxn>
              <a:cxn ang="0">
                <a:pos x="T8" y="T9"/>
              </a:cxn>
            </a:cxnLst>
            <a:rect l="0" t="0" r="r" b="b"/>
            <a:pathLst>
              <a:path w="27" h="11">
                <a:moveTo>
                  <a:pt x="23" y="0"/>
                </a:moveTo>
                <a:cubicBezTo>
                  <a:pt x="24" y="4"/>
                  <a:pt x="25" y="7"/>
                  <a:pt x="27" y="11"/>
                </a:cubicBezTo>
                <a:cubicBezTo>
                  <a:pt x="17" y="11"/>
                  <a:pt x="9" y="11"/>
                  <a:pt x="0" y="11"/>
                </a:cubicBezTo>
                <a:cubicBezTo>
                  <a:pt x="0" y="10"/>
                  <a:pt x="0" y="9"/>
                  <a:pt x="0" y="8"/>
                </a:cubicBezTo>
                <a:cubicBezTo>
                  <a:pt x="7" y="6"/>
                  <a:pt x="14" y="3"/>
                  <a:pt x="2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19" name="Freeform 85">
            <a:extLst>
              <a:ext uri="{FF2B5EF4-FFF2-40B4-BE49-F238E27FC236}">
                <a16:creationId xmlns:a16="http://schemas.microsoft.com/office/drawing/2014/main" id="{EDF88B80-36BB-4224-8E97-CE221DF4DA1B}"/>
              </a:ext>
            </a:extLst>
          </p:cNvPr>
          <p:cNvSpPr>
            <a:spLocks/>
          </p:cNvSpPr>
          <p:nvPr/>
        </p:nvSpPr>
        <p:spPr bwMode="auto">
          <a:xfrm>
            <a:off x="6834188" y="4460876"/>
            <a:ext cx="58738" cy="25400"/>
          </a:xfrm>
          <a:custGeom>
            <a:avLst/>
            <a:gdLst>
              <a:gd name="T0" fmla="*/ 31 w 31"/>
              <a:gd name="T1" fmla="*/ 13 h 13"/>
              <a:gd name="T2" fmla="*/ 0 w 31"/>
              <a:gd name="T3" fmla="*/ 10 h 13"/>
              <a:gd name="T4" fmla="*/ 26 w 31"/>
              <a:gd name="T5" fmla="*/ 0 h 13"/>
              <a:gd name="T6" fmla="*/ 31 w 31"/>
              <a:gd name="T7" fmla="*/ 13 h 13"/>
            </a:gdLst>
            <a:ahLst/>
            <a:cxnLst>
              <a:cxn ang="0">
                <a:pos x="T0" y="T1"/>
              </a:cxn>
              <a:cxn ang="0">
                <a:pos x="T2" y="T3"/>
              </a:cxn>
              <a:cxn ang="0">
                <a:pos x="T4" y="T5"/>
              </a:cxn>
              <a:cxn ang="0">
                <a:pos x="T6" y="T7"/>
              </a:cxn>
            </a:cxnLst>
            <a:rect l="0" t="0" r="r" b="b"/>
            <a:pathLst>
              <a:path w="31" h="13">
                <a:moveTo>
                  <a:pt x="31" y="13"/>
                </a:moveTo>
                <a:cubicBezTo>
                  <a:pt x="20" y="12"/>
                  <a:pt x="12" y="11"/>
                  <a:pt x="0" y="10"/>
                </a:cubicBezTo>
                <a:cubicBezTo>
                  <a:pt x="11" y="6"/>
                  <a:pt x="18" y="3"/>
                  <a:pt x="26" y="0"/>
                </a:cubicBezTo>
                <a:cubicBezTo>
                  <a:pt x="27" y="4"/>
                  <a:pt x="29" y="8"/>
                  <a:pt x="31" y="1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0" name="Freeform 86">
            <a:extLst>
              <a:ext uri="{FF2B5EF4-FFF2-40B4-BE49-F238E27FC236}">
                <a16:creationId xmlns:a16="http://schemas.microsoft.com/office/drawing/2014/main" id="{AA4BDE53-2916-4E7A-8994-73EE27B6F647}"/>
              </a:ext>
            </a:extLst>
          </p:cNvPr>
          <p:cNvSpPr>
            <a:spLocks/>
          </p:cNvSpPr>
          <p:nvPr/>
        </p:nvSpPr>
        <p:spPr bwMode="auto">
          <a:xfrm>
            <a:off x="2174876" y="2486026"/>
            <a:ext cx="53975" cy="190500"/>
          </a:xfrm>
          <a:custGeom>
            <a:avLst/>
            <a:gdLst>
              <a:gd name="T0" fmla="*/ 17 w 28"/>
              <a:gd name="T1" fmla="*/ 0 h 99"/>
              <a:gd name="T2" fmla="*/ 28 w 28"/>
              <a:gd name="T3" fmla="*/ 99 h 99"/>
              <a:gd name="T4" fmla="*/ 17 w 28"/>
              <a:gd name="T5" fmla="*/ 0 h 99"/>
            </a:gdLst>
            <a:ahLst/>
            <a:cxnLst>
              <a:cxn ang="0">
                <a:pos x="T0" y="T1"/>
              </a:cxn>
              <a:cxn ang="0">
                <a:pos x="T2" y="T3"/>
              </a:cxn>
              <a:cxn ang="0">
                <a:pos x="T4" y="T5"/>
              </a:cxn>
            </a:cxnLst>
            <a:rect l="0" t="0" r="r" b="b"/>
            <a:pathLst>
              <a:path w="28" h="99">
                <a:moveTo>
                  <a:pt x="17" y="0"/>
                </a:moveTo>
                <a:cubicBezTo>
                  <a:pt x="12" y="34"/>
                  <a:pt x="11" y="67"/>
                  <a:pt x="28" y="99"/>
                </a:cubicBezTo>
                <a:cubicBezTo>
                  <a:pt x="4" y="83"/>
                  <a:pt x="0" y="28"/>
                  <a:pt x="1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1" name="Freeform 87">
            <a:extLst>
              <a:ext uri="{FF2B5EF4-FFF2-40B4-BE49-F238E27FC236}">
                <a16:creationId xmlns:a16="http://schemas.microsoft.com/office/drawing/2014/main" id="{666E8E44-CF3A-4536-BEB5-FCE6E4A289DB}"/>
              </a:ext>
            </a:extLst>
          </p:cNvPr>
          <p:cNvSpPr>
            <a:spLocks/>
          </p:cNvSpPr>
          <p:nvPr/>
        </p:nvSpPr>
        <p:spPr bwMode="auto">
          <a:xfrm>
            <a:off x="7281863" y="5186363"/>
            <a:ext cx="69850" cy="69850"/>
          </a:xfrm>
          <a:custGeom>
            <a:avLst/>
            <a:gdLst>
              <a:gd name="T0" fmla="*/ 36 w 36"/>
              <a:gd name="T1" fmla="*/ 18 h 36"/>
              <a:gd name="T2" fmla="*/ 18 w 36"/>
              <a:gd name="T3" fmla="*/ 35 h 36"/>
              <a:gd name="T4" fmla="*/ 1 w 36"/>
              <a:gd name="T5" fmla="*/ 17 h 36"/>
              <a:gd name="T6" fmla="*/ 19 w 36"/>
              <a:gd name="T7" fmla="*/ 0 h 36"/>
              <a:gd name="T8" fmla="*/ 36 w 36"/>
              <a:gd name="T9" fmla="*/ 18 h 36"/>
            </a:gdLst>
            <a:ahLst/>
            <a:cxnLst>
              <a:cxn ang="0">
                <a:pos x="T0" y="T1"/>
              </a:cxn>
              <a:cxn ang="0">
                <a:pos x="T2" y="T3"/>
              </a:cxn>
              <a:cxn ang="0">
                <a:pos x="T4" y="T5"/>
              </a:cxn>
              <a:cxn ang="0">
                <a:pos x="T6" y="T7"/>
              </a:cxn>
              <a:cxn ang="0">
                <a:pos x="T8" y="T9"/>
              </a:cxn>
            </a:cxnLst>
            <a:rect l="0" t="0" r="r" b="b"/>
            <a:pathLst>
              <a:path w="36" h="36">
                <a:moveTo>
                  <a:pt x="36" y="18"/>
                </a:moveTo>
                <a:cubicBezTo>
                  <a:pt x="35" y="29"/>
                  <a:pt x="28" y="36"/>
                  <a:pt x="18" y="35"/>
                </a:cubicBezTo>
                <a:cubicBezTo>
                  <a:pt x="8" y="35"/>
                  <a:pt x="0" y="29"/>
                  <a:pt x="1" y="17"/>
                </a:cubicBezTo>
                <a:cubicBezTo>
                  <a:pt x="1" y="6"/>
                  <a:pt x="8" y="0"/>
                  <a:pt x="19" y="0"/>
                </a:cubicBezTo>
                <a:cubicBezTo>
                  <a:pt x="30" y="1"/>
                  <a:pt x="35" y="8"/>
                  <a:pt x="36" y="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2" name="Freeform 88">
            <a:extLst>
              <a:ext uri="{FF2B5EF4-FFF2-40B4-BE49-F238E27FC236}">
                <a16:creationId xmlns:a16="http://schemas.microsoft.com/office/drawing/2014/main" id="{37107900-B677-4BBF-994A-F06A992C115A}"/>
              </a:ext>
            </a:extLst>
          </p:cNvPr>
          <p:cNvSpPr>
            <a:spLocks/>
          </p:cNvSpPr>
          <p:nvPr/>
        </p:nvSpPr>
        <p:spPr bwMode="auto">
          <a:xfrm>
            <a:off x="7407276" y="5192713"/>
            <a:ext cx="69850" cy="71438"/>
          </a:xfrm>
          <a:custGeom>
            <a:avLst/>
            <a:gdLst>
              <a:gd name="T0" fmla="*/ 37 w 37"/>
              <a:gd name="T1" fmla="*/ 19 h 37"/>
              <a:gd name="T2" fmla="*/ 20 w 37"/>
              <a:gd name="T3" fmla="*/ 36 h 37"/>
              <a:gd name="T4" fmla="*/ 1 w 37"/>
              <a:gd name="T5" fmla="*/ 20 h 37"/>
              <a:gd name="T6" fmla="*/ 18 w 37"/>
              <a:gd name="T7" fmla="*/ 0 h 37"/>
              <a:gd name="T8" fmla="*/ 37 w 37"/>
              <a:gd name="T9" fmla="*/ 19 h 37"/>
            </a:gdLst>
            <a:ahLst/>
            <a:cxnLst>
              <a:cxn ang="0">
                <a:pos x="T0" y="T1"/>
              </a:cxn>
              <a:cxn ang="0">
                <a:pos x="T2" y="T3"/>
              </a:cxn>
              <a:cxn ang="0">
                <a:pos x="T4" y="T5"/>
              </a:cxn>
              <a:cxn ang="0">
                <a:pos x="T6" y="T7"/>
              </a:cxn>
              <a:cxn ang="0">
                <a:pos x="T8" y="T9"/>
              </a:cxn>
            </a:cxnLst>
            <a:rect l="0" t="0" r="r" b="b"/>
            <a:pathLst>
              <a:path w="37" h="37">
                <a:moveTo>
                  <a:pt x="37" y="19"/>
                </a:moveTo>
                <a:cubicBezTo>
                  <a:pt x="36" y="28"/>
                  <a:pt x="31" y="35"/>
                  <a:pt x="20" y="36"/>
                </a:cubicBezTo>
                <a:cubicBezTo>
                  <a:pt x="9" y="37"/>
                  <a:pt x="2" y="30"/>
                  <a:pt x="1" y="20"/>
                </a:cubicBezTo>
                <a:cubicBezTo>
                  <a:pt x="0" y="10"/>
                  <a:pt x="9" y="1"/>
                  <a:pt x="18" y="0"/>
                </a:cubicBezTo>
                <a:cubicBezTo>
                  <a:pt x="28" y="0"/>
                  <a:pt x="36" y="8"/>
                  <a:pt x="37" y="1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3" name="Freeform 89">
            <a:extLst>
              <a:ext uri="{FF2B5EF4-FFF2-40B4-BE49-F238E27FC236}">
                <a16:creationId xmlns:a16="http://schemas.microsoft.com/office/drawing/2014/main" id="{2281EDC9-DAD4-4A06-8A3A-3EBFD1A1B7A1}"/>
              </a:ext>
            </a:extLst>
          </p:cNvPr>
          <p:cNvSpPr>
            <a:spLocks/>
          </p:cNvSpPr>
          <p:nvPr/>
        </p:nvSpPr>
        <p:spPr bwMode="auto">
          <a:xfrm>
            <a:off x="7340601" y="5254626"/>
            <a:ext cx="68263" cy="68263"/>
          </a:xfrm>
          <a:custGeom>
            <a:avLst/>
            <a:gdLst>
              <a:gd name="T0" fmla="*/ 35 w 35"/>
              <a:gd name="T1" fmla="*/ 18 h 36"/>
              <a:gd name="T2" fmla="*/ 17 w 35"/>
              <a:gd name="T3" fmla="*/ 36 h 36"/>
              <a:gd name="T4" fmla="*/ 0 w 35"/>
              <a:gd name="T5" fmla="*/ 18 h 36"/>
              <a:gd name="T6" fmla="*/ 17 w 35"/>
              <a:gd name="T7" fmla="*/ 1 h 36"/>
              <a:gd name="T8" fmla="*/ 35 w 35"/>
              <a:gd name="T9" fmla="*/ 18 h 36"/>
            </a:gdLst>
            <a:ahLst/>
            <a:cxnLst>
              <a:cxn ang="0">
                <a:pos x="T0" y="T1"/>
              </a:cxn>
              <a:cxn ang="0">
                <a:pos x="T2" y="T3"/>
              </a:cxn>
              <a:cxn ang="0">
                <a:pos x="T4" y="T5"/>
              </a:cxn>
              <a:cxn ang="0">
                <a:pos x="T6" y="T7"/>
              </a:cxn>
              <a:cxn ang="0">
                <a:pos x="T8" y="T9"/>
              </a:cxn>
            </a:cxnLst>
            <a:rect l="0" t="0" r="r" b="b"/>
            <a:pathLst>
              <a:path w="35" h="36">
                <a:moveTo>
                  <a:pt x="35" y="18"/>
                </a:moveTo>
                <a:cubicBezTo>
                  <a:pt x="34" y="29"/>
                  <a:pt x="28" y="36"/>
                  <a:pt x="17" y="36"/>
                </a:cubicBezTo>
                <a:cubicBezTo>
                  <a:pt x="7" y="36"/>
                  <a:pt x="0" y="29"/>
                  <a:pt x="0" y="18"/>
                </a:cubicBezTo>
                <a:cubicBezTo>
                  <a:pt x="0" y="8"/>
                  <a:pt x="6" y="0"/>
                  <a:pt x="17" y="1"/>
                </a:cubicBezTo>
                <a:cubicBezTo>
                  <a:pt x="28" y="1"/>
                  <a:pt x="34" y="7"/>
                  <a:pt x="35" y="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4" name="Freeform 90">
            <a:extLst>
              <a:ext uri="{FF2B5EF4-FFF2-40B4-BE49-F238E27FC236}">
                <a16:creationId xmlns:a16="http://schemas.microsoft.com/office/drawing/2014/main" id="{8A6F8EDA-F4A4-4CF5-B679-98FD781CE99B}"/>
              </a:ext>
            </a:extLst>
          </p:cNvPr>
          <p:cNvSpPr>
            <a:spLocks/>
          </p:cNvSpPr>
          <p:nvPr/>
        </p:nvSpPr>
        <p:spPr bwMode="auto">
          <a:xfrm>
            <a:off x="7345363" y="5118101"/>
            <a:ext cx="66675" cy="66675"/>
          </a:xfrm>
          <a:custGeom>
            <a:avLst/>
            <a:gdLst>
              <a:gd name="T0" fmla="*/ 0 w 35"/>
              <a:gd name="T1" fmla="*/ 17 h 35"/>
              <a:gd name="T2" fmla="*/ 17 w 35"/>
              <a:gd name="T3" fmla="*/ 0 h 35"/>
              <a:gd name="T4" fmla="*/ 35 w 35"/>
              <a:gd name="T5" fmla="*/ 17 h 35"/>
              <a:gd name="T6" fmla="*/ 17 w 35"/>
              <a:gd name="T7" fmla="*/ 35 h 35"/>
              <a:gd name="T8" fmla="*/ 0 w 35"/>
              <a:gd name="T9" fmla="*/ 17 h 35"/>
            </a:gdLst>
            <a:ahLst/>
            <a:cxnLst>
              <a:cxn ang="0">
                <a:pos x="T0" y="T1"/>
              </a:cxn>
              <a:cxn ang="0">
                <a:pos x="T2" y="T3"/>
              </a:cxn>
              <a:cxn ang="0">
                <a:pos x="T4" y="T5"/>
              </a:cxn>
              <a:cxn ang="0">
                <a:pos x="T6" y="T7"/>
              </a:cxn>
              <a:cxn ang="0">
                <a:pos x="T8" y="T9"/>
              </a:cxn>
            </a:cxnLst>
            <a:rect l="0" t="0" r="r" b="b"/>
            <a:pathLst>
              <a:path w="35" h="35">
                <a:moveTo>
                  <a:pt x="0" y="17"/>
                </a:moveTo>
                <a:cubicBezTo>
                  <a:pt x="0" y="6"/>
                  <a:pt x="6" y="0"/>
                  <a:pt x="17" y="0"/>
                </a:cubicBezTo>
                <a:cubicBezTo>
                  <a:pt x="29" y="0"/>
                  <a:pt x="35" y="7"/>
                  <a:pt x="35" y="17"/>
                </a:cubicBezTo>
                <a:cubicBezTo>
                  <a:pt x="35" y="28"/>
                  <a:pt x="28" y="35"/>
                  <a:pt x="17" y="35"/>
                </a:cubicBezTo>
                <a:cubicBezTo>
                  <a:pt x="7" y="35"/>
                  <a:pt x="0" y="29"/>
                  <a:pt x="0" y="1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5" name="Freeform 91">
            <a:extLst>
              <a:ext uri="{FF2B5EF4-FFF2-40B4-BE49-F238E27FC236}">
                <a16:creationId xmlns:a16="http://schemas.microsoft.com/office/drawing/2014/main" id="{21D713D5-0E5E-4E02-A85B-4D3E92AE15EE}"/>
              </a:ext>
            </a:extLst>
          </p:cNvPr>
          <p:cNvSpPr>
            <a:spLocks/>
          </p:cNvSpPr>
          <p:nvPr/>
        </p:nvSpPr>
        <p:spPr bwMode="auto">
          <a:xfrm>
            <a:off x="890588" y="3659188"/>
            <a:ext cx="279400" cy="338138"/>
          </a:xfrm>
          <a:custGeom>
            <a:avLst/>
            <a:gdLst>
              <a:gd name="T0" fmla="*/ 120 w 146"/>
              <a:gd name="T1" fmla="*/ 160 h 176"/>
              <a:gd name="T2" fmla="*/ 20 w 146"/>
              <a:gd name="T3" fmla="*/ 125 h 176"/>
              <a:gd name="T4" fmla="*/ 47 w 146"/>
              <a:gd name="T5" fmla="*/ 21 h 176"/>
              <a:gd name="T6" fmla="*/ 146 w 146"/>
              <a:gd name="T7" fmla="*/ 36 h 176"/>
              <a:gd name="T8" fmla="*/ 42 w 146"/>
              <a:gd name="T9" fmla="*/ 41 h 176"/>
              <a:gd name="T10" fmla="*/ 30 w 146"/>
              <a:gd name="T11" fmla="*/ 117 h 176"/>
              <a:gd name="T12" fmla="*/ 120 w 146"/>
              <a:gd name="T13" fmla="*/ 160 h 176"/>
            </a:gdLst>
            <a:ahLst/>
            <a:cxnLst>
              <a:cxn ang="0">
                <a:pos x="T0" y="T1"/>
              </a:cxn>
              <a:cxn ang="0">
                <a:pos x="T2" y="T3"/>
              </a:cxn>
              <a:cxn ang="0">
                <a:pos x="T4" y="T5"/>
              </a:cxn>
              <a:cxn ang="0">
                <a:pos x="T6" y="T7"/>
              </a:cxn>
              <a:cxn ang="0">
                <a:pos x="T8" y="T9"/>
              </a:cxn>
              <a:cxn ang="0">
                <a:pos x="T10" y="T11"/>
              </a:cxn>
              <a:cxn ang="0">
                <a:pos x="T12" y="T13"/>
              </a:cxn>
            </a:cxnLst>
            <a:rect l="0" t="0" r="r" b="b"/>
            <a:pathLst>
              <a:path w="146" h="176">
                <a:moveTo>
                  <a:pt x="120" y="160"/>
                </a:moveTo>
                <a:cubicBezTo>
                  <a:pt x="81" y="176"/>
                  <a:pt x="39" y="161"/>
                  <a:pt x="20" y="125"/>
                </a:cubicBezTo>
                <a:cubicBezTo>
                  <a:pt x="0" y="89"/>
                  <a:pt x="12" y="44"/>
                  <a:pt x="47" y="21"/>
                </a:cubicBezTo>
                <a:cubicBezTo>
                  <a:pt x="80" y="0"/>
                  <a:pt x="123" y="6"/>
                  <a:pt x="146" y="36"/>
                </a:cubicBezTo>
                <a:cubicBezTo>
                  <a:pt x="110" y="11"/>
                  <a:pt x="74" y="8"/>
                  <a:pt x="42" y="41"/>
                </a:cubicBezTo>
                <a:cubicBezTo>
                  <a:pt x="21" y="63"/>
                  <a:pt x="19" y="89"/>
                  <a:pt x="30" y="117"/>
                </a:cubicBezTo>
                <a:cubicBezTo>
                  <a:pt x="44" y="150"/>
                  <a:pt x="64" y="160"/>
                  <a:pt x="120" y="16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6" name="Freeform 92">
            <a:extLst>
              <a:ext uri="{FF2B5EF4-FFF2-40B4-BE49-F238E27FC236}">
                <a16:creationId xmlns:a16="http://schemas.microsoft.com/office/drawing/2014/main" id="{2AC9922A-11D7-46FF-8FA7-9CA21D3D2922}"/>
              </a:ext>
            </a:extLst>
          </p:cNvPr>
          <p:cNvSpPr>
            <a:spLocks/>
          </p:cNvSpPr>
          <p:nvPr/>
        </p:nvSpPr>
        <p:spPr bwMode="auto">
          <a:xfrm>
            <a:off x="673101" y="3665538"/>
            <a:ext cx="66675" cy="68263"/>
          </a:xfrm>
          <a:custGeom>
            <a:avLst/>
            <a:gdLst>
              <a:gd name="T0" fmla="*/ 35 w 35"/>
              <a:gd name="T1" fmla="*/ 22 h 36"/>
              <a:gd name="T2" fmla="*/ 16 w 35"/>
              <a:gd name="T3" fmla="*/ 34 h 36"/>
              <a:gd name="T4" fmla="*/ 1 w 35"/>
              <a:gd name="T5" fmla="*/ 17 h 36"/>
              <a:gd name="T6" fmla="*/ 18 w 35"/>
              <a:gd name="T7" fmla="*/ 2 h 36"/>
              <a:gd name="T8" fmla="*/ 35 w 35"/>
              <a:gd name="T9" fmla="*/ 15 h 36"/>
              <a:gd name="T10" fmla="*/ 35 w 35"/>
              <a:gd name="T11" fmla="*/ 22 h 36"/>
            </a:gdLst>
            <a:ahLst/>
            <a:cxnLst>
              <a:cxn ang="0">
                <a:pos x="T0" y="T1"/>
              </a:cxn>
              <a:cxn ang="0">
                <a:pos x="T2" y="T3"/>
              </a:cxn>
              <a:cxn ang="0">
                <a:pos x="T4" y="T5"/>
              </a:cxn>
              <a:cxn ang="0">
                <a:pos x="T6" y="T7"/>
              </a:cxn>
              <a:cxn ang="0">
                <a:pos x="T8" y="T9"/>
              </a:cxn>
              <a:cxn ang="0">
                <a:pos x="T10" y="T11"/>
              </a:cxn>
            </a:cxnLst>
            <a:rect l="0" t="0" r="r" b="b"/>
            <a:pathLst>
              <a:path w="35" h="36">
                <a:moveTo>
                  <a:pt x="35" y="22"/>
                </a:moveTo>
                <a:cubicBezTo>
                  <a:pt x="29" y="26"/>
                  <a:pt x="23" y="34"/>
                  <a:pt x="16" y="34"/>
                </a:cubicBezTo>
                <a:cubicBezTo>
                  <a:pt x="6" y="36"/>
                  <a:pt x="0" y="27"/>
                  <a:pt x="1" y="17"/>
                </a:cubicBezTo>
                <a:cubicBezTo>
                  <a:pt x="1" y="7"/>
                  <a:pt x="8" y="0"/>
                  <a:pt x="18" y="2"/>
                </a:cubicBezTo>
                <a:cubicBezTo>
                  <a:pt x="24" y="3"/>
                  <a:pt x="29" y="11"/>
                  <a:pt x="35" y="15"/>
                </a:cubicBezTo>
                <a:cubicBezTo>
                  <a:pt x="35" y="18"/>
                  <a:pt x="35" y="20"/>
                  <a:pt x="35" y="2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7" name="Freeform 93">
            <a:extLst>
              <a:ext uri="{FF2B5EF4-FFF2-40B4-BE49-F238E27FC236}">
                <a16:creationId xmlns:a16="http://schemas.microsoft.com/office/drawing/2014/main" id="{43979916-3EE5-4F0C-9D3B-629EE8C3E0FA}"/>
              </a:ext>
            </a:extLst>
          </p:cNvPr>
          <p:cNvSpPr>
            <a:spLocks noEditPoints="1"/>
          </p:cNvSpPr>
          <p:nvPr/>
        </p:nvSpPr>
        <p:spPr bwMode="auto">
          <a:xfrm>
            <a:off x="965201" y="3468688"/>
            <a:ext cx="217488" cy="88900"/>
          </a:xfrm>
          <a:custGeom>
            <a:avLst/>
            <a:gdLst>
              <a:gd name="T0" fmla="*/ 113 w 113"/>
              <a:gd name="T1" fmla="*/ 46 h 46"/>
              <a:gd name="T2" fmla="*/ 0 w 113"/>
              <a:gd name="T3" fmla="*/ 46 h 46"/>
              <a:gd name="T4" fmla="*/ 0 w 113"/>
              <a:gd name="T5" fmla="*/ 43 h 46"/>
              <a:gd name="T6" fmla="*/ 50 w 113"/>
              <a:gd name="T7" fmla="*/ 1 h 46"/>
              <a:gd name="T8" fmla="*/ 85 w 113"/>
              <a:gd name="T9" fmla="*/ 1 h 46"/>
              <a:gd name="T10" fmla="*/ 106 w 113"/>
              <a:gd name="T11" fmla="*/ 15 h 46"/>
              <a:gd name="T12" fmla="*/ 113 w 113"/>
              <a:gd name="T13" fmla="*/ 46 h 46"/>
              <a:gd name="T14" fmla="*/ 90 w 113"/>
              <a:gd name="T15" fmla="*/ 39 h 46"/>
              <a:gd name="T16" fmla="*/ 67 w 113"/>
              <a:gd name="T17" fmla="*/ 12 h 46"/>
              <a:gd name="T18" fmla="*/ 41 w 113"/>
              <a:gd name="T19" fmla="*/ 10 h 46"/>
              <a:gd name="T20" fmla="*/ 9 w 113"/>
              <a:gd name="T21" fmla="*/ 39 h 46"/>
              <a:gd name="T22" fmla="*/ 90 w 113"/>
              <a:gd name="T23"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46">
                <a:moveTo>
                  <a:pt x="113" y="46"/>
                </a:moveTo>
                <a:cubicBezTo>
                  <a:pt x="74" y="46"/>
                  <a:pt x="37" y="46"/>
                  <a:pt x="0" y="46"/>
                </a:cubicBezTo>
                <a:cubicBezTo>
                  <a:pt x="0" y="44"/>
                  <a:pt x="0" y="44"/>
                  <a:pt x="0" y="43"/>
                </a:cubicBezTo>
                <a:cubicBezTo>
                  <a:pt x="8" y="2"/>
                  <a:pt x="8" y="2"/>
                  <a:pt x="50" y="1"/>
                </a:cubicBezTo>
                <a:cubicBezTo>
                  <a:pt x="62" y="1"/>
                  <a:pt x="74" y="1"/>
                  <a:pt x="85" y="1"/>
                </a:cubicBezTo>
                <a:cubicBezTo>
                  <a:pt x="97" y="0"/>
                  <a:pt x="103" y="5"/>
                  <a:pt x="106" y="15"/>
                </a:cubicBezTo>
                <a:cubicBezTo>
                  <a:pt x="109" y="25"/>
                  <a:pt x="110" y="35"/>
                  <a:pt x="113" y="46"/>
                </a:cubicBezTo>
                <a:close/>
                <a:moveTo>
                  <a:pt x="90" y="39"/>
                </a:moveTo>
                <a:cubicBezTo>
                  <a:pt x="90" y="17"/>
                  <a:pt x="87" y="14"/>
                  <a:pt x="67" y="12"/>
                </a:cubicBezTo>
                <a:cubicBezTo>
                  <a:pt x="59" y="10"/>
                  <a:pt x="50" y="10"/>
                  <a:pt x="41" y="10"/>
                </a:cubicBezTo>
                <a:cubicBezTo>
                  <a:pt x="17" y="8"/>
                  <a:pt x="10" y="14"/>
                  <a:pt x="9" y="39"/>
                </a:cubicBezTo>
                <a:cubicBezTo>
                  <a:pt x="36" y="39"/>
                  <a:pt x="63" y="39"/>
                  <a:pt x="90" y="3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8" name="Freeform 94">
            <a:extLst>
              <a:ext uri="{FF2B5EF4-FFF2-40B4-BE49-F238E27FC236}">
                <a16:creationId xmlns:a16="http://schemas.microsoft.com/office/drawing/2014/main" id="{DF043856-E800-4DE4-9B7B-C4F1BA8D41B5}"/>
              </a:ext>
            </a:extLst>
          </p:cNvPr>
          <p:cNvSpPr>
            <a:spLocks/>
          </p:cNvSpPr>
          <p:nvPr/>
        </p:nvSpPr>
        <p:spPr bwMode="auto">
          <a:xfrm>
            <a:off x="4403726" y="5561013"/>
            <a:ext cx="314325" cy="920750"/>
          </a:xfrm>
          <a:custGeom>
            <a:avLst/>
            <a:gdLst>
              <a:gd name="T0" fmla="*/ 83 w 164"/>
              <a:gd name="T1" fmla="*/ 478 h 478"/>
              <a:gd name="T2" fmla="*/ 4 w 164"/>
              <a:gd name="T3" fmla="*/ 395 h 478"/>
              <a:gd name="T4" fmla="*/ 1 w 164"/>
              <a:gd name="T5" fmla="*/ 379 h 478"/>
              <a:gd name="T6" fmla="*/ 32 w 164"/>
              <a:gd name="T7" fmla="*/ 129 h 478"/>
              <a:gd name="T8" fmla="*/ 48 w 164"/>
              <a:gd name="T9" fmla="*/ 0 h 478"/>
              <a:gd name="T10" fmla="*/ 109 w 164"/>
              <a:gd name="T11" fmla="*/ 1 h 478"/>
              <a:gd name="T12" fmla="*/ 118 w 164"/>
              <a:gd name="T13" fmla="*/ 12 h 478"/>
              <a:gd name="T14" fmla="*/ 136 w 164"/>
              <a:gd name="T15" fmla="*/ 149 h 478"/>
              <a:gd name="T16" fmla="*/ 163 w 164"/>
              <a:gd name="T17" fmla="*/ 379 h 478"/>
              <a:gd name="T18" fmla="*/ 157 w 164"/>
              <a:gd name="T19" fmla="*/ 398 h 478"/>
              <a:gd name="T20" fmla="*/ 83 w 164"/>
              <a:gd name="T21" fmla="*/ 478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478">
                <a:moveTo>
                  <a:pt x="83" y="478"/>
                </a:moveTo>
                <a:cubicBezTo>
                  <a:pt x="55" y="449"/>
                  <a:pt x="30" y="422"/>
                  <a:pt x="4" y="395"/>
                </a:cubicBezTo>
                <a:cubicBezTo>
                  <a:pt x="1" y="391"/>
                  <a:pt x="0" y="384"/>
                  <a:pt x="1" y="379"/>
                </a:cubicBezTo>
                <a:cubicBezTo>
                  <a:pt x="11" y="295"/>
                  <a:pt x="22" y="212"/>
                  <a:pt x="32" y="129"/>
                </a:cubicBezTo>
                <a:cubicBezTo>
                  <a:pt x="38" y="86"/>
                  <a:pt x="42" y="44"/>
                  <a:pt x="48" y="0"/>
                </a:cubicBezTo>
                <a:cubicBezTo>
                  <a:pt x="69" y="0"/>
                  <a:pt x="89" y="0"/>
                  <a:pt x="109" y="1"/>
                </a:cubicBezTo>
                <a:cubicBezTo>
                  <a:pt x="112" y="1"/>
                  <a:pt x="117" y="8"/>
                  <a:pt x="118" y="12"/>
                </a:cubicBezTo>
                <a:cubicBezTo>
                  <a:pt x="124" y="57"/>
                  <a:pt x="130" y="103"/>
                  <a:pt x="136" y="149"/>
                </a:cubicBezTo>
                <a:cubicBezTo>
                  <a:pt x="145" y="226"/>
                  <a:pt x="155" y="302"/>
                  <a:pt x="163" y="379"/>
                </a:cubicBezTo>
                <a:cubicBezTo>
                  <a:pt x="164" y="385"/>
                  <a:pt x="161" y="393"/>
                  <a:pt x="157" y="398"/>
                </a:cubicBezTo>
                <a:cubicBezTo>
                  <a:pt x="133" y="424"/>
                  <a:pt x="108" y="450"/>
                  <a:pt x="83" y="47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29" name="Freeform 95">
            <a:extLst>
              <a:ext uri="{FF2B5EF4-FFF2-40B4-BE49-F238E27FC236}">
                <a16:creationId xmlns:a16="http://schemas.microsoft.com/office/drawing/2014/main" id="{3F63F086-545D-4ABE-8F94-57443781AFCF}"/>
              </a:ext>
            </a:extLst>
          </p:cNvPr>
          <p:cNvSpPr>
            <a:spLocks/>
          </p:cNvSpPr>
          <p:nvPr/>
        </p:nvSpPr>
        <p:spPr bwMode="auto">
          <a:xfrm>
            <a:off x="4244976" y="5632451"/>
            <a:ext cx="222250" cy="452438"/>
          </a:xfrm>
          <a:custGeom>
            <a:avLst/>
            <a:gdLst>
              <a:gd name="T0" fmla="*/ 115 w 115"/>
              <a:gd name="T1" fmla="*/ 0 h 235"/>
              <a:gd name="T2" fmla="*/ 74 w 115"/>
              <a:gd name="T3" fmla="*/ 184 h 235"/>
              <a:gd name="T4" fmla="*/ 70 w 115"/>
              <a:gd name="T5" fmla="*/ 193 h 235"/>
              <a:gd name="T6" fmla="*/ 13 w 115"/>
              <a:gd name="T7" fmla="*/ 235 h 235"/>
              <a:gd name="T8" fmla="*/ 1 w 115"/>
              <a:gd name="T9" fmla="*/ 204 h 235"/>
              <a:gd name="T10" fmla="*/ 3 w 115"/>
              <a:gd name="T11" fmla="*/ 193 h 235"/>
              <a:gd name="T12" fmla="*/ 111 w 115"/>
              <a:gd name="T13" fmla="*/ 3 h 235"/>
              <a:gd name="T14" fmla="*/ 115 w 115"/>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235">
                <a:moveTo>
                  <a:pt x="115" y="0"/>
                </a:moveTo>
                <a:cubicBezTo>
                  <a:pt x="109" y="64"/>
                  <a:pt x="104" y="127"/>
                  <a:pt x="74" y="184"/>
                </a:cubicBezTo>
                <a:cubicBezTo>
                  <a:pt x="72" y="187"/>
                  <a:pt x="70" y="190"/>
                  <a:pt x="70" y="193"/>
                </a:cubicBezTo>
                <a:cubicBezTo>
                  <a:pt x="64" y="224"/>
                  <a:pt x="41" y="231"/>
                  <a:pt x="13" y="235"/>
                </a:cubicBezTo>
                <a:cubicBezTo>
                  <a:pt x="9" y="225"/>
                  <a:pt x="4" y="215"/>
                  <a:pt x="1" y="204"/>
                </a:cubicBezTo>
                <a:cubicBezTo>
                  <a:pt x="0" y="201"/>
                  <a:pt x="1" y="197"/>
                  <a:pt x="3" y="193"/>
                </a:cubicBezTo>
                <a:cubicBezTo>
                  <a:pt x="39" y="130"/>
                  <a:pt x="75" y="67"/>
                  <a:pt x="111" y="3"/>
                </a:cubicBezTo>
                <a:cubicBezTo>
                  <a:pt x="112" y="3"/>
                  <a:pt x="113" y="2"/>
                  <a:pt x="115"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0" name="Freeform 96">
            <a:extLst>
              <a:ext uri="{FF2B5EF4-FFF2-40B4-BE49-F238E27FC236}">
                <a16:creationId xmlns:a16="http://schemas.microsoft.com/office/drawing/2014/main" id="{B965C10E-2E38-470F-8EE1-19B3A7DDC2A5}"/>
              </a:ext>
            </a:extLst>
          </p:cNvPr>
          <p:cNvSpPr>
            <a:spLocks/>
          </p:cNvSpPr>
          <p:nvPr/>
        </p:nvSpPr>
        <p:spPr bwMode="auto">
          <a:xfrm>
            <a:off x="1036638" y="2701926"/>
            <a:ext cx="90488" cy="231775"/>
          </a:xfrm>
          <a:custGeom>
            <a:avLst/>
            <a:gdLst>
              <a:gd name="T0" fmla="*/ 47 w 47"/>
              <a:gd name="T1" fmla="*/ 0 h 121"/>
              <a:gd name="T2" fmla="*/ 10 w 47"/>
              <a:gd name="T3" fmla="*/ 121 h 121"/>
              <a:gd name="T4" fmla="*/ 6 w 47"/>
              <a:gd name="T5" fmla="*/ 63 h 121"/>
              <a:gd name="T6" fmla="*/ 1 w 47"/>
              <a:gd name="T7" fmla="*/ 42 h 121"/>
              <a:gd name="T8" fmla="*/ 4 w 47"/>
              <a:gd name="T9" fmla="*/ 26 h 121"/>
              <a:gd name="T10" fmla="*/ 47 w 47"/>
              <a:gd name="T11" fmla="*/ 0 h 121"/>
            </a:gdLst>
            <a:ahLst/>
            <a:cxnLst>
              <a:cxn ang="0">
                <a:pos x="T0" y="T1"/>
              </a:cxn>
              <a:cxn ang="0">
                <a:pos x="T2" y="T3"/>
              </a:cxn>
              <a:cxn ang="0">
                <a:pos x="T4" y="T5"/>
              </a:cxn>
              <a:cxn ang="0">
                <a:pos x="T6" y="T7"/>
              </a:cxn>
              <a:cxn ang="0">
                <a:pos x="T8" y="T9"/>
              </a:cxn>
              <a:cxn ang="0">
                <a:pos x="T10" y="T11"/>
              </a:cxn>
            </a:cxnLst>
            <a:rect l="0" t="0" r="r" b="b"/>
            <a:pathLst>
              <a:path w="47" h="121">
                <a:moveTo>
                  <a:pt x="47" y="0"/>
                </a:moveTo>
                <a:cubicBezTo>
                  <a:pt x="8" y="32"/>
                  <a:pt x="17" y="79"/>
                  <a:pt x="10" y="121"/>
                </a:cubicBezTo>
                <a:cubicBezTo>
                  <a:pt x="9" y="101"/>
                  <a:pt x="8" y="82"/>
                  <a:pt x="6" y="63"/>
                </a:cubicBezTo>
                <a:cubicBezTo>
                  <a:pt x="5" y="56"/>
                  <a:pt x="1" y="49"/>
                  <a:pt x="1" y="42"/>
                </a:cubicBezTo>
                <a:cubicBezTo>
                  <a:pt x="0" y="37"/>
                  <a:pt x="1" y="29"/>
                  <a:pt x="4" y="26"/>
                </a:cubicBezTo>
                <a:cubicBezTo>
                  <a:pt x="18" y="17"/>
                  <a:pt x="32" y="9"/>
                  <a:pt x="47"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1" name="Freeform 97">
            <a:extLst>
              <a:ext uri="{FF2B5EF4-FFF2-40B4-BE49-F238E27FC236}">
                <a16:creationId xmlns:a16="http://schemas.microsoft.com/office/drawing/2014/main" id="{FD693FD1-1169-4A54-9E81-FB6D4E19D18E}"/>
              </a:ext>
            </a:extLst>
          </p:cNvPr>
          <p:cNvSpPr>
            <a:spLocks/>
          </p:cNvSpPr>
          <p:nvPr/>
        </p:nvSpPr>
        <p:spPr bwMode="auto">
          <a:xfrm>
            <a:off x="1163638" y="2613026"/>
            <a:ext cx="49213" cy="46038"/>
          </a:xfrm>
          <a:custGeom>
            <a:avLst/>
            <a:gdLst>
              <a:gd name="T0" fmla="*/ 19 w 26"/>
              <a:gd name="T1" fmla="*/ 0 h 24"/>
              <a:gd name="T2" fmla="*/ 26 w 26"/>
              <a:gd name="T3" fmla="*/ 9 h 24"/>
              <a:gd name="T4" fmla="*/ 8 w 26"/>
              <a:gd name="T5" fmla="*/ 24 h 24"/>
              <a:gd name="T6" fmla="*/ 0 w 26"/>
              <a:gd name="T7" fmla="*/ 16 h 24"/>
              <a:gd name="T8" fmla="*/ 19 w 26"/>
              <a:gd name="T9" fmla="*/ 0 h 24"/>
            </a:gdLst>
            <a:ahLst/>
            <a:cxnLst>
              <a:cxn ang="0">
                <a:pos x="T0" y="T1"/>
              </a:cxn>
              <a:cxn ang="0">
                <a:pos x="T2" y="T3"/>
              </a:cxn>
              <a:cxn ang="0">
                <a:pos x="T4" y="T5"/>
              </a:cxn>
              <a:cxn ang="0">
                <a:pos x="T6" y="T7"/>
              </a:cxn>
              <a:cxn ang="0">
                <a:pos x="T8" y="T9"/>
              </a:cxn>
            </a:cxnLst>
            <a:rect l="0" t="0" r="r" b="b"/>
            <a:pathLst>
              <a:path w="26" h="24">
                <a:moveTo>
                  <a:pt x="19" y="0"/>
                </a:moveTo>
                <a:cubicBezTo>
                  <a:pt x="21" y="2"/>
                  <a:pt x="23" y="5"/>
                  <a:pt x="26" y="9"/>
                </a:cubicBezTo>
                <a:cubicBezTo>
                  <a:pt x="20" y="14"/>
                  <a:pt x="15" y="18"/>
                  <a:pt x="8" y="24"/>
                </a:cubicBezTo>
                <a:cubicBezTo>
                  <a:pt x="6" y="22"/>
                  <a:pt x="4" y="19"/>
                  <a:pt x="0" y="16"/>
                </a:cubicBezTo>
                <a:cubicBezTo>
                  <a:pt x="7" y="11"/>
                  <a:pt x="12" y="7"/>
                  <a:pt x="1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2" name="Freeform 98">
            <a:extLst>
              <a:ext uri="{FF2B5EF4-FFF2-40B4-BE49-F238E27FC236}">
                <a16:creationId xmlns:a16="http://schemas.microsoft.com/office/drawing/2014/main" id="{2AAADB82-B7B7-40D3-8D55-C615C8A7DA10}"/>
              </a:ext>
            </a:extLst>
          </p:cNvPr>
          <p:cNvSpPr>
            <a:spLocks/>
          </p:cNvSpPr>
          <p:nvPr/>
        </p:nvSpPr>
        <p:spPr bwMode="auto">
          <a:xfrm>
            <a:off x="885826" y="2878138"/>
            <a:ext cx="65088" cy="50800"/>
          </a:xfrm>
          <a:custGeom>
            <a:avLst/>
            <a:gdLst>
              <a:gd name="T0" fmla="*/ 15 w 34"/>
              <a:gd name="T1" fmla="*/ 26 h 26"/>
              <a:gd name="T2" fmla="*/ 21 w 34"/>
              <a:gd name="T3" fmla="*/ 0 h 26"/>
              <a:gd name="T4" fmla="*/ 15 w 34"/>
              <a:gd name="T5" fmla="*/ 26 h 26"/>
            </a:gdLst>
            <a:ahLst/>
            <a:cxnLst>
              <a:cxn ang="0">
                <a:pos x="T0" y="T1"/>
              </a:cxn>
              <a:cxn ang="0">
                <a:pos x="T2" y="T3"/>
              </a:cxn>
              <a:cxn ang="0">
                <a:pos x="T4" y="T5"/>
              </a:cxn>
            </a:cxnLst>
            <a:rect l="0" t="0" r="r" b="b"/>
            <a:pathLst>
              <a:path w="34" h="26">
                <a:moveTo>
                  <a:pt x="15" y="26"/>
                </a:moveTo>
                <a:cubicBezTo>
                  <a:pt x="0" y="12"/>
                  <a:pt x="17" y="9"/>
                  <a:pt x="21" y="0"/>
                </a:cubicBezTo>
                <a:cubicBezTo>
                  <a:pt x="34" y="14"/>
                  <a:pt x="19" y="17"/>
                  <a:pt x="15" y="2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3" name="Freeform 99">
            <a:extLst>
              <a:ext uri="{FF2B5EF4-FFF2-40B4-BE49-F238E27FC236}">
                <a16:creationId xmlns:a16="http://schemas.microsoft.com/office/drawing/2014/main" id="{76AC9891-5B4A-4708-8EA5-ABDC054BDC93}"/>
              </a:ext>
            </a:extLst>
          </p:cNvPr>
          <p:cNvSpPr>
            <a:spLocks/>
          </p:cNvSpPr>
          <p:nvPr/>
        </p:nvSpPr>
        <p:spPr bwMode="auto">
          <a:xfrm>
            <a:off x="984251" y="2922588"/>
            <a:ext cx="39688" cy="49213"/>
          </a:xfrm>
          <a:custGeom>
            <a:avLst/>
            <a:gdLst>
              <a:gd name="T0" fmla="*/ 20 w 21"/>
              <a:gd name="T1" fmla="*/ 2 h 26"/>
              <a:gd name="T2" fmla="*/ 1 w 21"/>
              <a:gd name="T3" fmla="*/ 22 h 26"/>
              <a:gd name="T4" fmla="*/ 20 w 21"/>
              <a:gd name="T5" fmla="*/ 2 h 26"/>
            </a:gdLst>
            <a:ahLst/>
            <a:cxnLst>
              <a:cxn ang="0">
                <a:pos x="T0" y="T1"/>
              </a:cxn>
              <a:cxn ang="0">
                <a:pos x="T2" y="T3"/>
              </a:cxn>
              <a:cxn ang="0">
                <a:pos x="T4" y="T5"/>
              </a:cxn>
            </a:cxnLst>
            <a:rect l="0" t="0" r="r" b="b"/>
            <a:pathLst>
              <a:path w="21" h="26">
                <a:moveTo>
                  <a:pt x="20" y="2"/>
                </a:moveTo>
                <a:cubicBezTo>
                  <a:pt x="12" y="9"/>
                  <a:pt x="21" y="26"/>
                  <a:pt x="1" y="22"/>
                </a:cubicBezTo>
                <a:cubicBezTo>
                  <a:pt x="6" y="14"/>
                  <a:pt x="0" y="0"/>
                  <a:pt x="20" y="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4" name="Freeform 100">
            <a:extLst>
              <a:ext uri="{FF2B5EF4-FFF2-40B4-BE49-F238E27FC236}">
                <a16:creationId xmlns:a16="http://schemas.microsoft.com/office/drawing/2014/main" id="{8EDAC51D-39E8-4CC1-9399-4D7507ECFF52}"/>
              </a:ext>
            </a:extLst>
          </p:cNvPr>
          <p:cNvSpPr>
            <a:spLocks/>
          </p:cNvSpPr>
          <p:nvPr/>
        </p:nvSpPr>
        <p:spPr bwMode="auto">
          <a:xfrm>
            <a:off x="849313" y="2811463"/>
            <a:ext cx="44450" cy="28575"/>
          </a:xfrm>
          <a:custGeom>
            <a:avLst/>
            <a:gdLst>
              <a:gd name="T0" fmla="*/ 1 w 23"/>
              <a:gd name="T1" fmla="*/ 0 h 15"/>
              <a:gd name="T2" fmla="*/ 23 w 23"/>
              <a:gd name="T3" fmla="*/ 2 h 15"/>
              <a:gd name="T4" fmla="*/ 12 w 23"/>
              <a:gd name="T5" fmla="*/ 12 h 15"/>
              <a:gd name="T6" fmla="*/ 1 w 23"/>
              <a:gd name="T7" fmla="*/ 0 h 15"/>
            </a:gdLst>
            <a:ahLst/>
            <a:cxnLst>
              <a:cxn ang="0">
                <a:pos x="T0" y="T1"/>
              </a:cxn>
              <a:cxn ang="0">
                <a:pos x="T2" y="T3"/>
              </a:cxn>
              <a:cxn ang="0">
                <a:pos x="T4" y="T5"/>
              </a:cxn>
              <a:cxn ang="0">
                <a:pos x="T6" y="T7"/>
              </a:cxn>
            </a:cxnLst>
            <a:rect l="0" t="0" r="r" b="b"/>
            <a:pathLst>
              <a:path w="23" h="15">
                <a:moveTo>
                  <a:pt x="1" y="0"/>
                </a:moveTo>
                <a:cubicBezTo>
                  <a:pt x="9" y="1"/>
                  <a:pt x="16" y="1"/>
                  <a:pt x="23" y="2"/>
                </a:cubicBezTo>
                <a:cubicBezTo>
                  <a:pt x="19" y="5"/>
                  <a:pt x="16" y="10"/>
                  <a:pt x="12" y="12"/>
                </a:cubicBezTo>
                <a:cubicBezTo>
                  <a:pt x="5" y="15"/>
                  <a:pt x="0" y="12"/>
                  <a:pt x="1"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5" name="Freeform 101">
            <a:extLst>
              <a:ext uri="{FF2B5EF4-FFF2-40B4-BE49-F238E27FC236}">
                <a16:creationId xmlns:a16="http://schemas.microsoft.com/office/drawing/2014/main" id="{AE5D6E48-9F49-46B8-868D-CB89FDE16D42}"/>
              </a:ext>
            </a:extLst>
          </p:cNvPr>
          <p:cNvSpPr>
            <a:spLocks/>
          </p:cNvSpPr>
          <p:nvPr/>
        </p:nvSpPr>
        <p:spPr bwMode="auto">
          <a:xfrm>
            <a:off x="1093788" y="2565401"/>
            <a:ext cx="33338" cy="41275"/>
          </a:xfrm>
          <a:custGeom>
            <a:avLst/>
            <a:gdLst>
              <a:gd name="T0" fmla="*/ 17 w 17"/>
              <a:gd name="T1" fmla="*/ 9 h 22"/>
              <a:gd name="T2" fmla="*/ 6 w 17"/>
              <a:gd name="T3" fmla="*/ 22 h 22"/>
              <a:gd name="T4" fmla="*/ 1 w 17"/>
              <a:gd name="T5" fmla="*/ 13 h 22"/>
              <a:gd name="T6" fmla="*/ 9 w 17"/>
              <a:gd name="T7" fmla="*/ 0 h 22"/>
              <a:gd name="T8" fmla="*/ 17 w 17"/>
              <a:gd name="T9" fmla="*/ 9 h 22"/>
            </a:gdLst>
            <a:ahLst/>
            <a:cxnLst>
              <a:cxn ang="0">
                <a:pos x="T0" y="T1"/>
              </a:cxn>
              <a:cxn ang="0">
                <a:pos x="T2" y="T3"/>
              </a:cxn>
              <a:cxn ang="0">
                <a:pos x="T4" y="T5"/>
              </a:cxn>
              <a:cxn ang="0">
                <a:pos x="T6" y="T7"/>
              </a:cxn>
              <a:cxn ang="0">
                <a:pos x="T8" y="T9"/>
              </a:cxn>
            </a:cxnLst>
            <a:rect l="0" t="0" r="r" b="b"/>
            <a:pathLst>
              <a:path w="17" h="22">
                <a:moveTo>
                  <a:pt x="17" y="9"/>
                </a:moveTo>
                <a:cubicBezTo>
                  <a:pt x="12" y="14"/>
                  <a:pt x="9" y="18"/>
                  <a:pt x="6" y="22"/>
                </a:cubicBezTo>
                <a:cubicBezTo>
                  <a:pt x="4" y="19"/>
                  <a:pt x="0" y="16"/>
                  <a:pt x="1" y="13"/>
                </a:cubicBezTo>
                <a:cubicBezTo>
                  <a:pt x="2" y="8"/>
                  <a:pt x="6" y="4"/>
                  <a:pt x="9" y="0"/>
                </a:cubicBezTo>
                <a:cubicBezTo>
                  <a:pt x="11" y="2"/>
                  <a:pt x="14" y="5"/>
                  <a:pt x="17" y="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6" name="Freeform 102">
            <a:extLst>
              <a:ext uri="{FF2B5EF4-FFF2-40B4-BE49-F238E27FC236}">
                <a16:creationId xmlns:a16="http://schemas.microsoft.com/office/drawing/2014/main" id="{8C504F3F-473C-48E4-BC84-2011057DDD52}"/>
              </a:ext>
            </a:extLst>
          </p:cNvPr>
          <p:cNvSpPr>
            <a:spLocks/>
          </p:cNvSpPr>
          <p:nvPr/>
        </p:nvSpPr>
        <p:spPr bwMode="auto">
          <a:xfrm>
            <a:off x="1206501" y="2811463"/>
            <a:ext cx="41275" cy="34925"/>
          </a:xfrm>
          <a:custGeom>
            <a:avLst/>
            <a:gdLst>
              <a:gd name="T0" fmla="*/ 0 w 21"/>
              <a:gd name="T1" fmla="*/ 11 h 18"/>
              <a:gd name="T2" fmla="*/ 20 w 21"/>
              <a:gd name="T3" fmla="*/ 5 h 18"/>
              <a:gd name="T4" fmla="*/ 0 w 21"/>
              <a:gd name="T5" fmla="*/ 11 h 18"/>
            </a:gdLst>
            <a:ahLst/>
            <a:cxnLst>
              <a:cxn ang="0">
                <a:pos x="T0" y="T1"/>
              </a:cxn>
              <a:cxn ang="0">
                <a:pos x="T2" y="T3"/>
              </a:cxn>
              <a:cxn ang="0">
                <a:pos x="T4" y="T5"/>
              </a:cxn>
            </a:cxnLst>
            <a:rect l="0" t="0" r="r" b="b"/>
            <a:pathLst>
              <a:path w="21" h="18">
                <a:moveTo>
                  <a:pt x="0" y="11"/>
                </a:moveTo>
                <a:cubicBezTo>
                  <a:pt x="1" y="0"/>
                  <a:pt x="1" y="0"/>
                  <a:pt x="20" y="5"/>
                </a:cubicBezTo>
                <a:cubicBezTo>
                  <a:pt x="21" y="18"/>
                  <a:pt x="21" y="18"/>
                  <a:pt x="0" y="1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7" name="Freeform 103">
            <a:extLst>
              <a:ext uri="{FF2B5EF4-FFF2-40B4-BE49-F238E27FC236}">
                <a16:creationId xmlns:a16="http://schemas.microsoft.com/office/drawing/2014/main" id="{7E4BA2E0-7317-49AF-B61E-67661D0A60BD}"/>
              </a:ext>
            </a:extLst>
          </p:cNvPr>
          <p:cNvSpPr>
            <a:spLocks/>
          </p:cNvSpPr>
          <p:nvPr/>
        </p:nvSpPr>
        <p:spPr bwMode="auto">
          <a:xfrm>
            <a:off x="1076326" y="2921001"/>
            <a:ext cx="38100" cy="47625"/>
          </a:xfrm>
          <a:custGeom>
            <a:avLst/>
            <a:gdLst>
              <a:gd name="T0" fmla="*/ 6 w 20"/>
              <a:gd name="T1" fmla="*/ 25 h 25"/>
              <a:gd name="T2" fmla="*/ 0 w 20"/>
              <a:gd name="T3" fmla="*/ 6 h 25"/>
              <a:gd name="T4" fmla="*/ 14 w 20"/>
              <a:gd name="T5" fmla="*/ 9 h 25"/>
              <a:gd name="T6" fmla="*/ 6 w 20"/>
              <a:gd name="T7" fmla="*/ 25 h 25"/>
            </a:gdLst>
            <a:ahLst/>
            <a:cxnLst>
              <a:cxn ang="0">
                <a:pos x="T0" y="T1"/>
              </a:cxn>
              <a:cxn ang="0">
                <a:pos x="T2" y="T3"/>
              </a:cxn>
              <a:cxn ang="0">
                <a:pos x="T4" y="T5"/>
              </a:cxn>
              <a:cxn ang="0">
                <a:pos x="T6" y="T7"/>
              </a:cxn>
            </a:cxnLst>
            <a:rect l="0" t="0" r="r" b="b"/>
            <a:pathLst>
              <a:path w="20" h="25">
                <a:moveTo>
                  <a:pt x="6" y="25"/>
                </a:moveTo>
                <a:cubicBezTo>
                  <a:pt x="4" y="18"/>
                  <a:pt x="2" y="12"/>
                  <a:pt x="0" y="6"/>
                </a:cubicBezTo>
                <a:cubicBezTo>
                  <a:pt x="7" y="0"/>
                  <a:pt x="12" y="0"/>
                  <a:pt x="14" y="9"/>
                </a:cubicBezTo>
                <a:cubicBezTo>
                  <a:pt x="15" y="16"/>
                  <a:pt x="20" y="25"/>
                  <a:pt x="6" y="2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8" name="Freeform 104">
            <a:extLst>
              <a:ext uri="{FF2B5EF4-FFF2-40B4-BE49-F238E27FC236}">
                <a16:creationId xmlns:a16="http://schemas.microsoft.com/office/drawing/2014/main" id="{7EA3C5D5-75C3-4379-A5B7-6EA2F5FCFB16}"/>
              </a:ext>
            </a:extLst>
          </p:cNvPr>
          <p:cNvSpPr>
            <a:spLocks/>
          </p:cNvSpPr>
          <p:nvPr/>
        </p:nvSpPr>
        <p:spPr bwMode="auto">
          <a:xfrm>
            <a:off x="1212851" y="2720976"/>
            <a:ext cx="44450" cy="34925"/>
          </a:xfrm>
          <a:custGeom>
            <a:avLst/>
            <a:gdLst>
              <a:gd name="T0" fmla="*/ 0 w 23"/>
              <a:gd name="T1" fmla="*/ 0 h 18"/>
              <a:gd name="T2" fmla="*/ 23 w 23"/>
              <a:gd name="T3" fmla="*/ 0 h 18"/>
              <a:gd name="T4" fmla="*/ 18 w 23"/>
              <a:gd name="T5" fmla="*/ 8 h 18"/>
              <a:gd name="T6" fmla="*/ 0 w 23"/>
              <a:gd name="T7" fmla="*/ 0 h 18"/>
            </a:gdLst>
            <a:ahLst/>
            <a:cxnLst>
              <a:cxn ang="0">
                <a:pos x="T0" y="T1"/>
              </a:cxn>
              <a:cxn ang="0">
                <a:pos x="T2" y="T3"/>
              </a:cxn>
              <a:cxn ang="0">
                <a:pos x="T4" y="T5"/>
              </a:cxn>
              <a:cxn ang="0">
                <a:pos x="T6" y="T7"/>
              </a:cxn>
            </a:cxnLst>
            <a:rect l="0" t="0" r="r" b="b"/>
            <a:pathLst>
              <a:path w="23" h="18">
                <a:moveTo>
                  <a:pt x="0" y="0"/>
                </a:moveTo>
                <a:cubicBezTo>
                  <a:pt x="8" y="0"/>
                  <a:pt x="15" y="0"/>
                  <a:pt x="23" y="0"/>
                </a:cubicBezTo>
                <a:cubicBezTo>
                  <a:pt x="21" y="3"/>
                  <a:pt x="20" y="8"/>
                  <a:pt x="18" y="8"/>
                </a:cubicBezTo>
                <a:cubicBezTo>
                  <a:pt x="12" y="9"/>
                  <a:pt x="2" y="18"/>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39" name="Freeform 105">
            <a:extLst>
              <a:ext uri="{FF2B5EF4-FFF2-40B4-BE49-F238E27FC236}">
                <a16:creationId xmlns:a16="http://schemas.microsoft.com/office/drawing/2014/main" id="{81322A5D-8A31-4859-9DCA-03965D2DB9F9}"/>
              </a:ext>
            </a:extLst>
          </p:cNvPr>
          <p:cNvSpPr>
            <a:spLocks/>
          </p:cNvSpPr>
          <p:nvPr/>
        </p:nvSpPr>
        <p:spPr bwMode="auto">
          <a:xfrm>
            <a:off x="849313" y="2714626"/>
            <a:ext cx="44450" cy="28575"/>
          </a:xfrm>
          <a:custGeom>
            <a:avLst/>
            <a:gdLst>
              <a:gd name="T0" fmla="*/ 22 w 23"/>
              <a:gd name="T1" fmla="*/ 0 h 15"/>
              <a:gd name="T2" fmla="*/ 10 w 23"/>
              <a:gd name="T3" fmla="*/ 10 h 15"/>
              <a:gd name="T4" fmla="*/ 0 w 23"/>
              <a:gd name="T5" fmla="*/ 1 h 15"/>
              <a:gd name="T6" fmla="*/ 22 w 23"/>
              <a:gd name="T7" fmla="*/ 0 h 15"/>
            </a:gdLst>
            <a:ahLst/>
            <a:cxnLst>
              <a:cxn ang="0">
                <a:pos x="T0" y="T1"/>
              </a:cxn>
              <a:cxn ang="0">
                <a:pos x="T2" y="T3"/>
              </a:cxn>
              <a:cxn ang="0">
                <a:pos x="T4" y="T5"/>
              </a:cxn>
              <a:cxn ang="0">
                <a:pos x="T6" y="T7"/>
              </a:cxn>
            </a:cxnLst>
            <a:rect l="0" t="0" r="r" b="b"/>
            <a:pathLst>
              <a:path w="23" h="15">
                <a:moveTo>
                  <a:pt x="22" y="0"/>
                </a:moveTo>
                <a:cubicBezTo>
                  <a:pt x="23" y="13"/>
                  <a:pt x="18" y="15"/>
                  <a:pt x="10" y="10"/>
                </a:cubicBezTo>
                <a:cubicBezTo>
                  <a:pt x="6" y="8"/>
                  <a:pt x="3" y="4"/>
                  <a:pt x="0" y="1"/>
                </a:cubicBezTo>
                <a:cubicBezTo>
                  <a:pt x="8" y="1"/>
                  <a:pt x="15" y="0"/>
                  <a:pt x="22"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0" name="Freeform 106">
            <a:extLst>
              <a:ext uri="{FF2B5EF4-FFF2-40B4-BE49-F238E27FC236}">
                <a16:creationId xmlns:a16="http://schemas.microsoft.com/office/drawing/2014/main" id="{6D11D02B-22FC-4A9D-A826-281FEFB97DF4}"/>
              </a:ext>
            </a:extLst>
          </p:cNvPr>
          <p:cNvSpPr>
            <a:spLocks/>
          </p:cNvSpPr>
          <p:nvPr/>
        </p:nvSpPr>
        <p:spPr bwMode="auto">
          <a:xfrm>
            <a:off x="995363" y="2559051"/>
            <a:ext cx="34925" cy="42863"/>
          </a:xfrm>
          <a:custGeom>
            <a:avLst/>
            <a:gdLst>
              <a:gd name="T0" fmla="*/ 0 w 18"/>
              <a:gd name="T1" fmla="*/ 22 h 22"/>
              <a:gd name="T2" fmla="*/ 0 w 18"/>
              <a:gd name="T3" fmla="*/ 0 h 22"/>
              <a:gd name="T4" fmla="*/ 9 w 18"/>
              <a:gd name="T5" fmla="*/ 6 h 22"/>
              <a:gd name="T6" fmla="*/ 0 w 18"/>
              <a:gd name="T7" fmla="*/ 22 h 22"/>
            </a:gdLst>
            <a:ahLst/>
            <a:cxnLst>
              <a:cxn ang="0">
                <a:pos x="T0" y="T1"/>
              </a:cxn>
              <a:cxn ang="0">
                <a:pos x="T2" y="T3"/>
              </a:cxn>
              <a:cxn ang="0">
                <a:pos x="T4" y="T5"/>
              </a:cxn>
              <a:cxn ang="0">
                <a:pos x="T6" y="T7"/>
              </a:cxn>
            </a:cxnLst>
            <a:rect l="0" t="0" r="r" b="b"/>
            <a:pathLst>
              <a:path w="18" h="22">
                <a:moveTo>
                  <a:pt x="0" y="22"/>
                </a:moveTo>
                <a:cubicBezTo>
                  <a:pt x="0" y="15"/>
                  <a:pt x="0" y="7"/>
                  <a:pt x="0" y="0"/>
                </a:cubicBezTo>
                <a:cubicBezTo>
                  <a:pt x="3" y="2"/>
                  <a:pt x="8" y="3"/>
                  <a:pt x="9" y="6"/>
                </a:cubicBezTo>
                <a:cubicBezTo>
                  <a:pt x="10" y="12"/>
                  <a:pt x="18" y="22"/>
                  <a:pt x="0" y="2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1" name="Freeform 107">
            <a:extLst>
              <a:ext uri="{FF2B5EF4-FFF2-40B4-BE49-F238E27FC236}">
                <a16:creationId xmlns:a16="http://schemas.microsoft.com/office/drawing/2014/main" id="{0DA9E932-3DA9-44D8-93E8-50F45B77CFE4}"/>
              </a:ext>
            </a:extLst>
          </p:cNvPr>
          <p:cNvSpPr>
            <a:spLocks/>
          </p:cNvSpPr>
          <p:nvPr/>
        </p:nvSpPr>
        <p:spPr bwMode="auto">
          <a:xfrm>
            <a:off x="893763" y="2601913"/>
            <a:ext cx="49213" cy="55563"/>
          </a:xfrm>
          <a:custGeom>
            <a:avLst/>
            <a:gdLst>
              <a:gd name="T0" fmla="*/ 26 w 26"/>
              <a:gd name="T1" fmla="*/ 19 h 29"/>
              <a:gd name="T2" fmla="*/ 16 w 26"/>
              <a:gd name="T3" fmla="*/ 29 h 29"/>
              <a:gd name="T4" fmla="*/ 0 w 26"/>
              <a:gd name="T5" fmla="*/ 11 h 29"/>
              <a:gd name="T6" fmla="*/ 26 w 26"/>
              <a:gd name="T7" fmla="*/ 19 h 29"/>
            </a:gdLst>
            <a:ahLst/>
            <a:cxnLst>
              <a:cxn ang="0">
                <a:pos x="T0" y="T1"/>
              </a:cxn>
              <a:cxn ang="0">
                <a:pos x="T2" y="T3"/>
              </a:cxn>
              <a:cxn ang="0">
                <a:pos x="T4" y="T5"/>
              </a:cxn>
              <a:cxn ang="0">
                <a:pos x="T6" y="T7"/>
              </a:cxn>
            </a:cxnLst>
            <a:rect l="0" t="0" r="r" b="b"/>
            <a:pathLst>
              <a:path w="26" h="29">
                <a:moveTo>
                  <a:pt x="26" y="19"/>
                </a:moveTo>
                <a:cubicBezTo>
                  <a:pt x="22" y="23"/>
                  <a:pt x="20" y="25"/>
                  <a:pt x="16" y="29"/>
                </a:cubicBezTo>
                <a:cubicBezTo>
                  <a:pt x="11" y="23"/>
                  <a:pt x="6" y="18"/>
                  <a:pt x="0" y="11"/>
                </a:cubicBezTo>
                <a:cubicBezTo>
                  <a:pt x="13" y="0"/>
                  <a:pt x="16" y="15"/>
                  <a:pt x="26" y="1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2" name="Freeform 108">
            <a:extLst>
              <a:ext uri="{FF2B5EF4-FFF2-40B4-BE49-F238E27FC236}">
                <a16:creationId xmlns:a16="http://schemas.microsoft.com/office/drawing/2014/main" id="{D5941B34-3656-43B5-8A37-119EA4895BBC}"/>
              </a:ext>
            </a:extLst>
          </p:cNvPr>
          <p:cNvSpPr>
            <a:spLocks/>
          </p:cNvSpPr>
          <p:nvPr/>
        </p:nvSpPr>
        <p:spPr bwMode="auto">
          <a:xfrm>
            <a:off x="1154113" y="2876551"/>
            <a:ext cx="58738" cy="38100"/>
          </a:xfrm>
          <a:custGeom>
            <a:avLst/>
            <a:gdLst>
              <a:gd name="T0" fmla="*/ 13 w 31"/>
              <a:gd name="T1" fmla="*/ 0 h 20"/>
              <a:gd name="T2" fmla="*/ 31 w 31"/>
              <a:gd name="T3" fmla="*/ 19 h 20"/>
              <a:gd name="T4" fmla="*/ 15 w 31"/>
              <a:gd name="T5" fmla="*/ 18 h 20"/>
              <a:gd name="T6" fmla="*/ 13 w 31"/>
              <a:gd name="T7" fmla="*/ 0 h 20"/>
            </a:gdLst>
            <a:ahLst/>
            <a:cxnLst>
              <a:cxn ang="0">
                <a:pos x="T0" y="T1"/>
              </a:cxn>
              <a:cxn ang="0">
                <a:pos x="T2" y="T3"/>
              </a:cxn>
              <a:cxn ang="0">
                <a:pos x="T4" y="T5"/>
              </a:cxn>
              <a:cxn ang="0">
                <a:pos x="T6" y="T7"/>
              </a:cxn>
            </a:cxnLst>
            <a:rect l="0" t="0" r="r" b="b"/>
            <a:pathLst>
              <a:path w="31" h="20">
                <a:moveTo>
                  <a:pt x="13" y="0"/>
                </a:moveTo>
                <a:cubicBezTo>
                  <a:pt x="19" y="6"/>
                  <a:pt x="23" y="10"/>
                  <a:pt x="31" y="19"/>
                </a:cubicBezTo>
                <a:cubicBezTo>
                  <a:pt x="23" y="19"/>
                  <a:pt x="18" y="20"/>
                  <a:pt x="15" y="18"/>
                </a:cubicBezTo>
                <a:cubicBezTo>
                  <a:pt x="10" y="14"/>
                  <a:pt x="0" y="9"/>
                  <a:pt x="1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3" name="Freeform 109">
            <a:extLst>
              <a:ext uri="{FF2B5EF4-FFF2-40B4-BE49-F238E27FC236}">
                <a16:creationId xmlns:a16="http://schemas.microsoft.com/office/drawing/2014/main" id="{3EE64C5B-CB27-41F7-B357-3C6A1CFE4001}"/>
              </a:ext>
            </a:extLst>
          </p:cNvPr>
          <p:cNvSpPr>
            <a:spLocks/>
          </p:cNvSpPr>
          <p:nvPr/>
        </p:nvSpPr>
        <p:spPr bwMode="auto">
          <a:xfrm>
            <a:off x="6364288" y="3652838"/>
            <a:ext cx="44450" cy="63500"/>
          </a:xfrm>
          <a:custGeom>
            <a:avLst/>
            <a:gdLst>
              <a:gd name="T0" fmla="*/ 23 w 23"/>
              <a:gd name="T1" fmla="*/ 0 h 33"/>
              <a:gd name="T2" fmla="*/ 3 w 23"/>
              <a:gd name="T3" fmla="*/ 33 h 33"/>
              <a:gd name="T4" fmla="*/ 23 w 23"/>
              <a:gd name="T5" fmla="*/ 0 h 33"/>
            </a:gdLst>
            <a:ahLst/>
            <a:cxnLst>
              <a:cxn ang="0">
                <a:pos x="T0" y="T1"/>
              </a:cxn>
              <a:cxn ang="0">
                <a:pos x="T2" y="T3"/>
              </a:cxn>
              <a:cxn ang="0">
                <a:pos x="T4" y="T5"/>
              </a:cxn>
            </a:cxnLst>
            <a:rect l="0" t="0" r="r" b="b"/>
            <a:pathLst>
              <a:path w="23" h="33">
                <a:moveTo>
                  <a:pt x="23" y="0"/>
                </a:moveTo>
                <a:cubicBezTo>
                  <a:pt x="17" y="10"/>
                  <a:pt x="10" y="23"/>
                  <a:pt x="3" y="33"/>
                </a:cubicBezTo>
                <a:cubicBezTo>
                  <a:pt x="0" y="12"/>
                  <a:pt x="3" y="7"/>
                  <a:pt x="2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8" name="Freeform 113">
            <a:extLst>
              <a:ext uri="{FF2B5EF4-FFF2-40B4-BE49-F238E27FC236}">
                <a16:creationId xmlns:a16="http://schemas.microsoft.com/office/drawing/2014/main" id="{921D0255-30F4-470E-8225-1FF1E5B13896}"/>
              </a:ext>
            </a:extLst>
          </p:cNvPr>
          <p:cNvSpPr>
            <a:spLocks/>
          </p:cNvSpPr>
          <p:nvPr/>
        </p:nvSpPr>
        <p:spPr bwMode="auto">
          <a:xfrm>
            <a:off x="7918451" y="5287963"/>
            <a:ext cx="554038" cy="1357313"/>
          </a:xfrm>
          <a:custGeom>
            <a:avLst/>
            <a:gdLst>
              <a:gd name="T0" fmla="*/ 432 w 436"/>
              <a:gd name="T1" fmla="*/ 416 h 1070"/>
              <a:gd name="T2" fmla="*/ 275 w 436"/>
              <a:gd name="T3" fmla="*/ 369 h 1070"/>
              <a:gd name="T4" fmla="*/ 248 w 436"/>
              <a:gd name="T5" fmla="*/ 345 h 1070"/>
              <a:gd name="T6" fmla="*/ 232 w 436"/>
              <a:gd name="T7" fmla="*/ 379 h 1070"/>
              <a:gd name="T8" fmla="*/ 246 w 436"/>
              <a:gd name="T9" fmla="*/ 618 h 1070"/>
              <a:gd name="T10" fmla="*/ 315 w 436"/>
              <a:gd name="T11" fmla="*/ 886 h 1070"/>
              <a:gd name="T12" fmla="*/ 343 w 436"/>
              <a:gd name="T13" fmla="*/ 1041 h 1070"/>
              <a:gd name="T14" fmla="*/ 345 w 436"/>
              <a:gd name="T15" fmla="*/ 1064 h 1070"/>
              <a:gd name="T16" fmla="*/ 340 w 436"/>
              <a:gd name="T17" fmla="*/ 1067 h 1070"/>
              <a:gd name="T18" fmla="*/ 296 w 436"/>
              <a:gd name="T19" fmla="*/ 1032 h 1070"/>
              <a:gd name="T20" fmla="*/ 202 w 436"/>
              <a:gd name="T21" fmla="*/ 711 h 1070"/>
              <a:gd name="T22" fmla="*/ 176 w 436"/>
              <a:gd name="T23" fmla="*/ 660 h 1070"/>
              <a:gd name="T24" fmla="*/ 169 w 436"/>
              <a:gd name="T25" fmla="*/ 682 h 1070"/>
              <a:gd name="T26" fmla="*/ 45 w 436"/>
              <a:gd name="T27" fmla="*/ 1054 h 1070"/>
              <a:gd name="T28" fmla="*/ 23 w 436"/>
              <a:gd name="T29" fmla="*/ 1068 h 1070"/>
              <a:gd name="T30" fmla="*/ 0 w 436"/>
              <a:gd name="T31" fmla="*/ 1069 h 1070"/>
              <a:gd name="T32" fmla="*/ 0 w 436"/>
              <a:gd name="T33" fmla="*/ 1061 h 1070"/>
              <a:gd name="T34" fmla="*/ 9 w 436"/>
              <a:gd name="T35" fmla="*/ 1047 h 1070"/>
              <a:gd name="T36" fmla="*/ 77 w 436"/>
              <a:gd name="T37" fmla="*/ 662 h 1070"/>
              <a:gd name="T38" fmla="*/ 72 w 436"/>
              <a:gd name="T39" fmla="*/ 335 h 1070"/>
              <a:gd name="T40" fmla="*/ 97 w 436"/>
              <a:gd name="T41" fmla="*/ 220 h 1070"/>
              <a:gd name="T42" fmla="*/ 157 w 436"/>
              <a:gd name="T43" fmla="*/ 176 h 1070"/>
              <a:gd name="T44" fmla="*/ 123 w 436"/>
              <a:gd name="T45" fmla="*/ 115 h 1070"/>
              <a:gd name="T46" fmla="*/ 137 w 436"/>
              <a:gd name="T47" fmla="*/ 45 h 1070"/>
              <a:gd name="T48" fmla="*/ 244 w 436"/>
              <a:gd name="T49" fmla="*/ 17 h 1070"/>
              <a:gd name="T50" fmla="*/ 295 w 436"/>
              <a:gd name="T51" fmla="*/ 116 h 1070"/>
              <a:gd name="T52" fmla="*/ 187 w 436"/>
              <a:gd name="T53" fmla="*/ 186 h 1070"/>
              <a:gd name="T54" fmla="*/ 293 w 436"/>
              <a:gd name="T55" fmla="*/ 298 h 1070"/>
              <a:gd name="T56" fmla="*/ 317 w 436"/>
              <a:gd name="T57" fmla="*/ 337 h 1070"/>
              <a:gd name="T58" fmla="*/ 402 w 436"/>
              <a:gd name="T59" fmla="*/ 393 h 1070"/>
              <a:gd name="T60" fmla="*/ 436 w 436"/>
              <a:gd name="T61" fmla="*/ 398 h 1070"/>
              <a:gd name="T62" fmla="*/ 431 w 436"/>
              <a:gd name="T63" fmla="*/ 417 h 1070"/>
              <a:gd name="T64" fmla="*/ 432 w 436"/>
              <a:gd name="T65" fmla="*/ 416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6" h="1070">
                <a:moveTo>
                  <a:pt x="432" y="416"/>
                </a:moveTo>
                <a:cubicBezTo>
                  <a:pt x="373" y="421"/>
                  <a:pt x="315" y="426"/>
                  <a:pt x="275" y="369"/>
                </a:cubicBezTo>
                <a:cubicBezTo>
                  <a:pt x="268" y="359"/>
                  <a:pt x="257" y="353"/>
                  <a:pt x="248" y="345"/>
                </a:cubicBezTo>
                <a:cubicBezTo>
                  <a:pt x="243" y="356"/>
                  <a:pt x="235" y="367"/>
                  <a:pt x="232" y="379"/>
                </a:cubicBezTo>
                <a:cubicBezTo>
                  <a:pt x="212" y="460"/>
                  <a:pt x="217" y="538"/>
                  <a:pt x="246" y="618"/>
                </a:cubicBezTo>
                <a:cubicBezTo>
                  <a:pt x="277" y="705"/>
                  <a:pt x="294" y="796"/>
                  <a:pt x="315" y="886"/>
                </a:cubicBezTo>
                <a:cubicBezTo>
                  <a:pt x="327" y="937"/>
                  <a:pt x="334" y="989"/>
                  <a:pt x="343" y="1041"/>
                </a:cubicBezTo>
                <a:cubicBezTo>
                  <a:pt x="344" y="1049"/>
                  <a:pt x="344" y="1057"/>
                  <a:pt x="345" y="1064"/>
                </a:cubicBezTo>
                <a:cubicBezTo>
                  <a:pt x="342" y="1066"/>
                  <a:pt x="341" y="1067"/>
                  <a:pt x="340" y="1067"/>
                </a:cubicBezTo>
                <a:cubicBezTo>
                  <a:pt x="302" y="1070"/>
                  <a:pt x="302" y="1070"/>
                  <a:pt x="296" y="1032"/>
                </a:cubicBezTo>
                <a:cubicBezTo>
                  <a:pt x="277" y="922"/>
                  <a:pt x="245" y="815"/>
                  <a:pt x="202" y="711"/>
                </a:cubicBezTo>
                <a:cubicBezTo>
                  <a:pt x="196" y="696"/>
                  <a:pt x="187" y="681"/>
                  <a:pt x="176" y="660"/>
                </a:cubicBezTo>
                <a:cubicBezTo>
                  <a:pt x="172" y="672"/>
                  <a:pt x="170" y="677"/>
                  <a:pt x="169" y="682"/>
                </a:cubicBezTo>
                <a:cubicBezTo>
                  <a:pt x="141" y="811"/>
                  <a:pt x="96" y="934"/>
                  <a:pt x="45" y="1054"/>
                </a:cubicBezTo>
                <a:cubicBezTo>
                  <a:pt x="40" y="1065"/>
                  <a:pt x="34" y="1068"/>
                  <a:pt x="23" y="1068"/>
                </a:cubicBezTo>
                <a:cubicBezTo>
                  <a:pt x="16" y="1067"/>
                  <a:pt x="8" y="1068"/>
                  <a:pt x="0" y="1069"/>
                </a:cubicBezTo>
                <a:cubicBezTo>
                  <a:pt x="0" y="1066"/>
                  <a:pt x="0" y="1063"/>
                  <a:pt x="0" y="1061"/>
                </a:cubicBezTo>
                <a:cubicBezTo>
                  <a:pt x="3" y="1056"/>
                  <a:pt x="7" y="1052"/>
                  <a:pt x="9" y="1047"/>
                </a:cubicBezTo>
                <a:cubicBezTo>
                  <a:pt x="66" y="924"/>
                  <a:pt x="90" y="797"/>
                  <a:pt x="77" y="662"/>
                </a:cubicBezTo>
                <a:cubicBezTo>
                  <a:pt x="67" y="553"/>
                  <a:pt x="59" y="444"/>
                  <a:pt x="72" y="335"/>
                </a:cubicBezTo>
                <a:cubicBezTo>
                  <a:pt x="77" y="296"/>
                  <a:pt x="85" y="257"/>
                  <a:pt x="97" y="220"/>
                </a:cubicBezTo>
                <a:cubicBezTo>
                  <a:pt x="106" y="191"/>
                  <a:pt x="126" y="170"/>
                  <a:pt x="157" y="176"/>
                </a:cubicBezTo>
                <a:cubicBezTo>
                  <a:pt x="146" y="157"/>
                  <a:pt x="131" y="137"/>
                  <a:pt x="123" y="115"/>
                </a:cubicBezTo>
                <a:cubicBezTo>
                  <a:pt x="114" y="91"/>
                  <a:pt x="122" y="66"/>
                  <a:pt x="137" y="45"/>
                </a:cubicBezTo>
                <a:cubicBezTo>
                  <a:pt x="163" y="11"/>
                  <a:pt x="206" y="0"/>
                  <a:pt x="244" y="17"/>
                </a:cubicBezTo>
                <a:cubicBezTo>
                  <a:pt x="282" y="34"/>
                  <a:pt x="303" y="76"/>
                  <a:pt x="295" y="116"/>
                </a:cubicBezTo>
                <a:cubicBezTo>
                  <a:pt x="286" y="160"/>
                  <a:pt x="252" y="183"/>
                  <a:pt x="187" y="186"/>
                </a:cubicBezTo>
                <a:cubicBezTo>
                  <a:pt x="233" y="216"/>
                  <a:pt x="268" y="253"/>
                  <a:pt x="293" y="298"/>
                </a:cubicBezTo>
                <a:cubicBezTo>
                  <a:pt x="300" y="311"/>
                  <a:pt x="310" y="324"/>
                  <a:pt x="317" y="337"/>
                </a:cubicBezTo>
                <a:cubicBezTo>
                  <a:pt x="335" y="371"/>
                  <a:pt x="364" y="388"/>
                  <a:pt x="402" y="393"/>
                </a:cubicBezTo>
                <a:cubicBezTo>
                  <a:pt x="413" y="394"/>
                  <a:pt x="424" y="396"/>
                  <a:pt x="436" y="398"/>
                </a:cubicBezTo>
                <a:cubicBezTo>
                  <a:pt x="434" y="405"/>
                  <a:pt x="433" y="411"/>
                  <a:pt x="431" y="417"/>
                </a:cubicBezTo>
                <a:lnTo>
                  <a:pt x="432" y="416"/>
                </a:ln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49" name="Freeform 114">
            <a:extLst>
              <a:ext uri="{FF2B5EF4-FFF2-40B4-BE49-F238E27FC236}">
                <a16:creationId xmlns:a16="http://schemas.microsoft.com/office/drawing/2014/main" id="{EA2D0D22-F457-4469-9F49-C0C2C2EB74BE}"/>
              </a:ext>
            </a:extLst>
          </p:cNvPr>
          <p:cNvSpPr>
            <a:spLocks/>
          </p:cNvSpPr>
          <p:nvPr/>
        </p:nvSpPr>
        <p:spPr bwMode="auto">
          <a:xfrm>
            <a:off x="8040688" y="3913188"/>
            <a:ext cx="655638" cy="1109663"/>
          </a:xfrm>
          <a:custGeom>
            <a:avLst/>
            <a:gdLst>
              <a:gd name="T0" fmla="*/ 142 w 516"/>
              <a:gd name="T1" fmla="*/ 657 h 876"/>
              <a:gd name="T2" fmla="*/ 137 w 516"/>
              <a:gd name="T3" fmla="*/ 608 h 876"/>
              <a:gd name="T4" fmla="*/ 128 w 516"/>
              <a:gd name="T5" fmla="*/ 572 h 876"/>
              <a:gd name="T6" fmla="*/ 120 w 516"/>
              <a:gd name="T7" fmla="*/ 344 h 876"/>
              <a:gd name="T8" fmla="*/ 140 w 516"/>
              <a:gd name="T9" fmla="*/ 202 h 876"/>
              <a:gd name="T10" fmla="*/ 128 w 516"/>
              <a:gd name="T11" fmla="*/ 161 h 876"/>
              <a:gd name="T12" fmla="*/ 93 w 516"/>
              <a:gd name="T13" fmla="*/ 184 h 876"/>
              <a:gd name="T14" fmla="*/ 34 w 516"/>
              <a:gd name="T15" fmla="*/ 356 h 876"/>
              <a:gd name="T16" fmla="*/ 26 w 516"/>
              <a:gd name="T17" fmla="*/ 560 h 876"/>
              <a:gd name="T18" fmla="*/ 21 w 516"/>
              <a:gd name="T19" fmla="*/ 768 h 876"/>
              <a:gd name="T20" fmla="*/ 19 w 516"/>
              <a:gd name="T21" fmla="*/ 858 h 876"/>
              <a:gd name="T22" fmla="*/ 16 w 516"/>
              <a:gd name="T23" fmla="*/ 873 h 876"/>
              <a:gd name="T24" fmla="*/ 10 w 516"/>
              <a:gd name="T25" fmla="*/ 873 h 876"/>
              <a:gd name="T26" fmla="*/ 7 w 516"/>
              <a:gd name="T27" fmla="*/ 860 h 876"/>
              <a:gd name="T28" fmla="*/ 7 w 516"/>
              <a:gd name="T29" fmla="*/ 748 h 876"/>
              <a:gd name="T30" fmla="*/ 11 w 516"/>
              <a:gd name="T31" fmla="*/ 631 h 876"/>
              <a:gd name="T32" fmla="*/ 6 w 516"/>
              <a:gd name="T33" fmla="*/ 400 h 876"/>
              <a:gd name="T34" fmla="*/ 36 w 516"/>
              <a:gd name="T35" fmla="*/ 155 h 876"/>
              <a:gd name="T36" fmla="*/ 150 w 516"/>
              <a:gd name="T37" fmla="*/ 17 h 876"/>
              <a:gd name="T38" fmla="*/ 239 w 516"/>
              <a:gd name="T39" fmla="*/ 51 h 876"/>
              <a:gd name="T40" fmla="*/ 317 w 516"/>
              <a:gd name="T41" fmla="*/ 12 h 876"/>
              <a:gd name="T42" fmla="*/ 347 w 516"/>
              <a:gd name="T43" fmla="*/ 7 h 876"/>
              <a:gd name="T44" fmla="*/ 470 w 516"/>
              <a:gd name="T45" fmla="*/ 145 h 876"/>
              <a:gd name="T46" fmla="*/ 515 w 516"/>
              <a:gd name="T47" fmla="*/ 338 h 876"/>
              <a:gd name="T48" fmla="*/ 495 w 516"/>
              <a:gd name="T49" fmla="*/ 365 h 876"/>
              <a:gd name="T50" fmla="*/ 474 w 516"/>
              <a:gd name="T51" fmla="*/ 282 h 876"/>
              <a:gd name="T52" fmla="*/ 427 w 516"/>
              <a:gd name="T53" fmla="*/ 166 h 876"/>
              <a:gd name="T54" fmla="*/ 402 w 516"/>
              <a:gd name="T55" fmla="*/ 133 h 876"/>
              <a:gd name="T56" fmla="*/ 382 w 516"/>
              <a:gd name="T57" fmla="*/ 128 h 876"/>
              <a:gd name="T58" fmla="*/ 375 w 516"/>
              <a:gd name="T59" fmla="*/ 144 h 876"/>
              <a:gd name="T60" fmla="*/ 379 w 516"/>
              <a:gd name="T61" fmla="*/ 182 h 876"/>
              <a:gd name="T62" fmla="*/ 376 w 516"/>
              <a:gd name="T63" fmla="*/ 703 h 876"/>
              <a:gd name="T64" fmla="*/ 341 w 516"/>
              <a:gd name="T65" fmla="*/ 845 h 876"/>
              <a:gd name="T66" fmla="*/ 296 w 516"/>
              <a:gd name="T67" fmla="*/ 870 h 876"/>
              <a:gd name="T68" fmla="*/ 301 w 516"/>
              <a:gd name="T69" fmla="*/ 805 h 876"/>
              <a:gd name="T70" fmla="*/ 299 w 516"/>
              <a:gd name="T71" fmla="*/ 502 h 876"/>
              <a:gd name="T72" fmla="*/ 281 w 516"/>
              <a:gd name="T73" fmla="*/ 437 h 876"/>
              <a:gd name="T74" fmla="*/ 249 w 516"/>
              <a:gd name="T75" fmla="*/ 409 h 876"/>
              <a:gd name="T76" fmla="*/ 218 w 516"/>
              <a:gd name="T77" fmla="*/ 436 h 876"/>
              <a:gd name="T78" fmla="*/ 196 w 516"/>
              <a:gd name="T79" fmla="*/ 519 h 876"/>
              <a:gd name="T80" fmla="*/ 189 w 516"/>
              <a:gd name="T81" fmla="*/ 727 h 876"/>
              <a:gd name="T82" fmla="*/ 201 w 516"/>
              <a:gd name="T83" fmla="*/ 832 h 876"/>
              <a:gd name="T84" fmla="*/ 203 w 516"/>
              <a:gd name="T85" fmla="*/ 865 h 876"/>
              <a:gd name="T86" fmla="*/ 170 w 516"/>
              <a:gd name="T87" fmla="*/ 870 h 876"/>
              <a:gd name="T88" fmla="*/ 142 w 516"/>
              <a:gd name="T89" fmla="*/ 656 h 876"/>
              <a:gd name="T90" fmla="*/ 152 w 516"/>
              <a:gd name="T91" fmla="*/ 664 h 876"/>
              <a:gd name="T92" fmla="*/ 150 w 516"/>
              <a:gd name="T93" fmla="*/ 622 h 876"/>
              <a:gd name="T94" fmla="*/ 144 w 516"/>
              <a:gd name="T95" fmla="*/ 622 h 876"/>
              <a:gd name="T96" fmla="*/ 142 w 516"/>
              <a:gd name="T97" fmla="*/ 657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6" h="876">
                <a:moveTo>
                  <a:pt x="142" y="657"/>
                </a:moveTo>
                <a:cubicBezTo>
                  <a:pt x="140" y="640"/>
                  <a:pt x="139" y="624"/>
                  <a:pt x="137" y="608"/>
                </a:cubicBezTo>
                <a:cubicBezTo>
                  <a:pt x="135" y="596"/>
                  <a:pt x="128" y="584"/>
                  <a:pt x="128" y="572"/>
                </a:cubicBezTo>
                <a:cubicBezTo>
                  <a:pt x="124" y="496"/>
                  <a:pt x="119" y="420"/>
                  <a:pt x="120" y="344"/>
                </a:cubicBezTo>
                <a:cubicBezTo>
                  <a:pt x="121" y="297"/>
                  <a:pt x="133" y="250"/>
                  <a:pt x="140" y="202"/>
                </a:cubicBezTo>
                <a:cubicBezTo>
                  <a:pt x="143" y="187"/>
                  <a:pt x="146" y="166"/>
                  <a:pt x="128" y="161"/>
                </a:cubicBezTo>
                <a:cubicBezTo>
                  <a:pt x="119" y="159"/>
                  <a:pt x="101" y="173"/>
                  <a:pt x="93" y="184"/>
                </a:cubicBezTo>
                <a:cubicBezTo>
                  <a:pt x="57" y="235"/>
                  <a:pt x="43" y="294"/>
                  <a:pt x="34" y="356"/>
                </a:cubicBezTo>
                <a:cubicBezTo>
                  <a:pt x="26" y="424"/>
                  <a:pt x="29" y="492"/>
                  <a:pt x="26" y="560"/>
                </a:cubicBezTo>
                <a:cubicBezTo>
                  <a:pt x="24" y="629"/>
                  <a:pt x="23" y="698"/>
                  <a:pt x="21" y="768"/>
                </a:cubicBezTo>
                <a:cubicBezTo>
                  <a:pt x="20" y="798"/>
                  <a:pt x="20" y="828"/>
                  <a:pt x="19" y="858"/>
                </a:cubicBezTo>
                <a:cubicBezTo>
                  <a:pt x="18" y="863"/>
                  <a:pt x="17" y="868"/>
                  <a:pt x="16" y="873"/>
                </a:cubicBezTo>
                <a:cubicBezTo>
                  <a:pt x="14" y="873"/>
                  <a:pt x="12" y="873"/>
                  <a:pt x="10" y="873"/>
                </a:cubicBezTo>
                <a:cubicBezTo>
                  <a:pt x="9" y="869"/>
                  <a:pt x="7" y="864"/>
                  <a:pt x="7" y="860"/>
                </a:cubicBezTo>
                <a:cubicBezTo>
                  <a:pt x="6" y="823"/>
                  <a:pt x="6" y="785"/>
                  <a:pt x="7" y="748"/>
                </a:cubicBezTo>
                <a:cubicBezTo>
                  <a:pt x="8" y="709"/>
                  <a:pt x="11" y="670"/>
                  <a:pt x="11" y="631"/>
                </a:cubicBezTo>
                <a:cubicBezTo>
                  <a:pt x="10" y="554"/>
                  <a:pt x="11" y="477"/>
                  <a:pt x="6" y="400"/>
                </a:cubicBezTo>
                <a:cubicBezTo>
                  <a:pt x="0" y="316"/>
                  <a:pt x="8" y="234"/>
                  <a:pt x="36" y="155"/>
                </a:cubicBezTo>
                <a:cubicBezTo>
                  <a:pt x="56" y="95"/>
                  <a:pt x="95" y="50"/>
                  <a:pt x="150" y="17"/>
                </a:cubicBezTo>
                <a:cubicBezTo>
                  <a:pt x="176" y="39"/>
                  <a:pt x="204" y="53"/>
                  <a:pt x="239" y="51"/>
                </a:cubicBezTo>
                <a:cubicBezTo>
                  <a:pt x="270" y="49"/>
                  <a:pt x="297" y="37"/>
                  <a:pt x="317" y="12"/>
                </a:cubicBezTo>
                <a:cubicBezTo>
                  <a:pt x="327" y="0"/>
                  <a:pt x="335" y="1"/>
                  <a:pt x="347" y="7"/>
                </a:cubicBezTo>
                <a:cubicBezTo>
                  <a:pt x="406" y="37"/>
                  <a:pt x="443" y="86"/>
                  <a:pt x="470" y="145"/>
                </a:cubicBezTo>
                <a:cubicBezTo>
                  <a:pt x="498" y="206"/>
                  <a:pt x="511" y="271"/>
                  <a:pt x="515" y="338"/>
                </a:cubicBezTo>
                <a:cubicBezTo>
                  <a:pt x="516" y="357"/>
                  <a:pt x="516" y="357"/>
                  <a:pt x="495" y="365"/>
                </a:cubicBezTo>
                <a:cubicBezTo>
                  <a:pt x="488" y="337"/>
                  <a:pt x="483" y="309"/>
                  <a:pt x="474" y="282"/>
                </a:cubicBezTo>
                <a:cubicBezTo>
                  <a:pt x="460" y="243"/>
                  <a:pt x="444" y="204"/>
                  <a:pt x="427" y="166"/>
                </a:cubicBezTo>
                <a:cubicBezTo>
                  <a:pt x="422" y="154"/>
                  <a:pt x="411" y="143"/>
                  <a:pt x="402" y="133"/>
                </a:cubicBezTo>
                <a:cubicBezTo>
                  <a:pt x="397" y="129"/>
                  <a:pt x="388" y="126"/>
                  <a:pt x="382" y="128"/>
                </a:cubicBezTo>
                <a:cubicBezTo>
                  <a:pt x="379" y="129"/>
                  <a:pt x="375" y="138"/>
                  <a:pt x="375" y="144"/>
                </a:cubicBezTo>
                <a:cubicBezTo>
                  <a:pt x="375" y="157"/>
                  <a:pt x="376" y="170"/>
                  <a:pt x="379" y="182"/>
                </a:cubicBezTo>
                <a:cubicBezTo>
                  <a:pt x="430" y="356"/>
                  <a:pt x="415" y="530"/>
                  <a:pt x="376" y="703"/>
                </a:cubicBezTo>
                <a:cubicBezTo>
                  <a:pt x="366" y="751"/>
                  <a:pt x="353" y="798"/>
                  <a:pt x="341" y="845"/>
                </a:cubicBezTo>
                <a:cubicBezTo>
                  <a:pt x="332" y="876"/>
                  <a:pt x="332" y="876"/>
                  <a:pt x="296" y="870"/>
                </a:cubicBezTo>
                <a:cubicBezTo>
                  <a:pt x="298" y="849"/>
                  <a:pt x="299" y="827"/>
                  <a:pt x="301" y="805"/>
                </a:cubicBezTo>
                <a:cubicBezTo>
                  <a:pt x="306" y="704"/>
                  <a:pt x="312" y="603"/>
                  <a:pt x="299" y="502"/>
                </a:cubicBezTo>
                <a:cubicBezTo>
                  <a:pt x="296" y="480"/>
                  <a:pt x="290" y="457"/>
                  <a:pt x="281" y="437"/>
                </a:cubicBezTo>
                <a:cubicBezTo>
                  <a:pt x="275" y="425"/>
                  <a:pt x="260" y="409"/>
                  <a:pt x="249" y="409"/>
                </a:cubicBezTo>
                <a:cubicBezTo>
                  <a:pt x="239" y="409"/>
                  <a:pt x="223" y="424"/>
                  <a:pt x="218" y="436"/>
                </a:cubicBezTo>
                <a:cubicBezTo>
                  <a:pt x="207" y="462"/>
                  <a:pt x="200" y="491"/>
                  <a:pt x="196" y="519"/>
                </a:cubicBezTo>
                <a:cubicBezTo>
                  <a:pt x="187" y="588"/>
                  <a:pt x="183" y="658"/>
                  <a:pt x="189" y="727"/>
                </a:cubicBezTo>
                <a:cubicBezTo>
                  <a:pt x="192" y="762"/>
                  <a:pt x="197" y="797"/>
                  <a:pt x="201" y="832"/>
                </a:cubicBezTo>
                <a:cubicBezTo>
                  <a:pt x="202" y="843"/>
                  <a:pt x="202" y="853"/>
                  <a:pt x="203" y="865"/>
                </a:cubicBezTo>
                <a:cubicBezTo>
                  <a:pt x="193" y="867"/>
                  <a:pt x="184" y="868"/>
                  <a:pt x="170" y="870"/>
                </a:cubicBezTo>
                <a:cubicBezTo>
                  <a:pt x="161" y="798"/>
                  <a:pt x="151" y="727"/>
                  <a:pt x="142" y="656"/>
                </a:cubicBezTo>
                <a:cubicBezTo>
                  <a:pt x="144" y="658"/>
                  <a:pt x="147" y="660"/>
                  <a:pt x="152" y="664"/>
                </a:cubicBezTo>
                <a:cubicBezTo>
                  <a:pt x="151" y="648"/>
                  <a:pt x="151" y="635"/>
                  <a:pt x="150" y="622"/>
                </a:cubicBezTo>
                <a:cubicBezTo>
                  <a:pt x="148" y="622"/>
                  <a:pt x="146" y="622"/>
                  <a:pt x="144" y="622"/>
                </a:cubicBezTo>
                <a:cubicBezTo>
                  <a:pt x="144" y="634"/>
                  <a:pt x="143" y="645"/>
                  <a:pt x="142" y="65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0" name="Freeform 115">
            <a:extLst>
              <a:ext uri="{FF2B5EF4-FFF2-40B4-BE49-F238E27FC236}">
                <a16:creationId xmlns:a16="http://schemas.microsoft.com/office/drawing/2014/main" id="{D850A66F-7940-4612-8803-DA9791D3E0B4}"/>
              </a:ext>
            </a:extLst>
          </p:cNvPr>
          <p:cNvSpPr>
            <a:spLocks/>
          </p:cNvSpPr>
          <p:nvPr/>
        </p:nvSpPr>
        <p:spPr bwMode="auto">
          <a:xfrm>
            <a:off x="7935913" y="2274888"/>
            <a:ext cx="798513" cy="1081088"/>
          </a:xfrm>
          <a:custGeom>
            <a:avLst/>
            <a:gdLst>
              <a:gd name="T0" fmla="*/ 41 w 629"/>
              <a:gd name="T1" fmla="*/ 847 h 853"/>
              <a:gd name="T2" fmla="*/ 14 w 629"/>
              <a:gd name="T3" fmla="*/ 820 h 853"/>
              <a:gd name="T4" fmla="*/ 54 w 629"/>
              <a:gd name="T5" fmla="*/ 772 h 853"/>
              <a:gd name="T6" fmla="*/ 143 w 629"/>
              <a:gd name="T7" fmla="*/ 533 h 853"/>
              <a:gd name="T8" fmla="*/ 145 w 629"/>
              <a:gd name="T9" fmla="*/ 336 h 853"/>
              <a:gd name="T10" fmla="*/ 217 w 629"/>
              <a:gd name="T11" fmla="*/ 124 h 853"/>
              <a:gd name="T12" fmla="*/ 238 w 629"/>
              <a:gd name="T13" fmla="*/ 98 h 853"/>
              <a:gd name="T14" fmla="*/ 233 w 629"/>
              <a:gd name="T15" fmla="*/ 92 h 853"/>
              <a:gd name="T16" fmla="*/ 167 w 629"/>
              <a:gd name="T17" fmla="*/ 129 h 853"/>
              <a:gd name="T18" fmla="*/ 47 w 629"/>
              <a:gd name="T19" fmla="*/ 303 h 853"/>
              <a:gd name="T20" fmla="*/ 0 w 629"/>
              <a:gd name="T21" fmla="*/ 329 h 853"/>
              <a:gd name="T22" fmla="*/ 94 w 629"/>
              <a:gd name="T23" fmla="*/ 136 h 853"/>
              <a:gd name="T24" fmla="*/ 246 w 629"/>
              <a:gd name="T25" fmla="*/ 14 h 853"/>
              <a:gd name="T26" fmla="*/ 431 w 629"/>
              <a:gd name="T27" fmla="*/ 97 h 853"/>
              <a:gd name="T28" fmla="*/ 472 w 629"/>
              <a:gd name="T29" fmla="*/ 181 h 853"/>
              <a:gd name="T30" fmla="*/ 622 w 629"/>
              <a:gd name="T31" fmla="*/ 287 h 853"/>
              <a:gd name="T32" fmla="*/ 629 w 629"/>
              <a:gd name="T33" fmla="*/ 288 h 853"/>
              <a:gd name="T34" fmla="*/ 574 w 629"/>
              <a:gd name="T35" fmla="*/ 316 h 853"/>
              <a:gd name="T36" fmla="*/ 495 w 629"/>
              <a:gd name="T37" fmla="*/ 292 h 853"/>
              <a:gd name="T38" fmla="*/ 446 w 629"/>
              <a:gd name="T39" fmla="*/ 241 h 853"/>
              <a:gd name="T40" fmla="*/ 406 w 629"/>
              <a:gd name="T41" fmla="*/ 177 h 853"/>
              <a:gd name="T42" fmla="*/ 378 w 629"/>
              <a:gd name="T43" fmla="*/ 180 h 853"/>
              <a:gd name="T44" fmla="*/ 398 w 629"/>
              <a:gd name="T45" fmla="*/ 428 h 853"/>
              <a:gd name="T46" fmla="*/ 480 w 629"/>
              <a:gd name="T47" fmla="*/ 794 h 853"/>
              <a:gd name="T48" fmla="*/ 474 w 629"/>
              <a:gd name="T49" fmla="*/ 828 h 853"/>
              <a:gd name="T50" fmla="*/ 445 w 629"/>
              <a:gd name="T51" fmla="*/ 849 h 853"/>
              <a:gd name="T52" fmla="*/ 418 w 629"/>
              <a:gd name="T53" fmla="*/ 846 h 853"/>
              <a:gd name="T54" fmla="*/ 271 w 629"/>
              <a:gd name="T55" fmla="*/ 454 h 853"/>
              <a:gd name="T56" fmla="*/ 191 w 629"/>
              <a:gd name="T57" fmla="*/ 670 h 853"/>
              <a:gd name="T58" fmla="*/ 41 w 629"/>
              <a:gd name="T59" fmla="*/ 847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9" h="853">
                <a:moveTo>
                  <a:pt x="41" y="847"/>
                </a:moveTo>
                <a:cubicBezTo>
                  <a:pt x="31" y="838"/>
                  <a:pt x="23" y="829"/>
                  <a:pt x="14" y="820"/>
                </a:cubicBezTo>
                <a:cubicBezTo>
                  <a:pt x="28" y="803"/>
                  <a:pt x="42" y="788"/>
                  <a:pt x="54" y="772"/>
                </a:cubicBezTo>
                <a:cubicBezTo>
                  <a:pt x="109" y="701"/>
                  <a:pt x="130" y="620"/>
                  <a:pt x="143" y="533"/>
                </a:cubicBezTo>
                <a:cubicBezTo>
                  <a:pt x="152" y="467"/>
                  <a:pt x="150" y="402"/>
                  <a:pt x="145" y="336"/>
                </a:cubicBezTo>
                <a:cubicBezTo>
                  <a:pt x="139" y="255"/>
                  <a:pt x="167" y="186"/>
                  <a:pt x="217" y="124"/>
                </a:cubicBezTo>
                <a:cubicBezTo>
                  <a:pt x="224" y="116"/>
                  <a:pt x="231" y="107"/>
                  <a:pt x="238" y="98"/>
                </a:cubicBezTo>
                <a:cubicBezTo>
                  <a:pt x="236" y="96"/>
                  <a:pt x="235" y="94"/>
                  <a:pt x="233" y="92"/>
                </a:cubicBezTo>
                <a:cubicBezTo>
                  <a:pt x="211" y="104"/>
                  <a:pt x="187" y="114"/>
                  <a:pt x="167" y="129"/>
                </a:cubicBezTo>
                <a:cubicBezTo>
                  <a:pt x="109" y="174"/>
                  <a:pt x="76" y="237"/>
                  <a:pt x="47" y="303"/>
                </a:cubicBezTo>
                <a:cubicBezTo>
                  <a:pt x="34" y="335"/>
                  <a:pt x="34" y="335"/>
                  <a:pt x="0" y="329"/>
                </a:cubicBezTo>
                <a:cubicBezTo>
                  <a:pt x="31" y="265"/>
                  <a:pt x="61" y="200"/>
                  <a:pt x="94" y="136"/>
                </a:cubicBezTo>
                <a:cubicBezTo>
                  <a:pt x="127" y="75"/>
                  <a:pt x="176" y="27"/>
                  <a:pt x="246" y="14"/>
                </a:cubicBezTo>
                <a:cubicBezTo>
                  <a:pt x="325" y="0"/>
                  <a:pt x="385" y="37"/>
                  <a:pt x="431" y="97"/>
                </a:cubicBezTo>
                <a:cubicBezTo>
                  <a:pt x="449" y="122"/>
                  <a:pt x="463" y="151"/>
                  <a:pt x="472" y="181"/>
                </a:cubicBezTo>
                <a:cubicBezTo>
                  <a:pt x="496" y="254"/>
                  <a:pt x="546" y="288"/>
                  <a:pt x="622" y="287"/>
                </a:cubicBezTo>
                <a:cubicBezTo>
                  <a:pt x="624" y="287"/>
                  <a:pt x="627" y="287"/>
                  <a:pt x="629" y="288"/>
                </a:cubicBezTo>
                <a:cubicBezTo>
                  <a:pt x="618" y="313"/>
                  <a:pt x="600" y="323"/>
                  <a:pt x="574" y="316"/>
                </a:cubicBezTo>
                <a:cubicBezTo>
                  <a:pt x="547" y="308"/>
                  <a:pt x="518" y="305"/>
                  <a:pt x="495" y="292"/>
                </a:cubicBezTo>
                <a:cubicBezTo>
                  <a:pt x="475" y="281"/>
                  <a:pt x="460" y="260"/>
                  <a:pt x="446" y="241"/>
                </a:cubicBezTo>
                <a:cubicBezTo>
                  <a:pt x="431" y="221"/>
                  <a:pt x="421" y="197"/>
                  <a:pt x="406" y="177"/>
                </a:cubicBezTo>
                <a:cubicBezTo>
                  <a:pt x="395" y="160"/>
                  <a:pt x="384" y="161"/>
                  <a:pt x="378" y="180"/>
                </a:cubicBezTo>
                <a:cubicBezTo>
                  <a:pt x="355" y="265"/>
                  <a:pt x="337" y="350"/>
                  <a:pt x="398" y="428"/>
                </a:cubicBezTo>
                <a:cubicBezTo>
                  <a:pt x="485" y="537"/>
                  <a:pt x="500" y="662"/>
                  <a:pt x="480" y="794"/>
                </a:cubicBezTo>
                <a:cubicBezTo>
                  <a:pt x="478" y="806"/>
                  <a:pt x="475" y="817"/>
                  <a:pt x="474" y="828"/>
                </a:cubicBezTo>
                <a:cubicBezTo>
                  <a:pt x="472" y="847"/>
                  <a:pt x="463" y="853"/>
                  <a:pt x="445" y="849"/>
                </a:cubicBezTo>
                <a:cubicBezTo>
                  <a:pt x="437" y="848"/>
                  <a:pt x="429" y="847"/>
                  <a:pt x="418" y="846"/>
                </a:cubicBezTo>
                <a:cubicBezTo>
                  <a:pt x="443" y="688"/>
                  <a:pt x="396" y="557"/>
                  <a:pt x="271" y="454"/>
                </a:cubicBezTo>
                <a:cubicBezTo>
                  <a:pt x="253" y="529"/>
                  <a:pt x="228" y="602"/>
                  <a:pt x="191" y="670"/>
                </a:cubicBezTo>
                <a:cubicBezTo>
                  <a:pt x="153" y="738"/>
                  <a:pt x="107" y="799"/>
                  <a:pt x="41" y="847"/>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1" name="Freeform 116">
            <a:extLst>
              <a:ext uri="{FF2B5EF4-FFF2-40B4-BE49-F238E27FC236}">
                <a16:creationId xmlns:a16="http://schemas.microsoft.com/office/drawing/2014/main" id="{A04CE5EB-91FB-4CB2-BC6F-F60189E8D516}"/>
              </a:ext>
            </a:extLst>
          </p:cNvPr>
          <p:cNvSpPr>
            <a:spLocks/>
          </p:cNvSpPr>
          <p:nvPr/>
        </p:nvSpPr>
        <p:spPr bwMode="auto">
          <a:xfrm>
            <a:off x="8466138" y="5795963"/>
            <a:ext cx="800100" cy="842963"/>
          </a:xfrm>
          <a:custGeom>
            <a:avLst/>
            <a:gdLst>
              <a:gd name="T0" fmla="*/ 0 w 631"/>
              <a:gd name="T1" fmla="*/ 16 h 664"/>
              <a:gd name="T2" fmla="*/ 23 w 631"/>
              <a:gd name="T3" fmla="*/ 0 h 664"/>
              <a:gd name="T4" fmla="*/ 83 w 631"/>
              <a:gd name="T5" fmla="*/ 62 h 664"/>
              <a:gd name="T6" fmla="*/ 118 w 631"/>
              <a:gd name="T7" fmla="*/ 76 h 664"/>
              <a:gd name="T8" fmla="*/ 604 w 631"/>
              <a:gd name="T9" fmla="*/ 76 h 664"/>
              <a:gd name="T10" fmla="*/ 631 w 631"/>
              <a:gd name="T11" fmla="*/ 76 h 664"/>
              <a:gd name="T12" fmla="*/ 621 w 631"/>
              <a:gd name="T13" fmla="*/ 126 h 664"/>
              <a:gd name="T14" fmla="*/ 323 w 631"/>
              <a:gd name="T15" fmla="*/ 364 h 664"/>
              <a:gd name="T16" fmla="*/ 112 w 631"/>
              <a:gd name="T17" fmla="*/ 337 h 664"/>
              <a:gd name="T18" fmla="*/ 91 w 631"/>
              <a:gd name="T19" fmla="*/ 331 h 664"/>
              <a:gd name="T20" fmla="*/ 86 w 631"/>
              <a:gd name="T21" fmla="*/ 332 h 664"/>
              <a:gd name="T22" fmla="*/ 85 w 631"/>
              <a:gd name="T23" fmla="*/ 348 h 664"/>
              <a:gd name="T24" fmla="*/ 85 w 631"/>
              <a:gd name="T25" fmla="*/ 534 h 664"/>
              <a:gd name="T26" fmla="*/ 97 w 631"/>
              <a:gd name="T27" fmla="*/ 555 h 664"/>
              <a:gd name="T28" fmla="*/ 102 w 631"/>
              <a:gd name="T29" fmla="*/ 559 h 664"/>
              <a:gd name="T30" fmla="*/ 169 w 631"/>
              <a:gd name="T31" fmla="*/ 580 h 664"/>
              <a:gd name="T32" fmla="*/ 337 w 631"/>
              <a:gd name="T33" fmla="*/ 581 h 664"/>
              <a:gd name="T34" fmla="*/ 363 w 631"/>
              <a:gd name="T35" fmla="*/ 569 h 664"/>
              <a:gd name="T36" fmla="*/ 430 w 631"/>
              <a:gd name="T37" fmla="*/ 553 h 664"/>
              <a:gd name="T38" fmla="*/ 462 w 631"/>
              <a:gd name="T39" fmla="*/ 610 h 664"/>
              <a:gd name="T40" fmla="*/ 417 w 631"/>
              <a:gd name="T41" fmla="*/ 660 h 664"/>
              <a:gd name="T42" fmla="*/ 356 w 631"/>
              <a:gd name="T43" fmla="*/ 628 h 664"/>
              <a:gd name="T44" fmla="*/ 333 w 631"/>
              <a:gd name="T45" fmla="*/ 613 h 664"/>
              <a:gd name="T46" fmla="*/ 127 w 631"/>
              <a:gd name="T47" fmla="*/ 613 h 664"/>
              <a:gd name="T48" fmla="*/ 119 w 631"/>
              <a:gd name="T49" fmla="*/ 630 h 664"/>
              <a:gd name="T50" fmla="*/ 63 w 631"/>
              <a:gd name="T51" fmla="*/ 660 h 664"/>
              <a:gd name="T52" fmla="*/ 15 w 631"/>
              <a:gd name="T53" fmla="*/ 618 h 664"/>
              <a:gd name="T54" fmla="*/ 38 w 631"/>
              <a:gd name="T55" fmla="*/ 559 h 664"/>
              <a:gd name="T56" fmla="*/ 53 w 631"/>
              <a:gd name="T57" fmla="*/ 528 h 664"/>
              <a:gd name="T58" fmla="*/ 53 w 631"/>
              <a:gd name="T59" fmla="*/ 98 h 664"/>
              <a:gd name="T60" fmla="*/ 38 w 631"/>
              <a:gd name="T61" fmla="*/ 62 h 664"/>
              <a:gd name="T62" fmla="*/ 8 w 631"/>
              <a:gd name="T63" fmla="*/ 32 h 664"/>
              <a:gd name="T64" fmla="*/ 1 w 631"/>
              <a:gd name="T65" fmla="*/ 15 h 664"/>
              <a:gd name="T66" fmla="*/ 0 w 631"/>
              <a:gd name="T67" fmla="*/ 16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1" h="664">
                <a:moveTo>
                  <a:pt x="0" y="16"/>
                </a:moveTo>
                <a:cubicBezTo>
                  <a:pt x="7" y="11"/>
                  <a:pt x="14" y="6"/>
                  <a:pt x="23" y="0"/>
                </a:cubicBezTo>
                <a:cubicBezTo>
                  <a:pt x="43" y="20"/>
                  <a:pt x="63" y="41"/>
                  <a:pt x="83" y="62"/>
                </a:cubicBezTo>
                <a:cubicBezTo>
                  <a:pt x="93" y="73"/>
                  <a:pt x="104" y="76"/>
                  <a:pt x="118" y="76"/>
                </a:cubicBezTo>
                <a:cubicBezTo>
                  <a:pt x="280" y="76"/>
                  <a:pt x="442" y="76"/>
                  <a:pt x="604" y="76"/>
                </a:cubicBezTo>
                <a:cubicBezTo>
                  <a:pt x="612" y="76"/>
                  <a:pt x="620" y="76"/>
                  <a:pt x="631" y="76"/>
                </a:cubicBezTo>
                <a:cubicBezTo>
                  <a:pt x="627" y="94"/>
                  <a:pt x="625" y="110"/>
                  <a:pt x="621" y="126"/>
                </a:cubicBezTo>
                <a:cubicBezTo>
                  <a:pt x="583" y="275"/>
                  <a:pt x="477" y="359"/>
                  <a:pt x="323" y="364"/>
                </a:cubicBezTo>
                <a:cubicBezTo>
                  <a:pt x="251" y="367"/>
                  <a:pt x="181" y="357"/>
                  <a:pt x="112" y="337"/>
                </a:cubicBezTo>
                <a:cubicBezTo>
                  <a:pt x="105" y="335"/>
                  <a:pt x="98" y="333"/>
                  <a:pt x="91" y="331"/>
                </a:cubicBezTo>
                <a:cubicBezTo>
                  <a:pt x="90" y="331"/>
                  <a:pt x="88" y="332"/>
                  <a:pt x="86" y="332"/>
                </a:cubicBezTo>
                <a:cubicBezTo>
                  <a:pt x="86" y="337"/>
                  <a:pt x="85" y="342"/>
                  <a:pt x="85" y="348"/>
                </a:cubicBezTo>
                <a:cubicBezTo>
                  <a:pt x="85" y="410"/>
                  <a:pt x="85" y="472"/>
                  <a:pt x="85" y="534"/>
                </a:cubicBezTo>
                <a:cubicBezTo>
                  <a:pt x="85" y="544"/>
                  <a:pt x="86" y="552"/>
                  <a:pt x="97" y="555"/>
                </a:cubicBezTo>
                <a:cubicBezTo>
                  <a:pt x="99" y="556"/>
                  <a:pt x="101" y="557"/>
                  <a:pt x="102" y="559"/>
                </a:cubicBezTo>
                <a:cubicBezTo>
                  <a:pt x="117" y="586"/>
                  <a:pt x="144" y="580"/>
                  <a:pt x="169" y="580"/>
                </a:cubicBezTo>
                <a:cubicBezTo>
                  <a:pt x="225" y="581"/>
                  <a:pt x="281" y="580"/>
                  <a:pt x="337" y="581"/>
                </a:cubicBezTo>
                <a:cubicBezTo>
                  <a:pt x="348" y="581"/>
                  <a:pt x="356" y="579"/>
                  <a:pt x="363" y="569"/>
                </a:cubicBezTo>
                <a:cubicBezTo>
                  <a:pt x="379" y="548"/>
                  <a:pt x="407" y="542"/>
                  <a:pt x="430" y="553"/>
                </a:cubicBezTo>
                <a:cubicBezTo>
                  <a:pt x="451" y="562"/>
                  <a:pt x="465" y="586"/>
                  <a:pt x="462" y="610"/>
                </a:cubicBezTo>
                <a:cubicBezTo>
                  <a:pt x="459" y="635"/>
                  <a:pt x="441" y="655"/>
                  <a:pt x="417" y="660"/>
                </a:cubicBezTo>
                <a:cubicBezTo>
                  <a:pt x="391" y="664"/>
                  <a:pt x="367" y="652"/>
                  <a:pt x="356" y="628"/>
                </a:cubicBezTo>
                <a:cubicBezTo>
                  <a:pt x="351" y="616"/>
                  <a:pt x="345" y="613"/>
                  <a:pt x="333" y="613"/>
                </a:cubicBezTo>
                <a:cubicBezTo>
                  <a:pt x="264" y="613"/>
                  <a:pt x="196" y="613"/>
                  <a:pt x="127" y="613"/>
                </a:cubicBezTo>
                <a:cubicBezTo>
                  <a:pt x="124" y="619"/>
                  <a:pt x="122" y="625"/>
                  <a:pt x="119" y="630"/>
                </a:cubicBezTo>
                <a:cubicBezTo>
                  <a:pt x="108" y="651"/>
                  <a:pt x="87" y="662"/>
                  <a:pt x="63" y="660"/>
                </a:cubicBezTo>
                <a:cubicBezTo>
                  <a:pt x="39" y="657"/>
                  <a:pt x="21" y="641"/>
                  <a:pt x="15" y="618"/>
                </a:cubicBezTo>
                <a:cubicBezTo>
                  <a:pt x="9" y="595"/>
                  <a:pt x="17" y="571"/>
                  <a:pt x="38" y="559"/>
                </a:cubicBezTo>
                <a:cubicBezTo>
                  <a:pt x="51" y="551"/>
                  <a:pt x="53" y="542"/>
                  <a:pt x="53" y="528"/>
                </a:cubicBezTo>
                <a:cubicBezTo>
                  <a:pt x="53" y="385"/>
                  <a:pt x="52" y="242"/>
                  <a:pt x="53" y="98"/>
                </a:cubicBezTo>
                <a:cubicBezTo>
                  <a:pt x="53" y="83"/>
                  <a:pt x="49" y="72"/>
                  <a:pt x="38" y="62"/>
                </a:cubicBezTo>
                <a:cubicBezTo>
                  <a:pt x="27" y="53"/>
                  <a:pt x="17" y="43"/>
                  <a:pt x="8" y="32"/>
                </a:cubicBezTo>
                <a:cubicBezTo>
                  <a:pt x="4" y="28"/>
                  <a:pt x="3" y="21"/>
                  <a:pt x="1" y="15"/>
                </a:cubicBezTo>
                <a:cubicBezTo>
                  <a:pt x="1" y="15"/>
                  <a:pt x="0" y="16"/>
                  <a:pt x="0" y="1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2" name="Freeform 117">
            <a:extLst>
              <a:ext uri="{FF2B5EF4-FFF2-40B4-BE49-F238E27FC236}">
                <a16:creationId xmlns:a16="http://schemas.microsoft.com/office/drawing/2014/main" id="{D126CA40-F3CF-40B5-B56E-4EC825F1FC40}"/>
              </a:ext>
            </a:extLst>
          </p:cNvPr>
          <p:cNvSpPr>
            <a:spLocks noEditPoints="1"/>
          </p:cNvSpPr>
          <p:nvPr/>
        </p:nvSpPr>
        <p:spPr bwMode="auto">
          <a:xfrm>
            <a:off x="6376442" y="980283"/>
            <a:ext cx="1490663" cy="1089025"/>
          </a:xfrm>
          <a:custGeom>
            <a:avLst/>
            <a:gdLst>
              <a:gd name="T0" fmla="*/ 529 w 1173"/>
              <a:gd name="T1" fmla="*/ 165 h 860"/>
              <a:gd name="T2" fmla="*/ 528 w 1173"/>
              <a:gd name="T3" fmla="*/ 152 h 860"/>
              <a:gd name="T4" fmla="*/ 632 w 1173"/>
              <a:gd name="T5" fmla="*/ 152 h 860"/>
              <a:gd name="T6" fmla="*/ 707 w 1173"/>
              <a:gd name="T7" fmla="*/ 118 h 860"/>
              <a:gd name="T8" fmla="*/ 776 w 1173"/>
              <a:gd name="T9" fmla="*/ 109 h 860"/>
              <a:gd name="T10" fmla="*/ 849 w 1173"/>
              <a:gd name="T11" fmla="*/ 147 h 860"/>
              <a:gd name="T12" fmla="*/ 924 w 1173"/>
              <a:gd name="T13" fmla="*/ 201 h 860"/>
              <a:gd name="T14" fmla="*/ 1111 w 1173"/>
              <a:gd name="T15" fmla="*/ 239 h 860"/>
              <a:gd name="T16" fmla="*/ 1130 w 1173"/>
              <a:gd name="T17" fmla="*/ 240 h 860"/>
              <a:gd name="T18" fmla="*/ 941 w 1173"/>
              <a:gd name="T19" fmla="*/ 254 h 860"/>
              <a:gd name="T20" fmla="*/ 939 w 1173"/>
              <a:gd name="T21" fmla="*/ 260 h 860"/>
              <a:gd name="T22" fmla="*/ 980 w 1173"/>
              <a:gd name="T23" fmla="*/ 283 h 860"/>
              <a:gd name="T24" fmla="*/ 1142 w 1173"/>
              <a:gd name="T25" fmla="*/ 299 h 860"/>
              <a:gd name="T26" fmla="*/ 1173 w 1173"/>
              <a:gd name="T27" fmla="*/ 314 h 860"/>
              <a:gd name="T28" fmla="*/ 848 w 1173"/>
              <a:gd name="T29" fmla="*/ 237 h 860"/>
              <a:gd name="T30" fmla="*/ 690 w 1173"/>
              <a:gd name="T31" fmla="*/ 175 h 860"/>
              <a:gd name="T32" fmla="*/ 556 w 1173"/>
              <a:gd name="T33" fmla="*/ 175 h 860"/>
              <a:gd name="T34" fmla="*/ 542 w 1173"/>
              <a:gd name="T35" fmla="*/ 176 h 860"/>
              <a:gd name="T36" fmla="*/ 491 w 1173"/>
              <a:gd name="T37" fmla="*/ 182 h 860"/>
              <a:gd name="T38" fmla="*/ 307 w 1173"/>
              <a:gd name="T39" fmla="*/ 154 h 860"/>
              <a:gd name="T40" fmla="*/ 210 w 1173"/>
              <a:gd name="T41" fmla="*/ 161 h 860"/>
              <a:gd name="T42" fmla="*/ 144 w 1173"/>
              <a:gd name="T43" fmla="*/ 226 h 860"/>
              <a:gd name="T44" fmla="*/ 136 w 1173"/>
              <a:gd name="T45" fmla="*/ 243 h 860"/>
              <a:gd name="T46" fmla="*/ 143 w 1173"/>
              <a:gd name="T47" fmla="*/ 268 h 860"/>
              <a:gd name="T48" fmla="*/ 180 w 1173"/>
              <a:gd name="T49" fmla="*/ 411 h 860"/>
              <a:gd name="T50" fmla="*/ 254 w 1173"/>
              <a:gd name="T51" fmla="*/ 661 h 860"/>
              <a:gd name="T52" fmla="*/ 284 w 1173"/>
              <a:gd name="T53" fmla="*/ 860 h 860"/>
              <a:gd name="T54" fmla="*/ 233 w 1173"/>
              <a:gd name="T55" fmla="*/ 860 h 860"/>
              <a:gd name="T56" fmla="*/ 194 w 1173"/>
              <a:gd name="T57" fmla="*/ 681 h 860"/>
              <a:gd name="T58" fmla="*/ 187 w 1173"/>
              <a:gd name="T59" fmla="*/ 682 h 860"/>
              <a:gd name="T60" fmla="*/ 150 w 1173"/>
              <a:gd name="T61" fmla="*/ 848 h 860"/>
              <a:gd name="T62" fmla="*/ 121 w 1173"/>
              <a:gd name="T63" fmla="*/ 831 h 860"/>
              <a:gd name="T64" fmla="*/ 138 w 1173"/>
              <a:gd name="T65" fmla="*/ 750 h 860"/>
              <a:gd name="T66" fmla="*/ 85 w 1173"/>
              <a:gd name="T67" fmla="*/ 522 h 860"/>
              <a:gd name="T68" fmla="*/ 17 w 1173"/>
              <a:gd name="T69" fmla="*/ 383 h 860"/>
              <a:gd name="T70" fmla="*/ 0 w 1173"/>
              <a:gd name="T71" fmla="*/ 228 h 860"/>
              <a:gd name="T72" fmla="*/ 19 w 1173"/>
              <a:gd name="T73" fmla="*/ 109 h 860"/>
              <a:gd name="T74" fmla="*/ 39 w 1173"/>
              <a:gd name="T75" fmla="*/ 53 h 860"/>
              <a:gd name="T76" fmla="*/ 134 w 1173"/>
              <a:gd name="T77" fmla="*/ 14 h 860"/>
              <a:gd name="T78" fmla="*/ 215 w 1173"/>
              <a:gd name="T79" fmla="*/ 52 h 860"/>
              <a:gd name="T80" fmla="*/ 423 w 1173"/>
              <a:gd name="T81" fmla="*/ 140 h 860"/>
              <a:gd name="T82" fmla="*/ 529 w 1173"/>
              <a:gd name="T83" fmla="*/ 165 h 860"/>
              <a:gd name="T84" fmla="*/ 123 w 1173"/>
              <a:gd name="T85" fmla="*/ 210 h 860"/>
              <a:gd name="T86" fmla="*/ 103 w 1173"/>
              <a:gd name="T87" fmla="*/ 190 h 860"/>
              <a:gd name="T88" fmla="*/ 89 w 1173"/>
              <a:gd name="T89" fmla="*/ 206 h 860"/>
              <a:gd name="T90" fmla="*/ 123 w 1173"/>
              <a:gd name="T91" fmla="*/ 210 h 860"/>
              <a:gd name="T92" fmla="*/ 20 w 1173"/>
              <a:gd name="T93" fmla="*/ 206 h 860"/>
              <a:gd name="T94" fmla="*/ 22 w 1173"/>
              <a:gd name="T95" fmla="*/ 206 h 860"/>
              <a:gd name="T96" fmla="*/ 22 w 1173"/>
              <a:gd name="T97" fmla="*/ 124 h 860"/>
              <a:gd name="T98" fmla="*/ 20 w 1173"/>
              <a:gd name="T99" fmla="*/ 124 h 860"/>
              <a:gd name="T100" fmla="*/ 20 w 1173"/>
              <a:gd name="T101" fmla="*/ 206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73" h="860">
                <a:moveTo>
                  <a:pt x="529" y="165"/>
                </a:moveTo>
                <a:cubicBezTo>
                  <a:pt x="528" y="159"/>
                  <a:pt x="528" y="155"/>
                  <a:pt x="528" y="152"/>
                </a:cubicBezTo>
                <a:cubicBezTo>
                  <a:pt x="563" y="152"/>
                  <a:pt x="597" y="151"/>
                  <a:pt x="632" y="152"/>
                </a:cubicBezTo>
                <a:cubicBezTo>
                  <a:pt x="662" y="152"/>
                  <a:pt x="687" y="142"/>
                  <a:pt x="707" y="118"/>
                </a:cubicBezTo>
                <a:cubicBezTo>
                  <a:pt x="732" y="90"/>
                  <a:pt x="745" y="90"/>
                  <a:pt x="776" y="109"/>
                </a:cubicBezTo>
                <a:cubicBezTo>
                  <a:pt x="799" y="123"/>
                  <a:pt x="824" y="136"/>
                  <a:pt x="849" y="147"/>
                </a:cubicBezTo>
                <a:cubicBezTo>
                  <a:pt x="878" y="159"/>
                  <a:pt x="904" y="175"/>
                  <a:pt x="924" y="201"/>
                </a:cubicBezTo>
                <a:cubicBezTo>
                  <a:pt x="956" y="242"/>
                  <a:pt x="1058" y="279"/>
                  <a:pt x="1111" y="239"/>
                </a:cubicBezTo>
                <a:cubicBezTo>
                  <a:pt x="1115" y="236"/>
                  <a:pt x="1123" y="238"/>
                  <a:pt x="1130" y="240"/>
                </a:cubicBezTo>
                <a:cubicBezTo>
                  <a:pt x="1070" y="290"/>
                  <a:pt x="1006" y="278"/>
                  <a:pt x="941" y="254"/>
                </a:cubicBezTo>
                <a:cubicBezTo>
                  <a:pt x="940" y="256"/>
                  <a:pt x="939" y="258"/>
                  <a:pt x="939" y="260"/>
                </a:cubicBezTo>
                <a:cubicBezTo>
                  <a:pt x="953" y="268"/>
                  <a:pt x="966" y="278"/>
                  <a:pt x="980" y="283"/>
                </a:cubicBezTo>
                <a:cubicBezTo>
                  <a:pt x="1033" y="304"/>
                  <a:pt x="1087" y="308"/>
                  <a:pt x="1142" y="299"/>
                </a:cubicBezTo>
                <a:cubicBezTo>
                  <a:pt x="1159" y="297"/>
                  <a:pt x="1159" y="296"/>
                  <a:pt x="1173" y="314"/>
                </a:cubicBezTo>
                <a:cubicBezTo>
                  <a:pt x="1053" y="336"/>
                  <a:pt x="941" y="321"/>
                  <a:pt x="848" y="237"/>
                </a:cubicBezTo>
                <a:cubicBezTo>
                  <a:pt x="802" y="194"/>
                  <a:pt x="752" y="173"/>
                  <a:pt x="690" y="175"/>
                </a:cubicBezTo>
                <a:cubicBezTo>
                  <a:pt x="645" y="176"/>
                  <a:pt x="601" y="175"/>
                  <a:pt x="556" y="175"/>
                </a:cubicBezTo>
                <a:cubicBezTo>
                  <a:pt x="551" y="175"/>
                  <a:pt x="544" y="174"/>
                  <a:pt x="542" y="176"/>
                </a:cubicBezTo>
                <a:cubicBezTo>
                  <a:pt x="527" y="199"/>
                  <a:pt x="507" y="184"/>
                  <a:pt x="491" y="182"/>
                </a:cubicBezTo>
                <a:cubicBezTo>
                  <a:pt x="429" y="174"/>
                  <a:pt x="368" y="161"/>
                  <a:pt x="307" y="154"/>
                </a:cubicBezTo>
                <a:cubicBezTo>
                  <a:pt x="275" y="151"/>
                  <a:pt x="241" y="153"/>
                  <a:pt x="210" y="161"/>
                </a:cubicBezTo>
                <a:cubicBezTo>
                  <a:pt x="178" y="169"/>
                  <a:pt x="150" y="187"/>
                  <a:pt x="144" y="226"/>
                </a:cubicBezTo>
                <a:cubicBezTo>
                  <a:pt x="143" y="233"/>
                  <a:pt x="138" y="239"/>
                  <a:pt x="136" y="243"/>
                </a:cubicBezTo>
                <a:cubicBezTo>
                  <a:pt x="139" y="253"/>
                  <a:pt x="143" y="260"/>
                  <a:pt x="143" y="268"/>
                </a:cubicBezTo>
                <a:cubicBezTo>
                  <a:pt x="145" y="318"/>
                  <a:pt x="157" y="366"/>
                  <a:pt x="180" y="411"/>
                </a:cubicBezTo>
                <a:cubicBezTo>
                  <a:pt x="220" y="490"/>
                  <a:pt x="239" y="575"/>
                  <a:pt x="254" y="661"/>
                </a:cubicBezTo>
                <a:cubicBezTo>
                  <a:pt x="266" y="726"/>
                  <a:pt x="274" y="792"/>
                  <a:pt x="284" y="860"/>
                </a:cubicBezTo>
                <a:cubicBezTo>
                  <a:pt x="265" y="860"/>
                  <a:pt x="249" y="860"/>
                  <a:pt x="233" y="860"/>
                </a:cubicBezTo>
                <a:cubicBezTo>
                  <a:pt x="220" y="800"/>
                  <a:pt x="207" y="741"/>
                  <a:pt x="194" y="681"/>
                </a:cubicBezTo>
                <a:cubicBezTo>
                  <a:pt x="191" y="681"/>
                  <a:pt x="189" y="681"/>
                  <a:pt x="187" y="682"/>
                </a:cubicBezTo>
                <a:cubicBezTo>
                  <a:pt x="185" y="739"/>
                  <a:pt x="175" y="794"/>
                  <a:pt x="150" y="848"/>
                </a:cubicBezTo>
                <a:cubicBezTo>
                  <a:pt x="139" y="842"/>
                  <a:pt x="129" y="836"/>
                  <a:pt x="121" y="831"/>
                </a:cubicBezTo>
                <a:cubicBezTo>
                  <a:pt x="127" y="803"/>
                  <a:pt x="135" y="777"/>
                  <a:pt x="138" y="750"/>
                </a:cubicBezTo>
                <a:cubicBezTo>
                  <a:pt x="149" y="668"/>
                  <a:pt x="128" y="592"/>
                  <a:pt x="85" y="522"/>
                </a:cubicBezTo>
                <a:cubicBezTo>
                  <a:pt x="57" y="478"/>
                  <a:pt x="26" y="435"/>
                  <a:pt x="17" y="383"/>
                </a:cubicBezTo>
                <a:cubicBezTo>
                  <a:pt x="9" y="332"/>
                  <a:pt x="0" y="280"/>
                  <a:pt x="0" y="228"/>
                </a:cubicBezTo>
                <a:cubicBezTo>
                  <a:pt x="0" y="189"/>
                  <a:pt x="11" y="149"/>
                  <a:pt x="19" y="109"/>
                </a:cubicBezTo>
                <a:cubicBezTo>
                  <a:pt x="23" y="90"/>
                  <a:pt x="29" y="70"/>
                  <a:pt x="39" y="53"/>
                </a:cubicBezTo>
                <a:cubicBezTo>
                  <a:pt x="61" y="13"/>
                  <a:pt x="90" y="0"/>
                  <a:pt x="134" y="14"/>
                </a:cubicBezTo>
                <a:cubicBezTo>
                  <a:pt x="162" y="23"/>
                  <a:pt x="191" y="35"/>
                  <a:pt x="215" y="52"/>
                </a:cubicBezTo>
                <a:cubicBezTo>
                  <a:pt x="277" y="98"/>
                  <a:pt x="349" y="121"/>
                  <a:pt x="423" y="140"/>
                </a:cubicBezTo>
                <a:cubicBezTo>
                  <a:pt x="458" y="149"/>
                  <a:pt x="492" y="157"/>
                  <a:pt x="529" y="165"/>
                </a:cubicBezTo>
                <a:close/>
                <a:moveTo>
                  <a:pt x="123" y="210"/>
                </a:moveTo>
                <a:cubicBezTo>
                  <a:pt x="114" y="201"/>
                  <a:pt x="108" y="196"/>
                  <a:pt x="103" y="190"/>
                </a:cubicBezTo>
                <a:cubicBezTo>
                  <a:pt x="101" y="193"/>
                  <a:pt x="96" y="198"/>
                  <a:pt x="89" y="206"/>
                </a:cubicBezTo>
                <a:cubicBezTo>
                  <a:pt x="100" y="207"/>
                  <a:pt x="111" y="209"/>
                  <a:pt x="123" y="210"/>
                </a:cubicBezTo>
                <a:close/>
                <a:moveTo>
                  <a:pt x="20" y="206"/>
                </a:moveTo>
                <a:cubicBezTo>
                  <a:pt x="20" y="206"/>
                  <a:pt x="21" y="206"/>
                  <a:pt x="22" y="206"/>
                </a:cubicBezTo>
                <a:cubicBezTo>
                  <a:pt x="22" y="179"/>
                  <a:pt x="22" y="151"/>
                  <a:pt x="22" y="124"/>
                </a:cubicBezTo>
                <a:cubicBezTo>
                  <a:pt x="21" y="124"/>
                  <a:pt x="20" y="124"/>
                  <a:pt x="20" y="124"/>
                </a:cubicBezTo>
                <a:cubicBezTo>
                  <a:pt x="20" y="151"/>
                  <a:pt x="20" y="179"/>
                  <a:pt x="20" y="20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3" name="Freeform 118">
            <a:extLst>
              <a:ext uri="{FF2B5EF4-FFF2-40B4-BE49-F238E27FC236}">
                <a16:creationId xmlns:a16="http://schemas.microsoft.com/office/drawing/2014/main" id="{EA90BFBF-EC68-4665-B58A-5D080376154F}"/>
              </a:ext>
            </a:extLst>
          </p:cNvPr>
          <p:cNvSpPr>
            <a:spLocks/>
          </p:cNvSpPr>
          <p:nvPr/>
        </p:nvSpPr>
        <p:spPr bwMode="auto">
          <a:xfrm>
            <a:off x="8666163" y="4198938"/>
            <a:ext cx="419100" cy="819150"/>
          </a:xfrm>
          <a:custGeom>
            <a:avLst/>
            <a:gdLst>
              <a:gd name="T0" fmla="*/ 286 w 330"/>
              <a:gd name="T1" fmla="*/ 646 h 646"/>
              <a:gd name="T2" fmla="*/ 262 w 330"/>
              <a:gd name="T3" fmla="*/ 646 h 646"/>
              <a:gd name="T4" fmla="*/ 234 w 330"/>
              <a:gd name="T5" fmla="*/ 455 h 646"/>
              <a:gd name="T6" fmla="*/ 177 w 330"/>
              <a:gd name="T7" fmla="*/ 229 h 646"/>
              <a:gd name="T8" fmla="*/ 158 w 330"/>
              <a:gd name="T9" fmla="*/ 204 h 646"/>
              <a:gd name="T10" fmla="*/ 140 w 330"/>
              <a:gd name="T11" fmla="*/ 229 h 646"/>
              <a:gd name="T12" fmla="*/ 39 w 330"/>
              <a:gd name="T13" fmla="*/ 596 h 646"/>
              <a:gd name="T14" fmla="*/ 31 w 330"/>
              <a:gd name="T15" fmla="*/ 628 h 646"/>
              <a:gd name="T16" fmla="*/ 0 w 330"/>
              <a:gd name="T17" fmla="*/ 626 h 646"/>
              <a:gd name="T18" fmla="*/ 20 w 330"/>
              <a:gd name="T19" fmla="*/ 492 h 646"/>
              <a:gd name="T20" fmla="*/ 51 w 330"/>
              <a:gd name="T21" fmla="*/ 222 h 646"/>
              <a:gd name="T22" fmla="*/ 61 w 330"/>
              <a:gd name="T23" fmla="*/ 127 h 646"/>
              <a:gd name="T24" fmla="*/ 79 w 330"/>
              <a:gd name="T25" fmla="*/ 102 h 646"/>
              <a:gd name="T26" fmla="*/ 253 w 330"/>
              <a:gd name="T27" fmla="*/ 0 h 646"/>
              <a:gd name="T28" fmla="*/ 286 w 330"/>
              <a:gd name="T29" fmla="*/ 646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0" h="646">
                <a:moveTo>
                  <a:pt x="286" y="646"/>
                </a:moveTo>
                <a:cubicBezTo>
                  <a:pt x="278" y="646"/>
                  <a:pt x="270" y="646"/>
                  <a:pt x="262" y="646"/>
                </a:cubicBezTo>
                <a:cubicBezTo>
                  <a:pt x="253" y="581"/>
                  <a:pt x="247" y="518"/>
                  <a:pt x="234" y="455"/>
                </a:cubicBezTo>
                <a:cubicBezTo>
                  <a:pt x="218" y="379"/>
                  <a:pt x="197" y="305"/>
                  <a:pt x="177" y="229"/>
                </a:cubicBezTo>
                <a:cubicBezTo>
                  <a:pt x="175" y="220"/>
                  <a:pt x="164" y="213"/>
                  <a:pt x="158" y="204"/>
                </a:cubicBezTo>
                <a:cubicBezTo>
                  <a:pt x="152" y="212"/>
                  <a:pt x="144" y="220"/>
                  <a:pt x="140" y="229"/>
                </a:cubicBezTo>
                <a:cubicBezTo>
                  <a:pt x="96" y="348"/>
                  <a:pt x="66" y="472"/>
                  <a:pt x="39" y="596"/>
                </a:cubicBezTo>
                <a:cubicBezTo>
                  <a:pt x="36" y="606"/>
                  <a:pt x="34" y="617"/>
                  <a:pt x="31" y="628"/>
                </a:cubicBezTo>
                <a:cubicBezTo>
                  <a:pt x="20" y="627"/>
                  <a:pt x="11" y="627"/>
                  <a:pt x="0" y="626"/>
                </a:cubicBezTo>
                <a:cubicBezTo>
                  <a:pt x="7" y="580"/>
                  <a:pt x="14" y="536"/>
                  <a:pt x="20" y="492"/>
                </a:cubicBezTo>
                <a:cubicBezTo>
                  <a:pt x="31" y="402"/>
                  <a:pt x="40" y="312"/>
                  <a:pt x="51" y="222"/>
                </a:cubicBezTo>
                <a:cubicBezTo>
                  <a:pt x="54" y="191"/>
                  <a:pt x="58" y="159"/>
                  <a:pt x="61" y="127"/>
                </a:cubicBezTo>
                <a:cubicBezTo>
                  <a:pt x="62" y="114"/>
                  <a:pt x="68" y="108"/>
                  <a:pt x="79" y="102"/>
                </a:cubicBezTo>
                <a:cubicBezTo>
                  <a:pt x="137" y="69"/>
                  <a:pt x="195" y="34"/>
                  <a:pt x="253" y="0"/>
                </a:cubicBezTo>
                <a:cubicBezTo>
                  <a:pt x="306" y="75"/>
                  <a:pt x="330" y="511"/>
                  <a:pt x="286" y="64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4" name="Freeform 119">
            <a:extLst>
              <a:ext uri="{FF2B5EF4-FFF2-40B4-BE49-F238E27FC236}">
                <a16:creationId xmlns:a16="http://schemas.microsoft.com/office/drawing/2014/main" id="{C519F76B-DFB2-4847-B983-99A6BC6D4F42}"/>
              </a:ext>
            </a:extLst>
          </p:cNvPr>
          <p:cNvSpPr>
            <a:spLocks/>
          </p:cNvSpPr>
          <p:nvPr/>
        </p:nvSpPr>
        <p:spPr bwMode="auto">
          <a:xfrm>
            <a:off x="8624888" y="3916363"/>
            <a:ext cx="498475" cy="427038"/>
          </a:xfrm>
          <a:custGeom>
            <a:avLst/>
            <a:gdLst>
              <a:gd name="T0" fmla="*/ 325 w 393"/>
              <a:gd name="T1" fmla="*/ 92 h 337"/>
              <a:gd name="T2" fmla="*/ 280 w 393"/>
              <a:gd name="T3" fmla="*/ 135 h 337"/>
              <a:gd name="T4" fmla="*/ 243 w 393"/>
              <a:gd name="T5" fmla="*/ 185 h 337"/>
              <a:gd name="T6" fmla="*/ 107 w 393"/>
              <a:gd name="T7" fmla="*/ 289 h 337"/>
              <a:gd name="T8" fmla="*/ 102 w 393"/>
              <a:gd name="T9" fmla="*/ 286 h 337"/>
              <a:gd name="T10" fmla="*/ 109 w 393"/>
              <a:gd name="T11" fmla="*/ 230 h 337"/>
              <a:gd name="T12" fmla="*/ 112 w 393"/>
              <a:gd name="T13" fmla="*/ 182 h 337"/>
              <a:gd name="T14" fmla="*/ 57 w 393"/>
              <a:gd name="T15" fmla="*/ 140 h 337"/>
              <a:gd name="T16" fmla="*/ 27 w 393"/>
              <a:gd name="T17" fmla="*/ 150 h 337"/>
              <a:gd name="T18" fmla="*/ 0 w 393"/>
              <a:gd name="T19" fmla="*/ 97 h 337"/>
              <a:gd name="T20" fmla="*/ 77 w 393"/>
              <a:gd name="T21" fmla="*/ 50 h 337"/>
              <a:gd name="T22" fmla="*/ 299 w 393"/>
              <a:gd name="T23" fmla="*/ 15 h 337"/>
              <a:gd name="T24" fmla="*/ 314 w 393"/>
              <a:gd name="T25" fmla="*/ 19 h 337"/>
              <a:gd name="T26" fmla="*/ 349 w 393"/>
              <a:gd name="T27" fmla="*/ 145 h 337"/>
              <a:gd name="T28" fmla="*/ 198 w 393"/>
              <a:gd name="T29" fmla="*/ 266 h 337"/>
              <a:gd name="T30" fmla="*/ 70 w 393"/>
              <a:gd name="T31" fmla="*/ 337 h 337"/>
              <a:gd name="T32" fmla="*/ 64 w 393"/>
              <a:gd name="T33" fmla="*/ 330 h 337"/>
              <a:gd name="T34" fmla="*/ 80 w 393"/>
              <a:gd name="T35" fmla="*/ 316 h 337"/>
              <a:gd name="T36" fmla="*/ 277 w 393"/>
              <a:gd name="T37" fmla="*/ 166 h 337"/>
              <a:gd name="T38" fmla="*/ 317 w 393"/>
              <a:gd name="T39" fmla="*/ 117 h 337"/>
              <a:gd name="T40" fmla="*/ 325 w 393"/>
              <a:gd name="T41" fmla="*/ 9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3" h="337">
                <a:moveTo>
                  <a:pt x="325" y="92"/>
                </a:moveTo>
                <a:cubicBezTo>
                  <a:pt x="299" y="101"/>
                  <a:pt x="285" y="116"/>
                  <a:pt x="280" y="135"/>
                </a:cubicBezTo>
                <a:cubicBezTo>
                  <a:pt x="273" y="157"/>
                  <a:pt x="259" y="172"/>
                  <a:pt x="243" y="185"/>
                </a:cubicBezTo>
                <a:cubicBezTo>
                  <a:pt x="198" y="220"/>
                  <a:pt x="152" y="254"/>
                  <a:pt x="107" y="289"/>
                </a:cubicBezTo>
                <a:cubicBezTo>
                  <a:pt x="105" y="288"/>
                  <a:pt x="104" y="287"/>
                  <a:pt x="102" y="286"/>
                </a:cubicBezTo>
                <a:cubicBezTo>
                  <a:pt x="105" y="267"/>
                  <a:pt x="107" y="248"/>
                  <a:pt x="109" y="230"/>
                </a:cubicBezTo>
                <a:cubicBezTo>
                  <a:pt x="111" y="214"/>
                  <a:pt x="112" y="198"/>
                  <a:pt x="112" y="182"/>
                </a:cubicBezTo>
                <a:cubicBezTo>
                  <a:pt x="111" y="146"/>
                  <a:pt x="91" y="131"/>
                  <a:pt x="57" y="140"/>
                </a:cubicBezTo>
                <a:cubicBezTo>
                  <a:pt x="47" y="142"/>
                  <a:pt x="38" y="146"/>
                  <a:pt x="27" y="150"/>
                </a:cubicBezTo>
                <a:cubicBezTo>
                  <a:pt x="19" y="134"/>
                  <a:pt x="11" y="118"/>
                  <a:pt x="0" y="97"/>
                </a:cubicBezTo>
                <a:cubicBezTo>
                  <a:pt x="25" y="81"/>
                  <a:pt x="50" y="63"/>
                  <a:pt x="77" y="50"/>
                </a:cubicBezTo>
                <a:cubicBezTo>
                  <a:pt x="147" y="14"/>
                  <a:pt x="221" y="0"/>
                  <a:pt x="299" y="15"/>
                </a:cubicBezTo>
                <a:cubicBezTo>
                  <a:pt x="304" y="16"/>
                  <a:pt x="309" y="17"/>
                  <a:pt x="314" y="19"/>
                </a:cubicBezTo>
                <a:cubicBezTo>
                  <a:pt x="378" y="40"/>
                  <a:pt x="393" y="94"/>
                  <a:pt x="349" y="145"/>
                </a:cubicBezTo>
                <a:cubicBezTo>
                  <a:pt x="306" y="194"/>
                  <a:pt x="254" y="233"/>
                  <a:pt x="198" y="266"/>
                </a:cubicBezTo>
                <a:cubicBezTo>
                  <a:pt x="156" y="291"/>
                  <a:pt x="113" y="313"/>
                  <a:pt x="70" y="337"/>
                </a:cubicBezTo>
                <a:cubicBezTo>
                  <a:pt x="68" y="335"/>
                  <a:pt x="66" y="333"/>
                  <a:pt x="64" y="330"/>
                </a:cubicBezTo>
                <a:cubicBezTo>
                  <a:pt x="69" y="326"/>
                  <a:pt x="74" y="320"/>
                  <a:pt x="80" y="316"/>
                </a:cubicBezTo>
                <a:cubicBezTo>
                  <a:pt x="146" y="266"/>
                  <a:pt x="212" y="217"/>
                  <a:pt x="277" y="166"/>
                </a:cubicBezTo>
                <a:cubicBezTo>
                  <a:pt x="293" y="153"/>
                  <a:pt x="305" y="134"/>
                  <a:pt x="317" y="117"/>
                </a:cubicBezTo>
                <a:cubicBezTo>
                  <a:pt x="321" y="112"/>
                  <a:pt x="322" y="104"/>
                  <a:pt x="325" y="9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5" name="Freeform 120">
            <a:extLst>
              <a:ext uri="{FF2B5EF4-FFF2-40B4-BE49-F238E27FC236}">
                <a16:creationId xmlns:a16="http://schemas.microsoft.com/office/drawing/2014/main" id="{FFA2CF0D-262D-427A-8BBB-B90A4A1EDF2D}"/>
              </a:ext>
            </a:extLst>
          </p:cNvPr>
          <p:cNvSpPr>
            <a:spLocks/>
          </p:cNvSpPr>
          <p:nvPr/>
        </p:nvSpPr>
        <p:spPr bwMode="auto">
          <a:xfrm>
            <a:off x="8596313" y="2903538"/>
            <a:ext cx="614363" cy="463550"/>
          </a:xfrm>
          <a:custGeom>
            <a:avLst/>
            <a:gdLst>
              <a:gd name="T0" fmla="*/ 394 w 484"/>
              <a:gd name="T1" fmla="*/ 348 h 366"/>
              <a:gd name="T2" fmla="*/ 366 w 484"/>
              <a:gd name="T3" fmla="*/ 359 h 366"/>
              <a:gd name="T4" fmla="*/ 299 w 484"/>
              <a:gd name="T5" fmla="*/ 317 h 366"/>
              <a:gd name="T6" fmla="*/ 258 w 484"/>
              <a:gd name="T7" fmla="*/ 275 h 366"/>
              <a:gd name="T8" fmla="*/ 182 w 484"/>
              <a:gd name="T9" fmla="*/ 241 h 366"/>
              <a:gd name="T10" fmla="*/ 26 w 484"/>
              <a:gd name="T11" fmla="*/ 202 h 366"/>
              <a:gd name="T12" fmla="*/ 0 w 484"/>
              <a:gd name="T13" fmla="*/ 181 h 366"/>
              <a:gd name="T14" fmla="*/ 2 w 484"/>
              <a:gd name="T15" fmla="*/ 176 h 366"/>
              <a:gd name="T16" fmla="*/ 23 w 484"/>
              <a:gd name="T17" fmla="*/ 180 h 366"/>
              <a:gd name="T18" fmla="*/ 161 w 484"/>
              <a:gd name="T19" fmla="*/ 187 h 366"/>
              <a:gd name="T20" fmla="*/ 212 w 484"/>
              <a:gd name="T21" fmla="*/ 136 h 366"/>
              <a:gd name="T22" fmla="*/ 245 w 484"/>
              <a:gd name="T23" fmla="*/ 49 h 366"/>
              <a:gd name="T24" fmla="*/ 262 w 484"/>
              <a:gd name="T25" fmla="*/ 18 h 366"/>
              <a:gd name="T26" fmla="*/ 323 w 484"/>
              <a:gd name="T27" fmla="*/ 24 h 366"/>
              <a:gd name="T28" fmla="*/ 369 w 484"/>
              <a:gd name="T29" fmla="*/ 46 h 366"/>
              <a:gd name="T30" fmla="*/ 427 w 484"/>
              <a:gd name="T31" fmla="*/ 47 h 366"/>
              <a:gd name="T32" fmla="*/ 452 w 484"/>
              <a:gd name="T33" fmla="*/ 59 h 366"/>
              <a:gd name="T34" fmla="*/ 450 w 484"/>
              <a:gd name="T35" fmla="*/ 66 h 366"/>
              <a:gd name="T36" fmla="*/ 362 w 484"/>
              <a:gd name="T37" fmla="*/ 83 h 366"/>
              <a:gd name="T38" fmla="*/ 360 w 484"/>
              <a:gd name="T39" fmla="*/ 91 h 366"/>
              <a:gd name="T40" fmla="*/ 484 w 484"/>
              <a:gd name="T41" fmla="*/ 130 h 366"/>
              <a:gd name="T42" fmla="*/ 461 w 484"/>
              <a:gd name="T43" fmla="*/ 143 h 366"/>
              <a:gd name="T44" fmla="*/ 356 w 484"/>
              <a:gd name="T45" fmla="*/ 130 h 366"/>
              <a:gd name="T46" fmla="*/ 300 w 484"/>
              <a:gd name="T47" fmla="*/ 167 h 366"/>
              <a:gd name="T48" fmla="*/ 337 w 484"/>
              <a:gd name="T49" fmla="*/ 304 h 366"/>
              <a:gd name="T50" fmla="*/ 394 w 484"/>
              <a:gd name="T51" fmla="*/ 348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4" h="366">
                <a:moveTo>
                  <a:pt x="394" y="348"/>
                </a:moveTo>
                <a:cubicBezTo>
                  <a:pt x="389" y="363"/>
                  <a:pt x="378" y="366"/>
                  <a:pt x="366" y="359"/>
                </a:cubicBezTo>
                <a:cubicBezTo>
                  <a:pt x="343" y="346"/>
                  <a:pt x="320" y="333"/>
                  <a:pt x="299" y="317"/>
                </a:cubicBezTo>
                <a:cubicBezTo>
                  <a:pt x="283" y="305"/>
                  <a:pt x="271" y="290"/>
                  <a:pt x="258" y="275"/>
                </a:cubicBezTo>
                <a:cubicBezTo>
                  <a:pt x="238" y="251"/>
                  <a:pt x="215" y="240"/>
                  <a:pt x="182" y="241"/>
                </a:cubicBezTo>
                <a:cubicBezTo>
                  <a:pt x="127" y="243"/>
                  <a:pt x="74" y="232"/>
                  <a:pt x="26" y="202"/>
                </a:cubicBezTo>
                <a:cubicBezTo>
                  <a:pt x="16" y="196"/>
                  <a:pt x="8" y="188"/>
                  <a:pt x="0" y="181"/>
                </a:cubicBezTo>
                <a:cubicBezTo>
                  <a:pt x="0" y="180"/>
                  <a:pt x="1" y="178"/>
                  <a:pt x="2" y="176"/>
                </a:cubicBezTo>
                <a:cubicBezTo>
                  <a:pt x="9" y="177"/>
                  <a:pt x="17" y="176"/>
                  <a:pt x="23" y="180"/>
                </a:cubicBezTo>
                <a:cubicBezTo>
                  <a:pt x="68" y="203"/>
                  <a:pt x="114" y="201"/>
                  <a:pt x="161" y="187"/>
                </a:cubicBezTo>
                <a:cubicBezTo>
                  <a:pt x="186" y="179"/>
                  <a:pt x="202" y="160"/>
                  <a:pt x="212" y="136"/>
                </a:cubicBezTo>
                <a:cubicBezTo>
                  <a:pt x="224" y="108"/>
                  <a:pt x="234" y="78"/>
                  <a:pt x="245" y="49"/>
                </a:cubicBezTo>
                <a:cubicBezTo>
                  <a:pt x="249" y="38"/>
                  <a:pt x="254" y="26"/>
                  <a:pt x="262" y="18"/>
                </a:cubicBezTo>
                <a:cubicBezTo>
                  <a:pt x="278" y="0"/>
                  <a:pt x="307" y="2"/>
                  <a:pt x="323" y="24"/>
                </a:cubicBezTo>
                <a:cubicBezTo>
                  <a:pt x="335" y="40"/>
                  <a:pt x="349" y="47"/>
                  <a:pt x="369" y="46"/>
                </a:cubicBezTo>
                <a:cubicBezTo>
                  <a:pt x="388" y="45"/>
                  <a:pt x="408" y="45"/>
                  <a:pt x="427" y="47"/>
                </a:cubicBezTo>
                <a:cubicBezTo>
                  <a:pt x="435" y="48"/>
                  <a:pt x="444" y="55"/>
                  <a:pt x="452" y="59"/>
                </a:cubicBezTo>
                <a:cubicBezTo>
                  <a:pt x="451" y="61"/>
                  <a:pt x="451" y="64"/>
                  <a:pt x="450" y="66"/>
                </a:cubicBezTo>
                <a:cubicBezTo>
                  <a:pt x="421" y="72"/>
                  <a:pt x="391" y="78"/>
                  <a:pt x="362" y="83"/>
                </a:cubicBezTo>
                <a:cubicBezTo>
                  <a:pt x="361" y="86"/>
                  <a:pt x="361" y="89"/>
                  <a:pt x="360" y="91"/>
                </a:cubicBezTo>
                <a:cubicBezTo>
                  <a:pt x="401" y="104"/>
                  <a:pt x="442" y="117"/>
                  <a:pt x="484" y="130"/>
                </a:cubicBezTo>
                <a:cubicBezTo>
                  <a:pt x="480" y="141"/>
                  <a:pt x="475" y="145"/>
                  <a:pt x="461" y="143"/>
                </a:cubicBezTo>
                <a:cubicBezTo>
                  <a:pt x="426" y="137"/>
                  <a:pt x="391" y="133"/>
                  <a:pt x="356" y="130"/>
                </a:cubicBezTo>
                <a:cubicBezTo>
                  <a:pt x="326" y="127"/>
                  <a:pt x="311" y="138"/>
                  <a:pt x="300" y="167"/>
                </a:cubicBezTo>
                <a:cubicBezTo>
                  <a:pt x="283" y="217"/>
                  <a:pt x="295" y="268"/>
                  <a:pt x="337" y="304"/>
                </a:cubicBezTo>
                <a:cubicBezTo>
                  <a:pt x="354" y="320"/>
                  <a:pt x="374" y="333"/>
                  <a:pt x="394" y="34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6" name="Freeform 121">
            <a:extLst>
              <a:ext uri="{FF2B5EF4-FFF2-40B4-BE49-F238E27FC236}">
                <a16:creationId xmlns:a16="http://schemas.microsoft.com/office/drawing/2014/main" id="{FBB6E2E5-C319-4F8D-AC70-51DF6384BA72}"/>
              </a:ext>
            </a:extLst>
          </p:cNvPr>
          <p:cNvSpPr>
            <a:spLocks/>
          </p:cNvSpPr>
          <p:nvPr/>
        </p:nvSpPr>
        <p:spPr bwMode="auto">
          <a:xfrm>
            <a:off x="6439942" y="740570"/>
            <a:ext cx="239713" cy="239713"/>
          </a:xfrm>
          <a:custGeom>
            <a:avLst/>
            <a:gdLst>
              <a:gd name="T0" fmla="*/ 93 w 188"/>
              <a:gd name="T1" fmla="*/ 188 h 188"/>
              <a:gd name="T2" fmla="*/ 0 w 188"/>
              <a:gd name="T3" fmla="*/ 94 h 188"/>
              <a:gd name="T4" fmla="*/ 94 w 188"/>
              <a:gd name="T5" fmla="*/ 1 h 188"/>
              <a:gd name="T6" fmla="*/ 187 w 188"/>
              <a:gd name="T7" fmla="*/ 94 h 188"/>
              <a:gd name="T8" fmla="*/ 93 w 188"/>
              <a:gd name="T9" fmla="*/ 188 h 188"/>
            </a:gdLst>
            <a:ahLst/>
            <a:cxnLst>
              <a:cxn ang="0">
                <a:pos x="T0" y="T1"/>
              </a:cxn>
              <a:cxn ang="0">
                <a:pos x="T2" y="T3"/>
              </a:cxn>
              <a:cxn ang="0">
                <a:pos x="T4" y="T5"/>
              </a:cxn>
              <a:cxn ang="0">
                <a:pos x="T6" y="T7"/>
              </a:cxn>
              <a:cxn ang="0">
                <a:pos x="T8" y="T9"/>
              </a:cxn>
            </a:cxnLst>
            <a:rect l="0" t="0" r="r" b="b"/>
            <a:pathLst>
              <a:path w="188" h="188">
                <a:moveTo>
                  <a:pt x="93" y="188"/>
                </a:moveTo>
                <a:cubicBezTo>
                  <a:pt x="41" y="188"/>
                  <a:pt x="0" y="147"/>
                  <a:pt x="0" y="94"/>
                </a:cubicBezTo>
                <a:cubicBezTo>
                  <a:pt x="0" y="43"/>
                  <a:pt x="43" y="0"/>
                  <a:pt x="94" y="1"/>
                </a:cubicBezTo>
                <a:cubicBezTo>
                  <a:pt x="145" y="1"/>
                  <a:pt x="187" y="44"/>
                  <a:pt x="187" y="94"/>
                </a:cubicBezTo>
                <a:cubicBezTo>
                  <a:pt x="188" y="146"/>
                  <a:pt x="145" y="188"/>
                  <a:pt x="93" y="18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7" name="Freeform 122">
            <a:extLst>
              <a:ext uri="{FF2B5EF4-FFF2-40B4-BE49-F238E27FC236}">
                <a16:creationId xmlns:a16="http://schemas.microsoft.com/office/drawing/2014/main" id="{068BF760-AD7C-458D-8680-0DDFED3E42B9}"/>
              </a:ext>
            </a:extLst>
          </p:cNvPr>
          <p:cNvSpPr>
            <a:spLocks/>
          </p:cNvSpPr>
          <p:nvPr/>
        </p:nvSpPr>
        <p:spPr bwMode="auto">
          <a:xfrm>
            <a:off x="8218488" y="3717926"/>
            <a:ext cx="236538" cy="233363"/>
          </a:xfrm>
          <a:custGeom>
            <a:avLst/>
            <a:gdLst>
              <a:gd name="T0" fmla="*/ 93 w 186"/>
              <a:gd name="T1" fmla="*/ 185 h 185"/>
              <a:gd name="T2" fmla="*/ 1 w 186"/>
              <a:gd name="T3" fmla="*/ 92 h 185"/>
              <a:gd name="T4" fmla="*/ 93 w 186"/>
              <a:gd name="T5" fmla="*/ 1 h 185"/>
              <a:gd name="T6" fmla="*/ 185 w 186"/>
              <a:gd name="T7" fmla="*/ 92 h 185"/>
              <a:gd name="T8" fmla="*/ 93 w 186"/>
              <a:gd name="T9" fmla="*/ 185 h 185"/>
            </a:gdLst>
            <a:ahLst/>
            <a:cxnLst>
              <a:cxn ang="0">
                <a:pos x="T0" y="T1"/>
              </a:cxn>
              <a:cxn ang="0">
                <a:pos x="T2" y="T3"/>
              </a:cxn>
              <a:cxn ang="0">
                <a:pos x="T4" y="T5"/>
              </a:cxn>
              <a:cxn ang="0">
                <a:pos x="T6" y="T7"/>
              </a:cxn>
              <a:cxn ang="0">
                <a:pos x="T8" y="T9"/>
              </a:cxn>
            </a:cxnLst>
            <a:rect l="0" t="0" r="r" b="b"/>
            <a:pathLst>
              <a:path w="186" h="185">
                <a:moveTo>
                  <a:pt x="93" y="185"/>
                </a:moveTo>
                <a:cubicBezTo>
                  <a:pt x="41" y="185"/>
                  <a:pt x="0" y="143"/>
                  <a:pt x="1" y="92"/>
                </a:cubicBezTo>
                <a:cubicBezTo>
                  <a:pt x="1" y="43"/>
                  <a:pt x="44" y="0"/>
                  <a:pt x="93" y="1"/>
                </a:cubicBezTo>
                <a:cubicBezTo>
                  <a:pt x="143" y="1"/>
                  <a:pt x="185" y="44"/>
                  <a:pt x="185" y="92"/>
                </a:cubicBezTo>
                <a:cubicBezTo>
                  <a:pt x="186" y="144"/>
                  <a:pt x="144" y="185"/>
                  <a:pt x="93" y="18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8" name="Freeform 123">
            <a:extLst>
              <a:ext uri="{FF2B5EF4-FFF2-40B4-BE49-F238E27FC236}">
                <a16:creationId xmlns:a16="http://schemas.microsoft.com/office/drawing/2014/main" id="{61D531C6-8F89-46D2-8D2E-23A72BDED8C3}"/>
              </a:ext>
            </a:extLst>
          </p:cNvPr>
          <p:cNvSpPr>
            <a:spLocks/>
          </p:cNvSpPr>
          <p:nvPr/>
        </p:nvSpPr>
        <p:spPr bwMode="auto">
          <a:xfrm>
            <a:off x="8694738" y="3679826"/>
            <a:ext cx="230188" cy="231775"/>
          </a:xfrm>
          <a:custGeom>
            <a:avLst/>
            <a:gdLst>
              <a:gd name="T0" fmla="*/ 181 w 182"/>
              <a:gd name="T1" fmla="*/ 92 h 182"/>
              <a:gd name="T2" fmla="*/ 89 w 182"/>
              <a:gd name="T3" fmla="*/ 180 h 182"/>
              <a:gd name="T4" fmla="*/ 2 w 182"/>
              <a:gd name="T5" fmla="*/ 88 h 182"/>
              <a:gd name="T6" fmla="*/ 93 w 182"/>
              <a:gd name="T7" fmla="*/ 1 h 182"/>
              <a:gd name="T8" fmla="*/ 181 w 182"/>
              <a:gd name="T9" fmla="*/ 92 h 182"/>
            </a:gdLst>
            <a:ahLst/>
            <a:cxnLst>
              <a:cxn ang="0">
                <a:pos x="T0" y="T1"/>
              </a:cxn>
              <a:cxn ang="0">
                <a:pos x="T2" y="T3"/>
              </a:cxn>
              <a:cxn ang="0">
                <a:pos x="T4" y="T5"/>
              </a:cxn>
              <a:cxn ang="0">
                <a:pos x="T6" y="T7"/>
              </a:cxn>
              <a:cxn ang="0">
                <a:pos x="T8" y="T9"/>
              </a:cxn>
            </a:cxnLst>
            <a:rect l="0" t="0" r="r" b="b"/>
            <a:pathLst>
              <a:path w="182" h="182">
                <a:moveTo>
                  <a:pt x="181" y="92"/>
                </a:moveTo>
                <a:cubicBezTo>
                  <a:pt x="180" y="142"/>
                  <a:pt x="139" y="182"/>
                  <a:pt x="89" y="180"/>
                </a:cubicBezTo>
                <a:cubicBezTo>
                  <a:pt x="40" y="179"/>
                  <a:pt x="0" y="137"/>
                  <a:pt x="2" y="88"/>
                </a:cubicBezTo>
                <a:cubicBezTo>
                  <a:pt x="3" y="39"/>
                  <a:pt x="44" y="0"/>
                  <a:pt x="93" y="1"/>
                </a:cubicBezTo>
                <a:cubicBezTo>
                  <a:pt x="143" y="1"/>
                  <a:pt x="182" y="42"/>
                  <a:pt x="181" y="9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59" name="Freeform 124">
            <a:extLst>
              <a:ext uri="{FF2B5EF4-FFF2-40B4-BE49-F238E27FC236}">
                <a16:creationId xmlns:a16="http://schemas.microsoft.com/office/drawing/2014/main" id="{5D13B980-F252-4FF1-8C17-F6A7C6ABEC8F}"/>
              </a:ext>
            </a:extLst>
          </p:cNvPr>
          <p:cNvSpPr>
            <a:spLocks/>
          </p:cNvSpPr>
          <p:nvPr/>
        </p:nvSpPr>
        <p:spPr bwMode="auto">
          <a:xfrm>
            <a:off x="8291513" y="2066926"/>
            <a:ext cx="227013" cy="227013"/>
          </a:xfrm>
          <a:custGeom>
            <a:avLst/>
            <a:gdLst>
              <a:gd name="T0" fmla="*/ 90 w 179"/>
              <a:gd name="T1" fmla="*/ 1 h 179"/>
              <a:gd name="T2" fmla="*/ 179 w 179"/>
              <a:gd name="T3" fmla="*/ 92 h 179"/>
              <a:gd name="T4" fmla="*/ 89 w 179"/>
              <a:gd name="T5" fmla="*/ 179 h 179"/>
              <a:gd name="T6" fmla="*/ 0 w 179"/>
              <a:gd name="T7" fmla="*/ 90 h 179"/>
              <a:gd name="T8" fmla="*/ 90 w 179"/>
              <a:gd name="T9" fmla="*/ 1 h 179"/>
            </a:gdLst>
            <a:ahLst/>
            <a:cxnLst>
              <a:cxn ang="0">
                <a:pos x="T0" y="T1"/>
              </a:cxn>
              <a:cxn ang="0">
                <a:pos x="T2" y="T3"/>
              </a:cxn>
              <a:cxn ang="0">
                <a:pos x="T4" y="T5"/>
              </a:cxn>
              <a:cxn ang="0">
                <a:pos x="T6" y="T7"/>
              </a:cxn>
              <a:cxn ang="0">
                <a:pos x="T8" y="T9"/>
              </a:cxn>
            </a:cxnLst>
            <a:rect l="0" t="0" r="r" b="b"/>
            <a:pathLst>
              <a:path w="179" h="179">
                <a:moveTo>
                  <a:pt x="90" y="1"/>
                </a:moveTo>
                <a:cubicBezTo>
                  <a:pt x="141" y="1"/>
                  <a:pt x="179" y="40"/>
                  <a:pt x="179" y="92"/>
                </a:cubicBezTo>
                <a:cubicBezTo>
                  <a:pt x="178" y="141"/>
                  <a:pt x="139" y="179"/>
                  <a:pt x="89" y="179"/>
                </a:cubicBezTo>
                <a:cubicBezTo>
                  <a:pt x="39" y="179"/>
                  <a:pt x="0" y="139"/>
                  <a:pt x="0" y="90"/>
                </a:cubicBezTo>
                <a:cubicBezTo>
                  <a:pt x="0" y="39"/>
                  <a:pt x="39" y="0"/>
                  <a:pt x="90" y="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0" name="Freeform 125">
            <a:extLst>
              <a:ext uri="{FF2B5EF4-FFF2-40B4-BE49-F238E27FC236}">
                <a16:creationId xmlns:a16="http://schemas.microsoft.com/office/drawing/2014/main" id="{EC31CFFD-930D-463A-A95E-0E05B1620F07}"/>
              </a:ext>
            </a:extLst>
          </p:cNvPr>
          <p:cNvSpPr>
            <a:spLocks/>
          </p:cNvSpPr>
          <p:nvPr/>
        </p:nvSpPr>
        <p:spPr bwMode="auto">
          <a:xfrm>
            <a:off x="8558213" y="5713413"/>
            <a:ext cx="392113" cy="158750"/>
          </a:xfrm>
          <a:custGeom>
            <a:avLst/>
            <a:gdLst>
              <a:gd name="T0" fmla="*/ 14 w 309"/>
              <a:gd name="T1" fmla="*/ 0 h 125"/>
              <a:gd name="T2" fmla="*/ 290 w 309"/>
              <a:gd name="T3" fmla="*/ 0 h 125"/>
              <a:gd name="T4" fmla="*/ 295 w 309"/>
              <a:gd name="T5" fmla="*/ 31 h 125"/>
              <a:gd name="T6" fmla="*/ 214 w 309"/>
              <a:gd name="T7" fmla="*/ 101 h 125"/>
              <a:gd name="T8" fmla="*/ 192 w 309"/>
              <a:gd name="T9" fmla="*/ 125 h 125"/>
              <a:gd name="T10" fmla="*/ 115 w 309"/>
              <a:gd name="T11" fmla="*/ 125 h 125"/>
              <a:gd name="T12" fmla="*/ 86 w 309"/>
              <a:gd name="T13" fmla="*/ 97 h 125"/>
              <a:gd name="T14" fmla="*/ 11 w 309"/>
              <a:gd name="T15" fmla="*/ 29 h 125"/>
              <a:gd name="T16" fmla="*/ 14 w 309"/>
              <a:gd name="T17"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25">
                <a:moveTo>
                  <a:pt x="14" y="0"/>
                </a:moveTo>
                <a:cubicBezTo>
                  <a:pt x="78" y="91"/>
                  <a:pt x="239" y="82"/>
                  <a:pt x="290" y="0"/>
                </a:cubicBezTo>
                <a:cubicBezTo>
                  <a:pt x="304" y="9"/>
                  <a:pt x="309" y="19"/>
                  <a:pt x="295" y="31"/>
                </a:cubicBezTo>
                <a:cubicBezTo>
                  <a:pt x="269" y="55"/>
                  <a:pt x="241" y="78"/>
                  <a:pt x="214" y="101"/>
                </a:cubicBezTo>
                <a:cubicBezTo>
                  <a:pt x="208" y="107"/>
                  <a:pt x="202" y="114"/>
                  <a:pt x="192" y="125"/>
                </a:cubicBezTo>
                <a:cubicBezTo>
                  <a:pt x="168" y="125"/>
                  <a:pt x="138" y="125"/>
                  <a:pt x="115" y="125"/>
                </a:cubicBezTo>
                <a:cubicBezTo>
                  <a:pt x="102" y="113"/>
                  <a:pt x="95" y="104"/>
                  <a:pt x="86" y="97"/>
                </a:cubicBezTo>
                <a:cubicBezTo>
                  <a:pt x="61" y="74"/>
                  <a:pt x="35" y="52"/>
                  <a:pt x="11" y="29"/>
                </a:cubicBezTo>
                <a:cubicBezTo>
                  <a:pt x="1" y="20"/>
                  <a:pt x="0" y="9"/>
                  <a:pt x="14"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1" name="Freeform 126">
            <a:extLst>
              <a:ext uri="{FF2B5EF4-FFF2-40B4-BE49-F238E27FC236}">
                <a16:creationId xmlns:a16="http://schemas.microsoft.com/office/drawing/2014/main" id="{28104593-D314-4878-BAFD-E3D9BEE6D6DB}"/>
              </a:ext>
            </a:extLst>
          </p:cNvPr>
          <p:cNvSpPr>
            <a:spLocks/>
          </p:cNvSpPr>
          <p:nvPr/>
        </p:nvSpPr>
        <p:spPr bwMode="auto">
          <a:xfrm>
            <a:off x="8669338" y="5599113"/>
            <a:ext cx="166688" cy="166688"/>
          </a:xfrm>
          <a:custGeom>
            <a:avLst/>
            <a:gdLst>
              <a:gd name="T0" fmla="*/ 66 w 131"/>
              <a:gd name="T1" fmla="*/ 0 h 131"/>
              <a:gd name="T2" fmla="*/ 131 w 131"/>
              <a:gd name="T3" fmla="*/ 65 h 131"/>
              <a:gd name="T4" fmla="*/ 64 w 131"/>
              <a:gd name="T5" fmla="*/ 130 h 131"/>
              <a:gd name="T6" fmla="*/ 0 w 131"/>
              <a:gd name="T7" fmla="*/ 64 h 131"/>
              <a:gd name="T8" fmla="*/ 66 w 131"/>
              <a:gd name="T9" fmla="*/ 0 h 131"/>
            </a:gdLst>
            <a:ahLst/>
            <a:cxnLst>
              <a:cxn ang="0">
                <a:pos x="T0" y="T1"/>
              </a:cxn>
              <a:cxn ang="0">
                <a:pos x="T2" y="T3"/>
              </a:cxn>
              <a:cxn ang="0">
                <a:pos x="T4" y="T5"/>
              </a:cxn>
              <a:cxn ang="0">
                <a:pos x="T6" y="T7"/>
              </a:cxn>
              <a:cxn ang="0">
                <a:pos x="T8" y="T9"/>
              </a:cxn>
            </a:cxnLst>
            <a:rect l="0" t="0" r="r" b="b"/>
            <a:pathLst>
              <a:path w="131" h="131">
                <a:moveTo>
                  <a:pt x="66" y="0"/>
                </a:moveTo>
                <a:cubicBezTo>
                  <a:pt x="101" y="0"/>
                  <a:pt x="130" y="30"/>
                  <a:pt x="131" y="65"/>
                </a:cubicBezTo>
                <a:cubicBezTo>
                  <a:pt x="131" y="101"/>
                  <a:pt x="100" y="131"/>
                  <a:pt x="64" y="130"/>
                </a:cubicBezTo>
                <a:cubicBezTo>
                  <a:pt x="29" y="130"/>
                  <a:pt x="0" y="99"/>
                  <a:pt x="0" y="64"/>
                </a:cubicBezTo>
                <a:cubicBezTo>
                  <a:pt x="1" y="29"/>
                  <a:pt x="30" y="0"/>
                  <a:pt x="6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2" name="Freeform 127">
            <a:extLst>
              <a:ext uri="{FF2B5EF4-FFF2-40B4-BE49-F238E27FC236}">
                <a16:creationId xmlns:a16="http://schemas.microsoft.com/office/drawing/2014/main" id="{3759C16B-BFFA-4113-A4DA-5AC7132DE3B5}"/>
              </a:ext>
            </a:extLst>
          </p:cNvPr>
          <p:cNvSpPr>
            <a:spLocks/>
          </p:cNvSpPr>
          <p:nvPr/>
        </p:nvSpPr>
        <p:spPr bwMode="auto">
          <a:xfrm>
            <a:off x="8964613" y="2735263"/>
            <a:ext cx="160338" cy="182563"/>
          </a:xfrm>
          <a:custGeom>
            <a:avLst/>
            <a:gdLst>
              <a:gd name="T0" fmla="*/ 120 w 126"/>
              <a:gd name="T1" fmla="*/ 71 h 144"/>
              <a:gd name="T2" fmla="*/ 126 w 126"/>
              <a:gd name="T3" fmla="*/ 60 h 144"/>
              <a:gd name="T4" fmla="*/ 103 w 126"/>
              <a:gd name="T5" fmla="*/ 120 h 144"/>
              <a:gd name="T6" fmla="*/ 26 w 126"/>
              <a:gd name="T7" fmla="*/ 125 h 144"/>
              <a:gd name="T8" fmla="*/ 1 w 126"/>
              <a:gd name="T9" fmla="*/ 61 h 144"/>
              <a:gd name="T10" fmla="*/ 7 w 126"/>
              <a:gd name="T11" fmla="*/ 36 h 144"/>
              <a:gd name="T12" fmla="*/ 64 w 126"/>
              <a:gd name="T13" fmla="*/ 3 h 144"/>
              <a:gd name="T14" fmla="*/ 98 w 126"/>
              <a:gd name="T15" fmla="*/ 12 h 144"/>
              <a:gd name="T16" fmla="*/ 118 w 126"/>
              <a:gd name="T17" fmla="*/ 62 h 144"/>
              <a:gd name="T18" fmla="*/ 116 w 126"/>
              <a:gd name="T19" fmla="*/ 69 h 144"/>
              <a:gd name="T20" fmla="*/ 120 w 126"/>
              <a:gd name="T21"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144">
                <a:moveTo>
                  <a:pt x="120" y="71"/>
                </a:moveTo>
                <a:cubicBezTo>
                  <a:pt x="122" y="68"/>
                  <a:pt x="123" y="65"/>
                  <a:pt x="126" y="60"/>
                </a:cubicBezTo>
                <a:cubicBezTo>
                  <a:pt x="126" y="84"/>
                  <a:pt x="123" y="108"/>
                  <a:pt x="103" y="120"/>
                </a:cubicBezTo>
                <a:cubicBezTo>
                  <a:pt x="80" y="134"/>
                  <a:pt x="53" y="144"/>
                  <a:pt x="26" y="125"/>
                </a:cubicBezTo>
                <a:cubicBezTo>
                  <a:pt x="3" y="109"/>
                  <a:pt x="0" y="86"/>
                  <a:pt x="1" y="61"/>
                </a:cubicBezTo>
                <a:cubicBezTo>
                  <a:pt x="2" y="53"/>
                  <a:pt x="5" y="45"/>
                  <a:pt x="7" y="36"/>
                </a:cubicBezTo>
                <a:cubicBezTo>
                  <a:pt x="10" y="24"/>
                  <a:pt x="51" y="0"/>
                  <a:pt x="64" y="3"/>
                </a:cubicBezTo>
                <a:cubicBezTo>
                  <a:pt x="75" y="5"/>
                  <a:pt x="87" y="8"/>
                  <a:pt x="98" y="12"/>
                </a:cubicBezTo>
                <a:cubicBezTo>
                  <a:pt x="113" y="17"/>
                  <a:pt x="122" y="41"/>
                  <a:pt x="118" y="62"/>
                </a:cubicBezTo>
                <a:cubicBezTo>
                  <a:pt x="118" y="65"/>
                  <a:pt x="117" y="67"/>
                  <a:pt x="116" y="69"/>
                </a:cubicBezTo>
                <a:cubicBezTo>
                  <a:pt x="117" y="70"/>
                  <a:pt x="119" y="71"/>
                  <a:pt x="120" y="7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3" name="Freeform 128">
            <a:extLst>
              <a:ext uri="{FF2B5EF4-FFF2-40B4-BE49-F238E27FC236}">
                <a16:creationId xmlns:a16="http://schemas.microsoft.com/office/drawing/2014/main" id="{BDACAC58-BC44-49E8-8349-FE47C6A551B8}"/>
              </a:ext>
            </a:extLst>
          </p:cNvPr>
          <p:cNvSpPr>
            <a:spLocks/>
          </p:cNvSpPr>
          <p:nvPr/>
        </p:nvSpPr>
        <p:spPr bwMode="auto">
          <a:xfrm>
            <a:off x="7219405" y="940595"/>
            <a:ext cx="146050" cy="146050"/>
          </a:xfrm>
          <a:custGeom>
            <a:avLst/>
            <a:gdLst>
              <a:gd name="T0" fmla="*/ 58 w 115"/>
              <a:gd name="T1" fmla="*/ 115 h 115"/>
              <a:gd name="T2" fmla="*/ 0 w 115"/>
              <a:gd name="T3" fmla="*/ 58 h 115"/>
              <a:gd name="T4" fmla="*/ 57 w 115"/>
              <a:gd name="T5" fmla="*/ 0 h 115"/>
              <a:gd name="T6" fmla="*/ 115 w 115"/>
              <a:gd name="T7" fmla="*/ 59 h 115"/>
              <a:gd name="T8" fmla="*/ 58 w 115"/>
              <a:gd name="T9" fmla="*/ 115 h 115"/>
            </a:gdLst>
            <a:ahLst/>
            <a:cxnLst>
              <a:cxn ang="0">
                <a:pos x="T0" y="T1"/>
              </a:cxn>
              <a:cxn ang="0">
                <a:pos x="T2" y="T3"/>
              </a:cxn>
              <a:cxn ang="0">
                <a:pos x="T4" y="T5"/>
              </a:cxn>
              <a:cxn ang="0">
                <a:pos x="T6" y="T7"/>
              </a:cxn>
              <a:cxn ang="0">
                <a:pos x="T8" y="T9"/>
              </a:cxn>
            </a:cxnLst>
            <a:rect l="0" t="0" r="r" b="b"/>
            <a:pathLst>
              <a:path w="115" h="115">
                <a:moveTo>
                  <a:pt x="58" y="115"/>
                </a:moveTo>
                <a:cubicBezTo>
                  <a:pt x="27" y="115"/>
                  <a:pt x="1" y="89"/>
                  <a:pt x="0" y="58"/>
                </a:cubicBezTo>
                <a:cubicBezTo>
                  <a:pt x="0" y="27"/>
                  <a:pt x="26" y="0"/>
                  <a:pt x="57" y="0"/>
                </a:cubicBezTo>
                <a:cubicBezTo>
                  <a:pt x="89" y="1"/>
                  <a:pt x="115" y="26"/>
                  <a:pt x="115" y="59"/>
                </a:cubicBezTo>
                <a:cubicBezTo>
                  <a:pt x="114" y="89"/>
                  <a:pt x="88" y="114"/>
                  <a:pt x="58" y="11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4" name="Freeform 129">
            <a:extLst>
              <a:ext uri="{FF2B5EF4-FFF2-40B4-BE49-F238E27FC236}">
                <a16:creationId xmlns:a16="http://schemas.microsoft.com/office/drawing/2014/main" id="{D14388DE-5F41-4383-B93A-F3E050B521D6}"/>
              </a:ext>
            </a:extLst>
          </p:cNvPr>
          <p:cNvSpPr>
            <a:spLocks/>
          </p:cNvSpPr>
          <p:nvPr/>
        </p:nvSpPr>
        <p:spPr bwMode="auto">
          <a:xfrm>
            <a:off x="8526463" y="4106863"/>
            <a:ext cx="58738" cy="66675"/>
          </a:xfrm>
          <a:custGeom>
            <a:avLst/>
            <a:gdLst>
              <a:gd name="T0" fmla="*/ 26 w 46"/>
              <a:gd name="T1" fmla="*/ 0 h 53"/>
              <a:gd name="T2" fmla="*/ 46 w 46"/>
              <a:gd name="T3" fmla="*/ 34 h 53"/>
              <a:gd name="T4" fmla="*/ 15 w 46"/>
              <a:gd name="T5" fmla="*/ 53 h 53"/>
              <a:gd name="T6" fmla="*/ 26 w 46"/>
              <a:gd name="T7" fmla="*/ 0 h 53"/>
            </a:gdLst>
            <a:ahLst/>
            <a:cxnLst>
              <a:cxn ang="0">
                <a:pos x="T0" y="T1"/>
              </a:cxn>
              <a:cxn ang="0">
                <a:pos x="T2" y="T3"/>
              </a:cxn>
              <a:cxn ang="0">
                <a:pos x="T4" y="T5"/>
              </a:cxn>
              <a:cxn ang="0">
                <a:pos x="T6" y="T7"/>
              </a:cxn>
            </a:cxnLst>
            <a:rect l="0" t="0" r="r" b="b"/>
            <a:pathLst>
              <a:path w="46" h="53">
                <a:moveTo>
                  <a:pt x="26" y="0"/>
                </a:moveTo>
                <a:cubicBezTo>
                  <a:pt x="33" y="11"/>
                  <a:pt x="39" y="22"/>
                  <a:pt x="46" y="34"/>
                </a:cubicBezTo>
                <a:cubicBezTo>
                  <a:pt x="35" y="40"/>
                  <a:pt x="25" y="46"/>
                  <a:pt x="15" y="53"/>
                </a:cubicBezTo>
                <a:cubicBezTo>
                  <a:pt x="7" y="33"/>
                  <a:pt x="0" y="15"/>
                  <a:pt x="26"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5" name="Freeform 130">
            <a:extLst>
              <a:ext uri="{FF2B5EF4-FFF2-40B4-BE49-F238E27FC236}">
                <a16:creationId xmlns:a16="http://schemas.microsoft.com/office/drawing/2014/main" id="{D7271FE3-5C89-4717-94F5-6647B3B9AF75}"/>
              </a:ext>
            </a:extLst>
          </p:cNvPr>
          <p:cNvSpPr>
            <a:spLocks/>
          </p:cNvSpPr>
          <p:nvPr/>
        </p:nvSpPr>
        <p:spPr bwMode="auto">
          <a:xfrm>
            <a:off x="8221663" y="4700588"/>
            <a:ext cx="12700" cy="53975"/>
          </a:xfrm>
          <a:custGeom>
            <a:avLst/>
            <a:gdLst>
              <a:gd name="T0" fmla="*/ 0 w 10"/>
              <a:gd name="T1" fmla="*/ 35 h 42"/>
              <a:gd name="T2" fmla="*/ 2 w 10"/>
              <a:gd name="T3" fmla="*/ 0 h 42"/>
              <a:gd name="T4" fmla="*/ 8 w 10"/>
              <a:gd name="T5" fmla="*/ 0 h 42"/>
              <a:gd name="T6" fmla="*/ 10 w 10"/>
              <a:gd name="T7" fmla="*/ 42 h 42"/>
              <a:gd name="T8" fmla="*/ 0 w 10"/>
              <a:gd name="T9" fmla="*/ 34 h 42"/>
              <a:gd name="T10" fmla="*/ 0 w 10"/>
              <a:gd name="T11" fmla="*/ 35 h 42"/>
            </a:gdLst>
            <a:ahLst/>
            <a:cxnLst>
              <a:cxn ang="0">
                <a:pos x="T0" y="T1"/>
              </a:cxn>
              <a:cxn ang="0">
                <a:pos x="T2" y="T3"/>
              </a:cxn>
              <a:cxn ang="0">
                <a:pos x="T4" y="T5"/>
              </a:cxn>
              <a:cxn ang="0">
                <a:pos x="T6" y="T7"/>
              </a:cxn>
              <a:cxn ang="0">
                <a:pos x="T8" y="T9"/>
              </a:cxn>
              <a:cxn ang="0">
                <a:pos x="T10" y="T11"/>
              </a:cxn>
            </a:cxnLst>
            <a:rect l="0" t="0" r="r" b="b"/>
            <a:pathLst>
              <a:path w="10" h="42">
                <a:moveTo>
                  <a:pt x="0" y="35"/>
                </a:moveTo>
                <a:cubicBezTo>
                  <a:pt x="1" y="23"/>
                  <a:pt x="2" y="12"/>
                  <a:pt x="2" y="0"/>
                </a:cubicBezTo>
                <a:cubicBezTo>
                  <a:pt x="4" y="0"/>
                  <a:pt x="6" y="0"/>
                  <a:pt x="8" y="0"/>
                </a:cubicBezTo>
                <a:cubicBezTo>
                  <a:pt x="9" y="13"/>
                  <a:pt x="9" y="26"/>
                  <a:pt x="10" y="42"/>
                </a:cubicBezTo>
                <a:cubicBezTo>
                  <a:pt x="5" y="38"/>
                  <a:pt x="2" y="36"/>
                  <a:pt x="0" y="34"/>
                </a:cubicBezTo>
                <a:cubicBezTo>
                  <a:pt x="0" y="34"/>
                  <a:pt x="0" y="35"/>
                  <a:pt x="0" y="3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6" name="Freeform 131">
            <a:extLst>
              <a:ext uri="{FF2B5EF4-FFF2-40B4-BE49-F238E27FC236}">
                <a16:creationId xmlns:a16="http://schemas.microsoft.com/office/drawing/2014/main" id="{8A6CB1BB-D143-4A27-A946-06AB80E34E2B}"/>
              </a:ext>
            </a:extLst>
          </p:cNvPr>
          <p:cNvSpPr>
            <a:spLocks/>
          </p:cNvSpPr>
          <p:nvPr/>
        </p:nvSpPr>
        <p:spPr bwMode="auto">
          <a:xfrm>
            <a:off x="6490742" y="1219995"/>
            <a:ext cx="42863" cy="25400"/>
          </a:xfrm>
          <a:custGeom>
            <a:avLst/>
            <a:gdLst>
              <a:gd name="T0" fmla="*/ 34 w 34"/>
              <a:gd name="T1" fmla="*/ 20 h 20"/>
              <a:gd name="T2" fmla="*/ 0 w 34"/>
              <a:gd name="T3" fmla="*/ 16 h 20"/>
              <a:gd name="T4" fmla="*/ 14 w 34"/>
              <a:gd name="T5" fmla="*/ 0 h 20"/>
              <a:gd name="T6" fmla="*/ 34 w 34"/>
              <a:gd name="T7" fmla="*/ 20 h 20"/>
            </a:gdLst>
            <a:ahLst/>
            <a:cxnLst>
              <a:cxn ang="0">
                <a:pos x="T0" y="T1"/>
              </a:cxn>
              <a:cxn ang="0">
                <a:pos x="T2" y="T3"/>
              </a:cxn>
              <a:cxn ang="0">
                <a:pos x="T4" y="T5"/>
              </a:cxn>
              <a:cxn ang="0">
                <a:pos x="T6" y="T7"/>
              </a:cxn>
            </a:cxnLst>
            <a:rect l="0" t="0" r="r" b="b"/>
            <a:pathLst>
              <a:path w="34" h="20">
                <a:moveTo>
                  <a:pt x="34" y="20"/>
                </a:moveTo>
                <a:cubicBezTo>
                  <a:pt x="22" y="19"/>
                  <a:pt x="11" y="17"/>
                  <a:pt x="0" y="16"/>
                </a:cubicBezTo>
                <a:cubicBezTo>
                  <a:pt x="7" y="8"/>
                  <a:pt x="12" y="3"/>
                  <a:pt x="14" y="0"/>
                </a:cubicBezTo>
                <a:cubicBezTo>
                  <a:pt x="19" y="6"/>
                  <a:pt x="25" y="11"/>
                  <a:pt x="34" y="2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67" name="Freeform 132">
            <a:extLst>
              <a:ext uri="{FF2B5EF4-FFF2-40B4-BE49-F238E27FC236}">
                <a16:creationId xmlns:a16="http://schemas.microsoft.com/office/drawing/2014/main" id="{8BCD1A42-9CDD-4AFC-B017-ADE3E04D8549}"/>
              </a:ext>
            </a:extLst>
          </p:cNvPr>
          <p:cNvSpPr>
            <a:spLocks/>
          </p:cNvSpPr>
          <p:nvPr/>
        </p:nvSpPr>
        <p:spPr bwMode="auto">
          <a:xfrm>
            <a:off x="6401842" y="1137445"/>
            <a:ext cx="3175" cy="103188"/>
          </a:xfrm>
          <a:custGeom>
            <a:avLst/>
            <a:gdLst>
              <a:gd name="T0" fmla="*/ 0 w 2"/>
              <a:gd name="T1" fmla="*/ 82 h 82"/>
              <a:gd name="T2" fmla="*/ 0 w 2"/>
              <a:gd name="T3" fmla="*/ 0 h 82"/>
              <a:gd name="T4" fmla="*/ 2 w 2"/>
              <a:gd name="T5" fmla="*/ 0 h 82"/>
              <a:gd name="T6" fmla="*/ 2 w 2"/>
              <a:gd name="T7" fmla="*/ 82 h 82"/>
              <a:gd name="T8" fmla="*/ 0 w 2"/>
              <a:gd name="T9" fmla="*/ 82 h 82"/>
            </a:gdLst>
            <a:ahLst/>
            <a:cxnLst>
              <a:cxn ang="0">
                <a:pos x="T0" y="T1"/>
              </a:cxn>
              <a:cxn ang="0">
                <a:pos x="T2" y="T3"/>
              </a:cxn>
              <a:cxn ang="0">
                <a:pos x="T4" y="T5"/>
              </a:cxn>
              <a:cxn ang="0">
                <a:pos x="T6" y="T7"/>
              </a:cxn>
              <a:cxn ang="0">
                <a:pos x="T8" y="T9"/>
              </a:cxn>
            </a:cxnLst>
            <a:rect l="0" t="0" r="r" b="b"/>
            <a:pathLst>
              <a:path w="2" h="82">
                <a:moveTo>
                  <a:pt x="0" y="82"/>
                </a:moveTo>
                <a:cubicBezTo>
                  <a:pt x="0" y="55"/>
                  <a:pt x="0" y="27"/>
                  <a:pt x="0" y="0"/>
                </a:cubicBezTo>
                <a:cubicBezTo>
                  <a:pt x="0" y="0"/>
                  <a:pt x="1" y="0"/>
                  <a:pt x="2" y="0"/>
                </a:cubicBezTo>
                <a:cubicBezTo>
                  <a:pt x="2" y="27"/>
                  <a:pt x="2" y="55"/>
                  <a:pt x="2" y="82"/>
                </a:cubicBezTo>
                <a:cubicBezTo>
                  <a:pt x="1" y="82"/>
                  <a:pt x="0" y="82"/>
                  <a:pt x="0" y="8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2" name="Freeform 136">
            <a:extLst>
              <a:ext uri="{FF2B5EF4-FFF2-40B4-BE49-F238E27FC236}">
                <a16:creationId xmlns:a16="http://schemas.microsoft.com/office/drawing/2014/main" id="{F08902A0-566E-4D56-B414-571BACADB29C}"/>
              </a:ext>
            </a:extLst>
          </p:cNvPr>
          <p:cNvSpPr>
            <a:spLocks/>
          </p:cNvSpPr>
          <p:nvPr/>
        </p:nvSpPr>
        <p:spPr bwMode="auto">
          <a:xfrm>
            <a:off x="9836149" y="4946651"/>
            <a:ext cx="1511300" cy="1520825"/>
          </a:xfrm>
          <a:custGeom>
            <a:avLst/>
            <a:gdLst>
              <a:gd name="T0" fmla="*/ 682 w 905"/>
              <a:gd name="T1" fmla="*/ 903 h 909"/>
              <a:gd name="T2" fmla="*/ 690 w 905"/>
              <a:gd name="T3" fmla="*/ 748 h 909"/>
              <a:gd name="T4" fmla="*/ 680 w 905"/>
              <a:gd name="T5" fmla="*/ 511 h 909"/>
              <a:gd name="T6" fmla="*/ 659 w 905"/>
              <a:gd name="T7" fmla="*/ 455 h 909"/>
              <a:gd name="T8" fmla="*/ 611 w 905"/>
              <a:gd name="T9" fmla="*/ 455 h 909"/>
              <a:gd name="T10" fmla="*/ 582 w 905"/>
              <a:gd name="T11" fmla="*/ 551 h 909"/>
              <a:gd name="T12" fmla="*/ 582 w 905"/>
              <a:gd name="T13" fmla="*/ 819 h 909"/>
              <a:gd name="T14" fmla="*/ 579 w 905"/>
              <a:gd name="T15" fmla="*/ 889 h 909"/>
              <a:gd name="T16" fmla="*/ 585 w 905"/>
              <a:gd name="T17" fmla="*/ 899 h 909"/>
              <a:gd name="T18" fmla="*/ 557 w 905"/>
              <a:gd name="T19" fmla="*/ 902 h 909"/>
              <a:gd name="T20" fmla="*/ 531 w 905"/>
              <a:gd name="T21" fmla="*/ 746 h 909"/>
              <a:gd name="T22" fmla="*/ 503 w 905"/>
              <a:gd name="T23" fmla="*/ 428 h 909"/>
              <a:gd name="T24" fmla="*/ 522 w 905"/>
              <a:gd name="T25" fmla="*/ 252 h 909"/>
              <a:gd name="T26" fmla="*/ 525 w 905"/>
              <a:gd name="T27" fmla="*/ 210 h 909"/>
              <a:gd name="T28" fmla="*/ 515 w 905"/>
              <a:gd name="T29" fmla="*/ 191 h 909"/>
              <a:gd name="T30" fmla="*/ 494 w 905"/>
              <a:gd name="T31" fmla="*/ 197 h 909"/>
              <a:gd name="T32" fmla="*/ 463 w 905"/>
              <a:gd name="T33" fmla="*/ 238 h 909"/>
              <a:gd name="T34" fmla="*/ 422 w 905"/>
              <a:gd name="T35" fmla="*/ 385 h 909"/>
              <a:gd name="T36" fmla="*/ 423 w 905"/>
              <a:gd name="T37" fmla="*/ 396 h 909"/>
              <a:gd name="T38" fmla="*/ 419 w 905"/>
              <a:gd name="T39" fmla="*/ 433 h 909"/>
              <a:gd name="T40" fmla="*/ 369 w 905"/>
              <a:gd name="T41" fmla="*/ 471 h 909"/>
              <a:gd name="T42" fmla="*/ 307 w 905"/>
              <a:gd name="T43" fmla="*/ 454 h 909"/>
              <a:gd name="T44" fmla="*/ 276 w 905"/>
              <a:gd name="T45" fmla="*/ 431 h 909"/>
              <a:gd name="T46" fmla="*/ 273 w 905"/>
              <a:gd name="T47" fmla="*/ 467 h 909"/>
              <a:gd name="T48" fmla="*/ 267 w 905"/>
              <a:gd name="T49" fmla="*/ 847 h 909"/>
              <a:gd name="T50" fmla="*/ 259 w 905"/>
              <a:gd name="T51" fmla="*/ 899 h 909"/>
              <a:gd name="T52" fmla="*/ 256 w 905"/>
              <a:gd name="T53" fmla="*/ 903 h 909"/>
              <a:gd name="T54" fmla="*/ 237 w 905"/>
              <a:gd name="T55" fmla="*/ 900 h 909"/>
              <a:gd name="T56" fmla="*/ 236 w 905"/>
              <a:gd name="T57" fmla="*/ 771 h 909"/>
              <a:gd name="T58" fmla="*/ 211 w 905"/>
              <a:gd name="T59" fmla="*/ 625 h 909"/>
              <a:gd name="T60" fmla="*/ 192 w 905"/>
              <a:gd name="T61" fmla="*/ 597 h 909"/>
              <a:gd name="T62" fmla="*/ 174 w 905"/>
              <a:gd name="T63" fmla="*/ 626 h 909"/>
              <a:gd name="T64" fmla="*/ 163 w 905"/>
              <a:gd name="T65" fmla="*/ 765 h 909"/>
              <a:gd name="T66" fmla="*/ 173 w 905"/>
              <a:gd name="T67" fmla="*/ 903 h 909"/>
              <a:gd name="T68" fmla="*/ 143 w 905"/>
              <a:gd name="T69" fmla="*/ 887 h 909"/>
              <a:gd name="T70" fmla="*/ 89 w 905"/>
              <a:gd name="T71" fmla="*/ 594 h 909"/>
              <a:gd name="T72" fmla="*/ 107 w 905"/>
              <a:gd name="T73" fmla="*/ 468 h 909"/>
              <a:gd name="T74" fmla="*/ 112 w 905"/>
              <a:gd name="T75" fmla="*/ 428 h 909"/>
              <a:gd name="T76" fmla="*/ 95 w 905"/>
              <a:gd name="T77" fmla="*/ 420 h 909"/>
              <a:gd name="T78" fmla="*/ 70 w 905"/>
              <a:gd name="T79" fmla="*/ 446 h 909"/>
              <a:gd name="T80" fmla="*/ 10 w 905"/>
              <a:gd name="T81" fmla="*/ 542 h 909"/>
              <a:gd name="T82" fmla="*/ 1 w 905"/>
              <a:gd name="T83" fmla="*/ 524 h 909"/>
              <a:gd name="T84" fmla="*/ 65 w 905"/>
              <a:gd name="T85" fmla="*/ 362 h 909"/>
              <a:gd name="T86" fmla="*/ 277 w 905"/>
              <a:gd name="T87" fmla="*/ 344 h 909"/>
              <a:gd name="T88" fmla="*/ 334 w 905"/>
              <a:gd name="T89" fmla="*/ 406 h 909"/>
              <a:gd name="T90" fmla="*/ 352 w 905"/>
              <a:gd name="T91" fmla="*/ 426 h 909"/>
              <a:gd name="T92" fmla="*/ 377 w 905"/>
              <a:gd name="T93" fmla="*/ 427 h 909"/>
              <a:gd name="T94" fmla="*/ 387 w 905"/>
              <a:gd name="T95" fmla="*/ 408 h 909"/>
              <a:gd name="T96" fmla="*/ 425 w 905"/>
              <a:gd name="T97" fmla="*/ 171 h 909"/>
              <a:gd name="T98" fmla="*/ 600 w 905"/>
              <a:gd name="T99" fmla="*/ 21 h 909"/>
              <a:gd name="T100" fmla="*/ 829 w 905"/>
              <a:gd name="T101" fmla="*/ 124 h 909"/>
              <a:gd name="T102" fmla="*/ 897 w 905"/>
              <a:gd name="T103" fmla="*/ 320 h 909"/>
              <a:gd name="T104" fmla="*/ 902 w 905"/>
              <a:gd name="T105" fmla="*/ 370 h 909"/>
              <a:gd name="T106" fmla="*/ 882 w 905"/>
              <a:gd name="T107" fmla="*/ 396 h 909"/>
              <a:gd name="T108" fmla="*/ 856 w 905"/>
              <a:gd name="T109" fmla="*/ 300 h 909"/>
              <a:gd name="T110" fmla="*/ 807 w 905"/>
              <a:gd name="T111" fmla="*/ 187 h 909"/>
              <a:gd name="T112" fmla="*/ 783 w 905"/>
              <a:gd name="T113" fmla="*/ 160 h 909"/>
              <a:gd name="T114" fmla="*/ 761 w 905"/>
              <a:gd name="T115" fmla="*/ 170 h 909"/>
              <a:gd name="T116" fmla="*/ 766 w 905"/>
              <a:gd name="T117" fmla="*/ 211 h 909"/>
              <a:gd name="T118" fmla="*/ 767 w 905"/>
              <a:gd name="T119" fmla="*/ 715 h 909"/>
              <a:gd name="T120" fmla="*/ 727 w 905"/>
              <a:gd name="T121" fmla="*/ 876 h 909"/>
              <a:gd name="T122" fmla="*/ 682 w 905"/>
              <a:gd name="T123" fmla="*/ 903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05" h="909">
                <a:moveTo>
                  <a:pt x="682" y="903"/>
                </a:moveTo>
                <a:cubicBezTo>
                  <a:pt x="685" y="850"/>
                  <a:pt x="688" y="799"/>
                  <a:pt x="690" y="748"/>
                </a:cubicBezTo>
                <a:cubicBezTo>
                  <a:pt x="694" y="669"/>
                  <a:pt x="695" y="589"/>
                  <a:pt x="680" y="511"/>
                </a:cubicBezTo>
                <a:cubicBezTo>
                  <a:pt x="677" y="492"/>
                  <a:pt x="669" y="472"/>
                  <a:pt x="659" y="455"/>
                </a:cubicBezTo>
                <a:cubicBezTo>
                  <a:pt x="646" y="432"/>
                  <a:pt x="622" y="431"/>
                  <a:pt x="611" y="455"/>
                </a:cubicBezTo>
                <a:cubicBezTo>
                  <a:pt x="597" y="485"/>
                  <a:pt x="584" y="519"/>
                  <a:pt x="582" y="551"/>
                </a:cubicBezTo>
                <a:cubicBezTo>
                  <a:pt x="579" y="640"/>
                  <a:pt x="582" y="729"/>
                  <a:pt x="582" y="819"/>
                </a:cubicBezTo>
                <a:cubicBezTo>
                  <a:pt x="582" y="842"/>
                  <a:pt x="579" y="866"/>
                  <a:pt x="579" y="889"/>
                </a:cubicBezTo>
                <a:cubicBezTo>
                  <a:pt x="579" y="892"/>
                  <a:pt x="582" y="895"/>
                  <a:pt x="585" y="899"/>
                </a:cubicBezTo>
                <a:cubicBezTo>
                  <a:pt x="576" y="900"/>
                  <a:pt x="568" y="901"/>
                  <a:pt x="557" y="902"/>
                </a:cubicBezTo>
                <a:cubicBezTo>
                  <a:pt x="548" y="850"/>
                  <a:pt x="537" y="798"/>
                  <a:pt x="531" y="746"/>
                </a:cubicBezTo>
                <a:cubicBezTo>
                  <a:pt x="520" y="640"/>
                  <a:pt x="510" y="534"/>
                  <a:pt x="503" y="428"/>
                </a:cubicBezTo>
                <a:cubicBezTo>
                  <a:pt x="499" y="369"/>
                  <a:pt x="507" y="310"/>
                  <a:pt x="522" y="252"/>
                </a:cubicBezTo>
                <a:cubicBezTo>
                  <a:pt x="525" y="239"/>
                  <a:pt x="525" y="224"/>
                  <a:pt x="525" y="210"/>
                </a:cubicBezTo>
                <a:cubicBezTo>
                  <a:pt x="524" y="203"/>
                  <a:pt x="520" y="193"/>
                  <a:pt x="515" y="191"/>
                </a:cubicBezTo>
                <a:cubicBezTo>
                  <a:pt x="510" y="188"/>
                  <a:pt x="498" y="192"/>
                  <a:pt x="494" y="197"/>
                </a:cubicBezTo>
                <a:cubicBezTo>
                  <a:pt x="482" y="209"/>
                  <a:pt x="471" y="223"/>
                  <a:pt x="463" y="238"/>
                </a:cubicBezTo>
                <a:cubicBezTo>
                  <a:pt x="438" y="284"/>
                  <a:pt x="428" y="334"/>
                  <a:pt x="422" y="385"/>
                </a:cubicBezTo>
                <a:cubicBezTo>
                  <a:pt x="421" y="389"/>
                  <a:pt x="421" y="395"/>
                  <a:pt x="423" y="396"/>
                </a:cubicBezTo>
                <a:cubicBezTo>
                  <a:pt x="440" y="411"/>
                  <a:pt x="429" y="424"/>
                  <a:pt x="419" y="433"/>
                </a:cubicBezTo>
                <a:cubicBezTo>
                  <a:pt x="404" y="448"/>
                  <a:pt x="388" y="462"/>
                  <a:pt x="369" y="471"/>
                </a:cubicBezTo>
                <a:cubicBezTo>
                  <a:pt x="343" y="484"/>
                  <a:pt x="326" y="477"/>
                  <a:pt x="307" y="454"/>
                </a:cubicBezTo>
                <a:cubicBezTo>
                  <a:pt x="299" y="445"/>
                  <a:pt x="287" y="439"/>
                  <a:pt x="276" y="431"/>
                </a:cubicBezTo>
                <a:cubicBezTo>
                  <a:pt x="275" y="443"/>
                  <a:pt x="271" y="456"/>
                  <a:pt x="273" y="467"/>
                </a:cubicBezTo>
                <a:cubicBezTo>
                  <a:pt x="297" y="594"/>
                  <a:pt x="281" y="721"/>
                  <a:pt x="267" y="847"/>
                </a:cubicBezTo>
                <a:cubicBezTo>
                  <a:pt x="265" y="864"/>
                  <a:pt x="262" y="882"/>
                  <a:pt x="259" y="899"/>
                </a:cubicBezTo>
                <a:cubicBezTo>
                  <a:pt x="259" y="900"/>
                  <a:pt x="258" y="901"/>
                  <a:pt x="256" y="903"/>
                </a:cubicBezTo>
                <a:cubicBezTo>
                  <a:pt x="250" y="902"/>
                  <a:pt x="244" y="901"/>
                  <a:pt x="237" y="900"/>
                </a:cubicBezTo>
                <a:cubicBezTo>
                  <a:pt x="237" y="856"/>
                  <a:pt x="240" y="813"/>
                  <a:pt x="236" y="771"/>
                </a:cubicBezTo>
                <a:cubicBezTo>
                  <a:pt x="231" y="722"/>
                  <a:pt x="221" y="674"/>
                  <a:pt x="211" y="625"/>
                </a:cubicBezTo>
                <a:cubicBezTo>
                  <a:pt x="209" y="615"/>
                  <a:pt x="198" y="607"/>
                  <a:pt x="192" y="597"/>
                </a:cubicBezTo>
                <a:cubicBezTo>
                  <a:pt x="186" y="607"/>
                  <a:pt x="175" y="616"/>
                  <a:pt x="174" y="626"/>
                </a:cubicBezTo>
                <a:cubicBezTo>
                  <a:pt x="169" y="672"/>
                  <a:pt x="163" y="719"/>
                  <a:pt x="163" y="765"/>
                </a:cubicBezTo>
                <a:cubicBezTo>
                  <a:pt x="163" y="811"/>
                  <a:pt x="169" y="857"/>
                  <a:pt x="173" y="903"/>
                </a:cubicBezTo>
                <a:cubicBezTo>
                  <a:pt x="157" y="909"/>
                  <a:pt x="149" y="904"/>
                  <a:pt x="143" y="887"/>
                </a:cubicBezTo>
                <a:cubicBezTo>
                  <a:pt x="112" y="791"/>
                  <a:pt x="85" y="695"/>
                  <a:pt x="89" y="594"/>
                </a:cubicBezTo>
                <a:cubicBezTo>
                  <a:pt x="91" y="551"/>
                  <a:pt x="101" y="510"/>
                  <a:pt x="107" y="468"/>
                </a:cubicBezTo>
                <a:cubicBezTo>
                  <a:pt x="109" y="454"/>
                  <a:pt x="112" y="441"/>
                  <a:pt x="112" y="428"/>
                </a:cubicBezTo>
                <a:cubicBezTo>
                  <a:pt x="113" y="415"/>
                  <a:pt x="105" y="411"/>
                  <a:pt x="95" y="420"/>
                </a:cubicBezTo>
                <a:cubicBezTo>
                  <a:pt x="86" y="428"/>
                  <a:pt x="77" y="436"/>
                  <a:pt x="70" y="446"/>
                </a:cubicBezTo>
                <a:cubicBezTo>
                  <a:pt x="51" y="476"/>
                  <a:pt x="32" y="507"/>
                  <a:pt x="10" y="542"/>
                </a:cubicBezTo>
                <a:cubicBezTo>
                  <a:pt x="7" y="535"/>
                  <a:pt x="0" y="529"/>
                  <a:pt x="1" y="524"/>
                </a:cubicBezTo>
                <a:cubicBezTo>
                  <a:pt x="12" y="466"/>
                  <a:pt x="28" y="409"/>
                  <a:pt x="65" y="362"/>
                </a:cubicBezTo>
                <a:cubicBezTo>
                  <a:pt x="123" y="288"/>
                  <a:pt x="205" y="281"/>
                  <a:pt x="277" y="344"/>
                </a:cubicBezTo>
                <a:cubicBezTo>
                  <a:pt x="298" y="362"/>
                  <a:pt x="315" y="385"/>
                  <a:pt x="334" y="406"/>
                </a:cubicBezTo>
                <a:cubicBezTo>
                  <a:pt x="340" y="413"/>
                  <a:pt x="344" y="422"/>
                  <a:pt x="352" y="426"/>
                </a:cubicBezTo>
                <a:cubicBezTo>
                  <a:pt x="359" y="430"/>
                  <a:pt x="370" y="430"/>
                  <a:pt x="377" y="427"/>
                </a:cubicBezTo>
                <a:cubicBezTo>
                  <a:pt x="382" y="425"/>
                  <a:pt x="387" y="415"/>
                  <a:pt x="387" y="408"/>
                </a:cubicBezTo>
                <a:cubicBezTo>
                  <a:pt x="386" y="327"/>
                  <a:pt x="392" y="246"/>
                  <a:pt x="425" y="171"/>
                </a:cubicBezTo>
                <a:cubicBezTo>
                  <a:pt x="459" y="93"/>
                  <a:pt x="517" y="40"/>
                  <a:pt x="600" y="21"/>
                </a:cubicBezTo>
                <a:cubicBezTo>
                  <a:pt x="689" y="0"/>
                  <a:pt x="775" y="41"/>
                  <a:pt x="829" y="124"/>
                </a:cubicBezTo>
                <a:cubicBezTo>
                  <a:pt x="868" y="184"/>
                  <a:pt x="887" y="250"/>
                  <a:pt x="897" y="320"/>
                </a:cubicBezTo>
                <a:cubicBezTo>
                  <a:pt x="899" y="337"/>
                  <a:pt x="899" y="354"/>
                  <a:pt x="902" y="370"/>
                </a:cubicBezTo>
                <a:cubicBezTo>
                  <a:pt x="905" y="387"/>
                  <a:pt x="897" y="393"/>
                  <a:pt x="882" y="396"/>
                </a:cubicBezTo>
                <a:cubicBezTo>
                  <a:pt x="873" y="364"/>
                  <a:pt x="867" y="331"/>
                  <a:pt x="856" y="300"/>
                </a:cubicBezTo>
                <a:cubicBezTo>
                  <a:pt x="842" y="261"/>
                  <a:pt x="825" y="224"/>
                  <a:pt x="807" y="187"/>
                </a:cubicBezTo>
                <a:cubicBezTo>
                  <a:pt x="802" y="176"/>
                  <a:pt x="793" y="168"/>
                  <a:pt x="783" y="160"/>
                </a:cubicBezTo>
                <a:cubicBezTo>
                  <a:pt x="772" y="151"/>
                  <a:pt x="762" y="155"/>
                  <a:pt x="761" y="170"/>
                </a:cubicBezTo>
                <a:cubicBezTo>
                  <a:pt x="761" y="183"/>
                  <a:pt x="762" y="198"/>
                  <a:pt x="766" y="211"/>
                </a:cubicBezTo>
                <a:cubicBezTo>
                  <a:pt x="814" y="379"/>
                  <a:pt x="802" y="547"/>
                  <a:pt x="767" y="715"/>
                </a:cubicBezTo>
                <a:cubicBezTo>
                  <a:pt x="756" y="769"/>
                  <a:pt x="741" y="823"/>
                  <a:pt x="727" y="876"/>
                </a:cubicBezTo>
                <a:cubicBezTo>
                  <a:pt x="719" y="908"/>
                  <a:pt x="718" y="908"/>
                  <a:pt x="682" y="90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5" name="Freeform 139">
            <a:extLst>
              <a:ext uri="{FF2B5EF4-FFF2-40B4-BE49-F238E27FC236}">
                <a16:creationId xmlns:a16="http://schemas.microsoft.com/office/drawing/2014/main" id="{08DAD16A-0FAC-419F-8493-31E1A3D61F63}"/>
              </a:ext>
            </a:extLst>
          </p:cNvPr>
          <p:cNvSpPr>
            <a:spLocks/>
          </p:cNvSpPr>
          <p:nvPr/>
        </p:nvSpPr>
        <p:spPr bwMode="auto">
          <a:xfrm>
            <a:off x="10536239" y="3203577"/>
            <a:ext cx="522288" cy="1052513"/>
          </a:xfrm>
          <a:custGeom>
            <a:avLst/>
            <a:gdLst>
              <a:gd name="T0" fmla="*/ 310 w 313"/>
              <a:gd name="T1" fmla="*/ 9 h 629"/>
              <a:gd name="T2" fmla="*/ 310 w 313"/>
              <a:gd name="T3" fmla="*/ 190 h 629"/>
              <a:gd name="T4" fmla="*/ 233 w 313"/>
              <a:gd name="T5" fmla="*/ 607 h 629"/>
              <a:gd name="T6" fmla="*/ 203 w 313"/>
              <a:gd name="T7" fmla="*/ 623 h 629"/>
              <a:gd name="T8" fmla="*/ 211 w 313"/>
              <a:gd name="T9" fmla="*/ 472 h 629"/>
              <a:gd name="T10" fmla="*/ 200 w 313"/>
              <a:gd name="T11" fmla="*/ 201 h 629"/>
              <a:gd name="T12" fmla="*/ 176 w 313"/>
              <a:gd name="T13" fmla="*/ 134 h 629"/>
              <a:gd name="T14" fmla="*/ 106 w 313"/>
              <a:gd name="T15" fmla="*/ 134 h 629"/>
              <a:gd name="T16" fmla="*/ 73 w 313"/>
              <a:gd name="T17" fmla="*/ 250 h 629"/>
              <a:gd name="T18" fmla="*/ 79 w 313"/>
              <a:gd name="T19" fmla="*/ 581 h 629"/>
              <a:gd name="T20" fmla="*/ 81 w 313"/>
              <a:gd name="T21" fmla="*/ 619 h 629"/>
              <a:gd name="T22" fmla="*/ 49 w 313"/>
              <a:gd name="T23" fmla="*/ 624 h 629"/>
              <a:gd name="T24" fmla="*/ 30 w 313"/>
              <a:gd name="T25" fmla="*/ 491 h 629"/>
              <a:gd name="T26" fmla="*/ 3 w 313"/>
              <a:gd name="T27" fmla="*/ 147 h 629"/>
              <a:gd name="T28" fmla="*/ 5 w 313"/>
              <a:gd name="T29" fmla="*/ 39 h 629"/>
              <a:gd name="T30" fmla="*/ 51 w 313"/>
              <a:gd name="T31" fmla="*/ 4 h 629"/>
              <a:gd name="T32" fmla="*/ 177 w 313"/>
              <a:gd name="T33" fmla="*/ 24 h 629"/>
              <a:gd name="T34" fmla="*/ 190 w 313"/>
              <a:gd name="T35" fmla="*/ 32 h 629"/>
              <a:gd name="T36" fmla="*/ 266 w 313"/>
              <a:gd name="T37" fmla="*/ 37 h 629"/>
              <a:gd name="T38" fmla="*/ 302 w 313"/>
              <a:gd name="T39" fmla="*/ 8 h 629"/>
              <a:gd name="T40" fmla="*/ 310 w 313"/>
              <a:gd name="T41" fmla="*/ 9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3" h="629">
                <a:moveTo>
                  <a:pt x="310" y="9"/>
                </a:moveTo>
                <a:cubicBezTo>
                  <a:pt x="310" y="69"/>
                  <a:pt x="313" y="130"/>
                  <a:pt x="310" y="190"/>
                </a:cubicBezTo>
                <a:cubicBezTo>
                  <a:pt x="303" y="332"/>
                  <a:pt x="272" y="470"/>
                  <a:pt x="233" y="607"/>
                </a:cubicBezTo>
                <a:cubicBezTo>
                  <a:pt x="228" y="626"/>
                  <a:pt x="220" y="629"/>
                  <a:pt x="203" y="623"/>
                </a:cubicBezTo>
                <a:cubicBezTo>
                  <a:pt x="206" y="573"/>
                  <a:pt x="209" y="523"/>
                  <a:pt x="211" y="472"/>
                </a:cubicBezTo>
                <a:cubicBezTo>
                  <a:pt x="214" y="382"/>
                  <a:pt x="217" y="291"/>
                  <a:pt x="200" y="201"/>
                </a:cubicBezTo>
                <a:cubicBezTo>
                  <a:pt x="196" y="178"/>
                  <a:pt x="187" y="155"/>
                  <a:pt x="176" y="134"/>
                </a:cubicBezTo>
                <a:cubicBezTo>
                  <a:pt x="158" y="102"/>
                  <a:pt x="126" y="103"/>
                  <a:pt x="106" y="134"/>
                </a:cubicBezTo>
                <a:cubicBezTo>
                  <a:pt x="83" y="169"/>
                  <a:pt x="77" y="210"/>
                  <a:pt x="73" y="250"/>
                </a:cubicBezTo>
                <a:cubicBezTo>
                  <a:pt x="62" y="361"/>
                  <a:pt x="70" y="471"/>
                  <a:pt x="79" y="581"/>
                </a:cubicBezTo>
                <a:cubicBezTo>
                  <a:pt x="80" y="593"/>
                  <a:pt x="81" y="605"/>
                  <a:pt x="81" y="619"/>
                </a:cubicBezTo>
                <a:cubicBezTo>
                  <a:pt x="71" y="620"/>
                  <a:pt x="61" y="622"/>
                  <a:pt x="49" y="624"/>
                </a:cubicBezTo>
                <a:cubicBezTo>
                  <a:pt x="42" y="579"/>
                  <a:pt x="34" y="535"/>
                  <a:pt x="30" y="491"/>
                </a:cubicBezTo>
                <a:cubicBezTo>
                  <a:pt x="20" y="376"/>
                  <a:pt x="10" y="261"/>
                  <a:pt x="3" y="147"/>
                </a:cubicBezTo>
                <a:cubicBezTo>
                  <a:pt x="0" y="111"/>
                  <a:pt x="4" y="75"/>
                  <a:pt x="5" y="39"/>
                </a:cubicBezTo>
                <a:cubicBezTo>
                  <a:pt x="6" y="17"/>
                  <a:pt x="29" y="0"/>
                  <a:pt x="51" y="4"/>
                </a:cubicBezTo>
                <a:cubicBezTo>
                  <a:pt x="93" y="11"/>
                  <a:pt x="135" y="17"/>
                  <a:pt x="177" y="24"/>
                </a:cubicBezTo>
                <a:cubicBezTo>
                  <a:pt x="182" y="25"/>
                  <a:pt x="186" y="29"/>
                  <a:pt x="190" y="32"/>
                </a:cubicBezTo>
                <a:cubicBezTo>
                  <a:pt x="216" y="57"/>
                  <a:pt x="238" y="59"/>
                  <a:pt x="266" y="37"/>
                </a:cubicBezTo>
                <a:cubicBezTo>
                  <a:pt x="278" y="28"/>
                  <a:pt x="290" y="18"/>
                  <a:pt x="302" y="8"/>
                </a:cubicBezTo>
                <a:cubicBezTo>
                  <a:pt x="304" y="9"/>
                  <a:pt x="307" y="9"/>
                  <a:pt x="310" y="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7" name="Freeform 141">
            <a:extLst>
              <a:ext uri="{FF2B5EF4-FFF2-40B4-BE49-F238E27FC236}">
                <a16:creationId xmlns:a16="http://schemas.microsoft.com/office/drawing/2014/main" id="{533F9299-6429-4F60-813D-41A5CE84FF16}"/>
              </a:ext>
            </a:extLst>
          </p:cNvPr>
          <p:cNvSpPr>
            <a:spLocks/>
          </p:cNvSpPr>
          <p:nvPr/>
        </p:nvSpPr>
        <p:spPr bwMode="auto">
          <a:xfrm>
            <a:off x="10399714" y="2700339"/>
            <a:ext cx="762000" cy="381000"/>
          </a:xfrm>
          <a:custGeom>
            <a:avLst/>
            <a:gdLst>
              <a:gd name="T0" fmla="*/ 128 w 457"/>
              <a:gd name="T1" fmla="*/ 198 h 228"/>
              <a:gd name="T2" fmla="*/ 0 w 457"/>
              <a:gd name="T3" fmla="*/ 150 h 228"/>
              <a:gd name="T4" fmla="*/ 122 w 457"/>
              <a:gd name="T5" fmla="*/ 8 h 228"/>
              <a:gd name="T6" fmla="*/ 142 w 457"/>
              <a:gd name="T7" fmla="*/ 9 h 228"/>
              <a:gd name="T8" fmla="*/ 276 w 457"/>
              <a:gd name="T9" fmla="*/ 5 h 228"/>
              <a:gd name="T10" fmla="*/ 290 w 457"/>
              <a:gd name="T11" fmla="*/ 1 h 228"/>
              <a:gd name="T12" fmla="*/ 432 w 457"/>
              <a:gd name="T13" fmla="*/ 90 h 228"/>
              <a:gd name="T14" fmla="*/ 443 w 457"/>
              <a:gd name="T15" fmla="*/ 200 h 228"/>
              <a:gd name="T16" fmla="*/ 422 w 457"/>
              <a:gd name="T17" fmla="*/ 195 h 228"/>
              <a:gd name="T18" fmla="*/ 421 w 457"/>
              <a:gd name="T19" fmla="*/ 158 h 228"/>
              <a:gd name="T20" fmla="*/ 408 w 457"/>
              <a:gd name="T21" fmla="*/ 128 h 228"/>
              <a:gd name="T22" fmla="*/ 368 w 457"/>
              <a:gd name="T23" fmla="*/ 112 h 228"/>
              <a:gd name="T24" fmla="*/ 355 w 457"/>
              <a:gd name="T25" fmla="*/ 150 h 228"/>
              <a:gd name="T26" fmla="*/ 362 w 457"/>
              <a:gd name="T27" fmla="*/ 188 h 228"/>
              <a:gd name="T28" fmla="*/ 225 w 457"/>
              <a:gd name="T29" fmla="*/ 222 h 228"/>
              <a:gd name="T30" fmla="*/ 240 w 457"/>
              <a:gd name="T31" fmla="*/ 205 h 228"/>
              <a:gd name="T32" fmla="*/ 268 w 457"/>
              <a:gd name="T33" fmla="*/ 146 h 228"/>
              <a:gd name="T34" fmla="*/ 239 w 457"/>
              <a:gd name="T35" fmla="*/ 80 h 228"/>
              <a:gd name="T36" fmla="*/ 128 w 457"/>
              <a:gd name="T37" fmla="*/ 1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7" h="228">
                <a:moveTo>
                  <a:pt x="128" y="198"/>
                </a:moveTo>
                <a:cubicBezTo>
                  <a:pt x="122" y="129"/>
                  <a:pt x="64" y="95"/>
                  <a:pt x="0" y="150"/>
                </a:cubicBezTo>
                <a:cubicBezTo>
                  <a:pt x="15" y="80"/>
                  <a:pt x="55" y="32"/>
                  <a:pt x="122" y="8"/>
                </a:cubicBezTo>
                <a:cubicBezTo>
                  <a:pt x="127" y="6"/>
                  <a:pt x="136" y="6"/>
                  <a:pt x="142" y="9"/>
                </a:cubicBezTo>
                <a:cubicBezTo>
                  <a:pt x="187" y="34"/>
                  <a:pt x="232" y="33"/>
                  <a:pt x="276" y="5"/>
                </a:cubicBezTo>
                <a:cubicBezTo>
                  <a:pt x="280" y="2"/>
                  <a:pt x="286" y="0"/>
                  <a:pt x="290" y="1"/>
                </a:cubicBezTo>
                <a:cubicBezTo>
                  <a:pt x="347" y="16"/>
                  <a:pt x="398" y="39"/>
                  <a:pt x="432" y="90"/>
                </a:cubicBezTo>
                <a:cubicBezTo>
                  <a:pt x="455" y="124"/>
                  <a:pt x="457" y="161"/>
                  <a:pt x="443" y="200"/>
                </a:cubicBezTo>
                <a:cubicBezTo>
                  <a:pt x="435" y="198"/>
                  <a:pt x="428" y="197"/>
                  <a:pt x="422" y="195"/>
                </a:cubicBezTo>
                <a:cubicBezTo>
                  <a:pt x="422" y="182"/>
                  <a:pt x="424" y="170"/>
                  <a:pt x="421" y="158"/>
                </a:cubicBezTo>
                <a:cubicBezTo>
                  <a:pt x="419" y="148"/>
                  <a:pt x="414" y="137"/>
                  <a:pt x="408" y="128"/>
                </a:cubicBezTo>
                <a:cubicBezTo>
                  <a:pt x="398" y="116"/>
                  <a:pt x="386" y="105"/>
                  <a:pt x="368" y="112"/>
                </a:cubicBezTo>
                <a:cubicBezTo>
                  <a:pt x="351" y="119"/>
                  <a:pt x="354" y="135"/>
                  <a:pt x="355" y="150"/>
                </a:cubicBezTo>
                <a:cubicBezTo>
                  <a:pt x="356" y="162"/>
                  <a:pt x="360" y="174"/>
                  <a:pt x="362" y="188"/>
                </a:cubicBezTo>
                <a:cubicBezTo>
                  <a:pt x="317" y="196"/>
                  <a:pt x="278" y="228"/>
                  <a:pt x="225" y="222"/>
                </a:cubicBezTo>
                <a:cubicBezTo>
                  <a:pt x="231" y="215"/>
                  <a:pt x="236" y="211"/>
                  <a:pt x="240" y="205"/>
                </a:cubicBezTo>
                <a:cubicBezTo>
                  <a:pt x="250" y="185"/>
                  <a:pt x="262" y="167"/>
                  <a:pt x="268" y="146"/>
                </a:cubicBezTo>
                <a:cubicBezTo>
                  <a:pt x="282" y="96"/>
                  <a:pt x="280" y="106"/>
                  <a:pt x="239" y="80"/>
                </a:cubicBezTo>
                <a:cubicBezTo>
                  <a:pt x="236" y="151"/>
                  <a:pt x="203" y="193"/>
                  <a:pt x="128" y="19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9" name="Freeform 143">
            <a:extLst>
              <a:ext uri="{FF2B5EF4-FFF2-40B4-BE49-F238E27FC236}">
                <a16:creationId xmlns:a16="http://schemas.microsoft.com/office/drawing/2014/main" id="{D2C539CE-C37D-4966-957D-65EAE03AFC81}"/>
              </a:ext>
            </a:extLst>
          </p:cNvPr>
          <p:cNvSpPr>
            <a:spLocks/>
          </p:cNvSpPr>
          <p:nvPr/>
        </p:nvSpPr>
        <p:spPr bwMode="auto">
          <a:xfrm>
            <a:off x="10571164" y="2365377"/>
            <a:ext cx="341313" cy="342900"/>
          </a:xfrm>
          <a:custGeom>
            <a:avLst/>
            <a:gdLst>
              <a:gd name="T0" fmla="*/ 102 w 204"/>
              <a:gd name="T1" fmla="*/ 204 h 205"/>
              <a:gd name="T2" fmla="*/ 0 w 204"/>
              <a:gd name="T3" fmla="*/ 104 h 205"/>
              <a:gd name="T4" fmla="*/ 103 w 204"/>
              <a:gd name="T5" fmla="*/ 1 h 205"/>
              <a:gd name="T6" fmla="*/ 204 w 204"/>
              <a:gd name="T7" fmla="*/ 103 h 205"/>
              <a:gd name="T8" fmla="*/ 102 w 204"/>
              <a:gd name="T9" fmla="*/ 204 h 205"/>
            </a:gdLst>
            <a:ahLst/>
            <a:cxnLst>
              <a:cxn ang="0">
                <a:pos x="T0" y="T1"/>
              </a:cxn>
              <a:cxn ang="0">
                <a:pos x="T2" y="T3"/>
              </a:cxn>
              <a:cxn ang="0">
                <a:pos x="T4" y="T5"/>
              </a:cxn>
              <a:cxn ang="0">
                <a:pos x="T6" y="T7"/>
              </a:cxn>
              <a:cxn ang="0">
                <a:pos x="T8" y="T9"/>
              </a:cxn>
            </a:cxnLst>
            <a:rect l="0" t="0" r="r" b="b"/>
            <a:pathLst>
              <a:path w="204" h="205">
                <a:moveTo>
                  <a:pt x="102" y="204"/>
                </a:moveTo>
                <a:cubicBezTo>
                  <a:pt x="46" y="205"/>
                  <a:pt x="0" y="159"/>
                  <a:pt x="0" y="104"/>
                </a:cubicBezTo>
                <a:cubicBezTo>
                  <a:pt x="0" y="48"/>
                  <a:pt x="47" y="0"/>
                  <a:pt x="103" y="1"/>
                </a:cubicBezTo>
                <a:cubicBezTo>
                  <a:pt x="159" y="1"/>
                  <a:pt x="204" y="47"/>
                  <a:pt x="204" y="103"/>
                </a:cubicBezTo>
                <a:cubicBezTo>
                  <a:pt x="204" y="160"/>
                  <a:pt x="159" y="204"/>
                  <a:pt x="102" y="204"/>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1" name="Freeform 145">
            <a:extLst>
              <a:ext uri="{FF2B5EF4-FFF2-40B4-BE49-F238E27FC236}">
                <a16:creationId xmlns:a16="http://schemas.microsoft.com/office/drawing/2014/main" id="{9D7F7838-D83B-4F55-9C32-DA490B0511CF}"/>
              </a:ext>
            </a:extLst>
          </p:cNvPr>
          <p:cNvSpPr>
            <a:spLocks noEditPoints="1"/>
          </p:cNvSpPr>
          <p:nvPr/>
        </p:nvSpPr>
        <p:spPr bwMode="auto">
          <a:xfrm>
            <a:off x="10693399" y="4630738"/>
            <a:ext cx="300038" cy="301625"/>
          </a:xfrm>
          <a:custGeom>
            <a:avLst/>
            <a:gdLst>
              <a:gd name="T0" fmla="*/ 90 w 180"/>
              <a:gd name="T1" fmla="*/ 0 h 180"/>
              <a:gd name="T2" fmla="*/ 180 w 180"/>
              <a:gd name="T3" fmla="*/ 88 h 180"/>
              <a:gd name="T4" fmla="*/ 89 w 180"/>
              <a:gd name="T5" fmla="*/ 180 h 180"/>
              <a:gd name="T6" fmla="*/ 0 w 180"/>
              <a:gd name="T7" fmla="*/ 89 h 180"/>
              <a:gd name="T8" fmla="*/ 90 w 180"/>
              <a:gd name="T9" fmla="*/ 0 h 180"/>
              <a:gd name="T10" fmla="*/ 81 w 180"/>
              <a:gd name="T11" fmla="*/ 18 h 180"/>
              <a:gd name="T12" fmla="*/ 76 w 180"/>
              <a:gd name="T13" fmla="*/ 20 h 180"/>
              <a:gd name="T14" fmla="*/ 102 w 180"/>
              <a:gd name="T15" fmla="*/ 50 h 180"/>
              <a:gd name="T16" fmla="*/ 107 w 180"/>
              <a:gd name="T17" fmla="*/ 27 h 180"/>
              <a:gd name="T18" fmla="*/ 81 w 180"/>
              <a:gd name="T19" fmla="*/ 1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80">
                <a:moveTo>
                  <a:pt x="90" y="0"/>
                </a:moveTo>
                <a:cubicBezTo>
                  <a:pt x="140" y="0"/>
                  <a:pt x="179" y="39"/>
                  <a:pt x="180" y="88"/>
                </a:cubicBezTo>
                <a:cubicBezTo>
                  <a:pt x="180" y="139"/>
                  <a:pt x="140" y="179"/>
                  <a:pt x="89" y="180"/>
                </a:cubicBezTo>
                <a:cubicBezTo>
                  <a:pt x="40" y="180"/>
                  <a:pt x="0" y="139"/>
                  <a:pt x="0" y="89"/>
                </a:cubicBezTo>
                <a:cubicBezTo>
                  <a:pt x="0" y="39"/>
                  <a:pt x="40" y="0"/>
                  <a:pt x="90" y="0"/>
                </a:cubicBezTo>
                <a:close/>
                <a:moveTo>
                  <a:pt x="81" y="18"/>
                </a:moveTo>
                <a:cubicBezTo>
                  <a:pt x="79" y="19"/>
                  <a:pt x="77" y="19"/>
                  <a:pt x="76" y="20"/>
                </a:cubicBezTo>
                <a:cubicBezTo>
                  <a:pt x="83" y="29"/>
                  <a:pt x="91" y="38"/>
                  <a:pt x="102" y="50"/>
                </a:cubicBezTo>
                <a:cubicBezTo>
                  <a:pt x="104" y="41"/>
                  <a:pt x="105" y="34"/>
                  <a:pt x="107" y="27"/>
                </a:cubicBezTo>
                <a:cubicBezTo>
                  <a:pt x="96" y="23"/>
                  <a:pt x="88" y="21"/>
                  <a:pt x="81" y="1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2" name="Freeform 146">
            <a:extLst>
              <a:ext uri="{FF2B5EF4-FFF2-40B4-BE49-F238E27FC236}">
                <a16:creationId xmlns:a16="http://schemas.microsoft.com/office/drawing/2014/main" id="{39EF780F-5068-4E7D-A6CC-03A80D51DF20}"/>
              </a:ext>
            </a:extLst>
          </p:cNvPr>
          <p:cNvSpPr>
            <a:spLocks/>
          </p:cNvSpPr>
          <p:nvPr/>
        </p:nvSpPr>
        <p:spPr bwMode="auto">
          <a:xfrm>
            <a:off x="10506077" y="2886077"/>
            <a:ext cx="762000" cy="342900"/>
          </a:xfrm>
          <a:custGeom>
            <a:avLst/>
            <a:gdLst>
              <a:gd name="T0" fmla="*/ 456 w 456"/>
              <a:gd name="T1" fmla="*/ 132 h 205"/>
              <a:gd name="T2" fmla="*/ 438 w 456"/>
              <a:gd name="T3" fmla="*/ 133 h 205"/>
              <a:gd name="T4" fmla="*/ 342 w 456"/>
              <a:gd name="T5" fmla="*/ 126 h 205"/>
              <a:gd name="T6" fmla="*/ 287 w 456"/>
              <a:gd name="T7" fmla="*/ 151 h 205"/>
              <a:gd name="T8" fmla="*/ 132 w 456"/>
              <a:gd name="T9" fmla="*/ 191 h 205"/>
              <a:gd name="T10" fmla="*/ 83 w 456"/>
              <a:gd name="T11" fmla="*/ 180 h 205"/>
              <a:gd name="T12" fmla="*/ 33 w 456"/>
              <a:gd name="T13" fmla="*/ 156 h 205"/>
              <a:gd name="T14" fmla="*/ 2 w 456"/>
              <a:gd name="T15" fmla="*/ 158 h 205"/>
              <a:gd name="T16" fmla="*/ 0 w 456"/>
              <a:gd name="T17" fmla="*/ 151 h 205"/>
              <a:gd name="T18" fmla="*/ 58 w 456"/>
              <a:gd name="T19" fmla="*/ 109 h 205"/>
              <a:gd name="T20" fmla="*/ 73 w 456"/>
              <a:gd name="T21" fmla="*/ 103 h 205"/>
              <a:gd name="T22" fmla="*/ 187 w 456"/>
              <a:gd name="T23" fmla="*/ 4 h 205"/>
              <a:gd name="T24" fmla="*/ 192 w 456"/>
              <a:gd name="T25" fmla="*/ 0 h 205"/>
              <a:gd name="T26" fmla="*/ 160 w 456"/>
              <a:gd name="T27" fmla="*/ 87 h 205"/>
              <a:gd name="T28" fmla="*/ 146 w 456"/>
              <a:gd name="T29" fmla="*/ 118 h 205"/>
              <a:gd name="T30" fmla="*/ 182 w 456"/>
              <a:gd name="T31" fmla="*/ 128 h 205"/>
              <a:gd name="T32" fmla="*/ 249 w 456"/>
              <a:gd name="T33" fmla="*/ 110 h 205"/>
              <a:gd name="T34" fmla="*/ 351 w 456"/>
              <a:gd name="T35" fmla="*/ 100 h 205"/>
              <a:gd name="T36" fmla="*/ 456 w 456"/>
              <a:gd name="T37" fmla="*/ 126 h 205"/>
              <a:gd name="T38" fmla="*/ 456 w 456"/>
              <a:gd name="T39" fmla="*/ 13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6" h="205">
                <a:moveTo>
                  <a:pt x="456" y="132"/>
                </a:moveTo>
                <a:cubicBezTo>
                  <a:pt x="450" y="132"/>
                  <a:pt x="444" y="133"/>
                  <a:pt x="438" y="133"/>
                </a:cubicBezTo>
                <a:cubicBezTo>
                  <a:pt x="406" y="130"/>
                  <a:pt x="374" y="124"/>
                  <a:pt x="342" y="126"/>
                </a:cubicBezTo>
                <a:cubicBezTo>
                  <a:pt x="323" y="127"/>
                  <a:pt x="300" y="137"/>
                  <a:pt x="287" y="151"/>
                </a:cubicBezTo>
                <a:cubicBezTo>
                  <a:pt x="243" y="198"/>
                  <a:pt x="191" y="205"/>
                  <a:pt x="132" y="191"/>
                </a:cubicBezTo>
                <a:cubicBezTo>
                  <a:pt x="116" y="188"/>
                  <a:pt x="99" y="186"/>
                  <a:pt x="83" y="180"/>
                </a:cubicBezTo>
                <a:cubicBezTo>
                  <a:pt x="66" y="175"/>
                  <a:pt x="49" y="166"/>
                  <a:pt x="33" y="156"/>
                </a:cubicBezTo>
                <a:cubicBezTo>
                  <a:pt x="23" y="157"/>
                  <a:pt x="12" y="158"/>
                  <a:pt x="2" y="158"/>
                </a:cubicBezTo>
                <a:cubicBezTo>
                  <a:pt x="1" y="156"/>
                  <a:pt x="1" y="154"/>
                  <a:pt x="0" y="151"/>
                </a:cubicBezTo>
                <a:cubicBezTo>
                  <a:pt x="26" y="145"/>
                  <a:pt x="46" y="133"/>
                  <a:pt x="58" y="109"/>
                </a:cubicBezTo>
                <a:cubicBezTo>
                  <a:pt x="60" y="105"/>
                  <a:pt x="68" y="103"/>
                  <a:pt x="73" y="103"/>
                </a:cubicBezTo>
                <a:cubicBezTo>
                  <a:pt x="135" y="97"/>
                  <a:pt x="174" y="65"/>
                  <a:pt x="187" y="4"/>
                </a:cubicBezTo>
                <a:cubicBezTo>
                  <a:pt x="188" y="2"/>
                  <a:pt x="189" y="0"/>
                  <a:pt x="192" y="0"/>
                </a:cubicBezTo>
                <a:cubicBezTo>
                  <a:pt x="191" y="33"/>
                  <a:pt x="181" y="61"/>
                  <a:pt x="160" y="87"/>
                </a:cubicBezTo>
                <a:cubicBezTo>
                  <a:pt x="153" y="96"/>
                  <a:pt x="150" y="108"/>
                  <a:pt x="146" y="118"/>
                </a:cubicBezTo>
                <a:cubicBezTo>
                  <a:pt x="158" y="122"/>
                  <a:pt x="170" y="129"/>
                  <a:pt x="182" y="128"/>
                </a:cubicBezTo>
                <a:cubicBezTo>
                  <a:pt x="205" y="125"/>
                  <a:pt x="228" y="120"/>
                  <a:pt x="249" y="110"/>
                </a:cubicBezTo>
                <a:cubicBezTo>
                  <a:pt x="283" y="94"/>
                  <a:pt x="316" y="92"/>
                  <a:pt x="351" y="100"/>
                </a:cubicBezTo>
                <a:cubicBezTo>
                  <a:pt x="386" y="109"/>
                  <a:pt x="421" y="117"/>
                  <a:pt x="456" y="126"/>
                </a:cubicBezTo>
                <a:cubicBezTo>
                  <a:pt x="456" y="128"/>
                  <a:pt x="456" y="130"/>
                  <a:pt x="456" y="13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4" name="Freeform 148">
            <a:extLst>
              <a:ext uri="{FF2B5EF4-FFF2-40B4-BE49-F238E27FC236}">
                <a16:creationId xmlns:a16="http://schemas.microsoft.com/office/drawing/2014/main" id="{1F391ECB-366A-41AC-97CC-8CC284052FE5}"/>
              </a:ext>
            </a:extLst>
          </p:cNvPr>
          <p:cNvSpPr>
            <a:spLocks/>
          </p:cNvSpPr>
          <p:nvPr/>
        </p:nvSpPr>
        <p:spPr bwMode="auto">
          <a:xfrm>
            <a:off x="10063162" y="5213351"/>
            <a:ext cx="209550" cy="207963"/>
          </a:xfrm>
          <a:custGeom>
            <a:avLst/>
            <a:gdLst>
              <a:gd name="T0" fmla="*/ 63 w 125"/>
              <a:gd name="T1" fmla="*/ 0 h 125"/>
              <a:gd name="T2" fmla="*/ 125 w 125"/>
              <a:gd name="T3" fmla="*/ 61 h 125"/>
              <a:gd name="T4" fmla="*/ 61 w 125"/>
              <a:gd name="T5" fmla="*/ 124 h 125"/>
              <a:gd name="T6" fmla="*/ 0 w 125"/>
              <a:gd name="T7" fmla="*/ 61 h 125"/>
              <a:gd name="T8" fmla="*/ 63 w 125"/>
              <a:gd name="T9" fmla="*/ 0 h 125"/>
            </a:gdLst>
            <a:ahLst/>
            <a:cxnLst>
              <a:cxn ang="0">
                <a:pos x="T0" y="T1"/>
              </a:cxn>
              <a:cxn ang="0">
                <a:pos x="T2" y="T3"/>
              </a:cxn>
              <a:cxn ang="0">
                <a:pos x="T4" y="T5"/>
              </a:cxn>
              <a:cxn ang="0">
                <a:pos x="T6" y="T7"/>
              </a:cxn>
              <a:cxn ang="0">
                <a:pos x="T8" y="T9"/>
              </a:cxn>
            </a:cxnLst>
            <a:rect l="0" t="0" r="r" b="b"/>
            <a:pathLst>
              <a:path w="125" h="125">
                <a:moveTo>
                  <a:pt x="63" y="0"/>
                </a:moveTo>
                <a:cubicBezTo>
                  <a:pt x="98" y="0"/>
                  <a:pt x="125" y="27"/>
                  <a:pt x="125" y="61"/>
                </a:cubicBezTo>
                <a:cubicBezTo>
                  <a:pt x="125" y="97"/>
                  <a:pt x="96" y="125"/>
                  <a:pt x="61" y="124"/>
                </a:cubicBezTo>
                <a:cubicBezTo>
                  <a:pt x="27" y="124"/>
                  <a:pt x="0" y="96"/>
                  <a:pt x="0" y="61"/>
                </a:cubicBezTo>
                <a:cubicBezTo>
                  <a:pt x="1" y="26"/>
                  <a:pt x="28" y="0"/>
                  <a:pt x="63"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5" name="Freeform 149">
            <a:extLst>
              <a:ext uri="{FF2B5EF4-FFF2-40B4-BE49-F238E27FC236}">
                <a16:creationId xmlns:a16="http://schemas.microsoft.com/office/drawing/2014/main" id="{8A45BA23-84CA-4135-AFCA-0EB20FA99981}"/>
              </a:ext>
            </a:extLst>
          </p:cNvPr>
          <p:cNvSpPr>
            <a:spLocks/>
          </p:cNvSpPr>
          <p:nvPr/>
        </p:nvSpPr>
        <p:spPr bwMode="auto">
          <a:xfrm>
            <a:off x="10396539" y="2924177"/>
            <a:ext cx="196850" cy="196850"/>
          </a:xfrm>
          <a:custGeom>
            <a:avLst/>
            <a:gdLst>
              <a:gd name="T0" fmla="*/ 116 w 117"/>
              <a:gd name="T1" fmla="*/ 59 h 117"/>
              <a:gd name="T2" fmla="*/ 57 w 117"/>
              <a:gd name="T3" fmla="*/ 116 h 117"/>
              <a:gd name="T4" fmla="*/ 1 w 117"/>
              <a:gd name="T5" fmla="*/ 57 h 117"/>
              <a:gd name="T6" fmla="*/ 61 w 117"/>
              <a:gd name="T7" fmla="*/ 1 h 117"/>
              <a:gd name="T8" fmla="*/ 116 w 117"/>
              <a:gd name="T9" fmla="*/ 59 h 117"/>
            </a:gdLst>
            <a:ahLst/>
            <a:cxnLst>
              <a:cxn ang="0">
                <a:pos x="T0" y="T1"/>
              </a:cxn>
              <a:cxn ang="0">
                <a:pos x="T2" y="T3"/>
              </a:cxn>
              <a:cxn ang="0">
                <a:pos x="T4" y="T5"/>
              </a:cxn>
              <a:cxn ang="0">
                <a:pos x="T6" y="T7"/>
              </a:cxn>
              <a:cxn ang="0">
                <a:pos x="T8" y="T9"/>
              </a:cxn>
            </a:cxnLst>
            <a:rect l="0" t="0" r="r" b="b"/>
            <a:pathLst>
              <a:path w="117" h="117">
                <a:moveTo>
                  <a:pt x="116" y="59"/>
                </a:moveTo>
                <a:cubicBezTo>
                  <a:pt x="116" y="92"/>
                  <a:pt x="89" y="117"/>
                  <a:pt x="57" y="116"/>
                </a:cubicBezTo>
                <a:cubicBezTo>
                  <a:pt x="28" y="115"/>
                  <a:pt x="0" y="86"/>
                  <a:pt x="1" y="57"/>
                </a:cubicBezTo>
                <a:cubicBezTo>
                  <a:pt x="2" y="25"/>
                  <a:pt x="28" y="0"/>
                  <a:pt x="61" y="1"/>
                </a:cubicBezTo>
                <a:cubicBezTo>
                  <a:pt x="92" y="1"/>
                  <a:pt x="117" y="27"/>
                  <a:pt x="116" y="59"/>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9" name="Freeform 153">
            <a:extLst>
              <a:ext uri="{FF2B5EF4-FFF2-40B4-BE49-F238E27FC236}">
                <a16:creationId xmlns:a16="http://schemas.microsoft.com/office/drawing/2014/main" id="{7B3E48D4-0697-4B65-9A95-ED612256B1E1}"/>
              </a:ext>
            </a:extLst>
          </p:cNvPr>
          <p:cNvSpPr>
            <a:spLocks/>
          </p:cNvSpPr>
          <p:nvPr/>
        </p:nvSpPr>
        <p:spPr bwMode="auto">
          <a:xfrm>
            <a:off x="10883902" y="3117852"/>
            <a:ext cx="209550" cy="153988"/>
          </a:xfrm>
          <a:custGeom>
            <a:avLst/>
            <a:gdLst>
              <a:gd name="T0" fmla="*/ 0 w 126"/>
              <a:gd name="T1" fmla="*/ 75 h 92"/>
              <a:gd name="T2" fmla="*/ 122 w 126"/>
              <a:gd name="T3" fmla="*/ 0 h 92"/>
              <a:gd name="T4" fmla="*/ 126 w 126"/>
              <a:gd name="T5" fmla="*/ 6 h 92"/>
              <a:gd name="T6" fmla="*/ 77 w 126"/>
              <a:gd name="T7" fmla="*/ 54 h 92"/>
              <a:gd name="T8" fmla="*/ 45 w 126"/>
              <a:gd name="T9" fmla="*/ 78 h 92"/>
              <a:gd name="T10" fmla="*/ 0 w 126"/>
              <a:gd name="T11" fmla="*/ 75 h 92"/>
            </a:gdLst>
            <a:ahLst/>
            <a:cxnLst>
              <a:cxn ang="0">
                <a:pos x="T0" y="T1"/>
              </a:cxn>
              <a:cxn ang="0">
                <a:pos x="T2" y="T3"/>
              </a:cxn>
              <a:cxn ang="0">
                <a:pos x="T4" y="T5"/>
              </a:cxn>
              <a:cxn ang="0">
                <a:pos x="T6" y="T7"/>
              </a:cxn>
              <a:cxn ang="0">
                <a:pos x="T8" y="T9"/>
              </a:cxn>
              <a:cxn ang="0">
                <a:pos x="T10" y="T11"/>
              </a:cxn>
            </a:cxnLst>
            <a:rect l="0" t="0" r="r" b="b"/>
            <a:pathLst>
              <a:path w="126" h="92">
                <a:moveTo>
                  <a:pt x="0" y="75"/>
                </a:moveTo>
                <a:cubicBezTo>
                  <a:pt x="48" y="59"/>
                  <a:pt x="72" y="9"/>
                  <a:pt x="122" y="0"/>
                </a:cubicBezTo>
                <a:cubicBezTo>
                  <a:pt x="123" y="2"/>
                  <a:pt x="125" y="4"/>
                  <a:pt x="126" y="6"/>
                </a:cubicBezTo>
                <a:cubicBezTo>
                  <a:pt x="110" y="22"/>
                  <a:pt x="94" y="38"/>
                  <a:pt x="77" y="54"/>
                </a:cubicBezTo>
                <a:cubicBezTo>
                  <a:pt x="67" y="63"/>
                  <a:pt x="54" y="69"/>
                  <a:pt x="45" y="78"/>
                </a:cubicBezTo>
                <a:cubicBezTo>
                  <a:pt x="30" y="92"/>
                  <a:pt x="17" y="88"/>
                  <a:pt x="0" y="7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0" name="Freeform 154">
            <a:extLst>
              <a:ext uri="{FF2B5EF4-FFF2-40B4-BE49-F238E27FC236}">
                <a16:creationId xmlns:a16="http://schemas.microsoft.com/office/drawing/2014/main" id="{8A65F66E-9A6F-48DF-BDCA-E8781E0AEB41}"/>
              </a:ext>
            </a:extLst>
          </p:cNvPr>
          <p:cNvSpPr>
            <a:spLocks/>
          </p:cNvSpPr>
          <p:nvPr/>
        </p:nvSpPr>
        <p:spPr bwMode="auto">
          <a:xfrm>
            <a:off x="10394952" y="3081339"/>
            <a:ext cx="190500" cy="160338"/>
          </a:xfrm>
          <a:custGeom>
            <a:avLst/>
            <a:gdLst>
              <a:gd name="T0" fmla="*/ 0 w 114"/>
              <a:gd name="T1" fmla="*/ 0 h 96"/>
              <a:gd name="T2" fmla="*/ 48 w 114"/>
              <a:gd name="T3" fmla="*/ 44 h 96"/>
              <a:gd name="T4" fmla="*/ 82 w 114"/>
              <a:gd name="T5" fmla="*/ 54 h 96"/>
              <a:gd name="T6" fmla="*/ 114 w 114"/>
              <a:gd name="T7" fmla="*/ 68 h 96"/>
              <a:gd name="T8" fmla="*/ 0 w 114"/>
              <a:gd name="T9" fmla="*/ 0 h 96"/>
            </a:gdLst>
            <a:ahLst/>
            <a:cxnLst>
              <a:cxn ang="0">
                <a:pos x="T0" y="T1"/>
              </a:cxn>
              <a:cxn ang="0">
                <a:pos x="T2" y="T3"/>
              </a:cxn>
              <a:cxn ang="0">
                <a:pos x="T4" y="T5"/>
              </a:cxn>
              <a:cxn ang="0">
                <a:pos x="T6" y="T7"/>
              </a:cxn>
              <a:cxn ang="0">
                <a:pos x="T8" y="T9"/>
              </a:cxn>
            </a:cxnLst>
            <a:rect l="0" t="0" r="r" b="b"/>
            <a:pathLst>
              <a:path w="114" h="96">
                <a:moveTo>
                  <a:pt x="0" y="0"/>
                </a:moveTo>
                <a:cubicBezTo>
                  <a:pt x="18" y="17"/>
                  <a:pt x="31" y="32"/>
                  <a:pt x="48" y="44"/>
                </a:cubicBezTo>
                <a:cubicBezTo>
                  <a:pt x="57" y="51"/>
                  <a:pt x="71" y="55"/>
                  <a:pt x="82" y="54"/>
                </a:cubicBezTo>
                <a:cubicBezTo>
                  <a:pt x="100" y="54"/>
                  <a:pt x="100" y="52"/>
                  <a:pt x="114" y="68"/>
                </a:cubicBezTo>
                <a:cubicBezTo>
                  <a:pt x="66" y="96"/>
                  <a:pt x="6" y="63"/>
                  <a:pt x="0"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998" name="Grupo 997">
            <a:extLst>
              <a:ext uri="{FF2B5EF4-FFF2-40B4-BE49-F238E27FC236}">
                <a16:creationId xmlns:a16="http://schemas.microsoft.com/office/drawing/2014/main" id="{4E3C55C9-38E2-48C8-91F4-3281E74F1721}"/>
              </a:ext>
            </a:extLst>
          </p:cNvPr>
          <p:cNvGrpSpPr/>
          <p:nvPr/>
        </p:nvGrpSpPr>
        <p:grpSpPr>
          <a:xfrm>
            <a:off x="9265050" y="451650"/>
            <a:ext cx="2795292" cy="1792284"/>
            <a:chOff x="9121777" y="436566"/>
            <a:chExt cx="2906713" cy="1863725"/>
          </a:xfrm>
        </p:grpSpPr>
        <p:sp>
          <p:nvSpPr>
            <p:cNvPr id="973" name="Freeform 137">
              <a:extLst>
                <a:ext uri="{FF2B5EF4-FFF2-40B4-BE49-F238E27FC236}">
                  <a16:creationId xmlns:a16="http://schemas.microsoft.com/office/drawing/2014/main" id="{6FE17056-2A4C-4376-AE3E-A2B52BD37DD0}"/>
                </a:ext>
              </a:extLst>
            </p:cNvPr>
            <p:cNvSpPr>
              <a:spLocks/>
            </p:cNvSpPr>
            <p:nvPr/>
          </p:nvSpPr>
          <p:spPr bwMode="auto">
            <a:xfrm>
              <a:off x="10768015" y="647703"/>
              <a:ext cx="714375" cy="1273175"/>
            </a:xfrm>
            <a:custGeom>
              <a:avLst/>
              <a:gdLst>
                <a:gd name="T0" fmla="*/ 428 w 428"/>
                <a:gd name="T1" fmla="*/ 288 h 761"/>
                <a:gd name="T2" fmla="*/ 406 w 428"/>
                <a:gd name="T3" fmla="*/ 296 h 761"/>
                <a:gd name="T4" fmla="*/ 314 w 428"/>
                <a:gd name="T5" fmla="*/ 160 h 761"/>
                <a:gd name="T6" fmla="*/ 252 w 428"/>
                <a:gd name="T7" fmla="*/ 118 h 761"/>
                <a:gd name="T8" fmla="*/ 217 w 428"/>
                <a:gd name="T9" fmla="*/ 114 h 761"/>
                <a:gd name="T10" fmla="*/ 225 w 428"/>
                <a:gd name="T11" fmla="*/ 148 h 761"/>
                <a:gd name="T12" fmla="*/ 318 w 428"/>
                <a:gd name="T13" fmla="*/ 257 h 761"/>
                <a:gd name="T14" fmla="*/ 417 w 428"/>
                <a:gd name="T15" fmla="*/ 334 h 761"/>
                <a:gd name="T16" fmla="*/ 364 w 428"/>
                <a:gd name="T17" fmla="*/ 338 h 761"/>
                <a:gd name="T18" fmla="*/ 209 w 428"/>
                <a:gd name="T19" fmla="*/ 218 h 761"/>
                <a:gd name="T20" fmla="*/ 172 w 428"/>
                <a:gd name="T21" fmla="*/ 185 h 761"/>
                <a:gd name="T22" fmla="*/ 158 w 428"/>
                <a:gd name="T23" fmla="*/ 290 h 761"/>
                <a:gd name="T24" fmla="*/ 175 w 428"/>
                <a:gd name="T25" fmla="*/ 392 h 761"/>
                <a:gd name="T26" fmla="*/ 150 w 428"/>
                <a:gd name="T27" fmla="*/ 589 h 761"/>
                <a:gd name="T28" fmla="*/ 115 w 428"/>
                <a:gd name="T29" fmla="*/ 748 h 761"/>
                <a:gd name="T30" fmla="*/ 112 w 428"/>
                <a:gd name="T31" fmla="*/ 761 h 761"/>
                <a:gd name="T32" fmla="*/ 76 w 428"/>
                <a:gd name="T33" fmla="*/ 738 h 761"/>
                <a:gd name="T34" fmla="*/ 74 w 428"/>
                <a:gd name="T35" fmla="*/ 721 h 761"/>
                <a:gd name="T36" fmla="*/ 105 w 428"/>
                <a:gd name="T37" fmla="*/ 604 h 761"/>
                <a:gd name="T38" fmla="*/ 88 w 428"/>
                <a:gd name="T39" fmla="*/ 463 h 761"/>
                <a:gd name="T40" fmla="*/ 30 w 428"/>
                <a:gd name="T41" fmla="*/ 345 h 761"/>
                <a:gd name="T42" fmla="*/ 63 w 428"/>
                <a:gd name="T43" fmla="*/ 57 h 761"/>
                <a:gd name="T44" fmla="*/ 106 w 428"/>
                <a:gd name="T45" fmla="*/ 39 h 761"/>
                <a:gd name="T46" fmla="*/ 184 w 428"/>
                <a:gd name="T47" fmla="*/ 13 h 761"/>
                <a:gd name="T48" fmla="*/ 214 w 428"/>
                <a:gd name="T49" fmla="*/ 7 h 761"/>
                <a:gd name="T50" fmla="*/ 269 w 428"/>
                <a:gd name="T51" fmla="*/ 43 h 761"/>
                <a:gd name="T52" fmla="*/ 428 w 428"/>
                <a:gd name="T53" fmla="*/ 288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8" h="761">
                  <a:moveTo>
                    <a:pt x="428" y="288"/>
                  </a:moveTo>
                  <a:cubicBezTo>
                    <a:pt x="419" y="291"/>
                    <a:pt x="413" y="293"/>
                    <a:pt x="406" y="296"/>
                  </a:cubicBezTo>
                  <a:cubicBezTo>
                    <a:pt x="386" y="243"/>
                    <a:pt x="357" y="196"/>
                    <a:pt x="314" y="160"/>
                  </a:cubicBezTo>
                  <a:cubicBezTo>
                    <a:pt x="296" y="143"/>
                    <a:pt x="274" y="129"/>
                    <a:pt x="252" y="118"/>
                  </a:cubicBezTo>
                  <a:cubicBezTo>
                    <a:pt x="242" y="112"/>
                    <a:pt x="228" y="115"/>
                    <a:pt x="217" y="114"/>
                  </a:cubicBezTo>
                  <a:cubicBezTo>
                    <a:pt x="219" y="125"/>
                    <a:pt x="218" y="140"/>
                    <a:pt x="225" y="148"/>
                  </a:cubicBezTo>
                  <a:cubicBezTo>
                    <a:pt x="254" y="186"/>
                    <a:pt x="284" y="224"/>
                    <a:pt x="318" y="257"/>
                  </a:cubicBezTo>
                  <a:cubicBezTo>
                    <a:pt x="348" y="286"/>
                    <a:pt x="383" y="308"/>
                    <a:pt x="417" y="334"/>
                  </a:cubicBezTo>
                  <a:cubicBezTo>
                    <a:pt x="402" y="345"/>
                    <a:pt x="385" y="350"/>
                    <a:pt x="364" y="338"/>
                  </a:cubicBezTo>
                  <a:cubicBezTo>
                    <a:pt x="307" y="304"/>
                    <a:pt x="257" y="262"/>
                    <a:pt x="209" y="218"/>
                  </a:cubicBezTo>
                  <a:cubicBezTo>
                    <a:pt x="198" y="207"/>
                    <a:pt x="186" y="197"/>
                    <a:pt x="172" y="185"/>
                  </a:cubicBezTo>
                  <a:cubicBezTo>
                    <a:pt x="155" y="220"/>
                    <a:pt x="152" y="254"/>
                    <a:pt x="158" y="290"/>
                  </a:cubicBezTo>
                  <a:cubicBezTo>
                    <a:pt x="163" y="324"/>
                    <a:pt x="172" y="357"/>
                    <a:pt x="175" y="392"/>
                  </a:cubicBezTo>
                  <a:cubicBezTo>
                    <a:pt x="183" y="459"/>
                    <a:pt x="167" y="524"/>
                    <a:pt x="150" y="589"/>
                  </a:cubicBezTo>
                  <a:cubicBezTo>
                    <a:pt x="137" y="641"/>
                    <a:pt x="127" y="695"/>
                    <a:pt x="115" y="748"/>
                  </a:cubicBezTo>
                  <a:cubicBezTo>
                    <a:pt x="115" y="751"/>
                    <a:pt x="114" y="754"/>
                    <a:pt x="112" y="761"/>
                  </a:cubicBezTo>
                  <a:cubicBezTo>
                    <a:pt x="99" y="753"/>
                    <a:pt x="87" y="747"/>
                    <a:pt x="76" y="738"/>
                  </a:cubicBezTo>
                  <a:cubicBezTo>
                    <a:pt x="73" y="736"/>
                    <a:pt x="72" y="727"/>
                    <a:pt x="74" y="721"/>
                  </a:cubicBezTo>
                  <a:cubicBezTo>
                    <a:pt x="84" y="682"/>
                    <a:pt x="94" y="643"/>
                    <a:pt x="105" y="604"/>
                  </a:cubicBezTo>
                  <a:cubicBezTo>
                    <a:pt x="119" y="554"/>
                    <a:pt x="113" y="508"/>
                    <a:pt x="88" y="463"/>
                  </a:cubicBezTo>
                  <a:cubicBezTo>
                    <a:pt x="67" y="425"/>
                    <a:pt x="43" y="387"/>
                    <a:pt x="30" y="345"/>
                  </a:cubicBezTo>
                  <a:cubicBezTo>
                    <a:pt x="0" y="246"/>
                    <a:pt x="7" y="148"/>
                    <a:pt x="63" y="57"/>
                  </a:cubicBezTo>
                  <a:cubicBezTo>
                    <a:pt x="73" y="41"/>
                    <a:pt x="83" y="32"/>
                    <a:pt x="106" y="39"/>
                  </a:cubicBezTo>
                  <a:cubicBezTo>
                    <a:pt x="136" y="47"/>
                    <a:pt x="164" y="35"/>
                    <a:pt x="184" y="13"/>
                  </a:cubicBezTo>
                  <a:cubicBezTo>
                    <a:pt x="194" y="1"/>
                    <a:pt x="203" y="0"/>
                    <a:pt x="214" y="7"/>
                  </a:cubicBezTo>
                  <a:cubicBezTo>
                    <a:pt x="233" y="18"/>
                    <a:pt x="253" y="28"/>
                    <a:pt x="269" y="43"/>
                  </a:cubicBezTo>
                  <a:cubicBezTo>
                    <a:pt x="344" y="109"/>
                    <a:pt x="393" y="193"/>
                    <a:pt x="428" y="28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4" name="Freeform 138">
              <a:extLst>
                <a:ext uri="{FF2B5EF4-FFF2-40B4-BE49-F238E27FC236}">
                  <a16:creationId xmlns:a16="http://schemas.microsoft.com/office/drawing/2014/main" id="{3F1634A0-3C81-4176-B9B1-37C3EF018503}"/>
                </a:ext>
              </a:extLst>
            </p:cNvPr>
            <p:cNvSpPr>
              <a:spLocks noEditPoints="1"/>
            </p:cNvSpPr>
            <p:nvPr/>
          </p:nvSpPr>
          <p:spPr bwMode="auto">
            <a:xfrm>
              <a:off x="9752015" y="1492253"/>
              <a:ext cx="1354138" cy="806450"/>
            </a:xfrm>
            <a:custGeom>
              <a:avLst/>
              <a:gdLst>
                <a:gd name="T0" fmla="*/ 195 w 811"/>
                <a:gd name="T1" fmla="*/ 135 h 482"/>
                <a:gd name="T2" fmla="*/ 0 w 811"/>
                <a:gd name="T3" fmla="*/ 269 h 482"/>
                <a:gd name="T4" fmla="*/ 4 w 811"/>
                <a:gd name="T5" fmla="*/ 126 h 482"/>
                <a:gd name="T6" fmla="*/ 184 w 811"/>
                <a:gd name="T7" fmla="*/ 96 h 482"/>
                <a:gd name="T8" fmla="*/ 225 w 811"/>
                <a:gd name="T9" fmla="*/ 161 h 482"/>
                <a:gd name="T10" fmla="*/ 288 w 811"/>
                <a:gd name="T11" fmla="*/ 147 h 482"/>
                <a:gd name="T12" fmla="*/ 680 w 811"/>
                <a:gd name="T13" fmla="*/ 121 h 482"/>
                <a:gd name="T14" fmla="*/ 669 w 811"/>
                <a:gd name="T15" fmla="*/ 207 h 482"/>
                <a:gd name="T16" fmla="*/ 529 w 811"/>
                <a:gd name="T17" fmla="*/ 264 h 482"/>
                <a:gd name="T18" fmla="*/ 662 w 811"/>
                <a:gd name="T19" fmla="*/ 258 h 482"/>
                <a:gd name="T20" fmla="*/ 682 w 811"/>
                <a:gd name="T21" fmla="*/ 288 h 482"/>
                <a:gd name="T22" fmla="*/ 679 w 811"/>
                <a:gd name="T23" fmla="*/ 247 h 482"/>
                <a:gd name="T24" fmla="*/ 750 w 811"/>
                <a:gd name="T25" fmla="*/ 297 h 482"/>
                <a:gd name="T26" fmla="*/ 751 w 811"/>
                <a:gd name="T27" fmla="*/ 208 h 482"/>
                <a:gd name="T28" fmla="*/ 748 w 811"/>
                <a:gd name="T29" fmla="*/ 188 h 482"/>
                <a:gd name="T30" fmla="*/ 808 w 811"/>
                <a:gd name="T31" fmla="*/ 259 h 482"/>
                <a:gd name="T32" fmla="*/ 698 w 811"/>
                <a:gd name="T33" fmla="*/ 314 h 482"/>
                <a:gd name="T34" fmla="*/ 377 w 811"/>
                <a:gd name="T35" fmla="*/ 402 h 482"/>
                <a:gd name="T36" fmla="*/ 187 w 811"/>
                <a:gd name="T37" fmla="*/ 451 h 482"/>
                <a:gd name="T38" fmla="*/ 202 w 811"/>
                <a:gd name="T39" fmla="*/ 166 h 482"/>
                <a:gd name="T40" fmla="*/ 507 w 811"/>
                <a:gd name="T41" fmla="*/ 45 h 482"/>
                <a:gd name="T42" fmla="*/ 394 w 811"/>
                <a:gd name="T43" fmla="*/ 355 h 482"/>
                <a:gd name="T44" fmla="*/ 526 w 811"/>
                <a:gd name="T45" fmla="*/ 391 h 482"/>
                <a:gd name="T46" fmla="*/ 625 w 811"/>
                <a:gd name="T47" fmla="*/ 301 h 482"/>
                <a:gd name="T48" fmla="*/ 444 w 811"/>
                <a:gd name="T49" fmla="*/ 226 h 482"/>
                <a:gd name="T50" fmla="*/ 578 w 811"/>
                <a:gd name="T51" fmla="*/ 186 h 482"/>
                <a:gd name="T52" fmla="*/ 348 w 811"/>
                <a:gd name="T53" fmla="*/ 383 h 482"/>
                <a:gd name="T54" fmla="*/ 231 w 811"/>
                <a:gd name="T55" fmla="*/ 190 h 482"/>
                <a:gd name="T56" fmla="*/ 262 w 811"/>
                <a:gd name="T57" fmla="*/ 282 h 482"/>
                <a:gd name="T58" fmla="*/ 232 w 811"/>
                <a:gd name="T59" fmla="*/ 340 h 482"/>
                <a:gd name="T60" fmla="*/ 227 w 811"/>
                <a:gd name="T61" fmla="*/ 280 h 482"/>
                <a:gd name="T62" fmla="*/ 124 w 811"/>
                <a:gd name="T63" fmla="*/ 305 h 482"/>
                <a:gd name="T64" fmla="*/ 348 w 811"/>
                <a:gd name="T65" fmla="*/ 383 h 482"/>
                <a:gd name="T66" fmla="*/ 315 w 811"/>
                <a:gd name="T67" fmla="*/ 212 h 482"/>
                <a:gd name="T68" fmla="*/ 516 w 811"/>
                <a:gd name="T69" fmla="*/ 229 h 482"/>
                <a:gd name="T70" fmla="*/ 464 w 811"/>
                <a:gd name="T71" fmla="*/ 229 h 482"/>
                <a:gd name="T72" fmla="*/ 516 w 811"/>
                <a:gd name="T73" fmla="*/ 229 h 482"/>
                <a:gd name="T74" fmla="*/ 248 w 811"/>
                <a:gd name="T75" fmla="*/ 295 h 482"/>
                <a:gd name="T76" fmla="*/ 247 w 811"/>
                <a:gd name="T77" fmla="*/ 3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11" h="482">
                  <a:moveTo>
                    <a:pt x="202" y="166"/>
                  </a:moveTo>
                  <a:cubicBezTo>
                    <a:pt x="200" y="156"/>
                    <a:pt x="198" y="147"/>
                    <a:pt x="195" y="135"/>
                  </a:cubicBezTo>
                  <a:cubicBezTo>
                    <a:pt x="135" y="188"/>
                    <a:pt x="77" y="240"/>
                    <a:pt x="18" y="293"/>
                  </a:cubicBezTo>
                  <a:cubicBezTo>
                    <a:pt x="12" y="285"/>
                    <a:pt x="6" y="278"/>
                    <a:pt x="0" y="269"/>
                  </a:cubicBezTo>
                  <a:cubicBezTo>
                    <a:pt x="52" y="223"/>
                    <a:pt x="103" y="176"/>
                    <a:pt x="159" y="126"/>
                  </a:cubicBezTo>
                  <a:cubicBezTo>
                    <a:pt x="105" y="126"/>
                    <a:pt x="56" y="126"/>
                    <a:pt x="4" y="126"/>
                  </a:cubicBezTo>
                  <a:cubicBezTo>
                    <a:pt x="5" y="115"/>
                    <a:pt x="5" y="106"/>
                    <a:pt x="7" y="96"/>
                  </a:cubicBezTo>
                  <a:cubicBezTo>
                    <a:pt x="67" y="96"/>
                    <a:pt x="126" y="96"/>
                    <a:pt x="184" y="96"/>
                  </a:cubicBezTo>
                  <a:cubicBezTo>
                    <a:pt x="190" y="77"/>
                    <a:pt x="164" y="53"/>
                    <a:pt x="199" y="42"/>
                  </a:cubicBezTo>
                  <a:cubicBezTo>
                    <a:pt x="208" y="81"/>
                    <a:pt x="216" y="120"/>
                    <a:pt x="225" y="161"/>
                  </a:cubicBezTo>
                  <a:cubicBezTo>
                    <a:pt x="244" y="161"/>
                    <a:pt x="262" y="161"/>
                    <a:pt x="282" y="161"/>
                  </a:cubicBezTo>
                  <a:cubicBezTo>
                    <a:pt x="283" y="157"/>
                    <a:pt x="286" y="152"/>
                    <a:pt x="288" y="147"/>
                  </a:cubicBezTo>
                  <a:cubicBezTo>
                    <a:pt x="322" y="62"/>
                    <a:pt x="384" y="13"/>
                    <a:pt x="475" y="6"/>
                  </a:cubicBezTo>
                  <a:cubicBezTo>
                    <a:pt x="566" y="0"/>
                    <a:pt x="635" y="41"/>
                    <a:pt x="680" y="121"/>
                  </a:cubicBezTo>
                  <a:cubicBezTo>
                    <a:pt x="685" y="130"/>
                    <a:pt x="685" y="142"/>
                    <a:pt x="683" y="153"/>
                  </a:cubicBezTo>
                  <a:cubicBezTo>
                    <a:pt x="680" y="171"/>
                    <a:pt x="674" y="190"/>
                    <a:pt x="669" y="207"/>
                  </a:cubicBezTo>
                  <a:cubicBezTo>
                    <a:pt x="623" y="207"/>
                    <a:pt x="578" y="207"/>
                    <a:pt x="535" y="207"/>
                  </a:cubicBezTo>
                  <a:cubicBezTo>
                    <a:pt x="534" y="225"/>
                    <a:pt x="532" y="243"/>
                    <a:pt x="529" y="264"/>
                  </a:cubicBezTo>
                  <a:cubicBezTo>
                    <a:pt x="568" y="270"/>
                    <a:pt x="610" y="277"/>
                    <a:pt x="653" y="284"/>
                  </a:cubicBezTo>
                  <a:cubicBezTo>
                    <a:pt x="656" y="275"/>
                    <a:pt x="659" y="267"/>
                    <a:pt x="662" y="258"/>
                  </a:cubicBezTo>
                  <a:cubicBezTo>
                    <a:pt x="667" y="269"/>
                    <a:pt x="672" y="280"/>
                    <a:pt x="677" y="290"/>
                  </a:cubicBezTo>
                  <a:cubicBezTo>
                    <a:pt x="679" y="289"/>
                    <a:pt x="680" y="289"/>
                    <a:pt x="682" y="288"/>
                  </a:cubicBezTo>
                  <a:cubicBezTo>
                    <a:pt x="680" y="276"/>
                    <a:pt x="677" y="263"/>
                    <a:pt x="674" y="251"/>
                  </a:cubicBezTo>
                  <a:cubicBezTo>
                    <a:pt x="676" y="250"/>
                    <a:pt x="678" y="249"/>
                    <a:pt x="679" y="247"/>
                  </a:cubicBezTo>
                  <a:cubicBezTo>
                    <a:pt x="686" y="254"/>
                    <a:pt x="694" y="259"/>
                    <a:pt x="698" y="266"/>
                  </a:cubicBezTo>
                  <a:cubicBezTo>
                    <a:pt x="711" y="290"/>
                    <a:pt x="727" y="301"/>
                    <a:pt x="750" y="297"/>
                  </a:cubicBezTo>
                  <a:cubicBezTo>
                    <a:pt x="770" y="293"/>
                    <a:pt x="786" y="275"/>
                    <a:pt x="787" y="255"/>
                  </a:cubicBezTo>
                  <a:cubicBezTo>
                    <a:pt x="788" y="234"/>
                    <a:pt x="775" y="217"/>
                    <a:pt x="751" y="208"/>
                  </a:cubicBezTo>
                  <a:cubicBezTo>
                    <a:pt x="749" y="207"/>
                    <a:pt x="747" y="206"/>
                    <a:pt x="745" y="205"/>
                  </a:cubicBezTo>
                  <a:cubicBezTo>
                    <a:pt x="746" y="199"/>
                    <a:pt x="747" y="194"/>
                    <a:pt x="748" y="188"/>
                  </a:cubicBezTo>
                  <a:cubicBezTo>
                    <a:pt x="751" y="188"/>
                    <a:pt x="753" y="187"/>
                    <a:pt x="755" y="187"/>
                  </a:cubicBezTo>
                  <a:cubicBezTo>
                    <a:pt x="789" y="195"/>
                    <a:pt x="811" y="224"/>
                    <a:pt x="808" y="259"/>
                  </a:cubicBezTo>
                  <a:cubicBezTo>
                    <a:pt x="805" y="292"/>
                    <a:pt x="778" y="317"/>
                    <a:pt x="743" y="318"/>
                  </a:cubicBezTo>
                  <a:cubicBezTo>
                    <a:pt x="728" y="318"/>
                    <a:pt x="713" y="314"/>
                    <a:pt x="698" y="314"/>
                  </a:cubicBezTo>
                  <a:cubicBezTo>
                    <a:pt x="691" y="314"/>
                    <a:pt x="682" y="317"/>
                    <a:pt x="679" y="322"/>
                  </a:cubicBezTo>
                  <a:cubicBezTo>
                    <a:pt x="617" y="434"/>
                    <a:pt x="477" y="465"/>
                    <a:pt x="377" y="402"/>
                  </a:cubicBezTo>
                  <a:cubicBezTo>
                    <a:pt x="376" y="402"/>
                    <a:pt x="374" y="402"/>
                    <a:pt x="372" y="401"/>
                  </a:cubicBezTo>
                  <a:cubicBezTo>
                    <a:pt x="322" y="459"/>
                    <a:pt x="260" y="482"/>
                    <a:pt x="187" y="451"/>
                  </a:cubicBezTo>
                  <a:cubicBezTo>
                    <a:pt x="127" y="425"/>
                    <a:pt x="95" y="376"/>
                    <a:pt x="96" y="310"/>
                  </a:cubicBezTo>
                  <a:cubicBezTo>
                    <a:pt x="97" y="240"/>
                    <a:pt x="135" y="194"/>
                    <a:pt x="202" y="166"/>
                  </a:cubicBezTo>
                  <a:close/>
                  <a:moveTo>
                    <a:pt x="660" y="186"/>
                  </a:moveTo>
                  <a:cubicBezTo>
                    <a:pt x="656" y="119"/>
                    <a:pt x="581" y="50"/>
                    <a:pt x="507" y="45"/>
                  </a:cubicBezTo>
                  <a:cubicBezTo>
                    <a:pt x="417" y="39"/>
                    <a:pt x="336" y="96"/>
                    <a:pt x="321" y="177"/>
                  </a:cubicBezTo>
                  <a:cubicBezTo>
                    <a:pt x="392" y="231"/>
                    <a:pt x="408" y="271"/>
                    <a:pt x="394" y="355"/>
                  </a:cubicBezTo>
                  <a:cubicBezTo>
                    <a:pt x="393" y="361"/>
                    <a:pt x="399" y="370"/>
                    <a:pt x="404" y="373"/>
                  </a:cubicBezTo>
                  <a:cubicBezTo>
                    <a:pt x="442" y="394"/>
                    <a:pt x="483" y="401"/>
                    <a:pt x="526" y="391"/>
                  </a:cubicBezTo>
                  <a:cubicBezTo>
                    <a:pt x="577" y="380"/>
                    <a:pt x="616" y="352"/>
                    <a:pt x="643" y="305"/>
                  </a:cubicBezTo>
                  <a:cubicBezTo>
                    <a:pt x="635" y="303"/>
                    <a:pt x="630" y="302"/>
                    <a:pt x="625" y="301"/>
                  </a:cubicBezTo>
                  <a:cubicBezTo>
                    <a:pt x="578" y="292"/>
                    <a:pt x="531" y="285"/>
                    <a:pt x="484" y="276"/>
                  </a:cubicBezTo>
                  <a:cubicBezTo>
                    <a:pt x="458" y="271"/>
                    <a:pt x="442" y="249"/>
                    <a:pt x="444" y="226"/>
                  </a:cubicBezTo>
                  <a:cubicBezTo>
                    <a:pt x="447" y="201"/>
                    <a:pt x="467" y="185"/>
                    <a:pt x="494" y="185"/>
                  </a:cubicBezTo>
                  <a:cubicBezTo>
                    <a:pt x="522" y="185"/>
                    <a:pt x="550" y="185"/>
                    <a:pt x="578" y="186"/>
                  </a:cubicBezTo>
                  <a:cubicBezTo>
                    <a:pt x="605" y="186"/>
                    <a:pt x="632" y="186"/>
                    <a:pt x="660" y="186"/>
                  </a:cubicBezTo>
                  <a:close/>
                  <a:moveTo>
                    <a:pt x="348" y="383"/>
                  </a:moveTo>
                  <a:cubicBezTo>
                    <a:pt x="288" y="313"/>
                    <a:pt x="288" y="313"/>
                    <a:pt x="274" y="190"/>
                  </a:cubicBezTo>
                  <a:cubicBezTo>
                    <a:pt x="260" y="190"/>
                    <a:pt x="247" y="190"/>
                    <a:pt x="231" y="190"/>
                  </a:cubicBezTo>
                  <a:cubicBezTo>
                    <a:pt x="237" y="216"/>
                    <a:pt x="241" y="240"/>
                    <a:pt x="248" y="264"/>
                  </a:cubicBezTo>
                  <a:cubicBezTo>
                    <a:pt x="250" y="271"/>
                    <a:pt x="255" y="278"/>
                    <a:pt x="262" y="282"/>
                  </a:cubicBezTo>
                  <a:cubicBezTo>
                    <a:pt x="279" y="293"/>
                    <a:pt x="285" y="312"/>
                    <a:pt x="276" y="328"/>
                  </a:cubicBezTo>
                  <a:cubicBezTo>
                    <a:pt x="267" y="344"/>
                    <a:pt x="248" y="349"/>
                    <a:pt x="232" y="340"/>
                  </a:cubicBezTo>
                  <a:cubicBezTo>
                    <a:pt x="215" y="331"/>
                    <a:pt x="211" y="311"/>
                    <a:pt x="221" y="294"/>
                  </a:cubicBezTo>
                  <a:cubicBezTo>
                    <a:pt x="223" y="289"/>
                    <a:pt x="227" y="284"/>
                    <a:pt x="227" y="280"/>
                  </a:cubicBezTo>
                  <a:cubicBezTo>
                    <a:pt x="221" y="252"/>
                    <a:pt x="215" y="224"/>
                    <a:pt x="209" y="197"/>
                  </a:cubicBezTo>
                  <a:cubicBezTo>
                    <a:pt x="164" y="206"/>
                    <a:pt x="126" y="255"/>
                    <a:pt x="124" y="305"/>
                  </a:cubicBezTo>
                  <a:cubicBezTo>
                    <a:pt x="121" y="363"/>
                    <a:pt x="158" y="415"/>
                    <a:pt x="213" y="432"/>
                  </a:cubicBezTo>
                  <a:cubicBezTo>
                    <a:pt x="264" y="446"/>
                    <a:pt x="322" y="426"/>
                    <a:pt x="348" y="383"/>
                  </a:cubicBezTo>
                  <a:close/>
                  <a:moveTo>
                    <a:pt x="365" y="344"/>
                  </a:moveTo>
                  <a:cubicBezTo>
                    <a:pt x="384" y="298"/>
                    <a:pt x="357" y="228"/>
                    <a:pt x="315" y="212"/>
                  </a:cubicBezTo>
                  <a:cubicBezTo>
                    <a:pt x="312" y="263"/>
                    <a:pt x="330" y="306"/>
                    <a:pt x="365" y="344"/>
                  </a:cubicBezTo>
                  <a:close/>
                  <a:moveTo>
                    <a:pt x="516" y="229"/>
                  </a:moveTo>
                  <a:cubicBezTo>
                    <a:pt x="513" y="215"/>
                    <a:pt x="505" y="205"/>
                    <a:pt x="490" y="205"/>
                  </a:cubicBezTo>
                  <a:cubicBezTo>
                    <a:pt x="475" y="205"/>
                    <a:pt x="466" y="214"/>
                    <a:pt x="464" y="229"/>
                  </a:cubicBezTo>
                  <a:cubicBezTo>
                    <a:pt x="463" y="243"/>
                    <a:pt x="477" y="257"/>
                    <a:pt x="490" y="256"/>
                  </a:cubicBezTo>
                  <a:cubicBezTo>
                    <a:pt x="506" y="254"/>
                    <a:pt x="514" y="245"/>
                    <a:pt x="516" y="229"/>
                  </a:cubicBezTo>
                  <a:close/>
                  <a:moveTo>
                    <a:pt x="273" y="313"/>
                  </a:moveTo>
                  <a:cubicBezTo>
                    <a:pt x="261" y="304"/>
                    <a:pt x="254" y="295"/>
                    <a:pt x="248" y="295"/>
                  </a:cubicBezTo>
                  <a:cubicBezTo>
                    <a:pt x="242" y="296"/>
                    <a:pt x="232" y="305"/>
                    <a:pt x="231" y="312"/>
                  </a:cubicBezTo>
                  <a:cubicBezTo>
                    <a:pt x="231" y="317"/>
                    <a:pt x="241" y="327"/>
                    <a:pt x="247" y="328"/>
                  </a:cubicBezTo>
                  <a:cubicBezTo>
                    <a:pt x="254" y="329"/>
                    <a:pt x="261" y="321"/>
                    <a:pt x="273" y="31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6" name="Freeform 140">
              <a:extLst>
                <a:ext uri="{FF2B5EF4-FFF2-40B4-BE49-F238E27FC236}">
                  <a16:creationId xmlns:a16="http://schemas.microsoft.com/office/drawing/2014/main" id="{41438903-5B4C-44FB-ADFF-1C78F2E33F37}"/>
                </a:ext>
              </a:extLst>
            </p:cNvPr>
            <p:cNvSpPr>
              <a:spLocks noEditPoints="1"/>
            </p:cNvSpPr>
            <p:nvPr/>
          </p:nvSpPr>
          <p:spPr bwMode="auto">
            <a:xfrm>
              <a:off x="11072815" y="1274766"/>
              <a:ext cx="955675" cy="1025525"/>
            </a:xfrm>
            <a:custGeom>
              <a:avLst/>
              <a:gdLst>
                <a:gd name="T0" fmla="*/ 286 w 572"/>
                <a:gd name="T1" fmla="*/ 177 h 613"/>
                <a:gd name="T2" fmla="*/ 276 w 572"/>
                <a:gd name="T3" fmla="*/ 131 h 613"/>
                <a:gd name="T4" fmla="*/ 149 w 572"/>
                <a:gd name="T5" fmla="*/ 245 h 613"/>
                <a:gd name="T6" fmla="*/ 25 w 572"/>
                <a:gd name="T7" fmla="*/ 356 h 613"/>
                <a:gd name="T8" fmla="*/ 0 w 572"/>
                <a:gd name="T9" fmla="*/ 322 h 613"/>
                <a:gd name="T10" fmla="*/ 221 w 572"/>
                <a:gd name="T11" fmla="*/ 123 h 613"/>
                <a:gd name="T12" fmla="*/ 219 w 572"/>
                <a:gd name="T13" fmla="*/ 119 h 613"/>
                <a:gd name="T14" fmla="*/ 4 w 572"/>
                <a:gd name="T15" fmla="*/ 119 h 613"/>
                <a:gd name="T16" fmla="*/ 9 w 572"/>
                <a:gd name="T17" fmla="*/ 76 h 613"/>
                <a:gd name="T18" fmla="*/ 264 w 572"/>
                <a:gd name="T19" fmla="*/ 76 h 613"/>
                <a:gd name="T20" fmla="*/ 253 w 572"/>
                <a:gd name="T21" fmla="*/ 19 h 613"/>
                <a:gd name="T22" fmla="*/ 281 w 572"/>
                <a:gd name="T23" fmla="*/ 0 h 613"/>
                <a:gd name="T24" fmla="*/ 318 w 572"/>
                <a:gd name="T25" fmla="*/ 168 h 613"/>
                <a:gd name="T26" fmla="*/ 564 w 572"/>
                <a:gd name="T27" fmla="*/ 367 h 613"/>
                <a:gd name="T28" fmla="*/ 386 w 572"/>
                <a:gd name="T29" fmla="*/ 594 h 613"/>
                <a:gd name="T30" fmla="*/ 144 w 572"/>
                <a:gd name="T31" fmla="*/ 444 h 613"/>
                <a:gd name="T32" fmla="*/ 286 w 572"/>
                <a:gd name="T33" fmla="*/ 177 h 613"/>
                <a:gd name="T34" fmla="*/ 295 w 572"/>
                <a:gd name="T35" fmla="*/ 217 h 613"/>
                <a:gd name="T36" fmla="*/ 180 w 572"/>
                <a:gd name="T37" fmla="*/ 425 h 613"/>
                <a:gd name="T38" fmla="*/ 392 w 572"/>
                <a:gd name="T39" fmla="*/ 553 h 613"/>
                <a:gd name="T40" fmla="*/ 520 w 572"/>
                <a:gd name="T41" fmla="*/ 339 h 613"/>
                <a:gd name="T42" fmla="*/ 327 w 572"/>
                <a:gd name="T43" fmla="*/ 210 h 613"/>
                <a:gd name="T44" fmla="*/ 351 w 572"/>
                <a:gd name="T45" fmla="*/ 321 h 613"/>
                <a:gd name="T46" fmla="*/ 367 w 572"/>
                <a:gd name="T47" fmla="*/ 339 h 613"/>
                <a:gd name="T48" fmla="*/ 390 w 572"/>
                <a:gd name="T49" fmla="*/ 405 h 613"/>
                <a:gd name="T50" fmla="*/ 327 w 572"/>
                <a:gd name="T51" fmla="*/ 422 h 613"/>
                <a:gd name="T52" fmla="*/ 313 w 572"/>
                <a:gd name="T53" fmla="*/ 354 h 613"/>
                <a:gd name="T54" fmla="*/ 320 w 572"/>
                <a:gd name="T55" fmla="*/ 335 h 613"/>
                <a:gd name="T56" fmla="*/ 295 w 572"/>
                <a:gd name="T57" fmla="*/ 217 h 613"/>
                <a:gd name="T58" fmla="*/ 324 w 572"/>
                <a:gd name="T59" fmla="*/ 383 h 613"/>
                <a:gd name="T60" fmla="*/ 350 w 572"/>
                <a:gd name="T61" fmla="*/ 407 h 613"/>
                <a:gd name="T62" fmla="*/ 376 w 572"/>
                <a:gd name="T63" fmla="*/ 382 h 613"/>
                <a:gd name="T64" fmla="*/ 349 w 572"/>
                <a:gd name="T65" fmla="*/ 357 h 613"/>
                <a:gd name="T66" fmla="*/ 324 w 572"/>
                <a:gd name="T67" fmla="*/ 38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2" h="613">
                  <a:moveTo>
                    <a:pt x="286" y="177"/>
                  </a:moveTo>
                  <a:cubicBezTo>
                    <a:pt x="283" y="162"/>
                    <a:pt x="280" y="148"/>
                    <a:pt x="276" y="131"/>
                  </a:cubicBezTo>
                  <a:cubicBezTo>
                    <a:pt x="232" y="170"/>
                    <a:pt x="191" y="207"/>
                    <a:pt x="149" y="245"/>
                  </a:cubicBezTo>
                  <a:cubicBezTo>
                    <a:pt x="108" y="281"/>
                    <a:pt x="67" y="318"/>
                    <a:pt x="25" y="356"/>
                  </a:cubicBezTo>
                  <a:cubicBezTo>
                    <a:pt x="17" y="345"/>
                    <a:pt x="9" y="334"/>
                    <a:pt x="0" y="322"/>
                  </a:cubicBezTo>
                  <a:cubicBezTo>
                    <a:pt x="73" y="256"/>
                    <a:pt x="147" y="190"/>
                    <a:pt x="221" y="123"/>
                  </a:cubicBezTo>
                  <a:cubicBezTo>
                    <a:pt x="220" y="122"/>
                    <a:pt x="219" y="120"/>
                    <a:pt x="219" y="119"/>
                  </a:cubicBezTo>
                  <a:cubicBezTo>
                    <a:pt x="148" y="119"/>
                    <a:pt x="77" y="119"/>
                    <a:pt x="4" y="119"/>
                  </a:cubicBezTo>
                  <a:cubicBezTo>
                    <a:pt x="6" y="103"/>
                    <a:pt x="7" y="91"/>
                    <a:pt x="9" y="76"/>
                  </a:cubicBezTo>
                  <a:cubicBezTo>
                    <a:pt x="94" y="76"/>
                    <a:pt x="178" y="76"/>
                    <a:pt x="264" y="76"/>
                  </a:cubicBezTo>
                  <a:cubicBezTo>
                    <a:pt x="260" y="55"/>
                    <a:pt x="256" y="37"/>
                    <a:pt x="253" y="19"/>
                  </a:cubicBezTo>
                  <a:cubicBezTo>
                    <a:pt x="262" y="12"/>
                    <a:pt x="271" y="7"/>
                    <a:pt x="281" y="0"/>
                  </a:cubicBezTo>
                  <a:cubicBezTo>
                    <a:pt x="293" y="56"/>
                    <a:pt x="306" y="112"/>
                    <a:pt x="318" y="168"/>
                  </a:cubicBezTo>
                  <a:cubicBezTo>
                    <a:pt x="477" y="160"/>
                    <a:pt x="557" y="269"/>
                    <a:pt x="564" y="367"/>
                  </a:cubicBezTo>
                  <a:cubicBezTo>
                    <a:pt x="572" y="476"/>
                    <a:pt x="495" y="574"/>
                    <a:pt x="386" y="594"/>
                  </a:cubicBezTo>
                  <a:cubicBezTo>
                    <a:pt x="280" y="613"/>
                    <a:pt x="175" y="548"/>
                    <a:pt x="144" y="444"/>
                  </a:cubicBezTo>
                  <a:cubicBezTo>
                    <a:pt x="112" y="335"/>
                    <a:pt x="167" y="218"/>
                    <a:pt x="286" y="177"/>
                  </a:cubicBezTo>
                  <a:close/>
                  <a:moveTo>
                    <a:pt x="295" y="217"/>
                  </a:moveTo>
                  <a:cubicBezTo>
                    <a:pt x="210" y="240"/>
                    <a:pt x="157" y="338"/>
                    <a:pt x="180" y="425"/>
                  </a:cubicBezTo>
                  <a:cubicBezTo>
                    <a:pt x="205" y="520"/>
                    <a:pt x="298" y="576"/>
                    <a:pt x="392" y="553"/>
                  </a:cubicBezTo>
                  <a:cubicBezTo>
                    <a:pt x="487" y="529"/>
                    <a:pt x="544" y="434"/>
                    <a:pt x="520" y="339"/>
                  </a:cubicBezTo>
                  <a:cubicBezTo>
                    <a:pt x="499" y="254"/>
                    <a:pt x="407" y="191"/>
                    <a:pt x="327" y="210"/>
                  </a:cubicBezTo>
                  <a:cubicBezTo>
                    <a:pt x="335" y="247"/>
                    <a:pt x="342" y="284"/>
                    <a:pt x="351" y="321"/>
                  </a:cubicBezTo>
                  <a:cubicBezTo>
                    <a:pt x="353" y="328"/>
                    <a:pt x="360" y="336"/>
                    <a:pt x="367" y="339"/>
                  </a:cubicBezTo>
                  <a:cubicBezTo>
                    <a:pt x="393" y="352"/>
                    <a:pt x="403" y="380"/>
                    <a:pt x="390" y="405"/>
                  </a:cubicBezTo>
                  <a:cubicBezTo>
                    <a:pt x="378" y="426"/>
                    <a:pt x="349" y="434"/>
                    <a:pt x="327" y="422"/>
                  </a:cubicBezTo>
                  <a:cubicBezTo>
                    <a:pt x="303" y="408"/>
                    <a:pt x="298" y="379"/>
                    <a:pt x="313" y="354"/>
                  </a:cubicBezTo>
                  <a:cubicBezTo>
                    <a:pt x="317" y="349"/>
                    <a:pt x="321" y="341"/>
                    <a:pt x="320" y="335"/>
                  </a:cubicBezTo>
                  <a:cubicBezTo>
                    <a:pt x="312" y="296"/>
                    <a:pt x="303" y="257"/>
                    <a:pt x="295" y="217"/>
                  </a:cubicBezTo>
                  <a:close/>
                  <a:moveTo>
                    <a:pt x="324" y="383"/>
                  </a:moveTo>
                  <a:cubicBezTo>
                    <a:pt x="326" y="398"/>
                    <a:pt x="334" y="408"/>
                    <a:pt x="350" y="407"/>
                  </a:cubicBezTo>
                  <a:cubicBezTo>
                    <a:pt x="367" y="407"/>
                    <a:pt x="374" y="397"/>
                    <a:pt x="376" y="382"/>
                  </a:cubicBezTo>
                  <a:cubicBezTo>
                    <a:pt x="376" y="369"/>
                    <a:pt x="362" y="355"/>
                    <a:pt x="349" y="357"/>
                  </a:cubicBezTo>
                  <a:cubicBezTo>
                    <a:pt x="334" y="358"/>
                    <a:pt x="325" y="367"/>
                    <a:pt x="324" y="38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78" name="Freeform 142">
              <a:extLst>
                <a:ext uri="{FF2B5EF4-FFF2-40B4-BE49-F238E27FC236}">
                  <a16:creationId xmlns:a16="http://schemas.microsoft.com/office/drawing/2014/main" id="{491D99F4-D7D1-4551-83EB-493B88C9697F}"/>
                </a:ext>
              </a:extLst>
            </p:cNvPr>
            <p:cNvSpPr>
              <a:spLocks/>
            </p:cNvSpPr>
            <p:nvPr/>
          </p:nvSpPr>
          <p:spPr bwMode="auto">
            <a:xfrm>
              <a:off x="9547227" y="1138241"/>
              <a:ext cx="490538" cy="882650"/>
            </a:xfrm>
            <a:custGeom>
              <a:avLst/>
              <a:gdLst>
                <a:gd name="T0" fmla="*/ 85 w 294"/>
                <a:gd name="T1" fmla="*/ 0 h 528"/>
                <a:gd name="T2" fmla="*/ 154 w 294"/>
                <a:gd name="T3" fmla="*/ 57 h 528"/>
                <a:gd name="T4" fmla="*/ 164 w 294"/>
                <a:gd name="T5" fmla="*/ 56 h 528"/>
                <a:gd name="T6" fmla="*/ 217 w 294"/>
                <a:gd name="T7" fmla="*/ 73 h 528"/>
                <a:gd name="T8" fmla="*/ 289 w 294"/>
                <a:gd name="T9" fmla="*/ 163 h 528"/>
                <a:gd name="T10" fmla="*/ 293 w 294"/>
                <a:gd name="T11" fmla="*/ 179 h 528"/>
                <a:gd name="T12" fmla="*/ 288 w 294"/>
                <a:gd name="T13" fmla="*/ 181 h 528"/>
                <a:gd name="T14" fmla="*/ 244 w 294"/>
                <a:gd name="T15" fmla="*/ 123 h 528"/>
                <a:gd name="T16" fmla="*/ 174 w 294"/>
                <a:gd name="T17" fmla="*/ 72 h 528"/>
                <a:gd name="T18" fmla="*/ 148 w 294"/>
                <a:gd name="T19" fmla="*/ 73 h 528"/>
                <a:gd name="T20" fmla="*/ 155 w 294"/>
                <a:gd name="T21" fmla="*/ 96 h 528"/>
                <a:gd name="T22" fmla="*/ 294 w 294"/>
                <a:gd name="T23" fmla="*/ 228 h 528"/>
                <a:gd name="T24" fmla="*/ 293 w 294"/>
                <a:gd name="T25" fmla="*/ 234 h 528"/>
                <a:gd name="T26" fmla="*/ 269 w 294"/>
                <a:gd name="T27" fmla="*/ 231 h 528"/>
                <a:gd name="T28" fmla="*/ 145 w 294"/>
                <a:gd name="T29" fmla="*/ 145 h 528"/>
                <a:gd name="T30" fmla="*/ 115 w 294"/>
                <a:gd name="T31" fmla="*/ 120 h 528"/>
                <a:gd name="T32" fmla="*/ 108 w 294"/>
                <a:gd name="T33" fmla="*/ 209 h 528"/>
                <a:gd name="T34" fmla="*/ 101 w 294"/>
                <a:gd name="T35" fmla="*/ 402 h 528"/>
                <a:gd name="T36" fmla="*/ 75 w 294"/>
                <a:gd name="T37" fmla="*/ 528 h 528"/>
                <a:gd name="T38" fmla="*/ 39 w 294"/>
                <a:gd name="T39" fmla="*/ 515 h 528"/>
                <a:gd name="T40" fmla="*/ 65 w 294"/>
                <a:gd name="T41" fmla="*/ 430 h 528"/>
                <a:gd name="T42" fmla="*/ 48 w 294"/>
                <a:gd name="T43" fmla="*/ 300 h 528"/>
                <a:gd name="T44" fmla="*/ 5 w 294"/>
                <a:gd name="T45" fmla="*/ 187 h 528"/>
                <a:gd name="T46" fmla="*/ 39 w 294"/>
                <a:gd name="T47" fmla="*/ 29 h 528"/>
                <a:gd name="T48" fmla="*/ 85 w 294"/>
                <a:gd name="T49" fmla="*/ 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4" h="528">
                  <a:moveTo>
                    <a:pt x="85" y="0"/>
                  </a:moveTo>
                  <a:cubicBezTo>
                    <a:pt x="95" y="36"/>
                    <a:pt x="116" y="57"/>
                    <a:pt x="154" y="57"/>
                  </a:cubicBezTo>
                  <a:cubicBezTo>
                    <a:pt x="157" y="57"/>
                    <a:pt x="162" y="58"/>
                    <a:pt x="164" y="56"/>
                  </a:cubicBezTo>
                  <a:cubicBezTo>
                    <a:pt x="189" y="39"/>
                    <a:pt x="204" y="57"/>
                    <a:pt x="217" y="73"/>
                  </a:cubicBezTo>
                  <a:cubicBezTo>
                    <a:pt x="242" y="102"/>
                    <a:pt x="266" y="133"/>
                    <a:pt x="289" y="163"/>
                  </a:cubicBezTo>
                  <a:cubicBezTo>
                    <a:pt x="292" y="167"/>
                    <a:pt x="292" y="174"/>
                    <a:pt x="293" y="179"/>
                  </a:cubicBezTo>
                  <a:cubicBezTo>
                    <a:pt x="291" y="180"/>
                    <a:pt x="289" y="180"/>
                    <a:pt x="288" y="181"/>
                  </a:cubicBezTo>
                  <a:cubicBezTo>
                    <a:pt x="273" y="161"/>
                    <a:pt x="261" y="139"/>
                    <a:pt x="244" y="123"/>
                  </a:cubicBezTo>
                  <a:cubicBezTo>
                    <a:pt x="223" y="103"/>
                    <a:pt x="198" y="87"/>
                    <a:pt x="174" y="72"/>
                  </a:cubicBezTo>
                  <a:cubicBezTo>
                    <a:pt x="168" y="68"/>
                    <a:pt x="156" y="72"/>
                    <a:pt x="148" y="73"/>
                  </a:cubicBezTo>
                  <a:cubicBezTo>
                    <a:pt x="150" y="80"/>
                    <a:pt x="151" y="89"/>
                    <a:pt x="155" y="96"/>
                  </a:cubicBezTo>
                  <a:cubicBezTo>
                    <a:pt x="192" y="149"/>
                    <a:pt x="236" y="196"/>
                    <a:pt x="294" y="228"/>
                  </a:cubicBezTo>
                  <a:cubicBezTo>
                    <a:pt x="294" y="230"/>
                    <a:pt x="293" y="232"/>
                    <a:pt x="293" y="234"/>
                  </a:cubicBezTo>
                  <a:cubicBezTo>
                    <a:pt x="285" y="233"/>
                    <a:pt x="275" y="235"/>
                    <a:pt x="269" y="231"/>
                  </a:cubicBezTo>
                  <a:cubicBezTo>
                    <a:pt x="227" y="203"/>
                    <a:pt x="186" y="174"/>
                    <a:pt x="145" y="145"/>
                  </a:cubicBezTo>
                  <a:cubicBezTo>
                    <a:pt x="135" y="138"/>
                    <a:pt x="126" y="129"/>
                    <a:pt x="115" y="120"/>
                  </a:cubicBezTo>
                  <a:cubicBezTo>
                    <a:pt x="101" y="150"/>
                    <a:pt x="100" y="180"/>
                    <a:pt x="108" y="209"/>
                  </a:cubicBezTo>
                  <a:cubicBezTo>
                    <a:pt x="126" y="274"/>
                    <a:pt x="119" y="338"/>
                    <a:pt x="101" y="402"/>
                  </a:cubicBezTo>
                  <a:cubicBezTo>
                    <a:pt x="90" y="443"/>
                    <a:pt x="84" y="485"/>
                    <a:pt x="75" y="528"/>
                  </a:cubicBezTo>
                  <a:cubicBezTo>
                    <a:pt x="64" y="524"/>
                    <a:pt x="52" y="520"/>
                    <a:pt x="39" y="515"/>
                  </a:cubicBezTo>
                  <a:cubicBezTo>
                    <a:pt x="48" y="485"/>
                    <a:pt x="55" y="457"/>
                    <a:pt x="65" y="430"/>
                  </a:cubicBezTo>
                  <a:cubicBezTo>
                    <a:pt x="80" y="383"/>
                    <a:pt x="73" y="341"/>
                    <a:pt x="48" y="300"/>
                  </a:cubicBezTo>
                  <a:cubicBezTo>
                    <a:pt x="26" y="266"/>
                    <a:pt x="8" y="229"/>
                    <a:pt x="5" y="187"/>
                  </a:cubicBezTo>
                  <a:cubicBezTo>
                    <a:pt x="0" y="131"/>
                    <a:pt x="10" y="78"/>
                    <a:pt x="39" y="29"/>
                  </a:cubicBezTo>
                  <a:cubicBezTo>
                    <a:pt x="49" y="12"/>
                    <a:pt x="63" y="0"/>
                    <a:pt x="85"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0" name="Freeform 144">
              <a:extLst>
                <a:ext uri="{FF2B5EF4-FFF2-40B4-BE49-F238E27FC236}">
                  <a16:creationId xmlns:a16="http://schemas.microsoft.com/office/drawing/2014/main" id="{FDB7C141-8F21-4358-87BB-9989C448E857}"/>
                </a:ext>
              </a:extLst>
            </p:cNvPr>
            <p:cNvSpPr>
              <a:spLocks noEditPoints="1"/>
            </p:cNvSpPr>
            <p:nvPr/>
          </p:nvSpPr>
          <p:spPr bwMode="auto">
            <a:xfrm>
              <a:off x="9121777" y="1716091"/>
              <a:ext cx="658813" cy="542925"/>
            </a:xfrm>
            <a:custGeom>
              <a:avLst/>
              <a:gdLst>
                <a:gd name="T0" fmla="*/ 299 w 394"/>
                <a:gd name="T1" fmla="*/ 81 h 324"/>
                <a:gd name="T2" fmla="*/ 289 w 394"/>
                <a:gd name="T3" fmla="*/ 142 h 324"/>
                <a:gd name="T4" fmla="*/ 274 w 394"/>
                <a:gd name="T5" fmla="*/ 146 h 324"/>
                <a:gd name="T6" fmla="*/ 197 w 394"/>
                <a:gd name="T7" fmla="*/ 147 h 324"/>
                <a:gd name="T8" fmla="*/ 192 w 394"/>
                <a:gd name="T9" fmla="*/ 186 h 324"/>
                <a:gd name="T10" fmla="*/ 278 w 394"/>
                <a:gd name="T11" fmla="*/ 200 h 324"/>
                <a:gd name="T12" fmla="*/ 287 w 394"/>
                <a:gd name="T13" fmla="*/ 183 h 324"/>
                <a:gd name="T14" fmla="*/ 295 w 394"/>
                <a:gd name="T15" fmla="*/ 203 h 324"/>
                <a:gd name="T16" fmla="*/ 299 w 394"/>
                <a:gd name="T17" fmla="*/ 202 h 324"/>
                <a:gd name="T18" fmla="*/ 296 w 394"/>
                <a:gd name="T19" fmla="*/ 180 h 324"/>
                <a:gd name="T20" fmla="*/ 314 w 394"/>
                <a:gd name="T21" fmla="*/ 194 h 324"/>
                <a:gd name="T22" fmla="*/ 349 w 394"/>
                <a:gd name="T23" fmla="*/ 208 h 324"/>
                <a:gd name="T24" fmla="*/ 372 w 394"/>
                <a:gd name="T25" fmla="*/ 184 h 324"/>
                <a:gd name="T26" fmla="*/ 357 w 394"/>
                <a:gd name="T27" fmla="*/ 149 h 324"/>
                <a:gd name="T28" fmla="*/ 348 w 394"/>
                <a:gd name="T29" fmla="*/ 134 h 324"/>
                <a:gd name="T30" fmla="*/ 388 w 394"/>
                <a:gd name="T31" fmla="*/ 188 h 324"/>
                <a:gd name="T32" fmla="*/ 303 w 394"/>
                <a:gd name="T33" fmla="*/ 220 h 324"/>
                <a:gd name="T34" fmla="*/ 290 w 394"/>
                <a:gd name="T35" fmla="*/ 240 h 324"/>
                <a:gd name="T36" fmla="*/ 103 w 394"/>
                <a:gd name="T37" fmla="*/ 294 h 324"/>
                <a:gd name="T38" fmla="*/ 17 w 394"/>
                <a:gd name="T39" fmla="*/ 118 h 324"/>
                <a:gd name="T40" fmla="*/ 171 w 394"/>
                <a:gd name="T41" fmla="*/ 3 h 324"/>
                <a:gd name="T42" fmla="*/ 284 w 394"/>
                <a:gd name="T43" fmla="*/ 62 h 324"/>
                <a:gd name="T44" fmla="*/ 300 w 394"/>
                <a:gd name="T45" fmla="*/ 82 h 324"/>
                <a:gd name="T46" fmla="*/ 299 w 394"/>
                <a:gd name="T47" fmla="*/ 81 h 324"/>
                <a:gd name="T48" fmla="*/ 284 w 394"/>
                <a:gd name="T49" fmla="*/ 131 h 324"/>
                <a:gd name="T50" fmla="*/ 163 w 394"/>
                <a:gd name="T51" fmla="*/ 31 h 324"/>
                <a:gd name="T52" fmla="*/ 41 w 394"/>
                <a:gd name="T53" fmla="*/ 138 h 324"/>
                <a:gd name="T54" fmla="*/ 134 w 394"/>
                <a:gd name="T55" fmla="*/ 275 h 324"/>
                <a:gd name="T56" fmla="*/ 270 w 394"/>
                <a:gd name="T57" fmla="*/ 214 h 324"/>
                <a:gd name="T58" fmla="*/ 219 w 394"/>
                <a:gd name="T59" fmla="*/ 206 h 324"/>
                <a:gd name="T60" fmla="*/ 166 w 394"/>
                <a:gd name="T61" fmla="*/ 196 h 324"/>
                <a:gd name="T62" fmla="*/ 132 w 394"/>
                <a:gd name="T63" fmla="*/ 159 h 324"/>
                <a:gd name="T64" fmla="*/ 173 w 394"/>
                <a:gd name="T65" fmla="*/ 131 h 324"/>
                <a:gd name="T66" fmla="*/ 284 w 394"/>
                <a:gd name="T67" fmla="*/ 131 h 324"/>
                <a:gd name="T68" fmla="*/ 164 w 394"/>
                <a:gd name="T69" fmla="*/ 188 h 324"/>
                <a:gd name="T70" fmla="*/ 180 w 394"/>
                <a:gd name="T71" fmla="*/ 163 h 324"/>
                <a:gd name="T72" fmla="*/ 164 w 394"/>
                <a:gd name="T73" fmla="*/ 145 h 324"/>
                <a:gd name="T74" fmla="*/ 147 w 394"/>
                <a:gd name="T75" fmla="*/ 162 h 324"/>
                <a:gd name="T76" fmla="*/ 164 w 394"/>
                <a:gd name="T77" fmla="*/ 188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4" h="324">
                  <a:moveTo>
                    <a:pt x="299" y="81"/>
                  </a:moveTo>
                  <a:cubicBezTo>
                    <a:pt x="310" y="104"/>
                    <a:pt x="296" y="122"/>
                    <a:pt x="289" y="142"/>
                  </a:cubicBezTo>
                  <a:cubicBezTo>
                    <a:pt x="288" y="145"/>
                    <a:pt x="279" y="146"/>
                    <a:pt x="274" y="146"/>
                  </a:cubicBezTo>
                  <a:cubicBezTo>
                    <a:pt x="248" y="147"/>
                    <a:pt x="222" y="147"/>
                    <a:pt x="197" y="147"/>
                  </a:cubicBezTo>
                  <a:cubicBezTo>
                    <a:pt x="195" y="160"/>
                    <a:pt x="194" y="172"/>
                    <a:pt x="192" y="186"/>
                  </a:cubicBezTo>
                  <a:cubicBezTo>
                    <a:pt x="219" y="190"/>
                    <a:pt x="248" y="195"/>
                    <a:pt x="278" y="200"/>
                  </a:cubicBezTo>
                  <a:cubicBezTo>
                    <a:pt x="281" y="194"/>
                    <a:pt x="284" y="189"/>
                    <a:pt x="287" y="183"/>
                  </a:cubicBezTo>
                  <a:cubicBezTo>
                    <a:pt x="290" y="190"/>
                    <a:pt x="292" y="196"/>
                    <a:pt x="295" y="203"/>
                  </a:cubicBezTo>
                  <a:cubicBezTo>
                    <a:pt x="296" y="203"/>
                    <a:pt x="298" y="202"/>
                    <a:pt x="299" y="202"/>
                  </a:cubicBezTo>
                  <a:cubicBezTo>
                    <a:pt x="298" y="196"/>
                    <a:pt x="297" y="191"/>
                    <a:pt x="296" y="180"/>
                  </a:cubicBezTo>
                  <a:cubicBezTo>
                    <a:pt x="304" y="186"/>
                    <a:pt x="310" y="189"/>
                    <a:pt x="314" y="194"/>
                  </a:cubicBezTo>
                  <a:cubicBezTo>
                    <a:pt x="323" y="206"/>
                    <a:pt x="335" y="215"/>
                    <a:pt x="349" y="208"/>
                  </a:cubicBezTo>
                  <a:cubicBezTo>
                    <a:pt x="359" y="204"/>
                    <a:pt x="369" y="194"/>
                    <a:pt x="372" y="184"/>
                  </a:cubicBezTo>
                  <a:cubicBezTo>
                    <a:pt x="378" y="170"/>
                    <a:pt x="370" y="158"/>
                    <a:pt x="357" y="149"/>
                  </a:cubicBezTo>
                  <a:cubicBezTo>
                    <a:pt x="352" y="146"/>
                    <a:pt x="350" y="140"/>
                    <a:pt x="348" y="134"/>
                  </a:cubicBezTo>
                  <a:cubicBezTo>
                    <a:pt x="379" y="139"/>
                    <a:pt x="394" y="162"/>
                    <a:pt x="388" y="188"/>
                  </a:cubicBezTo>
                  <a:cubicBezTo>
                    <a:pt x="381" y="219"/>
                    <a:pt x="357" y="229"/>
                    <a:pt x="303" y="220"/>
                  </a:cubicBezTo>
                  <a:cubicBezTo>
                    <a:pt x="299" y="226"/>
                    <a:pt x="295" y="233"/>
                    <a:pt x="290" y="240"/>
                  </a:cubicBezTo>
                  <a:cubicBezTo>
                    <a:pt x="248" y="301"/>
                    <a:pt x="170" y="324"/>
                    <a:pt x="103" y="294"/>
                  </a:cubicBezTo>
                  <a:cubicBezTo>
                    <a:pt x="35" y="264"/>
                    <a:pt x="0" y="192"/>
                    <a:pt x="17" y="118"/>
                  </a:cubicBezTo>
                  <a:cubicBezTo>
                    <a:pt x="33" y="50"/>
                    <a:pt x="98" y="0"/>
                    <a:pt x="171" y="3"/>
                  </a:cubicBezTo>
                  <a:cubicBezTo>
                    <a:pt x="217" y="5"/>
                    <a:pt x="255" y="25"/>
                    <a:pt x="284" y="62"/>
                  </a:cubicBezTo>
                  <a:cubicBezTo>
                    <a:pt x="289" y="68"/>
                    <a:pt x="294" y="75"/>
                    <a:pt x="300" y="82"/>
                  </a:cubicBezTo>
                  <a:lnTo>
                    <a:pt x="299" y="81"/>
                  </a:lnTo>
                  <a:close/>
                  <a:moveTo>
                    <a:pt x="284" y="131"/>
                  </a:moveTo>
                  <a:cubicBezTo>
                    <a:pt x="277" y="75"/>
                    <a:pt x="223" y="31"/>
                    <a:pt x="163" y="31"/>
                  </a:cubicBezTo>
                  <a:cubicBezTo>
                    <a:pt x="102" y="31"/>
                    <a:pt x="48" y="78"/>
                    <a:pt x="41" y="138"/>
                  </a:cubicBezTo>
                  <a:cubicBezTo>
                    <a:pt x="33" y="202"/>
                    <a:pt x="72" y="260"/>
                    <a:pt x="134" y="275"/>
                  </a:cubicBezTo>
                  <a:cubicBezTo>
                    <a:pt x="189" y="289"/>
                    <a:pt x="252" y="261"/>
                    <a:pt x="270" y="214"/>
                  </a:cubicBezTo>
                  <a:cubicBezTo>
                    <a:pt x="253" y="211"/>
                    <a:pt x="236" y="209"/>
                    <a:pt x="219" y="206"/>
                  </a:cubicBezTo>
                  <a:cubicBezTo>
                    <a:pt x="201" y="202"/>
                    <a:pt x="184" y="199"/>
                    <a:pt x="166" y="196"/>
                  </a:cubicBezTo>
                  <a:cubicBezTo>
                    <a:pt x="141" y="191"/>
                    <a:pt x="130" y="179"/>
                    <a:pt x="132" y="159"/>
                  </a:cubicBezTo>
                  <a:cubicBezTo>
                    <a:pt x="134" y="140"/>
                    <a:pt x="147" y="131"/>
                    <a:pt x="173" y="131"/>
                  </a:cubicBezTo>
                  <a:cubicBezTo>
                    <a:pt x="210" y="131"/>
                    <a:pt x="247" y="131"/>
                    <a:pt x="284" y="131"/>
                  </a:cubicBezTo>
                  <a:close/>
                  <a:moveTo>
                    <a:pt x="164" y="188"/>
                  </a:moveTo>
                  <a:cubicBezTo>
                    <a:pt x="172" y="176"/>
                    <a:pt x="181" y="169"/>
                    <a:pt x="180" y="163"/>
                  </a:cubicBezTo>
                  <a:cubicBezTo>
                    <a:pt x="180" y="156"/>
                    <a:pt x="170" y="151"/>
                    <a:pt x="164" y="145"/>
                  </a:cubicBezTo>
                  <a:cubicBezTo>
                    <a:pt x="158" y="150"/>
                    <a:pt x="148" y="156"/>
                    <a:pt x="147" y="162"/>
                  </a:cubicBezTo>
                  <a:cubicBezTo>
                    <a:pt x="146" y="168"/>
                    <a:pt x="155" y="176"/>
                    <a:pt x="164" y="188"/>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3" name="Freeform 147">
              <a:extLst>
                <a:ext uri="{FF2B5EF4-FFF2-40B4-BE49-F238E27FC236}">
                  <a16:creationId xmlns:a16="http://schemas.microsoft.com/office/drawing/2014/main" id="{68B3DA53-EDD4-4356-A4EB-835EFC70A156}"/>
                </a:ext>
              </a:extLst>
            </p:cNvPr>
            <p:cNvSpPr>
              <a:spLocks/>
            </p:cNvSpPr>
            <p:nvPr/>
          </p:nvSpPr>
          <p:spPr bwMode="auto">
            <a:xfrm>
              <a:off x="10839452" y="436566"/>
              <a:ext cx="255588" cy="254000"/>
            </a:xfrm>
            <a:custGeom>
              <a:avLst/>
              <a:gdLst>
                <a:gd name="T0" fmla="*/ 77 w 153"/>
                <a:gd name="T1" fmla="*/ 152 h 152"/>
                <a:gd name="T2" fmla="*/ 1 w 153"/>
                <a:gd name="T3" fmla="*/ 76 h 152"/>
                <a:gd name="T4" fmla="*/ 76 w 153"/>
                <a:gd name="T5" fmla="*/ 1 h 152"/>
                <a:gd name="T6" fmla="*/ 152 w 153"/>
                <a:gd name="T7" fmla="*/ 75 h 152"/>
                <a:gd name="T8" fmla="*/ 77 w 153"/>
                <a:gd name="T9" fmla="*/ 152 h 152"/>
              </a:gdLst>
              <a:ahLst/>
              <a:cxnLst>
                <a:cxn ang="0">
                  <a:pos x="T0" y="T1"/>
                </a:cxn>
                <a:cxn ang="0">
                  <a:pos x="T2" y="T3"/>
                </a:cxn>
                <a:cxn ang="0">
                  <a:pos x="T4" y="T5"/>
                </a:cxn>
                <a:cxn ang="0">
                  <a:pos x="T6" y="T7"/>
                </a:cxn>
                <a:cxn ang="0">
                  <a:pos x="T8" y="T9"/>
                </a:cxn>
              </a:cxnLst>
              <a:rect l="0" t="0" r="r" b="b"/>
              <a:pathLst>
                <a:path w="153" h="152">
                  <a:moveTo>
                    <a:pt x="77" y="152"/>
                  </a:moveTo>
                  <a:cubicBezTo>
                    <a:pt x="35" y="152"/>
                    <a:pt x="0" y="118"/>
                    <a:pt x="1" y="76"/>
                  </a:cubicBezTo>
                  <a:cubicBezTo>
                    <a:pt x="1" y="35"/>
                    <a:pt x="35" y="1"/>
                    <a:pt x="76" y="1"/>
                  </a:cubicBezTo>
                  <a:cubicBezTo>
                    <a:pt x="116" y="0"/>
                    <a:pt x="151" y="35"/>
                    <a:pt x="152" y="75"/>
                  </a:cubicBezTo>
                  <a:cubicBezTo>
                    <a:pt x="153" y="117"/>
                    <a:pt x="119" y="152"/>
                    <a:pt x="77" y="15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6" name="Freeform 150">
              <a:extLst>
                <a:ext uri="{FF2B5EF4-FFF2-40B4-BE49-F238E27FC236}">
                  <a16:creationId xmlns:a16="http://schemas.microsoft.com/office/drawing/2014/main" id="{12D40172-52D0-42EF-A5E4-1C77D3F59885}"/>
                </a:ext>
              </a:extLst>
            </p:cNvPr>
            <p:cNvSpPr>
              <a:spLocks/>
            </p:cNvSpPr>
            <p:nvPr/>
          </p:nvSpPr>
          <p:spPr bwMode="auto">
            <a:xfrm>
              <a:off x="9713915" y="1036641"/>
              <a:ext cx="171450" cy="174625"/>
            </a:xfrm>
            <a:custGeom>
              <a:avLst/>
              <a:gdLst>
                <a:gd name="T0" fmla="*/ 52 w 103"/>
                <a:gd name="T1" fmla="*/ 1 h 104"/>
                <a:gd name="T2" fmla="*/ 103 w 103"/>
                <a:gd name="T3" fmla="*/ 52 h 104"/>
                <a:gd name="T4" fmla="*/ 50 w 103"/>
                <a:gd name="T5" fmla="*/ 103 h 104"/>
                <a:gd name="T6" fmla="*/ 0 w 103"/>
                <a:gd name="T7" fmla="*/ 51 h 104"/>
                <a:gd name="T8" fmla="*/ 52 w 103"/>
                <a:gd name="T9" fmla="*/ 1 h 104"/>
              </a:gdLst>
              <a:ahLst/>
              <a:cxnLst>
                <a:cxn ang="0">
                  <a:pos x="T0" y="T1"/>
                </a:cxn>
                <a:cxn ang="0">
                  <a:pos x="T2" y="T3"/>
                </a:cxn>
                <a:cxn ang="0">
                  <a:pos x="T4" y="T5"/>
                </a:cxn>
                <a:cxn ang="0">
                  <a:pos x="T6" y="T7"/>
                </a:cxn>
                <a:cxn ang="0">
                  <a:pos x="T8" y="T9"/>
                </a:cxn>
              </a:cxnLst>
              <a:rect l="0" t="0" r="r" b="b"/>
              <a:pathLst>
                <a:path w="103" h="104">
                  <a:moveTo>
                    <a:pt x="52" y="1"/>
                  </a:moveTo>
                  <a:cubicBezTo>
                    <a:pt x="80" y="1"/>
                    <a:pt x="103" y="24"/>
                    <a:pt x="103" y="52"/>
                  </a:cubicBezTo>
                  <a:cubicBezTo>
                    <a:pt x="102" y="80"/>
                    <a:pt x="78" y="104"/>
                    <a:pt x="50" y="103"/>
                  </a:cubicBezTo>
                  <a:cubicBezTo>
                    <a:pt x="22" y="102"/>
                    <a:pt x="0" y="79"/>
                    <a:pt x="0" y="51"/>
                  </a:cubicBezTo>
                  <a:cubicBezTo>
                    <a:pt x="1" y="23"/>
                    <a:pt x="25" y="0"/>
                    <a:pt x="52" y="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7" name="Freeform 151">
              <a:extLst>
                <a:ext uri="{FF2B5EF4-FFF2-40B4-BE49-F238E27FC236}">
                  <a16:creationId xmlns:a16="http://schemas.microsoft.com/office/drawing/2014/main" id="{6B6C81E9-31BF-4EE4-AE55-537BC5A61C7E}"/>
                </a:ext>
              </a:extLst>
            </p:cNvPr>
            <p:cNvSpPr>
              <a:spLocks/>
            </p:cNvSpPr>
            <p:nvPr/>
          </p:nvSpPr>
          <p:spPr bwMode="auto">
            <a:xfrm>
              <a:off x="10837865" y="1414466"/>
              <a:ext cx="117475" cy="288925"/>
            </a:xfrm>
            <a:custGeom>
              <a:avLst/>
              <a:gdLst>
                <a:gd name="T0" fmla="*/ 38 w 70"/>
                <a:gd name="T1" fmla="*/ 173 h 173"/>
                <a:gd name="T2" fmla="*/ 0 w 70"/>
                <a:gd name="T3" fmla="*/ 8 h 173"/>
                <a:gd name="T4" fmla="*/ 28 w 70"/>
                <a:gd name="T5" fmla="*/ 0 h 173"/>
                <a:gd name="T6" fmla="*/ 38 w 70"/>
                <a:gd name="T7" fmla="*/ 173 h 173"/>
              </a:gdLst>
              <a:ahLst/>
              <a:cxnLst>
                <a:cxn ang="0">
                  <a:pos x="T0" y="T1"/>
                </a:cxn>
                <a:cxn ang="0">
                  <a:pos x="T2" y="T3"/>
                </a:cxn>
                <a:cxn ang="0">
                  <a:pos x="T4" y="T5"/>
                </a:cxn>
                <a:cxn ang="0">
                  <a:pos x="T6" y="T7"/>
                </a:cxn>
              </a:cxnLst>
              <a:rect l="0" t="0" r="r" b="b"/>
              <a:pathLst>
                <a:path w="70" h="173">
                  <a:moveTo>
                    <a:pt x="38" y="173"/>
                  </a:moveTo>
                  <a:cubicBezTo>
                    <a:pt x="25" y="117"/>
                    <a:pt x="12" y="63"/>
                    <a:pt x="0" y="8"/>
                  </a:cubicBezTo>
                  <a:cubicBezTo>
                    <a:pt x="9" y="5"/>
                    <a:pt x="17" y="3"/>
                    <a:pt x="28" y="0"/>
                  </a:cubicBezTo>
                  <a:cubicBezTo>
                    <a:pt x="42" y="57"/>
                    <a:pt x="70" y="111"/>
                    <a:pt x="38" y="173"/>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88" name="Freeform 152">
              <a:extLst>
                <a:ext uri="{FF2B5EF4-FFF2-40B4-BE49-F238E27FC236}">
                  <a16:creationId xmlns:a16="http://schemas.microsoft.com/office/drawing/2014/main" id="{5B7314C0-79EB-42D2-A0D4-7D095C1EC7FD}"/>
                </a:ext>
              </a:extLst>
            </p:cNvPr>
            <p:cNvSpPr>
              <a:spLocks/>
            </p:cNvSpPr>
            <p:nvPr/>
          </p:nvSpPr>
          <p:spPr bwMode="auto">
            <a:xfrm>
              <a:off x="10693402" y="1268416"/>
              <a:ext cx="177800" cy="138113"/>
            </a:xfrm>
            <a:custGeom>
              <a:avLst/>
              <a:gdLst>
                <a:gd name="T0" fmla="*/ 104 w 106"/>
                <a:gd name="T1" fmla="*/ 82 h 83"/>
                <a:gd name="T2" fmla="*/ 75 w 106"/>
                <a:gd name="T3" fmla="*/ 79 h 83"/>
                <a:gd name="T4" fmla="*/ 0 w 106"/>
                <a:gd name="T5" fmla="*/ 38 h 83"/>
                <a:gd name="T6" fmla="*/ 33 w 106"/>
                <a:gd name="T7" fmla="*/ 10 h 83"/>
                <a:gd name="T8" fmla="*/ 80 w 106"/>
                <a:gd name="T9" fmla="*/ 29 h 83"/>
                <a:gd name="T10" fmla="*/ 93 w 106"/>
                <a:gd name="T11" fmla="*/ 53 h 83"/>
                <a:gd name="T12" fmla="*/ 106 w 106"/>
                <a:gd name="T13" fmla="*/ 75 h 83"/>
                <a:gd name="T14" fmla="*/ 104 w 106"/>
                <a:gd name="T15" fmla="*/ 82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83">
                  <a:moveTo>
                    <a:pt x="104" y="82"/>
                  </a:moveTo>
                  <a:cubicBezTo>
                    <a:pt x="95" y="81"/>
                    <a:pt x="84" y="83"/>
                    <a:pt x="75" y="79"/>
                  </a:cubicBezTo>
                  <a:cubicBezTo>
                    <a:pt x="51" y="67"/>
                    <a:pt x="27" y="53"/>
                    <a:pt x="0" y="38"/>
                  </a:cubicBezTo>
                  <a:cubicBezTo>
                    <a:pt x="0" y="22"/>
                    <a:pt x="16" y="16"/>
                    <a:pt x="33" y="10"/>
                  </a:cubicBezTo>
                  <a:cubicBezTo>
                    <a:pt x="61" y="0"/>
                    <a:pt x="66" y="3"/>
                    <a:pt x="80" y="29"/>
                  </a:cubicBezTo>
                  <a:cubicBezTo>
                    <a:pt x="84" y="37"/>
                    <a:pt x="89" y="45"/>
                    <a:pt x="93" y="53"/>
                  </a:cubicBezTo>
                  <a:cubicBezTo>
                    <a:pt x="98" y="61"/>
                    <a:pt x="102" y="68"/>
                    <a:pt x="106" y="75"/>
                  </a:cubicBezTo>
                  <a:cubicBezTo>
                    <a:pt x="105" y="78"/>
                    <a:pt x="105" y="80"/>
                    <a:pt x="104" y="82"/>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1" name="Freeform 155">
              <a:extLst>
                <a:ext uri="{FF2B5EF4-FFF2-40B4-BE49-F238E27FC236}">
                  <a16:creationId xmlns:a16="http://schemas.microsoft.com/office/drawing/2014/main" id="{10E20CFA-66B9-4781-85C6-0D9AEC48ADFD}"/>
                </a:ext>
              </a:extLst>
            </p:cNvPr>
            <p:cNvSpPr>
              <a:spLocks/>
            </p:cNvSpPr>
            <p:nvPr/>
          </p:nvSpPr>
          <p:spPr bwMode="auto">
            <a:xfrm>
              <a:off x="11449052" y="1111253"/>
              <a:ext cx="82550" cy="176213"/>
            </a:xfrm>
            <a:custGeom>
              <a:avLst/>
              <a:gdLst>
                <a:gd name="T0" fmla="*/ 0 w 49"/>
                <a:gd name="T1" fmla="*/ 80 h 106"/>
                <a:gd name="T2" fmla="*/ 45 w 49"/>
                <a:gd name="T3" fmla="*/ 55 h 106"/>
                <a:gd name="T4" fmla="*/ 8 w 49"/>
                <a:gd name="T5" fmla="*/ 34 h 106"/>
                <a:gd name="T6" fmla="*/ 32 w 49"/>
                <a:gd name="T7" fmla="*/ 0 h 106"/>
                <a:gd name="T8" fmla="*/ 38 w 49"/>
                <a:gd name="T9" fmla="*/ 0 h 106"/>
                <a:gd name="T10" fmla="*/ 48 w 49"/>
                <a:gd name="T11" fmla="*/ 22 h 106"/>
                <a:gd name="T12" fmla="*/ 48 w 49"/>
                <a:gd name="T13" fmla="*/ 76 h 106"/>
                <a:gd name="T14" fmla="*/ 28 w 49"/>
                <a:gd name="T15" fmla="*/ 104 h 106"/>
                <a:gd name="T16" fmla="*/ 0 w 49"/>
                <a:gd name="T17" fmla="*/ 8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06">
                  <a:moveTo>
                    <a:pt x="0" y="80"/>
                  </a:moveTo>
                  <a:cubicBezTo>
                    <a:pt x="15" y="71"/>
                    <a:pt x="29" y="64"/>
                    <a:pt x="45" y="55"/>
                  </a:cubicBezTo>
                  <a:cubicBezTo>
                    <a:pt x="32" y="47"/>
                    <a:pt x="20" y="41"/>
                    <a:pt x="8" y="34"/>
                  </a:cubicBezTo>
                  <a:cubicBezTo>
                    <a:pt x="18" y="23"/>
                    <a:pt x="45" y="27"/>
                    <a:pt x="32" y="0"/>
                  </a:cubicBezTo>
                  <a:cubicBezTo>
                    <a:pt x="34" y="0"/>
                    <a:pt x="36" y="0"/>
                    <a:pt x="38" y="0"/>
                  </a:cubicBezTo>
                  <a:cubicBezTo>
                    <a:pt x="42" y="7"/>
                    <a:pt x="47" y="14"/>
                    <a:pt x="48" y="22"/>
                  </a:cubicBezTo>
                  <a:cubicBezTo>
                    <a:pt x="49" y="40"/>
                    <a:pt x="48" y="58"/>
                    <a:pt x="48" y="76"/>
                  </a:cubicBezTo>
                  <a:cubicBezTo>
                    <a:pt x="48" y="90"/>
                    <a:pt x="43" y="101"/>
                    <a:pt x="28" y="104"/>
                  </a:cubicBezTo>
                  <a:cubicBezTo>
                    <a:pt x="12" y="106"/>
                    <a:pt x="3" y="97"/>
                    <a:pt x="0" y="8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2" name="Freeform 156">
              <a:extLst>
                <a:ext uri="{FF2B5EF4-FFF2-40B4-BE49-F238E27FC236}">
                  <a16:creationId xmlns:a16="http://schemas.microsoft.com/office/drawing/2014/main" id="{7EF3E81A-DC9C-4845-AD96-C5ED6153F318}"/>
                </a:ext>
              </a:extLst>
            </p:cNvPr>
            <p:cNvSpPr>
              <a:spLocks/>
            </p:cNvSpPr>
            <p:nvPr/>
          </p:nvSpPr>
          <p:spPr bwMode="auto">
            <a:xfrm>
              <a:off x="9585327" y="1658941"/>
              <a:ext cx="79375" cy="195263"/>
            </a:xfrm>
            <a:custGeom>
              <a:avLst/>
              <a:gdLst>
                <a:gd name="T0" fmla="*/ 23 w 48"/>
                <a:gd name="T1" fmla="*/ 116 h 116"/>
                <a:gd name="T2" fmla="*/ 7 w 48"/>
                <a:gd name="T3" fmla="*/ 35 h 116"/>
                <a:gd name="T4" fmla="*/ 0 w 48"/>
                <a:gd name="T5" fmla="*/ 6 h 116"/>
                <a:gd name="T6" fmla="*/ 21 w 48"/>
                <a:gd name="T7" fmla="*/ 0 h 116"/>
                <a:gd name="T8" fmla="*/ 32 w 48"/>
                <a:gd name="T9" fmla="*/ 111 h 116"/>
                <a:gd name="T10" fmla="*/ 22 w 48"/>
                <a:gd name="T11" fmla="*/ 115 h 116"/>
                <a:gd name="T12" fmla="*/ 23 w 48"/>
                <a:gd name="T13" fmla="*/ 116 h 116"/>
              </a:gdLst>
              <a:ahLst/>
              <a:cxnLst>
                <a:cxn ang="0">
                  <a:pos x="T0" y="T1"/>
                </a:cxn>
                <a:cxn ang="0">
                  <a:pos x="T2" y="T3"/>
                </a:cxn>
                <a:cxn ang="0">
                  <a:pos x="T4" y="T5"/>
                </a:cxn>
                <a:cxn ang="0">
                  <a:pos x="T6" y="T7"/>
                </a:cxn>
                <a:cxn ang="0">
                  <a:pos x="T8" y="T9"/>
                </a:cxn>
                <a:cxn ang="0">
                  <a:pos x="T10" y="T11"/>
                </a:cxn>
                <a:cxn ang="0">
                  <a:pos x="T12" y="T13"/>
                </a:cxn>
              </a:cxnLst>
              <a:rect l="0" t="0" r="r" b="b"/>
              <a:pathLst>
                <a:path w="48" h="116">
                  <a:moveTo>
                    <a:pt x="23" y="116"/>
                  </a:moveTo>
                  <a:cubicBezTo>
                    <a:pt x="17" y="89"/>
                    <a:pt x="12" y="62"/>
                    <a:pt x="7" y="35"/>
                  </a:cubicBezTo>
                  <a:cubicBezTo>
                    <a:pt x="5" y="26"/>
                    <a:pt x="3" y="17"/>
                    <a:pt x="0" y="6"/>
                  </a:cubicBezTo>
                  <a:cubicBezTo>
                    <a:pt x="7" y="5"/>
                    <a:pt x="13" y="3"/>
                    <a:pt x="21" y="0"/>
                  </a:cubicBezTo>
                  <a:cubicBezTo>
                    <a:pt x="29" y="38"/>
                    <a:pt x="48" y="72"/>
                    <a:pt x="32" y="111"/>
                  </a:cubicBezTo>
                  <a:cubicBezTo>
                    <a:pt x="31" y="113"/>
                    <a:pt x="26" y="114"/>
                    <a:pt x="22" y="115"/>
                  </a:cubicBezTo>
                  <a:cubicBezTo>
                    <a:pt x="22" y="115"/>
                    <a:pt x="23" y="116"/>
                    <a:pt x="23" y="11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3" name="Freeform 157">
              <a:extLst>
                <a:ext uri="{FF2B5EF4-FFF2-40B4-BE49-F238E27FC236}">
                  <a16:creationId xmlns:a16="http://schemas.microsoft.com/office/drawing/2014/main" id="{281A05BA-ECC4-4EFB-8AE6-2133B6696F01}"/>
                </a:ext>
              </a:extLst>
            </p:cNvPr>
            <p:cNvSpPr>
              <a:spLocks/>
            </p:cNvSpPr>
            <p:nvPr/>
          </p:nvSpPr>
          <p:spPr bwMode="auto">
            <a:xfrm>
              <a:off x="9483727" y="1558928"/>
              <a:ext cx="127000" cy="104775"/>
            </a:xfrm>
            <a:custGeom>
              <a:avLst/>
              <a:gdLst>
                <a:gd name="T0" fmla="*/ 76 w 76"/>
                <a:gd name="T1" fmla="*/ 55 h 62"/>
                <a:gd name="T2" fmla="*/ 0 w 76"/>
                <a:gd name="T3" fmla="*/ 33 h 62"/>
                <a:gd name="T4" fmla="*/ 30 w 76"/>
                <a:gd name="T5" fmla="*/ 4 h 62"/>
                <a:gd name="T6" fmla="*/ 56 w 76"/>
                <a:gd name="T7" fmla="*/ 16 h 62"/>
                <a:gd name="T8" fmla="*/ 76 w 76"/>
                <a:gd name="T9" fmla="*/ 55 h 62"/>
              </a:gdLst>
              <a:ahLst/>
              <a:cxnLst>
                <a:cxn ang="0">
                  <a:pos x="T0" y="T1"/>
                </a:cxn>
                <a:cxn ang="0">
                  <a:pos x="T2" y="T3"/>
                </a:cxn>
                <a:cxn ang="0">
                  <a:pos x="T4" y="T5"/>
                </a:cxn>
                <a:cxn ang="0">
                  <a:pos x="T6" y="T7"/>
                </a:cxn>
                <a:cxn ang="0">
                  <a:pos x="T8" y="T9"/>
                </a:cxn>
              </a:cxnLst>
              <a:rect l="0" t="0" r="r" b="b"/>
              <a:pathLst>
                <a:path w="76" h="62">
                  <a:moveTo>
                    <a:pt x="76" y="55"/>
                  </a:moveTo>
                  <a:cubicBezTo>
                    <a:pt x="45" y="62"/>
                    <a:pt x="30" y="27"/>
                    <a:pt x="0" y="33"/>
                  </a:cubicBezTo>
                  <a:cubicBezTo>
                    <a:pt x="2" y="11"/>
                    <a:pt x="17" y="8"/>
                    <a:pt x="30" y="4"/>
                  </a:cubicBezTo>
                  <a:cubicBezTo>
                    <a:pt x="43" y="0"/>
                    <a:pt x="51" y="3"/>
                    <a:pt x="56" y="16"/>
                  </a:cubicBezTo>
                  <a:cubicBezTo>
                    <a:pt x="61" y="29"/>
                    <a:pt x="69" y="41"/>
                    <a:pt x="76" y="55"/>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4" name="Freeform 158">
              <a:extLst>
                <a:ext uri="{FF2B5EF4-FFF2-40B4-BE49-F238E27FC236}">
                  <a16:creationId xmlns:a16="http://schemas.microsoft.com/office/drawing/2014/main" id="{63F7F9DA-AF1F-4A7A-ACF5-9737CA04688C}"/>
                </a:ext>
              </a:extLst>
            </p:cNvPr>
            <p:cNvSpPr>
              <a:spLocks/>
            </p:cNvSpPr>
            <p:nvPr/>
          </p:nvSpPr>
          <p:spPr bwMode="auto">
            <a:xfrm>
              <a:off x="10977565" y="1874841"/>
              <a:ext cx="58738" cy="82550"/>
            </a:xfrm>
            <a:custGeom>
              <a:avLst/>
              <a:gdLst>
                <a:gd name="T0" fmla="*/ 0 w 35"/>
                <a:gd name="T1" fmla="*/ 46 h 49"/>
                <a:gd name="T2" fmla="*/ 6 w 35"/>
                <a:gd name="T3" fmla="*/ 0 h 49"/>
                <a:gd name="T4" fmla="*/ 33 w 35"/>
                <a:gd name="T5" fmla="*/ 26 h 49"/>
                <a:gd name="T6" fmla="*/ 0 w 35"/>
                <a:gd name="T7" fmla="*/ 46 h 49"/>
              </a:gdLst>
              <a:ahLst/>
              <a:cxnLst>
                <a:cxn ang="0">
                  <a:pos x="T0" y="T1"/>
                </a:cxn>
                <a:cxn ang="0">
                  <a:pos x="T2" y="T3"/>
                </a:cxn>
                <a:cxn ang="0">
                  <a:pos x="T4" y="T5"/>
                </a:cxn>
                <a:cxn ang="0">
                  <a:pos x="T6" y="T7"/>
                </a:cxn>
              </a:cxnLst>
              <a:rect l="0" t="0" r="r" b="b"/>
              <a:pathLst>
                <a:path w="35" h="49">
                  <a:moveTo>
                    <a:pt x="0" y="46"/>
                  </a:moveTo>
                  <a:cubicBezTo>
                    <a:pt x="2" y="31"/>
                    <a:pt x="4" y="15"/>
                    <a:pt x="6" y="0"/>
                  </a:cubicBezTo>
                  <a:cubicBezTo>
                    <a:pt x="25" y="1"/>
                    <a:pt x="35" y="11"/>
                    <a:pt x="33" y="26"/>
                  </a:cubicBezTo>
                  <a:cubicBezTo>
                    <a:pt x="31" y="41"/>
                    <a:pt x="21" y="49"/>
                    <a:pt x="0" y="46"/>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5" name="Freeform 159">
              <a:extLst>
                <a:ext uri="{FF2B5EF4-FFF2-40B4-BE49-F238E27FC236}">
                  <a16:creationId xmlns:a16="http://schemas.microsoft.com/office/drawing/2014/main" id="{11DB001C-2BDA-4B2C-9A3D-DD83E26C7E87}"/>
                </a:ext>
              </a:extLst>
            </p:cNvPr>
            <p:cNvSpPr>
              <a:spLocks/>
            </p:cNvSpPr>
            <p:nvPr/>
          </p:nvSpPr>
          <p:spPr bwMode="auto">
            <a:xfrm>
              <a:off x="10017127" y="1446216"/>
              <a:ext cx="65088" cy="68263"/>
            </a:xfrm>
            <a:custGeom>
              <a:avLst/>
              <a:gdLst>
                <a:gd name="T0" fmla="*/ 32 w 39"/>
                <a:gd name="T1" fmla="*/ 41 h 41"/>
                <a:gd name="T2" fmla="*/ 5 w 39"/>
                <a:gd name="T3" fmla="*/ 14 h 41"/>
                <a:gd name="T4" fmla="*/ 28 w 39"/>
                <a:gd name="T5" fmla="*/ 0 h 41"/>
                <a:gd name="T6" fmla="*/ 39 w 39"/>
                <a:gd name="T7" fmla="*/ 38 h 41"/>
                <a:gd name="T8" fmla="*/ 32 w 39"/>
                <a:gd name="T9" fmla="*/ 41 h 41"/>
              </a:gdLst>
              <a:ahLst/>
              <a:cxnLst>
                <a:cxn ang="0">
                  <a:pos x="T0" y="T1"/>
                </a:cxn>
                <a:cxn ang="0">
                  <a:pos x="T2" y="T3"/>
                </a:cxn>
                <a:cxn ang="0">
                  <a:pos x="T4" y="T5"/>
                </a:cxn>
                <a:cxn ang="0">
                  <a:pos x="T6" y="T7"/>
                </a:cxn>
                <a:cxn ang="0">
                  <a:pos x="T8" y="T9"/>
                </a:cxn>
              </a:cxnLst>
              <a:rect l="0" t="0" r="r" b="b"/>
              <a:pathLst>
                <a:path w="39" h="41">
                  <a:moveTo>
                    <a:pt x="32" y="41"/>
                  </a:moveTo>
                  <a:cubicBezTo>
                    <a:pt x="21" y="33"/>
                    <a:pt x="0" y="36"/>
                    <a:pt x="5" y="14"/>
                  </a:cubicBezTo>
                  <a:cubicBezTo>
                    <a:pt x="7" y="8"/>
                    <a:pt x="20" y="4"/>
                    <a:pt x="28" y="0"/>
                  </a:cubicBezTo>
                  <a:cubicBezTo>
                    <a:pt x="31" y="12"/>
                    <a:pt x="35" y="25"/>
                    <a:pt x="39" y="38"/>
                  </a:cubicBezTo>
                  <a:cubicBezTo>
                    <a:pt x="37" y="39"/>
                    <a:pt x="34" y="40"/>
                    <a:pt x="32" y="41"/>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6" name="Freeform 160">
              <a:extLst>
                <a:ext uri="{FF2B5EF4-FFF2-40B4-BE49-F238E27FC236}">
                  <a16:creationId xmlns:a16="http://schemas.microsoft.com/office/drawing/2014/main" id="{A2D75FCB-FCCD-4369-A184-51BA29F2052E}"/>
                </a:ext>
              </a:extLst>
            </p:cNvPr>
            <p:cNvSpPr>
              <a:spLocks/>
            </p:cNvSpPr>
            <p:nvPr/>
          </p:nvSpPr>
          <p:spPr bwMode="auto">
            <a:xfrm>
              <a:off x="9693277" y="1984378"/>
              <a:ext cx="30163" cy="61913"/>
            </a:xfrm>
            <a:custGeom>
              <a:avLst/>
              <a:gdLst>
                <a:gd name="T0" fmla="*/ 9 w 18"/>
                <a:gd name="T1" fmla="*/ 0 h 37"/>
                <a:gd name="T2" fmla="*/ 17 w 18"/>
                <a:gd name="T3" fmla="*/ 21 h 37"/>
                <a:gd name="T4" fmla="*/ 5 w 18"/>
                <a:gd name="T5" fmla="*/ 37 h 37"/>
                <a:gd name="T6" fmla="*/ 0 w 18"/>
                <a:gd name="T7" fmla="*/ 34 h 37"/>
                <a:gd name="T8" fmla="*/ 3 w 18"/>
                <a:gd name="T9" fmla="*/ 3 h 37"/>
                <a:gd name="T10" fmla="*/ 9 w 18"/>
                <a:gd name="T11" fmla="*/ 0 h 37"/>
              </a:gdLst>
              <a:ahLst/>
              <a:cxnLst>
                <a:cxn ang="0">
                  <a:pos x="T0" y="T1"/>
                </a:cxn>
                <a:cxn ang="0">
                  <a:pos x="T2" y="T3"/>
                </a:cxn>
                <a:cxn ang="0">
                  <a:pos x="T4" y="T5"/>
                </a:cxn>
                <a:cxn ang="0">
                  <a:pos x="T6" y="T7"/>
                </a:cxn>
                <a:cxn ang="0">
                  <a:pos x="T8" y="T9"/>
                </a:cxn>
                <a:cxn ang="0">
                  <a:pos x="T10" y="T11"/>
                </a:cxn>
              </a:cxnLst>
              <a:rect l="0" t="0" r="r" b="b"/>
              <a:pathLst>
                <a:path w="18" h="37">
                  <a:moveTo>
                    <a:pt x="9" y="0"/>
                  </a:moveTo>
                  <a:cubicBezTo>
                    <a:pt x="12" y="7"/>
                    <a:pt x="18" y="14"/>
                    <a:pt x="17" y="21"/>
                  </a:cubicBezTo>
                  <a:cubicBezTo>
                    <a:pt x="17" y="27"/>
                    <a:pt x="9" y="32"/>
                    <a:pt x="5" y="37"/>
                  </a:cubicBezTo>
                  <a:cubicBezTo>
                    <a:pt x="3" y="36"/>
                    <a:pt x="1" y="35"/>
                    <a:pt x="0" y="34"/>
                  </a:cubicBezTo>
                  <a:cubicBezTo>
                    <a:pt x="1" y="23"/>
                    <a:pt x="2" y="13"/>
                    <a:pt x="3" y="3"/>
                  </a:cubicBezTo>
                  <a:cubicBezTo>
                    <a:pt x="5" y="2"/>
                    <a:pt x="7" y="1"/>
                    <a:pt x="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sp>
          <p:nvSpPr>
            <p:cNvPr id="997" name="Freeform 161">
              <a:extLst>
                <a:ext uri="{FF2B5EF4-FFF2-40B4-BE49-F238E27FC236}">
                  <a16:creationId xmlns:a16="http://schemas.microsoft.com/office/drawing/2014/main" id="{BC39120C-193F-4222-9DA8-D46B7E74228E}"/>
                </a:ext>
              </a:extLst>
            </p:cNvPr>
            <p:cNvSpPr>
              <a:spLocks/>
            </p:cNvSpPr>
            <p:nvPr/>
          </p:nvSpPr>
          <p:spPr bwMode="auto">
            <a:xfrm>
              <a:off x="10021890" y="1524003"/>
              <a:ext cx="49213" cy="49213"/>
            </a:xfrm>
            <a:custGeom>
              <a:avLst/>
              <a:gdLst>
                <a:gd name="T0" fmla="*/ 29 w 29"/>
                <a:gd name="T1" fmla="*/ 0 h 29"/>
                <a:gd name="T2" fmla="*/ 0 w 29"/>
                <a:gd name="T3" fmla="*/ 18 h 29"/>
                <a:gd name="T4" fmla="*/ 29 w 29"/>
                <a:gd name="T5" fmla="*/ 0 h 29"/>
              </a:gdLst>
              <a:ahLst/>
              <a:cxnLst>
                <a:cxn ang="0">
                  <a:pos x="T0" y="T1"/>
                </a:cxn>
                <a:cxn ang="0">
                  <a:pos x="T2" y="T3"/>
                </a:cxn>
                <a:cxn ang="0">
                  <a:pos x="T4" y="T5"/>
                </a:cxn>
              </a:cxnLst>
              <a:rect l="0" t="0" r="r" b="b"/>
              <a:pathLst>
                <a:path w="29" h="29">
                  <a:moveTo>
                    <a:pt x="29" y="0"/>
                  </a:moveTo>
                  <a:cubicBezTo>
                    <a:pt x="29" y="24"/>
                    <a:pt x="22" y="29"/>
                    <a:pt x="0" y="18"/>
                  </a:cubicBezTo>
                  <a:cubicBezTo>
                    <a:pt x="10" y="12"/>
                    <a:pt x="19" y="7"/>
                    <a:pt x="29" y="0"/>
                  </a:cubicBezTo>
                  <a:close/>
                </a:path>
              </a:pathLst>
            </a:custGeom>
            <a:solidFill>
              <a:srgbClr val="2667FF"/>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4064659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6400" dirty="0">
                <a:latin typeface="Arial" panose="020B0604020202020204" pitchFamily="34" charset="0"/>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2" y="1492155"/>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8"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8"/>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9"/>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7" y="1518719"/>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30" y="4618986"/>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5"/>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9"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7" y="3545250"/>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38" y="4613420"/>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3" y="1539350"/>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4" y="1539417"/>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9"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122" name="Google Shape;6000;p67"/>
          <p:cNvSpPr/>
          <p:nvPr/>
        </p:nvSpPr>
        <p:spPr>
          <a:xfrm>
            <a:off x="4351196" y="1478773"/>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51" name="Google Shape;6029;p67"/>
          <p:cNvGrpSpPr/>
          <p:nvPr/>
        </p:nvGrpSpPr>
        <p:grpSpPr>
          <a:xfrm>
            <a:off x="9367813" y="5419902"/>
            <a:ext cx="404147" cy="560241"/>
            <a:chOff x="-38860325" y="3221750"/>
            <a:chExt cx="228425" cy="316650"/>
          </a:xfrm>
          <a:solidFill>
            <a:schemeClr val="tx1"/>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88" name="Google Shape;6066;p67"/>
          <p:cNvGrpSpPr/>
          <p:nvPr/>
        </p:nvGrpSpPr>
        <p:grpSpPr>
          <a:xfrm>
            <a:off x="4313801" y="2400897"/>
            <a:ext cx="644203" cy="641015"/>
            <a:chOff x="-38538975" y="3954250"/>
            <a:chExt cx="318225" cy="316650"/>
          </a:xfrm>
          <a:solidFill>
            <a:schemeClr val="tx1"/>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3" name="Google Shape;5976;p67"/>
          <p:cNvGrpSpPr/>
          <p:nvPr/>
        </p:nvGrpSpPr>
        <p:grpSpPr>
          <a:xfrm>
            <a:off x="4399885" y="5618925"/>
            <a:ext cx="495395" cy="442067"/>
            <a:chOff x="-42996150" y="3612600"/>
            <a:chExt cx="323750" cy="288900"/>
          </a:xfrm>
          <a:solidFill>
            <a:schemeClr val="tx1"/>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11" name="Google Shape;5989;p67"/>
          <p:cNvGrpSpPr/>
          <p:nvPr/>
        </p:nvGrpSpPr>
        <p:grpSpPr>
          <a:xfrm>
            <a:off x="8432704" y="5501962"/>
            <a:ext cx="496541" cy="485831"/>
            <a:chOff x="-41117650" y="3605525"/>
            <a:chExt cx="324500" cy="317500"/>
          </a:xfrm>
          <a:solidFill>
            <a:schemeClr val="tx1"/>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29" name="Google Shape;6007;p67"/>
          <p:cNvGrpSpPr/>
          <p:nvPr/>
        </p:nvGrpSpPr>
        <p:grpSpPr>
          <a:xfrm>
            <a:off x="5285553" y="5542723"/>
            <a:ext cx="469687" cy="475692"/>
            <a:chOff x="-42617300" y="3587775"/>
            <a:chExt cx="306950" cy="310875"/>
          </a:xfrm>
          <a:solidFill>
            <a:schemeClr val="tx1"/>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40" name="Google Shape;6018;p67"/>
          <p:cNvGrpSpPr/>
          <p:nvPr/>
        </p:nvGrpSpPr>
        <p:grpSpPr>
          <a:xfrm>
            <a:off x="10221237" y="5564682"/>
            <a:ext cx="486939" cy="443559"/>
            <a:chOff x="-40745125" y="3632900"/>
            <a:chExt cx="318225" cy="289875"/>
          </a:xfrm>
          <a:solidFill>
            <a:schemeClr val="tx1"/>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165" name="Google Shape;6043;p67"/>
          <p:cNvSpPr/>
          <p:nvPr/>
        </p:nvSpPr>
        <p:spPr>
          <a:xfrm>
            <a:off x="6077468"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tx1"/>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74" name="Google Shape;6052;p67"/>
          <p:cNvGrpSpPr/>
          <p:nvPr/>
        </p:nvGrpSpPr>
        <p:grpSpPr>
          <a:xfrm>
            <a:off x="11105261" y="5521085"/>
            <a:ext cx="476115" cy="484531"/>
            <a:chOff x="-40372575" y="3604550"/>
            <a:chExt cx="311150" cy="316650"/>
          </a:xfrm>
          <a:solidFill>
            <a:schemeClr val="tx1"/>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00" name="Google Shape;6078;p67"/>
          <p:cNvGrpSpPr/>
          <p:nvPr/>
        </p:nvGrpSpPr>
        <p:grpSpPr>
          <a:xfrm>
            <a:off x="6835001" y="5544805"/>
            <a:ext cx="486939" cy="484531"/>
            <a:chOff x="-41893475" y="3584850"/>
            <a:chExt cx="318225" cy="316650"/>
          </a:xfrm>
          <a:solidFill>
            <a:schemeClr val="tx1"/>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31" name="Google Shape;6110;p67"/>
          <p:cNvGrpSpPr/>
          <p:nvPr/>
        </p:nvGrpSpPr>
        <p:grpSpPr>
          <a:xfrm>
            <a:off x="7644053" y="5591325"/>
            <a:ext cx="483343" cy="378489"/>
            <a:chOff x="-41526450" y="3653375"/>
            <a:chExt cx="315875" cy="247350"/>
          </a:xfrm>
          <a:solidFill>
            <a:schemeClr val="tx1"/>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56" name="Google Shape;5972;p67"/>
          <p:cNvGrpSpPr/>
          <p:nvPr/>
        </p:nvGrpSpPr>
        <p:grpSpPr>
          <a:xfrm>
            <a:off x="5231489" y="2522329"/>
            <a:ext cx="480672" cy="552945"/>
            <a:chOff x="-42971725" y="3217825"/>
            <a:chExt cx="275675" cy="317125"/>
          </a:xfrm>
          <a:solidFill>
            <a:schemeClr val="tx1"/>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0" name="Google Shape;5984;p67"/>
          <p:cNvGrpSpPr/>
          <p:nvPr/>
        </p:nvGrpSpPr>
        <p:grpSpPr>
          <a:xfrm>
            <a:off x="9324641" y="2518241"/>
            <a:ext cx="554819" cy="553467"/>
            <a:chOff x="-41111350" y="3239100"/>
            <a:chExt cx="318200" cy="317425"/>
          </a:xfrm>
          <a:solidFill>
            <a:schemeClr val="tx1"/>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5" name="Google Shape;6002;p67"/>
          <p:cNvGrpSpPr/>
          <p:nvPr/>
        </p:nvGrpSpPr>
        <p:grpSpPr>
          <a:xfrm>
            <a:off x="6093085" y="2522325"/>
            <a:ext cx="640955" cy="553467"/>
            <a:chOff x="-42651700" y="3217825"/>
            <a:chExt cx="367600" cy="317425"/>
          </a:xfrm>
          <a:solidFill>
            <a:schemeClr val="tx1"/>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70" name="Google Shape;6011;p67"/>
          <p:cNvGrpSpPr/>
          <p:nvPr/>
        </p:nvGrpSpPr>
        <p:grpSpPr>
          <a:xfrm>
            <a:off x="10113537" y="2490021"/>
            <a:ext cx="562491" cy="552639"/>
            <a:chOff x="-40748275" y="3238700"/>
            <a:chExt cx="322600" cy="316950"/>
          </a:xfrm>
          <a:solidFill>
            <a:schemeClr val="tx1"/>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tx1"/>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chemeClr val="tx1"/>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3" name="Google Shape;6072;p67"/>
          <p:cNvGrpSpPr/>
          <p:nvPr/>
        </p:nvGrpSpPr>
        <p:grpSpPr>
          <a:xfrm>
            <a:off x="7701993" y="2496465"/>
            <a:ext cx="553512" cy="553163"/>
            <a:chOff x="-41895050" y="3217225"/>
            <a:chExt cx="317450" cy="317250"/>
          </a:xfrm>
          <a:solidFill>
            <a:schemeClr val="tx1"/>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9" name="Google Shape;6107;p67"/>
          <p:cNvGrpSpPr/>
          <p:nvPr/>
        </p:nvGrpSpPr>
        <p:grpSpPr>
          <a:xfrm>
            <a:off x="8529347" y="2475152"/>
            <a:ext cx="557608" cy="550765"/>
            <a:chOff x="-41530375" y="3218800"/>
            <a:chExt cx="319800" cy="315875"/>
          </a:xfrm>
          <a:solidFill>
            <a:schemeClr val="tx1"/>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chemeClr val="tx1"/>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30" name="Google Shape;5596;p66"/>
          <p:cNvGrpSpPr/>
          <p:nvPr/>
        </p:nvGrpSpPr>
        <p:grpSpPr>
          <a:xfrm>
            <a:off x="6907679" y="3560867"/>
            <a:ext cx="526700" cy="526700"/>
            <a:chOff x="5660400" y="238125"/>
            <a:chExt cx="481825" cy="481825"/>
          </a:xfrm>
          <a:solidFill>
            <a:schemeClr val="tx1"/>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85" name="Google Shape;5651;p66"/>
          <p:cNvGrpSpPr/>
          <p:nvPr/>
        </p:nvGrpSpPr>
        <p:grpSpPr>
          <a:xfrm>
            <a:off x="10124373" y="3635895"/>
            <a:ext cx="588395" cy="379268"/>
            <a:chOff x="1492675" y="1520750"/>
            <a:chExt cx="481825" cy="310575"/>
          </a:xfrm>
          <a:solidFill>
            <a:schemeClr val="tx1"/>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09" name="Google Shape;5775;p66"/>
          <p:cNvGrpSpPr/>
          <p:nvPr/>
        </p:nvGrpSpPr>
        <p:grpSpPr>
          <a:xfrm>
            <a:off x="8576546" y="3664413"/>
            <a:ext cx="451911" cy="423656"/>
            <a:chOff x="4456875" y="2635825"/>
            <a:chExt cx="481825" cy="451700"/>
          </a:xfrm>
          <a:solidFill>
            <a:schemeClr val="tx1"/>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Tree>
    <p:extLst>
      <p:ext uri="{BB962C8B-B14F-4D97-AF65-F5344CB8AC3E}">
        <p14:creationId xmlns:p14="http://schemas.microsoft.com/office/powerpoint/2010/main" val="3003321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6400" dirty="0">
                <a:latin typeface="Arial" panose="020B0604020202020204" pitchFamily="34" charset="0"/>
              </a:rPr>
              <a:t>Fully Editable Icon Sets: B</a:t>
            </a:r>
          </a:p>
        </p:txBody>
      </p:sp>
      <p:grpSp>
        <p:nvGrpSpPr>
          <p:cNvPr id="4" name="Grupo 3"/>
          <p:cNvGrpSpPr/>
          <p:nvPr/>
        </p:nvGrpSpPr>
        <p:grpSpPr>
          <a:xfrm>
            <a:off x="4171829" y="1572829"/>
            <a:ext cx="7724899" cy="4479755"/>
            <a:chOff x="4171826" y="1572826"/>
            <a:chExt cx="8233076" cy="4479755"/>
          </a:xfrm>
          <a:solidFill>
            <a:schemeClr val="tx1"/>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grpSp>
    </p:spTree>
    <p:extLst>
      <p:ext uri="{BB962C8B-B14F-4D97-AF65-F5344CB8AC3E}">
        <p14:creationId xmlns:p14="http://schemas.microsoft.com/office/powerpoint/2010/main" val="23563937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4" y="166273"/>
            <a:ext cx="11573197" cy="724247"/>
          </a:xfrm>
        </p:spPr>
        <p:txBody>
          <a:bodyPr>
            <a:noAutofit/>
          </a:bodyPr>
          <a:lstStyle/>
          <a:p>
            <a:r>
              <a:rPr lang="en-US" sz="6400" dirty="0">
                <a:latin typeface="Arial" panose="020B0604020202020204" pitchFamily="34" charset="0"/>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4"/>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3"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3" y="4648060"/>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5" y="4555925"/>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3"/>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5"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9" y="5700917"/>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5"/>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3"/>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6"/>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2"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4" y="5778281"/>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7"/>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1"/>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9" y="1235313"/>
            <a:ext cx="566855" cy="566467"/>
            <a:chOff x="-34004625" y="3585850"/>
            <a:chExt cx="292225" cy="292025"/>
          </a:xfrm>
          <a:solidFill>
            <a:schemeClr val="tx1"/>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5" y="2304728"/>
            <a:ext cx="552087" cy="550621"/>
            <a:chOff x="-30345325" y="3184750"/>
            <a:chExt cx="292225" cy="291450"/>
          </a:xfrm>
          <a:solidFill>
            <a:schemeClr val="tx1"/>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81" y="4644033"/>
            <a:ext cx="508855" cy="563067"/>
            <a:chOff x="-30354000" y="3569100"/>
            <a:chExt cx="292250" cy="292225"/>
          </a:xfrm>
          <a:solidFill>
            <a:schemeClr val="tx1"/>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1"/>
            <a:ext cx="498088" cy="497107"/>
            <a:chOff x="-31094350" y="3194000"/>
            <a:chExt cx="292225" cy="291650"/>
          </a:xfrm>
          <a:solidFill>
            <a:schemeClr val="tx1"/>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7" y="3411174"/>
            <a:ext cx="604881" cy="605815"/>
            <a:chOff x="-31093575" y="3552550"/>
            <a:chExt cx="291450" cy="291900"/>
          </a:xfrm>
          <a:solidFill>
            <a:schemeClr val="tx1"/>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4" y="1247009"/>
            <a:ext cx="499953" cy="600563"/>
            <a:chOff x="-35814600" y="3202075"/>
            <a:chExt cx="242625" cy="291450"/>
          </a:xfrm>
          <a:solidFill>
            <a:schemeClr val="tx1"/>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301" y="1211285"/>
            <a:ext cx="600561" cy="600563"/>
            <a:chOff x="-34003850" y="3227275"/>
            <a:chExt cx="291450" cy="291450"/>
          </a:xfrm>
          <a:solidFill>
            <a:schemeClr val="tx1"/>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8" y="1221809"/>
            <a:ext cx="607053" cy="598915"/>
            <a:chOff x="-33645475" y="3228075"/>
            <a:chExt cx="294600" cy="290650"/>
          </a:xfrm>
          <a:solidFill>
            <a:schemeClr val="tx1"/>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chemeClr val="tx1"/>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9"/>
            <a:ext cx="571352" cy="601387"/>
            <a:chOff x="-33277650" y="3226875"/>
            <a:chExt cx="277275" cy="291850"/>
          </a:xfrm>
          <a:solidFill>
            <a:schemeClr val="tx1"/>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5" y="3202075"/>
            <a:chExt cx="274100" cy="291450"/>
          </a:xfrm>
          <a:solidFill>
            <a:schemeClr val="tx1"/>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9"/>
            <a:ext cx="608651" cy="601439"/>
            <a:chOff x="-34408675" y="3202075"/>
            <a:chExt cx="295375" cy="291875"/>
          </a:xfrm>
          <a:solidFill>
            <a:schemeClr val="tx1"/>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1" y="2239460"/>
            <a:ext cx="664811" cy="661853"/>
            <a:chOff x="-30735200" y="3552550"/>
            <a:chExt cx="292225" cy="290925"/>
          </a:xfrm>
          <a:solidFill>
            <a:schemeClr val="tx1"/>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9" y="2277204"/>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9" y="2275187"/>
            <a:ext cx="614444" cy="598967"/>
            <a:chOff x="-31817400" y="3910025"/>
            <a:chExt cx="301675" cy="294075"/>
          </a:xfrm>
          <a:solidFill>
            <a:schemeClr val="tx1"/>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3" y="2275464"/>
            <a:ext cx="600035" cy="598405"/>
            <a:chOff x="-31455100" y="3909350"/>
            <a:chExt cx="294600" cy="293800"/>
          </a:xfrm>
          <a:solidFill>
            <a:schemeClr val="tx1"/>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6" y="2301045"/>
            <a:ext cx="595197" cy="596827"/>
            <a:chOff x="-32927950" y="3944800"/>
            <a:chExt cx="292225" cy="293025"/>
          </a:xfrm>
          <a:solidFill>
            <a:schemeClr val="tx1"/>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5" y="2266959"/>
            <a:ext cx="593619" cy="593568"/>
            <a:chOff x="-31093575" y="3911725"/>
            <a:chExt cx="291450" cy="291425"/>
          </a:xfrm>
          <a:solidFill>
            <a:schemeClr val="tx1"/>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4" y="2277273"/>
            <a:ext cx="625697" cy="594791"/>
            <a:chOff x="-32576675" y="3944600"/>
            <a:chExt cx="307200" cy="292025"/>
          </a:xfrm>
          <a:solidFill>
            <a:schemeClr val="tx1"/>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7"/>
            <a:ext cx="595197" cy="593619"/>
            <a:chOff x="-30735200" y="3910925"/>
            <a:chExt cx="292225" cy="291450"/>
          </a:xfrm>
          <a:solidFill>
            <a:schemeClr val="tx1"/>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6" y="3436131"/>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4"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3" y="3452314"/>
            <a:ext cx="615051" cy="616007"/>
            <a:chOff x="-38538975" y="3954250"/>
            <a:chExt cx="318225" cy="316650"/>
          </a:xfrm>
          <a:solidFill>
            <a:schemeClr val="tx1"/>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9"/>
            <a:ext cx="621091" cy="619071"/>
            <a:chOff x="-37385100" y="3949908"/>
            <a:chExt cx="321350" cy="318225"/>
          </a:xfrm>
          <a:solidFill>
            <a:schemeClr val="tx1"/>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3" y="4660387"/>
            <a:ext cx="541719" cy="545216"/>
            <a:chOff x="-40011050" y="3972375"/>
            <a:chExt cx="316650" cy="316625"/>
          </a:xfrm>
          <a:solidFill>
            <a:schemeClr val="tx1"/>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9" y="3444014"/>
            <a:ext cx="363891" cy="616007"/>
            <a:chOff x="-38109725" y="3955025"/>
            <a:chExt cx="188275" cy="316650"/>
          </a:xfrm>
          <a:solidFill>
            <a:schemeClr val="tx1"/>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9" y="3472664"/>
            <a:ext cx="605919" cy="616785"/>
            <a:chOff x="-39647175" y="3972000"/>
            <a:chExt cx="313500" cy="317050"/>
          </a:xfrm>
          <a:solidFill>
            <a:schemeClr val="tx1"/>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7" y="3435037"/>
            <a:ext cx="608963" cy="619071"/>
            <a:chOff x="-37804925" y="3953450"/>
            <a:chExt cx="315075" cy="318225"/>
          </a:xfrm>
          <a:solidFill>
            <a:schemeClr val="tx1"/>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3"/>
            <a:ext cx="656485" cy="517252"/>
            <a:chOff x="5629975" y="3255775"/>
            <a:chExt cx="504500" cy="397500"/>
          </a:xfrm>
          <a:solidFill>
            <a:schemeClr val="tx1"/>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9" y="3461126"/>
            <a:ext cx="741943" cy="609831"/>
            <a:chOff x="6234950" y="3255925"/>
            <a:chExt cx="483250" cy="397200"/>
          </a:xfrm>
          <a:solidFill>
            <a:schemeClr val="tx1"/>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646371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2448DE1F-D061-4916-946B-764BEEA8C1DC}"/>
              </a:ext>
            </a:extLst>
          </p:cNvPr>
          <p:cNvSpPr/>
          <p:nvPr/>
        </p:nvSpPr>
        <p:spPr>
          <a:xfrm>
            <a:off x="6307719" y="3915090"/>
            <a:ext cx="6096000" cy="2123658"/>
          </a:xfrm>
          <a:prstGeom prst="rect">
            <a:avLst/>
          </a:prstGeom>
        </p:spPr>
        <p:txBody>
          <a:bodyPr anchor="ctr" anchorCtr="0">
            <a:spAutoFit/>
          </a:bodyPr>
          <a:lstStyle/>
          <a:p>
            <a:pPr algn="ctr"/>
            <a:r>
              <a:rPr lang="en-US" altLang="ko-KR" sz="6600" dirty="0">
                <a:solidFill>
                  <a:srgbClr val="002060"/>
                </a:solidFill>
                <a:latin typeface="+mj-lt"/>
              </a:rPr>
              <a:t>Section Break</a:t>
            </a:r>
          </a:p>
          <a:p>
            <a:pPr algn="ctr"/>
            <a:r>
              <a:rPr lang="en-US" altLang="ko-KR" sz="6600" dirty="0">
                <a:solidFill>
                  <a:srgbClr val="002060"/>
                </a:solidFill>
                <a:latin typeface="+mj-lt"/>
              </a:rPr>
              <a:t>Slide Title</a:t>
            </a:r>
            <a:endParaRPr lang="ko-KR" altLang="en-US" sz="6600" dirty="0">
              <a:solidFill>
                <a:srgbClr val="002060"/>
              </a:solidFill>
              <a:latin typeface="+mj-lt"/>
            </a:endParaRPr>
          </a:p>
        </p:txBody>
      </p:sp>
      <p:pic>
        <p:nvPicPr>
          <p:cNvPr id="12290" name="Picture 2" descr="persona con pulsera de eslabones de plata">
            <a:extLst>
              <a:ext uri="{FF2B5EF4-FFF2-40B4-BE49-F238E27FC236}">
                <a16:creationId xmlns:a16="http://schemas.microsoft.com/office/drawing/2014/main" id="{EA064612-EA70-49DF-BC82-1D71F47185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6000"/>
          <a:stretch/>
        </p:blipFill>
        <p:spPr bwMode="auto">
          <a:xfrm>
            <a:off x="211719" y="252412"/>
            <a:ext cx="6096000" cy="6353175"/>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B5321992-8474-4724-A26D-00B156CED500}"/>
              </a:ext>
            </a:extLst>
          </p:cNvPr>
          <p:cNvSpPr/>
          <p:nvPr/>
        </p:nvSpPr>
        <p:spPr>
          <a:xfrm>
            <a:off x="10740325" y="1"/>
            <a:ext cx="1451675" cy="8192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Freeform 6">
            <a:extLst>
              <a:ext uri="{FF2B5EF4-FFF2-40B4-BE49-F238E27FC236}">
                <a16:creationId xmlns:a16="http://schemas.microsoft.com/office/drawing/2014/main" id="{6FEB58AF-9C6D-4A99-844A-44861D4BA975}"/>
              </a:ext>
            </a:extLst>
          </p:cNvPr>
          <p:cNvSpPr>
            <a:spLocks/>
          </p:cNvSpPr>
          <p:nvPr/>
        </p:nvSpPr>
        <p:spPr bwMode="auto">
          <a:xfrm>
            <a:off x="8289925" y="1019175"/>
            <a:ext cx="1089025" cy="2673350"/>
          </a:xfrm>
          <a:custGeom>
            <a:avLst/>
            <a:gdLst>
              <a:gd name="T0" fmla="*/ 432 w 436"/>
              <a:gd name="T1" fmla="*/ 416 h 1070"/>
              <a:gd name="T2" fmla="*/ 275 w 436"/>
              <a:gd name="T3" fmla="*/ 369 h 1070"/>
              <a:gd name="T4" fmla="*/ 248 w 436"/>
              <a:gd name="T5" fmla="*/ 345 h 1070"/>
              <a:gd name="T6" fmla="*/ 232 w 436"/>
              <a:gd name="T7" fmla="*/ 379 h 1070"/>
              <a:gd name="T8" fmla="*/ 246 w 436"/>
              <a:gd name="T9" fmla="*/ 618 h 1070"/>
              <a:gd name="T10" fmla="*/ 315 w 436"/>
              <a:gd name="T11" fmla="*/ 886 h 1070"/>
              <a:gd name="T12" fmla="*/ 343 w 436"/>
              <a:gd name="T13" fmla="*/ 1041 h 1070"/>
              <a:gd name="T14" fmla="*/ 345 w 436"/>
              <a:gd name="T15" fmla="*/ 1064 h 1070"/>
              <a:gd name="T16" fmla="*/ 340 w 436"/>
              <a:gd name="T17" fmla="*/ 1067 h 1070"/>
              <a:gd name="T18" fmla="*/ 296 w 436"/>
              <a:gd name="T19" fmla="*/ 1032 h 1070"/>
              <a:gd name="T20" fmla="*/ 202 w 436"/>
              <a:gd name="T21" fmla="*/ 711 h 1070"/>
              <a:gd name="T22" fmla="*/ 176 w 436"/>
              <a:gd name="T23" fmla="*/ 660 h 1070"/>
              <a:gd name="T24" fmla="*/ 169 w 436"/>
              <a:gd name="T25" fmla="*/ 682 h 1070"/>
              <a:gd name="T26" fmla="*/ 45 w 436"/>
              <a:gd name="T27" fmla="*/ 1054 h 1070"/>
              <a:gd name="T28" fmla="*/ 23 w 436"/>
              <a:gd name="T29" fmla="*/ 1068 h 1070"/>
              <a:gd name="T30" fmla="*/ 0 w 436"/>
              <a:gd name="T31" fmla="*/ 1069 h 1070"/>
              <a:gd name="T32" fmla="*/ 0 w 436"/>
              <a:gd name="T33" fmla="*/ 1061 h 1070"/>
              <a:gd name="T34" fmla="*/ 9 w 436"/>
              <a:gd name="T35" fmla="*/ 1047 h 1070"/>
              <a:gd name="T36" fmla="*/ 77 w 436"/>
              <a:gd name="T37" fmla="*/ 662 h 1070"/>
              <a:gd name="T38" fmla="*/ 72 w 436"/>
              <a:gd name="T39" fmla="*/ 335 h 1070"/>
              <a:gd name="T40" fmla="*/ 97 w 436"/>
              <a:gd name="T41" fmla="*/ 220 h 1070"/>
              <a:gd name="T42" fmla="*/ 157 w 436"/>
              <a:gd name="T43" fmla="*/ 176 h 1070"/>
              <a:gd name="T44" fmla="*/ 123 w 436"/>
              <a:gd name="T45" fmla="*/ 115 h 1070"/>
              <a:gd name="T46" fmla="*/ 137 w 436"/>
              <a:gd name="T47" fmla="*/ 45 h 1070"/>
              <a:gd name="T48" fmla="*/ 244 w 436"/>
              <a:gd name="T49" fmla="*/ 17 h 1070"/>
              <a:gd name="T50" fmla="*/ 295 w 436"/>
              <a:gd name="T51" fmla="*/ 116 h 1070"/>
              <a:gd name="T52" fmla="*/ 187 w 436"/>
              <a:gd name="T53" fmla="*/ 186 h 1070"/>
              <a:gd name="T54" fmla="*/ 293 w 436"/>
              <a:gd name="T55" fmla="*/ 298 h 1070"/>
              <a:gd name="T56" fmla="*/ 317 w 436"/>
              <a:gd name="T57" fmla="*/ 337 h 1070"/>
              <a:gd name="T58" fmla="*/ 402 w 436"/>
              <a:gd name="T59" fmla="*/ 393 h 1070"/>
              <a:gd name="T60" fmla="*/ 436 w 436"/>
              <a:gd name="T61" fmla="*/ 398 h 1070"/>
              <a:gd name="T62" fmla="*/ 431 w 436"/>
              <a:gd name="T63" fmla="*/ 417 h 1070"/>
              <a:gd name="T64" fmla="*/ 432 w 436"/>
              <a:gd name="T65" fmla="*/ 416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6" h="1070">
                <a:moveTo>
                  <a:pt x="432" y="416"/>
                </a:moveTo>
                <a:cubicBezTo>
                  <a:pt x="373" y="421"/>
                  <a:pt x="315" y="426"/>
                  <a:pt x="275" y="369"/>
                </a:cubicBezTo>
                <a:cubicBezTo>
                  <a:pt x="268" y="359"/>
                  <a:pt x="257" y="353"/>
                  <a:pt x="248" y="345"/>
                </a:cubicBezTo>
                <a:cubicBezTo>
                  <a:pt x="243" y="356"/>
                  <a:pt x="235" y="367"/>
                  <a:pt x="232" y="379"/>
                </a:cubicBezTo>
                <a:cubicBezTo>
                  <a:pt x="212" y="460"/>
                  <a:pt x="217" y="538"/>
                  <a:pt x="246" y="618"/>
                </a:cubicBezTo>
                <a:cubicBezTo>
                  <a:pt x="277" y="705"/>
                  <a:pt x="294" y="796"/>
                  <a:pt x="315" y="886"/>
                </a:cubicBezTo>
                <a:cubicBezTo>
                  <a:pt x="327" y="937"/>
                  <a:pt x="334" y="989"/>
                  <a:pt x="343" y="1041"/>
                </a:cubicBezTo>
                <a:cubicBezTo>
                  <a:pt x="344" y="1049"/>
                  <a:pt x="344" y="1057"/>
                  <a:pt x="345" y="1064"/>
                </a:cubicBezTo>
                <a:cubicBezTo>
                  <a:pt x="342" y="1066"/>
                  <a:pt x="341" y="1067"/>
                  <a:pt x="340" y="1067"/>
                </a:cubicBezTo>
                <a:cubicBezTo>
                  <a:pt x="302" y="1070"/>
                  <a:pt x="302" y="1070"/>
                  <a:pt x="296" y="1032"/>
                </a:cubicBezTo>
                <a:cubicBezTo>
                  <a:pt x="277" y="922"/>
                  <a:pt x="245" y="815"/>
                  <a:pt x="202" y="711"/>
                </a:cubicBezTo>
                <a:cubicBezTo>
                  <a:pt x="196" y="696"/>
                  <a:pt x="187" y="681"/>
                  <a:pt x="176" y="660"/>
                </a:cubicBezTo>
                <a:cubicBezTo>
                  <a:pt x="172" y="672"/>
                  <a:pt x="170" y="677"/>
                  <a:pt x="169" y="682"/>
                </a:cubicBezTo>
                <a:cubicBezTo>
                  <a:pt x="141" y="811"/>
                  <a:pt x="96" y="934"/>
                  <a:pt x="45" y="1054"/>
                </a:cubicBezTo>
                <a:cubicBezTo>
                  <a:pt x="40" y="1065"/>
                  <a:pt x="34" y="1068"/>
                  <a:pt x="23" y="1068"/>
                </a:cubicBezTo>
                <a:cubicBezTo>
                  <a:pt x="16" y="1067"/>
                  <a:pt x="8" y="1068"/>
                  <a:pt x="0" y="1069"/>
                </a:cubicBezTo>
                <a:cubicBezTo>
                  <a:pt x="0" y="1066"/>
                  <a:pt x="0" y="1063"/>
                  <a:pt x="0" y="1061"/>
                </a:cubicBezTo>
                <a:cubicBezTo>
                  <a:pt x="3" y="1056"/>
                  <a:pt x="7" y="1052"/>
                  <a:pt x="9" y="1047"/>
                </a:cubicBezTo>
                <a:cubicBezTo>
                  <a:pt x="66" y="924"/>
                  <a:pt x="90" y="797"/>
                  <a:pt x="77" y="662"/>
                </a:cubicBezTo>
                <a:cubicBezTo>
                  <a:pt x="67" y="553"/>
                  <a:pt x="59" y="444"/>
                  <a:pt x="72" y="335"/>
                </a:cubicBezTo>
                <a:cubicBezTo>
                  <a:pt x="77" y="296"/>
                  <a:pt x="85" y="257"/>
                  <a:pt x="97" y="220"/>
                </a:cubicBezTo>
                <a:cubicBezTo>
                  <a:pt x="106" y="191"/>
                  <a:pt x="126" y="170"/>
                  <a:pt x="157" y="176"/>
                </a:cubicBezTo>
                <a:cubicBezTo>
                  <a:pt x="146" y="157"/>
                  <a:pt x="131" y="137"/>
                  <a:pt x="123" y="115"/>
                </a:cubicBezTo>
                <a:cubicBezTo>
                  <a:pt x="114" y="91"/>
                  <a:pt x="122" y="66"/>
                  <a:pt x="137" y="45"/>
                </a:cubicBezTo>
                <a:cubicBezTo>
                  <a:pt x="163" y="11"/>
                  <a:pt x="206" y="0"/>
                  <a:pt x="244" y="17"/>
                </a:cubicBezTo>
                <a:cubicBezTo>
                  <a:pt x="282" y="34"/>
                  <a:pt x="303" y="76"/>
                  <a:pt x="295" y="116"/>
                </a:cubicBezTo>
                <a:cubicBezTo>
                  <a:pt x="286" y="160"/>
                  <a:pt x="252" y="183"/>
                  <a:pt x="187" y="186"/>
                </a:cubicBezTo>
                <a:cubicBezTo>
                  <a:pt x="233" y="216"/>
                  <a:pt x="268" y="253"/>
                  <a:pt x="293" y="298"/>
                </a:cubicBezTo>
                <a:cubicBezTo>
                  <a:pt x="300" y="311"/>
                  <a:pt x="310" y="324"/>
                  <a:pt x="317" y="337"/>
                </a:cubicBezTo>
                <a:cubicBezTo>
                  <a:pt x="335" y="371"/>
                  <a:pt x="364" y="388"/>
                  <a:pt x="402" y="393"/>
                </a:cubicBezTo>
                <a:cubicBezTo>
                  <a:pt x="413" y="394"/>
                  <a:pt x="424" y="396"/>
                  <a:pt x="436" y="398"/>
                </a:cubicBezTo>
                <a:cubicBezTo>
                  <a:pt x="434" y="405"/>
                  <a:pt x="433" y="411"/>
                  <a:pt x="431" y="417"/>
                </a:cubicBezTo>
                <a:lnTo>
                  <a:pt x="432" y="4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7">
            <a:extLst>
              <a:ext uri="{FF2B5EF4-FFF2-40B4-BE49-F238E27FC236}">
                <a16:creationId xmlns:a16="http://schemas.microsoft.com/office/drawing/2014/main" id="{D2E8A271-FE01-4AFE-B09C-AD1BF4654E5C}"/>
              </a:ext>
            </a:extLst>
          </p:cNvPr>
          <p:cNvSpPr>
            <a:spLocks/>
          </p:cNvSpPr>
          <p:nvPr/>
        </p:nvSpPr>
        <p:spPr bwMode="auto">
          <a:xfrm>
            <a:off x="9366250" y="2020888"/>
            <a:ext cx="1576388" cy="1658938"/>
          </a:xfrm>
          <a:custGeom>
            <a:avLst/>
            <a:gdLst>
              <a:gd name="T0" fmla="*/ 0 w 631"/>
              <a:gd name="T1" fmla="*/ 16 h 664"/>
              <a:gd name="T2" fmla="*/ 23 w 631"/>
              <a:gd name="T3" fmla="*/ 0 h 664"/>
              <a:gd name="T4" fmla="*/ 83 w 631"/>
              <a:gd name="T5" fmla="*/ 62 h 664"/>
              <a:gd name="T6" fmla="*/ 118 w 631"/>
              <a:gd name="T7" fmla="*/ 76 h 664"/>
              <a:gd name="T8" fmla="*/ 604 w 631"/>
              <a:gd name="T9" fmla="*/ 76 h 664"/>
              <a:gd name="T10" fmla="*/ 631 w 631"/>
              <a:gd name="T11" fmla="*/ 76 h 664"/>
              <a:gd name="T12" fmla="*/ 621 w 631"/>
              <a:gd name="T13" fmla="*/ 126 h 664"/>
              <a:gd name="T14" fmla="*/ 323 w 631"/>
              <a:gd name="T15" fmla="*/ 364 h 664"/>
              <a:gd name="T16" fmla="*/ 112 w 631"/>
              <a:gd name="T17" fmla="*/ 337 h 664"/>
              <a:gd name="T18" fmla="*/ 91 w 631"/>
              <a:gd name="T19" fmla="*/ 331 h 664"/>
              <a:gd name="T20" fmla="*/ 86 w 631"/>
              <a:gd name="T21" fmla="*/ 332 h 664"/>
              <a:gd name="T22" fmla="*/ 85 w 631"/>
              <a:gd name="T23" fmla="*/ 348 h 664"/>
              <a:gd name="T24" fmla="*/ 85 w 631"/>
              <a:gd name="T25" fmla="*/ 534 h 664"/>
              <a:gd name="T26" fmla="*/ 97 w 631"/>
              <a:gd name="T27" fmla="*/ 555 h 664"/>
              <a:gd name="T28" fmla="*/ 102 w 631"/>
              <a:gd name="T29" fmla="*/ 559 h 664"/>
              <a:gd name="T30" fmla="*/ 169 w 631"/>
              <a:gd name="T31" fmla="*/ 580 h 664"/>
              <a:gd name="T32" fmla="*/ 337 w 631"/>
              <a:gd name="T33" fmla="*/ 581 h 664"/>
              <a:gd name="T34" fmla="*/ 363 w 631"/>
              <a:gd name="T35" fmla="*/ 569 h 664"/>
              <a:gd name="T36" fmla="*/ 430 w 631"/>
              <a:gd name="T37" fmla="*/ 553 h 664"/>
              <a:gd name="T38" fmla="*/ 462 w 631"/>
              <a:gd name="T39" fmla="*/ 610 h 664"/>
              <a:gd name="T40" fmla="*/ 417 w 631"/>
              <a:gd name="T41" fmla="*/ 660 h 664"/>
              <a:gd name="T42" fmla="*/ 356 w 631"/>
              <a:gd name="T43" fmla="*/ 628 h 664"/>
              <a:gd name="T44" fmla="*/ 333 w 631"/>
              <a:gd name="T45" fmla="*/ 613 h 664"/>
              <a:gd name="T46" fmla="*/ 127 w 631"/>
              <a:gd name="T47" fmla="*/ 613 h 664"/>
              <a:gd name="T48" fmla="*/ 119 w 631"/>
              <a:gd name="T49" fmla="*/ 630 h 664"/>
              <a:gd name="T50" fmla="*/ 63 w 631"/>
              <a:gd name="T51" fmla="*/ 660 h 664"/>
              <a:gd name="T52" fmla="*/ 15 w 631"/>
              <a:gd name="T53" fmla="*/ 618 h 664"/>
              <a:gd name="T54" fmla="*/ 38 w 631"/>
              <a:gd name="T55" fmla="*/ 559 h 664"/>
              <a:gd name="T56" fmla="*/ 53 w 631"/>
              <a:gd name="T57" fmla="*/ 528 h 664"/>
              <a:gd name="T58" fmla="*/ 53 w 631"/>
              <a:gd name="T59" fmla="*/ 98 h 664"/>
              <a:gd name="T60" fmla="*/ 38 w 631"/>
              <a:gd name="T61" fmla="*/ 62 h 664"/>
              <a:gd name="T62" fmla="*/ 8 w 631"/>
              <a:gd name="T63" fmla="*/ 32 h 664"/>
              <a:gd name="T64" fmla="*/ 1 w 631"/>
              <a:gd name="T65" fmla="*/ 15 h 664"/>
              <a:gd name="T66" fmla="*/ 0 w 631"/>
              <a:gd name="T67" fmla="*/ 16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1" h="664">
                <a:moveTo>
                  <a:pt x="0" y="16"/>
                </a:moveTo>
                <a:cubicBezTo>
                  <a:pt x="7" y="11"/>
                  <a:pt x="14" y="6"/>
                  <a:pt x="23" y="0"/>
                </a:cubicBezTo>
                <a:cubicBezTo>
                  <a:pt x="43" y="20"/>
                  <a:pt x="63" y="41"/>
                  <a:pt x="83" y="62"/>
                </a:cubicBezTo>
                <a:cubicBezTo>
                  <a:pt x="93" y="73"/>
                  <a:pt x="104" y="76"/>
                  <a:pt x="118" y="76"/>
                </a:cubicBezTo>
                <a:cubicBezTo>
                  <a:pt x="280" y="76"/>
                  <a:pt x="442" y="76"/>
                  <a:pt x="604" y="76"/>
                </a:cubicBezTo>
                <a:cubicBezTo>
                  <a:pt x="612" y="76"/>
                  <a:pt x="620" y="76"/>
                  <a:pt x="631" y="76"/>
                </a:cubicBezTo>
                <a:cubicBezTo>
                  <a:pt x="627" y="94"/>
                  <a:pt x="625" y="110"/>
                  <a:pt x="621" y="126"/>
                </a:cubicBezTo>
                <a:cubicBezTo>
                  <a:pt x="583" y="275"/>
                  <a:pt x="477" y="359"/>
                  <a:pt x="323" y="364"/>
                </a:cubicBezTo>
                <a:cubicBezTo>
                  <a:pt x="251" y="367"/>
                  <a:pt x="181" y="357"/>
                  <a:pt x="112" y="337"/>
                </a:cubicBezTo>
                <a:cubicBezTo>
                  <a:pt x="105" y="335"/>
                  <a:pt x="98" y="333"/>
                  <a:pt x="91" y="331"/>
                </a:cubicBezTo>
                <a:cubicBezTo>
                  <a:pt x="90" y="331"/>
                  <a:pt x="88" y="332"/>
                  <a:pt x="86" y="332"/>
                </a:cubicBezTo>
                <a:cubicBezTo>
                  <a:pt x="86" y="337"/>
                  <a:pt x="85" y="342"/>
                  <a:pt x="85" y="348"/>
                </a:cubicBezTo>
                <a:cubicBezTo>
                  <a:pt x="85" y="410"/>
                  <a:pt x="85" y="472"/>
                  <a:pt x="85" y="534"/>
                </a:cubicBezTo>
                <a:cubicBezTo>
                  <a:pt x="85" y="544"/>
                  <a:pt x="86" y="552"/>
                  <a:pt x="97" y="555"/>
                </a:cubicBezTo>
                <a:cubicBezTo>
                  <a:pt x="99" y="556"/>
                  <a:pt x="101" y="557"/>
                  <a:pt x="102" y="559"/>
                </a:cubicBezTo>
                <a:cubicBezTo>
                  <a:pt x="117" y="586"/>
                  <a:pt x="144" y="580"/>
                  <a:pt x="169" y="580"/>
                </a:cubicBezTo>
                <a:cubicBezTo>
                  <a:pt x="225" y="581"/>
                  <a:pt x="281" y="580"/>
                  <a:pt x="337" y="581"/>
                </a:cubicBezTo>
                <a:cubicBezTo>
                  <a:pt x="348" y="581"/>
                  <a:pt x="356" y="579"/>
                  <a:pt x="363" y="569"/>
                </a:cubicBezTo>
                <a:cubicBezTo>
                  <a:pt x="379" y="548"/>
                  <a:pt x="407" y="542"/>
                  <a:pt x="430" y="553"/>
                </a:cubicBezTo>
                <a:cubicBezTo>
                  <a:pt x="451" y="562"/>
                  <a:pt x="465" y="586"/>
                  <a:pt x="462" y="610"/>
                </a:cubicBezTo>
                <a:cubicBezTo>
                  <a:pt x="459" y="635"/>
                  <a:pt x="441" y="655"/>
                  <a:pt x="417" y="660"/>
                </a:cubicBezTo>
                <a:cubicBezTo>
                  <a:pt x="391" y="664"/>
                  <a:pt x="367" y="652"/>
                  <a:pt x="356" y="628"/>
                </a:cubicBezTo>
                <a:cubicBezTo>
                  <a:pt x="351" y="616"/>
                  <a:pt x="345" y="613"/>
                  <a:pt x="333" y="613"/>
                </a:cubicBezTo>
                <a:cubicBezTo>
                  <a:pt x="264" y="613"/>
                  <a:pt x="196" y="613"/>
                  <a:pt x="127" y="613"/>
                </a:cubicBezTo>
                <a:cubicBezTo>
                  <a:pt x="124" y="619"/>
                  <a:pt x="122" y="625"/>
                  <a:pt x="119" y="630"/>
                </a:cubicBezTo>
                <a:cubicBezTo>
                  <a:pt x="108" y="651"/>
                  <a:pt x="87" y="662"/>
                  <a:pt x="63" y="660"/>
                </a:cubicBezTo>
                <a:cubicBezTo>
                  <a:pt x="39" y="657"/>
                  <a:pt x="21" y="641"/>
                  <a:pt x="15" y="618"/>
                </a:cubicBezTo>
                <a:cubicBezTo>
                  <a:pt x="9" y="595"/>
                  <a:pt x="17" y="571"/>
                  <a:pt x="38" y="559"/>
                </a:cubicBezTo>
                <a:cubicBezTo>
                  <a:pt x="51" y="551"/>
                  <a:pt x="53" y="542"/>
                  <a:pt x="53" y="528"/>
                </a:cubicBezTo>
                <a:cubicBezTo>
                  <a:pt x="53" y="385"/>
                  <a:pt x="52" y="242"/>
                  <a:pt x="53" y="98"/>
                </a:cubicBezTo>
                <a:cubicBezTo>
                  <a:pt x="53" y="83"/>
                  <a:pt x="49" y="72"/>
                  <a:pt x="38" y="62"/>
                </a:cubicBezTo>
                <a:cubicBezTo>
                  <a:pt x="27" y="53"/>
                  <a:pt x="17" y="43"/>
                  <a:pt x="8" y="32"/>
                </a:cubicBezTo>
                <a:cubicBezTo>
                  <a:pt x="4" y="28"/>
                  <a:pt x="3" y="21"/>
                  <a:pt x="1" y="15"/>
                </a:cubicBezTo>
                <a:cubicBezTo>
                  <a:pt x="1" y="15"/>
                  <a:pt x="0" y="16"/>
                  <a:pt x="0" y="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D6764185-E79E-4EC0-AD44-D40C1EAFDC73}"/>
              </a:ext>
            </a:extLst>
          </p:cNvPr>
          <p:cNvSpPr>
            <a:spLocks/>
          </p:cNvSpPr>
          <p:nvPr/>
        </p:nvSpPr>
        <p:spPr bwMode="auto">
          <a:xfrm>
            <a:off x="9548813" y="1855788"/>
            <a:ext cx="771525" cy="312738"/>
          </a:xfrm>
          <a:custGeom>
            <a:avLst/>
            <a:gdLst>
              <a:gd name="T0" fmla="*/ 14 w 309"/>
              <a:gd name="T1" fmla="*/ 0 h 125"/>
              <a:gd name="T2" fmla="*/ 290 w 309"/>
              <a:gd name="T3" fmla="*/ 0 h 125"/>
              <a:gd name="T4" fmla="*/ 295 w 309"/>
              <a:gd name="T5" fmla="*/ 31 h 125"/>
              <a:gd name="T6" fmla="*/ 214 w 309"/>
              <a:gd name="T7" fmla="*/ 101 h 125"/>
              <a:gd name="T8" fmla="*/ 192 w 309"/>
              <a:gd name="T9" fmla="*/ 125 h 125"/>
              <a:gd name="T10" fmla="*/ 115 w 309"/>
              <a:gd name="T11" fmla="*/ 125 h 125"/>
              <a:gd name="T12" fmla="*/ 86 w 309"/>
              <a:gd name="T13" fmla="*/ 97 h 125"/>
              <a:gd name="T14" fmla="*/ 11 w 309"/>
              <a:gd name="T15" fmla="*/ 29 h 125"/>
              <a:gd name="T16" fmla="*/ 14 w 309"/>
              <a:gd name="T17"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25">
                <a:moveTo>
                  <a:pt x="14" y="0"/>
                </a:moveTo>
                <a:cubicBezTo>
                  <a:pt x="78" y="91"/>
                  <a:pt x="239" y="82"/>
                  <a:pt x="290" y="0"/>
                </a:cubicBezTo>
                <a:cubicBezTo>
                  <a:pt x="304" y="9"/>
                  <a:pt x="309" y="19"/>
                  <a:pt x="295" y="31"/>
                </a:cubicBezTo>
                <a:cubicBezTo>
                  <a:pt x="269" y="55"/>
                  <a:pt x="241" y="78"/>
                  <a:pt x="214" y="101"/>
                </a:cubicBezTo>
                <a:cubicBezTo>
                  <a:pt x="208" y="107"/>
                  <a:pt x="202" y="114"/>
                  <a:pt x="192" y="125"/>
                </a:cubicBezTo>
                <a:cubicBezTo>
                  <a:pt x="168" y="125"/>
                  <a:pt x="138" y="125"/>
                  <a:pt x="115" y="125"/>
                </a:cubicBezTo>
                <a:cubicBezTo>
                  <a:pt x="102" y="113"/>
                  <a:pt x="95" y="104"/>
                  <a:pt x="86" y="97"/>
                </a:cubicBezTo>
                <a:cubicBezTo>
                  <a:pt x="61" y="74"/>
                  <a:pt x="35" y="52"/>
                  <a:pt x="11" y="29"/>
                </a:cubicBezTo>
                <a:cubicBezTo>
                  <a:pt x="1" y="20"/>
                  <a:pt x="0" y="9"/>
                  <a:pt x="1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9">
            <a:extLst>
              <a:ext uri="{FF2B5EF4-FFF2-40B4-BE49-F238E27FC236}">
                <a16:creationId xmlns:a16="http://schemas.microsoft.com/office/drawing/2014/main" id="{5059583F-D8D3-4A1C-839C-BCBFCFBF8067}"/>
              </a:ext>
            </a:extLst>
          </p:cNvPr>
          <p:cNvSpPr>
            <a:spLocks/>
          </p:cNvSpPr>
          <p:nvPr/>
        </p:nvSpPr>
        <p:spPr bwMode="auto">
          <a:xfrm>
            <a:off x="9767888" y="1631950"/>
            <a:ext cx="327025" cy="327025"/>
          </a:xfrm>
          <a:custGeom>
            <a:avLst/>
            <a:gdLst>
              <a:gd name="T0" fmla="*/ 66 w 131"/>
              <a:gd name="T1" fmla="*/ 0 h 131"/>
              <a:gd name="T2" fmla="*/ 131 w 131"/>
              <a:gd name="T3" fmla="*/ 65 h 131"/>
              <a:gd name="T4" fmla="*/ 64 w 131"/>
              <a:gd name="T5" fmla="*/ 130 h 131"/>
              <a:gd name="T6" fmla="*/ 0 w 131"/>
              <a:gd name="T7" fmla="*/ 64 h 131"/>
              <a:gd name="T8" fmla="*/ 66 w 131"/>
              <a:gd name="T9" fmla="*/ 0 h 131"/>
            </a:gdLst>
            <a:ahLst/>
            <a:cxnLst>
              <a:cxn ang="0">
                <a:pos x="T0" y="T1"/>
              </a:cxn>
              <a:cxn ang="0">
                <a:pos x="T2" y="T3"/>
              </a:cxn>
              <a:cxn ang="0">
                <a:pos x="T4" y="T5"/>
              </a:cxn>
              <a:cxn ang="0">
                <a:pos x="T6" y="T7"/>
              </a:cxn>
              <a:cxn ang="0">
                <a:pos x="T8" y="T9"/>
              </a:cxn>
            </a:cxnLst>
            <a:rect l="0" t="0" r="r" b="b"/>
            <a:pathLst>
              <a:path w="131" h="131">
                <a:moveTo>
                  <a:pt x="66" y="0"/>
                </a:moveTo>
                <a:cubicBezTo>
                  <a:pt x="101" y="0"/>
                  <a:pt x="130" y="30"/>
                  <a:pt x="131" y="65"/>
                </a:cubicBezTo>
                <a:cubicBezTo>
                  <a:pt x="131" y="101"/>
                  <a:pt x="100" y="131"/>
                  <a:pt x="64" y="130"/>
                </a:cubicBezTo>
                <a:cubicBezTo>
                  <a:pt x="29" y="130"/>
                  <a:pt x="0" y="99"/>
                  <a:pt x="0" y="64"/>
                </a:cubicBezTo>
                <a:cubicBezTo>
                  <a:pt x="1" y="29"/>
                  <a:pt x="30" y="0"/>
                  <a:pt x="66"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73397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94625099-389C-45FF-8ED1-2D4C8FD1B935}"/>
              </a:ext>
            </a:extLst>
          </p:cNvPr>
          <p:cNvSpPr/>
          <p:nvPr/>
        </p:nvSpPr>
        <p:spPr>
          <a:xfrm>
            <a:off x="-1" y="3703499"/>
            <a:ext cx="3332137" cy="24575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Marcador de texto 16">
            <a:extLst>
              <a:ext uri="{FF2B5EF4-FFF2-40B4-BE49-F238E27FC236}">
                <a16:creationId xmlns:a16="http://schemas.microsoft.com/office/drawing/2014/main" id="{51EBACD9-971F-894F-B51E-07C2D52F3EB0}"/>
              </a:ext>
            </a:extLst>
          </p:cNvPr>
          <p:cNvSpPr>
            <a:spLocks noGrp="1"/>
          </p:cNvSpPr>
          <p:nvPr>
            <p:ph type="body" sz="quarter" idx="13"/>
          </p:nvPr>
        </p:nvSpPr>
        <p:spPr/>
        <p:txBody>
          <a:bodyPr/>
          <a:lstStyle/>
          <a:p>
            <a:r>
              <a:rPr lang="es-ES" dirty="0"/>
              <a:t>1</a:t>
            </a:r>
          </a:p>
        </p:txBody>
      </p:sp>
      <p:sp>
        <p:nvSpPr>
          <p:cNvPr id="18" name="Marcador de texto 17">
            <a:extLst>
              <a:ext uri="{FF2B5EF4-FFF2-40B4-BE49-F238E27FC236}">
                <a16:creationId xmlns:a16="http://schemas.microsoft.com/office/drawing/2014/main" id="{5D1161BB-695B-3449-8F0E-D0B1D0A47691}"/>
              </a:ext>
            </a:extLst>
          </p:cNvPr>
          <p:cNvSpPr>
            <a:spLocks noGrp="1"/>
          </p:cNvSpPr>
          <p:nvPr>
            <p:ph type="body" sz="quarter" idx="15"/>
          </p:nvPr>
        </p:nvSpPr>
        <p:spPr/>
        <p:txBody>
          <a:bodyPr/>
          <a:lstStyle/>
          <a:p>
            <a:r>
              <a:rPr lang="es-ES" dirty="0"/>
              <a:t>Background   •   About Me   </a:t>
            </a:r>
          </a:p>
        </p:txBody>
      </p:sp>
      <p:sp>
        <p:nvSpPr>
          <p:cNvPr id="25" name="Marcador de texto 24">
            <a:extLst>
              <a:ext uri="{FF2B5EF4-FFF2-40B4-BE49-F238E27FC236}">
                <a16:creationId xmlns:a16="http://schemas.microsoft.com/office/drawing/2014/main" id="{42D22A29-D61F-4A4D-96C2-05D76E7DAAC1}"/>
              </a:ext>
            </a:extLst>
          </p:cNvPr>
          <p:cNvSpPr>
            <a:spLocks noGrp="1"/>
          </p:cNvSpPr>
          <p:nvPr>
            <p:ph type="body" sz="quarter" idx="17"/>
          </p:nvPr>
        </p:nvSpPr>
        <p:spPr/>
        <p:txBody>
          <a:bodyPr>
            <a:normAutofit lnSpcReduction="10000"/>
          </a:bodyPr>
          <a:lstStyle/>
          <a:p>
            <a:r>
              <a:rPr lang="es-ES" dirty="0"/>
              <a:t>About </a:t>
            </a:r>
            <a:r>
              <a:rPr lang="es-ES" dirty="0">
                <a:solidFill>
                  <a:schemeClr val="accent2"/>
                </a:solidFill>
              </a:rPr>
              <a:t>Me</a:t>
            </a:r>
          </a:p>
        </p:txBody>
      </p:sp>
      <p:cxnSp>
        <p:nvCxnSpPr>
          <p:cNvPr id="21" name="Conector recto 20">
            <a:extLst>
              <a:ext uri="{FF2B5EF4-FFF2-40B4-BE49-F238E27FC236}">
                <a16:creationId xmlns:a16="http://schemas.microsoft.com/office/drawing/2014/main" id="{C27A817A-29BE-8A4E-861F-8AFECD2E4910}"/>
              </a:ext>
            </a:extLst>
          </p:cNvPr>
          <p:cNvCxnSpPr/>
          <p:nvPr/>
        </p:nvCxnSpPr>
        <p:spPr>
          <a:xfrm>
            <a:off x="6057900" y="546100"/>
            <a:ext cx="0" cy="576580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ángulo 21">
            <a:extLst>
              <a:ext uri="{FF2B5EF4-FFF2-40B4-BE49-F238E27FC236}">
                <a16:creationId xmlns:a16="http://schemas.microsoft.com/office/drawing/2014/main" id="{29B6FF06-B9AE-5C43-9CEF-197937078719}"/>
              </a:ext>
            </a:extLst>
          </p:cNvPr>
          <p:cNvSpPr/>
          <p:nvPr/>
        </p:nvSpPr>
        <p:spPr>
          <a:xfrm>
            <a:off x="6481458" y="1284392"/>
            <a:ext cx="4907267" cy="4515532"/>
          </a:xfrm>
          <a:prstGeom prst="rect">
            <a:avLst/>
          </a:prstGeom>
        </p:spPr>
        <p:txBody>
          <a:bodyPr wrap="square">
            <a:spAutoFit/>
          </a:bodyPr>
          <a:lstStyle/>
          <a:p>
            <a:pPr marL="285750" indent="-285750">
              <a:lnSpc>
                <a:spcPct val="150000"/>
              </a:lnSpc>
              <a:spcAft>
                <a:spcPts val="2400"/>
              </a:spcAft>
              <a:buClr>
                <a:schemeClr val="accent2"/>
              </a:buClr>
              <a:buSzPct val="180000"/>
              <a:buFont typeface="Wingdings" pitchFamily="2" charset="2"/>
              <a:buChar char="§"/>
            </a:pPr>
            <a:r>
              <a:rPr lang="es-ES" sz="1400" noProof="1">
                <a:solidFill>
                  <a:schemeClr val="accent4"/>
                </a:solidFill>
              </a:rPr>
              <a:t>Graduated with a Web Development AAS degree from Spokane Community College (SCC) in 2002.</a:t>
            </a:r>
          </a:p>
          <a:p>
            <a:pPr marL="285750" indent="-285750">
              <a:lnSpc>
                <a:spcPct val="150000"/>
              </a:lnSpc>
              <a:spcAft>
                <a:spcPts val="2400"/>
              </a:spcAft>
              <a:buClr>
                <a:schemeClr val="accent2"/>
              </a:buClr>
              <a:buSzPct val="180000"/>
              <a:buFont typeface="Wingdings" pitchFamily="2" charset="2"/>
              <a:buChar char="§"/>
            </a:pPr>
            <a:r>
              <a:rPr lang="es-ES" sz="1400" noProof="1">
                <a:solidFill>
                  <a:schemeClr val="accent4"/>
                </a:solidFill>
              </a:rPr>
              <a:t>Graduated with a Computer Science Theory BA degree from Eastern Washington University (EWU) in 2006.</a:t>
            </a:r>
          </a:p>
          <a:p>
            <a:pPr marL="285750" indent="-285750">
              <a:lnSpc>
                <a:spcPct val="150000"/>
              </a:lnSpc>
              <a:spcAft>
                <a:spcPts val="2400"/>
              </a:spcAft>
              <a:buClr>
                <a:schemeClr val="accent2"/>
              </a:buClr>
              <a:buSzPct val="180000"/>
              <a:buFont typeface="Wingdings" pitchFamily="2" charset="2"/>
              <a:buChar char="§"/>
            </a:pPr>
            <a:r>
              <a:rPr lang="es-ES" sz="1400" noProof="1">
                <a:solidFill>
                  <a:schemeClr val="accent4"/>
                </a:solidFill>
              </a:rPr>
              <a:t>Started the Master’s of Science in Computer Science program at EWU in 2007.</a:t>
            </a:r>
          </a:p>
          <a:p>
            <a:pPr marL="285750" indent="-285750">
              <a:lnSpc>
                <a:spcPct val="150000"/>
              </a:lnSpc>
              <a:spcAft>
                <a:spcPts val="2400"/>
              </a:spcAft>
              <a:buClr>
                <a:schemeClr val="accent2"/>
              </a:buClr>
              <a:buSzPct val="180000"/>
              <a:buFont typeface="Wingdings" pitchFamily="2" charset="2"/>
              <a:buChar char="§"/>
            </a:pPr>
            <a:r>
              <a:rPr lang="es-ES" sz="1400" noProof="1">
                <a:solidFill>
                  <a:schemeClr val="accent4"/>
                </a:solidFill>
              </a:rPr>
              <a:t>Taught computer literacy at EWU first couple years of graduate school.</a:t>
            </a:r>
          </a:p>
          <a:p>
            <a:pPr marL="285750" indent="-285750">
              <a:lnSpc>
                <a:spcPct val="150000"/>
              </a:lnSpc>
              <a:spcAft>
                <a:spcPts val="2400"/>
              </a:spcAft>
              <a:buClr>
                <a:schemeClr val="accent2"/>
              </a:buClr>
              <a:buSzPct val="180000"/>
              <a:buFont typeface="Wingdings" pitchFamily="2" charset="2"/>
              <a:buChar char="§"/>
            </a:pPr>
            <a:r>
              <a:rPr lang="es-ES" sz="1400" noProof="1">
                <a:solidFill>
                  <a:schemeClr val="accent4"/>
                </a:solidFill>
              </a:rPr>
              <a:t>Have worked in industry as a software quality assurance engineer since 2007.</a:t>
            </a:r>
          </a:p>
        </p:txBody>
      </p:sp>
      <p:pic>
        <p:nvPicPr>
          <p:cNvPr id="4098" name="Picture 2" descr="hombre vestido con una camiseta negra de cuello redondo de pie y a punto de llevar al bebé">
            <a:extLst>
              <a:ext uri="{FF2B5EF4-FFF2-40B4-BE49-F238E27FC236}">
                <a16:creationId xmlns:a16="http://schemas.microsoft.com/office/drawing/2014/main" id="{BAC3E029-FE84-430D-957C-7DC9114D6603}"/>
              </a:ext>
            </a:extLst>
          </p:cNvPr>
          <p:cNvPicPr>
            <a:picLocks noGrp="1" noChangeAspect="1" noChangeArrowheads="1"/>
          </p:cNvPicPr>
          <p:nvPr>
            <p:ph type="pic" sz="quarter" idx="16"/>
          </p:nvPr>
        </p:nvPicPr>
        <p:blipFill>
          <a:blip r:embed="rId2">
            <a:extLst>
              <a:ext uri="{28A0092B-C50C-407E-A947-70E740481C1C}">
                <a14:useLocalDpi xmlns:a14="http://schemas.microsoft.com/office/drawing/2010/main" val="0"/>
              </a:ext>
            </a:extLst>
          </a:blip>
          <a:srcRect l="10000" r="1000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CA42AFC0-1028-4077-A74C-1F20718D1DDE}"/>
              </a:ext>
            </a:extLst>
          </p:cNvPr>
          <p:cNvSpPr/>
          <p:nvPr/>
        </p:nvSpPr>
        <p:spPr>
          <a:xfrm>
            <a:off x="366355" y="6039499"/>
            <a:ext cx="11814889" cy="121589"/>
          </a:xfrm>
          <a:prstGeom prst="rect">
            <a:avLst/>
          </a:prstGeom>
          <a:solidFill>
            <a:srgbClr val="266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2667FF"/>
              </a:solidFill>
            </a:endParaRPr>
          </a:p>
        </p:txBody>
      </p:sp>
    </p:spTree>
    <p:extLst>
      <p:ext uri="{BB962C8B-B14F-4D97-AF65-F5344CB8AC3E}">
        <p14:creationId xmlns:p14="http://schemas.microsoft.com/office/powerpoint/2010/main" val="309106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6096761" y="4332949"/>
            <a:ext cx="5873855" cy="1065934"/>
          </a:xfrm>
        </p:spPr>
        <p:txBody>
          <a:bodyPr>
            <a:normAutofit fontScale="90000"/>
          </a:bodyPr>
          <a:lstStyle/>
          <a:p>
            <a:r>
              <a:rPr lang="es-ES" dirty="0"/>
              <a:t>Introduction</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subTitle" idx="1"/>
          </p:nvPr>
        </p:nvSpPr>
        <p:spPr>
          <a:xfrm>
            <a:off x="6096289" y="5872163"/>
            <a:ext cx="5708361" cy="1663844"/>
          </a:xfrm>
        </p:spPr>
        <p:txBody>
          <a:bodyPr/>
          <a:lstStyle/>
          <a:p>
            <a:r>
              <a:rPr lang="es-ES" noProof="1"/>
              <a:t>What is this about and why is it important?</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6096000" y="3158067"/>
            <a:ext cx="5873750" cy="1066800"/>
          </a:xfrm>
        </p:spPr>
        <p:txBody>
          <a:bodyPr/>
          <a:lstStyle/>
          <a:p>
            <a:r>
              <a:rPr lang="es-ES" dirty="0"/>
              <a:t>2.</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6230216" y="5539654"/>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122" name="Picture 2" descr="hombre sosteniendo a un bebé con camisa blanca">
            <a:extLst>
              <a:ext uri="{FF2B5EF4-FFF2-40B4-BE49-F238E27FC236}">
                <a16:creationId xmlns:a16="http://schemas.microsoft.com/office/drawing/2014/main" id="{D1D7DF87-00E3-47D8-A78C-24A5D4729BFD}"/>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6925" b="69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9" name="Freeform 6">
            <a:extLst>
              <a:ext uri="{FF2B5EF4-FFF2-40B4-BE49-F238E27FC236}">
                <a16:creationId xmlns:a16="http://schemas.microsoft.com/office/drawing/2014/main" id="{65340443-172D-4D31-9F7A-1FFE28EF3440}"/>
              </a:ext>
            </a:extLst>
          </p:cNvPr>
          <p:cNvSpPr>
            <a:spLocks noEditPoints="1"/>
          </p:cNvSpPr>
          <p:nvPr/>
        </p:nvSpPr>
        <p:spPr bwMode="auto">
          <a:xfrm>
            <a:off x="7716703" y="481673"/>
            <a:ext cx="1889126" cy="3851276"/>
          </a:xfrm>
          <a:custGeom>
            <a:avLst/>
            <a:gdLst>
              <a:gd name="T0" fmla="*/ 526 w 733"/>
              <a:gd name="T1" fmla="*/ 623 h 1500"/>
              <a:gd name="T2" fmla="*/ 665 w 733"/>
              <a:gd name="T3" fmla="*/ 682 h 1500"/>
              <a:gd name="T4" fmla="*/ 631 w 733"/>
              <a:gd name="T5" fmla="*/ 775 h 1500"/>
              <a:gd name="T6" fmla="*/ 728 w 733"/>
              <a:gd name="T7" fmla="*/ 1038 h 1500"/>
              <a:gd name="T8" fmla="*/ 683 w 733"/>
              <a:gd name="T9" fmla="*/ 1145 h 1500"/>
              <a:gd name="T10" fmla="*/ 686 w 733"/>
              <a:gd name="T11" fmla="*/ 1471 h 1500"/>
              <a:gd name="T12" fmla="*/ 637 w 733"/>
              <a:gd name="T13" fmla="*/ 1445 h 1500"/>
              <a:gd name="T14" fmla="*/ 594 w 733"/>
              <a:gd name="T15" fmla="*/ 1262 h 1500"/>
              <a:gd name="T16" fmla="*/ 579 w 733"/>
              <a:gd name="T17" fmla="*/ 1433 h 1500"/>
              <a:gd name="T18" fmla="*/ 518 w 733"/>
              <a:gd name="T19" fmla="*/ 1460 h 1500"/>
              <a:gd name="T20" fmla="*/ 535 w 733"/>
              <a:gd name="T21" fmla="*/ 1402 h 1500"/>
              <a:gd name="T22" fmla="*/ 504 w 733"/>
              <a:gd name="T23" fmla="*/ 882 h 1500"/>
              <a:gd name="T24" fmla="*/ 431 w 733"/>
              <a:gd name="T25" fmla="*/ 949 h 1500"/>
              <a:gd name="T26" fmla="*/ 401 w 733"/>
              <a:gd name="T27" fmla="*/ 1287 h 1500"/>
              <a:gd name="T28" fmla="*/ 419 w 733"/>
              <a:gd name="T29" fmla="*/ 1387 h 1500"/>
              <a:gd name="T30" fmla="*/ 391 w 733"/>
              <a:gd name="T31" fmla="*/ 1495 h 1500"/>
              <a:gd name="T32" fmla="*/ 324 w 733"/>
              <a:gd name="T33" fmla="*/ 1219 h 1500"/>
              <a:gd name="T34" fmla="*/ 272 w 733"/>
              <a:gd name="T35" fmla="*/ 892 h 1500"/>
              <a:gd name="T36" fmla="*/ 198 w 733"/>
              <a:gd name="T37" fmla="*/ 1099 h 1500"/>
              <a:gd name="T38" fmla="*/ 146 w 733"/>
              <a:gd name="T39" fmla="*/ 1296 h 1500"/>
              <a:gd name="T40" fmla="*/ 107 w 733"/>
              <a:gd name="T41" fmla="*/ 1497 h 1500"/>
              <a:gd name="T42" fmla="*/ 0 w 733"/>
              <a:gd name="T43" fmla="*/ 1479 h 1500"/>
              <a:gd name="T44" fmla="*/ 90 w 733"/>
              <a:gd name="T45" fmla="*/ 1294 h 1500"/>
              <a:gd name="T46" fmla="*/ 123 w 733"/>
              <a:gd name="T47" fmla="*/ 560 h 1500"/>
              <a:gd name="T48" fmla="*/ 86 w 733"/>
              <a:gd name="T49" fmla="*/ 716 h 1500"/>
              <a:gd name="T50" fmla="*/ 45 w 733"/>
              <a:gd name="T51" fmla="*/ 803 h 1500"/>
              <a:gd name="T52" fmla="*/ 33 w 733"/>
              <a:gd name="T53" fmla="*/ 411 h 1500"/>
              <a:gd name="T54" fmla="*/ 136 w 733"/>
              <a:gd name="T55" fmla="*/ 203 h 1500"/>
              <a:gd name="T56" fmla="*/ 238 w 733"/>
              <a:gd name="T57" fmla="*/ 130 h 1500"/>
              <a:gd name="T58" fmla="*/ 312 w 733"/>
              <a:gd name="T59" fmla="*/ 4 h 1500"/>
              <a:gd name="T60" fmla="*/ 356 w 733"/>
              <a:gd name="T61" fmla="*/ 153 h 1500"/>
              <a:gd name="T62" fmla="*/ 469 w 733"/>
              <a:gd name="T63" fmla="*/ 293 h 1500"/>
              <a:gd name="T64" fmla="*/ 498 w 733"/>
              <a:gd name="T65" fmla="*/ 650 h 1500"/>
              <a:gd name="T66" fmla="*/ 511 w 733"/>
              <a:gd name="T67" fmla="*/ 783 h 1500"/>
              <a:gd name="T68" fmla="*/ 546 w 733"/>
              <a:gd name="T69" fmla="*/ 757 h 1500"/>
              <a:gd name="T70" fmla="*/ 471 w 733"/>
              <a:gd name="T71" fmla="*/ 787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3" h="1500">
                <a:moveTo>
                  <a:pt x="498" y="650"/>
                </a:moveTo>
                <a:cubicBezTo>
                  <a:pt x="513" y="636"/>
                  <a:pt x="519" y="629"/>
                  <a:pt x="526" y="623"/>
                </a:cubicBezTo>
                <a:cubicBezTo>
                  <a:pt x="584" y="573"/>
                  <a:pt x="628" y="583"/>
                  <a:pt x="658" y="655"/>
                </a:cubicBezTo>
                <a:cubicBezTo>
                  <a:pt x="661" y="663"/>
                  <a:pt x="663" y="673"/>
                  <a:pt x="665" y="682"/>
                </a:cubicBezTo>
                <a:cubicBezTo>
                  <a:pt x="679" y="743"/>
                  <a:pt x="679" y="743"/>
                  <a:pt x="628" y="767"/>
                </a:cubicBezTo>
                <a:cubicBezTo>
                  <a:pt x="629" y="769"/>
                  <a:pt x="630" y="775"/>
                  <a:pt x="631" y="775"/>
                </a:cubicBezTo>
                <a:cubicBezTo>
                  <a:pt x="703" y="777"/>
                  <a:pt x="718" y="824"/>
                  <a:pt x="721" y="884"/>
                </a:cubicBezTo>
                <a:cubicBezTo>
                  <a:pt x="725" y="935"/>
                  <a:pt x="733" y="987"/>
                  <a:pt x="728" y="1038"/>
                </a:cubicBezTo>
                <a:cubicBezTo>
                  <a:pt x="725" y="1069"/>
                  <a:pt x="731" y="1105"/>
                  <a:pt x="690" y="1120"/>
                </a:cubicBezTo>
                <a:cubicBezTo>
                  <a:pt x="680" y="1124"/>
                  <a:pt x="683" y="1136"/>
                  <a:pt x="683" y="1145"/>
                </a:cubicBezTo>
                <a:cubicBezTo>
                  <a:pt x="685" y="1244"/>
                  <a:pt x="671" y="1344"/>
                  <a:pt x="694" y="1443"/>
                </a:cubicBezTo>
                <a:cubicBezTo>
                  <a:pt x="697" y="1453"/>
                  <a:pt x="701" y="1467"/>
                  <a:pt x="686" y="1471"/>
                </a:cubicBezTo>
                <a:cubicBezTo>
                  <a:pt x="673" y="1474"/>
                  <a:pt x="658" y="1473"/>
                  <a:pt x="645" y="1469"/>
                </a:cubicBezTo>
                <a:cubicBezTo>
                  <a:pt x="635" y="1467"/>
                  <a:pt x="635" y="1454"/>
                  <a:pt x="637" y="1445"/>
                </a:cubicBezTo>
                <a:cubicBezTo>
                  <a:pt x="652" y="1394"/>
                  <a:pt x="621" y="1347"/>
                  <a:pt x="625" y="1297"/>
                </a:cubicBezTo>
                <a:cubicBezTo>
                  <a:pt x="626" y="1276"/>
                  <a:pt x="604" y="1274"/>
                  <a:pt x="594" y="1262"/>
                </a:cubicBezTo>
                <a:cubicBezTo>
                  <a:pt x="576" y="1280"/>
                  <a:pt x="580" y="1301"/>
                  <a:pt x="580" y="1321"/>
                </a:cubicBezTo>
                <a:cubicBezTo>
                  <a:pt x="580" y="1358"/>
                  <a:pt x="579" y="1396"/>
                  <a:pt x="579" y="1433"/>
                </a:cubicBezTo>
                <a:cubicBezTo>
                  <a:pt x="579" y="1448"/>
                  <a:pt x="576" y="1462"/>
                  <a:pt x="558" y="1464"/>
                </a:cubicBezTo>
                <a:cubicBezTo>
                  <a:pt x="544" y="1465"/>
                  <a:pt x="527" y="1471"/>
                  <a:pt x="518" y="1460"/>
                </a:cubicBezTo>
                <a:cubicBezTo>
                  <a:pt x="509" y="1447"/>
                  <a:pt x="525" y="1437"/>
                  <a:pt x="534" y="1430"/>
                </a:cubicBezTo>
                <a:cubicBezTo>
                  <a:pt x="547" y="1420"/>
                  <a:pt x="536" y="1411"/>
                  <a:pt x="535" y="1402"/>
                </a:cubicBezTo>
                <a:cubicBezTo>
                  <a:pt x="529" y="1307"/>
                  <a:pt x="506" y="1214"/>
                  <a:pt x="504" y="1117"/>
                </a:cubicBezTo>
                <a:cubicBezTo>
                  <a:pt x="502" y="1041"/>
                  <a:pt x="495" y="964"/>
                  <a:pt x="504" y="882"/>
                </a:cubicBezTo>
                <a:cubicBezTo>
                  <a:pt x="480" y="894"/>
                  <a:pt x="469" y="917"/>
                  <a:pt x="445" y="917"/>
                </a:cubicBezTo>
                <a:cubicBezTo>
                  <a:pt x="422" y="918"/>
                  <a:pt x="428" y="938"/>
                  <a:pt x="431" y="949"/>
                </a:cubicBezTo>
                <a:cubicBezTo>
                  <a:pt x="455" y="1033"/>
                  <a:pt x="418" y="1113"/>
                  <a:pt x="418" y="1195"/>
                </a:cubicBezTo>
                <a:cubicBezTo>
                  <a:pt x="418" y="1226"/>
                  <a:pt x="406" y="1256"/>
                  <a:pt x="401" y="1287"/>
                </a:cubicBezTo>
                <a:cubicBezTo>
                  <a:pt x="398" y="1313"/>
                  <a:pt x="375" y="1344"/>
                  <a:pt x="418" y="1361"/>
                </a:cubicBezTo>
                <a:cubicBezTo>
                  <a:pt x="422" y="1362"/>
                  <a:pt x="422" y="1379"/>
                  <a:pt x="419" y="1387"/>
                </a:cubicBezTo>
                <a:cubicBezTo>
                  <a:pt x="412" y="1408"/>
                  <a:pt x="417" y="1425"/>
                  <a:pt x="426" y="1444"/>
                </a:cubicBezTo>
                <a:cubicBezTo>
                  <a:pt x="446" y="1484"/>
                  <a:pt x="438" y="1494"/>
                  <a:pt x="391" y="1495"/>
                </a:cubicBezTo>
                <a:cubicBezTo>
                  <a:pt x="322" y="1497"/>
                  <a:pt x="322" y="1497"/>
                  <a:pt x="335" y="1426"/>
                </a:cubicBezTo>
                <a:cubicBezTo>
                  <a:pt x="347" y="1357"/>
                  <a:pt x="337" y="1288"/>
                  <a:pt x="324" y="1219"/>
                </a:cubicBezTo>
                <a:cubicBezTo>
                  <a:pt x="320" y="1200"/>
                  <a:pt x="316" y="1178"/>
                  <a:pt x="319" y="1159"/>
                </a:cubicBezTo>
                <a:cubicBezTo>
                  <a:pt x="335" y="1064"/>
                  <a:pt x="270" y="985"/>
                  <a:pt x="272" y="892"/>
                </a:cubicBezTo>
                <a:cubicBezTo>
                  <a:pt x="251" y="930"/>
                  <a:pt x="255" y="969"/>
                  <a:pt x="246" y="1007"/>
                </a:cubicBezTo>
                <a:cubicBezTo>
                  <a:pt x="237" y="1042"/>
                  <a:pt x="245" y="1084"/>
                  <a:pt x="198" y="1099"/>
                </a:cubicBezTo>
                <a:cubicBezTo>
                  <a:pt x="194" y="1100"/>
                  <a:pt x="191" y="1109"/>
                  <a:pt x="190" y="1115"/>
                </a:cubicBezTo>
                <a:cubicBezTo>
                  <a:pt x="187" y="1178"/>
                  <a:pt x="160" y="1236"/>
                  <a:pt x="146" y="1296"/>
                </a:cubicBezTo>
                <a:cubicBezTo>
                  <a:pt x="133" y="1347"/>
                  <a:pt x="152" y="1398"/>
                  <a:pt x="151" y="1449"/>
                </a:cubicBezTo>
                <a:cubicBezTo>
                  <a:pt x="151" y="1483"/>
                  <a:pt x="142" y="1499"/>
                  <a:pt x="107" y="1497"/>
                </a:cubicBezTo>
                <a:cubicBezTo>
                  <a:pt x="82" y="1495"/>
                  <a:pt x="57" y="1499"/>
                  <a:pt x="32" y="1498"/>
                </a:cubicBezTo>
                <a:cubicBezTo>
                  <a:pt x="20" y="1498"/>
                  <a:pt x="1" y="1500"/>
                  <a:pt x="0" y="1479"/>
                </a:cubicBezTo>
                <a:cubicBezTo>
                  <a:pt x="0" y="1465"/>
                  <a:pt x="1" y="1452"/>
                  <a:pt x="17" y="1444"/>
                </a:cubicBezTo>
                <a:cubicBezTo>
                  <a:pt x="81" y="1413"/>
                  <a:pt x="96" y="1360"/>
                  <a:pt x="90" y="1294"/>
                </a:cubicBezTo>
                <a:cubicBezTo>
                  <a:pt x="79" y="1175"/>
                  <a:pt x="78" y="1057"/>
                  <a:pt x="92" y="939"/>
                </a:cubicBezTo>
                <a:cubicBezTo>
                  <a:pt x="106" y="813"/>
                  <a:pt x="130" y="687"/>
                  <a:pt x="123" y="560"/>
                </a:cubicBezTo>
                <a:cubicBezTo>
                  <a:pt x="123" y="545"/>
                  <a:pt x="129" y="529"/>
                  <a:pt x="114" y="508"/>
                </a:cubicBezTo>
                <a:cubicBezTo>
                  <a:pt x="89" y="580"/>
                  <a:pt x="57" y="645"/>
                  <a:pt x="86" y="716"/>
                </a:cubicBezTo>
                <a:cubicBezTo>
                  <a:pt x="101" y="753"/>
                  <a:pt x="57" y="772"/>
                  <a:pt x="68" y="806"/>
                </a:cubicBezTo>
                <a:cubicBezTo>
                  <a:pt x="70" y="810"/>
                  <a:pt x="53" y="808"/>
                  <a:pt x="45" y="803"/>
                </a:cubicBezTo>
                <a:cubicBezTo>
                  <a:pt x="25" y="789"/>
                  <a:pt x="20" y="767"/>
                  <a:pt x="21" y="745"/>
                </a:cubicBezTo>
                <a:cubicBezTo>
                  <a:pt x="23" y="633"/>
                  <a:pt x="19" y="521"/>
                  <a:pt x="33" y="411"/>
                </a:cubicBezTo>
                <a:cubicBezTo>
                  <a:pt x="41" y="345"/>
                  <a:pt x="71" y="281"/>
                  <a:pt x="106" y="223"/>
                </a:cubicBezTo>
                <a:cubicBezTo>
                  <a:pt x="111" y="213"/>
                  <a:pt x="125" y="204"/>
                  <a:pt x="136" y="203"/>
                </a:cubicBezTo>
                <a:cubicBezTo>
                  <a:pt x="177" y="200"/>
                  <a:pt x="193" y="156"/>
                  <a:pt x="231" y="149"/>
                </a:cubicBezTo>
                <a:cubicBezTo>
                  <a:pt x="240" y="147"/>
                  <a:pt x="242" y="138"/>
                  <a:pt x="238" y="130"/>
                </a:cubicBezTo>
                <a:cubicBezTo>
                  <a:pt x="221" y="99"/>
                  <a:pt x="245" y="73"/>
                  <a:pt x="249" y="45"/>
                </a:cubicBezTo>
                <a:cubicBezTo>
                  <a:pt x="254" y="12"/>
                  <a:pt x="279" y="0"/>
                  <a:pt x="312" y="4"/>
                </a:cubicBezTo>
                <a:cubicBezTo>
                  <a:pt x="345" y="7"/>
                  <a:pt x="364" y="22"/>
                  <a:pt x="364" y="57"/>
                </a:cubicBezTo>
                <a:cubicBezTo>
                  <a:pt x="364" y="89"/>
                  <a:pt x="379" y="118"/>
                  <a:pt x="356" y="153"/>
                </a:cubicBezTo>
                <a:cubicBezTo>
                  <a:pt x="341" y="176"/>
                  <a:pt x="382" y="209"/>
                  <a:pt x="399" y="214"/>
                </a:cubicBezTo>
                <a:cubicBezTo>
                  <a:pt x="445" y="225"/>
                  <a:pt x="457" y="258"/>
                  <a:pt x="469" y="293"/>
                </a:cubicBezTo>
                <a:cubicBezTo>
                  <a:pt x="504" y="390"/>
                  <a:pt x="504" y="491"/>
                  <a:pt x="502" y="593"/>
                </a:cubicBezTo>
                <a:cubicBezTo>
                  <a:pt x="501" y="608"/>
                  <a:pt x="500" y="624"/>
                  <a:pt x="498" y="650"/>
                </a:cubicBezTo>
                <a:close/>
                <a:moveTo>
                  <a:pt x="471" y="787"/>
                </a:moveTo>
                <a:cubicBezTo>
                  <a:pt x="486" y="797"/>
                  <a:pt x="498" y="784"/>
                  <a:pt x="511" y="783"/>
                </a:cubicBezTo>
                <a:cubicBezTo>
                  <a:pt x="526" y="781"/>
                  <a:pt x="544" y="786"/>
                  <a:pt x="551" y="768"/>
                </a:cubicBezTo>
                <a:cubicBezTo>
                  <a:pt x="552" y="765"/>
                  <a:pt x="549" y="758"/>
                  <a:pt x="546" y="757"/>
                </a:cubicBezTo>
                <a:cubicBezTo>
                  <a:pt x="530" y="750"/>
                  <a:pt x="513" y="752"/>
                  <a:pt x="497" y="757"/>
                </a:cubicBezTo>
                <a:cubicBezTo>
                  <a:pt x="483" y="760"/>
                  <a:pt x="478" y="775"/>
                  <a:pt x="471" y="78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anja diagonal 13">
            <a:extLst>
              <a:ext uri="{FF2B5EF4-FFF2-40B4-BE49-F238E27FC236}">
                <a16:creationId xmlns:a16="http://schemas.microsoft.com/office/drawing/2014/main" id="{7DD7EE0B-C971-4213-89E0-2971D8EF0181}"/>
              </a:ext>
            </a:extLst>
          </p:cNvPr>
          <p:cNvSpPr/>
          <p:nvPr/>
        </p:nvSpPr>
        <p:spPr>
          <a:xfrm>
            <a:off x="-1" y="0"/>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53248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2CCEDE02-7665-A140-BF51-2E012886152A}"/>
              </a:ext>
            </a:extLst>
          </p:cNvPr>
          <p:cNvSpPr>
            <a:spLocks noGrp="1"/>
          </p:cNvSpPr>
          <p:nvPr>
            <p:ph type="body" sz="quarter" idx="13"/>
          </p:nvPr>
        </p:nvSpPr>
        <p:spPr/>
        <p:txBody>
          <a:bodyPr/>
          <a:lstStyle/>
          <a:p>
            <a:r>
              <a:rPr lang="es-ES" dirty="0"/>
              <a:t>2</a:t>
            </a:r>
          </a:p>
        </p:txBody>
      </p:sp>
      <p:sp>
        <p:nvSpPr>
          <p:cNvPr id="3" name="Marcador de texto 2">
            <a:extLst>
              <a:ext uri="{FF2B5EF4-FFF2-40B4-BE49-F238E27FC236}">
                <a16:creationId xmlns:a16="http://schemas.microsoft.com/office/drawing/2014/main" id="{51F9B11D-4D15-E948-9A30-FBFDEE683CB1}"/>
              </a:ext>
            </a:extLst>
          </p:cNvPr>
          <p:cNvSpPr>
            <a:spLocks noGrp="1"/>
          </p:cNvSpPr>
          <p:nvPr>
            <p:ph type="body" sz="quarter" idx="15"/>
          </p:nvPr>
        </p:nvSpPr>
        <p:spPr/>
        <p:txBody>
          <a:bodyPr/>
          <a:lstStyle/>
          <a:p>
            <a:r>
              <a:rPr lang="es-ES" dirty="0"/>
              <a:t>Introduction   •   Break Down</a:t>
            </a:r>
          </a:p>
        </p:txBody>
      </p:sp>
      <p:sp>
        <p:nvSpPr>
          <p:cNvPr id="4" name="Marcador de texto 3">
            <a:extLst>
              <a:ext uri="{FF2B5EF4-FFF2-40B4-BE49-F238E27FC236}">
                <a16:creationId xmlns:a16="http://schemas.microsoft.com/office/drawing/2014/main" id="{F02C9A9F-1078-8A4E-94E8-694874AC771F}"/>
              </a:ext>
            </a:extLst>
          </p:cNvPr>
          <p:cNvSpPr>
            <a:spLocks noGrp="1"/>
          </p:cNvSpPr>
          <p:nvPr>
            <p:ph type="body" sz="quarter" idx="17"/>
          </p:nvPr>
        </p:nvSpPr>
        <p:spPr>
          <a:xfrm>
            <a:off x="839788" y="866542"/>
            <a:ext cx="5218112" cy="2213893"/>
          </a:xfrm>
        </p:spPr>
        <p:txBody>
          <a:bodyPr>
            <a:noAutofit/>
          </a:bodyPr>
          <a:lstStyle/>
          <a:p>
            <a:pPr>
              <a:lnSpc>
                <a:spcPct val="100000"/>
              </a:lnSpc>
            </a:pPr>
            <a:r>
              <a:rPr lang="es-ES" noProof="1">
                <a:solidFill>
                  <a:schemeClr val="accent2"/>
                </a:solidFill>
              </a:rPr>
              <a:t>Break down </a:t>
            </a:r>
            <a:r>
              <a:rPr lang="es-ES" noProof="1"/>
              <a:t>of</a:t>
            </a:r>
          </a:p>
          <a:p>
            <a:pPr>
              <a:lnSpc>
                <a:spcPct val="100000"/>
              </a:lnSpc>
            </a:pPr>
            <a:r>
              <a:rPr lang="es-ES" noProof="1"/>
              <a:t>your topic</a:t>
            </a:r>
          </a:p>
        </p:txBody>
      </p:sp>
      <p:sp>
        <p:nvSpPr>
          <p:cNvPr id="6" name="CuadroTexto 5">
            <a:extLst>
              <a:ext uri="{FF2B5EF4-FFF2-40B4-BE49-F238E27FC236}">
                <a16:creationId xmlns:a16="http://schemas.microsoft.com/office/drawing/2014/main" id="{6151323C-314C-AB41-91AA-718CEBC69F7C}"/>
              </a:ext>
            </a:extLst>
          </p:cNvPr>
          <p:cNvSpPr txBox="1"/>
          <p:nvPr/>
        </p:nvSpPr>
        <p:spPr>
          <a:xfrm>
            <a:off x="6599421" y="1158232"/>
            <a:ext cx="4816839" cy="4577087"/>
          </a:xfrm>
          <a:prstGeom prst="rect">
            <a:avLst/>
          </a:prstGeom>
          <a:noFill/>
        </p:spPr>
        <p:txBody>
          <a:bodyPr wrap="square" rtlCol="0">
            <a:spAutoFit/>
          </a:bodyPr>
          <a:lstStyle/>
          <a:p>
            <a:pPr>
              <a:lnSpc>
                <a:spcPct val="150000"/>
              </a:lnSpc>
            </a:pPr>
            <a:r>
              <a:rPr lang="es-ES" sz="1400" noProof="1">
                <a:solidFill>
                  <a:srgbClr val="2667FF"/>
                </a:solidFill>
              </a:rPr>
              <a:t>Vestibulum ultricies, elit et tincidunt tempor, quam purus malesuada ante, fringilla tempor massa tortor quis orci. Vivamus finibus lacus nisi, at volutpat lacus euismod vitae. Phasellus lacus odio, pharetra eget justo a, aliquet accumsan purus. Praesent vitae justo nec nisl mattis commodo vitae ut metus</a:t>
            </a:r>
          </a:p>
          <a:p>
            <a:pPr>
              <a:lnSpc>
                <a:spcPct val="150000"/>
              </a:lnSpc>
            </a:pPr>
            <a:endParaRPr lang="es-ES" sz="1400" noProof="1">
              <a:solidFill>
                <a:srgbClr val="2667FF"/>
              </a:solidFill>
            </a:endParaRPr>
          </a:p>
          <a:p>
            <a:pPr>
              <a:lnSpc>
                <a:spcPct val="150000"/>
              </a:lnSpc>
            </a:pPr>
            <a:r>
              <a:rPr lang="es-ES" sz="1400" noProof="1">
                <a:solidFill>
                  <a:srgbClr val="2667FF"/>
                </a:solidFill>
              </a:rPr>
              <a:t>Donec quis ligula ex. Morbi ex lectus, ullamcorper at augue id, gravida laoreet libero. Etiam id ipsum quis massa consequat bibendum eu id quam. Sed vel pharetra risus, sagittis condimentum velit. Lorem ipsum dolor sit amet, consectetur adipiscing elit. Aliquam volutpat, neque et feugiat aliquet, neque tortor viverra enim, at feugiat leo lacus id diam.</a:t>
            </a:r>
          </a:p>
        </p:txBody>
      </p:sp>
      <p:cxnSp>
        <p:nvCxnSpPr>
          <p:cNvPr id="9" name="Conector recto 8">
            <a:extLst>
              <a:ext uri="{FF2B5EF4-FFF2-40B4-BE49-F238E27FC236}">
                <a16:creationId xmlns:a16="http://schemas.microsoft.com/office/drawing/2014/main" id="{24936192-65AF-4943-95C1-2E23FCB599C3}"/>
              </a:ext>
            </a:extLst>
          </p:cNvPr>
          <p:cNvCxnSpPr/>
          <p:nvPr/>
        </p:nvCxnSpPr>
        <p:spPr>
          <a:xfrm>
            <a:off x="6057900" y="546100"/>
            <a:ext cx="0" cy="576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C83C2EC9-23EB-9348-A70D-5D84FC80E410}"/>
              </a:ext>
            </a:extLst>
          </p:cNvPr>
          <p:cNvCxnSpPr>
            <a:cxnSpLocks/>
          </p:cNvCxnSpPr>
          <p:nvPr/>
        </p:nvCxnSpPr>
        <p:spPr>
          <a:xfrm flipH="1">
            <a:off x="0" y="3777524"/>
            <a:ext cx="259941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146" name="Picture 2" descr="paso de dos personas en suelo gris">
            <a:extLst>
              <a:ext uri="{FF2B5EF4-FFF2-40B4-BE49-F238E27FC236}">
                <a16:creationId xmlns:a16="http://schemas.microsoft.com/office/drawing/2014/main" id="{53B05493-FA15-4147-BE94-5B13107D965A}"/>
              </a:ext>
            </a:extLst>
          </p:cNvPr>
          <p:cNvPicPr>
            <a:picLocks noGrp="1" noChangeAspect="1" noChangeArrowheads="1"/>
          </p:cNvPicPr>
          <p:nvPr>
            <p:ph type="pic" sz="quarter" idx="16"/>
          </p:nvPr>
        </p:nvPicPr>
        <p:blipFill>
          <a:blip r:embed="rId2">
            <a:extLst>
              <a:ext uri="{28A0092B-C50C-407E-A947-70E740481C1C}">
                <a14:useLocalDpi xmlns:a14="http://schemas.microsoft.com/office/drawing/2010/main" val="0"/>
              </a:ext>
            </a:extLst>
          </a:blip>
          <a:srcRect t="18648" b="18648"/>
          <a:stretch>
            <a:fillRect/>
          </a:stretch>
        </p:blipFill>
        <p:spPr bwMode="auto">
          <a:xfrm>
            <a:off x="-1" y="3932508"/>
            <a:ext cx="6057901" cy="2534367"/>
          </a:xfrm>
          <a:prstGeom prst="rect">
            <a:avLst/>
          </a:prstGeom>
          <a:noFill/>
          <a:extLst>
            <a:ext uri="{909E8E84-426E-40DD-AFC4-6F175D3DCCD1}">
              <a14:hiddenFill xmlns:a14="http://schemas.microsoft.com/office/drawing/2010/main">
                <a:solidFill>
                  <a:srgbClr val="FFFFFF"/>
                </a:solidFill>
              </a14:hiddenFill>
            </a:ext>
          </a:extLst>
        </p:spPr>
      </p:pic>
      <p:sp>
        <p:nvSpPr>
          <p:cNvPr id="12" name="Franja diagonal 11">
            <a:extLst>
              <a:ext uri="{FF2B5EF4-FFF2-40B4-BE49-F238E27FC236}">
                <a16:creationId xmlns:a16="http://schemas.microsoft.com/office/drawing/2014/main" id="{BD03376F-6356-46CD-AE21-FC54D7750FE2}"/>
              </a:ext>
            </a:extLst>
          </p:cNvPr>
          <p:cNvSpPr/>
          <p:nvPr/>
        </p:nvSpPr>
        <p:spPr>
          <a:xfrm>
            <a:off x="0" y="3932508"/>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13" name="Imagen 12">
            <a:extLst>
              <a:ext uri="{FF2B5EF4-FFF2-40B4-BE49-F238E27FC236}">
                <a16:creationId xmlns:a16="http://schemas.microsoft.com/office/drawing/2014/main" id="{73F4BD76-F76B-4D45-8ED4-8F13657BE8B9}"/>
              </a:ext>
            </a:extLst>
          </p:cNvPr>
          <p:cNvPicPr>
            <a:picLocks noChangeAspect="1"/>
          </p:cNvPicPr>
          <p:nvPr/>
        </p:nvPicPr>
        <p:blipFill>
          <a:blip r:embed="rId3"/>
          <a:stretch>
            <a:fillRect/>
          </a:stretch>
        </p:blipFill>
        <p:spPr>
          <a:xfrm>
            <a:off x="5310012" y="1158232"/>
            <a:ext cx="824089" cy="2494844"/>
          </a:xfrm>
          <a:prstGeom prst="rect">
            <a:avLst/>
          </a:prstGeom>
        </p:spPr>
      </p:pic>
    </p:spTree>
    <p:extLst>
      <p:ext uri="{BB962C8B-B14F-4D97-AF65-F5344CB8AC3E}">
        <p14:creationId xmlns:p14="http://schemas.microsoft.com/office/powerpoint/2010/main" val="150879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2CCEDE02-7665-A140-BF51-2E012886152A}"/>
              </a:ext>
            </a:extLst>
          </p:cNvPr>
          <p:cNvSpPr>
            <a:spLocks noGrp="1"/>
          </p:cNvSpPr>
          <p:nvPr>
            <p:ph type="body" sz="quarter" idx="13"/>
          </p:nvPr>
        </p:nvSpPr>
        <p:spPr/>
        <p:txBody>
          <a:bodyPr/>
          <a:lstStyle/>
          <a:p>
            <a:r>
              <a:rPr lang="es-ES" dirty="0"/>
              <a:t>2</a:t>
            </a:r>
          </a:p>
        </p:txBody>
      </p:sp>
      <p:sp>
        <p:nvSpPr>
          <p:cNvPr id="3" name="Marcador de texto 2">
            <a:extLst>
              <a:ext uri="{FF2B5EF4-FFF2-40B4-BE49-F238E27FC236}">
                <a16:creationId xmlns:a16="http://schemas.microsoft.com/office/drawing/2014/main" id="{51F9B11D-4D15-E948-9A30-FBFDEE683CB1}"/>
              </a:ext>
            </a:extLst>
          </p:cNvPr>
          <p:cNvSpPr>
            <a:spLocks noGrp="1"/>
          </p:cNvSpPr>
          <p:nvPr>
            <p:ph type="body" sz="quarter" idx="15"/>
          </p:nvPr>
        </p:nvSpPr>
        <p:spPr/>
        <p:txBody>
          <a:bodyPr/>
          <a:lstStyle/>
          <a:p>
            <a:r>
              <a:rPr lang="es-ES" dirty="0" err="1"/>
              <a:t>Introduction</a:t>
            </a:r>
            <a:r>
              <a:rPr lang="es-ES" dirty="0"/>
              <a:t>   •   </a:t>
            </a:r>
            <a:r>
              <a:rPr lang="es-ES" dirty="0" err="1"/>
              <a:t>Overview</a:t>
            </a:r>
            <a:endParaRPr lang="es-ES" dirty="0"/>
          </a:p>
        </p:txBody>
      </p:sp>
      <p:sp>
        <p:nvSpPr>
          <p:cNvPr id="4" name="Marcador de texto 3">
            <a:extLst>
              <a:ext uri="{FF2B5EF4-FFF2-40B4-BE49-F238E27FC236}">
                <a16:creationId xmlns:a16="http://schemas.microsoft.com/office/drawing/2014/main" id="{F02C9A9F-1078-8A4E-94E8-694874AC771F}"/>
              </a:ext>
            </a:extLst>
          </p:cNvPr>
          <p:cNvSpPr>
            <a:spLocks noGrp="1"/>
          </p:cNvSpPr>
          <p:nvPr>
            <p:ph type="body" sz="quarter" idx="17"/>
          </p:nvPr>
        </p:nvSpPr>
        <p:spPr>
          <a:xfrm>
            <a:off x="839788" y="866543"/>
            <a:ext cx="4545012" cy="1986562"/>
          </a:xfrm>
        </p:spPr>
        <p:txBody>
          <a:bodyPr>
            <a:noAutofit/>
          </a:bodyPr>
          <a:lstStyle/>
          <a:p>
            <a:r>
              <a:rPr lang="en-US" dirty="0">
                <a:solidFill>
                  <a:schemeClr val="accent2"/>
                </a:solidFill>
              </a:rPr>
              <a:t>Overview</a:t>
            </a:r>
            <a:r>
              <a:rPr lang="en-US" dirty="0"/>
              <a:t> of your topic</a:t>
            </a:r>
            <a:endParaRPr lang="es-ES" dirty="0"/>
          </a:p>
        </p:txBody>
      </p:sp>
      <p:cxnSp>
        <p:nvCxnSpPr>
          <p:cNvPr id="5" name="Conector recto 4">
            <a:extLst>
              <a:ext uri="{FF2B5EF4-FFF2-40B4-BE49-F238E27FC236}">
                <a16:creationId xmlns:a16="http://schemas.microsoft.com/office/drawing/2014/main" id="{272D0D50-D0E3-7E48-A0C0-D7AD6AB22A82}"/>
              </a:ext>
            </a:extLst>
          </p:cNvPr>
          <p:cNvCxnSpPr>
            <a:cxnSpLocks/>
          </p:cNvCxnSpPr>
          <p:nvPr/>
        </p:nvCxnSpPr>
        <p:spPr>
          <a:xfrm flipH="1">
            <a:off x="839788" y="3218028"/>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32F95AF7-C28C-AF47-9BFE-4E89E69B7AAB}"/>
              </a:ext>
            </a:extLst>
          </p:cNvPr>
          <p:cNvCxnSpPr/>
          <p:nvPr/>
        </p:nvCxnSpPr>
        <p:spPr>
          <a:xfrm>
            <a:off x="6057900" y="546100"/>
            <a:ext cx="0" cy="5765800"/>
          </a:xfrm>
          <a:prstGeom prst="line">
            <a:avLst/>
          </a:prstGeom>
        </p:spPr>
        <p:style>
          <a:lnRef idx="1">
            <a:schemeClr val="accent1"/>
          </a:lnRef>
          <a:fillRef idx="0">
            <a:schemeClr val="accent1"/>
          </a:fillRef>
          <a:effectRef idx="0">
            <a:schemeClr val="accent1"/>
          </a:effectRef>
          <a:fontRef idx="minor">
            <a:schemeClr val="tx1"/>
          </a:fontRef>
        </p:style>
      </p:cxnSp>
      <p:sp>
        <p:nvSpPr>
          <p:cNvPr id="22" name="CuadroTexto 21">
            <a:extLst>
              <a:ext uri="{FF2B5EF4-FFF2-40B4-BE49-F238E27FC236}">
                <a16:creationId xmlns:a16="http://schemas.microsoft.com/office/drawing/2014/main" id="{19CD744C-1AF3-B846-9E64-EFD632A143F1}"/>
              </a:ext>
            </a:extLst>
          </p:cNvPr>
          <p:cNvSpPr txBox="1"/>
          <p:nvPr/>
        </p:nvSpPr>
        <p:spPr>
          <a:xfrm>
            <a:off x="769663" y="3702914"/>
            <a:ext cx="4158789" cy="1668598"/>
          </a:xfrm>
          <a:prstGeom prst="rect">
            <a:avLst/>
          </a:prstGeom>
          <a:noFill/>
        </p:spPr>
        <p:txBody>
          <a:bodyPr wrap="square" rtlCol="0">
            <a:spAutoFit/>
          </a:bodyPr>
          <a:lstStyle/>
          <a:p>
            <a:pPr>
              <a:lnSpc>
                <a:spcPct val="150000"/>
              </a:lnSpc>
            </a:pPr>
            <a:r>
              <a:rPr lang="es-ES" sz="1400" noProof="1">
                <a:solidFill>
                  <a:schemeClr val="accent5"/>
                </a:solidFill>
              </a:rPr>
              <a:t>Vestibulum ultricies, elit et tincidunt tempor, quam purus malesuada ante, fringilla tempor massa tortor quis orci. Vivamus finibus lacus nisi, at volutpat lacus euismod vitae. Phasellus lacus odio, pharetra eget justo.</a:t>
            </a:r>
          </a:p>
        </p:txBody>
      </p:sp>
      <p:sp>
        <p:nvSpPr>
          <p:cNvPr id="24" name="Rectángulo 23">
            <a:extLst>
              <a:ext uri="{FF2B5EF4-FFF2-40B4-BE49-F238E27FC236}">
                <a16:creationId xmlns:a16="http://schemas.microsoft.com/office/drawing/2014/main" id="{C0A36FDA-AA2F-47C4-89C1-D9EB8992C11A}"/>
              </a:ext>
            </a:extLst>
          </p:cNvPr>
          <p:cNvSpPr/>
          <p:nvPr/>
        </p:nvSpPr>
        <p:spPr>
          <a:xfrm>
            <a:off x="0" y="5991457"/>
            <a:ext cx="3037667" cy="86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nvGrpSpPr>
          <p:cNvPr id="49" name="Grupo 48">
            <a:extLst>
              <a:ext uri="{FF2B5EF4-FFF2-40B4-BE49-F238E27FC236}">
                <a16:creationId xmlns:a16="http://schemas.microsoft.com/office/drawing/2014/main" id="{68790167-B781-458B-ADED-8E61EF425ACD}"/>
              </a:ext>
            </a:extLst>
          </p:cNvPr>
          <p:cNvGrpSpPr/>
          <p:nvPr/>
        </p:nvGrpSpPr>
        <p:grpSpPr>
          <a:xfrm>
            <a:off x="6042684" y="866543"/>
            <a:ext cx="5527172" cy="5343848"/>
            <a:chOff x="6727825" y="1382713"/>
            <a:chExt cx="4786313" cy="4627562"/>
          </a:xfrm>
        </p:grpSpPr>
        <p:sp>
          <p:nvSpPr>
            <p:cNvPr id="28" name="Freeform 4">
              <a:extLst>
                <a:ext uri="{FF2B5EF4-FFF2-40B4-BE49-F238E27FC236}">
                  <a16:creationId xmlns:a16="http://schemas.microsoft.com/office/drawing/2014/main" id="{3D32B029-441E-4B8A-95AA-2174A69A6F63}"/>
                </a:ext>
              </a:extLst>
            </p:cNvPr>
            <p:cNvSpPr>
              <a:spLocks/>
            </p:cNvSpPr>
            <p:nvPr/>
          </p:nvSpPr>
          <p:spPr bwMode="auto">
            <a:xfrm>
              <a:off x="6727825" y="4343400"/>
              <a:ext cx="1114425" cy="1352550"/>
            </a:xfrm>
            <a:custGeom>
              <a:avLst/>
              <a:gdLst>
                <a:gd name="T0" fmla="*/ 333 w 351"/>
                <a:gd name="T1" fmla="*/ 29 h 426"/>
                <a:gd name="T2" fmla="*/ 334 w 351"/>
                <a:gd name="T3" fmla="*/ 28 h 426"/>
                <a:gd name="T4" fmla="*/ 333 w 351"/>
                <a:gd name="T5" fmla="*/ 26 h 426"/>
                <a:gd name="T6" fmla="*/ 286 w 351"/>
                <a:gd name="T7" fmla="*/ 8 h 426"/>
                <a:gd name="T8" fmla="*/ 245 w 351"/>
                <a:gd name="T9" fmla="*/ 51 h 426"/>
                <a:gd name="T10" fmla="*/ 193 w 351"/>
                <a:gd name="T11" fmla="*/ 246 h 426"/>
                <a:gd name="T12" fmla="*/ 171 w 351"/>
                <a:gd name="T13" fmla="*/ 296 h 426"/>
                <a:gd name="T14" fmla="*/ 120 w 351"/>
                <a:gd name="T15" fmla="*/ 128 h 426"/>
                <a:gd name="T16" fmla="*/ 82 w 351"/>
                <a:gd name="T17" fmla="*/ 12 h 426"/>
                <a:gd name="T18" fmla="*/ 73 w 351"/>
                <a:gd name="T19" fmla="*/ 3 h 426"/>
                <a:gd name="T20" fmla="*/ 28 w 351"/>
                <a:gd name="T21" fmla="*/ 11 h 426"/>
                <a:gd name="T22" fmla="*/ 17 w 351"/>
                <a:gd name="T23" fmla="*/ 27 h 426"/>
                <a:gd name="T24" fmla="*/ 8 w 351"/>
                <a:gd name="T25" fmla="*/ 139 h 426"/>
                <a:gd name="T26" fmla="*/ 1 w 351"/>
                <a:gd name="T27" fmla="*/ 249 h 426"/>
                <a:gd name="T28" fmla="*/ 2 w 351"/>
                <a:gd name="T29" fmla="*/ 399 h 426"/>
                <a:gd name="T30" fmla="*/ 26 w 351"/>
                <a:gd name="T31" fmla="*/ 425 h 426"/>
                <a:gd name="T32" fmla="*/ 64 w 351"/>
                <a:gd name="T33" fmla="*/ 417 h 426"/>
                <a:gd name="T34" fmla="*/ 70 w 351"/>
                <a:gd name="T35" fmla="*/ 405 h 426"/>
                <a:gd name="T36" fmla="*/ 60 w 351"/>
                <a:gd name="T37" fmla="*/ 342 h 426"/>
                <a:gd name="T38" fmla="*/ 62 w 351"/>
                <a:gd name="T39" fmla="*/ 127 h 426"/>
                <a:gd name="T40" fmla="*/ 68 w 351"/>
                <a:gd name="T41" fmla="*/ 120 h 426"/>
                <a:gd name="T42" fmla="*/ 110 w 351"/>
                <a:gd name="T43" fmla="*/ 256 h 426"/>
                <a:gd name="T44" fmla="*/ 148 w 351"/>
                <a:gd name="T45" fmla="*/ 399 h 426"/>
                <a:gd name="T46" fmla="*/ 178 w 351"/>
                <a:gd name="T47" fmla="*/ 410 h 426"/>
                <a:gd name="T48" fmla="*/ 190 w 351"/>
                <a:gd name="T49" fmla="*/ 395 h 426"/>
                <a:gd name="T50" fmla="*/ 203 w 351"/>
                <a:gd name="T51" fmla="*/ 360 h 426"/>
                <a:gd name="T52" fmla="*/ 276 w 351"/>
                <a:gd name="T53" fmla="*/ 124 h 426"/>
                <a:gd name="T54" fmla="*/ 285 w 351"/>
                <a:gd name="T55" fmla="*/ 108 h 426"/>
                <a:gd name="T56" fmla="*/ 282 w 351"/>
                <a:gd name="T57" fmla="*/ 185 h 426"/>
                <a:gd name="T58" fmla="*/ 278 w 351"/>
                <a:gd name="T59" fmla="*/ 283 h 426"/>
                <a:gd name="T60" fmla="*/ 275 w 351"/>
                <a:gd name="T61" fmla="*/ 395 h 426"/>
                <a:gd name="T62" fmla="*/ 310 w 351"/>
                <a:gd name="T63" fmla="*/ 426 h 426"/>
                <a:gd name="T64" fmla="*/ 342 w 351"/>
                <a:gd name="T65" fmla="*/ 416 h 426"/>
                <a:gd name="T66" fmla="*/ 345 w 351"/>
                <a:gd name="T67" fmla="*/ 404 h 426"/>
                <a:gd name="T68" fmla="*/ 332 w 351"/>
                <a:gd name="T69" fmla="*/ 365 h 426"/>
                <a:gd name="T70" fmla="*/ 331 w 351"/>
                <a:gd name="T71" fmla="*/ 272 h 426"/>
                <a:gd name="T72" fmla="*/ 333 w 351"/>
                <a:gd name="T73" fmla="*/ 2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426">
                  <a:moveTo>
                    <a:pt x="333" y="29"/>
                  </a:moveTo>
                  <a:cubicBezTo>
                    <a:pt x="334" y="29"/>
                    <a:pt x="334" y="28"/>
                    <a:pt x="334" y="28"/>
                  </a:cubicBezTo>
                  <a:cubicBezTo>
                    <a:pt x="334" y="27"/>
                    <a:pt x="333" y="26"/>
                    <a:pt x="333" y="26"/>
                  </a:cubicBezTo>
                  <a:cubicBezTo>
                    <a:pt x="318" y="0"/>
                    <a:pt x="314" y="0"/>
                    <a:pt x="286" y="8"/>
                  </a:cubicBezTo>
                  <a:cubicBezTo>
                    <a:pt x="263" y="14"/>
                    <a:pt x="250" y="25"/>
                    <a:pt x="245" y="51"/>
                  </a:cubicBezTo>
                  <a:cubicBezTo>
                    <a:pt x="233" y="117"/>
                    <a:pt x="211" y="181"/>
                    <a:pt x="193" y="246"/>
                  </a:cubicBezTo>
                  <a:cubicBezTo>
                    <a:pt x="188" y="263"/>
                    <a:pt x="184" y="281"/>
                    <a:pt x="171" y="296"/>
                  </a:cubicBezTo>
                  <a:cubicBezTo>
                    <a:pt x="154" y="239"/>
                    <a:pt x="138" y="183"/>
                    <a:pt x="120" y="128"/>
                  </a:cubicBezTo>
                  <a:cubicBezTo>
                    <a:pt x="108" y="89"/>
                    <a:pt x="99" y="49"/>
                    <a:pt x="82" y="12"/>
                  </a:cubicBezTo>
                  <a:cubicBezTo>
                    <a:pt x="80" y="8"/>
                    <a:pt x="79" y="3"/>
                    <a:pt x="73" y="3"/>
                  </a:cubicBezTo>
                  <a:cubicBezTo>
                    <a:pt x="57" y="3"/>
                    <a:pt x="42" y="5"/>
                    <a:pt x="28" y="11"/>
                  </a:cubicBezTo>
                  <a:cubicBezTo>
                    <a:pt x="23" y="13"/>
                    <a:pt x="18" y="19"/>
                    <a:pt x="17" y="27"/>
                  </a:cubicBezTo>
                  <a:cubicBezTo>
                    <a:pt x="13" y="64"/>
                    <a:pt x="11" y="102"/>
                    <a:pt x="8" y="139"/>
                  </a:cubicBezTo>
                  <a:cubicBezTo>
                    <a:pt x="5" y="176"/>
                    <a:pt x="0" y="212"/>
                    <a:pt x="1" y="249"/>
                  </a:cubicBezTo>
                  <a:cubicBezTo>
                    <a:pt x="2" y="299"/>
                    <a:pt x="1" y="349"/>
                    <a:pt x="2" y="399"/>
                  </a:cubicBezTo>
                  <a:cubicBezTo>
                    <a:pt x="2" y="415"/>
                    <a:pt x="12" y="426"/>
                    <a:pt x="26" y="425"/>
                  </a:cubicBezTo>
                  <a:cubicBezTo>
                    <a:pt x="39" y="425"/>
                    <a:pt x="52" y="422"/>
                    <a:pt x="64" y="417"/>
                  </a:cubicBezTo>
                  <a:cubicBezTo>
                    <a:pt x="69" y="414"/>
                    <a:pt x="73" y="413"/>
                    <a:pt x="70" y="405"/>
                  </a:cubicBezTo>
                  <a:cubicBezTo>
                    <a:pt x="61" y="385"/>
                    <a:pt x="60" y="363"/>
                    <a:pt x="60" y="342"/>
                  </a:cubicBezTo>
                  <a:cubicBezTo>
                    <a:pt x="58" y="270"/>
                    <a:pt x="58" y="199"/>
                    <a:pt x="62" y="127"/>
                  </a:cubicBezTo>
                  <a:cubicBezTo>
                    <a:pt x="63" y="124"/>
                    <a:pt x="64" y="121"/>
                    <a:pt x="68" y="120"/>
                  </a:cubicBezTo>
                  <a:cubicBezTo>
                    <a:pt x="82" y="166"/>
                    <a:pt x="97" y="211"/>
                    <a:pt x="110" y="256"/>
                  </a:cubicBezTo>
                  <a:cubicBezTo>
                    <a:pt x="124" y="304"/>
                    <a:pt x="139" y="350"/>
                    <a:pt x="148" y="399"/>
                  </a:cubicBezTo>
                  <a:cubicBezTo>
                    <a:pt x="151" y="414"/>
                    <a:pt x="165" y="419"/>
                    <a:pt x="178" y="410"/>
                  </a:cubicBezTo>
                  <a:cubicBezTo>
                    <a:pt x="183" y="406"/>
                    <a:pt x="187" y="401"/>
                    <a:pt x="190" y="395"/>
                  </a:cubicBezTo>
                  <a:cubicBezTo>
                    <a:pt x="194" y="383"/>
                    <a:pt x="200" y="372"/>
                    <a:pt x="203" y="360"/>
                  </a:cubicBezTo>
                  <a:cubicBezTo>
                    <a:pt x="229" y="282"/>
                    <a:pt x="249" y="202"/>
                    <a:pt x="276" y="124"/>
                  </a:cubicBezTo>
                  <a:cubicBezTo>
                    <a:pt x="278" y="119"/>
                    <a:pt x="276" y="112"/>
                    <a:pt x="285" y="108"/>
                  </a:cubicBezTo>
                  <a:cubicBezTo>
                    <a:pt x="282" y="135"/>
                    <a:pt x="283" y="160"/>
                    <a:pt x="282" y="185"/>
                  </a:cubicBezTo>
                  <a:cubicBezTo>
                    <a:pt x="280" y="218"/>
                    <a:pt x="276" y="251"/>
                    <a:pt x="278" y="283"/>
                  </a:cubicBezTo>
                  <a:cubicBezTo>
                    <a:pt x="280" y="321"/>
                    <a:pt x="270" y="358"/>
                    <a:pt x="275" y="395"/>
                  </a:cubicBezTo>
                  <a:cubicBezTo>
                    <a:pt x="279" y="421"/>
                    <a:pt x="281" y="426"/>
                    <a:pt x="310" y="426"/>
                  </a:cubicBezTo>
                  <a:cubicBezTo>
                    <a:pt x="321" y="425"/>
                    <a:pt x="332" y="420"/>
                    <a:pt x="342" y="416"/>
                  </a:cubicBezTo>
                  <a:cubicBezTo>
                    <a:pt x="348" y="414"/>
                    <a:pt x="351" y="411"/>
                    <a:pt x="345" y="404"/>
                  </a:cubicBezTo>
                  <a:cubicBezTo>
                    <a:pt x="336" y="393"/>
                    <a:pt x="334" y="379"/>
                    <a:pt x="332" y="365"/>
                  </a:cubicBezTo>
                  <a:cubicBezTo>
                    <a:pt x="328" y="334"/>
                    <a:pt x="330" y="303"/>
                    <a:pt x="331" y="272"/>
                  </a:cubicBezTo>
                  <a:cubicBezTo>
                    <a:pt x="333" y="191"/>
                    <a:pt x="333" y="110"/>
                    <a:pt x="333" y="29"/>
                  </a:cubicBezTo>
                  <a:close/>
                </a:path>
              </a:pathLst>
            </a:custGeom>
            <a:solidFill>
              <a:srgbClr val="F5F3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 name="Freeform 5">
              <a:extLst>
                <a:ext uri="{FF2B5EF4-FFF2-40B4-BE49-F238E27FC236}">
                  <a16:creationId xmlns:a16="http://schemas.microsoft.com/office/drawing/2014/main" id="{CF50B5AB-5ED2-4E6D-B78B-ADD7B73929DE}"/>
                </a:ext>
              </a:extLst>
            </p:cNvPr>
            <p:cNvSpPr>
              <a:spLocks/>
            </p:cNvSpPr>
            <p:nvPr/>
          </p:nvSpPr>
          <p:spPr bwMode="auto">
            <a:xfrm>
              <a:off x="6746875" y="2659063"/>
              <a:ext cx="815975" cy="1522412"/>
            </a:xfrm>
            <a:custGeom>
              <a:avLst/>
              <a:gdLst>
                <a:gd name="T0" fmla="*/ 22 w 257"/>
                <a:gd name="T1" fmla="*/ 10 h 480"/>
                <a:gd name="T2" fmla="*/ 9 w 257"/>
                <a:gd name="T3" fmla="*/ 26 h 480"/>
                <a:gd name="T4" fmla="*/ 17 w 257"/>
                <a:gd name="T5" fmla="*/ 48 h 480"/>
                <a:gd name="T6" fmla="*/ 77 w 257"/>
                <a:gd name="T7" fmla="*/ 104 h 480"/>
                <a:gd name="T8" fmla="*/ 82 w 257"/>
                <a:gd name="T9" fmla="*/ 164 h 480"/>
                <a:gd name="T10" fmla="*/ 87 w 257"/>
                <a:gd name="T11" fmla="*/ 260 h 480"/>
                <a:gd name="T12" fmla="*/ 86 w 257"/>
                <a:gd name="T13" fmla="*/ 290 h 480"/>
                <a:gd name="T14" fmla="*/ 86 w 257"/>
                <a:gd name="T15" fmla="*/ 360 h 480"/>
                <a:gd name="T16" fmla="*/ 41 w 257"/>
                <a:gd name="T17" fmla="*/ 412 h 480"/>
                <a:gd name="T18" fmla="*/ 15 w 257"/>
                <a:gd name="T19" fmla="*/ 413 h 480"/>
                <a:gd name="T20" fmla="*/ 8 w 257"/>
                <a:gd name="T21" fmla="*/ 420 h 480"/>
                <a:gd name="T22" fmla="*/ 15 w 257"/>
                <a:gd name="T23" fmla="*/ 470 h 480"/>
                <a:gd name="T24" fmla="*/ 27 w 257"/>
                <a:gd name="T25" fmla="*/ 477 h 480"/>
                <a:gd name="T26" fmla="*/ 188 w 257"/>
                <a:gd name="T27" fmla="*/ 458 h 480"/>
                <a:gd name="T28" fmla="*/ 218 w 257"/>
                <a:gd name="T29" fmla="*/ 427 h 480"/>
                <a:gd name="T30" fmla="*/ 208 w 257"/>
                <a:gd name="T31" fmla="*/ 418 h 480"/>
                <a:gd name="T32" fmla="*/ 160 w 257"/>
                <a:gd name="T33" fmla="*/ 370 h 480"/>
                <a:gd name="T34" fmla="*/ 160 w 257"/>
                <a:gd name="T35" fmla="*/ 300 h 480"/>
                <a:gd name="T36" fmla="*/ 167 w 257"/>
                <a:gd name="T37" fmla="*/ 123 h 480"/>
                <a:gd name="T38" fmla="*/ 216 w 257"/>
                <a:gd name="T39" fmla="*/ 57 h 480"/>
                <a:gd name="T40" fmla="*/ 250 w 257"/>
                <a:gd name="T41" fmla="*/ 51 h 480"/>
                <a:gd name="T42" fmla="*/ 253 w 257"/>
                <a:gd name="T43" fmla="*/ 13 h 480"/>
                <a:gd name="T44" fmla="*/ 241 w 257"/>
                <a:gd name="T45" fmla="*/ 2 h 480"/>
                <a:gd name="T46" fmla="*/ 148 w 257"/>
                <a:gd name="T47" fmla="*/ 13 h 480"/>
                <a:gd name="T48" fmla="*/ 22 w 257"/>
                <a:gd name="T49" fmla="*/ 1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7" h="480">
                  <a:moveTo>
                    <a:pt x="22" y="10"/>
                  </a:moveTo>
                  <a:cubicBezTo>
                    <a:pt x="6" y="6"/>
                    <a:pt x="8" y="23"/>
                    <a:pt x="9" y="26"/>
                  </a:cubicBezTo>
                  <a:cubicBezTo>
                    <a:pt x="12" y="33"/>
                    <a:pt x="0" y="46"/>
                    <a:pt x="17" y="48"/>
                  </a:cubicBezTo>
                  <a:cubicBezTo>
                    <a:pt x="49" y="53"/>
                    <a:pt x="69" y="72"/>
                    <a:pt x="77" y="104"/>
                  </a:cubicBezTo>
                  <a:cubicBezTo>
                    <a:pt x="81" y="124"/>
                    <a:pt x="80" y="144"/>
                    <a:pt x="82" y="164"/>
                  </a:cubicBezTo>
                  <a:cubicBezTo>
                    <a:pt x="85" y="196"/>
                    <a:pt x="85" y="228"/>
                    <a:pt x="87" y="260"/>
                  </a:cubicBezTo>
                  <a:cubicBezTo>
                    <a:pt x="87" y="270"/>
                    <a:pt x="84" y="280"/>
                    <a:pt x="86" y="290"/>
                  </a:cubicBezTo>
                  <a:cubicBezTo>
                    <a:pt x="92" y="313"/>
                    <a:pt x="91" y="337"/>
                    <a:pt x="86" y="360"/>
                  </a:cubicBezTo>
                  <a:cubicBezTo>
                    <a:pt x="80" y="384"/>
                    <a:pt x="69" y="405"/>
                    <a:pt x="41" y="412"/>
                  </a:cubicBezTo>
                  <a:cubicBezTo>
                    <a:pt x="33" y="414"/>
                    <a:pt x="24" y="413"/>
                    <a:pt x="15" y="413"/>
                  </a:cubicBezTo>
                  <a:cubicBezTo>
                    <a:pt x="11" y="414"/>
                    <a:pt x="6" y="414"/>
                    <a:pt x="8" y="420"/>
                  </a:cubicBezTo>
                  <a:cubicBezTo>
                    <a:pt x="13" y="437"/>
                    <a:pt x="14" y="453"/>
                    <a:pt x="15" y="470"/>
                  </a:cubicBezTo>
                  <a:cubicBezTo>
                    <a:pt x="15" y="479"/>
                    <a:pt x="20" y="480"/>
                    <a:pt x="27" y="477"/>
                  </a:cubicBezTo>
                  <a:cubicBezTo>
                    <a:pt x="79" y="454"/>
                    <a:pt x="132" y="448"/>
                    <a:pt x="188" y="458"/>
                  </a:cubicBezTo>
                  <a:cubicBezTo>
                    <a:pt x="222" y="464"/>
                    <a:pt x="223" y="463"/>
                    <a:pt x="218" y="427"/>
                  </a:cubicBezTo>
                  <a:cubicBezTo>
                    <a:pt x="218" y="420"/>
                    <a:pt x="215" y="418"/>
                    <a:pt x="208" y="418"/>
                  </a:cubicBezTo>
                  <a:cubicBezTo>
                    <a:pt x="176" y="416"/>
                    <a:pt x="165" y="395"/>
                    <a:pt x="160" y="370"/>
                  </a:cubicBezTo>
                  <a:cubicBezTo>
                    <a:pt x="155" y="347"/>
                    <a:pt x="158" y="323"/>
                    <a:pt x="160" y="300"/>
                  </a:cubicBezTo>
                  <a:cubicBezTo>
                    <a:pt x="163" y="241"/>
                    <a:pt x="164" y="182"/>
                    <a:pt x="167" y="123"/>
                  </a:cubicBezTo>
                  <a:cubicBezTo>
                    <a:pt x="170" y="88"/>
                    <a:pt x="177" y="65"/>
                    <a:pt x="216" y="57"/>
                  </a:cubicBezTo>
                  <a:cubicBezTo>
                    <a:pt x="228" y="54"/>
                    <a:pt x="244" y="61"/>
                    <a:pt x="250" y="51"/>
                  </a:cubicBezTo>
                  <a:cubicBezTo>
                    <a:pt x="257" y="41"/>
                    <a:pt x="250" y="26"/>
                    <a:pt x="253" y="13"/>
                  </a:cubicBezTo>
                  <a:cubicBezTo>
                    <a:pt x="255" y="5"/>
                    <a:pt x="254" y="0"/>
                    <a:pt x="241" y="2"/>
                  </a:cubicBezTo>
                  <a:cubicBezTo>
                    <a:pt x="211" y="8"/>
                    <a:pt x="180" y="12"/>
                    <a:pt x="148" y="13"/>
                  </a:cubicBezTo>
                  <a:cubicBezTo>
                    <a:pt x="106" y="14"/>
                    <a:pt x="64" y="15"/>
                    <a:pt x="22" y="10"/>
                  </a:cubicBezTo>
                  <a:close/>
                </a:path>
              </a:pathLst>
            </a:custGeom>
            <a:solidFill>
              <a:srgbClr val="F5F3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 name="Freeform 6">
              <a:extLst>
                <a:ext uri="{FF2B5EF4-FFF2-40B4-BE49-F238E27FC236}">
                  <a16:creationId xmlns:a16="http://schemas.microsoft.com/office/drawing/2014/main" id="{BC8FDA50-D4B4-48AE-905C-B0EDF2B6E812}"/>
                </a:ext>
              </a:extLst>
            </p:cNvPr>
            <p:cNvSpPr>
              <a:spLocks/>
            </p:cNvSpPr>
            <p:nvPr/>
          </p:nvSpPr>
          <p:spPr bwMode="auto">
            <a:xfrm>
              <a:off x="10999788" y="3005138"/>
              <a:ext cx="514350" cy="1192212"/>
            </a:xfrm>
            <a:custGeom>
              <a:avLst/>
              <a:gdLst>
                <a:gd name="T0" fmla="*/ 126 w 162"/>
                <a:gd name="T1" fmla="*/ 0 h 376"/>
                <a:gd name="T2" fmla="*/ 87 w 162"/>
                <a:gd name="T3" fmla="*/ 196 h 376"/>
                <a:gd name="T4" fmla="*/ 0 w 162"/>
                <a:gd name="T5" fmla="*/ 376 h 376"/>
                <a:gd name="T6" fmla="*/ 126 w 162"/>
                <a:gd name="T7" fmla="*/ 0 h 376"/>
              </a:gdLst>
              <a:ahLst/>
              <a:cxnLst>
                <a:cxn ang="0">
                  <a:pos x="T0" y="T1"/>
                </a:cxn>
                <a:cxn ang="0">
                  <a:pos x="T2" y="T3"/>
                </a:cxn>
                <a:cxn ang="0">
                  <a:pos x="T4" y="T5"/>
                </a:cxn>
                <a:cxn ang="0">
                  <a:pos x="T6" y="T7"/>
                </a:cxn>
              </a:cxnLst>
              <a:rect l="0" t="0" r="r" b="b"/>
              <a:pathLst>
                <a:path w="162" h="376">
                  <a:moveTo>
                    <a:pt x="126" y="0"/>
                  </a:moveTo>
                  <a:cubicBezTo>
                    <a:pt x="121" y="67"/>
                    <a:pt x="108" y="133"/>
                    <a:pt x="87" y="196"/>
                  </a:cubicBezTo>
                  <a:cubicBezTo>
                    <a:pt x="65" y="259"/>
                    <a:pt x="37" y="319"/>
                    <a:pt x="0" y="376"/>
                  </a:cubicBezTo>
                  <a:cubicBezTo>
                    <a:pt x="81" y="332"/>
                    <a:pt x="162" y="183"/>
                    <a:pt x="126" y="0"/>
                  </a:cubicBezTo>
                  <a:close/>
                </a:path>
              </a:pathLst>
            </a:custGeom>
            <a:solidFill>
              <a:srgbClr val="F5F3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 name="Freeform 7">
              <a:extLst>
                <a:ext uri="{FF2B5EF4-FFF2-40B4-BE49-F238E27FC236}">
                  <a16:creationId xmlns:a16="http://schemas.microsoft.com/office/drawing/2014/main" id="{C76E88E8-9849-401C-87AB-45D2A292C5C2}"/>
                </a:ext>
              </a:extLst>
            </p:cNvPr>
            <p:cNvSpPr>
              <a:spLocks noEditPoints="1"/>
            </p:cNvSpPr>
            <p:nvPr/>
          </p:nvSpPr>
          <p:spPr bwMode="auto">
            <a:xfrm>
              <a:off x="7727950" y="2046288"/>
              <a:ext cx="3554413" cy="2989262"/>
            </a:xfrm>
            <a:custGeom>
              <a:avLst/>
              <a:gdLst>
                <a:gd name="T0" fmla="*/ 441 w 1120"/>
                <a:gd name="T1" fmla="*/ 696 h 942"/>
                <a:gd name="T2" fmla="*/ 390 w 1120"/>
                <a:gd name="T3" fmla="*/ 744 h 942"/>
                <a:gd name="T4" fmla="*/ 373 w 1120"/>
                <a:gd name="T5" fmla="*/ 860 h 942"/>
                <a:gd name="T6" fmla="*/ 131 w 1120"/>
                <a:gd name="T7" fmla="*/ 697 h 942"/>
                <a:gd name="T8" fmla="*/ 1 w 1120"/>
                <a:gd name="T9" fmla="*/ 384 h 942"/>
                <a:gd name="T10" fmla="*/ 77 w 1120"/>
                <a:gd name="T11" fmla="*/ 200 h 942"/>
                <a:gd name="T12" fmla="*/ 416 w 1120"/>
                <a:gd name="T13" fmla="*/ 206 h 942"/>
                <a:gd name="T14" fmla="*/ 477 w 1120"/>
                <a:gd name="T15" fmla="*/ 262 h 942"/>
                <a:gd name="T16" fmla="*/ 587 w 1120"/>
                <a:gd name="T17" fmla="*/ 109 h 942"/>
                <a:gd name="T18" fmla="*/ 698 w 1120"/>
                <a:gd name="T19" fmla="*/ 61 h 942"/>
                <a:gd name="T20" fmla="*/ 633 w 1120"/>
                <a:gd name="T21" fmla="*/ 33 h 942"/>
                <a:gd name="T22" fmla="*/ 659 w 1120"/>
                <a:gd name="T23" fmla="*/ 17 h 942"/>
                <a:gd name="T24" fmla="*/ 1023 w 1120"/>
                <a:gd name="T25" fmla="*/ 67 h 942"/>
                <a:gd name="T26" fmla="*/ 961 w 1120"/>
                <a:gd name="T27" fmla="*/ 91 h 942"/>
                <a:gd name="T28" fmla="*/ 1067 w 1120"/>
                <a:gd name="T29" fmla="*/ 182 h 942"/>
                <a:gd name="T30" fmla="*/ 1003 w 1120"/>
                <a:gd name="T31" fmla="*/ 647 h 942"/>
                <a:gd name="T32" fmla="*/ 799 w 1120"/>
                <a:gd name="T33" fmla="*/ 886 h 942"/>
                <a:gd name="T34" fmla="*/ 734 w 1120"/>
                <a:gd name="T35" fmla="*/ 942 h 942"/>
                <a:gd name="T36" fmla="*/ 697 w 1120"/>
                <a:gd name="T37" fmla="*/ 924 h 942"/>
                <a:gd name="T38" fmla="*/ 626 w 1120"/>
                <a:gd name="T39" fmla="*/ 714 h 942"/>
                <a:gd name="T40" fmla="*/ 492 w 1120"/>
                <a:gd name="T41" fmla="*/ 684 h 942"/>
                <a:gd name="T42" fmla="*/ 490 w 1120"/>
                <a:gd name="T43" fmla="*/ 684 h 942"/>
                <a:gd name="T44" fmla="*/ 776 w 1120"/>
                <a:gd name="T45" fmla="*/ 837 h 942"/>
                <a:gd name="T46" fmla="*/ 787 w 1120"/>
                <a:gd name="T47" fmla="*/ 829 h 942"/>
                <a:gd name="T48" fmla="*/ 776 w 1120"/>
                <a:gd name="T49" fmla="*/ 838 h 942"/>
                <a:gd name="T50" fmla="*/ 776 w 1120"/>
                <a:gd name="T51" fmla="*/ 837 h 942"/>
                <a:gd name="T52" fmla="*/ 782 w 1120"/>
                <a:gd name="T53" fmla="*/ 592 h 942"/>
                <a:gd name="T54" fmla="*/ 923 w 1120"/>
                <a:gd name="T55" fmla="*/ 519 h 942"/>
                <a:gd name="T56" fmla="*/ 862 w 1120"/>
                <a:gd name="T57" fmla="*/ 569 h 942"/>
                <a:gd name="T58" fmla="*/ 809 w 1120"/>
                <a:gd name="T59" fmla="*/ 514 h 942"/>
                <a:gd name="T60" fmla="*/ 922 w 1120"/>
                <a:gd name="T61" fmla="*/ 414 h 942"/>
                <a:gd name="T62" fmla="*/ 806 w 1120"/>
                <a:gd name="T63" fmla="*/ 364 h 942"/>
                <a:gd name="T64" fmla="*/ 413 w 1120"/>
                <a:gd name="T65" fmla="*/ 373 h 942"/>
                <a:gd name="T66" fmla="*/ 335 w 1120"/>
                <a:gd name="T67" fmla="*/ 428 h 942"/>
                <a:gd name="T68" fmla="*/ 435 w 1120"/>
                <a:gd name="T69" fmla="*/ 605 h 942"/>
                <a:gd name="T70" fmla="*/ 505 w 1120"/>
                <a:gd name="T71" fmla="*/ 490 h 942"/>
                <a:gd name="T72" fmla="*/ 413 w 1120"/>
                <a:gd name="T73" fmla="*/ 373 h 942"/>
                <a:gd name="T74" fmla="*/ 231 w 1120"/>
                <a:gd name="T75" fmla="*/ 585 h 942"/>
                <a:gd name="T76" fmla="*/ 291 w 1120"/>
                <a:gd name="T77" fmla="*/ 592 h 942"/>
                <a:gd name="T78" fmla="*/ 299 w 1120"/>
                <a:gd name="T79" fmla="*/ 213 h 942"/>
                <a:gd name="T80" fmla="*/ 259 w 1120"/>
                <a:gd name="T81" fmla="*/ 191 h 942"/>
                <a:gd name="T82" fmla="*/ 235 w 1120"/>
                <a:gd name="T83" fmla="*/ 240 h 942"/>
                <a:gd name="T84" fmla="*/ 720 w 1120"/>
                <a:gd name="T85" fmla="*/ 382 h 942"/>
                <a:gd name="T86" fmla="*/ 677 w 1120"/>
                <a:gd name="T87" fmla="*/ 359 h 942"/>
                <a:gd name="T88" fmla="*/ 669 w 1120"/>
                <a:gd name="T89" fmla="*/ 394 h 942"/>
                <a:gd name="T90" fmla="*/ 620 w 1120"/>
                <a:gd name="T91" fmla="*/ 567 h 942"/>
                <a:gd name="T92" fmla="*/ 597 w 1120"/>
                <a:gd name="T93" fmla="*/ 458 h 942"/>
                <a:gd name="T94" fmla="*/ 562 w 1120"/>
                <a:gd name="T95" fmla="*/ 352 h 942"/>
                <a:gd name="T96" fmla="*/ 531 w 1120"/>
                <a:gd name="T97" fmla="*/ 373 h 942"/>
                <a:gd name="T98" fmla="*/ 585 w 1120"/>
                <a:gd name="T99" fmla="*/ 594 h 942"/>
                <a:gd name="T100" fmla="*/ 650 w 1120"/>
                <a:gd name="T101" fmla="*/ 590 h 942"/>
                <a:gd name="T102" fmla="*/ 1071 w 1120"/>
                <a:gd name="T103" fmla="*/ 412 h 942"/>
                <a:gd name="T104" fmla="*/ 807 w 1120"/>
                <a:gd name="T105" fmla="*/ 812 h 942"/>
                <a:gd name="T106" fmla="*/ 1048 w 1120"/>
                <a:gd name="T107" fmla="*/ 499 h 942"/>
                <a:gd name="T108" fmla="*/ 168 w 1120"/>
                <a:gd name="T109" fmla="*/ 200 h 942"/>
                <a:gd name="T110" fmla="*/ 64 w 1120"/>
                <a:gd name="T111" fmla="*/ 483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20" h="942">
                  <a:moveTo>
                    <a:pt x="480" y="688"/>
                  </a:moveTo>
                  <a:cubicBezTo>
                    <a:pt x="466" y="686"/>
                    <a:pt x="453" y="691"/>
                    <a:pt x="441" y="696"/>
                  </a:cubicBezTo>
                  <a:cubicBezTo>
                    <a:pt x="434" y="698"/>
                    <a:pt x="427" y="703"/>
                    <a:pt x="426" y="708"/>
                  </a:cubicBezTo>
                  <a:cubicBezTo>
                    <a:pt x="423" y="730"/>
                    <a:pt x="404" y="733"/>
                    <a:pt x="390" y="744"/>
                  </a:cubicBezTo>
                  <a:cubicBezTo>
                    <a:pt x="362" y="765"/>
                    <a:pt x="353" y="802"/>
                    <a:pt x="365" y="839"/>
                  </a:cubicBezTo>
                  <a:cubicBezTo>
                    <a:pt x="367" y="845"/>
                    <a:pt x="370" y="852"/>
                    <a:pt x="373" y="860"/>
                  </a:cubicBezTo>
                  <a:cubicBezTo>
                    <a:pt x="355" y="859"/>
                    <a:pt x="342" y="850"/>
                    <a:pt x="329" y="843"/>
                  </a:cubicBezTo>
                  <a:cubicBezTo>
                    <a:pt x="255" y="805"/>
                    <a:pt x="188" y="758"/>
                    <a:pt x="131" y="697"/>
                  </a:cubicBezTo>
                  <a:cubicBezTo>
                    <a:pt x="87" y="651"/>
                    <a:pt x="48" y="600"/>
                    <a:pt x="27" y="538"/>
                  </a:cubicBezTo>
                  <a:cubicBezTo>
                    <a:pt x="9" y="488"/>
                    <a:pt x="0" y="437"/>
                    <a:pt x="1" y="384"/>
                  </a:cubicBezTo>
                  <a:cubicBezTo>
                    <a:pt x="2" y="347"/>
                    <a:pt x="7" y="311"/>
                    <a:pt x="21" y="277"/>
                  </a:cubicBezTo>
                  <a:cubicBezTo>
                    <a:pt x="33" y="247"/>
                    <a:pt x="51" y="222"/>
                    <a:pt x="77" y="200"/>
                  </a:cubicBezTo>
                  <a:cubicBezTo>
                    <a:pt x="127" y="156"/>
                    <a:pt x="185" y="139"/>
                    <a:pt x="250" y="141"/>
                  </a:cubicBezTo>
                  <a:cubicBezTo>
                    <a:pt x="312" y="144"/>
                    <a:pt x="367" y="168"/>
                    <a:pt x="416" y="206"/>
                  </a:cubicBezTo>
                  <a:cubicBezTo>
                    <a:pt x="436" y="221"/>
                    <a:pt x="454" y="240"/>
                    <a:pt x="471" y="258"/>
                  </a:cubicBezTo>
                  <a:cubicBezTo>
                    <a:pt x="473" y="260"/>
                    <a:pt x="474" y="264"/>
                    <a:pt x="477" y="262"/>
                  </a:cubicBezTo>
                  <a:cubicBezTo>
                    <a:pt x="479" y="261"/>
                    <a:pt x="480" y="259"/>
                    <a:pt x="480" y="257"/>
                  </a:cubicBezTo>
                  <a:cubicBezTo>
                    <a:pt x="491" y="190"/>
                    <a:pt x="534" y="146"/>
                    <a:pt x="587" y="109"/>
                  </a:cubicBezTo>
                  <a:cubicBezTo>
                    <a:pt x="604" y="96"/>
                    <a:pt x="624" y="87"/>
                    <a:pt x="643" y="76"/>
                  </a:cubicBezTo>
                  <a:cubicBezTo>
                    <a:pt x="661" y="76"/>
                    <a:pt x="677" y="66"/>
                    <a:pt x="698" y="61"/>
                  </a:cubicBezTo>
                  <a:cubicBezTo>
                    <a:pt x="680" y="56"/>
                    <a:pt x="666" y="53"/>
                    <a:pt x="652" y="49"/>
                  </a:cubicBezTo>
                  <a:cubicBezTo>
                    <a:pt x="643" y="47"/>
                    <a:pt x="632" y="45"/>
                    <a:pt x="633" y="33"/>
                  </a:cubicBezTo>
                  <a:cubicBezTo>
                    <a:pt x="634" y="21"/>
                    <a:pt x="645" y="21"/>
                    <a:pt x="652" y="19"/>
                  </a:cubicBezTo>
                  <a:cubicBezTo>
                    <a:pt x="654" y="18"/>
                    <a:pt x="657" y="17"/>
                    <a:pt x="659" y="17"/>
                  </a:cubicBezTo>
                  <a:cubicBezTo>
                    <a:pt x="778" y="0"/>
                    <a:pt x="894" y="13"/>
                    <a:pt x="1007" y="53"/>
                  </a:cubicBezTo>
                  <a:cubicBezTo>
                    <a:pt x="1014" y="55"/>
                    <a:pt x="1023" y="57"/>
                    <a:pt x="1023" y="67"/>
                  </a:cubicBezTo>
                  <a:cubicBezTo>
                    <a:pt x="1023" y="77"/>
                    <a:pt x="1014" y="80"/>
                    <a:pt x="1006" y="82"/>
                  </a:cubicBezTo>
                  <a:cubicBezTo>
                    <a:pt x="993" y="85"/>
                    <a:pt x="979" y="88"/>
                    <a:pt x="961" y="91"/>
                  </a:cubicBezTo>
                  <a:cubicBezTo>
                    <a:pt x="984" y="100"/>
                    <a:pt x="998" y="116"/>
                    <a:pt x="1017" y="124"/>
                  </a:cubicBezTo>
                  <a:cubicBezTo>
                    <a:pt x="1033" y="144"/>
                    <a:pt x="1053" y="160"/>
                    <a:pt x="1067" y="182"/>
                  </a:cubicBezTo>
                  <a:cubicBezTo>
                    <a:pt x="1107" y="246"/>
                    <a:pt x="1120" y="315"/>
                    <a:pt x="1113" y="390"/>
                  </a:cubicBezTo>
                  <a:cubicBezTo>
                    <a:pt x="1103" y="487"/>
                    <a:pt x="1059" y="570"/>
                    <a:pt x="1003" y="647"/>
                  </a:cubicBezTo>
                  <a:cubicBezTo>
                    <a:pt x="963" y="704"/>
                    <a:pt x="916" y="754"/>
                    <a:pt x="869" y="806"/>
                  </a:cubicBezTo>
                  <a:cubicBezTo>
                    <a:pt x="845" y="832"/>
                    <a:pt x="820" y="857"/>
                    <a:pt x="799" y="886"/>
                  </a:cubicBezTo>
                  <a:cubicBezTo>
                    <a:pt x="798" y="888"/>
                    <a:pt x="797" y="891"/>
                    <a:pt x="795" y="891"/>
                  </a:cubicBezTo>
                  <a:cubicBezTo>
                    <a:pt x="770" y="902"/>
                    <a:pt x="751" y="921"/>
                    <a:pt x="734" y="942"/>
                  </a:cubicBezTo>
                  <a:cubicBezTo>
                    <a:pt x="726" y="942"/>
                    <a:pt x="718" y="941"/>
                    <a:pt x="710" y="941"/>
                  </a:cubicBezTo>
                  <a:cubicBezTo>
                    <a:pt x="694" y="941"/>
                    <a:pt x="693" y="939"/>
                    <a:pt x="697" y="924"/>
                  </a:cubicBezTo>
                  <a:cubicBezTo>
                    <a:pt x="710" y="879"/>
                    <a:pt x="715" y="833"/>
                    <a:pt x="695" y="789"/>
                  </a:cubicBezTo>
                  <a:cubicBezTo>
                    <a:pt x="681" y="756"/>
                    <a:pt x="657" y="731"/>
                    <a:pt x="626" y="714"/>
                  </a:cubicBezTo>
                  <a:cubicBezTo>
                    <a:pt x="600" y="699"/>
                    <a:pt x="573" y="688"/>
                    <a:pt x="542" y="684"/>
                  </a:cubicBezTo>
                  <a:cubicBezTo>
                    <a:pt x="526" y="680"/>
                    <a:pt x="509" y="680"/>
                    <a:pt x="492" y="684"/>
                  </a:cubicBezTo>
                  <a:cubicBezTo>
                    <a:pt x="491" y="684"/>
                    <a:pt x="491" y="684"/>
                    <a:pt x="491" y="684"/>
                  </a:cubicBezTo>
                  <a:cubicBezTo>
                    <a:pt x="491" y="684"/>
                    <a:pt x="490" y="684"/>
                    <a:pt x="490" y="684"/>
                  </a:cubicBezTo>
                  <a:cubicBezTo>
                    <a:pt x="486" y="684"/>
                    <a:pt x="482" y="683"/>
                    <a:pt x="480" y="688"/>
                  </a:cubicBezTo>
                  <a:close/>
                  <a:moveTo>
                    <a:pt x="776" y="837"/>
                  </a:moveTo>
                  <a:cubicBezTo>
                    <a:pt x="781" y="837"/>
                    <a:pt x="784" y="835"/>
                    <a:pt x="786" y="831"/>
                  </a:cubicBezTo>
                  <a:cubicBezTo>
                    <a:pt x="787" y="830"/>
                    <a:pt x="790" y="830"/>
                    <a:pt x="787" y="829"/>
                  </a:cubicBezTo>
                  <a:cubicBezTo>
                    <a:pt x="787" y="829"/>
                    <a:pt x="786" y="830"/>
                    <a:pt x="786" y="831"/>
                  </a:cubicBezTo>
                  <a:cubicBezTo>
                    <a:pt x="781" y="830"/>
                    <a:pt x="779" y="835"/>
                    <a:pt x="776" y="838"/>
                  </a:cubicBezTo>
                  <a:cubicBezTo>
                    <a:pt x="776" y="838"/>
                    <a:pt x="776" y="838"/>
                    <a:pt x="776" y="838"/>
                  </a:cubicBezTo>
                  <a:lnTo>
                    <a:pt x="776" y="837"/>
                  </a:lnTo>
                  <a:close/>
                  <a:moveTo>
                    <a:pt x="746" y="500"/>
                  </a:moveTo>
                  <a:cubicBezTo>
                    <a:pt x="746" y="543"/>
                    <a:pt x="758" y="574"/>
                    <a:pt x="782" y="592"/>
                  </a:cubicBezTo>
                  <a:cubicBezTo>
                    <a:pt x="834" y="632"/>
                    <a:pt x="908" y="603"/>
                    <a:pt x="925" y="537"/>
                  </a:cubicBezTo>
                  <a:cubicBezTo>
                    <a:pt x="926" y="530"/>
                    <a:pt x="930" y="522"/>
                    <a:pt x="923" y="519"/>
                  </a:cubicBezTo>
                  <a:cubicBezTo>
                    <a:pt x="915" y="515"/>
                    <a:pt x="913" y="525"/>
                    <a:pt x="910" y="530"/>
                  </a:cubicBezTo>
                  <a:cubicBezTo>
                    <a:pt x="899" y="548"/>
                    <a:pt x="884" y="563"/>
                    <a:pt x="862" y="569"/>
                  </a:cubicBezTo>
                  <a:cubicBezTo>
                    <a:pt x="830" y="578"/>
                    <a:pt x="800" y="556"/>
                    <a:pt x="798" y="523"/>
                  </a:cubicBezTo>
                  <a:cubicBezTo>
                    <a:pt x="798" y="515"/>
                    <a:pt x="798" y="510"/>
                    <a:pt x="809" y="514"/>
                  </a:cubicBezTo>
                  <a:cubicBezTo>
                    <a:pt x="823" y="519"/>
                    <a:pt x="838" y="518"/>
                    <a:pt x="851" y="511"/>
                  </a:cubicBezTo>
                  <a:cubicBezTo>
                    <a:pt x="892" y="491"/>
                    <a:pt x="917" y="459"/>
                    <a:pt x="922" y="414"/>
                  </a:cubicBezTo>
                  <a:cubicBezTo>
                    <a:pt x="927" y="366"/>
                    <a:pt x="895" y="335"/>
                    <a:pt x="850" y="343"/>
                  </a:cubicBezTo>
                  <a:cubicBezTo>
                    <a:pt x="833" y="346"/>
                    <a:pt x="819" y="353"/>
                    <a:pt x="806" y="364"/>
                  </a:cubicBezTo>
                  <a:cubicBezTo>
                    <a:pt x="763" y="399"/>
                    <a:pt x="747" y="446"/>
                    <a:pt x="746" y="500"/>
                  </a:cubicBezTo>
                  <a:close/>
                  <a:moveTo>
                    <a:pt x="413" y="373"/>
                  </a:moveTo>
                  <a:cubicBezTo>
                    <a:pt x="407" y="354"/>
                    <a:pt x="399" y="351"/>
                    <a:pt x="383" y="362"/>
                  </a:cubicBezTo>
                  <a:cubicBezTo>
                    <a:pt x="359" y="379"/>
                    <a:pt x="344" y="402"/>
                    <a:pt x="335" y="428"/>
                  </a:cubicBezTo>
                  <a:cubicBezTo>
                    <a:pt x="317" y="479"/>
                    <a:pt x="315" y="529"/>
                    <a:pt x="346" y="576"/>
                  </a:cubicBezTo>
                  <a:cubicBezTo>
                    <a:pt x="368" y="607"/>
                    <a:pt x="399" y="617"/>
                    <a:pt x="435" y="605"/>
                  </a:cubicBezTo>
                  <a:cubicBezTo>
                    <a:pt x="460" y="596"/>
                    <a:pt x="477" y="578"/>
                    <a:pt x="490" y="555"/>
                  </a:cubicBezTo>
                  <a:cubicBezTo>
                    <a:pt x="500" y="534"/>
                    <a:pt x="504" y="512"/>
                    <a:pt x="505" y="490"/>
                  </a:cubicBezTo>
                  <a:cubicBezTo>
                    <a:pt x="507" y="450"/>
                    <a:pt x="499" y="411"/>
                    <a:pt x="474" y="378"/>
                  </a:cubicBezTo>
                  <a:cubicBezTo>
                    <a:pt x="454" y="353"/>
                    <a:pt x="438" y="351"/>
                    <a:pt x="413" y="373"/>
                  </a:cubicBezTo>
                  <a:close/>
                  <a:moveTo>
                    <a:pt x="220" y="499"/>
                  </a:moveTo>
                  <a:cubicBezTo>
                    <a:pt x="221" y="530"/>
                    <a:pt x="222" y="558"/>
                    <a:pt x="231" y="585"/>
                  </a:cubicBezTo>
                  <a:cubicBezTo>
                    <a:pt x="241" y="612"/>
                    <a:pt x="266" y="619"/>
                    <a:pt x="289" y="601"/>
                  </a:cubicBezTo>
                  <a:cubicBezTo>
                    <a:pt x="293" y="598"/>
                    <a:pt x="294" y="596"/>
                    <a:pt x="291" y="592"/>
                  </a:cubicBezTo>
                  <a:cubicBezTo>
                    <a:pt x="272" y="565"/>
                    <a:pt x="274" y="533"/>
                    <a:pt x="274" y="503"/>
                  </a:cubicBezTo>
                  <a:cubicBezTo>
                    <a:pt x="276" y="405"/>
                    <a:pt x="291" y="309"/>
                    <a:pt x="299" y="213"/>
                  </a:cubicBezTo>
                  <a:cubicBezTo>
                    <a:pt x="301" y="190"/>
                    <a:pt x="301" y="189"/>
                    <a:pt x="277" y="189"/>
                  </a:cubicBezTo>
                  <a:cubicBezTo>
                    <a:pt x="271" y="190"/>
                    <a:pt x="265" y="190"/>
                    <a:pt x="259" y="191"/>
                  </a:cubicBezTo>
                  <a:cubicBezTo>
                    <a:pt x="244" y="194"/>
                    <a:pt x="233" y="202"/>
                    <a:pt x="235" y="221"/>
                  </a:cubicBezTo>
                  <a:cubicBezTo>
                    <a:pt x="236" y="227"/>
                    <a:pt x="235" y="234"/>
                    <a:pt x="235" y="240"/>
                  </a:cubicBezTo>
                  <a:cubicBezTo>
                    <a:pt x="230" y="328"/>
                    <a:pt x="225" y="415"/>
                    <a:pt x="220" y="499"/>
                  </a:cubicBezTo>
                  <a:close/>
                  <a:moveTo>
                    <a:pt x="720" y="382"/>
                  </a:moveTo>
                  <a:cubicBezTo>
                    <a:pt x="720" y="360"/>
                    <a:pt x="715" y="354"/>
                    <a:pt x="694" y="356"/>
                  </a:cubicBezTo>
                  <a:cubicBezTo>
                    <a:pt x="688" y="356"/>
                    <a:pt x="683" y="358"/>
                    <a:pt x="677" y="359"/>
                  </a:cubicBezTo>
                  <a:cubicBezTo>
                    <a:pt x="665" y="363"/>
                    <a:pt x="658" y="368"/>
                    <a:pt x="667" y="381"/>
                  </a:cubicBezTo>
                  <a:cubicBezTo>
                    <a:pt x="669" y="385"/>
                    <a:pt x="669" y="390"/>
                    <a:pt x="669" y="394"/>
                  </a:cubicBezTo>
                  <a:cubicBezTo>
                    <a:pt x="671" y="452"/>
                    <a:pt x="654" y="506"/>
                    <a:pt x="630" y="558"/>
                  </a:cubicBezTo>
                  <a:cubicBezTo>
                    <a:pt x="629" y="562"/>
                    <a:pt x="626" y="568"/>
                    <a:pt x="620" y="567"/>
                  </a:cubicBezTo>
                  <a:cubicBezTo>
                    <a:pt x="614" y="567"/>
                    <a:pt x="613" y="560"/>
                    <a:pt x="612" y="555"/>
                  </a:cubicBezTo>
                  <a:cubicBezTo>
                    <a:pt x="601" y="524"/>
                    <a:pt x="600" y="490"/>
                    <a:pt x="597" y="458"/>
                  </a:cubicBezTo>
                  <a:cubicBezTo>
                    <a:pt x="595" y="428"/>
                    <a:pt x="593" y="399"/>
                    <a:pt x="591" y="370"/>
                  </a:cubicBezTo>
                  <a:cubicBezTo>
                    <a:pt x="589" y="351"/>
                    <a:pt x="580" y="346"/>
                    <a:pt x="562" y="352"/>
                  </a:cubicBezTo>
                  <a:cubicBezTo>
                    <a:pt x="553" y="355"/>
                    <a:pt x="545" y="359"/>
                    <a:pt x="536" y="362"/>
                  </a:cubicBezTo>
                  <a:cubicBezTo>
                    <a:pt x="531" y="364"/>
                    <a:pt x="529" y="367"/>
                    <a:pt x="531" y="373"/>
                  </a:cubicBezTo>
                  <a:cubicBezTo>
                    <a:pt x="542" y="396"/>
                    <a:pt x="544" y="421"/>
                    <a:pt x="546" y="446"/>
                  </a:cubicBezTo>
                  <a:cubicBezTo>
                    <a:pt x="549" y="498"/>
                    <a:pt x="560" y="548"/>
                    <a:pt x="585" y="594"/>
                  </a:cubicBezTo>
                  <a:cubicBezTo>
                    <a:pt x="588" y="601"/>
                    <a:pt x="591" y="609"/>
                    <a:pt x="600" y="609"/>
                  </a:cubicBezTo>
                  <a:cubicBezTo>
                    <a:pt x="620" y="611"/>
                    <a:pt x="639" y="608"/>
                    <a:pt x="650" y="590"/>
                  </a:cubicBezTo>
                  <a:cubicBezTo>
                    <a:pt x="691" y="526"/>
                    <a:pt x="714" y="456"/>
                    <a:pt x="720" y="382"/>
                  </a:cubicBezTo>
                  <a:close/>
                  <a:moveTo>
                    <a:pt x="1071" y="412"/>
                  </a:moveTo>
                  <a:cubicBezTo>
                    <a:pt x="1002" y="564"/>
                    <a:pt x="898" y="692"/>
                    <a:pt x="791" y="821"/>
                  </a:cubicBezTo>
                  <a:cubicBezTo>
                    <a:pt x="801" y="821"/>
                    <a:pt x="803" y="816"/>
                    <a:pt x="807" y="812"/>
                  </a:cubicBezTo>
                  <a:cubicBezTo>
                    <a:pt x="853" y="767"/>
                    <a:pt x="896" y="719"/>
                    <a:pt x="936" y="668"/>
                  </a:cubicBezTo>
                  <a:cubicBezTo>
                    <a:pt x="978" y="615"/>
                    <a:pt x="1020" y="561"/>
                    <a:pt x="1048" y="499"/>
                  </a:cubicBezTo>
                  <a:cubicBezTo>
                    <a:pt x="1060" y="471"/>
                    <a:pt x="1070" y="442"/>
                    <a:pt x="1071" y="412"/>
                  </a:cubicBezTo>
                  <a:close/>
                  <a:moveTo>
                    <a:pt x="168" y="200"/>
                  </a:moveTo>
                  <a:cubicBezTo>
                    <a:pt x="126" y="204"/>
                    <a:pt x="75" y="249"/>
                    <a:pt x="54" y="298"/>
                  </a:cubicBezTo>
                  <a:cubicBezTo>
                    <a:pt x="27" y="361"/>
                    <a:pt x="37" y="444"/>
                    <a:pt x="64" y="483"/>
                  </a:cubicBezTo>
                  <a:cubicBezTo>
                    <a:pt x="57" y="375"/>
                    <a:pt x="67" y="272"/>
                    <a:pt x="168" y="20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8">
              <a:extLst>
                <a:ext uri="{FF2B5EF4-FFF2-40B4-BE49-F238E27FC236}">
                  <a16:creationId xmlns:a16="http://schemas.microsoft.com/office/drawing/2014/main" id="{4DE85EFE-46B1-4B6F-87A8-C51A8E488DB2}"/>
                </a:ext>
              </a:extLst>
            </p:cNvPr>
            <p:cNvSpPr>
              <a:spLocks/>
            </p:cNvSpPr>
            <p:nvPr/>
          </p:nvSpPr>
          <p:spPr bwMode="auto">
            <a:xfrm>
              <a:off x="6727825" y="4343400"/>
              <a:ext cx="1114425" cy="1352550"/>
            </a:xfrm>
            <a:custGeom>
              <a:avLst/>
              <a:gdLst>
                <a:gd name="T0" fmla="*/ 333 w 351"/>
                <a:gd name="T1" fmla="*/ 29 h 426"/>
                <a:gd name="T2" fmla="*/ 331 w 351"/>
                <a:gd name="T3" fmla="*/ 272 h 426"/>
                <a:gd name="T4" fmla="*/ 332 w 351"/>
                <a:gd name="T5" fmla="*/ 365 h 426"/>
                <a:gd name="T6" fmla="*/ 345 w 351"/>
                <a:gd name="T7" fmla="*/ 404 h 426"/>
                <a:gd name="T8" fmla="*/ 342 w 351"/>
                <a:gd name="T9" fmla="*/ 416 h 426"/>
                <a:gd name="T10" fmla="*/ 310 w 351"/>
                <a:gd name="T11" fmla="*/ 426 h 426"/>
                <a:gd name="T12" fmla="*/ 275 w 351"/>
                <a:gd name="T13" fmla="*/ 395 h 426"/>
                <a:gd name="T14" fmla="*/ 278 w 351"/>
                <a:gd name="T15" fmla="*/ 283 h 426"/>
                <a:gd name="T16" fmla="*/ 282 w 351"/>
                <a:gd name="T17" fmla="*/ 185 h 426"/>
                <a:gd name="T18" fmla="*/ 285 w 351"/>
                <a:gd name="T19" fmla="*/ 108 h 426"/>
                <a:gd name="T20" fmla="*/ 276 w 351"/>
                <a:gd name="T21" fmla="*/ 124 h 426"/>
                <a:gd name="T22" fmla="*/ 203 w 351"/>
                <a:gd name="T23" fmla="*/ 360 h 426"/>
                <a:gd name="T24" fmla="*/ 190 w 351"/>
                <a:gd name="T25" fmla="*/ 395 h 426"/>
                <a:gd name="T26" fmla="*/ 178 w 351"/>
                <a:gd name="T27" fmla="*/ 410 h 426"/>
                <a:gd name="T28" fmla="*/ 148 w 351"/>
                <a:gd name="T29" fmla="*/ 399 h 426"/>
                <a:gd name="T30" fmla="*/ 110 w 351"/>
                <a:gd name="T31" fmla="*/ 256 h 426"/>
                <a:gd name="T32" fmla="*/ 68 w 351"/>
                <a:gd name="T33" fmla="*/ 120 h 426"/>
                <a:gd name="T34" fmla="*/ 62 w 351"/>
                <a:gd name="T35" fmla="*/ 127 h 426"/>
                <a:gd name="T36" fmla="*/ 60 w 351"/>
                <a:gd name="T37" fmla="*/ 342 h 426"/>
                <a:gd name="T38" fmla="*/ 70 w 351"/>
                <a:gd name="T39" fmla="*/ 405 h 426"/>
                <a:gd name="T40" fmla="*/ 64 w 351"/>
                <a:gd name="T41" fmla="*/ 417 h 426"/>
                <a:gd name="T42" fmla="*/ 26 w 351"/>
                <a:gd name="T43" fmla="*/ 425 h 426"/>
                <a:gd name="T44" fmla="*/ 2 w 351"/>
                <a:gd name="T45" fmla="*/ 399 h 426"/>
                <a:gd name="T46" fmla="*/ 1 w 351"/>
                <a:gd name="T47" fmla="*/ 249 h 426"/>
                <a:gd name="T48" fmla="*/ 8 w 351"/>
                <a:gd name="T49" fmla="*/ 139 h 426"/>
                <a:gd name="T50" fmla="*/ 17 w 351"/>
                <a:gd name="T51" fmla="*/ 27 h 426"/>
                <a:gd name="T52" fmla="*/ 28 w 351"/>
                <a:gd name="T53" fmla="*/ 11 h 426"/>
                <a:gd name="T54" fmla="*/ 73 w 351"/>
                <a:gd name="T55" fmla="*/ 3 h 426"/>
                <a:gd name="T56" fmla="*/ 82 w 351"/>
                <a:gd name="T57" fmla="*/ 12 h 426"/>
                <a:gd name="T58" fmla="*/ 120 w 351"/>
                <a:gd name="T59" fmla="*/ 128 h 426"/>
                <a:gd name="T60" fmla="*/ 171 w 351"/>
                <a:gd name="T61" fmla="*/ 296 h 426"/>
                <a:gd name="T62" fmla="*/ 193 w 351"/>
                <a:gd name="T63" fmla="*/ 246 h 426"/>
                <a:gd name="T64" fmla="*/ 245 w 351"/>
                <a:gd name="T65" fmla="*/ 51 h 426"/>
                <a:gd name="T66" fmla="*/ 286 w 351"/>
                <a:gd name="T67" fmla="*/ 8 h 426"/>
                <a:gd name="T68" fmla="*/ 333 w 351"/>
                <a:gd name="T69" fmla="*/ 26 h 426"/>
                <a:gd name="T70" fmla="*/ 333 w 351"/>
                <a:gd name="T71" fmla="*/ 2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1" h="426">
                  <a:moveTo>
                    <a:pt x="333" y="29"/>
                  </a:moveTo>
                  <a:cubicBezTo>
                    <a:pt x="333" y="110"/>
                    <a:pt x="333" y="191"/>
                    <a:pt x="331" y="272"/>
                  </a:cubicBezTo>
                  <a:cubicBezTo>
                    <a:pt x="330" y="303"/>
                    <a:pt x="328" y="334"/>
                    <a:pt x="332" y="365"/>
                  </a:cubicBezTo>
                  <a:cubicBezTo>
                    <a:pt x="334" y="379"/>
                    <a:pt x="336" y="393"/>
                    <a:pt x="345" y="404"/>
                  </a:cubicBezTo>
                  <a:cubicBezTo>
                    <a:pt x="351" y="411"/>
                    <a:pt x="348" y="414"/>
                    <a:pt x="342" y="416"/>
                  </a:cubicBezTo>
                  <a:cubicBezTo>
                    <a:pt x="332" y="420"/>
                    <a:pt x="321" y="425"/>
                    <a:pt x="310" y="426"/>
                  </a:cubicBezTo>
                  <a:cubicBezTo>
                    <a:pt x="281" y="426"/>
                    <a:pt x="279" y="421"/>
                    <a:pt x="275" y="395"/>
                  </a:cubicBezTo>
                  <a:cubicBezTo>
                    <a:pt x="270" y="358"/>
                    <a:pt x="280" y="321"/>
                    <a:pt x="278" y="283"/>
                  </a:cubicBezTo>
                  <a:cubicBezTo>
                    <a:pt x="276" y="251"/>
                    <a:pt x="280" y="218"/>
                    <a:pt x="282" y="185"/>
                  </a:cubicBezTo>
                  <a:cubicBezTo>
                    <a:pt x="283" y="160"/>
                    <a:pt x="282" y="135"/>
                    <a:pt x="285" y="108"/>
                  </a:cubicBezTo>
                  <a:cubicBezTo>
                    <a:pt x="276" y="112"/>
                    <a:pt x="278" y="119"/>
                    <a:pt x="276" y="124"/>
                  </a:cubicBezTo>
                  <a:cubicBezTo>
                    <a:pt x="249" y="202"/>
                    <a:pt x="229" y="282"/>
                    <a:pt x="203" y="360"/>
                  </a:cubicBezTo>
                  <a:cubicBezTo>
                    <a:pt x="200" y="372"/>
                    <a:pt x="194" y="383"/>
                    <a:pt x="190" y="395"/>
                  </a:cubicBezTo>
                  <a:cubicBezTo>
                    <a:pt x="187" y="401"/>
                    <a:pt x="183" y="406"/>
                    <a:pt x="178" y="410"/>
                  </a:cubicBezTo>
                  <a:cubicBezTo>
                    <a:pt x="165" y="419"/>
                    <a:pt x="151" y="414"/>
                    <a:pt x="148" y="399"/>
                  </a:cubicBezTo>
                  <a:cubicBezTo>
                    <a:pt x="139" y="350"/>
                    <a:pt x="124" y="304"/>
                    <a:pt x="110" y="256"/>
                  </a:cubicBezTo>
                  <a:cubicBezTo>
                    <a:pt x="97" y="211"/>
                    <a:pt x="82" y="166"/>
                    <a:pt x="68" y="120"/>
                  </a:cubicBezTo>
                  <a:cubicBezTo>
                    <a:pt x="64" y="121"/>
                    <a:pt x="63" y="124"/>
                    <a:pt x="62" y="127"/>
                  </a:cubicBezTo>
                  <a:cubicBezTo>
                    <a:pt x="58" y="199"/>
                    <a:pt x="58" y="270"/>
                    <a:pt x="60" y="342"/>
                  </a:cubicBezTo>
                  <a:cubicBezTo>
                    <a:pt x="60" y="363"/>
                    <a:pt x="61" y="385"/>
                    <a:pt x="70" y="405"/>
                  </a:cubicBezTo>
                  <a:cubicBezTo>
                    <a:pt x="73" y="413"/>
                    <a:pt x="69" y="414"/>
                    <a:pt x="64" y="417"/>
                  </a:cubicBezTo>
                  <a:cubicBezTo>
                    <a:pt x="52" y="422"/>
                    <a:pt x="39" y="425"/>
                    <a:pt x="26" y="425"/>
                  </a:cubicBezTo>
                  <a:cubicBezTo>
                    <a:pt x="12" y="426"/>
                    <a:pt x="2" y="415"/>
                    <a:pt x="2" y="399"/>
                  </a:cubicBezTo>
                  <a:cubicBezTo>
                    <a:pt x="1" y="349"/>
                    <a:pt x="2" y="299"/>
                    <a:pt x="1" y="249"/>
                  </a:cubicBezTo>
                  <a:cubicBezTo>
                    <a:pt x="0" y="212"/>
                    <a:pt x="5" y="176"/>
                    <a:pt x="8" y="139"/>
                  </a:cubicBezTo>
                  <a:cubicBezTo>
                    <a:pt x="11" y="102"/>
                    <a:pt x="13" y="64"/>
                    <a:pt x="17" y="27"/>
                  </a:cubicBezTo>
                  <a:cubicBezTo>
                    <a:pt x="18" y="19"/>
                    <a:pt x="23" y="13"/>
                    <a:pt x="28" y="11"/>
                  </a:cubicBezTo>
                  <a:cubicBezTo>
                    <a:pt x="42" y="5"/>
                    <a:pt x="57" y="3"/>
                    <a:pt x="73" y="3"/>
                  </a:cubicBezTo>
                  <a:cubicBezTo>
                    <a:pt x="79" y="3"/>
                    <a:pt x="80" y="8"/>
                    <a:pt x="82" y="12"/>
                  </a:cubicBezTo>
                  <a:cubicBezTo>
                    <a:pt x="99" y="49"/>
                    <a:pt x="108" y="89"/>
                    <a:pt x="120" y="128"/>
                  </a:cubicBezTo>
                  <a:cubicBezTo>
                    <a:pt x="138" y="183"/>
                    <a:pt x="154" y="239"/>
                    <a:pt x="171" y="296"/>
                  </a:cubicBezTo>
                  <a:cubicBezTo>
                    <a:pt x="184" y="281"/>
                    <a:pt x="188" y="263"/>
                    <a:pt x="193" y="246"/>
                  </a:cubicBezTo>
                  <a:cubicBezTo>
                    <a:pt x="211" y="181"/>
                    <a:pt x="233" y="117"/>
                    <a:pt x="245" y="51"/>
                  </a:cubicBezTo>
                  <a:cubicBezTo>
                    <a:pt x="250" y="25"/>
                    <a:pt x="263" y="14"/>
                    <a:pt x="286" y="8"/>
                  </a:cubicBezTo>
                  <a:cubicBezTo>
                    <a:pt x="314" y="0"/>
                    <a:pt x="318" y="0"/>
                    <a:pt x="333" y="26"/>
                  </a:cubicBezTo>
                  <a:cubicBezTo>
                    <a:pt x="333" y="27"/>
                    <a:pt x="333" y="28"/>
                    <a:pt x="333" y="29"/>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9">
              <a:extLst>
                <a:ext uri="{FF2B5EF4-FFF2-40B4-BE49-F238E27FC236}">
                  <a16:creationId xmlns:a16="http://schemas.microsoft.com/office/drawing/2014/main" id="{107B5747-717B-4D25-BDD1-016482D1949C}"/>
                </a:ext>
              </a:extLst>
            </p:cNvPr>
            <p:cNvSpPr>
              <a:spLocks noEditPoints="1"/>
            </p:cNvSpPr>
            <p:nvPr/>
          </p:nvSpPr>
          <p:spPr bwMode="auto">
            <a:xfrm>
              <a:off x="8936038" y="4279900"/>
              <a:ext cx="968375" cy="1466850"/>
            </a:xfrm>
            <a:custGeom>
              <a:avLst/>
              <a:gdLst>
                <a:gd name="T0" fmla="*/ 77 w 305"/>
                <a:gd name="T1" fmla="*/ 357 h 462"/>
                <a:gd name="T2" fmla="*/ 81 w 305"/>
                <a:gd name="T3" fmla="*/ 262 h 462"/>
                <a:gd name="T4" fmla="*/ 83 w 305"/>
                <a:gd name="T5" fmla="*/ 151 h 462"/>
                <a:gd name="T6" fmla="*/ 86 w 305"/>
                <a:gd name="T7" fmla="*/ 89 h 462"/>
                <a:gd name="T8" fmla="*/ 74 w 305"/>
                <a:gd name="T9" fmla="*/ 81 h 462"/>
                <a:gd name="T10" fmla="*/ 34 w 305"/>
                <a:gd name="T11" fmla="*/ 141 h 462"/>
                <a:gd name="T12" fmla="*/ 30 w 305"/>
                <a:gd name="T13" fmla="*/ 150 h 462"/>
                <a:gd name="T14" fmla="*/ 23 w 305"/>
                <a:gd name="T15" fmla="*/ 143 h 462"/>
                <a:gd name="T16" fmla="*/ 6 w 305"/>
                <a:gd name="T17" fmla="*/ 106 h 462"/>
                <a:gd name="T18" fmla="*/ 49 w 305"/>
                <a:gd name="T19" fmla="*/ 43 h 462"/>
                <a:gd name="T20" fmla="*/ 77 w 305"/>
                <a:gd name="T21" fmla="*/ 33 h 462"/>
                <a:gd name="T22" fmla="*/ 86 w 305"/>
                <a:gd name="T23" fmla="*/ 27 h 462"/>
                <a:gd name="T24" fmla="*/ 93 w 305"/>
                <a:gd name="T25" fmla="*/ 13 h 462"/>
                <a:gd name="T26" fmla="*/ 138 w 305"/>
                <a:gd name="T27" fmla="*/ 1 h 462"/>
                <a:gd name="T28" fmla="*/ 146 w 305"/>
                <a:gd name="T29" fmla="*/ 12 h 462"/>
                <a:gd name="T30" fmla="*/ 154 w 305"/>
                <a:gd name="T31" fmla="*/ 23 h 462"/>
                <a:gd name="T32" fmla="*/ 304 w 305"/>
                <a:gd name="T33" fmla="*/ 194 h 462"/>
                <a:gd name="T34" fmla="*/ 265 w 305"/>
                <a:gd name="T35" fmla="*/ 341 h 462"/>
                <a:gd name="T36" fmla="*/ 156 w 305"/>
                <a:gd name="T37" fmla="*/ 426 h 462"/>
                <a:gd name="T38" fmla="*/ 93 w 305"/>
                <a:gd name="T39" fmla="*/ 452 h 462"/>
                <a:gd name="T40" fmla="*/ 69 w 305"/>
                <a:gd name="T41" fmla="*/ 446 h 462"/>
                <a:gd name="T42" fmla="*/ 45 w 305"/>
                <a:gd name="T43" fmla="*/ 442 h 462"/>
                <a:gd name="T44" fmla="*/ 21 w 305"/>
                <a:gd name="T45" fmla="*/ 416 h 462"/>
                <a:gd name="T46" fmla="*/ 31 w 305"/>
                <a:gd name="T47" fmla="*/ 408 h 462"/>
                <a:gd name="T48" fmla="*/ 65 w 305"/>
                <a:gd name="T49" fmla="*/ 408 h 462"/>
                <a:gd name="T50" fmla="*/ 74 w 305"/>
                <a:gd name="T51" fmla="*/ 399 h 462"/>
                <a:gd name="T52" fmla="*/ 77 w 305"/>
                <a:gd name="T53" fmla="*/ 357 h 462"/>
                <a:gd name="T54" fmla="*/ 132 w 305"/>
                <a:gd name="T55" fmla="*/ 394 h 462"/>
                <a:gd name="T56" fmla="*/ 148 w 305"/>
                <a:gd name="T57" fmla="*/ 387 h 462"/>
                <a:gd name="T58" fmla="*/ 223 w 305"/>
                <a:gd name="T59" fmla="*/ 115 h 462"/>
                <a:gd name="T60" fmla="*/ 154 w 305"/>
                <a:gd name="T61" fmla="*/ 68 h 462"/>
                <a:gd name="T62" fmla="*/ 140 w 305"/>
                <a:gd name="T63" fmla="*/ 79 h 462"/>
                <a:gd name="T64" fmla="*/ 137 w 305"/>
                <a:gd name="T65" fmla="*/ 123 h 462"/>
                <a:gd name="T66" fmla="*/ 132 w 305"/>
                <a:gd name="T67" fmla="*/ 394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462">
                  <a:moveTo>
                    <a:pt x="77" y="357"/>
                  </a:moveTo>
                  <a:cubicBezTo>
                    <a:pt x="76" y="326"/>
                    <a:pt x="79" y="294"/>
                    <a:pt x="81" y="262"/>
                  </a:cubicBezTo>
                  <a:cubicBezTo>
                    <a:pt x="83" y="225"/>
                    <a:pt x="81" y="188"/>
                    <a:pt x="83" y="151"/>
                  </a:cubicBezTo>
                  <a:cubicBezTo>
                    <a:pt x="84" y="130"/>
                    <a:pt x="85" y="110"/>
                    <a:pt x="86" y="89"/>
                  </a:cubicBezTo>
                  <a:cubicBezTo>
                    <a:pt x="87" y="79"/>
                    <a:pt x="85" y="74"/>
                    <a:pt x="74" y="81"/>
                  </a:cubicBezTo>
                  <a:cubicBezTo>
                    <a:pt x="51" y="94"/>
                    <a:pt x="35" y="112"/>
                    <a:pt x="34" y="141"/>
                  </a:cubicBezTo>
                  <a:cubicBezTo>
                    <a:pt x="34" y="144"/>
                    <a:pt x="36" y="148"/>
                    <a:pt x="30" y="150"/>
                  </a:cubicBezTo>
                  <a:cubicBezTo>
                    <a:pt x="25" y="150"/>
                    <a:pt x="25" y="146"/>
                    <a:pt x="23" y="143"/>
                  </a:cubicBezTo>
                  <a:cubicBezTo>
                    <a:pt x="13" y="132"/>
                    <a:pt x="9" y="119"/>
                    <a:pt x="6" y="106"/>
                  </a:cubicBezTo>
                  <a:cubicBezTo>
                    <a:pt x="0" y="78"/>
                    <a:pt x="16" y="56"/>
                    <a:pt x="49" y="43"/>
                  </a:cubicBezTo>
                  <a:cubicBezTo>
                    <a:pt x="58" y="40"/>
                    <a:pt x="67" y="36"/>
                    <a:pt x="77" y="33"/>
                  </a:cubicBezTo>
                  <a:cubicBezTo>
                    <a:pt x="81" y="32"/>
                    <a:pt x="84" y="31"/>
                    <a:pt x="86" y="27"/>
                  </a:cubicBezTo>
                  <a:cubicBezTo>
                    <a:pt x="88" y="23"/>
                    <a:pt x="84" y="15"/>
                    <a:pt x="93" y="13"/>
                  </a:cubicBezTo>
                  <a:cubicBezTo>
                    <a:pt x="108" y="10"/>
                    <a:pt x="122" y="1"/>
                    <a:pt x="138" y="1"/>
                  </a:cubicBezTo>
                  <a:cubicBezTo>
                    <a:pt x="145" y="0"/>
                    <a:pt x="148" y="7"/>
                    <a:pt x="146" y="12"/>
                  </a:cubicBezTo>
                  <a:cubicBezTo>
                    <a:pt x="143" y="21"/>
                    <a:pt x="146" y="23"/>
                    <a:pt x="154" y="23"/>
                  </a:cubicBezTo>
                  <a:cubicBezTo>
                    <a:pt x="252" y="33"/>
                    <a:pt x="303" y="110"/>
                    <a:pt x="304" y="194"/>
                  </a:cubicBezTo>
                  <a:cubicBezTo>
                    <a:pt x="305" y="246"/>
                    <a:pt x="294" y="296"/>
                    <a:pt x="265" y="341"/>
                  </a:cubicBezTo>
                  <a:cubicBezTo>
                    <a:pt x="239" y="382"/>
                    <a:pt x="202" y="410"/>
                    <a:pt x="156" y="426"/>
                  </a:cubicBezTo>
                  <a:cubicBezTo>
                    <a:pt x="135" y="433"/>
                    <a:pt x="115" y="447"/>
                    <a:pt x="93" y="452"/>
                  </a:cubicBezTo>
                  <a:cubicBezTo>
                    <a:pt x="85" y="455"/>
                    <a:pt x="75" y="462"/>
                    <a:pt x="69" y="446"/>
                  </a:cubicBezTo>
                  <a:cubicBezTo>
                    <a:pt x="66" y="439"/>
                    <a:pt x="53" y="443"/>
                    <a:pt x="45" y="442"/>
                  </a:cubicBezTo>
                  <a:cubicBezTo>
                    <a:pt x="32" y="441"/>
                    <a:pt x="21" y="430"/>
                    <a:pt x="21" y="416"/>
                  </a:cubicBezTo>
                  <a:cubicBezTo>
                    <a:pt x="21" y="409"/>
                    <a:pt x="24" y="407"/>
                    <a:pt x="31" y="408"/>
                  </a:cubicBezTo>
                  <a:cubicBezTo>
                    <a:pt x="42" y="408"/>
                    <a:pt x="53" y="408"/>
                    <a:pt x="65" y="408"/>
                  </a:cubicBezTo>
                  <a:cubicBezTo>
                    <a:pt x="71" y="408"/>
                    <a:pt x="73" y="406"/>
                    <a:pt x="74" y="399"/>
                  </a:cubicBezTo>
                  <a:cubicBezTo>
                    <a:pt x="75" y="385"/>
                    <a:pt x="76" y="372"/>
                    <a:pt x="77" y="357"/>
                  </a:cubicBezTo>
                  <a:close/>
                  <a:moveTo>
                    <a:pt x="132" y="394"/>
                  </a:moveTo>
                  <a:cubicBezTo>
                    <a:pt x="138" y="391"/>
                    <a:pt x="143" y="389"/>
                    <a:pt x="148" y="387"/>
                  </a:cubicBezTo>
                  <a:cubicBezTo>
                    <a:pt x="259" y="333"/>
                    <a:pt x="267" y="185"/>
                    <a:pt x="223" y="115"/>
                  </a:cubicBezTo>
                  <a:cubicBezTo>
                    <a:pt x="207" y="90"/>
                    <a:pt x="184" y="74"/>
                    <a:pt x="154" y="68"/>
                  </a:cubicBezTo>
                  <a:cubicBezTo>
                    <a:pt x="146" y="67"/>
                    <a:pt x="140" y="67"/>
                    <a:pt x="140" y="79"/>
                  </a:cubicBezTo>
                  <a:cubicBezTo>
                    <a:pt x="140" y="93"/>
                    <a:pt x="138" y="108"/>
                    <a:pt x="137" y="123"/>
                  </a:cubicBezTo>
                  <a:cubicBezTo>
                    <a:pt x="130" y="212"/>
                    <a:pt x="127" y="302"/>
                    <a:pt x="132" y="394"/>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10">
              <a:extLst>
                <a:ext uri="{FF2B5EF4-FFF2-40B4-BE49-F238E27FC236}">
                  <a16:creationId xmlns:a16="http://schemas.microsoft.com/office/drawing/2014/main" id="{81DE74F2-1BFC-4879-875D-D5946289FAE4}"/>
                </a:ext>
              </a:extLst>
            </p:cNvPr>
            <p:cNvSpPr>
              <a:spLocks/>
            </p:cNvSpPr>
            <p:nvPr/>
          </p:nvSpPr>
          <p:spPr bwMode="auto">
            <a:xfrm>
              <a:off x="6746875" y="2659063"/>
              <a:ext cx="815975" cy="1522412"/>
            </a:xfrm>
            <a:custGeom>
              <a:avLst/>
              <a:gdLst>
                <a:gd name="T0" fmla="*/ 22 w 257"/>
                <a:gd name="T1" fmla="*/ 10 h 480"/>
                <a:gd name="T2" fmla="*/ 148 w 257"/>
                <a:gd name="T3" fmla="*/ 13 h 480"/>
                <a:gd name="T4" fmla="*/ 241 w 257"/>
                <a:gd name="T5" fmla="*/ 2 h 480"/>
                <a:gd name="T6" fmla="*/ 253 w 257"/>
                <a:gd name="T7" fmla="*/ 13 h 480"/>
                <a:gd name="T8" fmla="*/ 250 w 257"/>
                <a:gd name="T9" fmla="*/ 51 h 480"/>
                <a:gd name="T10" fmla="*/ 216 w 257"/>
                <a:gd name="T11" fmla="*/ 57 h 480"/>
                <a:gd name="T12" fmla="*/ 167 w 257"/>
                <a:gd name="T13" fmla="*/ 123 h 480"/>
                <a:gd name="T14" fmla="*/ 160 w 257"/>
                <a:gd name="T15" fmla="*/ 300 h 480"/>
                <a:gd name="T16" fmla="*/ 160 w 257"/>
                <a:gd name="T17" fmla="*/ 370 h 480"/>
                <a:gd name="T18" fmla="*/ 208 w 257"/>
                <a:gd name="T19" fmla="*/ 418 h 480"/>
                <a:gd name="T20" fmla="*/ 218 w 257"/>
                <a:gd name="T21" fmla="*/ 427 h 480"/>
                <a:gd name="T22" fmla="*/ 188 w 257"/>
                <a:gd name="T23" fmla="*/ 458 h 480"/>
                <a:gd name="T24" fmla="*/ 27 w 257"/>
                <a:gd name="T25" fmla="*/ 477 h 480"/>
                <a:gd name="T26" fmla="*/ 15 w 257"/>
                <a:gd name="T27" fmla="*/ 470 h 480"/>
                <a:gd name="T28" fmla="*/ 8 w 257"/>
                <a:gd name="T29" fmla="*/ 420 h 480"/>
                <a:gd name="T30" fmla="*/ 15 w 257"/>
                <a:gd name="T31" fmla="*/ 413 h 480"/>
                <a:gd name="T32" fmla="*/ 41 w 257"/>
                <a:gd name="T33" fmla="*/ 412 h 480"/>
                <a:gd name="T34" fmla="*/ 86 w 257"/>
                <a:gd name="T35" fmla="*/ 360 h 480"/>
                <a:gd name="T36" fmla="*/ 86 w 257"/>
                <a:gd name="T37" fmla="*/ 290 h 480"/>
                <a:gd name="T38" fmla="*/ 87 w 257"/>
                <a:gd name="T39" fmla="*/ 260 h 480"/>
                <a:gd name="T40" fmla="*/ 82 w 257"/>
                <a:gd name="T41" fmla="*/ 164 h 480"/>
                <a:gd name="T42" fmla="*/ 77 w 257"/>
                <a:gd name="T43" fmla="*/ 104 h 480"/>
                <a:gd name="T44" fmla="*/ 17 w 257"/>
                <a:gd name="T45" fmla="*/ 48 h 480"/>
                <a:gd name="T46" fmla="*/ 9 w 257"/>
                <a:gd name="T47" fmla="*/ 26 h 480"/>
                <a:gd name="T48" fmla="*/ 22 w 257"/>
                <a:gd name="T49" fmla="*/ 1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7" h="480">
                  <a:moveTo>
                    <a:pt x="22" y="10"/>
                  </a:moveTo>
                  <a:cubicBezTo>
                    <a:pt x="64" y="15"/>
                    <a:pt x="106" y="14"/>
                    <a:pt x="148" y="13"/>
                  </a:cubicBezTo>
                  <a:cubicBezTo>
                    <a:pt x="180" y="12"/>
                    <a:pt x="211" y="8"/>
                    <a:pt x="241" y="2"/>
                  </a:cubicBezTo>
                  <a:cubicBezTo>
                    <a:pt x="254" y="0"/>
                    <a:pt x="255" y="5"/>
                    <a:pt x="253" y="13"/>
                  </a:cubicBezTo>
                  <a:cubicBezTo>
                    <a:pt x="250" y="26"/>
                    <a:pt x="257" y="41"/>
                    <a:pt x="250" y="51"/>
                  </a:cubicBezTo>
                  <a:cubicBezTo>
                    <a:pt x="244" y="61"/>
                    <a:pt x="228" y="54"/>
                    <a:pt x="216" y="57"/>
                  </a:cubicBezTo>
                  <a:cubicBezTo>
                    <a:pt x="177" y="65"/>
                    <a:pt x="170" y="88"/>
                    <a:pt x="167" y="123"/>
                  </a:cubicBezTo>
                  <a:cubicBezTo>
                    <a:pt x="164" y="182"/>
                    <a:pt x="163" y="241"/>
                    <a:pt x="160" y="300"/>
                  </a:cubicBezTo>
                  <a:cubicBezTo>
                    <a:pt x="158" y="323"/>
                    <a:pt x="155" y="347"/>
                    <a:pt x="160" y="370"/>
                  </a:cubicBezTo>
                  <a:cubicBezTo>
                    <a:pt x="165" y="395"/>
                    <a:pt x="176" y="416"/>
                    <a:pt x="208" y="418"/>
                  </a:cubicBezTo>
                  <a:cubicBezTo>
                    <a:pt x="215" y="418"/>
                    <a:pt x="218" y="420"/>
                    <a:pt x="218" y="427"/>
                  </a:cubicBezTo>
                  <a:cubicBezTo>
                    <a:pt x="223" y="463"/>
                    <a:pt x="222" y="464"/>
                    <a:pt x="188" y="458"/>
                  </a:cubicBezTo>
                  <a:cubicBezTo>
                    <a:pt x="132" y="448"/>
                    <a:pt x="79" y="454"/>
                    <a:pt x="27" y="477"/>
                  </a:cubicBezTo>
                  <a:cubicBezTo>
                    <a:pt x="20" y="480"/>
                    <a:pt x="15" y="479"/>
                    <a:pt x="15" y="470"/>
                  </a:cubicBezTo>
                  <a:cubicBezTo>
                    <a:pt x="14" y="453"/>
                    <a:pt x="13" y="437"/>
                    <a:pt x="8" y="420"/>
                  </a:cubicBezTo>
                  <a:cubicBezTo>
                    <a:pt x="6" y="414"/>
                    <a:pt x="11" y="414"/>
                    <a:pt x="15" y="413"/>
                  </a:cubicBezTo>
                  <a:cubicBezTo>
                    <a:pt x="24" y="413"/>
                    <a:pt x="33" y="414"/>
                    <a:pt x="41" y="412"/>
                  </a:cubicBezTo>
                  <a:cubicBezTo>
                    <a:pt x="69" y="405"/>
                    <a:pt x="80" y="384"/>
                    <a:pt x="86" y="360"/>
                  </a:cubicBezTo>
                  <a:cubicBezTo>
                    <a:pt x="91" y="337"/>
                    <a:pt x="92" y="313"/>
                    <a:pt x="86" y="290"/>
                  </a:cubicBezTo>
                  <a:cubicBezTo>
                    <a:pt x="84" y="280"/>
                    <a:pt x="87" y="270"/>
                    <a:pt x="87" y="260"/>
                  </a:cubicBezTo>
                  <a:cubicBezTo>
                    <a:pt x="85" y="228"/>
                    <a:pt x="85" y="196"/>
                    <a:pt x="82" y="164"/>
                  </a:cubicBezTo>
                  <a:cubicBezTo>
                    <a:pt x="80" y="144"/>
                    <a:pt x="81" y="124"/>
                    <a:pt x="77" y="104"/>
                  </a:cubicBezTo>
                  <a:cubicBezTo>
                    <a:pt x="69" y="72"/>
                    <a:pt x="49" y="53"/>
                    <a:pt x="17" y="48"/>
                  </a:cubicBezTo>
                  <a:cubicBezTo>
                    <a:pt x="0" y="46"/>
                    <a:pt x="12" y="33"/>
                    <a:pt x="9" y="26"/>
                  </a:cubicBezTo>
                  <a:cubicBezTo>
                    <a:pt x="8" y="23"/>
                    <a:pt x="6" y="6"/>
                    <a:pt x="22" y="10"/>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11">
              <a:extLst>
                <a:ext uri="{FF2B5EF4-FFF2-40B4-BE49-F238E27FC236}">
                  <a16:creationId xmlns:a16="http://schemas.microsoft.com/office/drawing/2014/main" id="{5E8239C4-16D3-4DA0-9FCE-A9586DC836E5}"/>
                </a:ext>
              </a:extLst>
            </p:cNvPr>
            <p:cNvSpPr>
              <a:spLocks noEditPoints="1"/>
            </p:cNvSpPr>
            <p:nvPr/>
          </p:nvSpPr>
          <p:spPr bwMode="auto">
            <a:xfrm>
              <a:off x="7502525" y="1709738"/>
              <a:ext cx="1003300" cy="704850"/>
            </a:xfrm>
            <a:custGeom>
              <a:avLst/>
              <a:gdLst>
                <a:gd name="T0" fmla="*/ 167 w 316"/>
                <a:gd name="T1" fmla="*/ 221 h 222"/>
                <a:gd name="T2" fmla="*/ 88 w 316"/>
                <a:gd name="T3" fmla="*/ 190 h 222"/>
                <a:gd name="T4" fmla="*/ 23 w 316"/>
                <a:gd name="T5" fmla="*/ 122 h 222"/>
                <a:gd name="T6" fmla="*/ 55 w 316"/>
                <a:gd name="T7" fmla="*/ 19 h 222"/>
                <a:gd name="T8" fmla="*/ 158 w 316"/>
                <a:gd name="T9" fmla="*/ 51 h 222"/>
                <a:gd name="T10" fmla="*/ 159 w 316"/>
                <a:gd name="T11" fmla="*/ 52 h 222"/>
                <a:gd name="T12" fmla="*/ 178 w 316"/>
                <a:gd name="T13" fmla="*/ 53 h 222"/>
                <a:gd name="T14" fmla="*/ 227 w 316"/>
                <a:gd name="T15" fmla="*/ 14 h 222"/>
                <a:gd name="T16" fmla="*/ 311 w 316"/>
                <a:gd name="T17" fmla="*/ 55 h 222"/>
                <a:gd name="T18" fmla="*/ 308 w 316"/>
                <a:gd name="T19" fmla="*/ 104 h 222"/>
                <a:gd name="T20" fmla="*/ 226 w 316"/>
                <a:gd name="T21" fmla="*/ 203 h 222"/>
                <a:gd name="T22" fmla="*/ 167 w 316"/>
                <a:gd name="T23" fmla="*/ 221 h 222"/>
                <a:gd name="T24" fmla="*/ 76 w 316"/>
                <a:gd name="T25" fmla="*/ 32 h 222"/>
                <a:gd name="T26" fmla="*/ 52 w 316"/>
                <a:gd name="T27" fmla="*/ 123 h 222"/>
                <a:gd name="T28" fmla="*/ 51 w 316"/>
                <a:gd name="T29" fmla="*/ 94 h 222"/>
                <a:gd name="T30" fmla="*/ 76 w 316"/>
                <a:gd name="T31" fmla="*/ 32 h 222"/>
                <a:gd name="T32" fmla="*/ 80 w 316"/>
                <a:gd name="T33" fmla="*/ 31 h 222"/>
                <a:gd name="T34" fmla="*/ 79 w 316"/>
                <a:gd name="T35" fmla="*/ 30 h 222"/>
                <a:gd name="T36" fmla="*/ 76 w 316"/>
                <a:gd name="T37" fmla="*/ 32 h 222"/>
                <a:gd name="T38" fmla="*/ 235 w 316"/>
                <a:gd name="T39" fmla="*/ 169 h 222"/>
                <a:gd name="T40" fmla="*/ 288 w 316"/>
                <a:gd name="T41" fmla="*/ 44 h 222"/>
                <a:gd name="T42" fmla="*/ 258 w 316"/>
                <a:gd name="T43" fmla="*/ 132 h 222"/>
                <a:gd name="T44" fmla="*/ 235 w 316"/>
                <a:gd name="T45" fmla="*/ 169 h 222"/>
                <a:gd name="T46" fmla="*/ 235 w 316"/>
                <a:gd name="T47" fmla="*/ 169 h 222"/>
                <a:gd name="T48" fmla="*/ 81 w 316"/>
                <a:gd name="T49" fmla="*/ 60 h 222"/>
                <a:gd name="T50" fmla="*/ 142 w 316"/>
                <a:gd name="T51" fmla="*/ 62 h 222"/>
                <a:gd name="T52" fmla="*/ 81 w 316"/>
                <a:gd name="T53" fmla="*/ 6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6" h="222">
                  <a:moveTo>
                    <a:pt x="167" y="221"/>
                  </a:moveTo>
                  <a:cubicBezTo>
                    <a:pt x="137" y="220"/>
                    <a:pt x="112" y="206"/>
                    <a:pt x="88" y="190"/>
                  </a:cubicBezTo>
                  <a:cubicBezTo>
                    <a:pt x="62" y="171"/>
                    <a:pt x="39" y="150"/>
                    <a:pt x="23" y="122"/>
                  </a:cubicBezTo>
                  <a:cubicBezTo>
                    <a:pt x="0" y="80"/>
                    <a:pt x="28" y="33"/>
                    <a:pt x="55" y="19"/>
                  </a:cubicBezTo>
                  <a:cubicBezTo>
                    <a:pt x="92" y="0"/>
                    <a:pt x="138" y="14"/>
                    <a:pt x="158" y="51"/>
                  </a:cubicBezTo>
                  <a:cubicBezTo>
                    <a:pt x="159" y="51"/>
                    <a:pt x="159" y="52"/>
                    <a:pt x="159" y="52"/>
                  </a:cubicBezTo>
                  <a:cubicBezTo>
                    <a:pt x="168" y="68"/>
                    <a:pt x="168" y="68"/>
                    <a:pt x="178" y="53"/>
                  </a:cubicBezTo>
                  <a:cubicBezTo>
                    <a:pt x="190" y="34"/>
                    <a:pt x="205" y="20"/>
                    <a:pt x="227" y="14"/>
                  </a:cubicBezTo>
                  <a:cubicBezTo>
                    <a:pt x="263" y="4"/>
                    <a:pt x="302" y="22"/>
                    <a:pt x="311" y="55"/>
                  </a:cubicBezTo>
                  <a:cubicBezTo>
                    <a:pt x="316" y="71"/>
                    <a:pt x="315" y="88"/>
                    <a:pt x="308" y="104"/>
                  </a:cubicBezTo>
                  <a:cubicBezTo>
                    <a:pt x="288" y="143"/>
                    <a:pt x="263" y="177"/>
                    <a:pt x="226" y="203"/>
                  </a:cubicBezTo>
                  <a:cubicBezTo>
                    <a:pt x="208" y="215"/>
                    <a:pt x="189" y="222"/>
                    <a:pt x="167" y="221"/>
                  </a:cubicBezTo>
                  <a:close/>
                  <a:moveTo>
                    <a:pt x="76" y="32"/>
                  </a:moveTo>
                  <a:cubicBezTo>
                    <a:pt x="36" y="46"/>
                    <a:pt x="23" y="97"/>
                    <a:pt x="52" y="123"/>
                  </a:cubicBezTo>
                  <a:cubicBezTo>
                    <a:pt x="54" y="113"/>
                    <a:pt x="50" y="104"/>
                    <a:pt x="51" y="94"/>
                  </a:cubicBezTo>
                  <a:cubicBezTo>
                    <a:pt x="52" y="70"/>
                    <a:pt x="66" y="52"/>
                    <a:pt x="76" y="32"/>
                  </a:cubicBezTo>
                  <a:cubicBezTo>
                    <a:pt x="77" y="32"/>
                    <a:pt x="78" y="31"/>
                    <a:pt x="80" y="31"/>
                  </a:cubicBezTo>
                  <a:cubicBezTo>
                    <a:pt x="79" y="31"/>
                    <a:pt x="79" y="30"/>
                    <a:pt x="79" y="30"/>
                  </a:cubicBezTo>
                  <a:cubicBezTo>
                    <a:pt x="78" y="30"/>
                    <a:pt x="77" y="31"/>
                    <a:pt x="76" y="32"/>
                  </a:cubicBezTo>
                  <a:close/>
                  <a:moveTo>
                    <a:pt x="235" y="169"/>
                  </a:moveTo>
                  <a:cubicBezTo>
                    <a:pt x="282" y="149"/>
                    <a:pt x="307" y="93"/>
                    <a:pt x="288" y="44"/>
                  </a:cubicBezTo>
                  <a:cubicBezTo>
                    <a:pt x="283" y="76"/>
                    <a:pt x="274" y="105"/>
                    <a:pt x="258" y="132"/>
                  </a:cubicBezTo>
                  <a:cubicBezTo>
                    <a:pt x="251" y="144"/>
                    <a:pt x="243" y="157"/>
                    <a:pt x="235" y="169"/>
                  </a:cubicBezTo>
                  <a:cubicBezTo>
                    <a:pt x="235" y="169"/>
                    <a:pt x="235" y="169"/>
                    <a:pt x="235" y="169"/>
                  </a:cubicBezTo>
                  <a:close/>
                  <a:moveTo>
                    <a:pt x="81" y="60"/>
                  </a:moveTo>
                  <a:cubicBezTo>
                    <a:pt x="117" y="53"/>
                    <a:pt x="117" y="53"/>
                    <a:pt x="142" y="62"/>
                  </a:cubicBezTo>
                  <a:cubicBezTo>
                    <a:pt x="128" y="34"/>
                    <a:pt x="100" y="33"/>
                    <a:pt x="81" y="6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2">
              <a:extLst>
                <a:ext uri="{FF2B5EF4-FFF2-40B4-BE49-F238E27FC236}">
                  <a16:creationId xmlns:a16="http://schemas.microsoft.com/office/drawing/2014/main" id="{7F334841-2E7A-44AF-88DA-884021E299FA}"/>
                </a:ext>
              </a:extLst>
            </p:cNvPr>
            <p:cNvSpPr>
              <a:spLocks/>
            </p:cNvSpPr>
            <p:nvPr/>
          </p:nvSpPr>
          <p:spPr bwMode="auto">
            <a:xfrm>
              <a:off x="9393238" y="1916113"/>
              <a:ext cx="2016125" cy="523875"/>
            </a:xfrm>
            <a:custGeom>
              <a:avLst/>
              <a:gdLst>
                <a:gd name="T0" fmla="*/ 492 w 635"/>
                <a:gd name="T1" fmla="*/ 165 h 165"/>
                <a:gd name="T2" fmla="*/ 436 w 635"/>
                <a:gd name="T3" fmla="*/ 132 h 165"/>
                <a:gd name="T4" fmla="*/ 481 w 635"/>
                <a:gd name="T5" fmla="*/ 123 h 165"/>
                <a:gd name="T6" fmla="*/ 498 w 635"/>
                <a:gd name="T7" fmla="*/ 108 h 165"/>
                <a:gd name="T8" fmla="*/ 482 w 635"/>
                <a:gd name="T9" fmla="*/ 94 h 165"/>
                <a:gd name="T10" fmla="*/ 134 w 635"/>
                <a:gd name="T11" fmla="*/ 58 h 165"/>
                <a:gd name="T12" fmla="*/ 127 w 635"/>
                <a:gd name="T13" fmla="*/ 60 h 165"/>
                <a:gd name="T14" fmla="*/ 108 w 635"/>
                <a:gd name="T15" fmla="*/ 74 h 165"/>
                <a:gd name="T16" fmla="*/ 127 w 635"/>
                <a:gd name="T17" fmla="*/ 90 h 165"/>
                <a:gd name="T18" fmla="*/ 173 w 635"/>
                <a:gd name="T19" fmla="*/ 102 h 165"/>
                <a:gd name="T20" fmla="*/ 118 w 635"/>
                <a:gd name="T21" fmla="*/ 117 h 165"/>
                <a:gd name="T22" fmla="*/ 33 w 635"/>
                <a:gd name="T23" fmla="*/ 93 h 165"/>
                <a:gd name="T24" fmla="*/ 5 w 635"/>
                <a:gd name="T25" fmla="*/ 74 h 165"/>
                <a:gd name="T26" fmla="*/ 26 w 635"/>
                <a:gd name="T27" fmla="*/ 39 h 165"/>
                <a:gd name="T28" fmla="*/ 125 w 635"/>
                <a:gd name="T29" fmla="*/ 12 h 165"/>
                <a:gd name="T30" fmla="*/ 139 w 635"/>
                <a:gd name="T31" fmla="*/ 12 h 165"/>
                <a:gd name="T32" fmla="*/ 372 w 635"/>
                <a:gd name="T33" fmla="*/ 15 h 165"/>
                <a:gd name="T34" fmla="*/ 489 w 635"/>
                <a:gd name="T35" fmla="*/ 38 h 165"/>
                <a:gd name="T36" fmla="*/ 587 w 635"/>
                <a:gd name="T37" fmla="*/ 68 h 165"/>
                <a:gd name="T38" fmla="*/ 613 w 635"/>
                <a:gd name="T39" fmla="*/ 79 h 165"/>
                <a:gd name="T40" fmla="*/ 635 w 635"/>
                <a:gd name="T41" fmla="*/ 109 h 165"/>
                <a:gd name="T42" fmla="*/ 612 w 635"/>
                <a:gd name="T43" fmla="*/ 145 h 165"/>
                <a:gd name="T44" fmla="*/ 535 w 635"/>
                <a:gd name="T45" fmla="*/ 162 h 165"/>
                <a:gd name="T46" fmla="*/ 492 w 635"/>
                <a:gd name="T47"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5" h="165">
                  <a:moveTo>
                    <a:pt x="492" y="165"/>
                  </a:moveTo>
                  <a:cubicBezTo>
                    <a:pt x="473" y="157"/>
                    <a:pt x="459" y="141"/>
                    <a:pt x="436" y="132"/>
                  </a:cubicBezTo>
                  <a:cubicBezTo>
                    <a:pt x="454" y="129"/>
                    <a:pt x="468" y="126"/>
                    <a:pt x="481" y="123"/>
                  </a:cubicBezTo>
                  <a:cubicBezTo>
                    <a:pt x="489" y="121"/>
                    <a:pt x="498" y="118"/>
                    <a:pt x="498" y="108"/>
                  </a:cubicBezTo>
                  <a:cubicBezTo>
                    <a:pt x="498" y="98"/>
                    <a:pt x="489" y="96"/>
                    <a:pt x="482" y="94"/>
                  </a:cubicBezTo>
                  <a:cubicBezTo>
                    <a:pt x="369" y="54"/>
                    <a:pt x="253" y="41"/>
                    <a:pt x="134" y="58"/>
                  </a:cubicBezTo>
                  <a:cubicBezTo>
                    <a:pt x="132" y="58"/>
                    <a:pt x="129" y="59"/>
                    <a:pt x="127" y="60"/>
                  </a:cubicBezTo>
                  <a:cubicBezTo>
                    <a:pt x="120" y="62"/>
                    <a:pt x="109" y="62"/>
                    <a:pt x="108" y="74"/>
                  </a:cubicBezTo>
                  <a:cubicBezTo>
                    <a:pt x="107" y="86"/>
                    <a:pt x="118" y="88"/>
                    <a:pt x="127" y="90"/>
                  </a:cubicBezTo>
                  <a:cubicBezTo>
                    <a:pt x="141" y="94"/>
                    <a:pt x="155" y="97"/>
                    <a:pt x="173" y="102"/>
                  </a:cubicBezTo>
                  <a:cubicBezTo>
                    <a:pt x="152" y="107"/>
                    <a:pt x="136" y="117"/>
                    <a:pt x="118" y="117"/>
                  </a:cubicBezTo>
                  <a:cubicBezTo>
                    <a:pt x="89" y="109"/>
                    <a:pt x="61" y="101"/>
                    <a:pt x="33" y="93"/>
                  </a:cubicBezTo>
                  <a:cubicBezTo>
                    <a:pt x="21" y="90"/>
                    <a:pt x="10" y="87"/>
                    <a:pt x="5" y="74"/>
                  </a:cubicBezTo>
                  <a:cubicBezTo>
                    <a:pt x="0" y="59"/>
                    <a:pt x="8" y="46"/>
                    <a:pt x="26" y="39"/>
                  </a:cubicBezTo>
                  <a:cubicBezTo>
                    <a:pt x="58" y="26"/>
                    <a:pt x="92" y="21"/>
                    <a:pt x="125" y="12"/>
                  </a:cubicBezTo>
                  <a:cubicBezTo>
                    <a:pt x="129" y="12"/>
                    <a:pt x="134" y="12"/>
                    <a:pt x="139" y="12"/>
                  </a:cubicBezTo>
                  <a:cubicBezTo>
                    <a:pt x="217" y="0"/>
                    <a:pt x="294" y="3"/>
                    <a:pt x="372" y="15"/>
                  </a:cubicBezTo>
                  <a:cubicBezTo>
                    <a:pt x="411" y="20"/>
                    <a:pt x="450" y="31"/>
                    <a:pt x="489" y="38"/>
                  </a:cubicBezTo>
                  <a:cubicBezTo>
                    <a:pt x="522" y="48"/>
                    <a:pt x="554" y="58"/>
                    <a:pt x="587" y="68"/>
                  </a:cubicBezTo>
                  <a:cubicBezTo>
                    <a:pt x="596" y="71"/>
                    <a:pt x="605" y="74"/>
                    <a:pt x="613" y="79"/>
                  </a:cubicBezTo>
                  <a:cubicBezTo>
                    <a:pt x="625" y="85"/>
                    <a:pt x="635" y="94"/>
                    <a:pt x="635" y="109"/>
                  </a:cubicBezTo>
                  <a:cubicBezTo>
                    <a:pt x="634" y="125"/>
                    <a:pt x="626" y="137"/>
                    <a:pt x="612" y="145"/>
                  </a:cubicBezTo>
                  <a:cubicBezTo>
                    <a:pt x="588" y="157"/>
                    <a:pt x="561" y="158"/>
                    <a:pt x="535" y="162"/>
                  </a:cubicBezTo>
                  <a:cubicBezTo>
                    <a:pt x="521" y="164"/>
                    <a:pt x="506" y="164"/>
                    <a:pt x="492" y="165"/>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7" name="Freeform 13">
              <a:extLst>
                <a:ext uri="{FF2B5EF4-FFF2-40B4-BE49-F238E27FC236}">
                  <a16:creationId xmlns:a16="http://schemas.microsoft.com/office/drawing/2014/main" id="{88D2ABDD-347F-40E5-819A-4F5B610D10CB}"/>
                </a:ext>
              </a:extLst>
            </p:cNvPr>
            <p:cNvSpPr>
              <a:spLocks/>
            </p:cNvSpPr>
            <p:nvPr/>
          </p:nvSpPr>
          <p:spPr bwMode="auto">
            <a:xfrm>
              <a:off x="7927975" y="4841875"/>
              <a:ext cx="561975" cy="1168400"/>
            </a:xfrm>
            <a:custGeom>
              <a:avLst/>
              <a:gdLst>
                <a:gd name="T0" fmla="*/ 175 w 177"/>
                <a:gd name="T1" fmla="*/ 104 h 368"/>
                <a:gd name="T2" fmla="*/ 175 w 177"/>
                <a:gd name="T3" fmla="*/ 220 h 368"/>
                <a:gd name="T4" fmla="*/ 140 w 177"/>
                <a:gd name="T5" fmla="*/ 338 h 368"/>
                <a:gd name="T6" fmla="*/ 70 w 177"/>
                <a:gd name="T7" fmla="*/ 365 h 368"/>
                <a:gd name="T8" fmla="*/ 14 w 177"/>
                <a:gd name="T9" fmla="*/ 318 h 368"/>
                <a:gd name="T10" fmla="*/ 15 w 177"/>
                <a:gd name="T11" fmla="*/ 269 h 368"/>
                <a:gd name="T12" fmla="*/ 47 w 177"/>
                <a:gd name="T13" fmla="*/ 257 h 368"/>
                <a:gd name="T14" fmla="*/ 51 w 177"/>
                <a:gd name="T15" fmla="*/ 267 h 368"/>
                <a:gd name="T16" fmla="*/ 56 w 177"/>
                <a:gd name="T17" fmla="*/ 314 h 368"/>
                <a:gd name="T18" fmla="*/ 115 w 177"/>
                <a:gd name="T19" fmla="*/ 317 h 368"/>
                <a:gd name="T20" fmla="*/ 134 w 177"/>
                <a:gd name="T21" fmla="*/ 256 h 368"/>
                <a:gd name="T22" fmla="*/ 136 w 177"/>
                <a:gd name="T23" fmla="*/ 220 h 368"/>
                <a:gd name="T24" fmla="*/ 134 w 177"/>
                <a:gd name="T25" fmla="*/ 182 h 368"/>
                <a:gd name="T26" fmla="*/ 123 w 177"/>
                <a:gd name="T27" fmla="*/ 192 h 368"/>
                <a:gd name="T28" fmla="*/ 66 w 177"/>
                <a:gd name="T29" fmla="*/ 231 h 368"/>
                <a:gd name="T30" fmla="*/ 26 w 177"/>
                <a:gd name="T31" fmla="*/ 216 h 368"/>
                <a:gd name="T32" fmla="*/ 6 w 177"/>
                <a:gd name="T33" fmla="*/ 149 h 368"/>
                <a:gd name="T34" fmla="*/ 12 w 177"/>
                <a:gd name="T35" fmla="*/ 31 h 368"/>
                <a:gd name="T36" fmla="*/ 34 w 177"/>
                <a:gd name="T37" fmla="*/ 8 h 368"/>
                <a:gd name="T38" fmla="*/ 48 w 177"/>
                <a:gd name="T39" fmla="*/ 6 h 368"/>
                <a:gd name="T40" fmla="*/ 71 w 177"/>
                <a:gd name="T41" fmla="*/ 8 h 368"/>
                <a:gd name="T42" fmla="*/ 64 w 177"/>
                <a:gd name="T43" fmla="*/ 27 h 368"/>
                <a:gd name="T44" fmla="*/ 53 w 177"/>
                <a:gd name="T45" fmla="*/ 82 h 368"/>
                <a:gd name="T46" fmla="*/ 56 w 177"/>
                <a:gd name="T47" fmla="*/ 166 h 368"/>
                <a:gd name="T48" fmla="*/ 66 w 177"/>
                <a:gd name="T49" fmla="*/ 188 h 368"/>
                <a:gd name="T50" fmla="*/ 93 w 177"/>
                <a:gd name="T51" fmla="*/ 178 h 368"/>
                <a:gd name="T52" fmla="*/ 125 w 177"/>
                <a:gd name="T53" fmla="*/ 123 h 368"/>
                <a:gd name="T54" fmla="*/ 122 w 177"/>
                <a:gd name="T55" fmla="*/ 39 h 368"/>
                <a:gd name="T56" fmla="*/ 130 w 177"/>
                <a:gd name="T57" fmla="*/ 9 h 368"/>
                <a:gd name="T58" fmla="*/ 168 w 177"/>
                <a:gd name="T59" fmla="*/ 3 h 368"/>
                <a:gd name="T60" fmla="*/ 172 w 177"/>
                <a:gd name="T61" fmla="*/ 12 h 368"/>
                <a:gd name="T62" fmla="*/ 173 w 177"/>
                <a:gd name="T63" fmla="*/ 54 h 368"/>
                <a:gd name="T64" fmla="*/ 175 w 177"/>
                <a:gd name="T65" fmla="*/ 10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7" h="368">
                  <a:moveTo>
                    <a:pt x="175" y="104"/>
                  </a:moveTo>
                  <a:cubicBezTo>
                    <a:pt x="175" y="143"/>
                    <a:pt x="177" y="181"/>
                    <a:pt x="175" y="220"/>
                  </a:cubicBezTo>
                  <a:cubicBezTo>
                    <a:pt x="174" y="262"/>
                    <a:pt x="167" y="303"/>
                    <a:pt x="140" y="338"/>
                  </a:cubicBezTo>
                  <a:cubicBezTo>
                    <a:pt x="122" y="361"/>
                    <a:pt x="97" y="368"/>
                    <a:pt x="70" y="365"/>
                  </a:cubicBezTo>
                  <a:cubicBezTo>
                    <a:pt x="41" y="362"/>
                    <a:pt x="22" y="346"/>
                    <a:pt x="14" y="318"/>
                  </a:cubicBezTo>
                  <a:cubicBezTo>
                    <a:pt x="8" y="302"/>
                    <a:pt x="1" y="285"/>
                    <a:pt x="15" y="269"/>
                  </a:cubicBezTo>
                  <a:cubicBezTo>
                    <a:pt x="24" y="260"/>
                    <a:pt x="36" y="259"/>
                    <a:pt x="47" y="257"/>
                  </a:cubicBezTo>
                  <a:cubicBezTo>
                    <a:pt x="55" y="256"/>
                    <a:pt x="53" y="262"/>
                    <a:pt x="51" y="267"/>
                  </a:cubicBezTo>
                  <a:cubicBezTo>
                    <a:pt x="46" y="284"/>
                    <a:pt x="48" y="299"/>
                    <a:pt x="56" y="314"/>
                  </a:cubicBezTo>
                  <a:cubicBezTo>
                    <a:pt x="71" y="340"/>
                    <a:pt x="100" y="335"/>
                    <a:pt x="115" y="317"/>
                  </a:cubicBezTo>
                  <a:cubicBezTo>
                    <a:pt x="130" y="300"/>
                    <a:pt x="136" y="279"/>
                    <a:pt x="134" y="256"/>
                  </a:cubicBezTo>
                  <a:cubicBezTo>
                    <a:pt x="133" y="244"/>
                    <a:pt x="141" y="231"/>
                    <a:pt x="136" y="220"/>
                  </a:cubicBezTo>
                  <a:cubicBezTo>
                    <a:pt x="131" y="207"/>
                    <a:pt x="136" y="195"/>
                    <a:pt x="134" y="182"/>
                  </a:cubicBezTo>
                  <a:cubicBezTo>
                    <a:pt x="128" y="183"/>
                    <a:pt x="126" y="188"/>
                    <a:pt x="123" y="192"/>
                  </a:cubicBezTo>
                  <a:cubicBezTo>
                    <a:pt x="108" y="211"/>
                    <a:pt x="90" y="225"/>
                    <a:pt x="66" y="231"/>
                  </a:cubicBezTo>
                  <a:cubicBezTo>
                    <a:pt x="51" y="236"/>
                    <a:pt x="36" y="229"/>
                    <a:pt x="26" y="216"/>
                  </a:cubicBezTo>
                  <a:cubicBezTo>
                    <a:pt x="12" y="196"/>
                    <a:pt x="10" y="172"/>
                    <a:pt x="6" y="149"/>
                  </a:cubicBezTo>
                  <a:cubicBezTo>
                    <a:pt x="0" y="109"/>
                    <a:pt x="10" y="70"/>
                    <a:pt x="12" y="31"/>
                  </a:cubicBezTo>
                  <a:cubicBezTo>
                    <a:pt x="13" y="18"/>
                    <a:pt x="20" y="10"/>
                    <a:pt x="34" y="8"/>
                  </a:cubicBezTo>
                  <a:cubicBezTo>
                    <a:pt x="38" y="8"/>
                    <a:pt x="43" y="5"/>
                    <a:pt x="48" y="6"/>
                  </a:cubicBezTo>
                  <a:cubicBezTo>
                    <a:pt x="56" y="6"/>
                    <a:pt x="66" y="2"/>
                    <a:pt x="71" y="8"/>
                  </a:cubicBezTo>
                  <a:cubicBezTo>
                    <a:pt x="76" y="14"/>
                    <a:pt x="66" y="20"/>
                    <a:pt x="64" y="27"/>
                  </a:cubicBezTo>
                  <a:cubicBezTo>
                    <a:pt x="57" y="44"/>
                    <a:pt x="54" y="63"/>
                    <a:pt x="53" y="82"/>
                  </a:cubicBezTo>
                  <a:cubicBezTo>
                    <a:pt x="51" y="110"/>
                    <a:pt x="50" y="138"/>
                    <a:pt x="56" y="166"/>
                  </a:cubicBezTo>
                  <a:cubicBezTo>
                    <a:pt x="57" y="174"/>
                    <a:pt x="57" y="184"/>
                    <a:pt x="66" y="188"/>
                  </a:cubicBezTo>
                  <a:cubicBezTo>
                    <a:pt x="76" y="192"/>
                    <a:pt x="85" y="185"/>
                    <a:pt x="93" y="178"/>
                  </a:cubicBezTo>
                  <a:cubicBezTo>
                    <a:pt x="110" y="164"/>
                    <a:pt x="120" y="144"/>
                    <a:pt x="125" y="123"/>
                  </a:cubicBezTo>
                  <a:cubicBezTo>
                    <a:pt x="132" y="95"/>
                    <a:pt x="124" y="67"/>
                    <a:pt x="122" y="39"/>
                  </a:cubicBezTo>
                  <a:cubicBezTo>
                    <a:pt x="121" y="27"/>
                    <a:pt x="118" y="17"/>
                    <a:pt x="130" y="9"/>
                  </a:cubicBezTo>
                  <a:cubicBezTo>
                    <a:pt x="141" y="0"/>
                    <a:pt x="155" y="2"/>
                    <a:pt x="168" y="3"/>
                  </a:cubicBezTo>
                  <a:cubicBezTo>
                    <a:pt x="174" y="3"/>
                    <a:pt x="172" y="8"/>
                    <a:pt x="172" y="12"/>
                  </a:cubicBezTo>
                  <a:cubicBezTo>
                    <a:pt x="173" y="26"/>
                    <a:pt x="173" y="40"/>
                    <a:pt x="173" y="54"/>
                  </a:cubicBezTo>
                  <a:cubicBezTo>
                    <a:pt x="174" y="71"/>
                    <a:pt x="171" y="88"/>
                    <a:pt x="175" y="104"/>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8" name="Freeform 14">
              <a:extLst>
                <a:ext uri="{FF2B5EF4-FFF2-40B4-BE49-F238E27FC236}">
                  <a16:creationId xmlns:a16="http://schemas.microsoft.com/office/drawing/2014/main" id="{9004140D-5468-42FB-B937-AAEDB9A6B2E8}"/>
                </a:ext>
              </a:extLst>
            </p:cNvPr>
            <p:cNvSpPr>
              <a:spLocks noEditPoints="1"/>
            </p:cNvSpPr>
            <p:nvPr/>
          </p:nvSpPr>
          <p:spPr bwMode="auto">
            <a:xfrm>
              <a:off x="10615613" y="4318000"/>
              <a:ext cx="635000" cy="1295400"/>
            </a:xfrm>
            <a:custGeom>
              <a:avLst/>
              <a:gdLst>
                <a:gd name="T0" fmla="*/ 147 w 200"/>
                <a:gd name="T1" fmla="*/ 189 h 408"/>
                <a:gd name="T2" fmla="*/ 144 w 200"/>
                <a:gd name="T3" fmla="*/ 58 h 408"/>
                <a:gd name="T4" fmla="*/ 137 w 200"/>
                <a:gd name="T5" fmla="*/ 22 h 408"/>
                <a:gd name="T6" fmla="*/ 140 w 200"/>
                <a:gd name="T7" fmla="*/ 15 h 408"/>
                <a:gd name="T8" fmla="*/ 186 w 200"/>
                <a:gd name="T9" fmla="*/ 8 h 408"/>
                <a:gd name="T10" fmla="*/ 198 w 200"/>
                <a:gd name="T11" fmla="*/ 43 h 408"/>
                <a:gd name="T12" fmla="*/ 187 w 200"/>
                <a:gd name="T13" fmla="*/ 229 h 408"/>
                <a:gd name="T14" fmla="*/ 185 w 200"/>
                <a:gd name="T15" fmla="*/ 343 h 408"/>
                <a:gd name="T16" fmla="*/ 186 w 200"/>
                <a:gd name="T17" fmla="*/ 356 h 408"/>
                <a:gd name="T18" fmla="*/ 190 w 200"/>
                <a:gd name="T19" fmla="*/ 376 h 408"/>
                <a:gd name="T20" fmla="*/ 160 w 200"/>
                <a:gd name="T21" fmla="*/ 387 h 408"/>
                <a:gd name="T22" fmla="*/ 141 w 200"/>
                <a:gd name="T23" fmla="*/ 369 h 408"/>
                <a:gd name="T24" fmla="*/ 138 w 200"/>
                <a:gd name="T25" fmla="*/ 349 h 408"/>
                <a:gd name="T26" fmla="*/ 102 w 200"/>
                <a:gd name="T27" fmla="*/ 386 h 408"/>
                <a:gd name="T28" fmla="*/ 11 w 200"/>
                <a:gd name="T29" fmla="*/ 346 h 408"/>
                <a:gd name="T30" fmla="*/ 36 w 200"/>
                <a:gd name="T31" fmla="*/ 203 h 408"/>
                <a:gd name="T32" fmla="*/ 117 w 200"/>
                <a:gd name="T33" fmla="*/ 164 h 408"/>
                <a:gd name="T34" fmla="*/ 147 w 200"/>
                <a:gd name="T35" fmla="*/ 189 h 408"/>
                <a:gd name="T36" fmla="*/ 144 w 200"/>
                <a:gd name="T37" fmla="*/ 235 h 408"/>
                <a:gd name="T38" fmla="*/ 126 w 200"/>
                <a:gd name="T39" fmla="*/ 225 h 408"/>
                <a:gd name="T40" fmla="*/ 124 w 200"/>
                <a:gd name="T41" fmla="*/ 212 h 408"/>
                <a:gd name="T42" fmla="*/ 91 w 200"/>
                <a:gd name="T43" fmla="*/ 204 h 408"/>
                <a:gd name="T44" fmla="*/ 59 w 200"/>
                <a:gd name="T45" fmla="*/ 341 h 408"/>
                <a:gd name="T46" fmla="*/ 99 w 200"/>
                <a:gd name="T47" fmla="*/ 352 h 408"/>
                <a:gd name="T48" fmla="*/ 112 w 200"/>
                <a:gd name="T49" fmla="*/ 340 h 408"/>
                <a:gd name="T50" fmla="*/ 144 w 200"/>
                <a:gd name="T51" fmla="*/ 235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408">
                  <a:moveTo>
                    <a:pt x="147" y="189"/>
                  </a:moveTo>
                  <a:cubicBezTo>
                    <a:pt x="146" y="143"/>
                    <a:pt x="150" y="100"/>
                    <a:pt x="144" y="58"/>
                  </a:cubicBezTo>
                  <a:cubicBezTo>
                    <a:pt x="142" y="46"/>
                    <a:pt x="144" y="33"/>
                    <a:pt x="137" y="22"/>
                  </a:cubicBezTo>
                  <a:cubicBezTo>
                    <a:pt x="135" y="20"/>
                    <a:pt x="136" y="16"/>
                    <a:pt x="140" y="15"/>
                  </a:cubicBezTo>
                  <a:cubicBezTo>
                    <a:pt x="155" y="9"/>
                    <a:pt x="170" y="0"/>
                    <a:pt x="186" y="8"/>
                  </a:cubicBezTo>
                  <a:cubicBezTo>
                    <a:pt x="200" y="15"/>
                    <a:pt x="199" y="30"/>
                    <a:pt x="198" y="43"/>
                  </a:cubicBezTo>
                  <a:cubicBezTo>
                    <a:pt x="193" y="105"/>
                    <a:pt x="190" y="167"/>
                    <a:pt x="187" y="229"/>
                  </a:cubicBezTo>
                  <a:cubicBezTo>
                    <a:pt x="186" y="267"/>
                    <a:pt x="186" y="305"/>
                    <a:pt x="185" y="343"/>
                  </a:cubicBezTo>
                  <a:cubicBezTo>
                    <a:pt x="185" y="347"/>
                    <a:pt x="186" y="351"/>
                    <a:pt x="186" y="356"/>
                  </a:cubicBezTo>
                  <a:cubicBezTo>
                    <a:pt x="187" y="363"/>
                    <a:pt x="192" y="375"/>
                    <a:pt x="190" y="376"/>
                  </a:cubicBezTo>
                  <a:cubicBezTo>
                    <a:pt x="181" y="382"/>
                    <a:pt x="170" y="386"/>
                    <a:pt x="160" y="387"/>
                  </a:cubicBezTo>
                  <a:cubicBezTo>
                    <a:pt x="148" y="388"/>
                    <a:pt x="141" y="382"/>
                    <a:pt x="141" y="369"/>
                  </a:cubicBezTo>
                  <a:cubicBezTo>
                    <a:pt x="141" y="363"/>
                    <a:pt x="143" y="356"/>
                    <a:pt x="138" y="349"/>
                  </a:cubicBezTo>
                  <a:cubicBezTo>
                    <a:pt x="126" y="361"/>
                    <a:pt x="117" y="377"/>
                    <a:pt x="102" y="386"/>
                  </a:cubicBezTo>
                  <a:cubicBezTo>
                    <a:pt x="64" y="408"/>
                    <a:pt x="21" y="394"/>
                    <a:pt x="11" y="346"/>
                  </a:cubicBezTo>
                  <a:cubicBezTo>
                    <a:pt x="0" y="296"/>
                    <a:pt x="11" y="248"/>
                    <a:pt x="36" y="203"/>
                  </a:cubicBezTo>
                  <a:cubicBezTo>
                    <a:pt x="56" y="170"/>
                    <a:pt x="91" y="154"/>
                    <a:pt x="117" y="164"/>
                  </a:cubicBezTo>
                  <a:cubicBezTo>
                    <a:pt x="129" y="168"/>
                    <a:pt x="135" y="178"/>
                    <a:pt x="147" y="189"/>
                  </a:cubicBezTo>
                  <a:close/>
                  <a:moveTo>
                    <a:pt x="144" y="235"/>
                  </a:moveTo>
                  <a:cubicBezTo>
                    <a:pt x="127" y="246"/>
                    <a:pt x="127" y="246"/>
                    <a:pt x="126" y="225"/>
                  </a:cubicBezTo>
                  <a:cubicBezTo>
                    <a:pt x="126" y="221"/>
                    <a:pt x="125" y="216"/>
                    <a:pt x="124" y="212"/>
                  </a:cubicBezTo>
                  <a:cubicBezTo>
                    <a:pt x="118" y="195"/>
                    <a:pt x="105" y="192"/>
                    <a:pt x="91" y="204"/>
                  </a:cubicBezTo>
                  <a:cubicBezTo>
                    <a:pt x="63" y="229"/>
                    <a:pt x="45" y="306"/>
                    <a:pt x="59" y="341"/>
                  </a:cubicBezTo>
                  <a:cubicBezTo>
                    <a:pt x="67" y="360"/>
                    <a:pt x="82" y="365"/>
                    <a:pt x="99" y="352"/>
                  </a:cubicBezTo>
                  <a:cubicBezTo>
                    <a:pt x="104" y="348"/>
                    <a:pt x="108" y="344"/>
                    <a:pt x="112" y="340"/>
                  </a:cubicBezTo>
                  <a:cubicBezTo>
                    <a:pt x="140" y="311"/>
                    <a:pt x="150" y="276"/>
                    <a:pt x="144" y="235"/>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15">
              <a:extLst>
                <a:ext uri="{FF2B5EF4-FFF2-40B4-BE49-F238E27FC236}">
                  <a16:creationId xmlns:a16="http://schemas.microsoft.com/office/drawing/2014/main" id="{2975F4B2-87A9-422B-BD16-140E6A04C644}"/>
                </a:ext>
              </a:extLst>
            </p:cNvPr>
            <p:cNvSpPr>
              <a:spLocks/>
            </p:cNvSpPr>
            <p:nvPr/>
          </p:nvSpPr>
          <p:spPr bwMode="auto">
            <a:xfrm>
              <a:off x="9834563" y="1417638"/>
              <a:ext cx="1028700" cy="469900"/>
            </a:xfrm>
            <a:custGeom>
              <a:avLst/>
              <a:gdLst>
                <a:gd name="T0" fmla="*/ 0 w 324"/>
                <a:gd name="T1" fmla="*/ 143 h 148"/>
                <a:gd name="T2" fmla="*/ 33 w 324"/>
                <a:gd name="T3" fmla="*/ 33 h 148"/>
                <a:gd name="T4" fmla="*/ 87 w 324"/>
                <a:gd name="T5" fmla="*/ 16 h 148"/>
                <a:gd name="T6" fmla="*/ 99 w 324"/>
                <a:gd name="T7" fmla="*/ 25 h 148"/>
                <a:gd name="T8" fmla="*/ 189 w 324"/>
                <a:gd name="T9" fmla="*/ 37 h 148"/>
                <a:gd name="T10" fmla="*/ 219 w 324"/>
                <a:gd name="T11" fmla="*/ 26 h 148"/>
                <a:gd name="T12" fmla="*/ 291 w 324"/>
                <a:gd name="T13" fmla="*/ 62 h 148"/>
                <a:gd name="T14" fmla="*/ 324 w 324"/>
                <a:gd name="T15" fmla="*/ 147 h 148"/>
                <a:gd name="T16" fmla="*/ 309 w 324"/>
                <a:gd name="T17" fmla="*/ 143 h 148"/>
                <a:gd name="T18" fmla="*/ 109 w 324"/>
                <a:gd name="T19" fmla="*/ 120 h 148"/>
                <a:gd name="T20" fmla="*/ 0 w 324"/>
                <a:gd name="T21" fmla="*/ 14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148">
                  <a:moveTo>
                    <a:pt x="0" y="143"/>
                  </a:moveTo>
                  <a:cubicBezTo>
                    <a:pt x="17" y="108"/>
                    <a:pt x="21" y="70"/>
                    <a:pt x="33" y="33"/>
                  </a:cubicBezTo>
                  <a:cubicBezTo>
                    <a:pt x="41" y="7"/>
                    <a:pt x="64" y="0"/>
                    <a:pt x="87" y="16"/>
                  </a:cubicBezTo>
                  <a:cubicBezTo>
                    <a:pt x="91" y="19"/>
                    <a:pt x="96" y="21"/>
                    <a:pt x="99" y="25"/>
                  </a:cubicBezTo>
                  <a:cubicBezTo>
                    <a:pt x="126" y="53"/>
                    <a:pt x="155" y="55"/>
                    <a:pt x="189" y="37"/>
                  </a:cubicBezTo>
                  <a:cubicBezTo>
                    <a:pt x="198" y="32"/>
                    <a:pt x="209" y="29"/>
                    <a:pt x="219" y="26"/>
                  </a:cubicBezTo>
                  <a:cubicBezTo>
                    <a:pt x="254" y="16"/>
                    <a:pt x="278" y="29"/>
                    <a:pt x="291" y="62"/>
                  </a:cubicBezTo>
                  <a:cubicBezTo>
                    <a:pt x="303" y="90"/>
                    <a:pt x="313" y="119"/>
                    <a:pt x="324" y="147"/>
                  </a:cubicBezTo>
                  <a:cubicBezTo>
                    <a:pt x="318" y="148"/>
                    <a:pt x="314" y="145"/>
                    <a:pt x="309" y="143"/>
                  </a:cubicBezTo>
                  <a:cubicBezTo>
                    <a:pt x="244" y="121"/>
                    <a:pt x="178" y="114"/>
                    <a:pt x="109" y="120"/>
                  </a:cubicBezTo>
                  <a:cubicBezTo>
                    <a:pt x="72" y="123"/>
                    <a:pt x="36" y="133"/>
                    <a:pt x="0" y="143"/>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16">
              <a:extLst>
                <a:ext uri="{FF2B5EF4-FFF2-40B4-BE49-F238E27FC236}">
                  <a16:creationId xmlns:a16="http://schemas.microsoft.com/office/drawing/2014/main" id="{79E5770A-FE00-4C15-BCD0-C2CDFC4803BA}"/>
                </a:ext>
              </a:extLst>
            </p:cNvPr>
            <p:cNvSpPr>
              <a:spLocks/>
            </p:cNvSpPr>
            <p:nvPr/>
          </p:nvSpPr>
          <p:spPr bwMode="auto">
            <a:xfrm>
              <a:off x="9958388" y="4832350"/>
              <a:ext cx="628650" cy="765175"/>
            </a:xfrm>
            <a:custGeom>
              <a:avLst/>
              <a:gdLst>
                <a:gd name="T0" fmla="*/ 31 w 198"/>
                <a:gd name="T1" fmla="*/ 64 h 241"/>
                <a:gd name="T2" fmla="*/ 92 w 198"/>
                <a:gd name="T3" fmla="*/ 13 h 241"/>
                <a:gd name="T4" fmla="*/ 96 w 198"/>
                <a:gd name="T5" fmla="*/ 8 h 241"/>
                <a:gd name="T6" fmla="*/ 129 w 198"/>
                <a:gd name="T7" fmla="*/ 22 h 241"/>
                <a:gd name="T8" fmla="*/ 125 w 198"/>
                <a:gd name="T9" fmla="*/ 34 h 241"/>
                <a:gd name="T10" fmla="*/ 55 w 198"/>
                <a:gd name="T11" fmla="*/ 139 h 241"/>
                <a:gd name="T12" fmla="*/ 59 w 198"/>
                <a:gd name="T13" fmla="*/ 165 h 241"/>
                <a:gd name="T14" fmla="*/ 95 w 198"/>
                <a:gd name="T15" fmla="*/ 174 h 241"/>
                <a:gd name="T16" fmla="*/ 132 w 198"/>
                <a:gd name="T17" fmla="*/ 97 h 241"/>
                <a:gd name="T18" fmla="*/ 139 w 198"/>
                <a:gd name="T19" fmla="*/ 29 h 241"/>
                <a:gd name="T20" fmla="*/ 176 w 198"/>
                <a:gd name="T21" fmla="*/ 6 h 241"/>
                <a:gd name="T22" fmla="*/ 180 w 198"/>
                <a:gd name="T23" fmla="*/ 15 h 241"/>
                <a:gd name="T24" fmla="*/ 175 w 198"/>
                <a:gd name="T25" fmla="*/ 143 h 241"/>
                <a:gd name="T26" fmla="*/ 174 w 198"/>
                <a:gd name="T27" fmla="*/ 192 h 241"/>
                <a:gd name="T28" fmla="*/ 183 w 198"/>
                <a:gd name="T29" fmla="*/ 207 h 241"/>
                <a:gd name="T30" fmla="*/ 181 w 198"/>
                <a:gd name="T31" fmla="*/ 223 h 241"/>
                <a:gd name="T32" fmla="*/ 134 w 198"/>
                <a:gd name="T33" fmla="*/ 204 h 241"/>
                <a:gd name="T34" fmla="*/ 127 w 198"/>
                <a:gd name="T35" fmla="*/ 187 h 241"/>
                <a:gd name="T36" fmla="*/ 102 w 198"/>
                <a:gd name="T37" fmla="*/ 213 h 241"/>
                <a:gd name="T38" fmla="*/ 9 w 198"/>
                <a:gd name="T39" fmla="*/ 173 h 241"/>
                <a:gd name="T40" fmla="*/ 31 w 198"/>
                <a:gd name="T41" fmla="*/ 64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8" h="241">
                  <a:moveTo>
                    <a:pt x="31" y="64"/>
                  </a:moveTo>
                  <a:cubicBezTo>
                    <a:pt x="48" y="43"/>
                    <a:pt x="67" y="24"/>
                    <a:pt x="92" y="13"/>
                  </a:cubicBezTo>
                  <a:cubicBezTo>
                    <a:pt x="94" y="13"/>
                    <a:pt x="95" y="10"/>
                    <a:pt x="96" y="8"/>
                  </a:cubicBezTo>
                  <a:cubicBezTo>
                    <a:pt x="109" y="9"/>
                    <a:pt x="123" y="5"/>
                    <a:pt x="129" y="22"/>
                  </a:cubicBezTo>
                  <a:cubicBezTo>
                    <a:pt x="131" y="28"/>
                    <a:pt x="132" y="31"/>
                    <a:pt x="125" y="34"/>
                  </a:cubicBezTo>
                  <a:cubicBezTo>
                    <a:pt x="80" y="55"/>
                    <a:pt x="60" y="92"/>
                    <a:pt x="55" y="139"/>
                  </a:cubicBezTo>
                  <a:cubicBezTo>
                    <a:pt x="53" y="148"/>
                    <a:pt x="56" y="157"/>
                    <a:pt x="59" y="165"/>
                  </a:cubicBezTo>
                  <a:cubicBezTo>
                    <a:pt x="66" y="184"/>
                    <a:pt x="80" y="187"/>
                    <a:pt x="95" y="174"/>
                  </a:cubicBezTo>
                  <a:cubicBezTo>
                    <a:pt x="119" y="154"/>
                    <a:pt x="130" y="127"/>
                    <a:pt x="132" y="97"/>
                  </a:cubicBezTo>
                  <a:cubicBezTo>
                    <a:pt x="134" y="74"/>
                    <a:pt x="136" y="51"/>
                    <a:pt x="139" y="29"/>
                  </a:cubicBezTo>
                  <a:cubicBezTo>
                    <a:pt x="141" y="14"/>
                    <a:pt x="163" y="0"/>
                    <a:pt x="176" y="6"/>
                  </a:cubicBezTo>
                  <a:cubicBezTo>
                    <a:pt x="181" y="8"/>
                    <a:pt x="180" y="12"/>
                    <a:pt x="180" y="15"/>
                  </a:cubicBezTo>
                  <a:cubicBezTo>
                    <a:pt x="181" y="58"/>
                    <a:pt x="177" y="100"/>
                    <a:pt x="175" y="143"/>
                  </a:cubicBezTo>
                  <a:cubicBezTo>
                    <a:pt x="174" y="159"/>
                    <a:pt x="174" y="176"/>
                    <a:pt x="174" y="192"/>
                  </a:cubicBezTo>
                  <a:cubicBezTo>
                    <a:pt x="174" y="198"/>
                    <a:pt x="178" y="204"/>
                    <a:pt x="183" y="207"/>
                  </a:cubicBezTo>
                  <a:cubicBezTo>
                    <a:pt x="198" y="215"/>
                    <a:pt x="187" y="219"/>
                    <a:pt x="181" y="223"/>
                  </a:cubicBezTo>
                  <a:cubicBezTo>
                    <a:pt x="162" y="233"/>
                    <a:pt x="140" y="224"/>
                    <a:pt x="134" y="204"/>
                  </a:cubicBezTo>
                  <a:cubicBezTo>
                    <a:pt x="132" y="199"/>
                    <a:pt x="130" y="194"/>
                    <a:pt x="127" y="187"/>
                  </a:cubicBezTo>
                  <a:cubicBezTo>
                    <a:pt x="119" y="197"/>
                    <a:pt x="112" y="207"/>
                    <a:pt x="102" y="213"/>
                  </a:cubicBezTo>
                  <a:cubicBezTo>
                    <a:pt x="62" y="241"/>
                    <a:pt x="21" y="225"/>
                    <a:pt x="9" y="173"/>
                  </a:cubicBezTo>
                  <a:cubicBezTo>
                    <a:pt x="0" y="134"/>
                    <a:pt x="10" y="98"/>
                    <a:pt x="31" y="64"/>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17">
              <a:extLst>
                <a:ext uri="{FF2B5EF4-FFF2-40B4-BE49-F238E27FC236}">
                  <a16:creationId xmlns:a16="http://schemas.microsoft.com/office/drawing/2014/main" id="{25A8EB0B-0DA3-4F65-94C0-6089249D9133}"/>
                </a:ext>
              </a:extLst>
            </p:cNvPr>
            <p:cNvSpPr>
              <a:spLocks noEditPoints="1"/>
            </p:cNvSpPr>
            <p:nvPr/>
          </p:nvSpPr>
          <p:spPr bwMode="auto">
            <a:xfrm>
              <a:off x="8686800" y="1776413"/>
              <a:ext cx="636588" cy="558800"/>
            </a:xfrm>
            <a:custGeom>
              <a:avLst/>
              <a:gdLst>
                <a:gd name="T0" fmla="*/ 92 w 201"/>
                <a:gd name="T1" fmla="*/ 172 h 176"/>
                <a:gd name="T2" fmla="*/ 24 w 201"/>
                <a:gd name="T3" fmla="*/ 147 h 176"/>
                <a:gd name="T4" fmla="*/ 11 w 201"/>
                <a:gd name="T5" fmla="*/ 79 h 176"/>
                <a:gd name="T6" fmla="*/ 81 w 201"/>
                <a:gd name="T7" fmla="*/ 59 h 176"/>
                <a:gd name="T8" fmla="*/ 91 w 201"/>
                <a:gd name="T9" fmla="*/ 64 h 176"/>
                <a:gd name="T10" fmla="*/ 100 w 201"/>
                <a:gd name="T11" fmla="*/ 60 h 176"/>
                <a:gd name="T12" fmla="*/ 106 w 201"/>
                <a:gd name="T13" fmla="*/ 40 h 176"/>
                <a:gd name="T14" fmla="*/ 163 w 201"/>
                <a:gd name="T15" fmla="*/ 5 h 176"/>
                <a:gd name="T16" fmla="*/ 200 w 201"/>
                <a:gd name="T17" fmla="*/ 56 h 176"/>
                <a:gd name="T18" fmla="*/ 185 w 201"/>
                <a:gd name="T19" fmla="*/ 127 h 176"/>
                <a:gd name="T20" fmla="*/ 92 w 201"/>
                <a:gd name="T21" fmla="*/ 172 h 176"/>
                <a:gd name="T22" fmla="*/ 185 w 201"/>
                <a:gd name="T23" fmla="*/ 60 h 176"/>
                <a:gd name="T24" fmla="*/ 169 w 201"/>
                <a:gd name="T25" fmla="*/ 135 h 176"/>
                <a:gd name="T26" fmla="*/ 185 w 201"/>
                <a:gd name="T27" fmla="*/ 60 h 176"/>
                <a:gd name="T28" fmla="*/ 27 w 201"/>
                <a:gd name="T29" fmla="*/ 121 h 176"/>
                <a:gd name="T30" fmla="*/ 84 w 201"/>
                <a:gd name="T31" fmla="*/ 152 h 176"/>
                <a:gd name="T32" fmla="*/ 27 w 201"/>
                <a:gd name="T33" fmla="*/ 121 h 176"/>
                <a:gd name="T34" fmla="*/ 159 w 201"/>
                <a:gd name="T35" fmla="*/ 29 h 176"/>
                <a:gd name="T36" fmla="*/ 169 w 201"/>
                <a:gd name="T37" fmla="*/ 88 h 176"/>
                <a:gd name="T38" fmla="*/ 159 w 201"/>
                <a:gd name="T39" fmla="*/ 29 h 176"/>
                <a:gd name="T40" fmla="*/ 27 w 201"/>
                <a:gd name="T41" fmla="*/ 112 h 176"/>
                <a:gd name="T42" fmla="*/ 50 w 201"/>
                <a:gd name="T43" fmla="*/ 68 h 176"/>
                <a:gd name="T44" fmla="*/ 27 w 201"/>
                <a:gd name="T45" fmla="*/ 112 h 176"/>
                <a:gd name="T46" fmla="*/ 120 w 201"/>
                <a:gd name="T47" fmla="*/ 50 h 176"/>
                <a:gd name="T48" fmla="*/ 155 w 201"/>
                <a:gd name="T49" fmla="*/ 47 h 176"/>
                <a:gd name="T50" fmla="*/ 133 w 201"/>
                <a:gd name="T51" fmla="*/ 31 h 176"/>
                <a:gd name="T52" fmla="*/ 120 w 201"/>
                <a:gd name="T53" fmla="*/ 50 h 176"/>
                <a:gd name="T54" fmla="*/ 51 w 201"/>
                <a:gd name="T55" fmla="*/ 126 h 176"/>
                <a:gd name="T56" fmla="*/ 36 w 201"/>
                <a:gd name="T57" fmla="*/ 97 h 176"/>
                <a:gd name="T58" fmla="*/ 51 w 201"/>
                <a:gd name="T59" fmla="*/ 12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1" h="176">
                  <a:moveTo>
                    <a:pt x="92" y="172"/>
                  </a:moveTo>
                  <a:cubicBezTo>
                    <a:pt x="77" y="170"/>
                    <a:pt x="47" y="169"/>
                    <a:pt x="24" y="147"/>
                  </a:cubicBezTo>
                  <a:cubicBezTo>
                    <a:pt x="6" y="131"/>
                    <a:pt x="0" y="97"/>
                    <a:pt x="11" y="79"/>
                  </a:cubicBezTo>
                  <a:cubicBezTo>
                    <a:pt x="27" y="56"/>
                    <a:pt x="54" y="48"/>
                    <a:pt x="81" y="59"/>
                  </a:cubicBezTo>
                  <a:cubicBezTo>
                    <a:pt x="84" y="60"/>
                    <a:pt x="88" y="62"/>
                    <a:pt x="91" y="64"/>
                  </a:cubicBezTo>
                  <a:cubicBezTo>
                    <a:pt x="96" y="67"/>
                    <a:pt x="100" y="67"/>
                    <a:pt x="100" y="60"/>
                  </a:cubicBezTo>
                  <a:cubicBezTo>
                    <a:pt x="99" y="52"/>
                    <a:pt x="103" y="46"/>
                    <a:pt x="106" y="40"/>
                  </a:cubicBezTo>
                  <a:cubicBezTo>
                    <a:pt x="115" y="12"/>
                    <a:pt x="136" y="0"/>
                    <a:pt x="163" y="5"/>
                  </a:cubicBezTo>
                  <a:cubicBezTo>
                    <a:pt x="186" y="9"/>
                    <a:pt x="201" y="28"/>
                    <a:pt x="200" y="56"/>
                  </a:cubicBezTo>
                  <a:cubicBezTo>
                    <a:pt x="199" y="80"/>
                    <a:pt x="195" y="104"/>
                    <a:pt x="185" y="127"/>
                  </a:cubicBezTo>
                  <a:cubicBezTo>
                    <a:pt x="170" y="162"/>
                    <a:pt x="143" y="176"/>
                    <a:pt x="92" y="172"/>
                  </a:cubicBezTo>
                  <a:close/>
                  <a:moveTo>
                    <a:pt x="185" y="60"/>
                  </a:moveTo>
                  <a:cubicBezTo>
                    <a:pt x="184" y="86"/>
                    <a:pt x="174" y="110"/>
                    <a:pt x="169" y="135"/>
                  </a:cubicBezTo>
                  <a:cubicBezTo>
                    <a:pt x="188" y="113"/>
                    <a:pt x="190" y="87"/>
                    <a:pt x="185" y="60"/>
                  </a:cubicBezTo>
                  <a:close/>
                  <a:moveTo>
                    <a:pt x="27" y="121"/>
                  </a:moveTo>
                  <a:cubicBezTo>
                    <a:pt x="40" y="146"/>
                    <a:pt x="60" y="156"/>
                    <a:pt x="84" y="152"/>
                  </a:cubicBezTo>
                  <a:cubicBezTo>
                    <a:pt x="66" y="142"/>
                    <a:pt x="48" y="133"/>
                    <a:pt x="27" y="121"/>
                  </a:cubicBezTo>
                  <a:close/>
                  <a:moveTo>
                    <a:pt x="159" y="29"/>
                  </a:moveTo>
                  <a:cubicBezTo>
                    <a:pt x="168" y="48"/>
                    <a:pt x="170" y="68"/>
                    <a:pt x="169" y="88"/>
                  </a:cubicBezTo>
                  <a:cubicBezTo>
                    <a:pt x="181" y="60"/>
                    <a:pt x="178" y="43"/>
                    <a:pt x="159" y="29"/>
                  </a:cubicBezTo>
                  <a:close/>
                  <a:moveTo>
                    <a:pt x="27" y="112"/>
                  </a:moveTo>
                  <a:cubicBezTo>
                    <a:pt x="28" y="92"/>
                    <a:pt x="33" y="78"/>
                    <a:pt x="50" y="68"/>
                  </a:cubicBezTo>
                  <a:cubicBezTo>
                    <a:pt x="25" y="74"/>
                    <a:pt x="18" y="87"/>
                    <a:pt x="27" y="112"/>
                  </a:cubicBezTo>
                  <a:close/>
                  <a:moveTo>
                    <a:pt x="120" y="50"/>
                  </a:moveTo>
                  <a:cubicBezTo>
                    <a:pt x="131" y="39"/>
                    <a:pt x="142" y="39"/>
                    <a:pt x="155" y="47"/>
                  </a:cubicBezTo>
                  <a:cubicBezTo>
                    <a:pt x="148" y="37"/>
                    <a:pt x="144" y="29"/>
                    <a:pt x="133" y="31"/>
                  </a:cubicBezTo>
                  <a:cubicBezTo>
                    <a:pt x="124" y="32"/>
                    <a:pt x="120" y="38"/>
                    <a:pt x="120" y="50"/>
                  </a:cubicBezTo>
                  <a:close/>
                  <a:moveTo>
                    <a:pt x="51" y="126"/>
                  </a:moveTo>
                  <a:cubicBezTo>
                    <a:pt x="45" y="117"/>
                    <a:pt x="42" y="107"/>
                    <a:pt x="36" y="97"/>
                  </a:cubicBezTo>
                  <a:cubicBezTo>
                    <a:pt x="32" y="112"/>
                    <a:pt x="40" y="120"/>
                    <a:pt x="51" y="12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8">
              <a:extLst>
                <a:ext uri="{FF2B5EF4-FFF2-40B4-BE49-F238E27FC236}">
                  <a16:creationId xmlns:a16="http://schemas.microsoft.com/office/drawing/2014/main" id="{84E292D9-5C0C-42CD-87A3-EBD9AD7EEB4A}"/>
                </a:ext>
              </a:extLst>
            </p:cNvPr>
            <p:cNvSpPr>
              <a:spLocks/>
            </p:cNvSpPr>
            <p:nvPr/>
          </p:nvSpPr>
          <p:spPr bwMode="auto">
            <a:xfrm>
              <a:off x="9790113" y="1779588"/>
              <a:ext cx="1155700" cy="257175"/>
            </a:xfrm>
            <a:custGeom>
              <a:avLst/>
              <a:gdLst>
                <a:gd name="T0" fmla="*/ 14 w 364"/>
                <a:gd name="T1" fmla="*/ 29 h 81"/>
                <a:gd name="T2" fmla="*/ 123 w 364"/>
                <a:gd name="T3" fmla="*/ 6 h 81"/>
                <a:gd name="T4" fmla="*/ 323 w 364"/>
                <a:gd name="T5" fmla="*/ 29 h 81"/>
                <a:gd name="T6" fmla="*/ 338 w 364"/>
                <a:gd name="T7" fmla="*/ 33 h 81"/>
                <a:gd name="T8" fmla="*/ 364 w 364"/>
                <a:gd name="T9" fmla="*/ 81 h 81"/>
                <a:gd name="T10" fmla="*/ 247 w 364"/>
                <a:gd name="T11" fmla="*/ 58 h 81"/>
                <a:gd name="T12" fmla="*/ 14 w 364"/>
                <a:gd name="T13" fmla="*/ 55 h 81"/>
                <a:gd name="T14" fmla="*/ 0 w 364"/>
                <a:gd name="T15" fmla="*/ 55 h 81"/>
                <a:gd name="T16" fmla="*/ 14 w 364"/>
                <a:gd name="T17"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 h="81">
                  <a:moveTo>
                    <a:pt x="14" y="29"/>
                  </a:moveTo>
                  <a:cubicBezTo>
                    <a:pt x="50" y="19"/>
                    <a:pt x="86" y="9"/>
                    <a:pt x="123" y="6"/>
                  </a:cubicBezTo>
                  <a:cubicBezTo>
                    <a:pt x="192" y="0"/>
                    <a:pt x="258" y="7"/>
                    <a:pt x="323" y="29"/>
                  </a:cubicBezTo>
                  <a:cubicBezTo>
                    <a:pt x="328" y="31"/>
                    <a:pt x="332" y="34"/>
                    <a:pt x="338" y="33"/>
                  </a:cubicBezTo>
                  <a:cubicBezTo>
                    <a:pt x="347" y="49"/>
                    <a:pt x="355" y="65"/>
                    <a:pt x="364" y="81"/>
                  </a:cubicBezTo>
                  <a:cubicBezTo>
                    <a:pt x="325" y="74"/>
                    <a:pt x="286" y="63"/>
                    <a:pt x="247" y="58"/>
                  </a:cubicBezTo>
                  <a:cubicBezTo>
                    <a:pt x="169" y="46"/>
                    <a:pt x="92" y="43"/>
                    <a:pt x="14" y="55"/>
                  </a:cubicBezTo>
                  <a:cubicBezTo>
                    <a:pt x="9" y="55"/>
                    <a:pt x="4" y="55"/>
                    <a:pt x="0" y="55"/>
                  </a:cubicBezTo>
                  <a:cubicBezTo>
                    <a:pt x="3" y="46"/>
                    <a:pt x="9" y="37"/>
                    <a:pt x="14" y="2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9">
              <a:extLst>
                <a:ext uri="{FF2B5EF4-FFF2-40B4-BE49-F238E27FC236}">
                  <a16:creationId xmlns:a16="http://schemas.microsoft.com/office/drawing/2014/main" id="{9A4C9D8F-39E3-4C1B-8E35-164EBE98E0CE}"/>
                </a:ext>
              </a:extLst>
            </p:cNvPr>
            <p:cNvSpPr>
              <a:spLocks noEditPoints="1"/>
            </p:cNvSpPr>
            <p:nvPr/>
          </p:nvSpPr>
          <p:spPr bwMode="auto">
            <a:xfrm>
              <a:off x="8537575" y="1382713"/>
              <a:ext cx="544513" cy="406400"/>
            </a:xfrm>
            <a:custGeom>
              <a:avLst/>
              <a:gdLst>
                <a:gd name="T0" fmla="*/ 84 w 172"/>
                <a:gd name="T1" fmla="*/ 128 h 128"/>
                <a:gd name="T2" fmla="*/ 43 w 172"/>
                <a:gd name="T3" fmla="*/ 110 h 128"/>
                <a:gd name="T4" fmla="*/ 5 w 172"/>
                <a:gd name="T5" fmla="*/ 56 h 128"/>
                <a:gd name="T6" fmla="*/ 21 w 172"/>
                <a:gd name="T7" fmla="*/ 12 h 128"/>
                <a:gd name="T8" fmla="*/ 72 w 172"/>
                <a:gd name="T9" fmla="*/ 14 h 128"/>
                <a:gd name="T10" fmla="*/ 117 w 172"/>
                <a:gd name="T11" fmla="*/ 23 h 128"/>
                <a:gd name="T12" fmla="*/ 163 w 172"/>
                <a:gd name="T13" fmla="*/ 36 h 128"/>
                <a:gd name="T14" fmla="*/ 159 w 172"/>
                <a:gd name="T15" fmla="*/ 80 h 128"/>
                <a:gd name="T16" fmla="*/ 84 w 172"/>
                <a:gd name="T17" fmla="*/ 128 h 128"/>
                <a:gd name="T18" fmla="*/ 55 w 172"/>
                <a:gd name="T19" fmla="*/ 99 h 128"/>
                <a:gd name="T20" fmla="*/ 116 w 172"/>
                <a:gd name="T21" fmla="*/ 93 h 128"/>
                <a:gd name="T22" fmla="*/ 55 w 172"/>
                <a:gd name="T23" fmla="*/ 99 h 128"/>
                <a:gd name="T24" fmla="*/ 107 w 172"/>
                <a:gd name="T25" fmla="*/ 83 h 128"/>
                <a:gd name="T26" fmla="*/ 141 w 172"/>
                <a:gd name="T27" fmla="*/ 43 h 128"/>
                <a:gd name="T28" fmla="*/ 107 w 172"/>
                <a:gd name="T29" fmla="*/ 83 h 128"/>
                <a:gd name="T30" fmla="*/ 21 w 172"/>
                <a:gd name="T31" fmla="*/ 52 h 128"/>
                <a:gd name="T32" fmla="*/ 52 w 172"/>
                <a:gd name="T33" fmla="*/ 20 h 128"/>
                <a:gd name="T34" fmla="*/ 21 w 172"/>
                <a:gd name="T35" fmla="*/ 52 h 128"/>
                <a:gd name="T36" fmla="*/ 153 w 172"/>
                <a:gd name="T37" fmla="*/ 53 h 128"/>
                <a:gd name="T38" fmla="*/ 124 w 172"/>
                <a:gd name="T39" fmla="*/ 98 h 128"/>
                <a:gd name="T40" fmla="*/ 153 w 172"/>
                <a:gd name="T41" fmla="*/ 5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128">
                  <a:moveTo>
                    <a:pt x="84" y="128"/>
                  </a:moveTo>
                  <a:cubicBezTo>
                    <a:pt x="67" y="127"/>
                    <a:pt x="54" y="120"/>
                    <a:pt x="43" y="110"/>
                  </a:cubicBezTo>
                  <a:cubicBezTo>
                    <a:pt x="26" y="95"/>
                    <a:pt x="13" y="76"/>
                    <a:pt x="5" y="56"/>
                  </a:cubicBezTo>
                  <a:cubicBezTo>
                    <a:pt x="0" y="46"/>
                    <a:pt x="10" y="20"/>
                    <a:pt x="21" y="12"/>
                  </a:cubicBezTo>
                  <a:cubicBezTo>
                    <a:pt x="36" y="2"/>
                    <a:pt x="60" y="0"/>
                    <a:pt x="72" y="14"/>
                  </a:cubicBezTo>
                  <a:cubicBezTo>
                    <a:pt x="86" y="32"/>
                    <a:pt x="96" y="36"/>
                    <a:pt x="117" y="23"/>
                  </a:cubicBezTo>
                  <a:cubicBezTo>
                    <a:pt x="132" y="13"/>
                    <a:pt x="153" y="22"/>
                    <a:pt x="163" y="36"/>
                  </a:cubicBezTo>
                  <a:cubicBezTo>
                    <a:pt x="172" y="49"/>
                    <a:pt x="172" y="64"/>
                    <a:pt x="159" y="80"/>
                  </a:cubicBezTo>
                  <a:cubicBezTo>
                    <a:pt x="139" y="105"/>
                    <a:pt x="117" y="125"/>
                    <a:pt x="84" y="128"/>
                  </a:cubicBezTo>
                  <a:close/>
                  <a:moveTo>
                    <a:pt x="55" y="99"/>
                  </a:moveTo>
                  <a:cubicBezTo>
                    <a:pt x="78" y="119"/>
                    <a:pt x="99" y="117"/>
                    <a:pt x="116" y="93"/>
                  </a:cubicBezTo>
                  <a:cubicBezTo>
                    <a:pt x="95" y="103"/>
                    <a:pt x="75" y="104"/>
                    <a:pt x="55" y="99"/>
                  </a:cubicBezTo>
                  <a:close/>
                  <a:moveTo>
                    <a:pt x="107" y="83"/>
                  </a:moveTo>
                  <a:cubicBezTo>
                    <a:pt x="132" y="79"/>
                    <a:pt x="144" y="64"/>
                    <a:pt x="141" y="43"/>
                  </a:cubicBezTo>
                  <a:cubicBezTo>
                    <a:pt x="132" y="58"/>
                    <a:pt x="120" y="71"/>
                    <a:pt x="107" y="83"/>
                  </a:cubicBezTo>
                  <a:close/>
                  <a:moveTo>
                    <a:pt x="21" y="52"/>
                  </a:moveTo>
                  <a:cubicBezTo>
                    <a:pt x="27" y="38"/>
                    <a:pt x="39" y="29"/>
                    <a:pt x="52" y="20"/>
                  </a:cubicBezTo>
                  <a:cubicBezTo>
                    <a:pt x="28" y="17"/>
                    <a:pt x="19" y="27"/>
                    <a:pt x="21" y="52"/>
                  </a:cubicBezTo>
                  <a:close/>
                  <a:moveTo>
                    <a:pt x="153" y="53"/>
                  </a:moveTo>
                  <a:cubicBezTo>
                    <a:pt x="144" y="68"/>
                    <a:pt x="135" y="81"/>
                    <a:pt x="124" y="98"/>
                  </a:cubicBezTo>
                  <a:cubicBezTo>
                    <a:pt x="145" y="87"/>
                    <a:pt x="154" y="74"/>
                    <a:pt x="153" y="5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0">
              <a:extLst>
                <a:ext uri="{FF2B5EF4-FFF2-40B4-BE49-F238E27FC236}">
                  <a16:creationId xmlns:a16="http://schemas.microsoft.com/office/drawing/2014/main" id="{1CFC4433-9311-4713-94F3-5EBA0966058E}"/>
                </a:ext>
              </a:extLst>
            </p:cNvPr>
            <p:cNvSpPr>
              <a:spLocks/>
            </p:cNvSpPr>
            <p:nvPr/>
          </p:nvSpPr>
          <p:spPr bwMode="auto">
            <a:xfrm>
              <a:off x="10999788" y="3005138"/>
              <a:ext cx="514350" cy="1192212"/>
            </a:xfrm>
            <a:custGeom>
              <a:avLst/>
              <a:gdLst>
                <a:gd name="T0" fmla="*/ 126 w 162"/>
                <a:gd name="T1" fmla="*/ 0 h 376"/>
                <a:gd name="T2" fmla="*/ 0 w 162"/>
                <a:gd name="T3" fmla="*/ 376 h 376"/>
                <a:gd name="T4" fmla="*/ 87 w 162"/>
                <a:gd name="T5" fmla="*/ 196 h 376"/>
                <a:gd name="T6" fmla="*/ 126 w 162"/>
                <a:gd name="T7" fmla="*/ 0 h 376"/>
              </a:gdLst>
              <a:ahLst/>
              <a:cxnLst>
                <a:cxn ang="0">
                  <a:pos x="T0" y="T1"/>
                </a:cxn>
                <a:cxn ang="0">
                  <a:pos x="T2" y="T3"/>
                </a:cxn>
                <a:cxn ang="0">
                  <a:pos x="T4" y="T5"/>
                </a:cxn>
                <a:cxn ang="0">
                  <a:pos x="T6" y="T7"/>
                </a:cxn>
              </a:cxnLst>
              <a:rect l="0" t="0" r="r" b="b"/>
              <a:pathLst>
                <a:path w="162" h="376">
                  <a:moveTo>
                    <a:pt x="126" y="0"/>
                  </a:moveTo>
                  <a:cubicBezTo>
                    <a:pt x="162" y="183"/>
                    <a:pt x="81" y="332"/>
                    <a:pt x="0" y="376"/>
                  </a:cubicBezTo>
                  <a:cubicBezTo>
                    <a:pt x="37" y="319"/>
                    <a:pt x="65" y="259"/>
                    <a:pt x="87" y="196"/>
                  </a:cubicBezTo>
                  <a:cubicBezTo>
                    <a:pt x="108" y="133"/>
                    <a:pt x="121" y="67"/>
                    <a:pt x="126" y="0"/>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5" name="Freeform 21">
              <a:extLst>
                <a:ext uri="{FF2B5EF4-FFF2-40B4-BE49-F238E27FC236}">
                  <a16:creationId xmlns:a16="http://schemas.microsoft.com/office/drawing/2014/main" id="{539F6C67-D207-40B3-A692-B2E4974CF521}"/>
                </a:ext>
              </a:extLst>
            </p:cNvPr>
            <p:cNvSpPr>
              <a:spLocks/>
            </p:cNvSpPr>
            <p:nvPr/>
          </p:nvSpPr>
          <p:spPr bwMode="auto">
            <a:xfrm>
              <a:off x="7607300" y="3468688"/>
              <a:ext cx="336550" cy="804862"/>
            </a:xfrm>
            <a:custGeom>
              <a:avLst/>
              <a:gdLst>
                <a:gd name="T0" fmla="*/ 19 w 106"/>
                <a:gd name="T1" fmla="*/ 0 h 254"/>
                <a:gd name="T2" fmla="*/ 106 w 106"/>
                <a:gd name="T3" fmla="*/ 254 h 254"/>
                <a:gd name="T4" fmla="*/ 41 w 106"/>
                <a:gd name="T5" fmla="*/ 213 h 254"/>
                <a:gd name="T6" fmla="*/ 5 w 106"/>
                <a:gd name="T7" fmla="*/ 61 h 254"/>
                <a:gd name="T8" fmla="*/ 19 w 106"/>
                <a:gd name="T9" fmla="*/ 0 h 254"/>
              </a:gdLst>
              <a:ahLst/>
              <a:cxnLst>
                <a:cxn ang="0">
                  <a:pos x="T0" y="T1"/>
                </a:cxn>
                <a:cxn ang="0">
                  <a:pos x="T2" y="T3"/>
                </a:cxn>
                <a:cxn ang="0">
                  <a:pos x="T4" y="T5"/>
                </a:cxn>
                <a:cxn ang="0">
                  <a:pos x="T6" y="T7"/>
                </a:cxn>
                <a:cxn ang="0">
                  <a:pos x="T8" y="T9"/>
                </a:cxn>
              </a:cxnLst>
              <a:rect l="0" t="0" r="r" b="b"/>
              <a:pathLst>
                <a:path w="106" h="254">
                  <a:moveTo>
                    <a:pt x="19" y="0"/>
                  </a:moveTo>
                  <a:cubicBezTo>
                    <a:pt x="15" y="97"/>
                    <a:pt x="44" y="179"/>
                    <a:pt x="106" y="254"/>
                  </a:cubicBezTo>
                  <a:cubicBezTo>
                    <a:pt x="77" y="247"/>
                    <a:pt x="57" y="233"/>
                    <a:pt x="41" y="213"/>
                  </a:cubicBezTo>
                  <a:cubicBezTo>
                    <a:pt x="5" y="169"/>
                    <a:pt x="0" y="115"/>
                    <a:pt x="5" y="61"/>
                  </a:cubicBezTo>
                  <a:cubicBezTo>
                    <a:pt x="6" y="42"/>
                    <a:pt x="8" y="22"/>
                    <a:pt x="19" y="0"/>
                  </a:cubicBezTo>
                  <a:close/>
                </a:path>
              </a:pathLst>
            </a:custGeom>
            <a:solidFill>
              <a:srgbClr val="3C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22">
              <a:extLst>
                <a:ext uri="{FF2B5EF4-FFF2-40B4-BE49-F238E27FC236}">
                  <a16:creationId xmlns:a16="http://schemas.microsoft.com/office/drawing/2014/main" id="{1345AF03-19E0-4DCF-86EA-17424CD1AFEA}"/>
                </a:ext>
              </a:extLst>
            </p:cNvPr>
            <p:cNvSpPr>
              <a:spLocks/>
            </p:cNvSpPr>
            <p:nvPr/>
          </p:nvSpPr>
          <p:spPr bwMode="auto">
            <a:xfrm>
              <a:off x="7785100" y="4425950"/>
              <a:ext cx="3175" cy="9525"/>
            </a:xfrm>
            <a:custGeom>
              <a:avLst/>
              <a:gdLst>
                <a:gd name="T0" fmla="*/ 0 w 1"/>
                <a:gd name="T1" fmla="*/ 3 h 3"/>
                <a:gd name="T2" fmla="*/ 0 w 1"/>
                <a:gd name="T3" fmla="*/ 0 h 3"/>
                <a:gd name="T4" fmla="*/ 1 w 1"/>
                <a:gd name="T5" fmla="*/ 2 h 3"/>
                <a:gd name="T6" fmla="*/ 0 w 1"/>
                <a:gd name="T7" fmla="*/ 3 h 3"/>
              </a:gdLst>
              <a:ahLst/>
              <a:cxnLst>
                <a:cxn ang="0">
                  <a:pos x="T0" y="T1"/>
                </a:cxn>
                <a:cxn ang="0">
                  <a:pos x="T2" y="T3"/>
                </a:cxn>
                <a:cxn ang="0">
                  <a:pos x="T4" y="T5"/>
                </a:cxn>
                <a:cxn ang="0">
                  <a:pos x="T6" y="T7"/>
                </a:cxn>
              </a:cxnLst>
              <a:rect l="0" t="0" r="r" b="b"/>
              <a:pathLst>
                <a:path w="1" h="3">
                  <a:moveTo>
                    <a:pt x="0" y="3"/>
                  </a:moveTo>
                  <a:cubicBezTo>
                    <a:pt x="0" y="2"/>
                    <a:pt x="0" y="1"/>
                    <a:pt x="0" y="0"/>
                  </a:cubicBezTo>
                  <a:cubicBezTo>
                    <a:pt x="0" y="0"/>
                    <a:pt x="1" y="1"/>
                    <a:pt x="1" y="2"/>
                  </a:cubicBezTo>
                  <a:cubicBezTo>
                    <a:pt x="1" y="2"/>
                    <a:pt x="1" y="3"/>
                    <a:pt x="0" y="3"/>
                  </a:cubicBezTo>
                  <a:close/>
                </a:path>
              </a:pathLst>
            </a:custGeom>
            <a:solidFill>
              <a:srgbClr val="B5B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23">
              <a:extLst>
                <a:ext uri="{FF2B5EF4-FFF2-40B4-BE49-F238E27FC236}">
                  <a16:creationId xmlns:a16="http://schemas.microsoft.com/office/drawing/2014/main" id="{CF7DF062-0FEF-4E9D-A8D3-E2377EC89CE2}"/>
                </a:ext>
              </a:extLst>
            </p:cNvPr>
            <p:cNvSpPr>
              <a:spLocks/>
            </p:cNvSpPr>
            <p:nvPr/>
          </p:nvSpPr>
          <p:spPr bwMode="auto">
            <a:xfrm>
              <a:off x="10256838" y="3208338"/>
              <a:ext cx="263525" cy="371475"/>
            </a:xfrm>
            <a:custGeom>
              <a:avLst/>
              <a:gdLst>
                <a:gd name="T0" fmla="*/ 83 w 83"/>
                <a:gd name="T1" fmla="*/ 34 h 117"/>
                <a:gd name="T2" fmla="*/ 8 w 83"/>
                <a:gd name="T3" fmla="*/ 116 h 117"/>
                <a:gd name="T4" fmla="*/ 2 w 83"/>
                <a:gd name="T5" fmla="*/ 107 h 117"/>
                <a:gd name="T6" fmla="*/ 20 w 83"/>
                <a:gd name="T7" fmla="*/ 55 h 117"/>
                <a:gd name="T8" fmla="*/ 56 w 83"/>
                <a:gd name="T9" fmla="*/ 11 h 117"/>
                <a:gd name="T10" fmla="*/ 81 w 83"/>
                <a:gd name="T11" fmla="*/ 22 h 117"/>
                <a:gd name="T12" fmla="*/ 83 w 83"/>
                <a:gd name="T13" fmla="*/ 34 h 117"/>
              </a:gdLst>
              <a:ahLst/>
              <a:cxnLst>
                <a:cxn ang="0">
                  <a:pos x="T0" y="T1"/>
                </a:cxn>
                <a:cxn ang="0">
                  <a:pos x="T2" y="T3"/>
                </a:cxn>
                <a:cxn ang="0">
                  <a:pos x="T4" y="T5"/>
                </a:cxn>
                <a:cxn ang="0">
                  <a:pos x="T6" y="T7"/>
                </a:cxn>
                <a:cxn ang="0">
                  <a:pos x="T8" y="T9"/>
                </a:cxn>
                <a:cxn ang="0">
                  <a:pos x="T10" y="T11"/>
                </a:cxn>
                <a:cxn ang="0">
                  <a:pos x="T12" y="T13"/>
                </a:cxn>
              </a:cxnLst>
              <a:rect l="0" t="0" r="r" b="b"/>
              <a:pathLst>
                <a:path w="83" h="117">
                  <a:moveTo>
                    <a:pt x="83" y="34"/>
                  </a:moveTo>
                  <a:cubicBezTo>
                    <a:pt x="83" y="73"/>
                    <a:pt x="47" y="114"/>
                    <a:pt x="8" y="116"/>
                  </a:cubicBezTo>
                  <a:cubicBezTo>
                    <a:pt x="0" y="117"/>
                    <a:pt x="1" y="111"/>
                    <a:pt x="2" y="107"/>
                  </a:cubicBezTo>
                  <a:cubicBezTo>
                    <a:pt x="4" y="88"/>
                    <a:pt x="11" y="71"/>
                    <a:pt x="20" y="55"/>
                  </a:cubicBezTo>
                  <a:cubicBezTo>
                    <a:pt x="30" y="38"/>
                    <a:pt x="41" y="23"/>
                    <a:pt x="56" y="11"/>
                  </a:cubicBezTo>
                  <a:cubicBezTo>
                    <a:pt x="71" y="0"/>
                    <a:pt x="78" y="3"/>
                    <a:pt x="81" y="22"/>
                  </a:cubicBezTo>
                  <a:cubicBezTo>
                    <a:pt x="81" y="26"/>
                    <a:pt x="82" y="30"/>
                    <a:pt x="83" y="3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24">
              <a:extLst>
                <a:ext uri="{FF2B5EF4-FFF2-40B4-BE49-F238E27FC236}">
                  <a16:creationId xmlns:a16="http://schemas.microsoft.com/office/drawing/2014/main" id="{F8D53ECB-A7E1-4F27-B50C-D3F7116A7CD9}"/>
                </a:ext>
              </a:extLst>
            </p:cNvPr>
            <p:cNvSpPr>
              <a:spLocks/>
            </p:cNvSpPr>
            <p:nvPr/>
          </p:nvSpPr>
          <p:spPr bwMode="auto">
            <a:xfrm>
              <a:off x="8878888" y="3300413"/>
              <a:ext cx="333375" cy="595312"/>
            </a:xfrm>
            <a:custGeom>
              <a:avLst/>
              <a:gdLst>
                <a:gd name="T0" fmla="*/ 30 w 105"/>
                <a:gd name="T1" fmla="*/ 13 h 188"/>
                <a:gd name="T2" fmla="*/ 36 w 105"/>
                <a:gd name="T3" fmla="*/ 41 h 188"/>
                <a:gd name="T4" fmla="*/ 59 w 105"/>
                <a:gd name="T5" fmla="*/ 11 h 188"/>
                <a:gd name="T6" fmla="*/ 86 w 105"/>
                <a:gd name="T7" fmla="*/ 17 h 188"/>
                <a:gd name="T8" fmla="*/ 76 w 105"/>
                <a:gd name="T9" fmla="*/ 162 h 188"/>
                <a:gd name="T10" fmla="*/ 22 w 105"/>
                <a:gd name="T11" fmla="*/ 159 h 188"/>
                <a:gd name="T12" fmla="*/ 30 w 105"/>
                <a:gd name="T13" fmla="*/ 13 h 188"/>
              </a:gdLst>
              <a:ahLst/>
              <a:cxnLst>
                <a:cxn ang="0">
                  <a:pos x="T0" y="T1"/>
                </a:cxn>
                <a:cxn ang="0">
                  <a:pos x="T2" y="T3"/>
                </a:cxn>
                <a:cxn ang="0">
                  <a:pos x="T4" y="T5"/>
                </a:cxn>
                <a:cxn ang="0">
                  <a:pos x="T6" y="T7"/>
                </a:cxn>
                <a:cxn ang="0">
                  <a:pos x="T8" y="T9"/>
                </a:cxn>
                <a:cxn ang="0">
                  <a:pos x="T10" y="T11"/>
                </a:cxn>
                <a:cxn ang="0">
                  <a:pos x="T12" y="T13"/>
                </a:cxn>
              </a:cxnLst>
              <a:rect l="0" t="0" r="r" b="b"/>
              <a:pathLst>
                <a:path w="105" h="188">
                  <a:moveTo>
                    <a:pt x="30" y="13"/>
                  </a:moveTo>
                  <a:cubicBezTo>
                    <a:pt x="34" y="22"/>
                    <a:pt x="31" y="30"/>
                    <a:pt x="36" y="41"/>
                  </a:cubicBezTo>
                  <a:cubicBezTo>
                    <a:pt x="43" y="30"/>
                    <a:pt x="49" y="18"/>
                    <a:pt x="59" y="11"/>
                  </a:cubicBezTo>
                  <a:cubicBezTo>
                    <a:pt x="73" y="0"/>
                    <a:pt x="80" y="1"/>
                    <a:pt x="86" y="17"/>
                  </a:cubicBezTo>
                  <a:cubicBezTo>
                    <a:pt x="105" y="67"/>
                    <a:pt x="104" y="116"/>
                    <a:pt x="76" y="162"/>
                  </a:cubicBezTo>
                  <a:cubicBezTo>
                    <a:pt x="60" y="188"/>
                    <a:pt x="34" y="187"/>
                    <a:pt x="22" y="159"/>
                  </a:cubicBezTo>
                  <a:cubicBezTo>
                    <a:pt x="0" y="109"/>
                    <a:pt x="8" y="61"/>
                    <a:pt x="30" y="1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88816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2CCEDE02-7665-A140-BF51-2E012886152A}"/>
              </a:ext>
            </a:extLst>
          </p:cNvPr>
          <p:cNvSpPr>
            <a:spLocks noGrp="1"/>
          </p:cNvSpPr>
          <p:nvPr>
            <p:ph type="body" sz="quarter" idx="13"/>
          </p:nvPr>
        </p:nvSpPr>
        <p:spPr/>
        <p:txBody>
          <a:bodyPr/>
          <a:lstStyle/>
          <a:p>
            <a:r>
              <a:rPr lang="es-ES" dirty="0"/>
              <a:t>2</a:t>
            </a:r>
          </a:p>
        </p:txBody>
      </p:sp>
      <p:sp>
        <p:nvSpPr>
          <p:cNvPr id="3" name="Marcador de texto 2">
            <a:extLst>
              <a:ext uri="{FF2B5EF4-FFF2-40B4-BE49-F238E27FC236}">
                <a16:creationId xmlns:a16="http://schemas.microsoft.com/office/drawing/2014/main" id="{51F9B11D-4D15-E948-9A30-FBFDEE683CB1}"/>
              </a:ext>
            </a:extLst>
          </p:cNvPr>
          <p:cNvSpPr>
            <a:spLocks noGrp="1"/>
          </p:cNvSpPr>
          <p:nvPr>
            <p:ph type="body" sz="quarter" idx="15"/>
          </p:nvPr>
        </p:nvSpPr>
        <p:spPr/>
        <p:txBody>
          <a:bodyPr/>
          <a:lstStyle/>
          <a:p>
            <a:r>
              <a:rPr lang="es-ES" noProof="1"/>
              <a:t>Introduction   •   Overview</a:t>
            </a:r>
          </a:p>
        </p:txBody>
      </p:sp>
      <p:sp>
        <p:nvSpPr>
          <p:cNvPr id="4" name="Marcador de texto 3">
            <a:extLst>
              <a:ext uri="{FF2B5EF4-FFF2-40B4-BE49-F238E27FC236}">
                <a16:creationId xmlns:a16="http://schemas.microsoft.com/office/drawing/2014/main" id="{F02C9A9F-1078-8A4E-94E8-694874AC771F}"/>
              </a:ext>
            </a:extLst>
          </p:cNvPr>
          <p:cNvSpPr>
            <a:spLocks noGrp="1"/>
          </p:cNvSpPr>
          <p:nvPr>
            <p:ph type="body" sz="quarter" idx="17"/>
          </p:nvPr>
        </p:nvSpPr>
        <p:spPr>
          <a:xfrm>
            <a:off x="839788" y="866542"/>
            <a:ext cx="5218112" cy="2351057"/>
          </a:xfrm>
        </p:spPr>
        <p:txBody>
          <a:bodyPr>
            <a:noAutofit/>
          </a:bodyPr>
          <a:lstStyle/>
          <a:p>
            <a:r>
              <a:rPr lang="en-US" dirty="0">
                <a:solidFill>
                  <a:schemeClr val="accent2"/>
                </a:solidFill>
              </a:rPr>
              <a:t>Overview</a:t>
            </a:r>
            <a:r>
              <a:rPr lang="en-US" dirty="0"/>
              <a:t> of your topic</a:t>
            </a:r>
            <a:endParaRPr lang="es-ES" dirty="0"/>
          </a:p>
        </p:txBody>
      </p:sp>
      <p:cxnSp>
        <p:nvCxnSpPr>
          <p:cNvPr id="5" name="Conector recto 4">
            <a:extLst>
              <a:ext uri="{FF2B5EF4-FFF2-40B4-BE49-F238E27FC236}">
                <a16:creationId xmlns:a16="http://schemas.microsoft.com/office/drawing/2014/main" id="{272D0D50-D0E3-7E48-A0C0-D7AD6AB22A82}"/>
              </a:ext>
            </a:extLst>
          </p:cNvPr>
          <p:cNvCxnSpPr>
            <a:cxnSpLocks/>
          </p:cNvCxnSpPr>
          <p:nvPr/>
        </p:nvCxnSpPr>
        <p:spPr>
          <a:xfrm flipH="1">
            <a:off x="839788" y="3218028"/>
            <a:ext cx="62037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6151323C-314C-AB41-91AA-718CEBC69F7C}"/>
              </a:ext>
            </a:extLst>
          </p:cNvPr>
          <p:cNvSpPr txBox="1"/>
          <p:nvPr/>
        </p:nvSpPr>
        <p:spPr>
          <a:xfrm>
            <a:off x="839788" y="4126913"/>
            <a:ext cx="4796513" cy="1884042"/>
          </a:xfrm>
          <a:prstGeom prst="rect">
            <a:avLst/>
          </a:prstGeom>
          <a:noFill/>
        </p:spPr>
        <p:txBody>
          <a:bodyPr wrap="square" rtlCol="0">
            <a:spAutoFit/>
          </a:bodyPr>
          <a:lstStyle/>
          <a:p>
            <a:pPr>
              <a:lnSpc>
                <a:spcPct val="150000"/>
              </a:lnSpc>
              <a:spcAft>
                <a:spcPts val="600"/>
              </a:spcAft>
            </a:pPr>
            <a:r>
              <a:rPr lang="es-ES" sz="2000" b="1" noProof="1">
                <a:solidFill>
                  <a:schemeClr val="accent6"/>
                </a:solidFill>
              </a:rPr>
              <a:t>Smaller Title One</a:t>
            </a:r>
          </a:p>
          <a:p>
            <a:pPr>
              <a:lnSpc>
                <a:spcPct val="150000"/>
              </a:lnSpc>
              <a:spcAft>
                <a:spcPts val="600"/>
              </a:spcAft>
            </a:pPr>
            <a:r>
              <a:rPr lang="es-ES" sz="1400" noProof="1">
                <a:solidFill>
                  <a:schemeClr val="accent5"/>
                </a:solidFill>
              </a:rPr>
              <a:t>Vestibulum ultricies, elit et tincidunt tempor, quam purus malesuada ante, fringilla tempor massa tortor quis orci. Vivamus finibus lacus nisi, at volutpat lacus euismod vitae.</a:t>
            </a:r>
          </a:p>
        </p:txBody>
      </p:sp>
      <p:sp>
        <p:nvSpPr>
          <p:cNvPr id="9" name="CuadroTexto 8">
            <a:extLst>
              <a:ext uri="{FF2B5EF4-FFF2-40B4-BE49-F238E27FC236}">
                <a16:creationId xmlns:a16="http://schemas.microsoft.com/office/drawing/2014/main" id="{F572AAF8-EAFB-4E4F-996C-6479427368B1}"/>
              </a:ext>
            </a:extLst>
          </p:cNvPr>
          <p:cNvSpPr txBox="1"/>
          <p:nvPr/>
        </p:nvSpPr>
        <p:spPr>
          <a:xfrm>
            <a:off x="6581021" y="4126913"/>
            <a:ext cx="4796513" cy="1884042"/>
          </a:xfrm>
          <a:prstGeom prst="rect">
            <a:avLst/>
          </a:prstGeom>
          <a:noFill/>
        </p:spPr>
        <p:txBody>
          <a:bodyPr wrap="square" rtlCol="0">
            <a:spAutoFit/>
          </a:bodyPr>
          <a:lstStyle/>
          <a:p>
            <a:pPr>
              <a:lnSpc>
                <a:spcPct val="150000"/>
              </a:lnSpc>
              <a:spcAft>
                <a:spcPts val="600"/>
              </a:spcAft>
            </a:pPr>
            <a:r>
              <a:rPr lang="es-ES" sz="2000" b="1" noProof="1">
                <a:solidFill>
                  <a:schemeClr val="accent6"/>
                </a:solidFill>
              </a:rPr>
              <a:t>Smaller Title Two</a:t>
            </a:r>
          </a:p>
          <a:p>
            <a:pPr>
              <a:lnSpc>
                <a:spcPct val="150000"/>
              </a:lnSpc>
              <a:spcAft>
                <a:spcPts val="600"/>
              </a:spcAft>
            </a:pPr>
            <a:r>
              <a:rPr lang="es-ES" sz="1400" noProof="1">
                <a:solidFill>
                  <a:schemeClr val="accent5"/>
                </a:solidFill>
              </a:rPr>
              <a:t>Vestibulum ultricies, elit et tincidunt tempor, quam purus malesuada ante, fringilla tempor massa tortor quis orci. Vivamus finibus lacus nisi, at volutpat lacus euismod vitae.</a:t>
            </a:r>
          </a:p>
        </p:txBody>
      </p:sp>
      <p:cxnSp>
        <p:nvCxnSpPr>
          <p:cNvPr id="11" name="Conector recto 10">
            <a:extLst>
              <a:ext uri="{FF2B5EF4-FFF2-40B4-BE49-F238E27FC236}">
                <a16:creationId xmlns:a16="http://schemas.microsoft.com/office/drawing/2014/main" id="{D04D3B39-18B6-894B-A326-1D05BEB78530}"/>
              </a:ext>
            </a:extLst>
          </p:cNvPr>
          <p:cNvCxnSpPr>
            <a:cxnSpLocks/>
          </p:cNvCxnSpPr>
          <p:nvPr/>
        </p:nvCxnSpPr>
        <p:spPr>
          <a:xfrm flipH="1">
            <a:off x="9593705" y="3222481"/>
            <a:ext cx="2599416"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32F95AF7-C28C-AF47-9BFE-4E89E69B7AAB}"/>
              </a:ext>
            </a:extLst>
          </p:cNvPr>
          <p:cNvCxnSpPr/>
          <p:nvPr/>
        </p:nvCxnSpPr>
        <p:spPr>
          <a:xfrm>
            <a:off x="6057900" y="546100"/>
            <a:ext cx="0" cy="5765800"/>
          </a:xfrm>
          <a:prstGeom prst="line">
            <a:avLst/>
          </a:prstGeom>
        </p:spPr>
        <p:style>
          <a:lnRef idx="1">
            <a:schemeClr val="accent1"/>
          </a:lnRef>
          <a:fillRef idx="0">
            <a:schemeClr val="accent1"/>
          </a:fillRef>
          <a:effectRef idx="0">
            <a:schemeClr val="accent1"/>
          </a:effectRef>
          <a:fontRef idx="minor">
            <a:schemeClr val="tx1"/>
          </a:fontRef>
        </p:style>
      </p:cxnSp>
      <p:pic>
        <p:nvPicPr>
          <p:cNvPr id="7170" name="Picture 2" descr="chica con camisa blanca acostada en la cama sosteniendo un teléfono inteligente blanco">
            <a:extLst>
              <a:ext uri="{FF2B5EF4-FFF2-40B4-BE49-F238E27FC236}">
                <a16:creationId xmlns:a16="http://schemas.microsoft.com/office/drawing/2014/main" id="{AD904F02-7902-4FA4-8CEC-E13BE67289C8}"/>
              </a:ext>
            </a:extLst>
          </p:cNvPr>
          <p:cNvPicPr>
            <a:picLocks noGrp="1" noChangeAspect="1" noChangeArrowheads="1"/>
          </p:cNvPicPr>
          <p:nvPr>
            <p:ph type="pic" sz="quarter" idx="16"/>
          </p:nvPr>
        </p:nvPicPr>
        <p:blipFill rotWithShape="1">
          <a:blip r:embed="rId2">
            <a:extLst>
              <a:ext uri="{28A0092B-C50C-407E-A947-70E740481C1C}">
                <a14:useLocalDpi xmlns:a14="http://schemas.microsoft.com/office/drawing/2010/main" val="0"/>
              </a:ext>
            </a:extLst>
          </a:blip>
          <a:srcRect t="28198" b="8546"/>
          <a:stretch/>
        </p:blipFill>
        <p:spPr bwMode="auto">
          <a:xfrm>
            <a:off x="6064783" y="3175"/>
            <a:ext cx="6127218" cy="3875765"/>
          </a:xfrm>
          <a:prstGeom prst="rect">
            <a:avLst/>
          </a:prstGeom>
          <a:noFill/>
          <a:extLst>
            <a:ext uri="{909E8E84-426E-40DD-AFC4-6F175D3DCCD1}">
              <a14:hiddenFill xmlns:a14="http://schemas.microsoft.com/office/drawing/2010/main">
                <a:solidFill>
                  <a:srgbClr val="FFFFFF"/>
                </a:solidFill>
              </a14:hiddenFill>
            </a:ext>
          </a:extLst>
        </p:spPr>
      </p:pic>
      <p:sp>
        <p:nvSpPr>
          <p:cNvPr id="15" name="Franja diagonal 14">
            <a:extLst>
              <a:ext uri="{FF2B5EF4-FFF2-40B4-BE49-F238E27FC236}">
                <a16:creationId xmlns:a16="http://schemas.microsoft.com/office/drawing/2014/main" id="{42F8C0DB-D7F6-47F4-BC42-392994C115A6}"/>
              </a:ext>
            </a:extLst>
          </p:cNvPr>
          <p:cNvSpPr/>
          <p:nvPr/>
        </p:nvSpPr>
        <p:spPr>
          <a:xfrm>
            <a:off x="6083604" y="0"/>
            <a:ext cx="1177871" cy="1177871"/>
          </a:xfrm>
          <a:prstGeom prst="diagStrip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Rectángulo 15">
            <a:extLst>
              <a:ext uri="{FF2B5EF4-FFF2-40B4-BE49-F238E27FC236}">
                <a16:creationId xmlns:a16="http://schemas.microsoft.com/office/drawing/2014/main" id="{5BBE24F5-D692-45D6-AE69-34E38B3D5213}"/>
              </a:ext>
            </a:extLst>
          </p:cNvPr>
          <p:cNvSpPr/>
          <p:nvPr/>
        </p:nvSpPr>
        <p:spPr>
          <a:xfrm>
            <a:off x="377111" y="3854252"/>
            <a:ext cx="11814889" cy="12158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7398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s 2">
      <a:dk1>
        <a:srgbClr val="000000"/>
      </a:dk1>
      <a:lt1>
        <a:srgbClr val="FFFFFF"/>
      </a:lt1>
      <a:dk2>
        <a:srgbClr val="44546A"/>
      </a:dk2>
      <a:lt2>
        <a:srgbClr val="E7E6E6"/>
      </a:lt2>
      <a:accent1>
        <a:srgbClr val="E7ECEF"/>
      </a:accent1>
      <a:accent2>
        <a:srgbClr val="2667FF"/>
      </a:accent2>
      <a:accent3>
        <a:srgbClr val="ADB5BD"/>
      </a:accent3>
      <a:accent4>
        <a:srgbClr val="6C757D"/>
      </a:accent4>
      <a:accent5>
        <a:srgbClr val="495057"/>
      </a:accent5>
      <a:accent6>
        <a:srgbClr val="202428"/>
      </a:accent6>
      <a:hlink>
        <a:srgbClr val="0563C1"/>
      </a:hlink>
      <a:folHlink>
        <a:srgbClr val="954F72"/>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1140</TotalTime>
  <Words>1497</Words>
  <Application>Microsoft Office PowerPoint</Application>
  <PresentationFormat>Panorámica</PresentationFormat>
  <Paragraphs>230</Paragraphs>
  <Slides>36</Slides>
  <Notes>2</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36</vt:i4>
      </vt:variant>
    </vt:vector>
  </HeadingPairs>
  <TitlesOfParts>
    <vt:vector size="50" baseType="lpstr">
      <vt:lpstr>맑은 고딕</vt:lpstr>
      <vt:lpstr>Montserrat</vt:lpstr>
      <vt:lpstr>Wingdings</vt:lpstr>
      <vt:lpstr>Arial</vt:lpstr>
      <vt:lpstr>DM Sans</vt:lpstr>
      <vt:lpstr>Garamond (Títulos)</vt:lpstr>
      <vt:lpstr>Trebuchet MS (Cuerpo)</vt:lpstr>
      <vt:lpstr>Abril Fatface (Títulos)</vt:lpstr>
      <vt:lpstr>Garamond</vt:lpstr>
      <vt:lpstr>Trebuchet MS</vt:lpstr>
      <vt:lpstr>Roboto</vt:lpstr>
      <vt:lpstr>Rubik</vt:lpstr>
      <vt:lpstr>Consolas</vt:lpstr>
      <vt:lpstr>Tema de Office</vt:lpstr>
      <vt:lpstr> FATHER’S DAY </vt:lpstr>
      <vt:lpstr>Agenda</vt:lpstr>
      <vt:lpstr>Background</vt:lpstr>
      <vt:lpstr>Presentación de PowerPoint</vt:lpstr>
      <vt:lpstr>Presentación de PowerPoint</vt:lpstr>
      <vt:lpstr>Introduction</vt:lpstr>
      <vt:lpstr>Presentación de PowerPoint</vt:lpstr>
      <vt:lpstr>Presentación de PowerPoint</vt:lpstr>
      <vt:lpstr>Presentación de PowerPoint</vt:lpstr>
      <vt:lpstr>Presentación de PowerPoint</vt:lpstr>
      <vt:lpstr>Presentación de PowerPoint</vt:lpstr>
      <vt:lpstr>Presentación de PowerPoint</vt:lpstr>
      <vt:lpstr>The Project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The Research</vt:lpstr>
      <vt:lpstr>Proposed future Research</vt:lpstr>
      <vt:lpstr>Presentación de PowerPoint</vt:lpstr>
      <vt:lpstr>Presentación de PowerPoint</vt:lpstr>
      <vt:lpstr>Conclusion</vt:lpstr>
      <vt:lpstr>Presentación de PowerPoint</vt:lpstr>
      <vt:lpstr>Extra Slides</vt:lpstr>
      <vt:lpstr>Thank You</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dial del padre formal</dc:title>
  <dc:creator>Grym</dc:creator>
  <cp:lastModifiedBy>eduardo</cp:lastModifiedBy>
  <cp:revision>101</cp:revision>
  <dcterms:created xsi:type="dcterms:W3CDTF">2021-07-27T08:52:10Z</dcterms:created>
  <dcterms:modified xsi:type="dcterms:W3CDTF">2025-11-02T22:47:27Z</dcterms:modified>
</cp:coreProperties>
</file>