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5" r:id="rId4"/>
    <p:sldId id="279" r:id="rId5"/>
    <p:sldId id="286" r:id="rId6"/>
    <p:sldId id="289" r:id="rId7"/>
    <p:sldId id="292" r:id="rId8"/>
    <p:sldId id="266" r:id="rId9"/>
    <p:sldId id="287" r:id="rId10"/>
    <p:sldId id="290" r:id="rId11"/>
    <p:sldId id="293" r:id="rId12"/>
    <p:sldId id="294" r:id="rId13"/>
    <p:sldId id="29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25/03/2025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PANGE LINGUA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Đây nhiệm tích yêu thương thật quý giá. Chúng con nay sấp mình để tôn thờ. Mọi Nghi Thức xưa nay phải kính nhường. 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37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Lễ</a:t>
            </a:r>
            <a:r>
              <a:rPr lang="en-US" sz="6600" b="1" dirty="0"/>
              <a:t> </a:t>
            </a:r>
            <a:r>
              <a:rPr lang="en-US" sz="6600" b="1" dirty="0" err="1"/>
              <a:t>cao</a:t>
            </a:r>
            <a:r>
              <a:rPr lang="en-US" sz="6600" b="1" dirty="0"/>
              <a:t> sang </a:t>
            </a:r>
            <a:r>
              <a:rPr lang="en-US" sz="6600" b="1" dirty="0" err="1"/>
              <a:t>bằng</a:t>
            </a:r>
            <a:r>
              <a:rPr lang="en-US" sz="6600" b="1" dirty="0"/>
              <a:t> </a:t>
            </a:r>
            <a:r>
              <a:rPr lang="en-US" sz="6600" b="1" dirty="0" err="1"/>
              <a:t>lễ</a:t>
            </a:r>
            <a:r>
              <a:rPr lang="en-US" sz="6600" b="1" dirty="0"/>
              <a:t> </a:t>
            </a:r>
            <a:r>
              <a:rPr lang="en-US" sz="6600" b="1" dirty="0" err="1"/>
              <a:t>mới</a:t>
            </a:r>
            <a:r>
              <a:rPr lang="en-US" sz="6600" b="1" dirty="0"/>
              <a:t> </a:t>
            </a:r>
            <a:r>
              <a:rPr lang="en-US" sz="6600" b="1" dirty="0" err="1"/>
              <a:t>này</a:t>
            </a:r>
            <a:r>
              <a:rPr lang="en-US" sz="6600" b="1" dirty="0"/>
              <a:t>. </a:t>
            </a:r>
            <a:r>
              <a:rPr lang="en-US" sz="6600" b="1" dirty="0" err="1"/>
              <a:t>Niềm</a:t>
            </a:r>
            <a:r>
              <a:rPr lang="en-US" sz="6600" b="1" dirty="0"/>
              <a:t> Tin </a:t>
            </a:r>
            <a:r>
              <a:rPr lang="en-US" sz="6600" b="1" dirty="0" err="1"/>
              <a:t>thay</a:t>
            </a:r>
            <a:r>
              <a:rPr lang="en-US" sz="6600" b="1" dirty="0"/>
              <a:t>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khiếm</a:t>
            </a:r>
            <a:r>
              <a:rPr lang="en-US" sz="6600" b="1" dirty="0"/>
              <a:t> </a:t>
            </a:r>
            <a:r>
              <a:rPr lang="en-US" sz="6600" b="1" dirty="0" err="1"/>
              <a:t>khuyết</a:t>
            </a:r>
            <a:r>
              <a:rPr lang="en-US" sz="6600" b="1" dirty="0"/>
              <a:t> </a:t>
            </a:r>
            <a:r>
              <a:rPr lang="en-US" sz="6600" b="1" dirty="0" err="1"/>
              <a:t>giác</a:t>
            </a:r>
            <a:r>
              <a:rPr lang="en-US" sz="6600" b="1" dirty="0"/>
              <a:t> </a:t>
            </a:r>
            <a:r>
              <a:rPr lang="en-US" sz="6600" b="1" dirty="0" err="1"/>
              <a:t>quan</a:t>
            </a:r>
            <a:r>
              <a:rPr lang="en-US" sz="6600" b="1" dirty="0"/>
              <a:t>. Minh </a:t>
            </a:r>
            <a:r>
              <a:rPr lang="en-US" sz="6600" b="1" dirty="0" err="1"/>
              <a:t>chứng</a:t>
            </a:r>
            <a:r>
              <a:rPr lang="en-US" sz="6600" b="1" dirty="0"/>
              <a:t> </a:t>
            </a:r>
            <a:r>
              <a:rPr lang="en-US" sz="6600" b="1" dirty="0" err="1"/>
              <a:t>Nhiệm</a:t>
            </a:r>
            <a:r>
              <a:rPr lang="en-US" sz="6600" b="1" dirty="0"/>
              <a:t> </a:t>
            </a:r>
            <a:r>
              <a:rPr lang="en-US" sz="6600" b="1" dirty="0" err="1"/>
              <a:t>Tích</a:t>
            </a:r>
            <a:r>
              <a:rPr lang="en-US" sz="6600" b="1" dirty="0"/>
              <a:t> </a:t>
            </a:r>
            <a:r>
              <a:rPr lang="en-US" sz="6600" b="1" dirty="0" err="1"/>
              <a:t>trên</a:t>
            </a:r>
            <a:r>
              <a:rPr lang="en-US" sz="6600" b="1" dirty="0"/>
              <a:t> </a:t>
            </a:r>
            <a:r>
              <a:rPr lang="en-US" sz="6600" b="1" dirty="0" err="1"/>
              <a:t>trần</a:t>
            </a:r>
            <a:r>
              <a:rPr lang="en-US" sz="6600" b="1" dirty="0"/>
              <a:t> </a:t>
            </a:r>
            <a:r>
              <a:rPr lang="en-US" sz="6600" b="1" dirty="0" err="1"/>
              <a:t>gian</a:t>
            </a:r>
            <a:r>
              <a:rPr lang="en-US" sz="6600" b="1" dirty="0"/>
              <a:t>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35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Ngôi Cha hiển vinh Ngôi Con chí thánh. Tán dương Chúa với lòng trí vui mừng. Mừng khen kính tôn trong mọi uy hùng. 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8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Khiêm tốn trang nghiêm thờ Chúa Thánh Thần. Từ Ngôi Cha và Ngôi Con phát sinh. Nên đáng ngợi khen như cùng nhau. A-men. 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35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000" b="1" dirty="0"/>
              <a:t>Bao miệng lưỡi đang tung hô Phép Thánh. Xác thân Chúa ẩn mình cách nhiệm mầu. Vì yêu chúng nhân Chúa dùng máu mình. 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40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Như giá cao sang đền lỗi thế trần. Lòng khoan dung của vua rất ái ân. Dâng trót tình thương nuôi toàn dân.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Ban ơn cứu độ Ngôi Hai Cứu Thế. Đã sinh ra bởi lòng Đức Nữ Trinh. Người luôn dấn thân rao truyền Tin </a:t>
            </a:r>
            <a:r>
              <a:rPr lang="vi-VN" sz="6600" b="1" dirty="0" smtClean="0"/>
              <a:t>Mừng</a:t>
            </a:r>
            <a:r>
              <a:rPr lang="en-US" sz="6600" b="1" dirty="0" smtClean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/>
              <a:t>Cho </a:t>
            </a:r>
            <a:r>
              <a:rPr lang="en-US" sz="7200" b="1" dirty="0" err="1"/>
              <a:t>những</a:t>
            </a:r>
            <a:r>
              <a:rPr lang="en-US" sz="7200" b="1" dirty="0"/>
              <a:t> </a:t>
            </a:r>
            <a:r>
              <a:rPr lang="en-US" sz="7200" b="1" dirty="0" err="1"/>
              <a:t>ai</a:t>
            </a:r>
            <a:r>
              <a:rPr lang="en-US" sz="7200" b="1" dirty="0"/>
              <a:t> </a:t>
            </a:r>
            <a:r>
              <a:rPr lang="en-US" sz="7200" b="1" dirty="0" err="1"/>
              <a:t>xa</a:t>
            </a:r>
            <a:r>
              <a:rPr lang="en-US" sz="7200" b="1" dirty="0"/>
              <a:t> </a:t>
            </a:r>
            <a:r>
              <a:rPr lang="en-US" sz="7200" b="1" dirty="0" err="1"/>
              <a:t>cuộc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thiện</a:t>
            </a:r>
            <a:r>
              <a:rPr lang="en-US" sz="7200" b="1" dirty="0"/>
              <a:t>. </a:t>
            </a:r>
            <a:r>
              <a:rPr lang="en-US" sz="7200" b="1" dirty="0" err="1"/>
              <a:t>Lập</a:t>
            </a:r>
            <a:r>
              <a:rPr lang="en-US" sz="7200" b="1" dirty="0"/>
              <a:t> </a:t>
            </a:r>
            <a:r>
              <a:rPr lang="en-US" sz="7200" b="1" dirty="0" err="1"/>
              <a:t>Bí</a:t>
            </a:r>
            <a:r>
              <a:rPr lang="en-US" sz="7200" b="1" dirty="0"/>
              <a:t> </a:t>
            </a:r>
            <a:r>
              <a:rPr lang="en-US" sz="7200" b="1" dirty="0" err="1"/>
              <a:t>Tích</a:t>
            </a:r>
            <a:r>
              <a:rPr lang="en-US" sz="7200" b="1" dirty="0"/>
              <a:t> </a:t>
            </a:r>
            <a:r>
              <a:rPr lang="en-US" sz="7200" b="1" dirty="0" err="1"/>
              <a:t>vì</a:t>
            </a:r>
            <a:r>
              <a:rPr lang="en-US" sz="7200" b="1" dirty="0"/>
              <a:t> </a:t>
            </a:r>
            <a:r>
              <a:rPr lang="en-US" sz="7200" b="1" dirty="0" err="1"/>
              <a:t>yêu</a:t>
            </a:r>
            <a:r>
              <a:rPr lang="en-US" sz="7200" b="1" dirty="0"/>
              <a:t> </a:t>
            </a:r>
            <a:r>
              <a:rPr lang="en-US" sz="7200" b="1" dirty="0" err="1"/>
              <a:t>dấu</a:t>
            </a:r>
            <a:r>
              <a:rPr lang="en-US" sz="7200" b="1" dirty="0"/>
              <a:t> </a:t>
            </a:r>
            <a:r>
              <a:rPr lang="en-US" sz="7200" b="1" dirty="0" err="1"/>
              <a:t>chúng</a:t>
            </a:r>
            <a:r>
              <a:rPr lang="en-US" sz="7200" b="1" dirty="0"/>
              <a:t> </a:t>
            </a:r>
            <a:r>
              <a:rPr lang="en-US" sz="7200" b="1" dirty="0" err="1"/>
              <a:t>sinh</a:t>
            </a:r>
            <a:r>
              <a:rPr lang="en-US" sz="7200" b="1" dirty="0"/>
              <a:t>. </a:t>
            </a:r>
            <a:r>
              <a:rPr lang="en-US" sz="7200" b="1" dirty="0" err="1"/>
              <a:t>Khi</a:t>
            </a:r>
            <a:r>
              <a:rPr lang="en-US" sz="7200" b="1" dirty="0"/>
              <a:t> </a:t>
            </a:r>
            <a:r>
              <a:rPr lang="en-US" sz="7200" b="1" dirty="0" err="1"/>
              <a:t>biết</a:t>
            </a:r>
            <a:r>
              <a:rPr lang="en-US" sz="7200" b="1" dirty="0"/>
              <a:t> </a:t>
            </a:r>
            <a:r>
              <a:rPr lang="en-US" sz="7200" b="1" dirty="0" err="1"/>
              <a:t>rằng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bỏ</a:t>
            </a:r>
            <a:r>
              <a:rPr lang="en-US" sz="7200" b="1" dirty="0"/>
              <a:t> </a:t>
            </a:r>
            <a:r>
              <a:rPr lang="en-US" sz="7200" b="1" dirty="0" err="1"/>
              <a:t>trần</a:t>
            </a:r>
            <a:r>
              <a:rPr lang="en-US" sz="7200" b="1" dirty="0"/>
              <a:t> </a:t>
            </a:r>
            <a:r>
              <a:rPr lang="en-US" sz="7200" b="1" dirty="0" err="1"/>
              <a:t>gian</a:t>
            </a:r>
            <a:r>
              <a:rPr lang="en-US" sz="7200" b="1" dirty="0"/>
              <a:t>. 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Đêm hôm cuối cùng mở tiệc rất thánh. Các anh em đang ngồi ở quanh bàn. Người nâng bánh lên chúc tụng Cha hiền. 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Trao bánh không men mừng lễ thánh truyền. Mười hai Tông Đồ nhận lãnh bánh thơm. Như Máu Thịt thiêng tay Người ban.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31820"/>
            <a:ext cx="11249801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Ngôi Hai trở nên người hiền Cứu Thế. Khiến tấm bánh trở thành chính Thịt mình. Rượu nho trở nên Máu thật của Người. 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399245"/>
            <a:ext cx="11198286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/>
              <a:t> </a:t>
            </a:r>
            <a:r>
              <a:rPr lang="vi-VN" sz="6600" b="1" dirty="0"/>
              <a:t>Nhưng giác quan nhân loại chẳng thấy gì. Cần có tấm lòng tin giúp chúng con. Tin Phép Mình Thánh Chúa hiện thân.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79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90</TotalTime>
  <Words>134</Words>
  <Application>Microsoft Office PowerPoint</Application>
  <PresentationFormat>Widescreen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Garamond</vt:lpstr>
      <vt:lpstr>Verdana</vt:lpstr>
      <vt:lpstr>Savon</vt:lpstr>
      <vt:lpstr>PANGE LINGUA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Windows User</cp:lastModifiedBy>
  <cp:revision>53</cp:revision>
  <dcterms:created xsi:type="dcterms:W3CDTF">2024-12-09T09:39:37Z</dcterms:created>
  <dcterms:modified xsi:type="dcterms:W3CDTF">2025-03-25T13:10:10Z</dcterms:modified>
</cp:coreProperties>
</file>