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7.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9.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10.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1.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12.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3.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4.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2" r:id="rId4"/>
    <p:sldMasterId id="2147483746" r:id="rId5"/>
    <p:sldMasterId id="2147483754" r:id="rId6"/>
    <p:sldMasterId id="2147483766" r:id="rId7"/>
    <p:sldMasterId id="2147483773" r:id="rId8"/>
    <p:sldMasterId id="2147483693" r:id="rId9"/>
    <p:sldMasterId id="2147483697" r:id="rId10"/>
    <p:sldMasterId id="2147483711" r:id="rId11"/>
    <p:sldMasterId id="2147483720" r:id="rId12"/>
    <p:sldMasterId id="2147483729" r:id="rId13"/>
    <p:sldMasterId id="2147483798" r:id="rId14"/>
    <p:sldMasterId id="2147483808" r:id="rId15"/>
    <p:sldMasterId id="2147483818" r:id="rId16"/>
    <p:sldMasterId id="2147483826" r:id="rId17"/>
    <p:sldMasterId id="2147483831" r:id="rId18"/>
  </p:sldMasterIdLst>
  <p:notesMasterIdLst>
    <p:notesMasterId r:id="rId45"/>
  </p:notesMasterIdLst>
  <p:handoutMasterIdLst>
    <p:handoutMasterId r:id="rId46"/>
  </p:handoutMasterIdLst>
  <p:sldIdLst>
    <p:sldId id="1250" r:id="rId19"/>
    <p:sldId id="1251" r:id="rId20"/>
    <p:sldId id="1252" r:id="rId21"/>
    <p:sldId id="1341" r:id="rId22"/>
    <p:sldId id="1338" r:id="rId23"/>
    <p:sldId id="1256" r:id="rId24"/>
    <p:sldId id="1269" r:id="rId25"/>
    <p:sldId id="1287" r:id="rId26"/>
    <p:sldId id="1257" r:id="rId27"/>
    <p:sldId id="1289" r:id="rId28"/>
    <p:sldId id="1290" r:id="rId29"/>
    <p:sldId id="1258" r:id="rId30"/>
    <p:sldId id="1231" r:id="rId31"/>
    <p:sldId id="1272" r:id="rId32"/>
    <p:sldId id="1273" r:id="rId33"/>
    <p:sldId id="1274" r:id="rId34"/>
    <p:sldId id="1232" r:id="rId35"/>
    <p:sldId id="1275" r:id="rId36"/>
    <p:sldId id="1276" r:id="rId37"/>
    <p:sldId id="1277" r:id="rId38"/>
    <p:sldId id="1233" r:id="rId39"/>
    <p:sldId id="1262" r:id="rId40"/>
    <p:sldId id="1235" r:id="rId41"/>
    <p:sldId id="1291" r:id="rId42"/>
    <p:sldId id="1282" r:id="rId43"/>
    <p:sldId id="1278" r:id="rId44"/>
  </p:sldIdLst>
  <p:sldSz cx="9144000" cy="6858000" type="screen4x3"/>
  <p:notesSz cx="6735763" cy="9866313"/>
  <p:embeddedFontLst>
    <p:embeddedFont>
      <p:font typeface="Bahnschrift SemiBold" panose="020B0502040204020203" pitchFamily="34" charset="0"/>
      <p:bold r:id="rId47"/>
    </p:embeddedFont>
    <p:embeddedFont>
      <p:font typeface="Dosis" pitchFamily="2" charset="0"/>
      <p:regular r:id="rId48"/>
      <p:bold r:id="rId49"/>
    </p:embeddedFont>
    <p:embeddedFont>
      <p:font typeface="Dosis ExtraBold" pitchFamily="2" charset="0"/>
      <p:bold r:id="rId50"/>
    </p:embeddedFont>
    <p:embeddedFont>
      <p:font typeface="Dosis Medium" pitchFamily="2" charset="0"/>
      <p:regular r:id="rId51"/>
      <p:bold r:id="rId52"/>
    </p:embeddedFont>
    <p:embeddedFont>
      <p:font typeface="Dosis SemiBold" pitchFamily="2" charset="0"/>
      <p:regular r:id="rId53"/>
      <p:bold r:id="rId54"/>
    </p:embeddedFont>
    <p:embeddedFont>
      <p:font typeface="Mistral" panose="03090702030407020403" pitchFamily="66" charset="0"/>
      <p:regular r:id="rId55"/>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24D7A"/>
    <a:srgbClr val="F4F4F4"/>
    <a:srgbClr val="BFBFBF"/>
    <a:srgbClr val="EAF8FE"/>
    <a:srgbClr val="9EE0F4"/>
    <a:srgbClr val="EBE6EC"/>
    <a:srgbClr val="D9D9D9"/>
    <a:srgbClr val="AFABAB"/>
    <a:srgbClr val="424D7B"/>
    <a:srgbClr val="A1A6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5363" autoAdjust="0"/>
  </p:normalViewPr>
  <p:slideViewPr>
    <p:cSldViewPr snapToGrid="0">
      <p:cViewPr varScale="1">
        <p:scale>
          <a:sx n="77" d="100"/>
          <a:sy n="77" d="100"/>
        </p:scale>
        <p:origin x="651" y="45"/>
      </p:cViewPr>
      <p:guideLst>
        <p:guide orient="horz" pos="2160"/>
        <p:guide pos="2880"/>
      </p:guideLst>
    </p:cSldViewPr>
  </p:slideViewPr>
  <p:notesTextViewPr>
    <p:cViewPr>
      <p:scale>
        <a:sx n="3" d="2"/>
        <a:sy n="3" d="2"/>
      </p:scale>
      <p:origin x="0" y="0"/>
    </p:cViewPr>
  </p:notesTextViewPr>
  <p:notesViewPr>
    <p:cSldViewPr snapToGrid="0">
      <p:cViewPr varScale="1">
        <p:scale>
          <a:sx n="44" d="100"/>
          <a:sy n="44" d="100"/>
        </p:scale>
        <p:origin x="3036" y="3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slide" Target="slides/slide23.xml"/><Relationship Id="rId54"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notesMaster" Target="notesMasters/notesMaster1.xml"/><Relationship Id="rId53" Type="http://schemas.openxmlformats.org/officeDocument/2006/relationships/font" Target="fonts/font7.fntdata"/><Relationship Id="rId58"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font" Target="fonts/font3.fntdata"/><Relationship Id="rId57" Type="http://schemas.openxmlformats.org/officeDocument/2006/relationships/viewProps" Target="viewProps.xml"/><Relationship Id="rId61"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font" Target="fonts/font6.fntdata"/><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font" Target="fonts/font2.fntdata"/><Relationship Id="rId56"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font" Target="fonts/font5.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handoutMaster" Target="handoutMasters/handoutMaster1.xml"/><Relationship Id="rId5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IAE BEZZAZ" userId="f9bc3cc0-8e1c-4944-afa8-b4b36bbf20e1" providerId="ADAL" clId="{E93CE7C2-A381-4E3B-B619-98ECF22E4E7B}"/>
    <pc:docChg chg="undo custSel addSld delSld modSld">
      <pc:chgData name="LAMIAE BEZZAZ" userId="f9bc3cc0-8e1c-4944-afa8-b4b36bbf20e1" providerId="ADAL" clId="{E93CE7C2-A381-4E3B-B619-98ECF22E4E7B}" dt="2026-04-16T13:05:35.157" v="640" actId="20577"/>
      <pc:docMkLst>
        <pc:docMk/>
      </pc:docMkLst>
      <pc:sldChg chg="del">
        <pc:chgData name="LAMIAE BEZZAZ" userId="f9bc3cc0-8e1c-4944-afa8-b4b36bbf20e1" providerId="ADAL" clId="{E93CE7C2-A381-4E3B-B619-98ECF22E4E7B}" dt="2026-04-16T12:33:07.528" v="2" actId="47"/>
        <pc:sldMkLst>
          <pc:docMk/>
          <pc:sldMk cId="4292751221" sldId="1117"/>
        </pc:sldMkLst>
      </pc:sldChg>
      <pc:sldChg chg="addSp delSp modSp del">
        <pc:chgData name="LAMIAE BEZZAZ" userId="f9bc3cc0-8e1c-4944-afa8-b4b36bbf20e1" providerId="ADAL" clId="{E93CE7C2-A381-4E3B-B619-98ECF22E4E7B}" dt="2026-04-16T12:45:43.411" v="127" actId="1076"/>
        <pc:sldMkLst>
          <pc:docMk/>
          <pc:sldMk cId="2448685570" sldId="1231"/>
        </pc:sldMkLst>
        <pc:picChg chg="add del">
          <ac:chgData name="LAMIAE BEZZAZ" userId="f9bc3cc0-8e1c-4944-afa8-b4b36bbf20e1" providerId="ADAL" clId="{E93CE7C2-A381-4E3B-B619-98ECF22E4E7B}" dt="2026-04-16T12:40:11.070" v="45"/>
          <ac:picMkLst>
            <pc:docMk/>
            <pc:sldMk cId="2448685570" sldId="1231"/>
            <ac:picMk id="12" creationId="{7F95C818-A60C-44B9-B636-5BFEFDF46C86}"/>
          </ac:picMkLst>
        </pc:picChg>
        <pc:picChg chg="del">
          <ac:chgData name="LAMIAE BEZZAZ" userId="f9bc3cc0-8e1c-4944-afa8-b4b36bbf20e1" providerId="ADAL" clId="{E93CE7C2-A381-4E3B-B619-98ECF22E4E7B}" dt="2026-04-16T12:40:45.494" v="51" actId="478"/>
          <ac:picMkLst>
            <pc:docMk/>
            <pc:sldMk cId="2448685570" sldId="1231"/>
            <ac:picMk id="17" creationId="{50B7F0DE-DE23-4FEC-830F-D8EA2B5B1D8E}"/>
          </ac:picMkLst>
        </pc:picChg>
        <pc:picChg chg="del">
          <ac:chgData name="LAMIAE BEZZAZ" userId="f9bc3cc0-8e1c-4944-afa8-b4b36bbf20e1" providerId="ADAL" clId="{E93CE7C2-A381-4E3B-B619-98ECF22E4E7B}" dt="2026-04-16T12:40:07.615" v="43" actId="478"/>
          <ac:picMkLst>
            <pc:docMk/>
            <pc:sldMk cId="2448685570" sldId="1231"/>
            <ac:picMk id="18" creationId="{67ABE1F4-ED87-4A8E-AE7D-8029130A78D6}"/>
          </ac:picMkLst>
        </pc:picChg>
        <pc:picChg chg="del">
          <ac:chgData name="LAMIAE BEZZAZ" userId="f9bc3cc0-8e1c-4944-afa8-b4b36bbf20e1" providerId="ADAL" clId="{E93CE7C2-A381-4E3B-B619-98ECF22E4E7B}" dt="2026-04-16T12:40:45.494" v="51" actId="478"/>
          <ac:picMkLst>
            <pc:docMk/>
            <pc:sldMk cId="2448685570" sldId="1231"/>
            <ac:picMk id="19" creationId="{AC836EDF-1921-47F9-9698-85C2C9870B04}"/>
          </ac:picMkLst>
        </pc:picChg>
        <pc:picChg chg="del">
          <ac:chgData name="LAMIAE BEZZAZ" userId="f9bc3cc0-8e1c-4944-afa8-b4b36bbf20e1" providerId="ADAL" clId="{E93CE7C2-A381-4E3B-B619-98ECF22E4E7B}" dt="2026-04-16T12:40:42.177" v="49" actId="478"/>
          <ac:picMkLst>
            <pc:docMk/>
            <pc:sldMk cId="2448685570" sldId="1231"/>
            <ac:picMk id="20" creationId="{1BBC28CE-3FA1-48A4-8363-70091BAC4707}"/>
          </ac:picMkLst>
        </pc:picChg>
        <pc:picChg chg="del">
          <ac:chgData name="LAMIAE BEZZAZ" userId="f9bc3cc0-8e1c-4944-afa8-b4b36bbf20e1" providerId="ADAL" clId="{E93CE7C2-A381-4E3B-B619-98ECF22E4E7B}" dt="2026-04-16T12:40:46.974" v="52" actId="478"/>
          <ac:picMkLst>
            <pc:docMk/>
            <pc:sldMk cId="2448685570" sldId="1231"/>
            <ac:picMk id="21" creationId="{103C3FAB-FE56-4836-BAF0-A8C311065EF5}"/>
          </ac:picMkLst>
        </pc:picChg>
        <pc:picChg chg="add mod">
          <ac:chgData name="LAMIAE BEZZAZ" userId="f9bc3cc0-8e1c-4944-afa8-b4b36bbf20e1" providerId="ADAL" clId="{E93CE7C2-A381-4E3B-B619-98ECF22E4E7B}" dt="2026-04-16T12:45:39.502" v="126" actId="1076"/>
          <ac:picMkLst>
            <pc:docMk/>
            <pc:sldMk cId="2448685570" sldId="1231"/>
            <ac:picMk id="22" creationId="{78EE2B2C-BB30-4451-AEFF-C301A183ADCA}"/>
          </ac:picMkLst>
        </pc:picChg>
        <pc:picChg chg="add del mod">
          <ac:chgData name="LAMIAE BEZZAZ" userId="f9bc3cc0-8e1c-4944-afa8-b4b36bbf20e1" providerId="ADAL" clId="{E93CE7C2-A381-4E3B-B619-98ECF22E4E7B}" dt="2026-04-16T12:40:42.177" v="49" actId="478"/>
          <ac:picMkLst>
            <pc:docMk/>
            <pc:sldMk cId="2448685570" sldId="1231"/>
            <ac:picMk id="23" creationId="{079EA714-6505-4C77-8E0A-7074F6C0E50B}"/>
          </ac:picMkLst>
        </pc:picChg>
        <pc:picChg chg="add del mod">
          <ac:chgData name="LAMIAE BEZZAZ" userId="f9bc3cc0-8e1c-4944-afa8-b4b36bbf20e1" providerId="ADAL" clId="{E93CE7C2-A381-4E3B-B619-98ECF22E4E7B}" dt="2026-04-16T12:40:42.177" v="49" actId="478"/>
          <ac:picMkLst>
            <pc:docMk/>
            <pc:sldMk cId="2448685570" sldId="1231"/>
            <ac:picMk id="24" creationId="{B68BDA9C-7268-4290-9D9C-AC885465B6DA}"/>
          </ac:picMkLst>
        </pc:picChg>
        <pc:picChg chg="add del mod">
          <ac:chgData name="LAMIAE BEZZAZ" userId="f9bc3cc0-8e1c-4944-afa8-b4b36bbf20e1" providerId="ADAL" clId="{E93CE7C2-A381-4E3B-B619-98ECF22E4E7B}" dt="2026-04-16T12:40:42.177" v="49" actId="478"/>
          <ac:picMkLst>
            <pc:docMk/>
            <pc:sldMk cId="2448685570" sldId="1231"/>
            <ac:picMk id="25" creationId="{F9FDE4F7-ACE6-4122-B482-82A7F4006DFF}"/>
          </ac:picMkLst>
        </pc:picChg>
        <pc:picChg chg="add del mod">
          <ac:chgData name="LAMIAE BEZZAZ" userId="f9bc3cc0-8e1c-4944-afa8-b4b36bbf20e1" providerId="ADAL" clId="{E93CE7C2-A381-4E3B-B619-98ECF22E4E7B}" dt="2026-04-16T12:40:45.494" v="51" actId="478"/>
          <ac:picMkLst>
            <pc:docMk/>
            <pc:sldMk cId="2448685570" sldId="1231"/>
            <ac:picMk id="27" creationId="{AA376B63-FDF0-4DE3-AD70-FACD1885D583}"/>
          </ac:picMkLst>
        </pc:picChg>
        <pc:picChg chg="add mod">
          <ac:chgData name="LAMIAE BEZZAZ" userId="f9bc3cc0-8e1c-4944-afa8-b4b36bbf20e1" providerId="ADAL" clId="{E93CE7C2-A381-4E3B-B619-98ECF22E4E7B}" dt="2026-04-16T12:45:36.707" v="125" actId="1076"/>
          <ac:picMkLst>
            <pc:docMk/>
            <pc:sldMk cId="2448685570" sldId="1231"/>
            <ac:picMk id="28" creationId="{E6510E74-1DCF-4E7C-97CF-71B441C6A448}"/>
          </ac:picMkLst>
        </pc:picChg>
        <pc:picChg chg="add mod">
          <ac:chgData name="LAMIAE BEZZAZ" userId="f9bc3cc0-8e1c-4944-afa8-b4b36bbf20e1" providerId="ADAL" clId="{E93CE7C2-A381-4E3B-B619-98ECF22E4E7B}" dt="2026-04-16T12:45:43.411" v="127" actId="1076"/>
          <ac:picMkLst>
            <pc:docMk/>
            <pc:sldMk cId="2448685570" sldId="1231"/>
            <ac:picMk id="29" creationId="{3E243A66-85B9-4771-B8DC-44BAE6FADA34}"/>
          </ac:picMkLst>
        </pc:picChg>
        <pc:picChg chg="add mod">
          <ac:chgData name="LAMIAE BEZZAZ" userId="f9bc3cc0-8e1c-4944-afa8-b4b36bbf20e1" providerId="ADAL" clId="{E93CE7C2-A381-4E3B-B619-98ECF22E4E7B}" dt="2026-04-16T12:45:34.638" v="124" actId="1076"/>
          <ac:picMkLst>
            <pc:docMk/>
            <pc:sldMk cId="2448685570" sldId="1231"/>
            <ac:picMk id="30" creationId="{D14BA18C-9642-4607-92E6-2FD7314C46E0}"/>
          </ac:picMkLst>
        </pc:picChg>
        <pc:picChg chg="add mod">
          <ac:chgData name="LAMIAE BEZZAZ" userId="f9bc3cc0-8e1c-4944-afa8-b4b36bbf20e1" providerId="ADAL" clId="{E93CE7C2-A381-4E3B-B619-98ECF22E4E7B}" dt="2026-04-16T12:45:22.682" v="121" actId="1076"/>
          <ac:picMkLst>
            <pc:docMk/>
            <pc:sldMk cId="2448685570" sldId="1231"/>
            <ac:picMk id="31" creationId="{A3439483-403F-4F0B-A8BE-F4F47EBD3B4E}"/>
          </ac:picMkLst>
        </pc:picChg>
      </pc:sldChg>
      <pc:sldChg chg="addSp delSp modSp del">
        <pc:chgData name="LAMIAE BEZZAZ" userId="f9bc3cc0-8e1c-4944-afa8-b4b36bbf20e1" providerId="ADAL" clId="{E93CE7C2-A381-4E3B-B619-98ECF22E4E7B}" dt="2026-04-16T13:01:45.940" v="499" actId="1076"/>
        <pc:sldMkLst>
          <pc:docMk/>
          <pc:sldMk cId="155981778" sldId="1232"/>
        </pc:sldMkLst>
        <pc:picChg chg="del">
          <ac:chgData name="LAMIAE BEZZAZ" userId="f9bc3cc0-8e1c-4944-afa8-b4b36bbf20e1" providerId="ADAL" clId="{E93CE7C2-A381-4E3B-B619-98ECF22E4E7B}" dt="2026-04-16T12:41:59.517" v="59" actId="478"/>
          <ac:picMkLst>
            <pc:docMk/>
            <pc:sldMk cId="155981778" sldId="1232"/>
            <ac:picMk id="12" creationId="{5FD27CD4-5275-418C-9493-162508B82C8A}"/>
          </ac:picMkLst>
        </pc:picChg>
        <pc:picChg chg="mod">
          <ac:chgData name="LAMIAE BEZZAZ" userId="f9bc3cc0-8e1c-4944-afa8-b4b36bbf20e1" providerId="ADAL" clId="{E93CE7C2-A381-4E3B-B619-98ECF22E4E7B}" dt="2026-04-16T13:01:38.685" v="497" actId="1076"/>
          <ac:picMkLst>
            <pc:docMk/>
            <pc:sldMk cId="155981778" sldId="1232"/>
            <ac:picMk id="13" creationId="{BC9993F0-B4A1-454F-B5A8-5328DC464E87}"/>
          </ac:picMkLst>
        </pc:picChg>
        <pc:picChg chg="del">
          <ac:chgData name="LAMIAE BEZZAZ" userId="f9bc3cc0-8e1c-4944-afa8-b4b36bbf20e1" providerId="ADAL" clId="{E93CE7C2-A381-4E3B-B619-98ECF22E4E7B}" dt="2026-04-16T12:41:52.958" v="57" actId="478"/>
          <ac:picMkLst>
            <pc:docMk/>
            <pc:sldMk cId="155981778" sldId="1232"/>
            <ac:picMk id="15" creationId="{0DD8C49C-806A-4256-948D-AB7BDF0C7F19}"/>
          </ac:picMkLst>
        </pc:picChg>
        <pc:picChg chg="del">
          <ac:chgData name="LAMIAE BEZZAZ" userId="f9bc3cc0-8e1c-4944-afa8-b4b36bbf20e1" providerId="ADAL" clId="{E93CE7C2-A381-4E3B-B619-98ECF22E4E7B}" dt="2026-04-16T12:42:01.070" v="60" actId="478"/>
          <ac:picMkLst>
            <pc:docMk/>
            <pc:sldMk cId="155981778" sldId="1232"/>
            <ac:picMk id="17" creationId="{05EF7900-9E64-4C33-8375-D6EC1D976C8D}"/>
          </ac:picMkLst>
        </pc:picChg>
        <pc:picChg chg="del">
          <ac:chgData name="LAMIAE BEZZAZ" userId="f9bc3cc0-8e1c-4944-afa8-b4b36bbf20e1" providerId="ADAL" clId="{E93CE7C2-A381-4E3B-B619-98ECF22E4E7B}" dt="2026-04-16T12:41:58.749" v="58" actId="478"/>
          <ac:picMkLst>
            <pc:docMk/>
            <pc:sldMk cId="155981778" sldId="1232"/>
            <ac:picMk id="18" creationId="{5366B573-A209-40B1-92AB-064C7B4E8E7C}"/>
          </ac:picMkLst>
        </pc:picChg>
        <pc:picChg chg="add mod">
          <ac:chgData name="LAMIAE BEZZAZ" userId="f9bc3cc0-8e1c-4944-afa8-b4b36bbf20e1" providerId="ADAL" clId="{E93CE7C2-A381-4E3B-B619-98ECF22E4E7B}" dt="2026-04-16T13:01:45.940" v="499" actId="1076"/>
          <ac:picMkLst>
            <pc:docMk/>
            <pc:sldMk cId="155981778" sldId="1232"/>
            <ac:picMk id="19" creationId="{B9665A43-3BDF-469B-ADBC-F3DF6B4F6A00}"/>
          </ac:picMkLst>
        </pc:picChg>
        <pc:picChg chg="add mod">
          <ac:chgData name="LAMIAE BEZZAZ" userId="f9bc3cc0-8e1c-4944-afa8-b4b36bbf20e1" providerId="ADAL" clId="{E93CE7C2-A381-4E3B-B619-98ECF22E4E7B}" dt="2026-04-16T13:01:24.149" v="495" actId="1076"/>
          <ac:picMkLst>
            <pc:docMk/>
            <pc:sldMk cId="155981778" sldId="1232"/>
            <ac:picMk id="20" creationId="{EC091C66-3D20-4D58-867B-ED5C80C2C6F7}"/>
          </ac:picMkLst>
        </pc:picChg>
        <pc:picChg chg="add mod">
          <ac:chgData name="LAMIAE BEZZAZ" userId="f9bc3cc0-8e1c-4944-afa8-b4b36bbf20e1" providerId="ADAL" clId="{E93CE7C2-A381-4E3B-B619-98ECF22E4E7B}" dt="2026-04-16T13:01:41.950" v="498" actId="1076"/>
          <ac:picMkLst>
            <pc:docMk/>
            <pc:sldMk cId="155981778" sldId="1232"/>
            <ac:picMk id="21" creationId="{ACDFBF1B-47A9-4DD9-B9E4-1D0272A931C7}"/>
          </ac:picMkLst>
        </pc:picChg>
        <pc:picChg chg="add mod">
          <ac:chgData name="LAMIAE BEZZAZ" userId="f9bc3cc0-8e1c-4944-afa8-b4b36bbf20e1" providerId="ADAL" clId="{E93CE7C2-A381-4E3B-B619-98ECF22E4E7B}" dt="2026-04-16T13:01:20.783" v="494" actId="1076"/>
          <ac:picMkLst>
            <pc:docMk/>
            <pc:sldMk cId="155981778" sldId="1232"/>
            <ac:picMk id="22" creationId="{1C155382-68CD-4F59-9750-5DA4B4E4A134}"/>
          </ac:picMkLst>
        </pc:picChg>
        <pc:picChg chg="add mod">
          <ac:chgData name="LAMIAE BEZZAZ" userId="f9bc3cc0-8e1c-4944-afa8-b4b36bbf20e1" providerId="ADAL" clId="{E93CE7C2-A381-4E3B-B619-98ECF22E4E7B}" dt="2026-04-16T13:00:54.820" v="433" actId="571"/>
          <ac:picMkLst>
            <pc:docMk/>
            <pc:sldMk cId="155981778" sldId="1232"/>
            <ac:picMk id="23" creationId="{28CF51FA-5F56-4783-9780-304E5D12173B}"/>
          </ac:picMkLst>
        </pc:picChg>
        <pc:picChg chg="add mod">
          <ac:chgData name="LAMIAE BEZZAZ" userId="f9bc3cc0-8e1c-4944-afa8-b4b36bbf20e1" providerId="ADAL" clId="{E93CE7C2-A381-4E3B-B619-98ECF22E4E7B}" dt="2026-04-16T13:00:54.820" v="433" actId="571"/>
          <ac:picMkLst>
            <pc:docMk/>
            <pc:sldMk cId="155981778" sldId="1232"/>
            <ac:picMk id="24" creationId="{58AF5DCE-1ABA-40BD-8BA9-7551F9D909C8}"/>
          </ac:picMkLst>
        </pc:picChg>
        <pc:picChg chg="add mod">
          <ac:chgData name="LAMIAE BEZZAZ" userId="f9bc3cc0-8e1c-4944-afa8-b4b36bbf20e1" providerId="ADAL" clId="{E93CE7C2-A381-4E3B-B619-98ECF22E4E7B}" dt="2026-04-16T13:00:54.820" v="433" actId="571"/>
          <ac:picMkLst>
            <pc:docMk/>
            <pc:sldMk cId="155981778" sldId="1232"/>
            <ac:picMk id="25" creationId="{7F334E5A-B28F-4209-A8D3-40CE3AE578DA}"/>
          </ac:picMkLst>
        </pc:picChg>
        <pc:picChg chg="add mod">
          <ac:chgData name="LAMIAE BEZZAZ" userId="f9bc3cc0-8e1c-4944-afa8-b4b36bbf20e1" providerId="ADAL" clId="{E93CE7C2-A381-4E3B-B619-98ECF22E4E7B}" dt="2026-04-16T13:01:01.168" v="437" actId="571"/>
          <ac:picMkLst>
            <pc:docMk/>
            <pc:sldMk cId="155981778" sldId="1232"/>
            <ac:picMk id="26" creationId="{736BE8AF-C3CD-4677-B701-F57E3EFD2318}"/>
          </ac:picMkLst>
        </pc:picChg>
        <pc:picChg chg="add mod">
          <ac:chgData name="LAMIAE BEZZAZ" userId="f9bc3cc0-8e1c-4944-afa8-b4b36bbf20e1" providerId="ADAL" clId="{E93CE7C2-A381-4E3B-B619-98ECF22E4E7B}" dt="2026-04-16T13:01:01.168" v="437" actId="571"/>
          <ac:picMkLst>
            <pc:docMk/>
            <pc:sldMk cId="155981778" sldId="1232"/>
            <ac:picMk id="27" creationId="{E716A12F-B0FB-44A9-9178-7BA0EA444AE9}"/>
          </ac:picMkLst>
        </pc:picChg>
        <pc:picChg chg="add mod">
          <ac:chgData name="LAMIAE BEZZAZ" userId="f9bc3cc0-8e1c-4944-afa8-b4b36bbf20e1" providerId="ADAL" clId="{E93CE7C2-A381-4E3B-B619-98ECF22E4E7B}" dt="2026-04-16T13:01:01.168" v="437" actId="571"/>
          <ac:picMkLst>
            <pc:docMk/>
            <pc:sldMk cId="155981778" sldId="1232"/>
            <ac:picMk id="28" creationId="{C015EB33-519D-46D4-85CD-69E4E5635833}"/>
          </ac:picMkLst>
        </pc:picChg>
        <pc:picChg chg="add mod">
          <ac:chgData name="LAMIAE BEZZAZ" userId="f9bc3cc0-8e1c-4944-afa8-b4b36bbf20e1" providerId="ADAL" clId="{E93CE7C2-A381-4E3B-B619-98ECF22E4E7B}" dt="2026-04-16T13:01:01.168" v="437" actId="571"/>
          <ac:picMkLst>
            <pc:docMk/>
            <pc:sldMk cId="155981778" sldId="1232"/>
            <ac:picMk id="29" creationId="{572F0FF3-2F2A-4F5C-B005-E642D6E378EF}"/>
          </ac:picMkLst>
        </pc:picChg>
      </pc:sldChg>
      <pc:sldChg chg="del">
        <pc:chgData name="LAMIAE BEZZAZ" userId="f9bc3cc0-8e1c-4944-afa8-b4b36bbf20e1" providerId="ADAL" clId="{E93CE7C2-A381-4E3B-B619-98ECF22E4E7B}" dt="2026-04-16T12:34:04.724" v="3" actId="47"/>
        <pc:sldMkLst>
          <pc:docMk/>
          <pc:sldMk cId="1336974588" sldId="1233"/>
        </pc:sldMkLst>
      </pc:sldChg>
      <pc:sldChg chg="modSp del">
        <pc:chgData name="LAMIAE BEZZAZ" userId="f9bc3cc0-8e1c-4944-afa8-b4b36bbf20e1" providerId="ADAL" clId="{E93CE7C2-A381-4E3B-B619-98ECF22E4E7B}" dt="2026-04-16T13:04:39.977" v="586" actId="20577"/>
        <pc:sldMkLst>
          <pc:docMk/>
          <pc:sldMk cId="4011736690" sldId="1235"/>
        </pc:sldMkLst>
        <pc:spChg chg="mod">
          <ac:chgData name="LAMIAE BEZZAZ" userId="f9bc3cc0-8e1c-4944-afa8-b4b36bbf20e1" providerId="ADAL" clId="{E93CE7C2-A381-4E3B-B619-98ECF22E4E7B}" dt="2026-04-16T13:03:48.127" v="554" actId="20577"/>
          <ac:spMkLst>
            <pc:docMk/>
            <pc:sldMk cId="4011736690" sldId="1235"/>
            <ac:spMk id="4" creationId="{CE8506C9-7DE4-5B26-01EB-FDD6121FC0A7}"/>
          </ac:spMkLst>
        </pc:spChg>
        <pc:spChg chg="mod">
          <ac:chgData name="LAMIAE BEZZAZ" userId="f9bc3cc0-8e1c-4944-afa8-b4b36bbf20e1" providerId="ADAL" clId="{E93CE7C2-A381-4E3B-B619-98ECF22E4E7B}" dt="2026-04-16T13:04:39.977" v="586" actId="20577"/>
          <ac:spMkLst>
            <pc:docMk/>
            <pc:sldMk cId="4011736690" sldId="1235"/>
            <ac:spMk id="11" creationId="{3A5ADF8C-768A-C2A3-6C0E-A018A5076886}"/>
          </ac:spMkLst>
        </pc:spChg>
        <pc:graphicFrameChg chg="modGraphic">
          <ac:chgData name="LAMIAE BEZZAZ" userId="f9bc3cc0-8e1c-4944-afa8-b4b36bbf20e1" providerId="ADAL" clId="{E93CE7C2-A381-4E3B-B619-98ECF22E4E7B}" dt="2026-04-16T13:04:24.785" v="573" actId="20577"/>
          <ac:graphicFrameMkLst>
            <pc:docMk/>
            <pc:sldMk cId="4011736690" sldId="1235"/>
            <ac:graphicFrameMk id="9" creationId="{E16C654B-A151-A52F-C88F-47F9052ACE59}"/>
          </ac:graphicFrameMkLst>
        </pc:graphicFrameChg>
      </pc:sldChg>
      <pc:sldChg chg="modSp">
        <pc:chgData name="LAMIAE BEZZAZ" userId="f9bc3cc0-8e1c-4944-afa8-b4b36bbf20e1" providerId="ADAL" clId="{E93CE7C2-A381-4E3B-B619-98ECF22E4E7B}" dt="2026-04-16T12:32:21.161" v="0" actId="14100"/>
        <pc:sldMkLst>
          <pc:docMk/>
          <pc:sldMk cId="2939260061" sldId="1250"/>
        </pc:sldMkLst>
        <pc:picChg chg="mod">
          <ac:chgData name="LAMIAE BEZZAZ" userId="f9bc3cc0-8e1c-4944-afa8-b4b36bbf20e1" providerId="ADAL" clId="{E93CE7C2-A381-4E3B-B619-98ECF22E4E7B}" dt="2026-04-16T12:32:21.161" v="0" actId="14100"/>
          <ac:picMkLst>
            <pc:docMk/>
            <pc:sldMk cId="2939260061" sldId="1250"/>
            <ac:picMk id="3" creationId="{C66287B6-E235-400A-8707-B7444E08D6A4}"/>
          </ac:picMkLst>
        </pc:picChg>
      </pc:sldChg>
      <pc:sldChg chg="del">
        <pc:chgData name="LAMIAE BEZZAZ" userId="f9bc3cc0-8e1c-4944-afa8-b4b36bbf20e1" providerId="ADAL" clId="{E93CE7C2-A381-4E3B-B619-98ECF22E4E7B}" dt="2026-04-16T12:34:04.724" v="3" actId="47"/>
        <pc:sldMkLst>
          <pc:docMk/>
          <pc:sldMk cId="902392552" sldId="1257"/>
        </pc:sldMkLst>
      </pc:sldChg>
      <pc:sldChg chg="del">
        <pc:chgData name="LAMIAE BEZZAZ" userId="f9bc3cc0-8e1c-4944-afa8-b4b36bbf20e1" providerId="ADAL" clId="{E93CE7C2-A381-4E3B-B619-98ECF22E4E7B}" dt="2026-04-16T12:34:04.724" v="3" actId="47"/>
        <pc:sldMkLst>
          <pc:docMk/>
          <pc:sldMk cId="1446148879" sldId="1258"/>
        </pc:sldMkLst>
      </pc:sldChg>
      <pc:sldChg chg="del">
        <pc:chgData name="LAMIAE BEZZAZ" userId="f9bc3cc0-8e1c-4944-afa8-b4b36bbf20e1" providerId="ADAL" clId="{E93CE7C2-A381-4E3B-B619-98ECF22E4E7B}" dt="2026-04-16T12:34:04.724" v="3" actId="47"/>
        <pc:sldMkLst>
          <pc:docMk/>
          <pc:sldMk cId="2932386494" sldId="1262"/>
        </pc:sldMkLst>
      </pc:sldChg>
      <pc:sldChg chg="del">
        <pc:chgData name="LAMIAE BEZZAZ" userId="f9bc3cc0-8e1c-4944-afa8-b4b36bbf20e1" providerId="ADAL" clId="{E93CE7C2-A381-4E3B-B619-98ECF22E4E7B}" dt="2026-04-16T12:34:04.724" v="3" actId="47"/>
        <pc:sldMkLst>
          <pc:docMk/>
          <pc:sldMk cId="1350923796" sldId="1269"/>
        </pc:sldMkLst>
      </pc:sldChg>
      <pc:sldChg chg="del">
        <pc:chgData name="LAMIAE BEZZAZ" userId="f9bc3cc0-8e1c-4944-afa8-b4b36bbf20e1" providerId="ADAL" clId="{E93CE7C2-A381-4E3B-B619-98ECF22E4E7B}" dt="2026-04-16T12:34:04.724" v="3" actId="47"/>
        <pc:sldMkLst>
          <pc:docMk/>
          <pc:sldMk cId="1013298960" sldId="1272"/>
        </pc:sldMkLst>
      </pc:sldChg>
      <pc:sldChg chg="addSp delSp modSp del">
        <pc:chgData name="LAMIAE BEZZAZ" userId="f9bc3cc0-8e1c-4944-afa8-b4b36bbf20e1" providerId="ADAL" clId="{E93CE7C2-A381-4E3B-B619-98ECF22E4E7B}" dt="2026-04-16T13:00:16.482" v="428" actId="20577"/>
        <pc:sldMkLst>
          <pc:docMk/>
          <pc:sldMk cId="1932069011" sldId="1273"/>
        </pc:sldMkLst>
        <pc:spChg chg="mod">
          <ac:chgData name="LAMIAE BEZZAZ" userId="f9bc3cc0-8e1c-4944-afa8-b4b36bbf20e1" providerId="ADAL" clId="{E93CE7C2-A381-4E3B-B619-98ECF22E4E7B}" dt="2026-04-16T13:00:16.482" v="428" actId="20577"/>
          <ac:spMkLst>
            <pc:docMk/>
            <pc:sldMk cId="1932069011" sldId="1273"/>
            <ac:spMk id="16" creationId="{5AE8B19C-F9BD-C41B-5519-216C3062AD85}"/>
          </ac:spMkLst>
        </pc:spChg>
        <pc:picChg chg="del">
          <ac:chgData name="LAMIAE BEZZAZ" userId="f9bc3cc0-8e1c-4944-afa8-b4b36bbf20e1" providerId="ADAL" clId="{E93CE7C2-A381-4E3B-B619-98ECF22E4E7B}" dt="2026-04-16T12:44:27.538" v="65" actId="478"/>
          <ac:picMkLst>
            <pc:docMk/>
            <pc:sldMk cId="1932069011" sldId="1273"/>
            <ac:picMk id="3" creationId="{97A27056-12F0-462A-ADF3-EDBF601D6C74}"/>
          </ac:picMkLst>
        </pc:picChg>
        <pc:picChg chg="add mod modCrop">
          <ac:chgData name="LAMIAE BEZZAZ" userId="f9bc3cc0-8e1c-4944-afa8-b4b36bbf20e1" providerId="ADAL" clId="{E93CE7C2-A381-4E3B-B619-98ECF22E4E7B}" dt="2026-04-16T12:47:36.228" v="219" actId="1076"/>
          <ac:picMkLst>
            <pc:docMk/>
            <pc:sldMk cId="1932069011" sldId="1273"/>
            <ac:picMk id="4" creationId="{37DD6717-0F61-4ACE-B98E-5B23E1A924BC}"/>
          </ac:picMkLst>
        </pc:picChg>
        <pc:picChg chg="add mod">
          <ac:chgData name="LAMIAE BEZZAZ" userId="f9bc3cc0-8e1c-4944-afa8-b4b36bbf20e1" providerId="ADAL" clId="{E93CE7C2-A381-4E3B-B619-98ECF22E4E7B}" dt="2026-04-16T12:47:20.362" v="213" actId="14100"/>
          <ac:picMkLst>
            <pc:docMk/>
            <pc:sldMk cId="1932069011" sldId="1273"/>
            <ac:picMk id="6" creationId="{F64E2B0C-BA8B-4C67-AB9D-7BBCE2EB92AC}"/>
          </ac:picMkLst>
        </pc:picChg>
        <pc:picChg chg="add mod">
          <ac:chgData name="LAMIAE BEZZAZ" userId="f9bc3cc0-8e1c-4944-afa8-b4b36bbf20e1" providerId="ADAL" clId="{E93CE7C2-A381-4E3B-B619-98ECF22E4E7B}" dt="2026-04-16T12:47:10.562" v="208" actId="1076"/>
          <ac:picMkLst>
            <pc:docMk/>
            <pc:sldMk cId="1932069011" sldId="1273"/>
            <ac:picMk id="8" creationId="{EC74C864-3CC3-4B52-9F1D-933CFD4B499A}"/>
          </ac:picMkLst>
        </pc:picChg>
        <pc:picChg chg="add mod">
          <ac:chgData name="LAMIAE BEZZAZ" userId="f9bc3cc0-8e1c-4944-afa8-b4b36bbf20e1" providerId="ADAL" clId="{E93CE7C2-A381-4E3B-B619-98ECF22E4E7B}" dt="2026-04-16T12:47:10.562" v="208" actId="1076"/>
          <ac:picMkLst>
            <pc:docMk/>
            <pc:sldMk cId="1932069011" sldId="1273"/>
            <ac:picMk id="10" creationId="{BC6F4DB7-74C8-441C-855A-2E0B84CB6A00}"/>
          </ac:picMkLst>
        </pc:picChg>
        <pc:picChg chg="add mod">
          <ac:chgData name="LAMIAE BEZZAZ" userId="f9bc3cc0-8e1c-4944-afa8-b4b36bbf20e1" providerId="ADAL" clId="{E93CE7C2-A381-4E3B-B619-98ECF22E4E7B}" dt="2026-04-16T12:47:10.562" v="208" actId="1076"/>
          <ac:picMkLst>
            <pc:docMk/>
            <pc:sldMk cId="1932069011" sldId="1273"/>
            <ac:picMk id="12" creationId="{A52D0E04-1428-475D-8258-96CDACC4B46D}"/>
          </ac:picMkLst>
        </pc:picChg>
      </pc:sldChg>
      <pc:sldChg chg="del">
        <pc:chgData name="LAMIAE BEZZAZ" userId="f9bc3cc0-8e1c-4944-afa8-b4b36bbf20e1" providerId="ADAL" clId="{E93CE7C2-A381-4E3B-B619-98ECF22E4E7B}" dt="2026-04-16T12:34:04.724" v="3" actId="47"/>
        <pc:sldMkLst>
          <pc:docMk/>
          <pc:sldMk cId="1160430289" sldId="1274"/>
        </pc:sldMkLst>
      </pc:sldChg>
      <pc:sldChg chg="del">
        <pc:chgData name="LAMIAE BEZZAZ" userId="f9bc3cc0-8e1c-4944-afa8-b4b36bbf20e1" providerId="ADAL" clId="{E93CE7C2-A381-4E3B-B619-98ECF22E4E7B}" dt="2026-04-16T12:34:04.724" v="3" actId="47"/>
        <pc:sldMkLst>
          <pc:docMk/>
          <pc:sldMk cId="568285701" sldId="1275"/>
        </pc:sldMkLst>
      </pc:sldChg>
      <pc:sldChg chg="modSp del">
        <pc:chgData name="LAMIAE BEZZAZ" userId="f9bc3cc0-8e1c-4944-afa8-b4b36bbf20e1" providerId="ADAL" clId="{E93CE7C2-A381-4E3B-B619-98ECF22E4E7B}" dt="2026-04-16T13:02:57.967" v="517" actId="1076"/>
        <pc:sldMkLst>
          <pc:docMk/>
          <pc:sldMk cId="3051769598" sldId="1276"/>
        </pc:sldMkLst>
        <pc:spChg chg="mod">
          <ac:chgData name="LAMIAE BEZZAZ" userId="f9bc3cc0-8e1c-4944-afa8-b4b36bbf20e1" providerId="ADAL" clId="{E93CE7C2-A381-4E3B-B619-98ECF22E4E7B}" dt="2026-04-16T13:02:57.967" v="517" actId="1076"/>
          <ac:spMkLst>
            <pc:docMk/>
            <pc:sldMk cId="3051769598" sldId="1276"/>
            <ac:spMk id="23" creationId="{8ED6E5E3-C4F1-19B3-0CA3-D422FF67D944}"/>
          </ac:spMkLst>
        </pc:spChg>
      </pc:sldChg>
      <pc:sldChg chg="modSp del">
        <pc:chgData name="LAMIAE BEZZAZ" userId="f9bc3cc0-8e1c-4944-afa8-b4b36bbf20e1" providerId="ADAL" clId="{E93CE7C2-A381-4E3B-B619-98ECF22E4E7B}" dt="2026-04-16T13:03:20.217" v="548" actId="20577"/>
        <pc:sldMkLst>
          <pc:docMk/>
          <pc:sldMk cId="3899481728" sldId="1277"/>
        </pc:sldMkLst>
        <pc:spChg chg="mod">
          <ac:chgData name="LAMIAE BEZZAZ" userId="f9bc3cc0-8e1c-4944-afa8-b4b36bbf20e1" providerId="ADAL" clId="{E93CE7C2-A381-4E3B-B619-98ECF22E4E7B}" dt="2026-04-16T13:03:20.217" v="548" actId="20577"/>
          <ac:spMkLst>
            <pc:docMk/>
            <pc:sldMk cId="3899481728" sldId="1277"/>
            <ac:spMk id="7" creationId="{0E5055A1-EBA9-EF76-516E-5BDFBAFBC6C7}"/>
          </ac:spMkLst>
        </pc:spChg>
      </pc:sldChg>
      <pc:sldChg chg="del">
        <pc:chgData name="LAMIAE BEZZAZ" userId="f9bc3cc0-8e1c-4944-afa8-b4b36bbf20e1" providerId="ADAL" clId="{E93CE7C2-A381-4E3B-B619-98ECF22E4E7B}" dt="2026-04-16T12:34:04.724" v="3" actId="47"/>
        <pc:sldMkLst>
          <pc:docMk/>
          <pc:sldMk cId="3889836279" sldId="1278"/>
        </pc:sldMkLst>
      </pc:sldChg>
      <pc:sldChg chg="modSp del">
        <pc:chgData name="LAMIAE BEZZAZ" userId="f9bc3cc0-8e1c-4944-afa8-b4b36bbf20e1" providerId="ADAL" clId="{E93CE7C2-A381-4E3B-B619-98ECF22E4E7B}" dt="2026-04-16T13:05:35.157" v="640" actId="20577"/>
        <pc:sldMkLst>
          <pc:docMk/>
          <pc:sldMk cId="2485555159" sldId="1282"/>
        </pc:sldMkLst>
        <pc:spChg chg="mod">
          <ac:chgData name="LAMIAE BEZZAZ" userId="f9bc3cc0-8e1c-4944-afa8-b4b36bbf20e1" providerId="ADAL" clId="{E93CE7C2-A381-4E3B-B619-98ECF22E4E7B}" dt="2026-04-16T13:05:35.157" v="640" actId="20577"/>
          <ac:spMkLst>
            <pc:docMk/>
            <pc:sldMk cId="2485555159" sldId="1282"/>
            <ac:spMk id="23" creationId="{8ED6E5E3-C4F1-19B3-0CA3-D422FF67D944}"/>
          </ac:spMkLst>
        </pc:spChg>
      </pc:sldChg>
      <pc:sldChg chg="addSp delSp modSp del">
        <pc:chgData name="LAMIAE BEZZAZ" userId="f9bc3cc0-8e1c-4944-afa8-b4b36bbf20e1" providerId="ADAL" clId="{E93CE7C2-A381-4E3B-B619-98ECF22E4E7B}" dt="2026-04-16T12:36:44.613" v="42" actId="20577"/>
        <pc:sldMkLst>
          <pc:docMk/>
          <pc:sldMk cId="2978975811" sldId="1289"/>
        </pc:sldMkLst>
        <pc:spChg chg="mod">
          <ac:chgData name="LAMIAE BEZZAZ" userId="f9bc3cc0-8e1c-4944-afa8-b4b36bbf20e1" providerId="ADAL" clId="{E93CE7C2-A381-4E3B-B619-98ECF22E4E7B}" dt="2026-04-16T12:36:44.613" v="42" actId="20577"/>
          <ac:spMkLst>
            <pc:docMk/>
            <pc:sldMk cId="2978975811" sldId="1289"/>
            <ac:spMk id="7" creationId="{926954AF-F1E1-39EA-0347-22DD6224C885}"/>
          </ac:spMkLst>
        </pc:spChg>
        <pc:picChg chg="del">
          <ac:chgData name="LAMIAE BEZZAZ" userId="f9bc3cc0-8e1c-4944-afa8-b4b36bbf20e1" providerId="ADAL" clId="{E93CE7C2-A381-4E3B-B619-98ECF22E4E7B}" dt="2026-04-16T12:35:57.891" v="19" actId="478"/>
          <ac:picMkLst>
            <pc:docMk/>
            <pc:sldMk cId="2978975811" sldId="1289"/>
            <ac:picMk id="8" creationId="{4FCD75DC-E39D-4A84-A5D3-53B4029EDC2E}"/>
          </ac:picMkLst>
        </pc:picChg>
        <pc:picChg chg="add mod">
          <ac:chgData name="LAMIAE BEZZAZ" userId="f9bc3cc0-8e1c-4944-afa8-b4b36bbf20e1" providerId="ADAL" clId="{E93CE7C2-A381-4E3B-B619-98ECF22E4E7B}" dt="2026-04-16T12:36:29.012" v="22" actId="1076"/>
          <ac:picMkLst>
            <pc:docMk/>
            <pc:sldMk cId="2978975811" sldId="1289"/>
            <ac:picMk id="9" creationId="{99712EF5-E34E-4707-BA39-FB1D17B38811}"/>
          </ac:picMkLst>
        </pc:picChg>
      </pc:sldChg>
      <pc:sldChg chg="del">
        <pc:chgData name="LAMIAE BEZZAZ" userId="f9bc3cc0-8e1c-4944-afa8-b4b36bbf20e1" providerId="ADAL" clId="{E93CE7C2-A381-4E3B-B619-98ECF22E4E7B}" dt="2026-04-16T12:34:04.724" v="3" actId="47"/>
        <pc:sldMkLst>
          <pc:docMk/>
          <pc:sldMk cId="1433455725" sldId="1290"/>
        </pc:sldMkLst>
      </pc:sldChg>
      <pc:sldChg chg="del">
        <pc:chgData name="LAMIAE BEZZAZ" userId="f9bc3cc0-8e1c-4944-afa8-b4b36bbf20e1" providerId="ADAL" clId="{E93CE7C2-A381-4E3B-B619-98ECF22E4E7B}" dt="2026-04-16T12:34:04.724" v="3" actId="47"/>
        <pc:sldMkLst>
          <pc:docMk/>
          <pc:sldMk cId="300145597" sldId="1296"/>
        </pc:sldMkLst>
      </pc:sldChg>
      <pc:sldChg chg="addSp delSp modSp">
        <pc:chgData name="LAMIAE BEZZAZ" userId="f9bc3cc0-8e1c-4944-afa8-b4b36bbf20e1" providerId="ADAL" clId="{E93CE7C2-A381-4E3B-B619-98ECF22E4E7B}" dt="2026-04-16T12:35:45.431" v="18" actId="108"/>
        <pc:sldMkLst>
          <pc:docMk/>
          <pc:sldMk cId="379146290" sldId="1338"/>
        </pc:sldMkLst>
        <pc:spChg chg="mod">
          <ac:chgData name="LAMIAE BEZZAZ" userId="f9bc3cc0-8e1c-4944-afa8-b4b36bbf20e1" providerId="ADAL" clId="{E93CE7C2-A381-4E3B-B619-98ECF22E4E7B}" dt="2026-04-16T12:34:28.515" v="6" actId="207"/>
          <ac:spMkLst>
            <pc:docMk/>
            <pc:sldMk cId="379146290" sldId="1338"/>
            <ac:spMk id="4" creationId="{A2A74291-E7E7-13E4-B65A-C8356CD292FE}"/>
          </ac:spMkLst>
        </pc:spChg>
        <pc:spChg chg="mod">
          <ac:chgData name="LAMIAE BEZZAZ" userId="f9bc3cc0-8e1c-4944-afa8-b4b36bbf20e1" providerId="ADAL" clId="{E93CE7C2-A381-4E3B-B619-98ECF22E4E7B}" dt="2026-04-16T12:34:40.848" v="8" actId="108"/>
          <ac:spMkLst>
            <pc:docMk/>
            <pc:sldMk cId="379146290" sldId="1338"/>
            <ac:spMk id="11" creationId="{CFC503CC-4FA1-9F10-684E-6C928131AD4B}"/>
          </ac:spMkLst>
        </pc:spChg>
        <pc:spChg chg="mod">
          <ac:chgData name="LAMIAE BEZZAZ" userId="f9bc3cc0-8e1c-4944-afa8-b4b36bbf20e1" providerId="ADAL" clId="{E93CE7C2-A381-4E3B-B619-98ECF22E4E7B}" dt="2026-04-16T12:35:16.158" v="14" actId="207"/>
          <ac:spMkLst>
            <pc:docMk/>
            <pc:sldMk cId="379146290" sldId="1338"/>
            <ac:spMk id="12" creationId="{E2007DED-A7A4-1496-C6CA-3C0B3D55903F}"/>
          </ac:spMkLst>
        </pc:spChg>
        <pc:spChg chg="add del mod">
          <ac:chgData name="LAMIAE BEZZAZ" userId="f9bc3cc0-8e1c-4944-afa8-b4b36bbf20e1" providerId="ADAL" clId="{E93CE7C2-A381-4E3B-B619-98ECF22E4E7B}" dt="2026-04-16T12:35:34.773" v="16" actId="108"/>
          <ac:spMkLst>
            <pc:docMk/>
            <pc:sldMk cId="379146290" sldId="1338"/>
            <ac:spMk id="13" creationId="{2CC04B81-2F68-9145-2BD8-E6E9F41E90B1}"/>
          </ac:spMkLst>
        </pc:spChg>
        <pc:spChg chg="mod">
          <ac:chgData name="LAMIAE BEZZAZ" userId="f9bc3cc0-8e1c-4944-afa8-b4b36bbf20e1" providerId="ADAL" clId="{E93CE7C2-A381-4E3B-B619-98ECF22E4E7B}" dt="2026-04-16T12:35:45.431" v="18" actId="108"/>
          <ac:spMkLst>
            <pc:docMk/>
            <pc:sldMk cId="379146290" sldId="1338"/>
            <ac:spMk id="14" creationId="{AF0CA50C-2275-E5C0-2D7C-487CAD1753CB}"/>
          </ac:spMkLst>
        </pc:spChg>
        <pc:spChg chg="mod">
          <ac:chgData name="LAMIAE BEZZAZ" userId="f9bc3cc0-8e1c-4944-afa8-b4b36bbf20e1" providerId="ADAL" clId="{E93CE7C2-A381-4E3B-B619-98ECF22E4E7B}" dt="2026-04-16T12:34:58.268" v="10" actId="108"/>
          <ac:spMkLst>
            <pc:docMk/>
            <pc:sldMk cId="379146290" sldId="1338"/>
            <ac:spMk id="18" creationId="{ECE942AC-D1E4-7C1A-AB4A-F1F11950B0CE}"/>
          </ac:spMkLst>
        </pc:spChg>
      </pc:sldChg>
      <pc:sldChg chg="del">
        <pc:chgData name="LAMIAE BEZZAZ" userId="f9bc3cc0-8e1c-4944-afa8-b4b36bbf20e1" providerId="ADAL" clId="{E93CE7C2-A381-4E3B-B619-98ECF22E4E7B}" dt="2026-04-16T12:34:07.117" v="4" actId="47"/>
        <pc:sldMkLst>
          <pc:docMk/>
          <pc:sldMk cId="2382207662" sldId="1339"/>
        </pc:sldMkLst>
      </pc:sldChg>
      <pc:sldChg chg="del">
        <pc:chgData name="LAMIAE BEZZAZ" userId="f9bc3cc0-8e1c-4944-afa8-b4b36bbf20e1" providerId="ADAL" clId="{E93CE7C2-A381-4E3B-B619-98ECF22E4E7B}" dt="2026-04-16T12:34:04.724" v="3" actId="47"/>
        <pc:sldMkLst>
          <pc:docMk/>
          <pc:sldMk cId="941468883" sldId="1340"/>
        </pc:sldMkLst>
      </pc:sldChg>
      <pc:sldChg chg="add">
        <pc:chgData name="LAMIAE BEZZAZ" userId="f9bc3cc0-8e1c-4944-afa8-b4b36bbf20e1" providerId="ADAL" clId="{E93CE7C2-A381-4E3B-B619-98ECF22E4E7B}" dt="2026-04-16T12:33:05.643" v="1"/>
        <pc:sldMkLst>
          <pc:docMk/>
          <pc:sldMk cId="250396956" sldId="134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96E7F836-438A-677A-5298-7CF6A86B2153}"/>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MA"/>
          </a:p>
        </p:txBody>
      </p:sp>
      <p:sp>
        <p:nvSpPr>
          <p:cNvPr id="3" name="Espace réservé de la date 2">
            <a:extLst>
              <a:ext uri="{FF2B5EF4-FFF2-40B4-BE49-F238E27FC236}">
                <a16:creationId xmlns:a16="http://schemas.microsoft.com/office/drawing/2014/main" id="{958B5AEF-52A9-C779-B799-EDE45FFFFAD5}"/>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11775440-4F8A-4B1D-86B8-C49FE8339CD0}" type="datetimeFigureOut">
              <a:rPr lang="fr-MA" smtClean="0"/>
              <a:t>23/04/2026</a:t>
            </a:fld>
            <a:endParaRPr lang="fr-MA"/>
          </a:p>
        </p:txBody>
      </p:sp>
      <p:sp>
        <p:nvSpPr>
          <p:cNvPr id="4" name="Espace réservé du pied de page 3">
            <a:extLst>
              <a:ext uri="{FF2B5EF4-FFF2-40B4-BE49-F238E27FC236}">
                <a16:creationId xmlns:a16="http://schemas.microsoft.com/office/drawing/2014/main" id="{8FCA7378-9767-02EF-C821-C3A50075AFCA}"/>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fr-MA"/>
          </a:p>
        </p:txBody>
      </p:sp>
      <p:sp>
        <p:nvSpPr>
          <p:cNvPr id="5" name="Espace réservé du numéro de diapositive 4">
            <a:extLst>
              <a:ext uri="{FF2B5EF4-FFF2-40B4-BE49-F238E27FC236}">
                <a16:creationId xmlns:a16="http://schemas.microsoft.com/office/drawing/2014/main" id="{C887C5D6-8DF9-C296-8B06-B647C4F68ABD}"/>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AEC00D81-0138-4B3C-9599-565AE39D2E51}" type="slidenum">
              <a:rPr lang="fr-MA" smtClean="0"/>
              <a:t>‹N°›</a:t>
            </a:fld>
            <a:endParaRPr lang="fr-MA"/>
          </a:p>
        </p:txBody>
      </p:sp>
    </p:spTree>
    <p:extLst>
      <p:ext uri="{BB962C8B-B14F-4D97-AF65-F5344CB8AC3E}">
        <p14:creationId xmlns:p14="http://schemas.microsoft.com/office/powerpoint/2010/main" val="396721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23/04/2026</a:t>
            </a:fld>
            <a:endParaRPr lang="fr-MA"/>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M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M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7173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7.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5.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5.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5.png"/><Relationship Id="rId1" Type="http://schemas.openxmlformats.org/officeDocument/2006/relationships/slideMaster" Target="../slideMasters/slideMaster15.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 Id="rId9" Type="http://schemas.microsoft.com/office/2007/relationships/hdphoto" Target="../media/hdphoto2.wdp"/></Relationships>
</file>

<file path=ppt/slideLayouts/_rels/slideLayout106.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5.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7.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1.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1.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5.png"/><Relationship Id="rId1" Type="http://schemas.openxmlformats.org/officeDocument/2006/relationships/slideMaster" Target="../slideMasters/slideMaster11.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 Id="rId9" Type="http://schemas.microsoft.com/office/2007/relationships/hdphoto" Target="../media/hdphoto2.wdp"/></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 Id="rId9" Type="http://schemas.microsoft.com/office/2007/relationships/hdphoto" Target="../media/hdphoto2.wdp"/></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3.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3.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 Id="rId9" Type="http://schemas.microsoft.com/office/2007/relationships/hdphoto" Target="../media/hdphoto4.wdp"/></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5.png"/><Relationship Id="rId1" Type="http://schemas.openxmlformats.org/officeDocument/2006/relationships/slideMaster" Target="../slideMasters/slideMaster13.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 Id="rId9" Type="http://schemas.microsoft.com/office/2007/relationships/hdphoto" Target="../media/hdphoto2.wdp"/></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09073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2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462116" y="406341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34573" y="409213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151983" y="4063411"/>
            <a:ext cx="1720343" cy="338554"/>
          </a:xfrm>
          <a:prstGeom prst="rect">
            <a:avLst/>
          </a:prstGeom>
          <a:noFill/>
        </p:spPr>
        <p:txBody>
          <a:bodyPr wrap="none" rtlCol="0">
            <a:spAutoFit/>
          </a:bodyPr>
          <a:lstStyle/>
          <a:p>
            <a:r>
              <a:rPr lang="fr-MA" sz="1600" dirty="0">
                <a:solidFill>
                  <a:srgbClr val="757575"/>
                </a:solidFill>
                <a:latin typeface="Dosis ExtraBold" pitchFamily="2" charset="0"/>
              </a:rPr>
              <a:t>2.  Lecture offerte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43370" y="444826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49369" y="3893415"/>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462116" y="255902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34573" y="266715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175651" y="2576914"/>
            <a:ext cx="109517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Révision</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151983" y="294223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2317239"/>
            <a:ext cx="540000" cy="540000"/>
          </a:xfrm>
          <a:prstGeom prst="rect">
            <a:avLst/>
          </a:prstGeom>
          <a:noFill/>
        </p:spPr>
        <p:txBody>
          <a:bodyPr/>
          <a:lstStyle/>
          <a:p>
            <a:endParaRPr lang="fr-MA"/>
          </a:p>
        </p:txBody>
      </p:sp>
    </p:spTree>
    <p:extLst>
      <p:ext uri="{BB962C8B-B14F-4D97-AF65-F5344CB8AC3E}">
        <p14:creationId xmlns:p14="http://schemas.microsoft.com/office/powerpoint/2010/main" val="2723663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3726450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957082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16121840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32238260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39808120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17975504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2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462116" y="406341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34573" y="409213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151983" y="4063411"/>
            <a:ext cx="1720343" cy="338554"/>
          </a:xfrm>
          <a:prstGeom prst="rect">
            <a:avLst/>
          </a:prstGeom>
          <a:noFill/>
        </p:spPr>
        <p:txBody>
          <a:bodyPr wrap="none" rtlCol="0">
            <a:spAutoFit/>
          </a:bodyPr>
          <a:lstStyle/>
          <a:p>
            <a:r>
              <a:rPr lang="fr-MA" sz="1600" dirty="0">
                <a:solidFill>
                  <a:srgbClr val="757575"/>
                </a:solidFill>
                <a:latin typeface="Dosis ExtraBold" pitchFamily="2" charset="0"/>
              </a:rPr>
              <a:t>2.  Lecture offerte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43370" y="444826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49369" y="3893415"/>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462116" y="255902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34573" y="266715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175651" y="2576914"/>
            <a:ext cx="109517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Révision</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151983" y="294223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2317239"/>
            <a:ext cx="540000" cy="540000"/>
          </a:xfrm>
          <a:prstGeom prst="rect">
            <a:avLst/>
          </a:prstGeom>
          <a:noFill/>
        </p:spPr>
        <p:txBody>
          <a:bodyPr/>
          <a:lstStyle/>
          <a:p>
            <a:endParaRPr lang="fr-MA"/>
          </a:p>
        </p:txBody>
      </p:sp>
    </p:spTree>
    <p:extLst>
      <p:ext uri="{BB962C8B-B14F-4D97-AF65-F5344CB8AC3E}">
        <p14:creationId xmlns:p14="http://schemas.microsoft.com/office/powerpoint/2010/main" val="13836624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7736947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23/04/2026</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a:p>
        </p:txBody>
      </p:sp>
    </p:spTree>
    <p:extLst>
      <p:ext uri="{BB962C8B-B14F-4D97-AF65-F5344CB8AC3E}">
        <p14:creationId xmlns:p14="http://schemas.microsoft.com/office/powerpoint/2010/main" val="2295605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2487776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1814577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67822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5221988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334660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a:p>
        </p:txBody>
      </p:sp>
    </p:spTree>
    <p:extLst>
      <p:ext uri="{BB962C8B-B14F-4D97-AF65-F5344CB8AC3E}">
        <p14:creationId xmlns:p14="http://schemas.microsoft.com/office/powerpoint/2010/main" val="2062466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01169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4181659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Disposition personnalisée">
    <p:bg>
      <p:bgPr>
        <a:blipFill dpi="0" rotWithShape="1">
          <a:blip r:embed="rId2">
            <a:lum/>
          </a:blip>
          <a:srcRect/>
          <a:stretch>
            <a:fillRect t="-1000" b="-5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74964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845949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71656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557132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8479130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846452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BA47785B-A52E-2415-0533-AAF45306253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194965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71EA51F4-23A9-D1C1-61DC-1D22FA1DCC4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317982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5" name="Espace réservé du contenu 6">
            <a:extLst>
              <a:ext uri="{FF2B5EF4-FFF2-40B4-BE49-F238E27FC236}">
                <a16:creationId xmlns:a16="http://schemas.microsoft.com/office/drawing/2014/main" id="{741E3894-6253-5996-3C44-0D88AD928528}"/>
              </a:ext>
            </a:extLst>
          </p:cNvPr>
          <p:cNvSpPr>
            <a:spLocks noGrp="1" noChangeAspect="1"/>
          </p:cNvSpPr>
          <p:nvPr>
            <p:ph sz="quarter" idx="13"/>
          </p:nvPr>
        </p:nvSpPr>
        <p:spPr>
          <a:xfrm>
            <a:off x="754184" y="2126456"/>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5" name="Espace réservé pour une image  4">
            <a:extLst>
              <a:ext uri="{FF2B5EF4-FFF2-40B4-BE49-F238E27FC236}">
                <a16:creationId xmlns:a16="http://schemas.microsoft.com/office/drawing/2014/main" id="{5D718CC0-0BDB-9947-CCFF-FF1A546B9852}"/>
              </a:ext>
            </a:extLst>
          </p:cNvPr>
          <p:cNvSpPr>
            <a:spLocks noGrp="1"/>
          </p:cNvSpPr>
          <p:nvPr>
            <p:ph type="pic" sz="quarter" idx="15"/>
          </p:nvPr>
        </p:nvSpPr>
        <p:spPr>
          <a:xfrm>
            <a:off x="3568823" y="2126456"/>
            <a:ext cx="4758431" cy="4140064"/>
          </a:xfrm>
          <a:prstGeom prst="rect">
            <a:avLst/>
          </a:prstGeom>
        </p:spPr>
        <p:txBody>
          <a:bodyPr/>
          <a:lstStyle/>
          <a:p>
            <a:endParaRPr lang="fr-MA"/>
          </a:p>
        </p:txBody>
      </p:sp>
      <p:sp>
        <p:nvSpPr>
          <p:cNvPr id="4" name="Espace réservé pour une image  16">
            <a:extLst>
              <a:ext uri="{FF2B5EF4-FFF2-40B4-BE49-F238E27FC236}">
                <a16:creationId xmlns:a16="http://schemas.microsoft.com/office/drawing/2014/main" id="{4CAC8A52-8834-EAD6-DDBF-B1ECE991E41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299270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Voc_Act_01_Vi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1" name="Espace réservé de l'élément multimédia 10">
            <a:extLst>
              <a:ext uri="{FF2B5EF4-FFF2-40B4-BE49-F238E27FC236}">
                <a16:creationId xmlns:a16="http://schemas.microsoft.com/office/drawing/2014/main" id="{4345ECB7-0BD1-2615-17F4-F7F83AB072E4}"/>
              </a:ext>
            </a:extLst>
          </p:cNvPr>
          <p:cNvSpPr>
            <a:spLocks noGrp="1"/>
          </p:cNvSpPr>
          <p:nvPr>
            <p:ph type="media" sz="quarter" idx="13"/>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7C1B7982-2B02-A943-BB32-6FBF8BFA1F27}"/>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383604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1872000" y="2160000"/>
            <a:ext cx="5400000" cy="360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DB50C6C-2F4F-9634-9BF6-3A80775E298C}"/>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044410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Disposition personnalisée">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6082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C17B4DBB-B7C0-9F57-196F-945366228CED}"/>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9916668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99185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2301190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7237070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31166380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681895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16955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7232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re et contenu">
    <p:bg>
      <p:bgPr>
        <a:blipFill dpi="0" rotWithShape="1">
          <a:blip r:embed="rId2">
            <a:lum/>
          </a:blip>
          <a:srcRect/>
          <a:stretch>
            <a:fillRect l="-3000" t="-3000" r="-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1180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10461288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3916054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5463744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2232412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7393405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5603008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5345933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1989631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31973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469914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607011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048434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487071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7732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9563814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29974497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31784839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2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Tree>
    <p:extLst>
      <p:ext uri="{BB962C8B-B14F-4D97-AF65-F5344CB8AC3E}">
        <p14:creationId xmlns:p14="http://schemas.microsoft.com/office/powerpoint/2010/main" val="19231796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5726921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a:p>
        </p:txBody>
      </p:sp>
    </p:spTree>
    <p:extLst>
      <p:ext uri="{BB962C8B-B14F-4D97-AF65-F5344CB8AC3E}">
        <p14:creationId xmlns:p14="http://schemas.microsoft.com/office/powerpoint/2010/main" val="4130723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882914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3580383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41501716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82634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656305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9568313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22178218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6853754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1400365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a:p>
        </p:txBody>
      </p:sp>
    </p:spTree>
    <p:extLst>
      <p:ext uri="{BB962C8B-B14F-4D97-AF65-F5344CB8AC3E}">
        <p14:creationId xmlns:p14="http://schemas.microsoft.com/office/powerpoint/2010/main" val="41522405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2627073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75119"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837362"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Travail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2840842"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4103838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hasCustomPrompt="1"/>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Présentation du vocabulaire </a:t>
            </a:r>
          </a:p>
          <a:p>
            <a:pPr marL="266700" lvl="0" indent="-266700">
              <a:lnSpc>
                <a:spcPct val="100000"/>
              </a:lnSpc>
              <a:spcBef>
                <a:spcPts val="300"/>
              </a:spcBef>
              <a:buFont typeface="Wingdings" panose="05000000000000000000" pitchFamily="2" charset="2"/>
              <a:buChar char="m"/>
            </a:pPr>
            <a:r>
              <a:rPr lang="fr-FR" dirty="0"/>
              <a:t>Exploitation du vocabulaire</a:t>
            </a:r>
          </a:p>
          <a:p>
            <a:pPr marL="266700" lvl="0" indent="-266700">
              <a:lnSpc>
                <a:spcPct val="100000"/>
              </a:lnSpc>
              <a:spcBef>
                <a:spcPts val="300"/>
              </a:spcBef>
              <a:buFont typeface="Wingdings" panose="05000000000000000000" pitchFamily="2" charset="2"/>
              <a:buChar char="m"/>
            </a:pPr>
            <a:r>
              <a:rPr lang="fr-FR" dirty="0"/>
              <a:t>Activités de vocabulaire sur livret</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10229304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hasCustomPrompt="1"/>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Présentation du vocabulaire </a:t>
            </a:r>
          </a:p>
          <a:p>
            <a:pPr lvl="0"/>
            <a:r>
              <a:rPr lang="fr-FR" dirty="0"/>
              <a:t>Exploitation du vocabulaire</a:t>
            </a:r>
          </a:p>
          <a:p>
            <a:pPr lvl="0"/>
            <a:r>
              <a:rPr lang="fr-FR" dirty="0"/>
              <a:t>Activités de vocabulaire sur livret</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35824262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2781531"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Présentation du vocabulaire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184940"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7" y="5126699"/>
            <a:ext cx="3586787" cy="338554"/>
          </a:xfrm>
          <a:prstGeom prst="rect">
            <a:avLst/>
          </a:prstGeom>
          <a:noFill/>
        </p:spPr>
        <p:txBody>
          <a:bodyPr wrap="square" rtlCol="0">
            <a:spAutoFit/>
          </a:bodyPr>
          <a:lstStyle>
            <a:defPPr>
              <a:defRPr lang="fr-FR"/>
            </a:defPPr>
            <a:lvl1pPr>
              <a:defRPr sz="1600">
                <a:solidFill>
                  <a:srgbClr val="757575"/>
                </a:solidFill>
                <a:latin typeface="Dosis ExtraBold" pitchFamily="2" charset="0"/>
              </a:defRPr>
            </a:lvl1pPr>
          </a:lstStyle>
          <a:p>
            <a:pPr lvl="0"/>
            <a:r>
              <a:rPr lang="fr-MA" dirty="0"/>
              <a:t>3.  Activités de vocabulaire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35364368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181734"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2757486" cy="338554"/>
          </a:xfrm>
          <a:prstGeom prst="rect">
            <a:avLst/>
          </a:prstGeom>
          <a:noFill/>
        </p:spPr>
        <p:txBody>
          <a:bodyPr wrap="none" rtlCol="0">
            <a:spAutoFit/>
          </a:bodyPr>
          <a:lstStyle/>
          <a:p>
            <a:r>
              <a:rPr lang="fr-MA" sz="1600" dirty="0">
                <a:solidFill>
                  <a:srgbClr val="757575"/>
                </a:solidFill>
                <a:latin typeface="Dosis ExtraBold" pitchFamily="2" charset="0"/>
              </a:rPr>
              <a:t>2.  Exploitation du vocabulaire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7" y="5126699"/>
            <a:ext cx="3540292" cy="338554"/>
          </a:xfrm>
          <a:prstGeom prst="rect">
            <a:avLst/>
          </a:prstGeom>
          <a:noFill/>
        </p:spPr>
        <p:txBody>
          <a:bodyPr wrap="square" rtlCol="0">
            <a:spAutoFit/>
          </a:bodyPr>
          <a:lstStyle>
            <a:defPPr>
              <a:defRPr lang="fr-FR"/>
            </a:defPPr>
            <a:lvl1pPr>
              <a:defRPr sz="1600">
                <a:solidFill>
                  <a:srgbClr val="757575"/>
                </a:solidFill>
                <a:latin typeface="Dosis ExtraBold" pitchFamily="2" charset="0"/>
              </a:defRPr>
            </a:lvl1pPr>
          </a:lstStyle>
          <a:p>
            <a:pPr lvl="0"/>
            <a:r>
              <a:rPr lang="fr-MA" dirty="0"/>
              <a:t>3.  Activités de vocabulaire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spTree>
    <p:extLst>
      <p:ext uri="{BB962C8B-B14F-4D97-AF65-F5344CB8AC3E}">
        <p14:creationId xmlns:p14="http://schemas.microsoft.com/office/powerpoint/2010/main" val="41684982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226618" cy="338554"/>
          </a:xfrm>
          <a:prstGeom prst="rect">
            <a:avLst/>
          </a:prstGeom>
          <a:noFill/>
        </p:spPr>
        <p:txBody>
          <a:bodyPr wrap="none" rtlCol="0">
            <a:spAutoFit/>
          </a:bodyPr>
          <a:lstStyle/>
          <a:p>
            <a:r>
              <a:rPr lang="fr-MA" sz="1600" dirty="0">
                <a:solidFill>
                  <a:srgbClr val="757575"/>
                </a:solidFill>
                <a:latin typeface="Dosis ExtraBold" pitchFamily="2" charset="0"/>
              </a:rPr>
              <a:t>2.  Activité 2</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3571288" cy="338554"/>
          </a:xfrm>
          <a:prstGeom prst="rect">
            <a:avLst/>
          </a:prstGeom>
          <a:noFill/>
        </p:spPr>
        <p:txBody>
          <a:bodyPr wrap="square" rtlCol="0">
            <a:spAutoFit/>
          </a:bodyPr>
          <a:lstStyle>
            <a:defPPr>
              <a:defRPr lang="fr-FR"/>
            </a:defPPr>
            <a:lvl1pPr>
              <a:defRPr sz="1600">
                <a:solidFill>
                  <a:srgbClr val="757575"/>
                </a:solidFill>
                <a:latin typeface="Dosis ExtraBold" pitchFamily="2" charset="0"/>
              </a:defRPr>
            </a:lvl1pPr>
          </a:lstStyle>
          <a:p>
            <a:pPr lvl="0"/>
            <a:r>
              <a:rPr lang="fr-MA" dirty="0"/>
              <a:t>3.  Activités de vocabulaire sur livret</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1140056"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Activité 1</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a:p>
        </p:txBody>
      </p:sp>
    </p:spTree>
    <p:extLst>
      <p:ext uri="{BB962C8B-B14F-4D97-AF65-F5344CB8AC3E}">
        <p14:creationId xmlns:p14="http://schemas.microsoft.com/office/powerpoint/2010/main" val="12465006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8422707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3" name="Espace réservé pour une image  16">
            <a:extLst>
              <a:ext uri="{FF2B5EF4-FFF2-40B4-BE49-F238E27FC236}">
                <a16:creationId xmlns:a16="http://schemas.microsoft.com/office/drawing/2014/main" id="{6BF5EC8E-33C0-8CD1-4178-A27468FE217B}"/>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6203541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38F6B11C-5CE6-0B37-8FF6-E129E4202DD8}"/>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8524975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16438598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solidFill>
                  <a:srgbClr val="A6A6A6"/>
                </a:solidFill>
              </a:defRPr>
            </a:lvl1pPr>
          </a:lstStyle>
          <a:p>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FC887722-64B0-EEAB-57C5-92E07EE50136}"/>
              </a:ext>
            </a:extLst>
          </p:cNvPr>
          <p:cNvSpPr>
            <a:spLocks noGrp="1" noChangeAspect="1"/>
          </p:cNvSpPr>
          <p:nvPr>
            <p:ph type="pic" sz="quarter" idx="12"/>
          </p:nvPr>
        </p:nvSpPr>
        <p:spPr>
          <a:xfrm>
            <a:off x="338580" y="722982"/>
            <a:ext cx="828000" cy="828000"/>
          </a:xfrm>
          <a:prstGeom prst="rect">
            <a:avLst/>
          </a:prstGeom>
        </p:spPr>
        <p:txBody>
          <a:bodyPr/>
          <a:lstStyle/>
          <a:p>
            <a:endParaRPr lang="fr-MA"/>
          </a:p>
        </p:txBody>
      </p:sp>
    </p:spTree>
    <p:extLst>
      <p:ext uri="{BB962C8B-B14F-4D97-AF65-F5344CB8AC3E}">
        <p14:creationId xmlns:p14="http://schemas.microsoft.com/office/powerpoint/2010/main" val="6258411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7.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image" Target="../media/image16.png"/><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image" Target="../media/image15.png"/><Relationship Id="rId5" Type="http://schemas.openxmlformats.org/officeDocument/2006/relationships/slideLayout" Target="../slideLayouts/slideLayout67.xml"/><Relationship Id="rId10" Type="http://schemas.openxmlformats.org/officeDocument/2006/relationships/image" Target="../media/image14.jpg"/><Relationship Id="rId4" Type="http://schemas.openxmlformats.org/officeDocument/2006/relationships/slideLayout" Target="../slideLayouts/slideLayout66.xml"/><Relationship Id="rId9" Type="http://schemas.openxmlformats.org/officeDocument/2006/relationships/theme" Target="../theme/theme10.xml"/><Relationship Id="rId14" Type="http://schemas.openxmlformats.org/officeDocument/2006/relationships/image" Target="../media/image18.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image" Target="../media/image4.jpg"/><Relationship Id="rId5" Type="http://schemas.openxmlformats.org/officeDocument/2006/relationships/slideLayout" Target="../slideLayouts/slideLayout75.xml"/><Relationship Id="rId10" Type="http://schemas.openxmlformats.org/officeDocument/2006/relationships/theme" Target="../theme/theme11.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1.pn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image" Target="../media/image10.png"/><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image" Target="../media/image9.jpg"/><Relationship Id="rId5" Type="http://schemas.openxmlformats.org/officeDocument/2006/relationships/slideLayout" Target="../slideLayouts/slideLayout84.xml"/><Relationship Id="rId10" Type="http://schemas.openxmlformats.org/officeDocument/2006/relationships/theme" Target="../theme/theme12.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91.xml"/><Relationship Id="rId7" Type="http://schemas.openxmlformats.org/officeDocument/2006/relationships/slideLayout" Target="../slideLayouts/slideLayout95.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5" Type="http://schemas.openxmlformats.org/officeDocument/2006/relationships/slideLayout" Target="../slideLayouts/slideLayout93.xml"/><Relationship Id="rId4" Type="http://schemas.openxmlformats.org/officeDocument/2006/relationships/slideLayout" Target="../slideLayouts/slideLayout92.xml"/><Relationship Id="rId9" Type="http://schemas.openxmlformats.org/officeDocument/2006/relationships/image" Target="../media/image4.jpg"/></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98.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image" Target="../media/image9.jpg"/><Relationship Id="rId5" Type="http://schemas.openxmlformats.org/officeDocument/2006/relationships/theme" Target="../theme/theme14.xml"/><Relationship Id="rId4" Type="http://schemas.openxmlformats.org/officeDocument/2006/relationships/slideLayout" Target="../slideLayouts/slideLayout99.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image" Target="../media/image4.jpg"/><Relationship Id="rId5" Type="http://schemas.openxmlformats.org/officeDocument/2006/relationships/slideLayout" Target="../slideLayouts/slideLayout104.xml"/><Relationship Id="rId10" Type="http://schemas.openxmlformats.org/officeDocument/2006/relationships/theme" Target="../theme/theme15.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image" Target="../media/image4.jpg"/><Relationship Id="rId4" Type="http://schemas.openxmlformats.org/officeDocument/2006/relationships/slideLayout" Target="../slideLayouts/slideLayout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9.jp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11.png"/><Relationship Id="rId4" Type="http://schemas.openxmlformats.org/officeDocument/2006/relationships/slideLayout" Target="../slideLayouts/slideLayout28.xml"/><Relationship Id="rId9" Type="http://schemas.openxmlformats.org/officeDocument/2006/relationships/image" Target="../media/image10.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3.xml"/><Relationship Id="rId7" Type="http://schemas.openxmlformats.org/officeDocument/2006/relationships/image" Target="../media/image10.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image" Target="../media/image9.jpg"/><Relationship Id="rId5" Type="http://schemas.openxmlformats.org/officeDocument/2006/relationships/theme" Target="../theme/theme5.xml"/><Relationship Id="rId4" Type="http://schemas.openxmlformats.org/officeDocument/2006/relationships/slideLayout" Target="../slideLayouts/slideLayout34.xml"/><Relationship Id="rId9" Type="http://schemas.openxmlformats.org/officeDocument/2006/relationships/image" Target="../media/image11.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4" Type="http://schemas.openxmlformats.org/officeDocument/2006/relationships/image" Target="../media/image13.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5.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image" Target="../media/image14.jpg"/><Relationship Id="rId2" Type="http://schemas.openxmlformats.org/officeDocument/2006/relationships/slideLayout" Target="../slideLayouts/slideLayout38.xml"/><Relationship Id="rId16" Type="http://schemas.openxmlformats.org/officeDocument/2006/relationships/image" Target="../media/image18.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theme" Target="../theme/theme7.xml"/><Relationship Id="rId5" Type="http://schemas.openxmlformats.org/officeDocument/2006/relationships/slideLayout" Target="../slideLayouts/slideLayout41.xml"/><Relationship Id="rId15" Type="http://schemas.openxmlformats.org/officeDocument/2006/relationships/image" Target="../media/image17.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6.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7.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image" Target="../media/image16.png"/><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image" Target="../media/image15.png"/><Relationship Id="rId5" Type="http://schemas.openxmlformats.org/officeDocument/2006/relationships/slideLayout" Target="../slideLayouts/slideLayout51.xml"/><Relationship Id="rId10" Type="http://schemas.openxmlformats.org/officeDocument/2006/relationships/image" Target="../media/image14.jpg"/><Relationship Id="rId4" Type="http://schemas.openxmlformats.org/officeDocument/2006/relationships/slideLayout" Target="../slideLayouts/slideLayout50.xml"/><Relationship Id="rId9" Type="http://schemas.openxmlformats.org/officeDocument/2006/relationships/theme" Target="../theme/theme8.xml"/><Relationship Id="rId14" Type="http://schemas.openxmlformats.org/officeDocument/2006/relationships/image" Target="../media/image18.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17.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image" Target="../media/image16.png"/><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image" Target="../media/image15.png"/><Relationship Id="rId5" Type="http://schemas.openxmlformats.org/officeDocument/2006/relationships/slideLayout" Target="../slideLayouts/slideLayout59.xml"/><Relationship Id="rId10" Type="http://schemas.openxmlformats.org/officeDocument/2006/relationships/image" Target="../media/image14.jpg"/><Relationship Id="rId4" Type="http://schemas.openxmlformats.org/officeDocument/2006/relationships/slideLayout" Target="../slideLayouts/slideLayout58.xml"/><Relationship Id="rId9" Type="http://schemas.openxmlformats.org/officeDocument/2006/relationships/theme" Target="../theme/theme9.xml"/><Relationship Id="rId14" Type="http://schemas.openxmlformats.org/officeDocument/2006/relationships/image" Target="../media/image1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6846574"/>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Calibri" panose="020F0502020204030204"/>
                <a:ea typeface="+mn-ea"/>
                <a:cs typeface="+mn-cs"/>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800" b="1" i="0" u="none" strike="noStrike" kern="1200" cap="none" spc="0" normalizeH="0" baseline="0" noProof="0" dirty="0">
                <a:ln>
                  <a:noFill/>
                </a:ln>
                <a:solidFill>
                  <a:srgbClr val="424D7B"/>
                </a:solidFill>
                <a:effectLst/>
                <a:uLnTx/>
                <a:uFillTx/>
                <a:latin typeface="Calibri" panose="020F0502020204030204"/>
                <a:ea typeface="+mn-ea"/>
                <a:cs typeface="+mn-cs"/>
              </a:rPr>
              <a:t>Vocabulaire</a:t>
            </a:r>
          </a:p>
        </p:txBody>
      </p:sp>
    </p:spTree>
    <p:extLst>
      <p:ext uri="{BB962C8B-B14F-4D97-AF65-F5344CB8AC3E}">
        <p14:creationId xmlns:p14="http://schemas.microsoft.com/office/powerpoint/2010/main" val="268284769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3272285"/>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2">
            <a:alphaModFix amt="20000"/>
            <a:extLst>
              <a:ext uri="{28A0092B-C50C-407E-A947-70E740481C1C}">
                <a14:useLocalDpi xmlns:a14="http://schemas.microsoft.com/office/drawing/2010/main" val="0"/>
              </a:ext>
            </a:extLst>
          </a:blip>
          <a:srcRect/>
          <a:stretch/>
        </p:blipFill>
        <p:spPr>
          <a:xfrm>
            <a:off x="2455979"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2805812" y="209734"/>
            <a:ext cx="1397821" cy="307777"/>
          </a:xfrm>
          <a:prstGeom prst="rect">
            <a:avLst/>
          </a:prstGeom>
          <a:noFill/>
          <a:ln>
            <a:noFill/>
          </a:ln>
        </p:spPr>
        <p:txBody>
          <a:bodyPr wrap="square" rtlCol="0" anchor="ctr" anchorCtr="0">
            <a:spAutoFit/>
          </a:bodyPr>
          <a:lstStyle/>
          <a:p>
            <a:r>
              <a:rPr lang="fr-MA" sz="1400" b="1" dirty="0">
                <a:solidFill>
                  <a:srgbClr val="424D7B">
                    <a:alpha val="20000"/>
                  </a:srgbClr>
                </a:solidFill>
              </a:rPr>
              <a:t>Prise de parole</a:t>
            </a:r>
          </a:p>
        </p:txBody>
      </p:sp>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3">
            <a:alphaModFix/>
            <a:extLst>
              <a:ext uri="{28A0092B-C50C-407E-A947-70E740481C1C}">
                <a14:useLocalDpi xmlns:a14="http://schemas.microsoft.com/office/drawing/2010/main" val="0"/>
              </a:ext>
            </a:extLst>
          </a:blip>
          <a:srcRect/>
          <a:stretch/>
        </p:blipFill>
        <p:spPr>
          <a:xfrm>
            <a:off x="4524273"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5088222" y="209734"/>
            <a:ext cx="1614424"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a:t>
            </a:r>
          </a:p>
        </p:txBody>
      </p:sp>
    </p:spTree>
    <p:extLst>
      <p:ext uri="{BB962C8B-B14F-4D97-AF65-F5344CB8AC3E}">
        <p14:creationId xmlns:p14="http://schemas.microsoft.com/office/powerpoint/2010/main" val="2281050128"/>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9863452"/>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spTree>
    <p:extLst>
      <p:ext uri="{BB962C8B-B14F-4D97-AF65-F5344CB8AC3E}">
        <p14:creationId xmlns:p14="http://schemas.microsoft.com/office/powerpoint/2010/main" val="702979552"/>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2799826"/>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203603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81" r:id="rId7"/>
    <p:sldLayoutId id="2147483753"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spTree>
    <p:extLst>
      <p:ext uri="{BB962C8B-B14F-4D97-AF65-F5344CB8AC3E}">
        <p14:creationId xmlns:p14="http://schemas.microsoft.com/office/powerpoint/2010/main" val="1961823333"/>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02"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84" r:id="rId1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2" name="Image 1">
            <a:extLst>
              <a:ext uri="{FF2B5EF4-FFF2-40B4-BE49-F238E27FC236}">
                <a16:creationId xmlns:a16="http://schemas.microsoft.com/office/drawing/2014/main" id="{3FF78058-0E72-5849-9D36-A9B272F73A50}"/>
              </a:ext>
            </a:extLst>
          </p:cNvPr>
          <p:cNvPicPr>
            <a:picLocks noChangeAspect="1"/>
          </p:cNvPicPr>
          <p:nvPr userDrawn="1"/>
        </p:nvPicPr>
        <p:blipFill>
          <a:blip r:embed="rId9">
            <a:alphaModFix amt="20000"/>
            <a:extLst>
              <a:ext uri="{28A0092B-C50C-407E-A947-70E740481C1C}">
                <a14:useLocalDpi xmlns:a14="http://schemas.microsoft.com/office/drawing/2010/main" val="0"/>
              </a:ext>
            </a:extLst>
          </a:blip>
          <a:srcRect/>
          <a:stretch/>
        </p:blipFill>
        <p:spPr>
          <a:xfrm>
            <a:off x="2429076" y="144877"/>
            <a:ext cx="287999" cy="287999"/>
          </a:xfrm>
          <a:prstGeom prst="rect">
            <a:avLst/>
          </a:prstGeom>
          <a:ln>
            <a:noFill/>
          </a:ln>
        </p:spPr>
      </p:pic>
      <p:sp>
        <p:nvSpPr>
          <p:cNvPr id="4" name="ZoneTexte 3">
            <a:extLst>
              <a:ext uri="{FF2B5EF4-FFF2-40B4-BE49-F238E27FC236}">
                <a16:creationId xmlns:a16="http://schemas.microsoft.com/office/drawing/2014/main" id="{C9EA29A3-0D9D-292C-3F41-8A2F8CBFA1A4}"/>
              </a:ext>
            </a:extLst>
          </p:cNvPr>
          <p:cNvSpPr txBox="1"/>
          <p:nvPr userDrawn="1"/>
        </p:nvSpPr>
        <p:spPr>
          <a:xfrm>
            <a:off x="271707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Révision</a:t>
            </a:r>
          </a:p>
        </p:txBody>
      </p:sp>
      <p:pic>
        <p:nvPicPr>
          <p:cNvPr id="13" name="Image 12">
            <a:extLst>
              <a:ext uri="{FF2B5EF4-FFF2-40B4-BE49-F238E27FC236}">
                <a16:creationId xmlns:a16="http://schemas.microsoft.com/office/drawing/2014/main" id="{5DD6D9EB-2A05-8B24-25EF-3CE5176D6E40}"/>
              </a:ext>
            </a:extLst>
          </p:cNvPr>
          <p:cNvPicPr>
            <a:picLocks noChangeAspect="1"/>
          </p:cNvPicPr>
          <p:nvPr userDrawn="1"/>
        </p:nvPicPr>
        <p:blipFill>
          <a:blip r:embed="rId10">
            <a:alphaModFix/>
            <a:extLst>
              <a:ext uri="{28A0092B-C50C-407E-A947-70E740481C1C}">
                <a14:useLocalDpi xmlns:a14="http://schemas.microsoft.com/office/drawing/2010/main" val="0"/>
              </a:ext>
            </a:extLst>
          </a:blip>
          <a:srcRect/>
          <a:stretch/>
        </p:blipFill>
        <p:spPr>
          <a:xfrm>
            <a:off x="4992952" y="144877"/>
            <a:ext cx="287999" cy="287999"/>
          </a:xfrm>
          <a:prstGeom prst="rect">
            <a:avLst/>
          </a:prstGeom>
          <a:ln>
            <a:noFill/>
          </a:ln>
        </p:spPr>
      </p:pic>
      <p:sp>
        <p:nvSpPr>
          <p:cNvPr id="14" name="ZoneTexte 13">
            <a:extLst>
              <a:ext uri="{FF2B5EF4-FFF2-40B4-BE49-F238E27FC236}">
                <a16:creationId xmlns:a16="http://schemas.microsoft.com/office/drawing/2014/main" id="{FEDB7032-2BAF-B5E6-47FD-53CEB5B1CAA8}"/>
              </a:ext>
            </a:extLst>
          </p:cNvPr>
          <p:cNvSpPr txBox="1"/>
          <p:nvPr userDrawn="1"/>
        </p:nvSpPr>
        <p:spPr>
          <a:xfrm>
            <a:off x="5291396"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Lecture offerte</a:t>
            </a:r>
          </a:p>
        </p:txBody>
      </p:sp>
    </p:spTree>
    <p:extLst>
      <p:ext uri="{BB962C8B-B14F-4D97-AF65-F5344CB8AC3E}">
        <p14:creationId xmlns:p14="http://schemas.microsoft.com/office/powerpoint/2010/main" val="1653220688"/>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pPr lvl="0"/>
            <a:r>
              <a:rPr lang="fr-FR"/>
              <a:t>Modifiez le style du titre</a:t>
            </a:r>
            <a:endParaRPr lang="fr-MA"/>
          </a:p>
        </p:txBody>
      </p:sp>
      <p:pic>
        <p:nvPicPr>
          <p:cNvPr id="2" name="Image 1">
            <a:extLst>
              <a:ext uri="{FF2B5EF4-FFF2-40B4-BE49-F238E27FC236}">
                <a16:creationId xmlns:a16="http://schemas.microsoft.com/office/drawing/2014/main" id="{6DEF7DF3-E213-111D-C3FD-A2E9C94F85E0}"/>
              </a:ext>
            </a:extLst>
          </p:cNvPr>
          <p:cNvPicPr>
            <a:picLocks noChangeAspect="1"/>
          </p:cNvPicPr>
          <p:nvPr userDrawn="1"/>
        </p:nvPicPr>
        <p:blipFill>
          <a:blip r:embed="rId7">
            <a:alphaModFix amt="20000"/>
            <a:extLst>
              <a:ext uri="{28A0092B-C50C-407E-A947-70E740481C1C}">
                <a14:useLocalDpi xmlns:a14="http://schemas.microsoft.com/office/drawing/2010/main" val="0"/>
              </a:ext>
            </a:extLst>
          </a:blip>
          <a:srcRect/>
          <a:stretch/>
        </p:blipFill>
        <p:spPr>
          <a:xfrm>
            <a:off x="1232040" y="144877"/>
            <a:ext cx="287999" cy="287999"/>
          </a:xfrm>
          <a:prstGeom prst="rect">
            <a:avLst/>
          </a:prstGeom>
          <a:ln>
            <a:noFill/>
          </a:ln>
        </p:spPr>
      </p:pic>
      <p:sp>
        <p:nvSpPr>
          <p:cNvPr id="4" name="ZoneTexte 3">
            <a:extLst>
              <a:ext uri="{FF2B5EF4-FFF2-40B4-BE49-F238E27FC236}">
                <a16:creationId xmlns:a16="http://schemas.microsoft.com/office/drawing/2014/main" id="{8BC67EEA-2455-E7A1-105F-C69486AC6D46}"/>
              </a:ext>
            </a:extLst>
          </p:cNvPr>
          <p:cNvSpPr txBox="1"/>
          <p:nvPr userDrawn="1"/>
        </p:nvSpPr>
        <p:spPr>
          <a:xfrm>
            <a:off x="1520040" y="134988"/>
            <a:ext cx="1384656"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alpha val="20000"/>
                  </a:srgbClr>
                </a:solidFill>
                <a:effectLst/>
                <a:uLnTx/>
                <a:uFillTx/>
                <a:latin typeface="Dosis" pitchFamily="2" charset="0"/>
                <a:ea typeface="+mn-ea"/>
                <a:cs typeface="+mn-cs"/>
              </a:rPr>
              <a:t>Présentation</a:t>
            </a:r>
          </a:p>
        </p:txBody>
      </p:sp>
      <p:sp>
        <p:nvSpPr>
          <p:cNvPr id="5" name="ZoneTexte 4">
            <a:extLst>
              <a:ext uri="{FF2B5EF4-FFF2-40B4-BE49-F238E27FC236}">
                <a16:creationId xmlns:a16="http://schemas.microsoft.com/office/drawing/2014/main" id="{D8CE18EC-D9F5-EDC7-0118-1018231BDE39}"/>
              </a:ext>
            </a:extLst>
          </p:cNvPr>
          <p:cNvSpPr txBox="1"/>
          <p:nvPr userDrawn="1"/>
        </p:nvSpPr>
        <p:spPr>
          <a:xfrm>
            <a:off x="6620852" y="134988"/>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Dosis" pitchFamily="2" charset="0"/>
                <a:ea typeface="+mn-ea"/>
                <a:cs typeface="+mn-cs"/>
              </a:rPr>
              <a:t>Travail sur livret</a:t>
            </a:r>
          </a:p>
        </p:txBody>
      </p:sp>
      <p:pic>
        <p:nvPicPr>
          <p:cNvPr id="12" name="Image 11">
            <a:extLst>
              <a:ext uri="{FF2B5EF4-FFF2-40B4-BE49-F238E27FC236}">
                <a16:creationId xmlns:a16="http://schemas.microsoft.com/office/drawing/2014/main" id="{4CAA2B2E-11CB-3C0E-66EF-839B1B82D91D}"/>
              </a:ext>
            </a:extLst>
          </p:cNvPr>
          <p:cNvPicPr>
            <a:picLocks noChangeAspect="1"/>
          </p:cNvPicPr>
          <p:nvPr userDrawn="1"/>
        </p:nvPicPr>
        <p:blipFill>
          <a:blip r:embed="rId8">
            <a:alphaModFix/>
            <a:extLst>
              <a:ext uri="{28A0092B-C50C-407E-A947-70E740481C1C}">
                <a14:useLocalDpi xmlns:a14="http://schemas.microsoft.com/office/drawing/2010/main" val="0"/>
              </a:ext>
            </a:extLst>
          </a:blip>
          <a:srcRect/>
          <a:stretch/>
        </p:blipFill>
        <p:spPr>
          <a:xfrm>
            <a:off x="6332852" y="144877"/>
            <a:ext cx="287999" cy="287999"/>
          </a:xfrm>
          <a:prstGeom prst="rect">
            <a:avLst/>
          </a:prstGeom>
          <a:ln>
            <a:noFill/>
          </a:ln>
        </p:spPr>
      </p:pic>
      <p:pic>
        <p:nvPicPr>
          <p:cNvPr id="13" name="Image 12">
            <a:extLst>
              <a:ext uri="{FF2B5EF4-FFF2-40B4-BE49-F238E27FC236}">
                <a16:creationId xmlns:a16="http://schemas.microsoft.com/office/drawing/2014/main" id="{AE5B9375-7DDC-2D7F-CE56-DE28B9925499}"/>
              </a:ext>
            </a:extLst>
          </p:cNvPr>
          <p:cNvPicPr>
            <a:picLocks noChangeAspect="1"/>
          </p:cNvPicPr>
          <p:nvPr userDrawn="1"/>
        </p:nvPicPr>
        <p:blipFill>
          <a:blip r:embed="rId9">
            <a:alphaModFix amt="20000"/>
            <a:extLst>
              <a:ext uri="{28A0092B-C50C-407E-A947-70E740481C1C}">
                <a14:useLocalDpi xmlns:a14="http://schemas.microsoft.com/office/drawing/2010/main" val="0"/>
              </a:ext>
            </a:extLst>
          </a:blip>
          <a:srcRect/>
          <a:stretch/>
        </p:blipFill>
        <p:spPr>
          <a:xfrm>
            <a:off x="3795916" y="144877"/>
            <a:ext cx="287999" cy="287999"/>
          </a:xfrm>
          <a:prstGeom prst="rect">
            <a:avLst/>
          </a:prstGeom>
          <a:ln>
            <a:noFill/>
          </a:ln>
        </p:spPr>
      </p:pic>
      <p:sp>
        <p:nvSpPr>
          <p:cNvPr id="14" name="ZoneTexte 13">
            <a:extLst>
              <a:ext uri="{FF2B5EF4-FFF2-40B4-BE49-F238E27FC236}">
                <a16:creationId xmlns:a16="http://schemas.microsoft.com/office/drawing/2014/main" id="{6E0ED43A-C7DF-65BD-CCBD-5DE25129238E}"/>
              </a:ext>
            </a:extLst>
          </p:cNvPr>
          <p:cNvSpPr txBox="1"/>
          <p:nvPr userDrawn="1"/>
        </p:nvSpPr>
        <p:spPr>
          <a:xfrm>
            <a:off x="4094360" y="68678"/>
            <a:ext cx="1384656" cy="44039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Exploitation</a:t>
            </a:r>
          </a:p>
        </p:txBody>
      </p:sp>
    </p:spTree>
    <p:extLst>
      <p:ext uri="{BB962C8B-B14F-4D97-AF65-F5344CB8AC3E}">
        <p14:creationId xmlns:p14="http://schemas.microsoft.com/office/powerpoint/2010/main" val="358826806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l="-3000" t="-3000" r="-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412598"/>
      </p:ext>
    </p:extLst>
  </p:cSld>
  <p:clrMap bg1="lt1" tx1="dk1" bg2="lt2" tx2="dk2" accent1="accent1" accent2="accent2" accent3="accent3" accent4="accent4" accent5="accent5" accent6="accent6" hlink="hlink" folHlink="folHlink"/>
  <p:sldLayoutIdLst>
    <p:sldLayoutId id="2147483694" r:id="rId1"/>
    <p:sldLayoutId id="2147483695"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r>
              <a:rPr lang="fr-MA" sz="1400" b="1" dirty="0">
                <a:solidFill>
                  <a:srgbClr val="424D7B"/>
                </a:solidFill>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r>
              <a:rPr lang="fr-MA" sz="1800" b="1" dirty="0">
                <a:solidFill>
                  <a:srgbClr val="424D7B"/>
                </a:solidFill>
              </a:rPr>
              <a:t>Vocabulaire</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38" r:id="rId2"/>
    <p:sldLayoutId id="2147483701" r:id="rId3"/>
    <p:sldLayoutId id="2147483700" r:id="rId4"/>
    <p:sldLayoutId id="2147483739" r:id="rId5"/>
    <p:sldLayoutId id="2147483699" r:id="rId6"/>
    <p:sldLayoutId id="2147483705" r:id="rId7"/>
    <p:sldLayoutId id="2147483706" r:id="rId8"/>
    <p:sldLayoutId id="2147483704" r:id="rId9"/>
    <p:sldLayoutId id="2147483741"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r>
              <a:rPr lang="fr-MA" sz="1400" b="1" dirty="0">
                <a:solidFill>
                  <a:srgbClr val="424D7B"/>
                </a:solidFill>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r>
              <a:rPr lang="fr-MA" sz="1800" b="1" dirty="0">
                <a:solidFill>
                  <a:srgbClr val="424D7B"/>
                </a:solidFill>
              </a:rPr>
              <a:t>Vocabulaire</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1456001" y="306910"/>
            <a:ext cx="243310" cy="251999"/>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692000"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solidFill>
                <a:effectLst/>
                <a:uLnTx/>
                <a:uFillTx/>
                <a:latin typeface="Calibri" panose="020F0502020204030204"/>
                <a:ea typeface="+mn-ea"/>
                <a:cs typeface="+mn-cs"/>
              </a:rPr>
              <a:t>Présentation</a:t>
            </a:r>
          </a:p>
        </p:txBody>
      </p:sp>
      <p:pic>
        <p:nvPicPr>
          <p:cNvPr id="10" name="Image 9">
            <a:extLst>
              <a:ext uri="{FF2B5EF4-FFF2-40B4-BE49-F238E27FC236}">
                <a16:creationId xmlns:a16="http://schemas.microsoft.com/office/drawing/2014/main" id="{2F7ACE40-9C19-6255-7D29-7B1D316FEA8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6171620" y="306909"/>
            <a:ext cx="243310" cy="252000"/>
          </a:xfrm>
          <a:prstGeom prst="rect">
            <a:avLst/>
          </a:prstGeom>
          <a:ln>
            <a:noFill/>
          </a:ln>
        </p:spPr>
      </p:pic>
      <p:sp>
        <p:nvSpPr>
          <p:cNvPr id="11" name="ZoneTexte 10">
            <a:extLst>
              <a:ext uri="{FF2B5EF4-FFF2-40B4-BE49-F238E27FC236}">
                <a16:creationId xmlns:a16="http://schemas.microsoft.com/office/drawing/2014/main" id="{D4D4351F-5CDF-E41F-0997-682C628328C0}"/>
              </a:ext>
            </a:extLst>
          </p:cNvPr>
          <p:cNvSpPr txBox="1"/>
          <p:nvPr userDrawn="1"/>
        </p:nvSpPr>
        <p:spPr>
          <a:xfrm>
            <a:off x="6414931" y="279021"/>
            <a:ext cx="2074137"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Entraînement sur le livret </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4842076" y="279021"/>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Appropriation</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4598764" y="306909"/>
            <a:ext cx="243310" cy="25200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3029330" y="306909"/>
            <a:ext cx="243310" cy="25200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3267038" y="279021"/>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40000"/>
                  </a:srgbClr>
                </a:solidFill>
                <a:effectLst/>
                <a:uLnTx/>
                <a:uFillTx/>
                <a:latin typeface="Calibri" panose="020F0502020204030204"/>
                <a:ea typeface="+mn-ea"/>
                <a:cs typeface="+mn-cs"/>
              </a:rPr>
              <a:t>Mémorisation</a:t>
            </a:r>
          </a:p>
        </p:txBody>
      </p:sp>
      <p:sp>
        <p:nvSpPr>
          <p:cNvPr id="2" name="ZoneTexte 1">
            <a:extLst>
              <a:ext uri="{FF2B5EF4-FFF2-40B4-BE49-F238E27FC236}">
                <a16:creationId xmlns:a16="http://schemas.microsoft.com/office/drawing/2014/main" id="{CA692A77-500C-6234-E2E4-D359F4C957D3}"/>
              </a:ext>
            </a:extLst>
          </p:cNvPr>
          <p:cNvSpPr txBox="1"/>
          <p:nvPr userDrawn="1"/>
        </p:nvSpPr>
        <p:spPr>
          <a:xfrm>
            <a:off x="500477" y="-4190"/>
            <a:ext cx="2627179" cy="369332"/>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800" b="1" i="0" u="none" strike="noStrike" kern="1200" cap="none" spc="0" normalizeH="0" baseline="0" noProof="0" dirty="0">
                <a:ln>
                  <a:noFill/>
                </a:ln>
                <a:solidFill>
                  <a:srgbClr val="424D7B"/>
                </a:solidFill>
                <a:effectLst/>
                <a:uLnTx/>
                <a:uFillTx/>
                <a:latin typeface="Calibri" panose="020F0502020204030204"/>
                <a:ea typeface="+mn-ea"/>
                <a:cs typeface="+mn-cs"/>
              </a:rPr>
              <a:t>Vocabulaire</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08.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32.png"/><Relationship Id="rId7" Type="http://schemas.openxmlformats.org/officeDocument/2006/relationships/image" Target="../media/image36.jpg"/><Relationship Id="rId2" Type="http://schemas.openxmlformats.org/officeDocument/2006/relationships/slideLayout" Target="../slideLayouts/slideLayout23.xml"/><Relationship Id="rId1" Type="http://schemas.openxmlformats.org/officeDocument/2006/relationships/tags" Target="../tags/tag6.xml"/><Relationship Id="rId6" Type="http://schemas.openxmlformats.org/officeDocument/2006/relationships/image" Target="../media/image35.png"/><Relationship Id="rId5" Type="http://schemas.openxmlformats.org/officeDocument/2006/relationships/image" Target="../media/image34.jpg"/><Relationship Id="rId4" Type="http://schemas.openxmlformats.org/officeDocument/2006/relationships/image" Target="../media/image33.png"/><Relationship Id="rId9" Type="http://schemas.openxmlformats.org/officeDocument/2006/relationships/image" Target="../media/image38.jp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41.png"/><Relationship Id="rId2" Type="http://schemas.openxmlformats.org/officeDocument/2006/relationships/slideLayout" Target="../slideLayouts/slideLayout23.xml"/><Relationship Id="rId1" Type="http://schemas.openxmlformats.org/officeDocument/2006/relationships/tags" Target="../tags/tag8.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3.pn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7.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image" Target="../media/image32.png"/><Relationship Id="rId7" Type="http://schemas.openxmlformats.org/officeDocument/2006/relationships/image" Target="../media/image46.jpg"/><Relationship Id="rId2" Type="http://schemas.openxmlformats.org/officeDocument/2006/relationships/slideLayout" Target="../slideLayouts/slideLayout23.xml"/><Relationship Id="rId1" Type="http://schemas.openxmlformats.org/officeDocument/2006/relationships/tags" Target="../tags/tag10.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33.png"/><Relationship Id="rId9" Type="http://schemas.openxmlformats.org/officeDocument/2006/relationships/image" Target="../media/image48.jp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3.xml"/><Relationship Id="rId1" Type="http://schemas.openxmlformats.org/officeDocument/2006/relationships/tags" Target="../tags/tag1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0.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1.jpg"/><Relationship Id="rId2" Type="http://schemas.openxmlformats.org/officeDocument/2006/relationships/slideLayout" Target="../slideLayouts/slideLayout23.xml"/><Relationship Id="rId1" Type="http://schemas.openxmlformats.org/officeDocument/2006/relationships/tags" Target="../tags/tag1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23.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3.xml"/><Relationship Id="rId1" Type="http://schemas.openxmlformats.org/officeDocument/2006/relationships/tags" Target="../tags/tag20.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54.png"/><Relationship Id="rId3" Type="http://schemas.microsoft.com/office/2007/relationships/media" Target="../media/media2.mp4"/><Relationship Id="rId7" Type="http://schemas.openxmlformats.org/officeDocument/2006/relationships/image" Target="../media/image5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2.png"/><Relationship Id="rId5" Type="http://schemas.openxmlformats.org/officeDocument/2006/relationships/slideLayout" Target="../slideLayouts/slideLayout24.xml"/><Relationship Id="rId4" Type="http://schemas.openxmlformats.org/officeDocument/2006/relationships/video" Target="../media/media2.mp4"/></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0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100.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66287B6-E235-400A-8707-B7444E08D6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6858000"/>
          </a:xfrm>
          <a:prstGeom prst="rect">
            <a:avLst/>
          </a:prstGeom>
        </p:spPr>
      </p:pic>
    </p:spTree>
    <p:extLst>
      <p:ext uri="{BB962C8B-B14F-4D97-AF65-F5344CB8AC3E}">
        <p14:creationId xmlns:p14="http://schemas.microsoft.com/office/powerpoint/2010/main" val="2939260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E2D82-588D-EFD8-8EE8-66880EFE8E79}"/>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2DF388C9-95D7-6E35-500D-4E391D2B7C6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ED7A6F9-8F6D-E92A-9FFB-BD3564C1E0E3}"/>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F99254B4-1179-09E2-3963-E2197E18697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2AAA314B-76E1-DBFF-E27F-D8C13E1CF6EF}"/>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926954AF-F1E1-39EA-0347-22DD6224C885}"/>
              </a:ext>
            </a:extLst>
          </p:cNvPr>
          <p:cNvSpPr txBox="1"/>
          <p:nvPr>
            <p:custDataLst>
              <p:tags r:id="rId1"/>
            </p:custDataLst>
          </p:nvPr>
        </p:nvSpPr>
        <p:spPr>
          <a:xfrm>
            <a:off x="780714" y="2821848"/>
            <a:ext cx="3670515" cy="110799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L’enseignant demande aux élèves de prendre le livret à la page 103 et faire les activités .</a:t>
            </a:r>
            <a:endParaRPr kumimoji="0" lang="fr-FR" sz="2000" b="1" i="0" u="none" strike="noStrike" kern="1200" cap="none" spc="0" normalizeH="0" baseline="0" noProof="0" dirty="0">
              <a:ln>
                <a:noFill/>
              </a:ln>
              <a:solidFill>
                <a:srgbClr val="106585"/>
              </a:solidFill>
              <a:effectLst/>
              <a:uLnTx/>
              <a:uFillTx/>
              <a:latin typeface="Dosis SemiBold" pitchFamily="2" charset="0"/>
              <a:ea typeface="Calibri" panose="020F0502020204030204" pitchFamily="34" charset="0"/>
              <a:cs typeface="Calibri" panose="020F0502020204030204" pitchFamily="34" charset="0"/>
            </a:endParaRPr>
          </a:p>
        </p:txBody>
      </p:sp>
      <p:pic>
        <p:nvPicPr>
          <p:cNvPr id="9" name="Image 8">
            <a:extLst>
              <a:ext uri="{FF2B5EF4-FFF2-40B4-BE49-F238E27FC236}">
                <a16:creationId xmlns:a16="http://schemas.microsoft.com/office/drawing/2014/main" id="{99712EF5-E34E-4707-BA39-FB1D17B388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5896" y="1215844"/>
            <a:ext cx="3502337" cy="5372100"/>
          </a:xfrm>
          <a:prstGeom prst="rect">
            <a:avLst/>
          </a:prstGeom>
        </p:spPr>
      </p:pic>
    </p:spTree>
    <p:extLst>
      <p:ext uri="{BB962C8B-B14F-4D97-AF65-F5344CB8AC3E}">
        <p14:creationId xmlns:p14="http://schemas.microsoft.com/office/powerpoint/2010/main" val="29789758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6A4C6-0615-4F6F-AB64-975F8AC4A5F4}"/>
              </a:ext>
            </a:extLst>
          </p:cNvPr>
          <p:cNvSpPr>
            <a:spLocks noGrp="1"/>
          </p:cNvSpPr>
          <p:nvPr>
            <p:ph type="title"/>
          </p:nvPr>
        </p:nvSpPr>
        <p:spPr/>
        <p:txBody>
          <a:bodyPr>
            <a:noAutofit/>
          </a:bodyPr>
          <a:lstStyle/>
          <a:p>
            <a:r>
              <a:rPr lang="fr-FR" dirty="0"/>
              <a:t>Bonjour cher élève. Nous allons faire quelques activités d’évaluation.</a:t>
            </a:r>
          </a:p>
        </p:txBody>
      </p:sp>
      <p:grpSp>
        <p:nvGrpSpPr>
          <p:cNvPr id="20" name="Groupe 19">
            <a:extLst>
              <a:ext uri="{FF2B5EF4-FFF2-40B4-BE49-F238E27FC236}">
                <a16:creationId xmlns:a16="http://schemas.microsoft.com/office/drawing/2014/main" id="{D6B75884-FDA7-3C30-D664-B0E9FFEE8DE7}"/>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EA0C3709-4680-5424-D4BD-97BFC2F1480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51DB144-9999-2761-71C6-6FD60EF25EB6}"/>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8" name="Image 7">
            <a:extLst>
              <a:ext uri="{FF2B5EF4-FFF2-40B4-BE49-F238E27FC236}">
                <a16:creationId xmlns:a16="http://schemas.microsoft.com/office/drawing/2014/main" id="{E4E50BF3-91A0-9251-A61F-775418AE5C4E}"/>
              </a:ext>
            </a:extLst>
          </p:cNvPr>
          <p:cNvPicPr>
            <a:picLocks noChangeAspect="1"/>
          </p:cNvPicPr>
          <p:nvPr/>
        </p:nvPicPr>
        <p:blipFill>
          <a:blip r:embed="rId4"/>
          <a:srcRect t="2063"/>
          <a:stretch>
            <a:fillRect/>
          </a:stretch>
        </p:blipFill>
        <p:spPr>
          <a:xfrm>
            <a:off x="2687662" y="2198689"/>
            <a:ext cx="3768675" cy="2460622"/>
          </a:xfrm>
          <a:prstGeom prst="roundRect">
            <a:avLst/>
          </a:prstGeom>
        </p:spPr>
      </p:pic>
    </p:spTree>
    <p:extLst>
      <p:ext uri="{BB962C8B-B14F-4D97-AF65-F5344CB8AC3E}">
        <p14:creationId xmlns:p14="http://schemas.microsoft.com/office/powerpoint/2010/main" val="1433455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CO1.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Comprendre, à l’oral, des mots de vocabulaire.</a:t>
            </a:r>
            <a:endParaRPr kumimoji="0" lang="fr-MA" sz="24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61488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Regarde les images. Je vais te dire des mots et tu vas me montrer les images qui correspondent.</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22" name="Image 21">
            <a:extLst>
              <a:ext uri="{FF2B5EF4-FFF2-40B4-BE49-F238E27FC236}">
                <a16:creationId xmlns:a16="http://schemas.microsoft.com/office/drawing/2014/main" id="{78EE2B2C-BB30-4451-AEFF-C301A183AD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74411" y="3922717"/>
            <a:ext cx="1744071" cy="1908000"/>
          </a:xfrm>
          <a:prstGeom prst="rect">
            <a:avLst/>
          </a:prstGeom>
        </p:spPr>
      </p:pic>
      <p:pic>
        <p:nvPicPr>
          <p:cNvPr id="28" name="Image 27">
            <a:extLst>
              <a:ext uri="{FF2B5EF4-FFF2-40B4-BE49-F238E27FC236}">
                <a16:creationId xmlns:a16="http://schemas.microsoft.com/office/drawing/2014/main" id="{E6510E74-1DCF-4E7C-97CF-71B441C6A4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66272" y="1789285"/>
            <a:ext cx="1744230" cy="1908000"/>
          </a:xfrm>
          <a:prstGeom prst="rect">
            <a:avLst/>
          </a:prstGeom>
        </p:spPr>
      </p:pic>
      <p:pic>
        <p:nvPicPr>
          <p:cNvPr id="29" name="Image 28">
            <a:extLst>
              <a:ext uri="{FF2B5EF4-FFF2-40B4-BE49-F238E27FC236}">
                <a16:creationId xmlns:a16="http://schemas.microsoft.com/office/drawing/2014/main" id="{3E243A66-85B9-4771-B8DC-44BAE6FADA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25519" y="3922717"/>
            <a:ext cx="1744071" cy="1908000"/>
          </a:xfrm>
          <a:prstGeom prst="rect">
            <a:avLst/>
          </a:prstGeom>
        </p:spPr>
      </p:pic>
      <p:pic>
        <p:nvPicPr>
          <p:cNvPr id="30" name="Image 29">
            <a:extLst>
              <a:ext uri="{FF2B5EF4-FFF2-40B4-BE49-F238E27FC236}">
                <a16:creationId xmlns:a16="http://schemas.microsoft.com/office/drawing/2014/main" id="{D14BA18C-9642-4607-92E6-2FD7314C46E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38117" y="1789285"/>
            <a:ext cx="1744071" cy="1908000"/>
          </a:xfrm>
          <a:prstGeom prst="rect">
            <a:avLst/>
          </a:prstGeom>
        </p:spPr>
      </p:pic>
      <p:pic>
        <p:nvPicPr>
          <p:cNvPr id="31" name="Image 30">
            <a:extLst>
              <a:ext uri="{FF2B5EF4-FFF2-40B4-BE49-F238E27FC236}">
                <a16:creationId xmlns:a16="http://schemas.microsoft.com/office/drawing/2014/main" id="{A3439483-403F-4F0B-A8BE-F4F47EBD3B4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94586" y="1789285"/>
            <a:ext cx="1744071" cy="1908000"/>
          </a:xfrm>
          <a:prstGeom prst="rect">
            <a:avLst/>
          </a:prstGeom>
        </p:spPr>
      </p:pic>
    </p:spTree>
    <p:extLst>
      <p:ext uri="{BB962C8B-B14F-4D97-AF65-F5344CB8AC3E}">
        <p14:creationId xmlns:p14="http://schemas.microsoft.com/office/powerpoint/2010/main" val="24486855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CO2.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Comprendre à l’oral des phrases et des textes.</a:t>
            </a:r>
          </a:p>
        </p:txBody>
      </p:sp>
    </p:spTree>
    <p:extLst>
      <p:ext uri="{BB962C8B-B14F-4D97-AF65-F5344CB8AC3E}">
        <p14:creationId xmlns:p14="http://schemas.microsoft.com/office/powerpoint/2010/main" val="1013298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572967" y="755999"/>
            <a:ext cx="7145206" cy="612000"/>
          </a:xfrm>
        </p:spPr>
        <p:txBody>
          <a:bodyPr>
            <a:normAutofit fontScale="90000"/>
          </a:bodyPr>
          <a:lstStyle/>
          <a:p>
            <a:r>
              <a:rPr lang="fr-FR" dirty="0">
                <a:solidFill>
                  <a:schemeClr val="tx1">
                    <a:lumMod val="65000"/>
                    <a:lumOff val="35000"/>
                  </a:schemeClr>
                </a:solidFill>
              </a:rPr>
              <a:t>Regarde la scène. Je vais te dire des phrases et tu vas me montrer les images qui correspondent : 1) Le matin, je me réveille. 2) Sami se brosse les dents. 3) Le soir, Salim et ses amis font leurs devoirs. 4) Après l’école, nous allons au parc pour jouer. 5) Le soir, je dors dans mon lit.</a:t>
            </a:r>
          </a:p>
        </p:txBody>
      </p:sp>
      <p:grpSp>
        <p:nvGrpSpPr>
          <p:cNvPr id="13" name="Groupe 12">
            <a:extLst>
              <a:ext uri="{FF2B5EF4-FFF2-40B4-BE49-F238E27FC236}">
                <a16:creationId xmlns:a16="http://schemas.microsoft.com/office/drawing/2014/main" id="{84F9DF2C-BC35-41B0-A89F-20435BD89CE5}"/>
              </a:ext>
            </a:extLst>
          </p:cNvPr>
          <p:cNvGrpSpPr/>
          <p:nvPr/>
        </p:nvGrpSpPr>
        <p:grpSpPr>
          <a:xfrm>
            <a:off x="96835" y="643220"/>
            <a:ext cx="1147140" cy="980797"/>
            <a:chOff x="113769" y="634753"/>
            <a:chExt cx="1147140" cy="980797"/>
          </a:xfrm>
        </p:grpSpPr>
        <p:pic>
          <p:nvPicPr>
            <p:cNvPr id="14" name="Image 13">
              <a:extLst>
                <a:ext uri="{FF2B5EF4-FFF2-40B4-BE49-F238E27FC236}">
                  <a16:creationId xmlns:a16="http://schemas.microsoft.com/office/drawing/2014/main" id="{7DA8F569-70ED-4E8A-B976-7309007BF064}"/>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1B2F4C-A6F1-4748-BBFE-85EB4F1430C3}"/>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6" name="TextBox 6">
            <a:extLst>
              <a:ext uri="{FF2B5EF4-FFF2-40B4-BE49-F238E27FC236}">
                <a16:creationId xmlns:a16="http://schemas.microsoft.com/office/drawing/2014/main" id="{BE9F4498-9E4F-4D73-B435-009301C9E0E9}"/>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4" name="Image 3">
            <a:extLst>
              <a:ext uri="{FF2B5EF4-FFF2-40B4-BE49-F238E27FC236}">
                <a16:creationId xmlns:a16="http://schemas.microsoft.com/office/drawing/2014/main" id="{37DD6717-0F61-4ACE-B98E-5B23E1A924BC}"/>
              </a:ext>
            </a:extLst>
          </p:cNvPr>
          <p:cNvPicPr>
            <a:picLocks noChangeAspect="1"/>
          </p:cNvPicPr>
          <p:nvPr/>
        </p:nvPicPr>
        <p:blipFill rotWithShape="1">
          <a:blip r:embed="rId5">
            <a:extLst>
              <a:ext uri="{28A0092B-C50C-407E-A947-70E740481C1C}">
                <a14:useLocalDpi xmlns:a14="http://schemas.microsoft.com/office/drawing/2010/main" val="0"/>
              </a:ext>
            </a:extLst>
          </a:blip>
          <a:srcRect l="4657" t="6151" r="4657" b="7867"/>
          <a:stretch/>
        </p:blipFill>
        <p:spPr>
          <a:xfrm>
            <a:off x="571902" y="4224297"/>
            <a:ext cx="4672451" cy="1728267"/>
          </a:xfrm>
          <a:prstGeom prst="rect">
            <a:avLst/>
          </a:prstGeom>
        </p:spPr>
      </p:pic>
      <p:pic>
        <p:nvPicPr>
          <p:cNvPr id="6" name="Image 5">
            <a:extLst>
              <a:ext uri="{FF2B5EF4-FFF2-40B4-BE49-F238E27FC236}">
                <a16:creationId xmlns:a16="http://schemas.microsoft.com/office/drawing/2014/main" id="{F64E2B0C-BA8B-4C67-AB9D-7BBCE2EB92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1266" y="4224298"/>
            <a:ext cx="3159077" cy="1728267"/>
          </a:xfrm>
          <a:prstGeom prst="rect">
            <a:avLst/>
          </a:prstGeom>
        </p:spPr>
      </p:pic>
      <p:pic>
        <p:nvPicPr>
          <p:cNvPr id="8" name="Image 7">
            <a:extLst>
              <a:ext uri="{FF2B5EF4-FFF2-40B4-BE49-F238E27FC236}">
                <a16:creationId xmlns:a16="http://schemas.microsoft.com/office/drawing/2014/main" id="{EC74C864-3CC3-4B52-9F1D-933CFD4B49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33685" y="1918319"/>
            <a:ext cx="2576658" cy="2232000"/>
          </a:xfrm>
          <a:prstGeom prst="rect">
            <a:avLst/>
          </a:prstGeom>
        </p:spPr>
      </p:pic>
      <p:pic>
        <p:nvPicPr>
          <p:cNvPr id="10" name="Image 9">
            <a:extLst>
              <a:ext uri="{FF2B5EF4-FFF2-40B4-BE49-F238E27FC236}">
                <a16:creationId xmlns:a16="http://schemas.microsoft.com/office/drawing/2014/main" id="{BC6F4DB7-74C8-441C-855A-2E0B84CB6A0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1902" y="1918319"/>
            <a:ext cx="2574703" cy="2232000"/>
          </a:xfrm>
          <a:prstGeom prst="rect">
            <a:avLst/>
          </a:prstGeom>
        </p:spPr>
      </p:pic>
      <p:pic>
        <p:nvPicPr>
          <p:cNvPr id="12" name="Image 11">
            <a:extLst>
              <a:ext uri="{FF2B5EF4-FFF2-40B4-BE49-F238E27FC236}">
                <a16:creationId xmlns:a16="http://schemas.microsoft.com/office/drawing/2014/main" id="{A52D0E04-1428-475D-8258-96CDACC4B46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52841" y="1923730"/>
            <a:ext cx="2574703" cy="2232000"/>
          </a:xfrm>
          <a:prstGeom prst="rect">
            <a:avLst/>
          </a:prstGeom>
        </p:spPr>
      </p:pic>
    </p:spTree>
    <p:extLst>
      <p:ext uri="{BB962C8B-B14F-4D97-AF65-F5344CB8AC3E}">
        <p14:creationId xmlns:p14="http://schemas.microsoft.com/office/powerpoint/2010/main" val="1932069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B990-9E96-4265-EAEA-24139A25725E}"/>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B36D694B-0251-B019-3D0F-1D60E57EAB0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5578C0E4-6FBC-E5CE-2306-50551BBDE0F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36FC6D0-C015-09B3-6913-FE94842F8B6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120C2F-F77C-9E38-2CB7-6D74C8195DCC}"/>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6" name="ZoneTexte 5">
            <a:extLst>
              <a:ext uri="{FF2B5EF4-FFF2-40B4-BE49-F238E27FC236}">
                <a16:creationId xmlns:a16="http://schemas.microsoft.com/office/drawing/2014/main" id="{DB04E4D8-CED8-1B25-158A-7E9BCB967BD4}"/>
              </a:ext>
            </a:extLst>
          </p:cNvPr>
          <p:cNvSpPr txBox="1"/>
          <p:nvPr>
            <p:custDataLst>
              <p:tags r:id="rId1"/>
            </p:custDataLst>
          </p:nvPr>
        </p:nvSpPr>
        <p:spPr>
          <a:xfrm>
            <a:off x="-191760" y="3069811"/>
            <a:ext cx="941201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PO1. </a:t>
            </a:r>
            <a:r>
              <a:rPr kumimoji="0" lang="fr-FR" sz="2400" b="1" i="0" u="none" strike="noStrike" kern="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Produire, à l’oral, des mots de vocabulaire.</a:t>
            </a:r>
          </a:p>
        </p:txBody>
      </p:sp>
    </p:spTree>
    <p:extLst>
      <p:ext uri="{BB962C8B-B14F-4D97-AF65-F5344CB8AC3E}">
        <p14:creationId xmlns:p14="http://schemas.microsoft.com/office/powerpoint/2010/main" val="11604302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Mets ton doigt sur chaque image et dis-moi le mot en français.</a:t>
            </a:r>
          </a:p>
        </p:txBody>
      </p:sp>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13" name="Image 12">
            <a:extLst>
              <a:ext uri="{FF2B5EF4-FFF2-40B4-BE49-F238E27FC236}">
                <a16:creationId xmlns:a16="http://schemas.microsoft.com/office/drawing/2014/main" id="{BC9993F0-B4A1-454F-B5A8-5328DC464E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5953" y="1799945"/>
            <a:ext cx="1744071" cy="1908000"/>
          </a:xfrm>
          <a:prstGeom prst="rect">
            <a:avLst/>
          </a:prstGeom>
        </p:spPr>
      </p:pic>
      <p:pic>
        <p:nvPicPr>
          <p:cNvPr id="19" name="Image 18">
            <a:extLst>
              <a:ext uri="{FF2B5EF4-FFF2-40B4-BE49-F238E27FC236}">
                <a16:creationId xmlns:a16="http://schemas.microsoft.com/office/drawing/2014/main" id="{B9665A43-3BDF-469B-ADBC-F3DF6B4F6A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26431" y="4055666"/>
            <a:ext cx="1744071" cy="1908000"/>
          </a:xfrm>
          <a:prstGeom prst="rect">
            <a:avLst/>
          </a:prstGeom>
        </p:spPr>
      </p:pic>
      <p:pic>
        <p:nvPicPr>
          <p:cNvPr id="20" name="Image 19">
            <a:extLst>
              <a:ext uri="{FF2B5EF4-FFF2-40B4-BE49-F238E27FC236}">
                <a16:creationId xmlns:a16="http://schemas.microsoft.com/office/drawing/2014/main" id="{EC091C66-3D20-4D58-867B-ED5C80C2C6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9964" y="1799945"/>
            <a:ext cx="1744071" cy="1908000"/>
          </a:xfrm>
          <a:prstGeom prst="rect">
            <a:avLst/>
          </a:prstGeom>
        </p:spPr>
      </p:pic>
      <p:pic>
        <p:nvPicPr>
          <p:cNvPr id="21" name="Image 20">
            <a:extLst>
              <a:ext uri="{FF2B5EF4-FFF2-40B4-BE49-F238E27FC236}">
                <a16:creationId xmlns:a16="http://schemas.microsoft.com/office/drawing/2014/main" id="{ACDFBF1B-47A9-4DD9-B9E4-1D0272A931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73499" y="4061351"/>
            <a:ext cx="1744071" cy="1908000"/>
          </a:xfrm>
          <a:prstGeom prst="rect">
            <a:avLst/>
          </a:prstGeom>
        </p:spPr>
      </p:pic>
      <p:pic>
        <p:nvPicPr>
          <p:cNvPr id="22" name="Image 21">
            <a:extLst>
              <a:ext uri="{FF2B5EF4-FFF2-40B4-BE49-F238E27FC236}">
                <a16:creationId xmlns:a16="http://schemas.microsoft.com/office/drawing/2014/main" id="{1C155382-68CD-4F59-9750-5DA4B4E4A13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3975" y="1799945"/>
            <a:ext cx="1744071" cy="1908000"/>
          </a:xfrm>
          <a:prstGeom prst="rect">
            <a:avLst/>
          </a:prstGeom>
        </p:spPr>
      </p:pic>
    </p:spTree>
    <p:extLst>
      <p:ext uri="{BB962C8B-B14F-4D97-AF65-F5344CB8AC3E}">
        <p14:creationId xmlns:p14="http://schemas.microsoft.com/office/powerpoint/2010/main" val="1559817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4BD0F-C1DA-EE8C-886B-6236F428BE46}"/>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C84C5C0-8A85-F16C-49FF-E1171A806C7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EF566EF3-30CC-D22E-6483-0BBF49616AA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B6415DF-0DA2-EDA0-CBE7-05EBE35CC0D1}"/>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A780E1C-80E8-3A56-F3EA-3232764F7305}"/>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5EA2CF0B-6D87-6921-5C20-DF525D6F1682}"/>
              </a:ext>
            </a:extLst>
          </p:cNvPr>
          <p:cNvSpPr txBox="1"/>
          <p:nvPr>
            <p:custDataLst>
              <p:tags r:id="rId1"/>
            </p:custDataLst>
          </p:nvPr>
        </p:nvSpPr>
        <p:spPr>
          <a:xfrm>
            <a:off x="726042" y="2653358"/>
            <a:ext cx="7788166" cy="1092607"/>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PO2</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Participer à un dialogue en mobilisant </a:t>
            </a:r>
          </a:p>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les actes de parole étudiés.</a:t>
            </a:r>
          </a:p>
        </p:txBody>
      </p:sp>
    </p:spTree>
    <p:extLst>
      <p:ext uri="{BB962C8B-B14F-4D97-AF65-F5344CB8AC3E}">
        <p14:creationId xmlns:p14="http://schemas.microsoft.com/office/powerpoint/2010/main" val="5682857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1864350" y="6177315"/>
            <a:ext cx="5518602"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sp>
        <p:nvSpPr>
          <p:cNvPr id="19" name="Titre 1">
            <a:extLst>
              <a:ext uri="{FF2B5EF4-FFF2-40B4-BE49-F238E27FC236}">
                <a16:creationId xmlns:a16="http://schemas.microsoft.com/office/drawing/2014/main" id="{9F166FCF-DD94-85AD-98E1-52C417BBBBCF}"/>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Je vais te poser des questions et tu dois répondre correctement. </a:t>
            </a:r>
            <a:endParaRPr lang="fr-FR" i="1" dirty="0">
              <a:solidFill>
                <a:schemeClr val="bg1">
                  <a:lumMod val="65000"/>
                </a:schemeClr>
              </a:solidFill>
            </a:endParaRPr>
          </a:p>
        </p:txBody>
      </p:sp>
      <p:grpSp>
        <p:nvGrpSpPr>
          <p:cNvPr id="20" name="Groupe 19">
            <a:extLst>
              <a:ext uri="{FF2B5EF4-FFF2-40B4-BE49-F238E27FC236}">
                <a16:creationId xmlns:a16="http://schemas.microsoft.com/office/drawing/2014/main" id="{1ACD7BA4-C95F-BDDA-DD17-FE6B4A36127A}"/>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95B8AEFB-80DB-1152-92A6-450ACFE44E19}"/>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0C168F7-A80B-F3A1-F28F-7E849DF8B589}"/>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3" name="Titre 1">
            <a:extLst>
              <a:ext uri="{FF2B5EF4-FFF2-40B4-BE49-F238E27FC236}">
                <a16:creationId xmlns:a16="http://schemas.microsoft.com/office/drawing/2014/main" id="{8ED6E5E3-C4F1-19B3-0CA3-D422FF67D944}"/>
              </a:ext>
            </a:extLst>
          </p:cNvPr>
          <p:cNvSpPr txBox="1">
            <a:spLocks/>
          </p:cNvSpPr>
          <p:nvPr/>
        </p:nvSpPr>
        <p:spPr>
          <a:xfrm>
            <a:off x="1433470" y="2294867"/>
            <a:ext cx="6598905" cy="3110950"/>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fr-FR" sz="2400" b="1" i="0" u="none" strike="noStrike" kern="1200" cap="none" spc="0" normalizeH="0" baseline="0" noProof="0" dirty="0">
                <a:ln w="0"/>
                <a:solidFill>
                  <a:srgbClr val="424D7A"/>
                </a:solidFill>
                <a:effectLst/>
                <a:uLnTx/>
                <a:uFillTx/>
                <a:latin typeface="Dosis SemiBold" pitchFamily="2" charset="0"/>
                <a:ea typeface="+mn-ea"/>
                <a:cs typeface="+mn-cs"/>
              </a:rPr>
              <a:t>Comment tu t’appelles ?</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fr-FR" sz="2400" b="1" i="0" u="none" strike="noStrike" kern="1200" cap="none" spc="0" normalizeH="0" baseline="0" noProof="0" dirty="0">
                <a:ln w="0"/>
                <a:solidFill>
                  <a:srgbClr val="424D7A"/>
                </a:solidFill>
                <a:effectLst/>
                <a:uLnTx/>
                <a:uFillTx/>
                <a:latin typeface="Dosis SemiBold" pitchFamily="2" charset="0"/>
                <a:ea typeface="+mn-ea"/>
                <a:cs typeface="+mn-cs"/>
              </a:rPr>
              <a:t>Qu’est-ce que tu fais le matin ?</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fr-FR" sz="2400" b="1" i="0" u="none" strike="noStrike" kern="1200" cap="none" spc="0" normalizeH="0" baseline="0" noProof="0" dirty="0">
                <a:ln w="0"/>
                <a:solidFill>
                  <a:srgbClr val="424D7A"/>
                </a:solidFill>
                <a:effectLst/>
                <a:uLnTx/>
                <a:uFillTx/>
                <a:latin typeface="Dosis SemiBold" pitchFamily="2" charset="0"/>
                <a:ea typeface="+mn-ea"/>
                <a:cs typeface="+mn-cs"/>
              </a:rPr>
              <a:t>Qu’est-ce que tu fais après l’école ?</a:t>
            </a:r>
          </a:p>
          <a:p>
            <a:pPr defTabSz="914400">
              <a:lnSpc>
                <a:spcPct val="150000"/>
              </a:lnSpc>
              <a:defRPr/>
            </a:pPr>
            <a:r>
              <a:rPr kumimoji="0" lang="fr-FR" sz="2400" b="1" i="0" u="none" strike="noStrike" kern="1200" cap="none" spc="0" normalizeH="0" baseline="0" noProof="0" dirty="0">
                <a:ln w="0"/>
                <a:solidFill>
                  <a:srgbClr val="424D7A"/>
                </a:solidFill>
                <a:effectLst/>
                <a:uLnTx/>
                <a:uFillTx/>
                <a:latin typeface="Dosis SemiBold" pitchFamily="2" charset="0"/>
                <a:ea typeface="+mn-ea"/>
                <a:cs typeface="+mn-cs"/>
              </a:rPr>
              <a:t>Qu’est-ce que tu fais le soir </a:t>
            </a:r>
            <a:r>
              <a:rPr lang="fr-FR" sz="2400" b="1" dirty="0">
                <a:ln w="0"/>
                <a:solidFill>
                  <a:srgbClr val="424D7A"/>
                </a:solidFill>
                <a:latin typeface="Dosis SemiBold" pitchFamily="2" charset="0"/>
              </a:rPr>
              <a:t>? </a:t>
            </a:r>
          </a:p>
          <a:p>
            <a:pPr defTabSz="914400">
              <a:lnSpc>
                <a:spcPct val="150000"/>
              </a:lnSpc>
              <a:defRPr/>
            </a:pPr>
            <a:r>
              <a:rPr lang="fr-FR" sz="2400" b="1" dirty="0">
                <a:ln w="0"/>
                <a:solidFill>
                  <a:srgbClr val="424D7A"/>
                </a:solidFill>
                <a:latin typeface="Dosis SemiBold" pitchFamily="2" charset="0"/>
              </a:rPr>
              <a:t>Qu’est-ce que tu aimes faire à l’école ?</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fr-FR" sz="2400" b="1" i="0" u="none" strike="noStrike" kern="1200" cap="none" spc="0" normalizeH="0" baseline="0" noProof="0" dirty="0">
              <a:ln w="0"/>
              <a:solidFill>
                <a:srgbClr val="2196B1"/>
              </a:solidFill>
              <a:effectLst/>
              <a:uLnTx/>
              <a:uFillTx/>
              <a:latin typeface="Dosis SemiBold" pitchFamily="2" charset="0"/>
              <a:ea typeface="+mn-ea"/>
              <a:cs typeface="+mn-cs"/>
            </a:endParaRPr>
          </a:p>
        </p:txBody>
      </p:sp>
    </p:spTree>
    <p:extLst>
      <p:ext uri="{BB962C8B-B14F-4D97-AF65-F5344CB8AC3E}">
        <p14:creationId xmlns:p14="http://schemas.microsoft.com/office/powerpoint/2010/main" val="3051769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15463927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599E5-2E76-1A99-F177-3A17D329E34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40A6E950-5B09-DCE6-73CC-1FD7B7F465E6}"/>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4E136519-9BE8-F951-0EE8-8B540CDDCFD3}"/>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8E1D604E-E9BC-57CC-154E-853656901840}"/>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63E33C0-2372-342F-3301-0395E3948414}"/>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0E5055A1-EBA9-EF76-516E-5BDFBAFBC6C7}"/>
              </a:ext>
            </a:extLst>
          </p:cNvPr>
          <p:cNvSpPr txBox="1"/>
          <p:nvPr>
            <p:custDataLst>
              <p:tags r:id="rId1"/>
            </p:custDataLst>
          </p:nvPr>
        </p:nvSpPr>
        <p:spPr>
          <a:xfrm>
            <a:off x="726042" y="2998113"/>
            <a:ext cx="7788166" cy="86177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PO3</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Prendre la parole pour parler de ma journée et de mes activités.</a:t>
            </a:r>
          </a:p>
        </p:txBody>
      </p:sp>
    </p:spTree>
    <p:extLst>
      <p:ext uri="{BB962C8B-B14F-4D97-AF65-F5344CB8AC3E}">
        <p14:creationId xmlns:p14="http://schemas.microsoft.com/office/powerpoint/2010/main" val="38994817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5AE8B19C-F9BD-C41B-5519-216C3062AD85}"/>
              </a:ext>
            </a:extLst>
          </p:cNvPr>
          <p:cNvSpPr>
            <a:spLocks noGrp="1"/>
          </p:cNvSpPr>
          <p:nvPr>
            <p:ph type="title"/>
          </p:nvPr>
        </p:nvSpPr>
        <p:spPr>
          <a:xfrm>
            <a:off x="1653499" y="755999"/>
            <a:ext cx="6840000" cy="612000"/>
          </a:xfrm>
        </p:spPr>
        <p:txBody>
          <a:bodyPr>
            <a:normAutofit/>
          </a:bodyPr>
          <a:lstStyle/>
          <a:p>
            <a:r>
              <a:rPr lang="fr-FR" dirty="0">
                <a:solidFill>
                  <a:schemeClr val="tx1">
                    <a:lumMod val="85000"/>
                    <a:lumOff val="15000"/>
                  </a:schemeClr>
                </a:solidFill>
              </a:rPr>
              <a:t>Présente-toi, parle de ta journée et de tes activités. </a:t>
            </a:r>
            <a:br>
              <a:rPr lang="fr-FR" dirty="0">
                <a:solidFill>
                  <a:schemeClr val="tx1">
                    <a:lumMod val="85000"/>
                    <a:lumOff val="15000"/>
                  </a:schemeClr>
                </a:solidFill>
              </a:rPr>
            </a:br>
            <a:r>
              <a:rPr lang="fr-FR" dirty="0">
                <a:solidFill>
                  <a:schemeClr val="tx1">
                    <a:lumMod val="85000"/>
                    <a:lumOff val="15000"/>
                  </a:schemeClr>
                </a:solidFill>
              </a:rPr>
              <a:t>Tu dois dire 5 phrases.   </a:t>
            </a:r>
            <a:r>
              <a:rPr lang="fr-FR" sz="1400" i="1" dirty="0">
                <a:solidFill>
                  <a:schemeClr val="tx1">
                    <a:lumMod val="85000"/>
                    <a:lumOff val="15000"/>
                  </a:schemeClr>
                </a:solidFill>
              </a:rPr>
              <a:t>L’enseignant explique la consigne dans la langue de l’apprenant.  </a:t>
            </a:r>
            <a:endParaRPr lang="fr-MA" i="1" dirty="0">
              <a:solidFill>
                <a:schemeClr val="tx1">
                  <a:lumMod val="85000"/>
                  <a:lumOff val="15000"/>
                </a:schemeClr>
              </a:solidFill>
            </a:endParaRPr>
          </a:p>
        </p:txBody>
      </p:sp>
      <p:pic>
        <p:nvPicPr>
          <p:cNvPr id="2" name="Image 1">
            <a:extLst>
              <a:ext uri="{FF2B5EF4-FFF2-40B4-BE49-F238E27FC236}">
                <a16:creationId xmlns:a16="http://schemas.microsoft.com/office/drawing/2014/main" id="{85F76A08-A932-AEFE-503F-9A994D31FCF5}"/>
              </a:ext>
            </a:extLst>
          </p:cNvPr>
          <p:cNvPicPr>
            <a:picLocks noChangeAspect="1"/>
          </p:cNvPicPr>
          <p:nvPr/>
        </p:nvPicPr>
        <p:blipFill>
          <a:blip r:embed="rId3"/>
          <a:stretch>
            <a:fillRect/>
          </a:stretch>
        </p:blipFill>
        <p:spPr>
          <a:xfrm>
            <a:off x="1075500" y="2398539"/>
            <a:ext cx="1865935" cy="2798902"/>
          </a:xfrm>
          <a:prstGeom prst="rect">
            <a:avLst/>
          </a:prstGeom>
        </p:spPr>
      </p:pic>
      <p:pic>
        <p:nvPicPr>
          <p:cNvPr id="4" name="Image 3">
            <a:extLst>
              <a:ext uri="{FF2B5EF4-FFF2-40B4-BE49-F238E27FC236}">
                <a16:creationId xmlns:a16="http://schemas.microsoft.com/office/drawing/2014/main" id="{9CE84284-4EA4-6D37-4CF3-54E84DAC600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8194" y="1656183"/>
            <a:ext cx="1219370" cy="1362265"/>
          </a:xfrm>
          <a:prstGeom prst="rect">
            <a:avLst/>
          </a:prstGeom>
        </p:spPr>
      </p:pic>
      <p:grpSp>
        <p:nvGrpSpPr>
          <p:cNvPr id="11" name="Groupe 10">
            <a:extLst>
              <a:ext uri="{FF2B5EF4-FFF2-40B4-BE49-F238E27FC236}">
                <a16:creationId xmlns:a16="http://schemas.microsoft.com/office/drawing/2014/main" id="{190EB5EC-33CF-4C7D-B2C9-9648C60380B8}"/>
              </a:ext>
            </a:extLst>
          </p:cNvPr>
          <p:cNvGrpSpPr/>
          <p:nvPr/>
        </p:nvGrpSpPr>
        <p:grpSpPr>
          <a:xfrm>
            <a:off x="96835" y="643220"/>
            <a:ext cx="1147140" cy="980797"/>
            <a:chOff x="113769" y="634753"/>
            <a:chExt cx="1147140" cy="980797"/>
          </a:xfrm>
        </p:grpSpPr>
        <p:pic>
          <p:nvPicPr>
            <p:cNvPr id="12" name="Image 11">
              <a:extLst>
                <a:ext uri="{FF2B5EF4-FFF2-40B4-BE49-F238E27FC236}">
                  <a16:creationId xmlns:a16="http://schemas.microsoft.com/office/drawing/2014/main" id="{942BCEB7-516A-4AEC-AE16-46F4E94D250D}"/>
                </a:ext>
              </a:extLst>
            </p:cNvPr>
            <p:cNvPicPr>
              <a:picLocks noChangeAspect="1"/>
            </p:cNvPicPr>
            <p:nvPr/>
          </p:nvPicPr>
          <p:blipFill>
            <a:blip r:embed="rId5"/>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A0C6666B-7B8E-4578-B4CE-7E1A0CB3E8D8}"/>
                </a:ext>
              </a:extLst>
            </p:cNvPr>
            <p:cNvPicPr>
              <a:picLocks noChangeAspect="1"/>
            </p:cNvPicPr>
            <p:nvPr/>
          </p:nvPicPr>
          <p:blipFill rotWithShape="1">
            <a:blip r:embed="rId6">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0" name="TextBox 6">
            <a:extLst>
              <a:ext uri="{FF2B5EF4-FFF2-40B4-BE49-F238E27FC236}">
                <a16:creationId xmlns:a16="http://schemas.microsoft.com/office/drawing/2014/main" id="{B4114D76-E8CB-4AEA-8A03-F4969FC49705}"/>
              </a:ext>
            </a:extLst>
          </p:cNvPr>
          <p:cNvSpPr txBox="1"/>
          <p:nvPr>
            <p:custDataLst>
              <p:tags r:id="rId1"/>
            </p:custDataLst>
          </p:nvPr>
        </p:nvSpPr>
        <p:spPr>
          <a:xfrm>
            <a:off x="316386" y="6130876"/>
            <a:ext cx="8511226"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réponse correcte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a:t>
            </a:r>
          </a:p>
        </p:txBody>
      </p:sp>
      <p:pic>
        <p:nvPicPr>
          <p:cNvPr id="6" name="Image 5">
            <a:extLst>
              <a:ext uri="{FF2B5EF4-FFF2-40B4-BE49-F238E27FC236}">
                <a16:creationId xmlns:a16="http://schemas.microsoft.com/office/drawing/2014/main" id="{A4D4595B-35F0-4EBC-B4F1-ED5A2CB566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41435" y="1930359"/>
            <a:ext cx="5600700" cy="3733800"/>
          </a:xfrm>
          <a:prstGeom prst="rect">
            <a:avLst/>
          </a:prstGeom>
        </p:spPr>
      </p:pic>
    </p:spTree>
    <p:extLst>
      <p:ext uri="{BB962C8B-B14F-4D97-AF65-F5344CB8AC3E}">
        <p14:creationId xmlns:p14="http://schemas.microsoft.com/office/powerpoint/2010/main" val="13369745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ACF15-EC87-ECA5-C5A2-139223BE33D1}"/>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A6B506F7-29E3-66D0-EF6D-14F13D5E960D}"/>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BD69A319-C191-E72A-A3A9-B057CE8A551C}"/>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6295976E-7B56-3FFF-FF8F-559448C4A371}"/>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F5B20F50-F7A1-6B82-68A6-5CEAD326ED43}"/>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877E1BA6-C696-F4C6-EF56-C4461C09651E}"/>
              </a:ext>
            </a:extLst>
          </p:cNvPr>
          <p:cNvSpPr txBox="1"/>
          <p:nvPr>
            <p:custDataLst>
              <p:tags r:id="rId1"/>
            </p:custDataLst>
          </p:nvPr>
        </p:nvSpPr>
        <p:spPr>
          <a:xfrm>
            <a:off x="726042" y="2998113"/>
            <a:ext cx="7788166" cy="152349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LF1</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Identifier et lire des lettres, des syllabes et des mots contenant les lettres étudiées.</a:t>
            </a:r>
          </a:p>
          <a:p>
            <a:pPr marL="0" marR="0" lvl="0" indent="0" algn="ctr" defTabSz="914400" rtl="0" eaLnBrk="1" fontAlgn="auto" latinLnBrk="0" hangingPunct="1">
              <a:lnSpc>
                <a:spcPct val="100000"/>
              </a:lnSpc>
              <a:spcBef>
                <a:spcPts val="0"/>
              </a:spcBef>
              <a:spcAft>
                <a:spcPts val="1800"/>
              </a:spcAft>
              <a:buClrTx/>
              <a:buSzTx/>
              <a:buFontTx/>
              <a:buNone/>
              <a:tabLst/>
              <a:defRPr/>
            </a:pPr>
            <a:endPar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23864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48D5D-B49A-9C62-DF72-BFE0D35283B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56CA4A-9F26-CDC0-40B5-A7DFF0D791AC}"/>
              </a:ext>
            </a:extLst>
          </p:cNvPr>
          <p:cNvSpPr>
            <a:spLocks noGrp="1"/>
          </p:cNvSpPr>
          <p:nvPr>
            <p:ph type="title"/>
          </p:nvPr>
        </p:nvSpPr>
        <p:spPr>
          <a:xfrm>
            <a:off x="1701625" y="727124"/>
            <a:ext cx="6840000" cy="612000"/>
          </a:xfrm>
        </p:spPr>
        <p:txBody>
          <a:bodyPr/>
          <a:lstStyle/>
          <a:p>
            <a:r>
              <a:rPr lang="fr-FR" dirty="0">
                <a:solidFill>
                  <a:schemeClr val="tx1">
                    <a:lumMod val="65000"/>
                    <a:lumOff val="35000"/>
                  </a:schemeClr>
                </a:solidFill>
              </a:rPr>
              <a:t>Je vais te montrer des lettres, des syllabes et des mots que  tu dois lire.</a:t>
            </a:r>
            <a:br>
              <a:rPr lang="fr-FR" dirty="0">
                <a:solidFill>
                  <a:schemeClr val="tx1">
                    <a:lumMod val="65000"/>
                    <a:lumOff val="35000"/>
                  </a:schemeClr>
                </a:solidFill>
              </a:rPr>
            </a:br>
            <a:r>
              <a:rPr lang="fr-FR" i="1" dirty="0">
                <a:solidFill>
                  <a:schemeClr val="tx1">
                    <a:lumMod val="65000"/>
                    <a:lumOff val="35000"/>
                  </a:schemeClr>
                </a:solidFill>
              </a:rPr>
              <a:t>L’enseignant guide l’élève dans sa lecture. </a:t>
            </a:r>
          </a:p>
        </p:txBody>
      </p:sp>
      <p:sp>
        <p:nvSpPr>
          <p:cNvPr id="4" name="ZoneTexte 3">
            <a:extLst>
              <a:ext uri="{FF2B5EF4-FFF2-40B4-BE49-F238E27FC236}">
                <a16:creationId xmlns:a16="http://schemas.microsoft.com/office/drawing/2014/main" id="{CE8506C9-7DE4-5B26-01EB-FDD6121FC0A7}"/>
              </a:ext>
            </a:extLst>
          </p:cNvPr>
          <p:cNvSpPr txBox="1"/>
          <p:nvPr>
            <p:custDataLst>
              <p:tags r:id="rId1"/>
            </p:custDataLst>
          </p:nvPr>
        </p:nvSpPr>
        <p:spPr>
          <a:xfrm>
            <a:off x="571902" y="1198730"/>
            <a:ext cx="8134466" cy="1506887"/>
          </a:xfrm>
          <a:prstGeom prst="rect">
            <a:avLst/>
          </a:prstGeom>
          <a:noFill/>
        </p:spPr>
        <p:txBody>
          <a:bodyPr wrap="square">
            <a:spAutoFit/>
          </a:bodyPr>
          <a:lstStyle/>
          <a:p>
            <a:pPr marL="0" marR="0" lvl="0" indent="0" algn="ctr" defTabSz="914400" rtl="0" eaLnBrk="1" fontAlgn="auto" latinLnBrk="0" hangingPunct="1">
              <a:lnSpc>
                <a:spcPct val="200000"/>
              </a:lnSpc>
              <a:spcBef>
                <a:spcPts val="0"/>
              </a:spcBef>
              <a:spcAft>
                <a:spcPts val="800"/>
              </a:spcAft>
              <a:buClrTx/>
              <a:buSzTx/>
              <a:buFontTx/>
              <a:buNone/>
              <a:tabLst/>
              <a:defRPr/>
            </a:pP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Ch  </a:t>
            </a:r>
            <a:r>
              <a:rPr kumimoji="0" lang="ar-MA"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Bahnschrift SemiBold" panose="020B0502040204020203" pitchFamily="34" charset="0"/>
                <a:ea typeface="Calibri" panose="020F0502020204030204" pitchFamily="34" charset="0"/>
                <a:cs typeface="Arial" panose="020B0604020202020204" pitchFamily="34" charset="0"/>
              </a:rPr>
              <a:t>n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ar-MA"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Calibri" panose="020F0502020204030204" pitchFamily="34" charset="0"/>
              </a:rPr>
              <a:t>D         ou</a:t>
            </a:r>
            <a:endParaRPr kumimoji="0" lang="it-IT"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endParaRPr>
          </a:p>
        </p:txBody>
      </p:sp>
      <p:sp>
        <p:nvSpPr>
          <p:cNvPr id="5" name="TextBox 6">
            <a:extLst>
              <a:ext uri="{FF2B5EF4-FFF2-40B4-BE49-F238E27FC236}">
                <a16:creationId xmlns:a16="http://schemas.microsoft.com/office/drawing/2014/main" id="{8ACE7F27-B8F6-1DF0-A182-A6B9DD8C3E3C}"/>
              </a:ext>
            </a:extLst>
          </p:cNvPr>
          <p:cNvSpPr txBox="1"/>
          <p:nvPr>
            <p:custDataLst>
              <p:tags r:id="rId2"/>
            </p:custDataLst>
          </p:nvPr>
        </p:nvSpPr>
        <p:spPr>
          <a:xfrm>
            <a:off x="195142" y="6049307"/>
            <a:ext cx="8511226"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lettre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0,5 point (2 pts)</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1 </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syllabe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1 point (4 pts)             1</a:t>
            </a: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 mot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 (4pts) </a:t>
            </a:r>
          </a:p>
        </p:txBody>
      </p:sp>
      <p:grpSp>
        <p:nvGrpSpPr>
          <p:cNvPr id="6" name="Groupe 5">
            <a:extLst>
              <a:ext uri="{FF2B5EF4-FFF2-40B4-BE49-F238E27FC236}">
                <a16:creationId xmlns:a16="http://schemas.microsoft.com/office/drawing/2014/main" id="{899A5752-C111-4CC4-9602-DAC414FC8ECD}"/>
              </a:ext>
            </a:extLst>
          </p:cNvPr>
          <p:cNvGrpSpPr/>
          <p:nvPr/>
        </p:nvGrpSpPr>
        <p:grpSpPr>
          <a:xfrm>
            <a:off x="96835" y="643220"/>
            <a:ext cx="1147140" cy="980797"/>
            <a:chOff x="113769" y="634753"/>
            <a:chExt cx="1147140" cy="980797"/>
          </a:xfrm>
        </p:grpSpPr>
        <p:pic>
          <p:nvPicPr>
            <p:cNvPr id="7" name="Image 6">
              <a:extLst>
                <a:ext uri="{FF2B5EF4-FFF2-40B4-BE49-F238E27FC236}">
                  <a16:creationId xmlns:a16="http://schemas.microsoft.com/office/drawing/2014/main" id="{FACED1A1-267D-483A-B76E-BB942A2D3026}"/>
                </a:ext>
              </a:extLst>
            </p:cNvPr>
            <p:cNvPicPr>
              <a:picLocks noChangeAspect="1"/>
            </p:cNvPicPr>
            <p:nvPr/>
          </p:nvPicPr>
          <p:blipFill>
            <a:blip r:embed="rId5"/>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CC928A60-161E-4CD3-8A9B-ACC4ED52E987}"/>
                </a:ext>
              </a:extLst>
            </p:cNvPr>
            <p:cNvPicPr>
              <a:picLocks noChangeAspect="1"/>
            </p:cNvPicPr>
            <p:nvPr/>
          </p:nvPicPr>
          <p:blipFill rotWithShape="1">
            <a:blip r:embed="rId6">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graphicFrame>
        <p:nvGraphicFramePr>
          <p:cNvPr id="3" name="Tableau 2">
            <a:extLst>
              <a:ext uri="{FF2B5EF4-FFF2-40B4-BE49-F238E27FC236}">
                <a16:creationId xmlns:a16="http://schemas.microsoft.com/office/drawing/2014/main" id="{B628AFF1-13C3-4B54-6AA2-044254D662E1}"/>
              </a:ext>
            </a:extLst>
          </p:cNvPr>
          <p:cNvGraphicFramePr>
            <a:graphicFrameLocks noGrp="1"/>
          </p:cNvGraphicFramePr>
          <p:nvPr/>
        </p:nvGraphicFramePr>
        <p:xfrm>
          <a:off x="1240142" y="2990510"/>
          <a:ext cx="1898277" cy="1304365"/>
        </p:xfrm>
        <a:graphic>
          <a:graphicData uri="http://schemas.openxmlformats.org/drawingml/2006/table">
            <a:tbl>
              <a:tblPr firstRow="1" bandRow="1">
                <a:tableStyleId>{2D5ABB26-0587-4C30-8999-92F81FD0307C}</a:tableStyleId>
              </a:tblPr>
              <a:tblGrid>
                <a:gridCol w="1898277">
                  <a:extLst>
                    <a:ext uri="{9D8B030D-6E8A-4147-A177-3AD203B41FA5}">
                      <a16:colId xmlns:a16="http://schemas.microsoft.com/office/drawing/2014/main" val="2780603077"/>
                    </a:ext>
                  </a:extLst>
                </a:gridCol>
              </a:tblGrid>
              <a:tr h="1304365">
                <a:tc>
                  <a:txBody>
                    <a:bodyPr/>
                    <a:lstStyle/>
                    <a:p>
                      <a:pPr algn="ctr"/>
                      <a:endPar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4268679932"/>
                  </a:ext>
                </a:extLst>
              </a:tr>
            </a:tbl>
          </a:graphicData>
        </a:graphic>
      </p:graphicFrame>
      <p:graphicFrame>
        <p:nvGraphicFramePr>
          <p:cNvPr id="9" name="Tableau 8">
            <a:extLst>
              <a:ext uri="{FF2B5EF4-FFF2-40B4-BE49-F238E27FC236}">
                <a16:creationId xmlns:a16="http://schemas.microsoft.com/office/drawing/2014/main" id="{E16C654B-A151-A52F-C88F-47F9052ACE59}"/>
              </a:ext>
            </a:extLst>
          </p:cNvPr>
          <p:cNvGraphicFramePr>
            <a:graphicFrameLocks noGrp="1"/>
          </p:cNvGraphicFramePr>
          <p:nvPr>
            <p:extLst>
              <p:ext uri="{D42A27DB-BD31-4B8C-83A1-F6EECF244321}">
                <p14:modId xmlns:p14="http://schemas.microsoft.com/office/powerpoint/2010/main" val="683415119"/>
              </p:ext>
            </p:extLst>
          </p:nvPr>
        </p:nvGraphicFramePr>
        <p:xfrm>
          <a:off x="1525545" y="2963414"/>
          <a:ext cx="6512584" cy="1304365"/>
        </p:xfrm>
        <a:graphic>
          <a:graphicData uri="http://schemas.openxmlformats.org/drawingml/2006/table">
            <a:tbl>
              <a:tblPr firstRow="1" bandRow="1">
                <a:tableStyleId>{2D5ABB26-0587-4C30-8999-92F81FD0307C}</a:tableStyleId>
              </a:tblPr>
              <a:tblGrid>
                <a:gridCol w="3256292">
                  <a:extLst>
                    <a:ext uri="{9D8B030D-6E8A-4147-A177-3AD203B41FA5}">
                      <a16:colId xmlns:a16="http://schemas.microsoft.com/office/drawing/2014/main" val="3258839349"/>
                    </a:ext>
                  </a:extLst>
                </a:gridCol>
                <a:gridCol w="3256292">
                  <a:extLst>
                    <a:ext uri="{9D8B030D-6E8A-4147-A177-3AD203B41FA5}">
                      <a16:colId xmlns:a16="http://schemas.microsoft.com/office/drawing/2014/main" val="2734644631"/>
                    </a:ext>
                  </a:extLst>
                </a:gridCol>
              </a:tblGrid>
              <a:tr h="1304365">
                <a:tc>
                  <a:txBody>
                    <a:bodyPr/>
                    <a:lstStyle/>
                    <a:p>
                      <a:pPr marL="0" marR="0" lvl="0" indent="0" algn="ctr" defTabSz="514337" rtl="0" eaLnBrk="1" fontAlgn="auto" latinLnBrk="0" hangingPunct="1">
                        <a:lnSpc>
                          <a:spcPct val="100000"/>
                        </a:lnSpc>
                        <a:spcBef>
                          <a:spcPts val="0"/>
                        </a:spcBef>
                        <a:spcAft>
                          <a:spcPts val="0"/>
                        </a:spcAft>
                        <a:buClrTx/>
                        <a:buSzTx/>
                        <a:buFontTx/>
                        <a:buNone/>
                        <a:tabLst/>
                        <a:defRPr/>
                      </a:pPr>
                      <a:r>
                        <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Né     </a:t>
                      </a:r>
                      <a:r>
                        <a:rPr kumimoji="0" lang="fr-FR" sz="5400" b="1" i="0" u="none" strike="noStrike" kern="100" cap="none" spc="0" normalizeH="0" baseline="0" dirty="0" err="1">
                          <a:ln>
                            <a:noFill/>
                          </a:ln>
                          <a:solidFill>
                            <a:prstClr val="black"/>
                          </a:solidFill>
                          <a:effectLst/>
                          <a:uLnTx/>
                          <a:uFillTx/>
                          <a:latin typeface="Dosis" pitchFamily="2" charset="0"/>
                          <a:ea typeface="Calibri" panose="020F0502020204030204" pitchFamily="34" charset="0"/>
                          <a:cs typeface="Arial" panose="020B0604020202020204" pitchFamily="34" charset="0"/>
                        </a:rPr>
                        <a:t>lou</a:t>
                      </a:r>
                      <a:r>
                        <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a:t>
                      </a:r>
                    </a:p>
                  </a:txBody>
                  <a:tcPr/>
                </a:tc>
                <a:tc>
                  <a:txBody>
                    <a:bodyPr/>
                    <a:lstStyle/>
                    <a:p>
                      <a:pPr algn="ctr"/>
                      <a:r>
                        <a:rPr kumimoji="0" lang="fr-FR" sz="5400" b="1" i="0" u="none" strike="noStrike" kern="100" cap="none" spc="0" normalizeH="0" baseline="0" dirty="0" err="1">
                          <a:ln>
                            <a:noFill/>
                          </a:ln>
                          <a:solidFill>
                            <a:prstClr val="black"/>
                          </a:solidFill>
                          <a:effectLst/>
                          <a:uLnTx/>
                          <a:uFillTx/>
                          <a:latin typeface="Dosis" pitchFamily="2" charset="0"/>
                          <a:ea typeface="Calibri" panose="020F0502020204030204" pitchFamily="34" charset="0"/>
                          <a:cs typeface="Arial" panose="020B0604020202020204" pitchFamily="34" charset="0"/>
                        </a:rPr>
                        <a:t>cha</a:t>
                      </a:r>
                      <a:r>
                        <a:rPr kumimoji="0" lang="fr-FR" sz="5400" b="1" i="0" u="none" strike="noStrike" kern="100" cap="none" spc="0" normalizeH="0" baseline="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        do</a:t>
                      </a:r>
                    </a:p>
                  </a:txBody>
                  <a:tcPr/>
                </a:tc>
                <a:extLst>
                  <a:ext uri="{0D108BD9-81ED-4DB2-BD59-A6C34878D82A}">
                    <a16:rowId xmlns:a16="http://schemas.microsoft.com/office/drawing/2014/main" val="218115811"/>
                  </a:ext>
                </a:extLst>
              </a:tr>
            </a:tbl>
          </a:graphicData>
        </a:graphic>
      </p:graphicFrame>
      <p:sp>
        <p:nvSpPr>
          <p:cNvPr id="11" name="ZoneTexte 10">
            <a:extLst>
              <a:ext uri="{FF2B5EF4-FFF2-40B4-BE49-F238E27FC236}">
                <a16:creationId xmlns:a16="http://schemas.microsoft.com/office/drawing/2014/main" id="{3A5ADF8C-768A-C2A3-6C0E-A018A5076886}"/>
              </a:ext>
            </a:extLst>
          </p:cNvPr>
          <p:cNvSpPr txBox="1"/>
          <p:nvPr/>
        </p:nvSpPr>
        <p:spPr>
          <a:xfrm>
            <a:off x="1525545" y="4121538"/>
            <a:ext cx="6412602"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loupe</a:t>
            </a:r>
            <a:r>
              <a:rPr kumimoji="0" lang="pt-BR" sz="1800" b="1" i="0" u="none" strike="noStrike" kern="100" cap="none" spc="0" normalizeH="0" baseline="0" noProof="0" dirty="0">
                <a:ln>
                  <a:noFill/>
                </a:ln>
                <a:solidFill>
                  <a:prstClr val="black"/>
                </a:solidFill>
                <a:effectLst/>
                <a:uLnTx/>
                <a:uFillTx/>
                <a:latin typeface="Dosis SemiBold" pitchFamily="2" charset="0"/>
                <a:ea typeface="Calibri" panose="020F0502020204030204" pitchFamily="34" charset="0"/>
                <a:cs typeface="Arial" panose="020B0604020202020204" pitchFamily="34" charset="0"/>
              </a:rPr>
              <a:t> </a:t>
            </a:r>
            <a:r>
              <a:rPr kumimoji="0" lang="ar-MA" sz="1800" b="1" i="0" u="none" strike="noStrike" kern="100" cap="none" spc="0" normalizeH="0" baseline="0" noProof="0" dirty="0">
                <a:ln>
                  <a:noFill/>
                </a:ln>
                <a:solidFill>
                  <a:prstClr val="black"/>
                </a:solidFill>
                <a:effectLst/>
                <a:uLnTx/>
                <a:uFillTx/>
                <a:latin typeface="Dosis SemiBold" pitchFamily="2" charset="0"/>
                <a:ea typeface="Calibri" panose="020F0502020204030204" pitchFamily="34" charset="0"/>
                <a:cs typeface="Arial" panose="020B0604020202020204" pitchFamily="34" charset="0"/>
              </a:rPr>
              <a:t>  </a:t>
            </a:r>
            <a:r>
              <a:rPr kumimoji="0" lang="fr-FR" sz="1800" b="1" i="0" u="none" strike="noStrike" kern="100" cap="none" spc="0" normalizeH="0" baseline="0" noProof="0" dirty="0">
                <a:ln>
                  <a:noFill/>
                </a:ln>
                <a:solidFill>
                  <a:prstClr val="black"/>
                </a:solidFill>
                <a:effectLst/>
                <a:uLnTx/>
                <a:uFillTx/>
                <a:latin typeface="Dosis SemiBold" pitchFamily="2" charset="0"/>
                <a:ea typeface="Calibri" panose="020F0502020204030204" pitchFamily="34" charset="0"/>
                <a:cs typeface="Arial" panose="020B0604020202020204" pitchFamily="34" charset="0"/>
              </a:rPr>
              <a:t>       </a:t>
            </a:r>
            <a:r>
              <a:rPr kumimoji="0" lang="ar-MA" sz="1800" b="1" i="0" u="none" strike="noStrike" kern="100" cap="none" spc="0" normalizeH="0" baseline="0" noProof="0" dirty="0">
                <a:ln>
                  <a:noFill/>
                </a:ln>
                <a:solidFill>
                  <a:prstClr val="black"/>
                </a:solidFill>
                <a:effectLst/>
                <a:uLnTx/>
                <a:uFillTx/>
                <a:latin typeface="Dosis SemiBold" pitchFamily="2" charset="0"/>
                <a:ea typeface="Calibri" panose="020F0502020204030204" pitchFamily="34" charset="0"/>
                <a:cs typeface="Arial" panose="020B0604020202020204" pitchFamily="34" charset="0"/>
              </a:rPr>
              <a:t>        </a:t>
            </a:r>
            <a:r>
              <a:rPr kumimoji="0" lang="fr-FR" sz="1800" b="1" i="0" u="none" strike="noStrike" kern="100" cap="none" spc="0" normalizeH="0" baseline="0" noProof="0" dirty="0">
                <a:ln>
                  <a:noFill/>
                </a:ln>
                <a:solidFill>
                  <a:prstClr val="black"/>
                </a:solidFill>
                <a:effectLst/>
                <a:uLnTx/>
                <a:uFillTx/>
                <a:latin typeface="Dosis SemiBold" pitchFamily="2" charset="0"/>
                <a:ea typeface="Calibri" panose="020F0502020204030204" pitchFamily="34" charset="0"/>
                <a:cs typeface="Arial" panose="020B0604020202020204" pitchFamily="34" charset="0"/>
              </a:rPr>
              <a:t>    </a:t>
            </a:r>
            <a:r>
              <a:rPr kumimoji="0" lang="fr-FR" sz="5400" b="1" i="0" u="none" strike="noStrike" kern="100" cap="none" spc="0" normalizeH="0" baseline="0" noProof="0" dirty="0">
                <a:ln>
                  <a:noFill/>
                </a:ln>
                <a:solidFill>
                  <a:prstClr val="black"/>
                </a:solidFill>
                <a:effectLst/>
                <a:uLnTx/>
                <a:uFillTx/>
                <a:latin typeface="Dosis" pitchFamily="2" charset="0"/>
                <a:ea typeface="Calibri" panose="020F0502020204030204" pitchFamily="34" charset="0"/>
                <a:cs typeface="Arial" panose="020B0604020202020204" pitchFamily="34" charset="0"/>
              </a:rPr>
              <a:t>cheminée</a:t>
            </a:r>
          </a:p>
        </p:txBody>
      </p:sp>
      <p:sp>
        <p:nvSpPr>
          <p:cNvPr id="12" name="TextBox 6">
            <a:extLst>
              <a:ext uri="{FF2B5EF4-FFF2-40B4-BE49-F238E27FC236}">
                <a16:creationId xmlns:a16="http://schemas.microsoft.com/office/drawing/2014/main" id="{A899D49B-7E0B-C70E-D707-F42643AE3A5F}"/>
              </a:ext>
            </a:extLst>
          </p:cNvPr>
          <p:cNvSpPr txBox="1"/>
          <p:nvPr>
            <p:custDataLst>
              <p:tags r:id="rId3"/>
            </p:custDataLst>
          </p:nvPr>
        </p:nvSpPr>
        <p:spPr>
          <a:xfrm>
            <a:off x="0" y="6130876"/>
            <a:ext cx="8511226" cy="215444"/>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2700"/>
              </a:spcAft>
              <a:buClrTx/>
              <a:buSzTx/>
              <a:buFontTx/>
              <a:buNone/>
              <a:tabLst/>
              <a:defRPr/>
            </a:pPr>
            <a:endPar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17366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4BD0F-C1DA-EE8C-886B-6236F428BE46}"/>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C84C5C0-8A85-F16C-49FF-E1171A806C73}"/>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EF566EF3-30CC-D22E-6483-0BBF49616AA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B6415DF-0DA2-EDA0-CBE7-05EBE35CC0D1}"/>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AA780E1C-80E8-3A56-F3EA-3232764F7305}"/>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7" name="TextBox 6">
            <a:extLst>
              <a:ext uri="{FF2B5EF4-FFF2-40B4-BE49-F238E27FC236}">
                <a16:creationId xmlns:a16="http://schemas.microsoft.com/office/drawing/2014/main" id="{5EA2CF0B-6D87-6921-5C20-DF525D6F1682}"/>
              </a:ext>
            </a:extLst>
          </p:cNvPr>
          <p:cNvSpPr txBox="1"/>
          <p:nvPr>
            <p:custDataLst>
              <p:tags r:id="rId1"/>
            </p:custDataLst>
          </p:nvPr>
        </p:nvSpPr>
        <p:spPr>
          <a:xfrm>
            <a:off x="726042" y="2498491"/>
            <a:ext cx="7788166" cy="86177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LF2 : </a:t>
            </a: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Lire des phrases simples contenant les lettres étudiées.</a:t>
            </a:r>
          </a:p>
        </p:txBody>
      </p:sp>
    </p:spTree>
    <p:extLst>
      <p:ext uri="{BB962C8B-B14F-4D97-AF65-F5344CB8AC3E}">
        <p14:creationId xmlns:p14="http://schemas.microsoft.com/office/powerpoint/2010/main" val="3001455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2FBD7F59-4D4F-2F9C-2373-E248555710CE}"/>
              </a:ext>
            </a:extLst>
          </p:cNvPr>
          <p:cNvGrpSpPr/>
          <p:nvPr/>
        </p:nvGrpSpPr>
        <p:grpSpPr>
          <a:xfrm>
            <a:off x="96835" y="643220"/>
            <a:ext cx="1147140" cy="980797"/>
            <a:chOff x="113769" y="634753"/>
            <a:chExt cx="1147140" cy="980797"/>
          </a:xfrm>
        </p:grpSpPr>
        <p:pic>
          <p:nvPicPr>
            <p:cNvPr id="9" name="Image 8">
              <a:extLst>
                <a:ext uri="{FF2B5EF4-FFF2-40B4-BE49-F238E27FC236}">
                  <a16:creationId xmlns:a16="http://schemas.microsoft.com/office/drawing/2014/main" id="{0341E3D9-CA0F-6388-C0CB-C762B47551E0}"/>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1"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145DB04F-1BEF-EA61-36BC-6F6BCBE1262B}"/>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4" name="TextBox 6">
            <a:extLst>
              <a:ext uri="{FF2B5EF4-FFF2-40B4-BE49-F238E27FC236}">
                <a16:creationId xmlns:a16="http://schemas.microsoft.com/office/drawing/2014/main" id="{51413284-CB60-3C56-DCD4-C2B0096F478E}"/>
              </a:ext>
            </a:extLst>
          </p:cNvPr>
          <p:cNvSpPr txBox="1"/>
          <p:nvPr>
            <p:custDataLst>
              <p:tags r:id="rId1"/>
            </p:custDataLst>
          </p:nvPr>
        </p:nvSpPr>
        <p:spPr>
          <a:xfrm>
            <a:off x="3715353" y="5441038"/>
            <a:ext cx="5518602" cy="430887"/>
          </a:xfrm>
          <a:prstGeom prst="rect">
            <a:avLst/>
          </a:prstGeom>
        </p:spPr>
        <p:txBody>
          <a:bodyPr wrap="square" lIns="0" tIns="0" rIns="0" bIns="0" rtlCol="0" anchor="t">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Fluidité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2 points ( 1 point  par phrase)</a:t>
            </a:r>
          </a:p>
          <a:p>
            <a:pPr marL="0" marR="0" lvl="0" indent="0" algn="ctr" defTabSz="13716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Correction </a:t>
            </a:r>
            <a:r>
              <a:rPr kumimoji="0" lang="fr-FR" sz="1400" b="1" i="0" u="none" strike="noStrike" kern="1200" cap="none" spc="0" normalizeH="0" baseline="0" noProof="0" dirty="0">
                <a:ln>
                  <a:noFill/>
                </a:ln>
                <a:solidFill>
                  <a:srgbClr val="FF0000"/>
                </a:solidFill>
                <a:effectLst/>
                <a:uLnTx/>
                <a:uFillTx/>
                <a:latin typeface="Dosis" pitchFamily="2" charset="0"/>
                <a:ea typeface="Calibri" panose="020F0502020204030204" pitchFamily="34" charset="0"/>
                <a:cs typeface="Calibri" panose="020F0502020204030204" pitchFamily="34" charset="0"/>
              </a:rPr>
              <a:t>=  8 points ( 1  point par mot )</a:t>
            </a:r>
          </a:p>
        </p:txBody>
      </p:sp>
      <p:sp>
        <p:nvSpPr>
          <p:cNvPr id="19" name="Titre 1">
            <a:extLst>
              <a:ext uri="{FF2B5EF4-FFF2-40B4-BE49-F238E27FC236}">
                <a16:creationId xmlns:a16="http://schemas.microsoft.com/office/drawing/2014/main" id="{9F166FCF-DD94-85AD-98E1-52C417BBBBCF}"/>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rPr>
              <a:t>Tu vas lire ces phrases correctement et avec fluidité.</a:t>
            </a:r>
            <a:endParaRPr lang="fr-FR" i="1" dirty="0">
              <a:solidFill>
                <a:schemeClr val="bg1">
                  <a:lumMod val="65000"/>
                </a:schemeClr>
              </a:solidFill>
            </a:endParaRPr>
          </a:p>
        </p:txBody>
      </p:sp>
      <p:grpSp>
        <p:nvGrpSpPr>
          <p:cNvPr id="20" name="Groupe 19">
            <a:extLst>
              <a:ext uri="{FF2B5EF4-FFF2-40B4-BE49-F238E27FC236}">
                <a16:creationId xmlns:a16="http://schemas.microsoft.com/office/drawing/2014/main" id="{1ACD7BA4-C95F-BDDA-DD17-FE6B4A36127A}"/>
              </a:ext>
            </a:extLst>
          </p:cNvPr>
          <p:cNvGrpSpPr/>
          <p:nvPr/>
        </p:nvGrpSpPr>
        <p:grpSpPr>
          <a:xfrm>
            <a:off x="96835" y="643220"/>
            <a:ext cx="1147140" cy="980797"/>
            <a:chOff x="113769" y="634753"/>
            <a:chExt cx="1147140" cy="980797"/>
          </a:xfrm>
        </p:grpSpPr>
        <p:pic>
          <p:nvPicPr>
            <p:cNvPr id="21" name="Image 20">
              <a:extLst>
                <a:ext uri="{FF2B5EF4-FFF2-40B4-BE49-F238E27FC236}">
                  <a16:creationId xmlns:a16="http://schemas.microsoft.com/office/drawing/2014/main" id="{95B8AEFB-80DB-1152-92A6-450ACFE44E19}"/>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22"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0C168F7-A80B-F3A1-F28F-7E849DF8B589}"/>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3" name="Titre 1">
            <a:extLst>
              <a:ext uri="{FF2B5EF4-FFF2-40B4-BE49-F238E27FC236}">
                <a16:creationId xmlns:a16="http://schemas.microsoft.com/office/drawing/2014/main" id="{8ED6E5E3-C4F1-19B3-0CA3-D422FF67D944}"/>
              </a:ext>
            </a:extLst>
          </p:cNvPr>
          <p:cNvSpPr txBox="1">
            <a:spLocks/>
          </p:cNvSpPr>
          <p:nvPr/>
        </p:nvSpPr>
        <p:spPr>
          <a:xfrm>
            <a:off x="1119478" y="1964267"/>
            <a:ext cx="7516346" cy="2370667"/>
          </a:xfrm>
          <a:prstGeom prst="rect">
            <a:avLst/>
          </a:prstGeom>
        </p:spPr>
        <p:txBody>
          <a:bodyPr vert="horz" lIns="91440" tIns="45720" rIns="91440" bIns="45720" rtlCol="0" anchor="ctr">
            <a:noAutofit/>
          </a:bodyPr>
          <a:lst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Réda</a:t>
            </a:r>
            <a:r>
              <a:rPr lang="fr-FR" sz="2400" b="1" dirty="0">
                <a:ln w="0"/>
                <a:solidFill>
                  <a:srgbClr val="424D7B"/>
                </a:solidFill>
                <a:latin typeface="Dosis SemiBold" pitchFamily="2" charset="0"/>
              </a:rPr>
              <a:t> a un</a:t>
            </a: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 chat. </a:t>
            </a: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fr-FR" sz="2400" b="1" i="0" u="none" strike="noStrike" kern="1200" cap="none" spc="0" normalizeH="0" baseline="0" noProof="0" dirty="0">
                <a:ln w="0"/>
                <a:solidFill>
                  <a:srgbClr val="424D7B"/>
                </a:solidFill>
                <a:effectLst/>
                <a:uLnTx/>
                <a:uFillTx/>
                <a:latin typeface="Dosis SemiBold" pitchFamily="2" charset="0"/>
                <a:ea typeface="+mn-ea"/>
                <a:cs typeface="+mn-cs"/>
              </a:rPr>
              <a:t>Racha a un domino.</a:t>
            </a:r>
          </a:p>
        </p:txBody>
      </p:sp>
    </p:spTree>
    <p:extLst>
      <p:ext uri="{BB962C8B-B14F-4D97-AF65-F5344CB8AC3E}">
        <p14:creationId xmlns:p14="http://schemas.microsoft.com/office/powerpoint/2010/main" val="2485555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30B7BA-C657-4500-9080-BFC92F4BC7F6}"/>
              </a:ext>
            </a:extLst>
          </p:cNvPr>
          <p:cNvSpPr>
            <a:spLocks noGrp="1"/>
          </p:cNvSpPr>
          <p:nvPr>
            <p:ph type="title"/>
          </p:nvPr>
        </p:nvSpPr>
        <p:spPr/>
        <p:txBody>
          <a:bodyPr/>
          <a:lstStyle/>
          <a:p>
            <a:r>
              <a:rPr lang="fr-FR" dirty="0">
                <a:solidFill>
                  <a:schemeClr val="tx1">
                    <a:lumMod val="65000"/>
                    <a:lumOff val="35000"/>
                  </a:schemeClr>
                </a:solidFill>
              </a:rPr>
              <a:t>L’évaluation est terminée.</a:t>
            </a:r>
          </a:p>
        </p:txBody>
      </p:sp>
      <p:pic>
        <p:nvPicPr>
          <p:cNvPr id="7" name="Image 6">
            <a:extLst>
              <a:ext uri="{FF2B5EF4-FFF2-40B4-BE49-F238E27FC236}">
                <a16:creationId xmlns:a16="http://schemas.microsoft.com/office/drawing/2014/main" id="{55DFC5A5-93A6-B16F-46B2-0A9BA480AAAF}"/>
              </a:ext>
            </a:extLst>
          </p:cNvPr>
          <p:cNvPicPr>
            <a:picLocks noChangeAspect="1"/>
          </p:cNvPicPr>
          <p:nvPr/>
        </p:nvPicPr>
        <p:blipFill>
          <a:blip r:embed="rId6">
            <a:extLst>
              <a:ext uri="{28A0092B-C50C-407E-A947-70E740481C1C}">
                <a14:useLocalDpi xmlns:a14="http://schemas.microsoft.com/office/drawing/2010/main" val="0"/>
              </a:ext>
            </a:extLst>
          </a:blip>
          <a:srcRect b="26481"/>
          <a:stretch>
            <a:fillRect/>
          </a:stretch>
        </p:blipFill>
        <p:spPr>
          <a:xfrm>
            <a:off x="69048" y="575254"/>
            <a:ext cx="1393241" cy="1024294"/>
          </a:xfrm>
          <a:prstGeom prst="ellipse">
            <a:avLst/>
          </a:prstGeom>
        </p:spPr>
      </p:pic>
      <p:pic>
        <p:nvPicPr>
          <p:cNvPr id="9" name="Nada-Wave">
            <a:hlinkClick r:id="" action="ppaction://media"/>
            <a:extLst>
              <a:ext uri="{FF2B5EF4-FFF2-40B4-BE49-F238E27FC236}">
                <a16:creationId xmlns:a16="http://schemas.microsoft.com/office/drawing/2014/main" id="{366B4315-512B-95B5-C6C5-0BE4BCB92EB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684327" y="2377440"/>
            <a:ext cx="2138280" cy="3414864"/>
          </a:xfrm>
          <a:prstGeom prst="rect">
            <a:avLst/>
          </a:prstGeom>
        </p:spPr>
      </p:pic>
      <p:pic>
        <p:nvPicPr>
          <p:cNvPr id="10" name="majd_wave">
            <a:hlinkClick r:id="" action="ppaction://media"/>
            <a:extLst>
              <a:ext uri="{FF2B5EF4-FFF2-40B4-BE49-F238E27FC236}">
                <a16:creationId xmlns:a16="http://schemas.microsoft.com/office/drawing/2014/main" id="{A7E9F1CB-EA6C-1B6A-6840-2B76C6198EE1}"/>
              </a:ext>
            </a:extLst>
          </p:cNvPr>
          <p:cNvPicPr>
            <a:picLocks noChangeAspect="1"/>
          </p:cNvPicPr>
          <p:nvPr>
            <a:videoFile r:link="rId4"/>
            <p:extLst>
              <p:ext uri="{DAA4B4D4-6D71-4841-9C94-3DE7FCFB9230}">
                <p14:media xmlns:p14="http://schemas.microsoft.com/office/powerpoint/2010/main" r:embed="rId3"/>
              </p:ext>
            </p:extLst>
          </p:nvPr>
        </p:nvPicPr>
        <p:blipFill>
          <a:blip r:embed="rId8"/>
          <a:srcRect b="1386"/>
          <a:stretch>
            <a:fillRect/>
          </a:stretch>
        </p:blipFill>
        <p:spPr>
          <a:xfrm>
            <a:off x="2479764" y="2377440"/>
            <a:ext cx="1947857" cy="3414865"/>
          </a:xfrm>
          <a:prstGeom prst="rect">
            <a:avLst/>
          </a:prstGeom>
        </p:spPr>
      </p:pic>
    </p:spTree>
    <p:extLst>
      <p:ext uri="{BB962C8B-B14F-4D97-AF65-F5344CB8AC3E}">
        <p14:creationId xmlns:p14="http://schemas.microsoft.com/office/powerpoint/2010/main" val="38898362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9"/>
                                        </p:tgtEl>
                                      </p:cBhvr>
                                    </p:cmd>
                                  </p:childTnLst>
                                </p:cTn>
                              </p:par>
                              <p:par>
                                <p:cTn id="7" presetID="1" presetClass="mediacall" presetSubtype="0" fill="hold" nodeType="withEffect">
                                  <p:stCondLst>
                                    <p:cond delay="0"/>
                                  </p:stCondLst>
                                  <p:childTnLst>
                                    <p:cmd type="call" cmd="playFrom(0.0)">
                                      <p:cBhvr>
                                        <p:cTn id="8" dur="322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9"/>
                </p:tgtEl>
              </p:cMediaNode>
            </p:video>
            <p:video>
              <p:cMediaNode vol="80000">
                <p:cTn id="10" fill="hold" display="0">
                  <p:stCondLst>
                    <p:cond delay="indefinite"/>
                  </p:stCondLst>
                </p:cTn>
                <p:tgtEl>
                  <p:spTgt spid="10"/>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9">
            <a:extLst>
              <a:ext uri="{FF2B5EF4-FFF2-40B4-BE49-F238E27FC236}">
                <a16:creationId xmlns:a16="http://schemas.microsoft.com/office/drawing/2014/main" id="{A4634621-90A1-9097-64FE-7E7C31F05198}"/>
              </a:ext>
            </a:extLst>
          </p:cNvPr>
          <p:cNvSpPr/>
          <p:nvPr/>
        </p:nvSpPr>
        <p:spPr>
          <a:xfrm>
            <a:off x="4870382" y="2369548"/>
            <a:ext cx="3732659" cy="597427"/>
          </a:xfrm>
          <a:prstGeom prst="round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 coins arrondis 28">
            <a:extLst>
              <a:ext uri="{FF2B5EF4-FFF2-40B4-BE49-F238E27FC236}">
                <a16:creationId xmlns:a16="http://schemas.microsoft.com/office/drawing/2014/main" id="{B7D7D3B8-245B-822C-D89F-57F16AFB6C1C}"/>
              </a:ext>
            </a:extLst>
          </p:cNvPr>
          <p:cNvSpPr/>
          <p:nvPr/>
        </p:nvSpPr>
        <p:spPr>
          <a:xfrm>
            <a:off x="413887" y="2387067"/>
            <a:ext cx="4129238" cy="597427"/>
          </a:xfrm>
          <a:prstGeom prst="round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 coins arrondis 20">
            <a:extLst>
              <a:ext uri="{FF2B5EF4-FFF2-40B4-BE49-F238E27FC236}">
                <a16:creationId xmlns:a16="http://schemas.microsoft.com/office/drawing/2014/main" id="{D3080D14-66A9-CA0D-439E-A1B3E6C783A7}"/>
              </a:ext>
            </a:extLst>
          </p:cNvPr>
          <p:cNvSpPr/>
          <p:nvPr/>
        </p:nvSpPr>
        <p:spPr>
          <a:xfrm>
            <a:off x="4870383" y="3091197"/>
            <a:ext cx="3804812" cy="2405146"/>
          </a:xfrm>
          <a:prstGeom prst="roundRect">
            <a:avLst>
              <a:gd name="adj" fmla="val 7549"/>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 coins arrondis 18">
            <a:extLst>
              <a:ext uri="{FF2B5EF4-FFF2-40B4-BE49-F238E27FC236}">
                <a16:creationId xmlns:a16="http://schemas.microsoft.com/office/drawing/2014/main" id="{60614691-22DC-9AA0-152D-DA42CC19D203}"/>
              </a:ext>
            </a:extLst>
          </p:cNvPr>
          <p:cNvSpPr/>
          <p:nvPr/>
        </p:nvSpPr>
        <p:spPr>
          <a:xfrm>
            <a:off x="413886" y="3062321"/>
            <a:ext cx="4177364" cy="2405146"/>
          </a:xfrm>
          <a:prstGeom prst="roundRect">
            <a:avLst>
              <a:gd name="adj" fmla="val 8768"/>
            </a:avLst>
          </a:prstGeom>
          <a:solidFill>
            <a:schemeClr val="bg1"/>
          </a:solidFill>
          <a:ln w="190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76775" y="1390533"/>
            <a:ext cx="7886700" cy="720000"/>
          </a:xfrm>
        </p:spPr>
        <p:txBody>
          <a:bodyPr/>
          <a:lstStyle/>
          <a:p>
            <a:r>
              <a:rPr lang="fr-MA" sz="3200" dirty="0">
                <a:solidFill>
                  <a:srgbClr val="00ACA4"/>
                </a:solidFill>
              </a:rPr>
              <a:t>Pictogrammes</a:t>
            </a:r>
          </a:p>
        </p:txBody>
      </p:sp>
      <p:pic>
        <p:nvPicPr>
          <p:cNvPr id="12" name="Image 11">
            <a:extLst>
              <a:ext uri="{FF2B5EF4-FFF2-40B4-BE49-F238E27FC236}">
                <a16:creationId xmlns:a16="http://schemas.microsoft.com/office/drawing/2014/main" id="{4D7F8747-B10C-6688-D210-416D6A40CC13}"/>
              </a:ext>
            </a:extLst>
          </p:cNvPr>
          <p:cNvPicPr>
            <a:picLocks noChangeAspect="1"/>
          </p:cNvPicPr>
          <p:nvPr/>
        </p:nvPicPr>
        <p:blipFill>
          <a:blip r:embed="rId3"/>
          <a:stretch>
            <a:fillRect/>
          </a:stretch>
        </p:blipFill>
        <p:spPr>
          <a:xfrm>
            <a:off x="765576" y="3078508"/>
            <a:ext cx="1486736" cy="1384473"/>
          </a:xfrm>
          <a:prstGeom prst="rect">
            <a:avLst/>
          </a:prstGeom>
        </p:spPr>
      </p:pic>
      <p:pic>
        <p:nvPicPr>
          <p:cNvPr id="13" name="Espace réservé pour une image  15" descr="Une image contenant capture d’écran, Graphique, Bleu électrique, conception&#10;&#10;Le contenu généré par l’IA peut être incorrect.">
            <a:extLst>
              <a:ext uri="{FF2B5EF4-FFF2-40B4-BE49-F238E27FC236}">
                <a16:creationId xmlns:a16="http://schemas.microsoft.com/office/drawing/2014/main" id="{576EB041-A14E-90C1-A5C4-7A06A89AD8AC}"/>
              </a:ext>
            </a:extLst>
          </p:cNvPr>
          <p:cNvPicPr>
            <a:picLocks noChangeAspect="1"/>
          </p:cNvPicPr>
          <p:nvPr/>
        </p:nvPicPr>
        <p:blipFill>
          <a:blip r:embed="rId4">
            <a:extLst>
              <a:ext uri="{28A0092B-C50C-407E-A947-70E740481C1C}">
                <a14:useLocalDpi xmlns:a14="http://schemas.microsoft.com/office/drawing/2010/main" val="0"/>
              </a:ext>
            </a:extLst>
          </a:blip>
          <a:srcRect t="18025" b="15661"/>
          <a:stretch>
            <a:fillRect/>
          </a:stretch>
        </p:blipFill>
        <p:spPr>
          <a:xfrm>
            <a:off x="5200940" y="3286180"/>
            <a:ext cx="1577821" cy="1046319"/>
          </a:xfrm>
          <a:prstGeom prst="rect">
            <a:avLst/>
          </a:prstGeom>
        </p:spPr>
      </p:pic>
      <p:pic>
        <p:nvPicPr>
          <p:cNvPr id="14" name="Image 13">
            <a:extLst>
              <a:ext uri="{FF2B5EF4-FFF2-40B4-BE49-F238E27FC236}">
                <a16:creationId xmlns:a16="http://schemas.microsoft.com/office/drawing/2014/main" id="{3C47101B-F13B-CD1D-3895-14656856602D}"/>
              </a:ext>
            </a:extLst>
          </p:cNvPr>
          <p:cNvPicPr>
            <a:picLocks noChangeAspect="1"/>
          </p:cNvPicPr>
          <p:nvPr/>
        </p:nvPicPr>
        <p:blipFill>
          <a:blip r:embed="rId5"/>
          <a:srcRect r="1593" b="11327"/>
          <a:stretch>
            <a:fillRect/>
          </a:stretch>
        </p:blipFill>
        <p:spPr>
          <a:xfrm>
            <a:off x="2810222" y="3216327"/>
            <a:ext cx="1393969" cy="1256076"/>
          </a:xfrm>
          <a:prstGeom prst="ellipse">
            <a:avLst/>
          </a:prstGeom>
        </p:spPr>
      </p:pic>
      <p:pic>
        <p:nvPicPr>
          <p:cNvPr id="17" name="Image 16">
            <a:extLst>
              <a:ext uri="{FF2B5EF4-FFF2-40B4-BE49-F238E27FC236}">
                <a16:creationId xmlns:a16="http://schemas.microsoft.com/office/drawing/2014/main" id="{D31ABA83-526D-4C40-5DE7-2F8664623E71}"/>
              </a:ext>
            </a:extLst>
          </p:cNvPr>
          <p:cNvPicPr>
            <a:picLocks noChangeAspect="1"/>
          </p:cNvPicPr>
          <p:nvPr/>
        </p:nvPicPr>
        <p:blipFill>
          <a:blip r:embed="rId6"/>
          <a:stretch>
            <a:fillRect/>
          </a:stretch>
        </p:blipFill>
        <p:spPr>
          <a:xfrm>
            <a:off x="7144521" y="3436723"/>
            <a:ext cx="1060039" cy="622773"/>
          </a:xfrm>
          <a:prstGeom prst="rect">
            <a:avLst/>
          </a:prstGeom>
        </p:spPr>
      </p:pic>
      <p:sp>
        <p:nvSpPr>
          <p:cNvPr id="23" name="ZoneTexte 22">
            <a:extLst>
              <a:ext uri="{FF2B5EF4-FFF2-40B4-BE49-F238E27FC236}">
                <a16:creationId xmlns:a16="http://schemas.microsoft.com/office/drawing/2014/main" id="{ABAB9CF9-583C-D22B-6FBC-E36FC04EFCAA}"/>
              </a:ext>
            </a:extLst>
          </p:cNvPr>
          <p:cNvSpPr txBox="1"/>
          <p:nvPr/>
        </p:nvSpPr>
        <p:spPr>
          <a:xfrm>
            <a:off x="1538878" y="2479140"/>
            <a:ext cx="214353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Dosis" pitchFamily="2" charset="0"/>
                <a:ea typeface="+mn-ea"/>
                <a:cs typeface="+mn-cs"/>
              </a:rPr>
              <a:t>L’enseignant parle </a:t>
            </a:r>
          </a:p>
        </p:txBody>
      </p:sp>
      <p:sp>
        <p:nvSpPr>
          <p:cNvPr id="24" name="ZoneTexte 23">
            <a:extLst>
              <a:ext uri="{FF2B5EF4-FFF2-40B4-BE49-F238E27FC236}">
                <a16:creationId xmlns:a16="http://schemas.microsoft.com/office/drawing/2014/main" id="{EEEDC8D4-2152-B186-D017-39DEE08AF553}"/>
              </a:ext>
            </a:extLst>
          </p:cNvPr>
          <p:cNvSpPr txBox="1"/>
          <p:nvPr/>
        </p:nvSpPr>
        <p:spPr>
          <a:xfrm>
            <a:off x="5593605" y="2445506"/>
            <a:ext cx="2319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Dosis" pitchFamily="2" charset="0"/>
                <a:ea typeface="+mn-ea"/>
                <a:cs typeface="+mn-cs"/>
              </a:rPr>
              <a:t>Diffusion d’un média</a:t>
            </a:r>
          </a:p>
        </p:txBody>
      </p:sp>
      <p:sp>
        <p:nvSpPr>
          <p:cNvPr id="25" name="ZoneTexte 24">
            <a:extLst>
              <a:ext uri="{FF2B5EF4-FFF2-40B4-BE49-F238E27FC236}">
                <a16:creationId xmlns:a16="http://schemas.microsoft.com/office/drawing/2014/main" id="{F59506D7-037B-F526-4725-21B6D96C861C}"/>
              </a:ext>
            </a:extLst>
          </p:cNvPr>
          <p:cNvSpPr txBox="1"/>
          <p:nvPr/>
        </p:nvSpPr>
        <p:spPr>
          <a:xfrm>
            <a:off x="701736" y="4673649"/>
            <a:ext cx="190670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Expliquer, donner une consigne </a:t>
            </a:r>
          </a:p>
        </p:txBody>
      </p:sp>
      <p:sp>
        <p:nvSpPr>
          <p:cNvPr id="26" name="ZoneTexte 25">
            <a:extLst>
              <a:ext uri="{FF2B5EF4-FFF2-40B4-BE49-F238E27FC236}">
                <a16:creationId xmlns:a16="http://schemas.microsoft.com/office/drawing/2014/main" id="{5717ABA6-30A3-FAAD-8DCF-BAB1B7E96E98}"/>
              </a:ext>
            </a:extLst>
          </p:cNvPr>
          <p:cNvSpPr txBox="1"/>
          <p:nvPr/>
        </p:nvSpPr>
        <p:spPr>
          <a:xfrm>
            <a:off x="5068728" y="4558145"/>
            <a:ext cx="182299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Média en cours de diffusion</a:t>
            </a:r>
          </a:p>
        </p:txBody>
      </p:sp>
      <p:sp>
        <p:nvSpPr>
          <p:cNvPr id="27" name="ZoneTexte 26">
            <a:extLst>
              <a:ext uri="{FF2B5EF4-FFF2-40B4-BE49-F238E27FC236}">
                <a16:creationId xmlns:a16="http://schemas.microsoft.com/office/drawing/2014/main" id="{81339EE9-67AA-00E9-E9C0-BC51E26AF252}"/>
              </a:ext>
            </a:extLst>
          </p:cNvPr>
          <p:cNvSpPr txBox="1"/>
          <p:nvPr/>
        </p:nvSpPr>
        <p:spPr>
          <a:xfrm>
            <a:off x="3085923" y="4692898"/>
            <a:ext cx="107984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Désigner un élève</a:t>
            </a:r>
          </a:p>
        </p:txBody>
      </p:sp>
      <p:sp>
        <p:nvSpPr>
          <p:cNvPr id="28" name="ZoneTexte 27">
            <a:extLst>
              <a:ext uri="{FF2B5EF4-FFF2-40B4-BE49-F238E27FC236}">
                <a16:creationId xmlns:a16="http://schemas.microsoft.com/office/drawing/2014/main" id="{E1B8BBA3-D7E9-F5F2-CBC2-8C40C40505DA}"/>
              </a:ext>
            </a:extLst>
          </p:cNvPr>
          <p:cNvSpPr txBox="1"/>
          <p:nvPr/>
        </p:nvSpPr>
        <p:spPr>
          <a:xfrm>
            <a:off x="6882099" y="4435623"/>
            <a:ext cx="182299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424D7B"/>
                </a:solidFill>
                <a:effectLst/>
                <a:uLnTx/>
                <a:uFillTx/>
                <a:latin typeface="Calibri" panose="020F0502020204030204"/>
                <a:ea typeface="+mn-ea"/>
                <a:cs typeface="+mn-cs"/>
              </a:rPr>
              <a:t>Fin du média. Passer au slide suivant</a:t>
            </a:r>
          </a:p>
        </p:txBody>
      </p:sp>
      <p:grpSp>
        <p:nvGrpSpPr>
          <p:cNvPr id="2" name="Groupe 1">
            <a:extLst>
              <a:ext uri="{FF2B5EF4-FFF2-40B4-BE49-F238E27FC236}">
                <a16:creationId xmlns:a16="http://schemas.microsoft.com/office/drawing/2014/main" id="{1B844839-3AA5-297E-59E2-1EB658425B9D}"/>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EB135D9E-2FAB-347F-3571-811EEE99CC1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66D98C7-2DB6-372A-8B32-B3318DC23819}"/>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itre 53">
              <a:extLst>
                <a:ext uri="{FF2B5EF4-FFF2-40B4-BE49-F238E27FC236}">
                  <a16:creationId xmlns:a16="http://schemas.microsoft.com/office/drawing/2014/main" id="{3A63E897-CFDB-F535-82EA-814C1B4ABA90}"/>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Tree>
    <p:extLst>
      <p:ext uri="{BB962C8B-B14F-4D97-AF65-F5344CB8AC3E}">
        <p14:creationId xmlns:p14="http://schemas.microsoft.com/office/powerpoint/2010/main" val="14014628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583334" y="1366599"/>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grpSp>
        <p:nvGrpSpPr>
          <p:cNvPr id="18" name="Groupe 17">
            <a:extLst>
              <a:ext uri="{FF2B5EF4-FFF2-40B4-BE49-F238E27FC236}">
                <a16:creationId xmlns:a16="http://schemas.microsoft.com/office/drawing/2014/main" id="{73C58671-8BAF-40E3-BDAA-6CA716692D28}"/>
              </a:ext>
            </a:extLst>
          </p:cNvPr>
          <p:cNvGrpSpPr/>
          <p:nvPr/>
        </p:nvGrpSpPr>
        <p:grpSpPr>
          <a:xfrm>
            <a:off x="4572000" y="2368764"/>
            <a:ext cx="4215600" cy="3600000"/>
            <a:chOff x="1759481" y="182880"/>
            <a:chExt cx="8896742" cy="6858000"/>
          </a:xfrm>
        </p:grpSpPr>
        <p:pic>
          <p:nvPicPr>
            <p:cNvPr id="5" name="Image 4">
              <a:extLst>
                <a:ext uri="{FF2B5EF4-FFF2-40B4-BE49-F238E27FC236}">
                  <a16:creationId xmlns:a16="http://schemas.microsoft.com/office/drawing/2014/main" id="{2033BBE3-6187-48DC-9E46-2A7B7FEAC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5155" y="182880"/>
              <a:ext cx="4471068" cy="6858000"/>
            </a:xfrm>
            <a:prstGeom prst="rect">
              <a:avLst/>
            </a:prstGeom>
          </p:spPr>
        </p:pic>
        <p:pic>
          <p:nvPicPr>
            <p:cNvPr id="7" name="Image 6">
              <a:extLst>
                <a:ext uri="{FF2B5EF4-FFF2-40B4-BE49-F238E27FC236}">
                  <a16:creationId xmlns:a16="http://schemas.microsoft.com/office/drawing/2014/main" id="{B2962F37-6E0D-4F6D-98BF-5A24BC433B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9481" y="182880"/>
              <a:ext cx="4471068" cy="6858000"/>
            </a:xfrm>
            <a:prstGeom prst="rect">
              <a:avLst/>
            </a:prstGeom>
          </p:spPr>
        </p:pic>
      </p:grpSp>
      <p:grpSp>
        <p:nvGrpSpPr>
          <p:cNvPr id="17" name="Groupe 16">
            <a:extLst>
              <a:ext uri="{FF2B5EF4-FFF2-40B4-BE49-F238E27FC236}">
                <a16:creationId xmlns:a16="http://schemas.microsoft.com/office/drawing/2014/main" id="{B649C772-C6C4-48BE-B44D-ECED966C00B7}"/>
              </a:ext>
            </a:extLst>
          </p:cNvPr>
          <p:cNvGrpSpPr/>
          <p:nvPr/>
        </p:nvGrpSpPr>
        <p:grpSpPr>
          <a:xfrm>
            <a:off x="311084" y="2368764"/>
            <a:ext cx="4215600" cy="3600000"/>
            <a:chOff x="-2210763" y="0"/>
            <a:chExt cx="8896742" cy="6858000"/>
          </a:xfrm>
        </p:grpSpPr>
        <p:pic>
          <p:nvPicPr>
            <p:cNvPr id="12" name="Image 11">
              <a:extLst>
                <a:ext uri="{FF2B5EF4-FFF2-40B4-BE49-F238E27FC236}">
                  <a16:creationId xmlns:a16="http://schemas.microsoft.com/office/drawing/2014/main" id="{F3BC6BCD-82A2-4C7F-8741-5221195079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0763" y="0"/>
              <a:ext cx="4471068" cy="6858000"/>
            </a:xfrm>
            <a:prstGeom prst="rect">
              <a:avLst/>
            </a:prstGeom>
          </p:spPr>
        </p:pic>
        <p:pic>
          <p:nvPicPr>
            <p:cNvPr id="14" name="Image 13">
              <a:extLst>
                <a:ext uri="{FF2B5EF4-FFF2-40B4-BE49-F238E27FC236}">
                  <a16:creationId xmlns:a16="http://schemas.microsoft.com/office/drawing/2014/main" id="{1B52E3ED-81C8-4265-9BBB-AF2F6960B8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14911" y="0"/>
              <a:ext cx="4471068" cy="6858000"/>
            </a:xfrm>
            <a:prstGeom prst="rect">
              <a:avLst/>
            </a:prstGeom>
          </p:spPr>
        </p:pic>
      </p:grpSp>
    </p:spTree>
    <p:extLst>
      <p:ext uri="{BB962C8B-B14F-4D97-AF65-F5344CB8AC3E}">
        <p14:creationId xmlns:p14="http://schemas.microsoft.com/office/powerpoint/2010/main" val="2503969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 coins arrondis 35">
            <a:extLst>
              <a:ext uri="{FF2B5EF4-FFF2-40B4-BE49-F238E27FC236}">
                <a16:creationId xmlns:a16="http://schemas.microsoft.com/office/drawing/2014/main" id="{637F9C9C-A02D-128C-B58A-E9E349CF8C1B}"/>
              </a:ext>
            </a:extLst>
          </p:cNvPr>
          <p:cNvSpPr/>
          <p:nvPr/>
        </p:nvSpPr>
        <p:spPr>
          <a:xfrm>
            <a:off x="4734000" y="2042629"/>
            <a:ext cx="3780000" cy="1080000"/>
          </a:xfrm>
          <a:prstGeom prst="roundRect">
            <a:avLst/>
          </a:prstGeom>
          <a:solidFill>
            <a:srgbClr val="BFBFBF"/>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rganigramme : Terminateur 36">
            <a:extLst>
              <a:ext uri="{FF2B5EF4-FFF2-40B4-BE49-F238E27FC236}">
                <a16:creationId xmlns:a16="http://schemas.microsoft.com/office/drawing/2014/main" id="{39E02ABA-FCC4-BB47-BAC3-A50DD832EB82}"/>
              </a:ext>
            </a:extLst>
          </p:cNvPr>
          <p:cNvSpPr/>
          <p:nvPr/>
        </p:nvSpPr>
        <p:spPr>
          <a:xfrm>
            <a:off x="4950000" y="1790629"/>
            <a:ext cx="1260000" cy="360000"/>
          </a:xfrm>
          <a:prstGeom prst="flowChartTerminator">
            <a:avLst/>
          </a:prstGeom>
          <a:solidFill>
            <a:srgbClr val="BFBFBF"/>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4</a:t>
            </a:r>
          </a:p>
        </p:txBody>
      </p:sp>
      <p:sp>
        <p:nvSpPr>
          <p:cNvPr id="38" name="Rectangle : coins arrondis 37">
            <a:extLst>
              <a:ext uri="{FF2B5EF4-FFF2-40B4-BE49-F238E27FC236}">
                <a16:creationId xmlns:a16="http://schemas.microsoft.com/office/drawing/2014/main" id="{89520A0F-6357-5518-6C05-8C7A31290014}"/>
              </a:ext>
            </a:extLst>
          </p:cNvPr>
          <p:cNvSpPr/>
          <p:nvPr/>
        </p:nvSpPr>
        <p:spPr>
          <a:xfrm>
            <a:off x="473267" y="349794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rganigramme : Terminateur 38">
            <a:extLst>
              <a:ext uri="{FF2B5EF4-FFF2-40B4-BE49-F238E27FC236}">
                <a16:creationId xmlns:a16="http://schemas.microsoft.com/office/drawing/2014/main" id="{6841D22E-7F63-0123-DE78-6B7D3949BFF3}"/>
              </a:ext>
            </a:extLst>
          </p:cNvPr>
          <p:cNvSpPr/>
          <p:nvPr/>
        </p:nvSpPr>
        <p:spPr>
          <a:xfrm>
            <a:off x="689267" y="324594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2</a:t>
            </a:r>
          </a:p>
        </p:txBody>
      </p:sp>
      <p:sp>
        <p:nvSpPr>
          <p:cNvPr id="43" name="Espace réservé du texte 5">
            <a:extLst>
              <a:ext uri="{FF2B5EF4-FFF2-40B4-BE49-F238E27FC236}">
                <a16:creationId xmlns:a16="http://schemas.microsoft.com/office/drawing/2014/main" id="{C38A13D4-E9E5-6277-73ED-BAC95D25BA9D}"/>
              </a:ext>
            </a:extLst>
          </p:cNvPr>
          <p:cNvSpPr txBox="1">
            <a:spLocks/>
          </p:cNvSpPr>
          <p:nvPr/>
        </p:nvSpPr>
        <p:spPr>
          <a:xfrm>
            <a:off x="653267" y="372675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Activités orales</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  </a:t>
            </a:r>
          </a:p>
        </p:txBody>
      </p:sp>
      <p:sp>
        <p:nvSpPr>
          <p:cNvPr id="8" name="Titre 30">
            <a:extLst>
              <a:ext uri="{FF2B5EF4-FFF2-40B4-BE49-F238E27FC236}">
                <a16:creationId xmlns:a16="http://schemas.microsoft.com/office/drawing/2014/main" id="{E7505BF1-9FB3-A3D9-F1AE-40542186D09D}"/>
              </a:ext>
            </a:extLst>
          </p:cNvPr>
          <p:cNvSpPr>
            <a:spLocks noGrp="1"/>
          </p:cNvSpPr>
          <p:nvPr>
            <p:ph type="title"/>
          </p:nvPr>
        </p:nvSpPr>
        <p:spPr>
          <a:xfrm>
            <a:off x="552443" y="875187"/>
            <a:ext cx="7886700" cy="720000"/>
          </a:xfrm>
        </p:spPr>
        <p:txBody>
          <a:bodyPr/>
          <a:lstStyle/>
          <a:p>
            <a:r>
              <a:rPr lang="fr-MA" sz="2400" dirty="0"/>
              <a:t>Organisation de la semaine 5</a:t>
            </a:r>
          </a:p>
        </p:txBody>
      </p:sp>
      <p:sp>
        <p:nvSpPr>
          <p:cNvPr id="2" name="Rectangle : coins arrondis 1">
            <a:extLst>
              <a:ext uri="{FF2B5EF4-FFF2-40B4-BE49-F238E27FC236}">
                <a16:creationId xmlns:a16="http://schemas.microsoft.com/office/drawing/2014/main" id="{397D6792-77EF-964B-8655-3B3059F55CA8}"/>
              </a:ext>
            </a:extLst>
          </p:cNvPr>
          <p:cNvSpPr/>
          <p:nvPr/>
        </p:nvSpPr>
        <p:spPr>
          <a:xfrm>
            <a:off x="399346" y="4902813"/>
            <a:ext cx="3780000" cy="1080000"/>
          </a:xfrm>
          <a:prstGeom prst="roundRect">
            <a:avLst/>
          </a:prstGeom>
          <a:solidFill>
            <a:srgbClr val="BFBFBF"/>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rganigramme : Terminateur 2">
            <a:extLst>
              <a:ext uri="{FF2B5EF4-FFF2-40B4-BE49-F238E27FC236}">
                <a16:creationId xmlns:a16="http://schemas.microsoft.com/office/drawing/2014/main" id="{5658D257-978F-A594-EEA1-56A5EF90062C}"/>
              </a:ext>
            </a:extLst>
          </p:cNvPr>
          <p:cNvSpPr/>
          <p:nvPr/>
        </p:nvSpPr>
        <p:spPr>
          <a:xfrm>
            <a:off x="615346" y="4650813"/>
            <a:ext cx="1260000" cy="360000"/>
          </a:xfrm>
          <a:prstGeom prst="flowChartTerminator">
            <a:avLst/>
          </a:prstGeom>
          <a:solidFill>
            <a:schemeClr val="bg1">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3</a:t>
            </a:r>
          </a:p>
        </p:txBody>
      </p:sp>
      <p:sp>
        <p:nvSpPr>
          <p:cNvPr id="42" name="Espace réservé du texte 5">
            <a:extLst>
              <a:ext uri="{FF2B5EF4-FFF2-40B4-BE49-F238E27FC236}">
                <a16:creationId xmlns:a16="http://schemas.microsoft.com/office/drawing/2014/main" id="{F17D042A-9C0B-3691-ABA9-FFC53DBA5F5E}"/>
              </a:ext>
            </a:extLst>
          </p:cNvPr>
          <p:cNvSpPr txBox="1">
            <a:spLocks/>
          </p:cNvSpPr>
          <p:nvPr/>
        </p:nvSpPr>
        <p:spPr>
          <a:xfrm>
            <a:off x="579346" y="5102101"/>
            <a:ext cx="3420000" cy="792000"/>
          </a:xfrm>
          <a:prstGeom prst="roundRect">
            <a:avLst/>
          </a:prstGeom>
          <a:solidFill>
            <a:srgbClr val="F4F4F4"/>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Activités de lecture</a:t>
            </a: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a:t>
            </a:r>
          </a:p>
        </p:txBody>
      </p:sp>
      <p:grpSp>
        <p:nvGrpSpPr>
          <p:cNvPr id="5" name="Groupe 4">
            <a:extLst>
              <a:ext uri="{FF2B5EF4-FFF2-40B4-BE49-F238E27FC236}">
                <a16:creationId xmlns:a16="http://schemas.microsoft.com/office/drawing/2014/main" id="{FFE98D44-242C-B857-A26E-6C7163C42EFF}"/>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3188F2D0-04BB-A251-DD36-D1B8EDEBD6A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9464FC-2A84-044F-BACA-8005915C7C3B}"/>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76D3DCA5-D411-2F51-DEC5-EBA796C6E07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7" name="Espace réservé du texte 5">
            <a:extLst>
              <a:ext uri="{FF2B5EF4-FFF2-40B4-BE49-F238E27FC236}">
                <a16:creationId xmlns:a16="http://schemas.microsoft.com/office/drawing/2014/main" id="{A5E18E04-36C4-DDBA-D36A-2F6CAF012C20}"/>
              </a:ext>
            </a:extLst>
          </p:cNvPr>
          <p:cNvSpPr txBox="1">
            <a:spLocks/>
          </p:cNvSpPr>
          <p:nvPr/>
        </p:nvSpPr>
        <p:spPr>
          <a:xfrm>
            <a:off x="4981195" y="2235740"/>
            <a:ext cx="3420000" cy="792000"/>
          </a:xfrm>
          <a:prstGeom prst="roundRect">
            <a:avLst/>
          </a:prstGeom>
          <a:solidFill>
            <a:srgbClr val="F4F4F4"/>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Activités d’écriture</a:t>
            </a:r>
          </a:p>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 </a:t>
            </a:r>
          </a:p>
        </p:txBody>
      </p:sp>
      <p:sp>
        <p:nvSpPr>
          <p:cNvPr id="4" name="Rectangle : coins arrondis 3">
            <a:extLst>
              <a:ext uri="{FF2B5EF4-FFF2-40B4-BE49-F238E27FC236}">
                <a16:creationId xmlns:a16="http://schemas.microsoft.com/office/drawing/2014/main" id="{A2A74291-E7E7-13E4-B65A-C8356CD292FE}"/>
              </a:ext>
            </a:extLst>
          </p:cNvPr>
          <p:cNvSpPr/>
          <p:nvPr/>
        </p:nvSpPr>
        <p:spPr>
          <a:xfrm>
            <a:off x="4734000" y="3508553"/>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rganigramme : Terminateur 10">
            <a:extLst>
              <a:ext uri="{FF2B5EF4-FFF2-40B4-BE49-F238E27FC236}">
                <a16:creationId xmlns:a16="http://schemas.microsoft.com/office/drawing/2014/main" id="{CFC503CC-4FA1-9F10-684E-6C928131AD4B}"/>
              </a:ext>
            </a:extLst>
          </p:cNvPr>
          <p:cNvSpPr/>
          <p:nvPr/>
        </p:nvSpPr>
        <p:spPr>
          <a:xfrm>
            <a:off x="4950000" y="3256553"/>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474F71"/>
                </a:solidFill>
                <a:latin typeface="Dosis ExtraBold" pitchFamily="2" charset="0"/>
              </a:rPr>
              <a:t>Séance 5</a:t>
            </a:r>
          </a:p>
        </p:txBody>
      </p:sp>
      <p:sp>
        <p:nvSpPr>
          <p:cNvPr id="12" name="Rectangle : coins arrondis 11">
            <a:extLst>
              <a:ext uri="{FF2B5EF4-FFF2-40B4-BE49-F238E27FC236}">
                <a16:creationId xmlns:a16="http://schemas.microsoft.com/office/drawing/2014/main" id="{E2007DED-A7A4-1496-C6CA-3C0B3D55903F}"/>
              </a:ext>
            </a:extLst>
          </p:cNvPr>
          <p:cNvSpPr/>
          <p:nvPr/>
        </p:nvSpPr>
        <p:spPr>
          <a:xfrm>
            <a:off x="4839143" y="5013293"/>
            <a:ext cx="3780000" cy="1080000"/>
          </a:xfrm>
          <a:prstGeom prst="roundRect">
            <a:avLst/>
          </a:prstGeom>
          <a:solidFill>
            <a:srgbClr val="BFBFBF"/>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Organigramme : Terminateur 12">
            <a:extLst>
              <a:ext uri="{FF2B5EF4-FFF2-40B4-BE49-F238E27FC236}">
                <a16:creationId xmlns:a16="http://schemas.microsoft.com/office/drawing/2014/main" id="{2CC04B81-2F68-9145-2BD8-E6E9F41E90B1}"/>
              </a:ext>
            </a:extLst>
          </p:cNvPr>
          <p:cNvSpPr/>
          <p:nvPr/>
        </p:nvSpPr>
        <p:spPr>
          <a:xfrm>
            <a:off x="5055143" y="4761293"/>
            <a:ext cx="1260000" cy="360000"/>
          </a:xfrm>
          <a:prstGeom prst="flowChartTerminator">
            <a:avLst/>
          </a:prstGeom>
          <a:solidFill>
            <a:srgbClr val="BFBFBF"/>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MA" dirty="0">
                <a:solidFill>
                  <a:srgbClr val="757575"/>
                </a:solidFill>
                <a:latin typeface="Dosis ExtraBold" pitchFamily="2" charset="0"/>
              </a:rPr>
              <a:t>Séance 6</a:t>
            </a:r>
          </a:p>
        </p:txBody>
      </p:sp>
      <p:sp>
        <p:nvSpPr>
          <p:cNvPr id="14" name="Espace réservé du texte 5">
            <a:extLst>
              <a:ext uri="{FF2B5EF4-FFF2-40B4-BE49-F238E27FC236}">
                <a16:creationId xmlns:a16="http://schemas.microsoft.com/office/drawing/2014/main" id="{AF0CA50C-2275-E5C0-2D7C-487CAD1753CB}"/>
              </a:ext>
            </a:extLst>
          </p:cNvPr>
          <p:cNvSpPr txBox="1">
            <a:spLocks/>
          </p:cNvSpPr>
          <p:nvPr/>
        </p:nvSpPr>
        <p:spPr>
          <a:xfrm>
            <a:off x="5019143" y="5242106"/>
            <a:ext cx="3420000" cy="792000"/>
          </a:xfrm>
          <a:prstGeom prst="roundRect">
            <a:avLst/>
          </a:prstGeom>
          <a:solidFill>
            <a:srgbClr val="F4F4F4"/>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dirty="0"/>
              <a:t>Évaluation</a:t>
            </a:r>
            <a:r>
              <a:rPr kumimoji="0" lang="fr-FR" sz="1600" b="1" i="0" u="none" strike="noStrike" kern="1200" cap="none" spc="0" normalizeH="0" baseline="0" noProof="0" dirty="0">
                <a:ln>
                  <a:noFill/>
                </a:ln>
                <a:solidFill>
                  <a:srgbClr val="565F88"/>
                </a:solidFill>
                <a:effectLst/>
                <a:uLnTx/>
                <a:uFillTx/>
                <a:latin typeface="Dosis SemiBold" pitchFamily="2" charset="0"/>
                <a:ea typeface="+mn-ea"/>
                <a:cs typeface="+mn-cs"/>
              </a:rPr>
              <a:t>  </a:t>
            </a:r>
          </a:p>
        </p:txBody>
      </p:sp>
      <p:sp>
        <p:nvSpPr>
          <p:cNvPr id="18" name="Espace réservé du texte 5">
            <a:extLst>
              <a:ext uri="{FF2B5EF4-FFF2-40B4-BE49-F238E27FC236}">
                <a16:creationId xmlns:a16="http://schemas.microsoft.com/office/drawing/2014/main" id="{ECE942AC-D1E4-7C1A-AB4A-F1F11950B0CE}"/>
              </a:ext>
            </a:extLst>
          </p:cNvPr>
          <p:cNvSpPr txBox="1">
            <a:spLocks/>
          </p:cNvSpPr>
          <p:nvPr/>
        </p:nvSpPr>
        <p:spPr>
          <a:xfrm>
            <a:off x="4958046" y="3701664"/>
            <a:ext cx="3420000" cy="792000"/>
          </a:xfrm>
          <a:prstGeom prst="roundRect">
            <a:avLst/>
          </a:prstGeom>
          <a:solidFill>
            <a:srgbClr val="EAF8FE"/>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lang="fr-FR" sz="1600" b="1" dirty="0">
                <a:solidFill>
                  <a:srgbClr val="565F88"/>
                </a:solidFill>
              </a:rPr>
              <a:t>Évaluation</a:t>
            </a:r>
          </a:p>
        </p:txBody>
      </p:sp>
      <p:sp>
        <p:nvSpPr>
          <p:cNvPr id="25" name="Rectangle : coins arrondis 24">
            <a:extLst>
              <a:ext uri="{FF2B5EF4-FFF2-40B4-BE49-F238E27FC236}">
                <a16:creationId xmlns:a16="http://schemas.microsoft.com/office/drawing/2014/main" id="{39D31A72-611D-446E-B446-FF58D03DBE5B}"/>
              </a:ext>
            </a:extLst>
          </p:cNvPr>
          <p:cNvSpPr/>
          <p:nvPr/>
        </p:nvSpPr>
        <p:spPr>
          <a:xfrm>
            <a:off x="493821" y="2042629"/>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Organigramme : Terminateur 25">
            <a:extLst>
              <a:ext uri="{FF2B5EF4-FFF2-40B4-BE49-F238E27FC236}">
                <a16:creationId xmlns:a16="http://schemas.microsoft.com/office/drawing/2014/main" id="{8BBE6DEC-3848-436A-83A2-EADA96FC705B}"/>
              </a:ext>
            </a:extLst>
          </p:cNvPr>
          <p:cNvSpPr/>
          <p:nvPr/>
        </p:nvSpPr>
        <p:spPr>
          <a:xfrm>
            <a:off x="709821" y="1790629"/>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1800" b="0" i="0" u="none" strike="noStrike" kern="1200" cap="none" spc="0" normalizeH="0" baseline="0" noProof="0" dirty="0">
                <a:ln>
                  <a:noFill/>
                </a:ln>
                <a:solidFill>
                  <a:srgbClr val="757575"/>
                </a:solidFill>
                <a:effectLst/>
                <a:uLnTx/>
                <a:uFillTx/>
                <a:latin typeface="Dosis ExtraBold" pitchFamily="2" charset="0"/>
                <a:ea typeface="+mn-ea"/>
                <a:cs typeface="+mn-cs"/>
              </a:rPr>
              <a:t>Séance 1</a:t>
            </a:r>
          </a:p>
        </p:txBody>
      </p:sp>
      <p:sp>
        <p:nvSpPr>
          <p:cNvPr id="27" name="Espace réservé du texte 5">
            <a:extLst>
              <a:ext uri="{FF2B5EF4-FFF2-40B4-BE49-F238E27FC236}">
                <a16:creationId xmlns:a16="http://schemas.microsoft.com/office/drawing/2014/main" id="{65F778D7-3076-4B43-AC2C-7A1EB4282903}"/>
              </a:ext>
            </a:extLst>
          </p:cNvPr>
          <p:cNvSpPr txBox="1">
            <a:spLocks/>
          </p:cNvSpPr>
          <p:nvPr/>
        </p:nvSpPr>
        <p:spPr>
          <a:xfrm>
            <a:off x="673821" y="2271442"/>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Activités de vocabulaire</a:t>
            </a:r>
          </a:p>
          <a:p>
            <a:pPr marL="2698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m"/>
              <a:tabLst/>
              <a:defRPr/>
            </a:pPr>
            <a:r>
              <a:rPr kumimoji="0" lang="fr-FR" sz="1600" b="0" i="0" u="none" strike="noStrike" kern="1200" cap="none" spc="0" normalizeH="0" baseline="0" noProof="0" dirty="0">
                <a:ln>
                  <a:noFill/>
                </a:ln>
                <a:solidFill>
                  <a:srgbClr val="757575"/>
                </a:solidFill>
                <a:effectLst/>
                <a:uLnTx/>
                <a:uFillTx/>
                <a:latin typeface="Dosis SemiBold" pitchFamily="2" charset="0"/>
                <a:ea typeface="+mn-ea"/>
                <a:cs typeface="+mn-cs"/>
              </a:rPr>
              <a:t>Évaluation  </a:t>
            </a:r>
          </a:p>
        </p:txBody>
      </p:sp>
    </p:spTree>
    <p:extLst>
      <p:ext uri="{BB962C8B-B14F-4D97-AF65-F5344CB8AC3E}">
        <p14:creationId xmlns:p14="http://schemas.microsoft.com/office/powerpoint/2010/main" val="3791462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FFE98D44-242C-B857-A26E-6C7163C42EFF}"/>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3188F2D0-04BB-A251-DD36-D1B8EDEBD6A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9464FC-2A84-044F-BACA-8005915C7C3B}"/>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76D3DCA5-D411-2F51-DEC5-EBA796C6E07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55" name="TextBox 10">
            <a:extLst>
              <a:ext uri="{FF2B5EF4-FFF2-40B4-BE49-F238E27FC236}">
                <a16:creationId xmlns:a16="http://schemas.microsoft.com/office/drawing/2014/main" id="{B761553D-2FE4-9121-D8B8-6D3E8CDA1A53}"/>
              </a:ext>
            </a:extLst>
          </p:cNvPr>
          <p:cNvSpPr txBox="1"/>
          <p:nvPr>
            <p:custDataLst>
              <p:tags r:id="rId1"/>
            </p:custDataLst>
          </p:nvPr>
        </p:nvSpPr>
        <p:spPr>
          <a:xfrm>
            <a:off x="688794" y="3211919"/>
            <a:ext cx="7766412" cy="434161"/>
          </a:xfrm>
          <a:prstGeom prst="roundRect">
            <a:avLst/>
          </a:prstGeom>
          <a:noFill/>
        </p:spPr>
        <p:txBody>
          <a:bodyPr wrap="square" lIns="0" tIns="0" rIns="0" bIns="0" rtlCol="0" anchor="t">
            <a:spAutoFit/>
          </a:bodyPr>
          <a:lstStyle/>
          <a:p>
            <a:pPr marL="0" marR="0" lvl="0" indent="0" algn="ctr" defTabSz="685904" rtl="0" eaLnBrk="1" fontAlgn="auto" latinLnBrk="0" hangingPunct="1">
              <a:lnSpc>
                <a:spcPts val="3026"/>
              </a:lnSpc>
              <a:spcBef>
                <a:spcPts val="0"/>
              </a:spcBef>
              <a:spcAft>
                <a:spcPts val="600"/>
              </a:spcAft>
              <a:buClrTx/>
              <a:buSzTx/>
              <a:buFontTx/>
              <a:buNone/>
              <a:tabLst/>
              <a:defRPr/>
            </a:pPr>
            <a:r>
              <a:rPr kumimoji="0" lang="fr-FR" sz="3600" b="1" i="0" u="none" strike="noStrike" kern="1200" cap="none" spc="0" normalizeH="0" baseline="0" noProof="0" dirty="0">
                <a:ln>
                  <a:noFill/>
                </a:ln>
                <a:solidFill>
                  <a:srgbClr val="4BACC6">
                    <a:lumMod val="50000"/>
                  </a:srgbClr>
                </a:solidFill>
                <a:effectLst/>
                <a:uLnTx/>
                <a:uFillTx/>
                <a:latin typeface="Dosis SemiBold" pitchFamily="2" charset="0"/>
                <a:ea typeface="+mn-ea"/>
                <a:cs typeface="+mn-cs"/>
              </a:rPr>
              <a:t>Évaluer les acquis de </a:t>
            </a:r>
            <a:r>
              <a:rPr kumimoji="0" lang="fr-FR" sz="3600" b="1" i="0" u="none" strike="noStrike" kern="1200" cap="none" spc="0" normalizeH="0" baseline="0" noProof="0" dirty="0">
                <a:ln>
                  <a:noFill/>
                </a:ln>
                <a:solidFill>
                  <a:srgbClr val="C00000"/>
                </a:solidFill>
                <a:effectLst/>
                <a:uLnTx/>
                <a:uFillTx/>
                <a:latin typeface="Dosis SemiBold" pitchFamily="2" charset="0"/>
                <a:ea typeface="+mn-ea"/>
                <a:cs typeface="+mn-cs"/>
              </a:rPr>
              <a:t>la période 4</a:t>
            </a:r>
          </a:p>
        </p:txBody>
      </p:sp>
    </p:spTree>
    <p:extLst>
      <p:ext uri="{BB962C8B-B14F-4D97-AF65-F5344CB8AC3E}">
        <p14:creationId xmlns:p14="http://schemas.microsoft.com/office/powerpoint/2010/main" val="23822076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49E62-5D54-DEB1-59B4-B137DB63942B}"/>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F984329C-9080-CCA8-8A31-B0D53E4130A1}"/>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295B853A-E9BC-33AE-1774-4B1AE38649B0}"/>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4A7D1827-0DD5-22F7-C028-D10A701CBBB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F92A7BD9-9E88-218E-B1C9-6A2F1CF6CA0C}"/>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2" name="TextBox 10">
            <a:extLst>
              <a:ext uri="{FF2B5EF4-FFF2-40B4-BE49-F238E27FC236}">
                <a16:creationId xmlns:a16="http://schemas.microsoft.com/office/drawing/2014/main" id="{CC832EE0-6DF7-A0E0-F06E-7C9F081354B1}"/>
              </a:ext>
            </a:extLst>
          </p:cNvPr>
          <p:cNvSpPr txBox="1"/>
          <p:nvPr/>
        </p:nvSpPr>
        <p:spPr>
          <a:xfrm>
            <a:off x="901599" y="1191108"/>
            <a:ext cx="7001441" cy="395853"/>
          </a:xfrm>
          <a:prstGeom prst="roundRect">
            <a:avLst/>
          </a:prstGeom>
          <a:noFill/>
        </p:spPr>
        <p:txBody>
          <a:bodyPr wrap="square" lIns="0" tIns="0" rIns="0" bIns="0" rtlCol="0" anchor="t">
            <a:spAutoFit/>
          </a:bodyPr>
          <a:lstStyle/>
          <a:p>
            <a:pPr marL="0" marR="0" lvl="0" indent="0" algn="ctr" defTabSz="685904" rtl="0" eaLnBrk="1" fontAlgn="auto" latinLnBrk="0" hangingPunct="1">
              <a:lnSpc>
                <a:spcPts val="3026"/>
              </a:lnSpc>
              <a:spcBef>
                <a:spcPts val="0"/>
              </a:spcBef>
              <a:spcAft>
                <a:spcPts val="600"/>
              </a:spcAft>
              <a:buClrTx/>
              <a:buSzTx/>
              <a:buFontTx/>
              <a:buNone/>
              <a:tabLst/>
              <a:defRPr/>
            </a:pPr>
            <a:r>
              <a:rPr kumimoji="0" lang="fr-FR" sz="24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Les compétences évaluées</a:t>
            </a:r>
          </a:p>
        </p:txBody>
      </p:sp>
      <p:sp>
        <p:nvSpPr>
          <p:cNvPr id="3" name="TextBox 6">
            <a:extLst>
              <a:ext uri="{FF2B5EF4-FFF2-40B4-BE49-F238E27FC236}">
                <a16:creationId xmlns:a16="http://schemas.microsoft.com/office/drawing/2014/main" id="{A48854FD-AAD0-BC61-5DB6-723DDF2B8418}"/>
              </a:ext>
            </a:extLst>
          </p:cNvPr>
          <p:cNvSpPr txBox="1"/>
          <p:nvPr/>
        </p:nvSpPr>
        <p:spPr>
          <a:xfrm>
            <a:off x="597222" y="1863192"/>
            <a:ext cx="7815905" cy="3323987"/>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CO1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Comprendre à l’oral des mots de vocabulaire.</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CO2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Comprendre à l’oral des phrases et des textes.</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PO1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Produire, à l’oral, des mots de vocabulaire.</a:t>
            </a:r>
          </a:p>
          <a:p>
            <a:pPr marL="1165225" marR="0" lvl="0" indent="-1165225"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PO2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Participer à un dialogue en mobilisant les actes de paroles étudiés.</a:t>
            </a:r>
          </a:p>
          <a:p>
            <a:pPr marL="1165225" marR="0" lvl="0" indent="-1165225"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PO3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Prendre la parole pour parler de ma journée et de mes activités.</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LF1 :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Identifier et lire les lettres, des syllabes et des mots contenant les lettres étudiées.</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fr-FR" sz="1800" b="1" i="0" u="none" strike="noStrike" kern="1200" cap="none" spc="0" normalizeH="0" baseline="0" noProof="0" dirty="0">
                <a:ln>
                  <a:noFill/>
                </a:ln>
                <a:solidFill>
                  <a:srgbClr val="C00000"/>
                </a:solidFill>
                <a:effectLst/>
                <a:uLnTx/>
                <a:uFillTx/>
                <a:latin typeface="Dosis SemiBold" pitchFamily="2" charset="0"/>
                <a:ea typeface="Calibri" panose="020F0502020204030204" pitchFamily="34" charset="0"/>
                <a:cs typeface="Calibri" panose="020F0502020204030204" pitchFamily="34" charset="0"/>
              </a:rPr>
              <a:t>LF2 :</a:t>
            </a:r>
            <a:r>
              <a:rPr kumimoji="0" lang="fr-FR" sz="1800" b="1" i="0" u="none" strike="noStrike" kern="1200" cap="none" spc="0" normalizeH="0" baseline="0" noProof="0" dirty="0">
                <a:ln>
                  <a:noFill/>
                </a:ln>
                <a:solidFill>
                  <a:srgbClr val="106585"/>
                </a:solidFill>
                <a:effectLst/>
                <a:uLnTx/>
                <a:uFillTx/>
                <a:latin typeface="Dosis SemiBold" pitchFamily="2" charset="0"/>
                <a:ea typeface="Calibri" panose="020F0502020204030204" pitchFamily="34" charset="0"/>
                <a:cs typeface="Calibri" panose="020F0502020204030204" pitchFamily="34" charset="0"/>
              </a:rPr>
              <a:t> </a:t>
            </a:r>
            <a:r>
              <a:rPr kumimoji="0" lang="fr-FR" sz="1800" b="1" i="0" u="none" strike="noStrike" kern="1200" cap="none" spc="0" normalizeH="0" baseline="0" noProof="0" dirty="0">
                <a:ln>
                  <a:noFill/>
                </a:ln>
                <a:solidFill>
                  <a:srgbClr val="424D7B"/>
                </a:solidFill>
                <a:effectLst/>
                <a:uLnTx/>
                <a:uFillTx/>
                <a:latin typeface="Dosis SemiBold" pitchFamily="2" charset="0"/>
                <a:ea typeface="Calibri" panose="020F0502020204030204" pitchFamily="34" charset="0"/>
                <a:cs typeface="Calibri" panose="020F0502020204030204" pitchFamily="34" charset="0"/>
              </a:rPr>
              <a:t>Lire des phrases simples contenant les lettres étudiées.</a:t>
            </a:r>
          </a:p>
        </p:txBody>
      </p:sp>
    </p:spTree>
    <p:extLst>
      <p:ext uri="{BB962C8B-B14F-4D97-AF65-F5344CB8AC3E}">
        <p14:creationId xmlns:p14="http://schemas.microsoft.com/office/powerpoint/2010/main" val="13509237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0B710-8693-6626-47B9-5AF0530F37B3}"/>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432F1CFE-E3AC-6F75-1987-E1F4A7B5C13E}"/>
              </a:ext>
            </a:extLst>
          </p:cNvPr>
          <p:cNvGrpSpPr/>
          <p:nvPr/>
        </p:nvGrpSpPr>
        <p:grpSpPr>
          <a:xfrm>
            <a:off x="3072140" y="0"/>
            <a:ext cx="2812683" cy="1084434"/>
            <a:chOff x="3072140" y="0"/>
            <a:chExt cx="2812683" cy="1084434"/>
          </a:xfrm>
        </p:grpSpPr>
        <p:sp>
          <p:nvSpPr>
            <p:cNvPr id="6" name="Rectangle 5">
              <a:extLst>
                <a:ext uri="{FF2B5EF4-FFF2-40B4-BE49-F238E27FC236}">
                  <a16:creationId xmlns:a16="http://schemas.microsoft.com/office/drawing/2014/main" id="{C378E7BD-4095-31C6-AA06-A2C2C542E6B4}"/>
                </a:ext>
              </a:extLst>
            </p:cNvPr>
            <p:cNvSpPr/>
            <p:nvPr/>
          </p:nvSpPr>
          <p:spPr>
            <a:xfrm>
              <a:off x="3224463" y="365760"/>
              <a:ext cx="2660360"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3A1367DD-BD09-B726-FA8B-50C67B47FACF}"/>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53">
              <a:extLst>
                <a:ext uri="{FF2B5EF4-FFF2-40B4-BE49-F238E27FC236}">
                  <a16:creationId xmlns:a16="http://schemas.microsoft.com/office/drawing/2014/main" id="{8276346E-44C5-6BF7-0930-0969AB426842}"/>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9" name="ZoneTexte 8">
            <a:extLst>
              <a:ext uri="{FF2B5EF4-FFF2-40B4-BE49-F238E27FC236}">
                <a16:creationId xmlns:a16="http://schemas.microsoft.com/office/drawing/2014/main" id="{616E3DE1-2996-B97A-6A3F-40D60F3E4588}"/>
              </a:ext>
            </a:extLst>
          </p:cNvPr>
          <p:cNvSpPr txBox="1"/>
          <p:nvPr>
            <p:custDataLst>
              <p:tags r:id="rId1"/>
            </p:custDataLst>
          </p:nvPr>
        </p:nvSpPr>
        <p:spPr>
          <a:xfrm>
            <a:off x="2303990" y="1710825"/>
            <a:ext cx="5941375" cy="4062651"/>
          </a:xfrm>
          <a:prstGeom prst="rect">
            <a:avLst/>
          </a:prstGeom>
          <a:noFill/>
        </p:spPr>
        <p:txBody>
          <a:bodyPr wrap="square" rtlCol="0">
            <a:spAutoFit/>
          </a:bodyPr>
          <a:lstStyle/>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ED7D31"/>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1"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Cette partie est</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consacrée à l’évaluation des compétences suivantes  : </a:t>
            </a:r>
            <a:r>
              <a:rPr kumimoji="0" lang="fr-FR" sz="1600" b="1" i="0" u="sng"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CO1 – C02 – PO1 – PO2 – PO3 - LF1 – LF2 .</a:t>
            </a: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La passation se fait de manière </a:t>
            </a:r>
            <a:r>
              <a:rPr kumimoji="0" lang="fr-FR" sz="1600" b="1" i="0" u="sng"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individuelle</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 l’enseignant évalue chaque élève en l’ invitant à son bureau.</a:t>
            </a:r>
          </a:p>
          <a:p>
            <a:pPr marL="457247" marR="0" lvl="1" indent="0" algn="just" defTabSz="1028778"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L’enseignant est guidé par le </a:t>
            </a:r>
            <a:r>
              <a:rPr kumimoji="0" lang="fr-FR" sz="1600" b="0" i="0" u="none" strike="noStrike" kern="1200" cap="none" spc="0" normalizeH="0" baseline="0" noProof="0" dirty="0" err="1">
                <a:ln>
                  <a:noFill/>
                </a:ln>
                <a:solidFill>
                  <a:srgbClr val="424D7B"/>
                </a:solidFill>
                <a:effectLst/>
                <a:uLnTx/>
                <a:uFillTx/>
                <a:latin typeface="Dosis" pitchFamily="2" charset="0"/>
                <a:ea typeface="+mn-ea"/>
                <a:cs typeface="Arial" panose="020B0604020202020204" pitchFamily="34" charset="0"/>
              </a:rPr>
              <a:t>ppt</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 affiché sur son ordinateur qui ne doit pas être projeté sur l’écran de la classe  (l’ordinateur doit être débranché du </a:t>
            </a:r>
            <a:r>
              <a:rPr kumimoji="0" lang="fr-FR" sz="1600" b="0" i="0" u="none" strike="noStrike" kern="1200" cap="none" spc="0" normalizeH="0" baseline="0" noProof="0" dirty="0" err="1">
                <a:ln>
                  <a:noFill/>
                </a:ln>
                <a:solidFill>
                  <a:srgbClr val="424D7B"/>
                </a:solidFill>
                <a:effectLst/>
                <a:uLnTx/>
                <a:uFillTx/>
                <a:latin typeface="Dosis" pitchFamily="2" charset="0"/>
                <a:ea typeface="+mn-ea"/>
                <a:cs typeface="Arial" panose="020B0604020202020204" pitchFamily="34" charset="0"/>
              </a:rPr>
              <a:t>Datashow</a:t>
            </a: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a:t>
            </a:r>
          </a:p>
          <a:p>
            <a:pPr marL="885872" marR="0" lvl="1" indent="-428625"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Pendant que l’enseignant évalue de manière individuelle les élèves, le reste de la classe réalise des activités pour assurer le calme : lecture, coloriage, copie, dessin.</a:t>
            </a:r>
          </a:p>
          <a:p>
            <a:pPr marL="885872" marR="0" lvl="1" indent="-428625"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endParaRPr>
          </a:p>
          <a:p>
            <a:pPr marL="800147" marR="0" lvl="1" indent="-342900" algn="just" defTabSz="10287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424D7B"/>
                </a:solidFill>
                <a:effectLst/>
                <a:uLnTx/>
                <a:uFillTx/>
                <a:latin typeface="Dosis" pitchFamily="2" charset="0"/>
                <a:ea typeface="+mn-ea"/>
                <a:cs typeface="Arial" panose="020B0604020202020204" pitchFamily="34" charset="0"/>
              </a:rPr>
              <a:t>L’enseignant note immédiatement chaque compétence évaluée et renseigne la grille de compilation (0 -10 ) en s’appuyant sur les indications de compilation en dessous de chaque slide d’item</a:t>
            </a:r>
            <a:r>
              <a:rPr kumimoji="0" lang="fr-FR" sz="1600" b="0" i="0" u="none" strike="noStrike" kern="1200" cap="none" spc="0" normalizeH="0" baseline="0" noProof="0" dirty="0">
                <a:ln>
                  <a:noFill/>
                </a:ln>
                <a:solidFill>
                  <a:srgbClr val="ED7D31"/>
                </a:solidFill>
                <a:effectLst/>
                <a:uLnTx/>
                <a:uFillTx/>
                <a:latin typeface="Dosis" pitchFamily="2" charset="0"/>
                <a:ea typeface="+mn-ea"/>
                <a:cs typeface="Arial" panose="020B0604020202020204" pitchFamily="34" charset="0"/>
              </a:rPr>
              <a:t>.</a:t>
            </a:r>
          </a:p>
        </p:txBody>
      </p:sp>
      <p:pic>
        <p:nvPicPr>
          <p:cNvPr id="25" name="Image 24">
            <a:extLst>
              <a:ext uri="{FF2B5EF4-FFF2-40B4-BE49-F238E27FC236}">
                <a16:creationId xmlns:a16="http://schemas.microsoft.com/office/drawing/2014/main" id="{1898AD3F-CCD0-0B01-51CF-ADECC9DFE931}"/>
              </a:ext>
            </a:extLst>
          </p:cNvPr>
          <p:cNvPicPr>
            <a:picLocks noChangeAspect="1"/>
          </p:cNvPicPr>
          <p:nvPr/>
        </p:nvPicPr>
        <p:blipFill>
          <a:blip r:embed="rId3"/>
          <a:srcRect t="2063"/>
          <a:stretch>
            <a:fillRect/>
          </a:stretch>
        </p:blipFill>
        <p:spPr>
          <a:xfrm>
            <a:off x="472249" y="2831015"/>
            <a:ext cx="1831741" cy="1195970"/>
          </a:xfrm>
          <a:prstGeom prst="roundRect">
            <a:avLst/>
          </a:prstGeom>
        </p:spPr>
      </p:pic>
    </p:spTree>
    <p:extLst>
      <p:ext uri="{BB962C8B-B14F-4D97-AF65-F5344CB8AC3E}">
        <p14:creationId xmlns:p14="http://schemas.microsoft.com/office/powerpoint/2010/main" val="9414688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A7764-08FC-69EE-EEE6-D97AFAB6178F}"/>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2B8B0A13-9A13-F51E-DEB1-123E69C1D82C}"/>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744AFA64-CD37-ABC3-0DC7-9CD206D254E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169D769C-2C66-2685-49C5-F24D42E0BC5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4003A084-5A78-80D2-4631-6850D4EEDB81}"/>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8" name="TextBox 6">
            <a:extLst>
              <a:ext uri="{FF2B5EF4-FFF2-40B4-BE49-F238E27FC236}">
                <a16:creationId xmlns:a16="http://schemas.microsoft.com/office/drawing/2014/main" id="{84957AE1-DE25-9011-99A9-624716E700F6}"/>
              </a:ext>
            </a:extLst>
          </p:cNvPr>
          <p:cNvSpPr txBox="1"/>
          <p:nvPr>
            <p:custDataLst>
              <p:tags r:id="rId1"/>
            </p:custDataLst>
          </p:nvPr>
        </p:nvSpPr>
        <p:spPr>
          <a:xfrm>
            <a:off x="538400" y="2479102"/>
            <a:ext cx="7951694" cy="163121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2800" b="1" i="0" u="none" strike="noStrike" kern="1200" cap="none" spc="0" normalizeH="0" baseline="0" noProof="0" dirty="0">
                <a:ln>
                  <a:noFill/>
                </a:ln>
                <a:solidFill>
                  <a:srgbClr val="C00000"/>
                </a:solidFill>
                <a:effectLst/>
                <a:uLnTx/>
                <a:uFillTx/>
                <a:latin typeface="Dosis" pitchFamily="2" charset="0"/>
                <a:ea typeface="Calibri" panose="020F0502020204030204" pitchFamily="34" charset="0"/>
                <a:cs typeface="Calibri" panose="020F0502020204030204" pitchFamily="34" charset="0"/>
              </a:rPr>
              <a:t>Avant de commencer les évaluations individuelles</a:t>
            </a:r>
          </a:p>
          <a:p>
            <a:pPr marL="442913" marR="0" lvl="0" indent="-442913"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1 -  Garder à portée de main la grille de compilation </a:t>
            </a:r>
          </a:p>
          <a:p>
            <a:pPr marL="442913" marR="0" lvl="0" indent="-442913" algn="ctr" defTabSz="914400" rtl="0" eaLnBrk="1" fontAlgn="auto" latinLnBrk="0" hangingPunct="1">
              <a:lnSpc>
                <a:spcPct val="100000"/>
              </a:lnSpc>
              <a:spcBef>
                <a:spcPts val="0"/>
              </a:spcBef>
              <a:spcAft>
                <a:spcPts val="180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2- Donner une activité à réaliser au reste de la classe</a:t>
            </a:r>
          </a:p>
        </p:txBody>
      </p:sp>
    </p:spTree>
    <p:extLst>
      <p:ext uri="{BB962C8B-B14F-4D97-AF65-F5344CB8AC3E}">
        <p14:creationId xmlns:p14="http://schemas.microsoft.com/office/powerpoint/2010/main" val="9023925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7"/>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Vocab_04- Entrainement 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3_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5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3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Révi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offer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ew Voc_01-Livr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Vocab_01- Présen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Vocab_02- Mémoris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Vocab_03- Appropri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5" ma:contentTypeDescription="Crée un document." ma:contentTypeScope="" ma:versionID="88e595329b58a341247e0709eeaa7ee9">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bec1963433db02a35e86c45a6d6fd5bd"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80F8CA-9E32-43B4-9801-C91788857021}">
  <ds:schemaRefs>
    <ds:schemaRef ds:uri="http://purl.org/dc/elements/1.1/"/>
    <ds:schemaRef ds:uri="http://schemas.microsoft.com/office/2006/metadata/properties"/>
    <ds:schemaRef ds:uri="202b3bc9-e036-45c7-aea0-06aec8cd7a40"/>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f0534ec5-868f-4ce6-85c7-99f0612daa52"/>
    <ds:schemaRef ds:uri="http://www.w3.org/XML/1998/namespace"/>
    <ds:schemaRef ds:uri="http://purl.org/dc/dcmitype/"/>
  </ds:schemaRefs>
</ds:datastoreItem>
</file>

<file path=customXml/itemProps2.xml><?xml version="1.0" encoding="utf-8"?>
<ds:datastoreItem xmlns:ds="http://schemas.openxmlformats.org/officeDocument/2006/customXml" ds:itemID="{D5B195F7-641D-4167-80D4-1B9CF897B5CF}">
  <ds:schemaRefs>
    <ds:schemaRef ds:uri="http://schemas.microsoft.com/sharepoint/v3/contenttype/forms"/>
  </ds:schemaRefs>
</ds:datastoreItem>
</file>

<file path=customXml/itemProps3.xml><?xml version="1.0" encoding="utf-8"?>
<ds:datastoreItem xmlns:ds="http://schemas.openxmlformats.org/officeDocument/2006/customXml" ds:itemID="{3DFD3FAE-2136-4DD8-B397-E52F55A3D2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8442</TotalTime>
  <Words>876</Words>
  <PresentationFormat>Affichage à l'écran (4:3)</PresentationFormat>
  <Paragraphs>103</Paragraphs>
  <Slides>26</Slides>
  <Notes>2</Notes>
  <HiddenSlides>0</HiddenSlides>
  <MMClips>2</MMClips>
  <ScaleCrop>false</ScaleCrop>
  <HeadingPairs>
    <vt:vector size="6" baseType="variant">
      <vt:variant>
        <vt:lpstr>Polices utilisées</vt:lpstr>
      </vt:variant>
      <vt:variant>
        <vt:i4>10</vt:i4>
      </vt:variant>
      <vt:variant>
        <vt:lpstr>Thème</vt:lpstr>
      </vt:variant>
      <vt:variant>
        <vt:i4>15</vt:i4>
      </vt:variant>
      <vt:variant>
        <vt:lpstr>Titres des diapositives</vt:lpstr>
      </vt:variant>
      <vt:variant>
        <vt:i4>26</vt:i4>
      </vt:variant>
    </vt:vector>
  </HeadingPairs>
  <TitlesOfParts>
    <vt:vector size="51" baseType="lpstr">
      <vt:lpstr>Bahnschrift SemiBold</vt:lpstr>
      <vt:lpstr>Calibri</vt:lpstr>
      <vt:lpstr>Dosis ExtraBold</vt:lpstr>
      <vt:lpstr>Mistral</vt:lpstr>
      <vt:lpstr>Aptos</vt:lpstr>
      <vt:lpstr>Dosis Medium</vt:lpstr>
      <vt:lpstr>Dosis SemiBold</vt:lpstr>
      <vt:lpstr>Dosis</vt:lpstr>
      <vt:lpstr>Wingdings</vt:lpstr>
      <vt:lpstr>Arial</vt:lpstr>
      <vt:lpstr>2_Conception personnalisée</vt:lpstr>
      <vt:lpstr>00_Env-Enseignant</vt:lpstr>
      <vt:lpstr>Révision</vt:lpstr>
      <vt:lpstr>lecture offerte</vt:lpstr>
      <vt:lpstr>4_New Voc_01-Livret</vt:lpstr>
      <vt:lpstr>Conception personnalisée</vt:lpstr>
      <vt:lpstr>Vocab_01- Présentation</vt:lpstr>
      <vt:lpstr>Vocab_02- Mémorisation</vt:lpstr>
      <vt:lpstr>Vocab_03- Appropriation</vt:lpstr>
      <vt:lpstr>Vocab_04- Entrainement livret</vt:lpstr>
      <vt:lpstr>1_Env-Enseignant</vt:lpstr>
      <vt:lpstr>3_Lecture</vt:lpstr>
      <vt:lpstr>2_Env-Enseignant</vt:lpstr>
      <vt:lpstr>5_New Voc_01-Livret</vt:lpstr>
      <vt:lpstr>3_Env-Enseignant</vt:lpstr>
      <vt:lpstr>Présentation PowerPoint</vt:lpstr>
      <vt:lpstr>Il convient de lancer le mode diaporama pour la diffusion de la leçon en classe</vt:lpstr>
      <vt:lpstr>Pictogrammes</vt:lpstr>
      <vt:lpstr>Contenu de la semaine </vt:lpstr>
      <vt:lpstr>Organisation de la semaine 5</vt:lpstr>
      <vt:lpstr>Présentation PowerPoint</vt:lpstr>
      <vt:lpstr>Présentation PowerPoint</vt:lpstr>
      <vt:lpstr>Présentation PowerPoint</vt:lpstr>
      <vt:lpstr>Présentation PowerPoint</vt:lpstr>
      <vt:lpstr>Présentation PowerPoint</vt:lpstr>
      <vt:lpstr>Bonjour cher élève. Nous allons faire quelques activités d’évaluation.</vt:lpstr>
      <vt:lpstr>Présentation PowerPoint</vt:lpstr>
      <vt:lpstr>Regarde les images. Je vais te dire des mots et tu vas me montrer les images qui correspondent.</vt:lpstr>
      <vt:lpstr>Présentation PowerPoint</vt:lpstr>
      <vt:lpstr>Regarde la scène. Je vais te dire des phrases et tu vas me montrer les images qui correspondent : 1) Le matin, je me réveille. 2) Sami se brosse les dents. 3) Le soir, Salim et ses amis font leurs devoirs. 4) Après l’école, nous allons au parc pour jouer. 5) Le soir, je dors dans mon lit.</vt:lpstr>
      <vt:lpstr>Présentation PowerPoint</vt:lpstr>
      <vt:lpstr>Mets ton doigt sur chaque image et dis-moi le mot en français.</vt:lpstr>
      <vt:lpstr>Présentation PowerPoint</vt:lpstr>
      <vt:lpstr>Je vais te poser des questions et tu dois répondre correctement. </vt:lpstr>
      <vt:lpstr>Présentation PowerPoint</vt:lpstr>
      <vt:lpstr>Présente-toi, parle de ta journée et de tes activités.  Tu dois dire 5 phrases.   L’enseignant explique la consigne dans la langue de l’apprenant.  </vt:lpstr>
      <vt:lpstr>Présentation PowerPoint</vt:lpstr>
      <vt:lpstr>Je vais te montrer des lettres, des syllabes et des mots que  tu dois lire. L’enseignant guide l’élève dans sa lecture. </vt:lpstr>
      <vt:lpstr>Présentation PowerPoint</vt:lpstr>
      <vt:lpstr>Tu vas lire ces phrases correctement et avec fluidité.</vt:lpstr>
      <vt:lpstr>L’évaluation est terminée.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2026-04-23T16:59:51Z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