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MỌI NGƯỜI </a:t>
            </a:r>
            <a:b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HIỆP NHẤT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76517"/>
            <a:ext cx="1108786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 smtClean="0"/>
              <a:t>Lạy</a:t>
            </a:r>
            <a:r>
              <a:rPr lang="en-US" sz="7200" b="1" dirty="0" smtClean="0"/>
              <a:t> Cha! </a:t>
            </a:r>
            <a:r>
              <a:rPr lang="en-US" sz="7200" b="1" dirty="0" err="1" smtClean="0"/>
              <a:t>xin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mọi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hiệp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nhất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một</a:t>
            </a:r>
            <a:r>
              <a:rPr lang="en-US" sz="7200" b="1" dirty="0" smtClean="0"/>
              <a:t>. </a:t>
            </a:r>
            <a:r>
              <a:rPr lang="en-US" sz="7200" b="1" dirty="0" err="1" smtClean="0"/>
              <a:t>Như</a:t>
            </a:r>
            <a:r>
              <a:rPr lang="en-US" sz="7200" b="1" dirty="0" smtClean="0"/>
              <a:t> Cha ở </a:t>
            </a:r>
            <a:r>
              <a:rPr lang="en-US" sz="7200" b="1" dirty="0" err="1" smtClean="0"/>
              <a:t>trong</a:t>
            </a:r>
            <a:r>
              <a:rPr lang="en-US" sz="7200" b="1" dirty="0" smtClean="0"/>
              <a:t> Con </a:t>
            </a:r>
            <a:r>
              <a:rPr lang="en-US" sz="7200" b="1" dirty="0" err="1" smtClean="0"/>
              <a:t>và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như</a:t>
            </a:r>
            <a:r>
              <a:rPr lang="en-US" sz="7200" b="1" dirty="0" smtClean="0"/>
              <a:t> Con ở </a:t>
            </a:r>
            <a:r>
              <a:rPr lang="en-US" sz="7200" b="1" dirty="0" err="1" smtClean="0"/>
              <a:t>trong</a:t>
            </a:r>
            <a:r>
              <a:rPr lang="en-US" sz="7200" b="1" dirty="0" smtClean="0"/>
              <a:t> Cha.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353279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7200" b="1" dirty="0"/>
              <a:t>  </a:t>
            </a:r>
            <a:r>
              <a:rPr lang="en-US" sz="7200" b="1" dirty="0" smtClean="0"/>
              <a:t>Xin Cha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mọi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một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trong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Chúng</a:t>
            </a:r>
            <a:r>
              <a:rPr lang="en-US" sz="7200" b="1" dirty="0" smtClean="0"/>
              <a:t> Ta, </a:t>
            </a:r>
            <a:r>
              <a:rPr lang="en-US" sz="7200" b="1" dirty="0" err="1" smtClean="0"/>
              <a:t>hầu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thế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gian</a:t>
            </a:r>
            <a:r>
              <a:rPr lang="en-US" sz="7200" b="1" dirty="0" smtClean="0"/>
              <a:t> tin </a:t>
            </a:r>
            <a:r>
              <a:rPr lang="en-US" sz="7200" b="1" dirty="0" err="1" smtClean="0"/>
              <a:t>rằng</a:t>
            </a:r>
            <a:r>
              <a:rPr lang="en-US" sz="7200" b="1" dirty="0" smtClean="0"/>
              <a:t> Cha </a:t>
            </a:r>
            <a:r>
              <a:rPr lang="en-US" sz="7200" b="1" dirty="0" err="1" smtClean="0"/>
              <a:t>đã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sai</a:t>
            </a:r>
            <a:r>
              <a:rPr lang="en-US" sz="7200" b="1" dirty="0" smtClean="0"/>
              <a:t> Con.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5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197</TotalTime>
  <Words>32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Garamond</vt:lpstr>
      <vt:lpstr>Verdana</vt:lpstr>
      <vt:lpstr>Savon</vt:lpstr>
      <vt:lpstr>CHO MỌI NGƯỜI  HIỆP NHẤT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39</cp:revision>
  <dcterms:created xsi:type="dcterms:W3CDTF">2024-12-09T09:23:25Z</dcterms:created>
  <dcterms:modified xsi:type="dcterms:W3CDTF">2025-05-05T03:38:20Z</dcterms:modified>
</cp:coreProperties>
</file>