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81" r:id="rId3"/>
    <p:sldId id="297" r:id="rId4"/>
    <p:sldId id="298" r:id="rId5"/>
    <p:sldId id="300" r:id="rId6"/>
    <p:sldId id="301" r:id="rId7"/>
    <p:sldId id="303"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121" d="100"/>
          <a:sy n="121" d="100"/>
        </p:scale>
        <p:origin x="523" y="29"/>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txBody>
          <a:bodyPr/>
          <a:lstStyle/>
          <a:p>
            <a:endParaRPr lang="en-US"/>
          </a:p>
        </p:txBody>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txBody>
          <a:bodyPr/>
          <a:lstStyle/>
          <a:p>
            <a:endParaRPr lang="en-US"/>
          </a:p>
        </p:txBody>
      </p:sp>
      <p:sp>
        <p:nvSpPr>
          <p:cNvPr id="15" name="Rectangle 14"/>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1"/>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chemeClr val="tx1"/>
                </a:solidFill>
                <a:latin typeface="+mn-lt"/>
              </a:defRPr>
            </a:lvl1pPr>
          </a:lstStyle>
          <a:p>
            <a:fld id="{AD7E106F-7802-44BF-8423-B0A8940F00D7}" type="datetimeFigureOut">
              <a:rPr lang="en-US" smtClean="0"/>
              <a:pPr/>
              <a:t>10/8/2025</a:t>
            </a:fld>
            <a:endParaRPr lang="en-US"/>
          </a:p>
        </p:txBody>
      </p:sp>
      <p:sp>
        <p:nvSpPr>
          <p:cNvPr id="21" name="Footer Placeholder 20"/>
          <p:cNvSpPr>
            <a:spLocks noGrp="1"/>
          </p:cNvSpPr>
          <p:nvPr>
            <p:ph type="ftr" sz="quarter" idx="11"/>
          </p:nvPr>
        </p:nvSpPr>
        <p:spPr>
          <a:xfrm>
            <a:off x="1453896" y="5211060"/>
            <a:ext cx="5905500" cy="228600"/>
          </a:xfrm>
        </p:spPr>
        <p:txBody>
          <a:bodyPr/>
          <a:lstStyle>
            <a:lvl1pPr algn="l">
              <a:defRPr>
                <a:solidFill>
                  <a:schemeClr val="tx1">
                    <a:lumMod val="75000"/>
                    <a:lumOff val="25000"/>
                  </a:schemeClr>
                </a:solidFill>
              </a:defRPr>
            </a:lvl1pPr>
          </a:lstStyle>
          <a:p>
            <a:endParaRPr lang="en-US"/>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fld id="{66359D93-DF82-4750-A60B-D676CA638800}" type="slidenum">
              <a:rPr lang="en-US" smtClean="0"/>
              <a:pPr/>
              <a:t>‹#›</a:t>
            </a:fld>
            <a:endParaRPr lang="en-US"/>
          </a:p>
        </p:txBody>
      </p:sp>
    </p:spTree>
    <p:extLst>
      <p:ext uri="{BB962C8B-B14F-4D97-AF65-F5344CB8AC3E}">
        <p14:creationId xmlns:p14="http://schemas.microsoft.com/office/powerpoint/2010/main" val="2160255112"/>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D7E106F-7802-44BF-8423-B0A8940F00D7}" type="datetimeFigureOut">
              <a:rPr lang="en-US" smtClean="0"/>
              <a:pPr/>
              <a:t>10/8/2025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6359D93-DF82-4750-A60B-D676CA638800}" type="slidenum">
              <a:rPr lang="en-US" smtClean="0"/>
              <a:pPr/>
              <a:t>‹#›</a:t>
            </a:fld>
            <a:endParaRPr lang="en-US"/>
          </a:p>
        </p:txBody>
      </p:sp>
    </p:spTree>
    <p:extLst>
      <p:ext uri="{BB962C8B-B14F-4D97-AF65-F5344CB8AC3E}">
        <p14:creationId xmlns:p14="http://schemas.microsoft.com/office/powerpoint/2010/main" val="97596107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D7E106F-7802-44BF-8423-B0A8940F00D7}" type="datetimeFigureOut">
              <a:rPr lang="en-US" smtClean="0"/>
              <a:pPr/>
              <a:t>10/8/2025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6359D93-DF82-4750-A60B-D676CA638800}" type="slidenum">
              <a:rPr lang="en-US" smtClean="0"/>
              <a:pPr/>
              <a:t>‹#›</a:t>
            </a:fld>
            <a:endParaRPr lang="en-US"/>
          </a:p>
        </p:txBody>
      </p:sp>
    </p:spTree>
    <p:extLst>
      <p:ext uri="{BB962C8B-B14F-4D97-AF65-F5344CB8AC3E}">
        <p14:creationId xmlns:p14="http://schemas.microsoft.com/office/powerpoint/2010/main" val="33058492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AD7E106F-7802-44BF-8423-B0A8940F00D7}" type="datetimeFigureOut">
              <a:rPr lang="en-US" smtClean="0"/>
              <a:pPr/>
              <a:t>10/8/2025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6359D93-DF82-4750-A60B-D676CA638800}" type="slidenum">
              <a:rPr lang="en-US" smtClean="0"/>
              <a:pPr/>
              <a:t>‹#›</a:t>
            </a:fld>
            <a:endParaRPr lang="en-US"/>
          </a:p>
        </p:txBody>
      </p:sp>
    </p:spTree>
    <p:extLst>
      <p:ext uri="{BB962C8B-B14F-4D97-AF65-F5344CB8AC3E}">
        <p14:creationId xmlns:p14="http://schemas.microsoft.com/office/powerpoint/2010/main" val="30725678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12192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0"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defRPr sz="1600">
                <a:solidFill>
                  <a:schemeClr val="tx1"/>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chemeClr val="tx1"/>
                </a:solidFill>
                <a:latin typeface="+mn-lt"/>
                <a:ea typeface="+mn-ea"/>
                <a:cs typeface="+mn-cs"/>
              </a:defRPr>
            </a:lvl1pPr>
          </a:lstStyle>
          <a:p>
            <a:fld id="{AD7E106F-7802-44BF-8423-B0A8940F00D7}" type="datetimeFigureOut">
              <a:rPr lang="en-US" smtClean="0"/>
              <a:pPr/>
              <a:t>10/8/2025</a:t>
            </a:fld>
            <a:endParaRPr lang="en-US"/>
          </a:p>
        </p:txBody>
      </p:sp>
      <p:sp>
        <p:nvSpPr>
          <p:cNvPr id="5" name="Footer Placeholder 4"/>
          <p:cNvSpPr>
            <a:spLocks noGrp="1"/>
          </p:cNvSpPr>
          <p:nvPr>
            <p:ph type="ftr" sz="quarter" idx="11"/>
          </p:nvPr>
        </p:nvSpPr>
        <p:spPr>
          <a:xfrm>
            <a:off x="1453553" y="5211060"/>
            <a:ext cx="5907024" cy="228600"/>
          </a:xfrm>
        </p:spPr>
        <p:txBody>
          <a:bodyPr/>
          <a:lstStyle>
            <a:lvl1pPr algn="l">
              <a:defRPr/>
            </a:lvl1pPr>
          </a:lstStyle>
          <a:p>
            <a:endParaRPr lang="en-US"/>
          </a:p>
        </p:txBody>
      </p:sp>
      <p:sp>
        <p:nvSpPr>
          <p:cNvPr id="6" name="Slide Number Placeholder 5"/>
          <p:cNvSpPr>
            <a:spLocks noGrp="1"/>
          </p:cNvSpPr>
          <p:nvPr>
            <p:ph type="sldNum" sz="quarter" idx="12"/>
          </p:nvPr>
        </p:nvSpPr>
        <p:spPr>
          <a:xfrm>
            <a:off x="8604504" y="5211060"/>
            <a:ext cx="2112264" cy="228600"/>
          </a:xfrm>
        </p:spPr>
        <p:txBody>
          <a:bodyPr/>
          <a:lstStyle/>
          <a:p>
            <a:fld id="{66359D93-DF82-4750-A60B-D676CA638800}" type="slidenum">
              <a:rPr lang="en-US" smtClean="0"/>
              <a:pPr/>
              <a:t>‹#›</a:t>
            </a:fld>
            <a:endParaRPr lang="en-US"/>
          </a:p>
        </p:txBody>
      </p:sp>
    </p:spTree>
    <p:extLst>
      <p:ext uri="{BB962C8B-B14F-4D97-AF65-F5344CB8AC3E}">
        <p14:creationId xmlns:p14="http://schemas.microsoft.com/office/powerpoint/2010/main" val="4281430979"/>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AD7E106F-7802-44BF-8423-B0A8940F00D7}" type="datetimeFigureOut">
              <a:rPr lang="en-US" smtClean="0"/>
              <a:pPr/>
              <a:t>10/8/2025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6359D93-DF82-4750-A60B-D676CA638800}" type="slidenum">
              <a:rPr lang="en-US" smtClean="0"/>
              <a:pPr/>
              <a:t>‹#›</a:t>
            </a:fld>
            <a:endParaRPr lang="en-US"/>
          </a:p>
        </p:txBody>
      </p:sp>
    </p:spTree>
    <p:extLst>
      <p:ext uri="{BB962C8B-B14F-4D97-AF65-F5344CB8AC3E}">
        <p14:creationId xmlns:p14="http://schemas.microsoft.com/office/powerpoint/2010/main" val="163819088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AD7E106F-7802-44BF-8423-B0A8940F00D7}" type="datetimeFigureOut">
              <a:rPr lang="en-US" smtClean="0"/>
              <a:pPr/>
              <a:t>10/8/2025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6359D93-DF82-4750-A60B-D676CA638800}" type="slidenum">
              <a:rPr lang="en-US" smtClean="0"/>
              <a:pPr/>
              <a:t>‹#›</a:t>
            </a:fld>
            <a:endParaRPr lang="en-US"/>
          </a:p>
        </p:txBody>
      </p:sp>
    </p:spTree>
    <p:extLst>
      <p:ext uri="{BB962C8B-B14F-4D97-AF65-F5344CB8AC3E}">
        <p14:creationId xmlns:p14="http://schemas.microsoft.com/office/powerpoint/2010/main" val="301599621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AD7E106F-7802-44BF-8423-B0A8940F00D7}" type="datetimeFigureOut">
              <a:rPr lang="en-US" smtClean="0"/>
              <a:pPr/>
              <a:t>10/8/2025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6359D93-DF82-4750-A60B-D676CA638800}" type="slidenum">
              <a:rPr lang="en-US" smtClean="0"/>
              <a:pPr/>
              <a:t>‹#›</a:t>
            </a:fld>
            <a:endParaRPr lang="en-US"/>
          </a:p>
        </p:txBody>
      </p:sp>
    </p:spTree>
    <p:extLst>
      <p:ext uri="{BB962C8B-B14F-4D97-AF65-F5344CB8AC3E}">
        <p14:creationId xmlns:p14="http://schemas.microsoft.com/office/powerpoint/2010/main" val="74863046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D7E106F-7802-44BF-8423-B0A8940F00D7}" type="datetimeFigureOut">
              <a:rPr lang="en-US" smtClean="0"/>
              <a:pPr/>
              <a:t>10/8/2025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6359D93-DF82-4750-A60B-D676CA638800}" type="slidenum">
              <a:rPr lang="en-US" smtClean="0"/>
              <a:pPr/>
              <a:t>‹#›</a:t>
            </a:fld>
            <a:endParaRPr lang="en-US"/>
          </a:p>
        </p:txBody>
      </p:sp>
    </p:spTree>
    <p:extLst>
      <p:ext uri="{BB962C8B-B14F-4D97-AF65-F5344CB8AC3E}">
        <p14:creationId xmlns:p14="http://schemas.microsoft.com/office/powerpoint/2010/main" val="40990944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6" name="Rectangle 15"/>
          <p:cNvSpPr/>
          <p:nvPr/>
        </p:nvSpPr>
        <p:spPr>
          <a:xfrm>
            <a:off x="245529" y="237744"/>
            <a:ext cx="8531352"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rgbClr val="FFFFFF"/>
                </a:solidFill>
                <a:effectLst/>
                <a:latin typeface="+mj-lt"/>
                <a:ea typeface="+mn-ea"/>
                <a:cs typeface="+mn-cs"/>
              </a:defRPr>
            </a:lvl1pPr>
          </a:lstStyle>
          <a:p>
            <a:r>
              <a:rPr lang="en-US"/>
              <a:t>Click to edit Master title style</a:t>
            </a:r>
            <a:endParaRPr lang="en-US" dirty="0"/>
          </a:p>
        </p:txBody>
      </p:sp>
      <p:sp>
        <p:nvSpPr>
          <p:cNvPr id="3" name="Content Placeholder 2"/>
          <p:cNvSpPr>
            <a:spLocks noGrp="1"/>
          </p:cNvSpPr>
          <p:nvPr>
            <p:ph idx="1"/>
          </p:nvPr>
        </p:nvSpPr>
        <p:spPr>
          <a:xfrm>
            <a:off x="685800" y="609600"/>
            <a:ext cx="7772400" cy="53340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8" name="Date Placeholder 7"/>
          <p:cNvSpPr>
            <a:spLocks noGrp="1"/>
          </p:cNvSpPr>
          <p:nvPr>
            <p:ph type="dt" sz="half" idx="10"/>
          </p:nvPr>
        </p:nvSpPr>
        <p:spPr/>
        <p:txBody>
          <a:bodyPr/>
          <a:lstStyle/>
          <a:p>
            <a:fld id="{AD7E106F-7802-44BF-8423-B0A8940F00D7}" type="datetimeFigureOut">
              <a:rPr lang="en-US" smtClean="0"/>
              <a:pPr/>
              <a:t>10/8/2025</a:t>
            </a:fld>
            <a:endParaRPr lang="en-US"/>
          </a:p>
        </p:txBody>
      </p:sp>
      <p:sp>
        <p:nvSpPr>
          <p:cNvPr id="9" name="Footer Placeholder 8"/>
          <p:cNvSpPr>
            <a:spLocks noGrp="1"/>
          </p:cNvSpPr>
          <p:nvPr>
            <p:ph type="ftr" sz="quarter" idx="11"/>
          </p:nvPr>
        </p:nvSpPr>
        <p:spPr/>
        <p:txBody>
          <a:bodyPr/>
          <a:lstStyle>
            <a:lvl1pPr algn="r">
              <a:defRPr/>
            </a:lvl1pPr>
          </a:lstStyle>
          <a:p>
            <a:endParaRPr lang="en-US"/>
          </a:p>
        </p:txBody>
      </p:sp>
      <p:sp>
        <p:nvSpPr>
          <p:cNvPr id="11" name="Slide Number Placeholder 10"/>
          <p:cNvSpPr>
            <a:spLocks noGrp="1"/>
          </p:cNvSpPr>
          <p:nvPr>
            <p:ph type="sldNum" sz="quarter" idx="12"/>
          </p:nvPr>
        </p:nvSpPr>
        <p:spPr>
          <a:xfrm>
            <a:off x="10393677" y="6223002"/>
            <a:ext cx="1463040" cy="274320"/>
          </a:xfrm>
        </p:spPr>
        <p:txBody>
          <a:bodyPr/>
          <a:lstStyle>
            <a:lvl1pPr>
              <a:defRPr>
                <a:solidFill>
                  <a:srgbClr val="FFFFFF"/>
                </a:solidFill>
              </a:defRPr>
            </a:lvl1pPr>
          </a:lstStyle>
          <a:p>
            <a:fld id="{66359D93-DF82-4750-A60B-D676CA638800}" type="slidenum">
              <a:rPr lang="en-US" smtClean="0"/>
              <a:pPr/>
              <a:t>‹#›</a:t>
            </a:fld>
            <a:endParaRPr lang="en-US"/>
          </a:p>
        </p:txBody>
      </p:sp>
      <p:sp>
        <p:nvSpPr>
          <p:cNvPr id="12" name="Rectangle 11"/>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2987169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rgbClr val="FFFFFF"/>
                </a:solidFill>
                <a:latin typeface="+mj-lt"/>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fld id="{AD7E106F-7802-44BF-8423-B0A8940F00D7}" type="datetimeFigureOut">
              <a:rPr lang="en-US" smtClean="0"/>
              <a:pPr/>
              <a:t>10/8/2025</a:t>
            </a:fld>
            <a:endParaRPr lang="en-US"/>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endParaRPr lang="en-US"/>
          </a:p>
        </p:txBody>
      </p:sp>
      <p:sp>
        <p:nvSpPr>
          <p:cNvPr id="7" name="Slide Number Placeholder 6"/>
          <p:cNvSpPr>
            <a:spLocks noGrp="1"/>
          </p:cNvSpPr>
          <p:nvPr>
            <p:ph type="sldNum" sz="quarter" idx="12"/>
          </p:nvPr>
        </p:nvSpPr>
        <p:spPr>
          <a:xfrm>
            <a:off x="10396728" y="6227064"/>
            <a:ext cx="1463040" cy="274320"/>
          </a:xfrm>
        </p:spPr>
        <p:txBody>
          <a:bodyPr/>
          <a:lstStyle>
            <a:lvl1pPr>
              <a:defRPr>
                <a:solidFill>
                  <a:srgbClr val="FFFFFF"/>
                </a:solidFill>
              </a:defRPr>
            </a:lvl1pPr>
          </a:lstStyle>
          <a:p>
            <a:fld id="{66359D93-DF82-4750-A60B-D676CA638800}" type="slidenum">
              <a:rPr lang="en-US" smtClean="0"/>
              <a:pPr/>
              <a:t>‹#›</a:t>
            </a:fld>
            <a:endParaRPr lang="en-US"/>
          </a:p>
        </p:txBody>
      </p:sp>
      <p:sp>
        <p:nvSpPr>
          <p:cNvPr id="10" name="Rectangle 9"/>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90195666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txBody>
          <a:bodyPr/>
          <a:lstStyle/>
          <a:p>
            <a:endParaRPr lang="en-US"/>
          </a:p>
        </p:txBody>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274320" y="6307672"/>
            <a:ext cx="2743200" cy="274320"/>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fld id="{AD7E106F-7802-44BF-8423-B0A8940F00D7}" type="datetimeFigureOut">
              <a:rPr lang="en-US" smtClean="0"/>
              <a:pPr/>
              <a:t>10/8/2025</a:t>
            </a:fld>
            <a:endParaRPr lang="en-US"/>
          </a:p>
        </p:txBody>
      </p:sp>
      <p:sp>
        <p:nvSpPr>
          <p:cNvPr id="5" name="Footer Placeholder 4"/>
          <p:cNvSpPr>
            <a:spLocks noGrp="1"/>
          </p:cNvSpPr>
          <p:nvPr>
            <p:ph type="ftr" sz="quarter" idx="3"/>
          </p:nvPr>
        </p:nvSpPr>
        <p:spPr>
          <a:xfrm>
            <a:off x="3489960" y="6307672"/>
            <a:ext cx="5212080" cy="274320"/>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endParaRPr lang="en-US"/>
          </a:p>
        </p:txBody>
      </p:sp>
      <p:sp>
        <p:nvSpPr>
          <p:cNvPr id="6" name="Slide Number Placeholder 5"/>
          <p:cNvSpPr>
            <a:spLocks noGrp="1"/>
          </p:cNvSpPr>
          <p:nvPr>
            <p:ph type="sldNum" sz="quarter" idx="4"/>
          </p:nvPr>
        </p:nvSpPr>
        <p:spPr>
          <a:xfrm>
            <a:off x="10469880" y="6307672"/>
            <a:ext cx="1463040" cy="27432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fld id="{66359D93-DF82-4750-A60B-D676CA638800}" type="slidenum">
              <a:rPr lang="en-US" smtClean="0"/>
              <a:pPr/>
              <a:t>‹#›</a:t>
            </a:fld>
            <a:endParaRPr lang="en-US"/>
          </a:p>
        </p:txBody>
      </p:sp>
    </p:spTree>
    <p:extLst>
      <p:ext uri="{BB962C8B-B14F-4D97-AF65-F5344CB8AC3E}">
        <p14:creationId xmlns:p14="http://schemas.microsoft.com/office/powerpoint/2010/main" val="380743910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sz="4000" b="1">
                <a:solidFill>
                  <a:srgbClr val="FF0000"/>
                </a:solidFill>
                <a:latin typeface="Arial" panose="020B0604020202020204" pitchFamily="34" charset="0"/>
                <a:cs typeface="Arial" panose="020B0604020202020204" pitchFamily="34" charset="0"/>
              </a:rPr>
              <a:t>T</a:t>
            </a:r>
            <a:r>
              <a:rPr lang="en-US" sz="4000" b="1" dirty="0" err="1">
                <a:solidFill>
                  <a:srgbClr val="FF0000"/>
                </a:solidFill>
                <a:latin typeface="Arial" panose="020B0604020202020204" pitchFamily="34" charset="0"/>
                <a:cs typeface="Arial" panose="020B0604020202020204" pitchFamily="34" charset="0"/>
              </a:rPr>
              <a:t>i</a:t>
            </a:r>
            <a:r>
              <a:rPr sz="4000" b="1">
                <a:solidFill>
                  <a:srgbClr val="FF0000"/>
                </a:solidFill>
                <a:latin typeface="Arial" panose="020B0604020202020204" pitchFamily="34" charset="0"/>
                <a:cs typeface="Arial" panose="020B0604020202020204" pitchFamily="34" charset="0"/>
              </a:rPr>
              <a:t>ẾNG GÕ CỬA ĐÊM KHUYA</a:t>
            </a:r>
            <a:endParaRPr lang="en-US" sz="4000" b="1" dirty="0">
              <a:solidFill>
                <a:srgbClr val="FF0000"/>
              </a:solidFill>
              <a:latin typeface="Arial" panose="020B0604020202020204" pitchFamily="34" charset="0"/>
              <a:cs typeface="Arial" panose="020B0604020202020204" pitchFamily="34" charset="0"/>
            </a:endParaRPr>
          </a:p>
        </p:txBody>
      </p:sp>
      <p:sp>
        <p:nvSpPr>
          <p:cNvPr id="3" name="Subtitle 2"/>
          <p:cNvSpPr>
            <a:spLocks noGrp="1"/>
          </p:cNvSpPr>
          <p:nvPr>
            <p:ph type="subTitle" idx="1"/>
          </p:nvPr>
        </p:nvSpPr>
        <p:spPr>
          <a:xfrm>
            <a:off x="6385796" y="3872602"/>
            <a:ext cx="3852472" cy="609457"/>
          </a:xfrm>
        </p:spPr>
        <p:txBody>
          <a:bodyPr>
            <a:noAutofit/>
          </a:bodyPr>
          <a:lstStyle/>
          <a:p>
            <a:pPr algn="l"/>
            <a:r>
              <a:rPr lang="en-US" sz="3200" b="1" dirty="0" err="1">
                <a:latin typeface="Arial" pitchFamily="34" charset="0"/>
                <a:ea typeface="Roboto" panose="02000000000000000000" pitchFamily="2" charset="0"/>
                <a:cs typeface="Arial" pitchFamily="34" charset="0"/>
              </a:rPr>
              <a:t>Thế</a:t>
            </a:r>
            <a:r>
              <a:rPr lang="en-US" sz="3200" b="1" dirty="0">
                <a:latin typeface="Arial" pitchFamily="34" charset="0"/>
                <a:ea typeface="Roboto" panose="02000000000000000000" pitchFamily="2" charset="0"/>
                <a:cs typeface="Arial" pitchFamily="34" charset="0"/>
              </a:rPr>
              <a:t> </a:t>
            </a:r>
            <a:r>
              <a:rPr lang="en-US" sz="3200" b="1" dirty="0" err="1">
                <a:latin typeface="Arial" pitchFamily="34" charset="0"/>
                <a:ea typeface="Roboto" panose="02000000000000000000" pitchFamily="2" charset="0"/>
                <a:cs typeface="Arial" pitchFamily="34" charset="0"/>
              </a:rPr>
              <a:t>Thông</a:t>
            </a:r>
            <a:endParaRPr lang="en-US" sz="3200" b="1" dirty="0">
              <a:latin typeface="Arial" pitchFamily="34" charset="0"/>
              <a:ea typeface="Roboto" panose="02000000000000000000" pitchFamily="2" charset="0"/>
              <a:cs typeface="Arial" pitchFamily="34" charset="0"/>
            </a:endParaRPr>
          </a:p>
          <a:p>
            <a:pPr algn="l"/>
            <a:endParaRPr lang="en-US" sz="3200" b="1" dirty="0">
              <a:latin typeface="Arial" pitchFamily="34" charset="0"/>
              <a:ea typeface="Roboto" panose="02000000000000000000" pitchFamily="2" charset="0"/>
              <a:cs typeface="Arial" pitchFamily="34" charset="0"/>
            </a:endParaRPr>
          </a:p>
        </p:txBody>
      </p:sp>
    </p:spTree>
    <p:extLst>
      <p:ext uri="{BB962C8B-B14F-4D97-AF65-F5344CB8AC3E}">
        <p14:creationId xmlns:p14="http://schemas.microsoft.com/office/powerpoint/2010/main" val="246953001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82756" y="-146443"/>
            <a:ext cx="12575567" cy="7109717"/>
          </a:xfrm>
          <a:prstGeom prst="rect">
            <a:avLst/>
          </a:prstGeom>
        </p:spPr>
      </p:pic>
      <p:sp>
        <p:nvSpPr>
          <p:cNvPr id="6" name="Rectangle 5"/>
          <p:cNvSpPr/>
          <p:nvPr/>
        </p:nvSpPr>
        <p:spPr>
          <a:xfrm>
            <a:off x="350819" y="242082"/>
            <a:ext cx="11308415" cy="6017032"/>
          </a:xfrm>
          <a:prstGeom prst="rect">
            <a:avLst/>
          </a:prstGeom>
        </p:spPr>
        <p:txBody>
          <a:bodyPr wrap="square">
            <a:spAutoFit/>
          </a:bodyPr>
          <a:lstStyle/>
          <a:p>
            <a:pPr algn="just"/>
            <a:r>
              <a:rPr lang="en-US" sz="5500" b="1" dirty="0">
                <a:solidFill>
                  <a:srgbClr val="FF0000"/>
                </a:solidFill>
                <a:latin typeface="Arial" pitchFamily="34" charset="0"/>
                <a:ea typeface="Tahoma" pitchFamily="34" charset="0"/>
                <a:cs typeface="Arial" pitchFamily="34" charset="0"/>
              </a:rPr>
              <a:t>1.</a:t>
            </a:r>
            <a:r>
              <a:rPr lang="en-US" sz="5500" b="1" dirty="0">
                <a:latin typeface="Arial" pitchFamily="34" charset="0"/>
                <a:ea typeface="Tahoma" pitchFamily="34" charset="0"/>
                <a:cs typeface="Arial" pitchFamily="34" charset="0"/>
              </a:rPr>
              <a:t> </a:t>
            </a:r>
            <a:r>
              <a:rPr lang="en-US" sz="5500" b="1" dirty="0" err="1">
                <a:latin typeface="Arial" pitchFamily="34" charset="0"/>
                <a:ea typeface="Tahoma" pitchFamily="34" charset="0"/>
                <a:cs typeface="Arial" pitchFamily="34" charset="0"/>
              </a:rPr>
              <a:t>Có</a:t>
            </a:r>
            <a:r>
              <a:rPr lang="en-US" sz="5500" b="1" dirty="0">
                <a:latin typeface="Arial" pitchFamily="34" charset="0"/>
                <a:ea typeface="Tahoma" pitchFamily="34" charset="0"/>
                <a:cs typeface="Arial" pitchFamily="34" charset="0"/>
              </a:rPr>
              <a:t> </a:t>
            </a:r>
            <a:r>
              <a:rPr lang="en-US" sz="5500" b="1" dirty="0" err="1">
                <a:latin typeface="Arial" pitchFamily="34" charset="0"/>
                <a:ea typeface="Tahoma" pitchFamily="34" charset="0"/>
                <a:cs typeface="Arial" pitchFamily="34" charset="0"/>
              </a:rPr>
              <a:t>tiếng</a:t>
            </a:r>
            <a:r>
              <a:rPr lang="en-US" sz="5500" b="1" dirty="0">
                <a:latin typeface="Arial" pitchFamily="34" charset="0"/>
                <a:ea typeface="Tahoma" pitchFamily="34" charset="0"/>
                <a:cs typeface="Arial" pitchFamily="34" charset="0"/>
              </a:rPr>
              <a:t> </a:t>
            </a:r>
            <a:r>
              <a:rPr lang="en-US" sz="5500" b="1" dirty="0" err="1">
                <a:latin typeface="Arial" pitchFamily="34" charset="0"/>
                <a:ea typeface="Tahoma" pitchFamily="34" charset="0"/>
                <a:cs typeface="Arial" pitchFamily="34" charset="0"/>
              </a:rPr>
              <a:t>gõ</a:t>
            </a:r>
            <a:r>
              <a:rPr lang="en-US" sz="5500" b="1" dirty="0">
                <a:latin typeface="Arial" pitchFamily="34" charset="0"/>
                <a:ea typeface="Tahoma" pitchFamily="34" charset="0"/>
                <a:cs typeface="Arial" pitchFamily="34" charset="0"/>
              </a:rPr>
              <a:t> </a:t>
            </a:r>
            <a:r>
              <a:rPr lang="en-US" sz="5500" b="1" dirty="0" err="1">
                <a:latin typeface="Arial" pitchFamily="34" charset="0"/>
                <a:ea typeface="Tahoma" pitchFamily="34" charset="0"/>
                <a:cs typeface="Arial" pitchFamily="34" charset="0"/>
              </a:rPr>
              <a:t>cửa</a:t>
            </a:r>
            <a:r>
              <a:rPr lang="en-US" sz="5500" b="1" dirty="0">
                <a:latin typeface="Arial" pitchFamily="34" charset="0"/>
                <a:ea typeface="Tahoma" pitchFamily="34" charset="0"/>
                <a:cs typeface="Arial" pitchFamily="34" charset="0"/>
              </a:rPr>
              <a:t> </a:t>
            </a:r>
            <a:r>
              <a:rPr lang="en-US" sz="5500" b="1" dirty="0" err="1">
                <a:latin typeface="Arial" pitchFamily="34" charset="0"/>
                <a:ea typeface="Tahoma" pitchFamily="34" charset="0"/>
                <a:cs typeface="Arial" pitchFamily="34" charset="0"/>
              </a:rPr>
              <a:t>giữa</a:t>
            </a:r>
            <a:r>
              <a:rPr lang="en-US" sz="5500" b="1" dirty="0">
                <a:latin typeface="Arial" pitchFamily="34" charset="0"/>
                <a:ea typeface="Tahoma" pitchFamily="34" charset="0"/>
                <a:cs typeface="Arial" pitchFamily="34" charset="0"/>
              </a:rPr>
              <a:t> </a:t>
            </a:r>
            <a:r>
              <a:rPr lang="en-US" sz="5500" b="1" dirty="0" err="1">
                <a:latin typeface="Arial" pitchFamily="34" charset="0"/>
                <a:ea typeface="Tahoma" pitchFamily="34" charset="0"/>
                <a:cs typeface="Arial" pitchFamily="34" charset="0"/>
              </a:rPr>
              <a:t>lúc</a:t>
            </a:r>
            <a:r>
              <a:rPr lang="en-US" sz="5500" b="1" dirty="0">
                <a:latin typeface="Arial" pitchFamily="34" charset="0"/>
                <a:ea typeface="Tahoma" pitchFamily="34" charset="0"/>
                <a:cs typeface="Arial" pitchFamily="34" charset="0"/>
              </a:rPr>
              <a:t> </a:t>
            </a:r>
            <a:r>
              <a:rPr lang="en-US" sz="5500" b="1" dirty="0" err="1">
                <a:latin typeface="Arial" pitchFamily="34" charset="0"/>
                <a:ea typeface="Tahoma" pitchFamily="34" charset="0"/>
                <a:cs typeface="Arial" pitchFamily="34" charset="0"/>
              </a:rPr>
              <a:t>đêm</a:t>
            </a:r>
            <a:r>
              <a:rPr lang="en-US" sz="5500" b="1" dirty="0">
                <a:latin typeface="Arial" pitchFamily="34" charset="0"/>
                <a:ea typeface="Tahoma" pitchFamily="34" charset="0"/>
                <a:cs typeface="Arial" pitchFamily="34" charset="0"/>
              </a:rPr>
              <a:t> </a:t>
            </a:r>
            <a:r>
              <a:rPr lang="en-US" sz="5500" b="1" dirty="0" err="1">
                <a:latin typeface="Arial" pitchFamily="34" charset="0"/>
                <a:ea typeface="Tahoma" pitchFamily="34" charset="0"/>
                <a:cs typeface="Arial" pitchFamily="34" charset="0"/>
              </a:rPr>
              <a:t>khuya</a:t>
            </a:r>
            <a:r>
              <a:rPr lang="en-US" sz="5500" b="1" dirty="0">
                <a:latin typeface="Arial" pitchFamily="34" charset="0"/>
                <a:ea typeface="Tahoma" pitchFamily="34" charset="0"/>
                <a:cs typeface="Arial" pitchFamily="34" charset="0"/>
              </a:rPr>
              <a:t>. </a:t>
            </a:r>
            <a:r>
              <a:rPr lang="en-US" sz="5500" b="1" dirty="0" err="1">
                <a:latin typeface="Arial" pitchFamily="34" charset="0"/>
                <a:ea typeface="Tahoma" pitchFamily="34" charset="0"/>
                <a:cs typeface="Arial" pitchFamily="34" charset="0"/>
              </a:rPr>
              <a:t>Tiếng</a:t>
            </a:r>
            <a:r>
              <a:rPr lang="en-US" sz="5500" b="1" dirty="0">
                <a:latin typeface="Arial" pitchFamily="34" charset="0"/>
                <a:ea typeface="Tahoma" pitchFamily="34" charset="0"/>
                <a:cs typeface="Arial" pitchFamily="34" charset="0"/>
              </a:rPr>
              <a:t> </a:t>
            </a:r>
            <a:r>
              <a:rPr lang="en-US" sz="5500" b="1" dirty="0" err="1">
                <a:latin typeface="Arial" pitchFamily="34" charset="0"/>
                <a:ea typeface="Tahoma" pitchFamily="34" charset="0"/>
                <a:cs typeface="Arial" pitchFamily="34" charset="0"/>
              </a:rPr>
              <a:t>gõ</a:t>
            </a:r>
            <a:r>
              <a:rPr lang="en-US" sz="5500" b="1" dirty="0">
                <a:latin typeface="Arial" pitchFamily="34" charset="0"/>
                <a:ea typeface="Tahoma" pitchFamily="34" charset="0"/>
                <a:cs typeface="Arial" pitchFamily="34" charset="0"/>
              </a:rPr>
              <a:t> </a:t>
            </a:r>
            <a:r>
              <a:rPr lang="en-US" sz="5500" b="1" dirty="0" err="1">
                <a:latin typeface="Arial" pitchFamily="34" charset="0"/>
                <a:ea typeface="Tahoma" pitchFamily="34" charset="0"/>
                <a:cs typeface="Arial" pitchFamily="34" charset="0"/>
              </a:rPr>
              <a:t>cửa</a:t>
            </a:r>
            <a:r>
              <a:rPr lang="en-US" sz="5500" b="1" dirty="0">
                <a:latin typeface="Arial" pitchFamily="34" charset="0"/>
                <a:ea typeface="Tahoma" pitchFamily="34" charset="0"/>
                <a:cs typeface="Arial" pitchFamily="34" charset="0"/>
              </a:rPr>
              <a:t> </a:t>
            </a:r>
            <a:r>
              <a:rPr lang="en-US" sz="5500" b="1" dirty="0" err="1">
                <a:latin typeface="Arial" pitchFamily="34" charset="0"/>
                <a:ea typeface="Tahoma" pitchFamily="34" charset="0"/>
                <a:cs typeface="Arial" pitchFamily="34" charset="0"/>
              </a:rPr>
              <a:t>thống</a:t>
            </a:r>
            <a:r>
              <a:rPr lang="en-US" sz="5500" b="1" dirty="0">
                <a:latin typeface="Arial" pitchFamily="34" charset="0"/>
                <a:ea typeface="Tahoma" pitchFamily="34" charset="0"/>
                <a:cs typeface="Arial" pitchFamily="34" charset="0"/>
              </a:rPr>
              <a:t> </a:t>
            </a:r>
            <a:r>
              <a:rPr lang="en-US" sz="5500" b="1" dirty="0" err="1">
                <a:latin typeface="Arial" pitchFamily="34" charset="0"/>
                <a:ea typeface="Tahoma" pitchFamily="34" charset="0"/>
                <a:cs typeface="Arial" pitchFamily="34" charset="0"/>
              </a:rPr>
              <a:t>thiết</a:t>
            </a:r>
            <a:r>
              <a:rPr lang="en-US" sz="5500" b="1" dirty="0">
                <a:latin typeface="Arial" pitchFamily="34" charset="0"/>
                <a:ea typeface="Tahoma" pitchFamily="34" charset="0"/>
                <a:cs typeface="Arial" pitchFamily="34" charset="0"/>
              </a:rPr>
              <a:t> </a:t>
            </a:r>
            <a:r>
              <a:rPr lang="en-US" sz="5500" b="1" dirty="0" err="1">
                <a:latin typeface="Arial" pitchFamily="34" charset="0"/>
                <a:ea typeface="Tahoma" pitchFamily="34" charset="0"/>
                <a:cs typeface="Arial" pitchFamily="34" charset="0"/>
              </a:rPr>
              <a:t>nài</a:t>
            </a:r>
            <a:r>
              <a:rPr lang="en-US" sz="5500" b="1" dirty="0">
                <a:latin typeface="Arial" pitchFamily="34" charset="0"/>
                <a:ea typeface="Tahoma" pitchFamily="34" charset="0"/>
                <a:cs typeface="Arial" pitchFamily="34" charset="0"/>
              </a:rPr>
              <a:t> van. </a:t>
            </a:r>
            <a:r>
              <a:rPr lang="en-US" sz="5500" b="1" dirty="0" err="1">
                <a:latin typeface="Arial" pitchFamily="34" charset="0"/>
                <a:ea typeface="Tahoma" pitchFamily="34" charset="0"/>
                <a:cs typeface="Arial" pitchFamily="34" charset="0"/>
              </a:rPr>
              <a:t>Chính</a:t>
            </a:r>
            <a:r>
              <a:rPr lang="en-US" sz="5500" b="1" dirty="0">
                <a:latin typeface="Arial" pitchFamily="34" charset="0"/>
                <a:ea typeface="Tahoma" pitchFamily="34" charset="0"/>
                <a:cs typeface="Arial" pitchFamily="34" charset="0"/>
              </a:rPr>
              <a:t> </a:t>
            </a:r>
            <a:r>
              <a:rPr lang="en-US" sz="5500" b="1" dirty="0" err="1">
                <a:latin typeface="Arial" pitchFamily="34" charset="0"/>
                <a:ea typeface="Tahoma" pitchFamily="34" charset="0"/>
                <a:cs typeface="Arial" pitchFamily="34" charset="0"/>
              </a:rPr>
              <a:t>là</a:t>
            </a:r>
            <a:r>
              <a:rPr lang="en-US" sz="5500" b="1" dirty="0">
                <a:latin typeface="Arial" pitchFamily="34" charset="0"/>
                <a:ea typeface="Tahoma" pitchFamily="34" charset="0"/>
                <a:cs typeface="Arial" pitchFamily="34" charset="0"/>
              </a:rPr>
              <a:t> </a:t>
            </a:r>
            <a:r>
              <a:rPr lang="en-US" sz="5500" b="1" dirty="0" err="1">
                <a:latin typeface="Arial" pitchFamily="34" charset="0"/>
                <a:ea typeface="Tahoma" pitchFamily="34" charset="0"/>
                <a:cs typeface="Arial" pitchFamily="34" charset="0"/>
              </a:rPr>
              <a:t>Ngài</a:t>
            </a:r>
            <a:r>
              <a:rPr lang="en-US" sz="5500" b="1" dirty="0">
                <a:latin typeface="Arial" pitchFamily="34" charset="0"/>
                <a:ea typeface="Tahoma" pitchFamily="34" charset="0"/>
                <a:cs typeface="Arial" pitchFamily="34" charset="0"/>
              </a:rPr>
              <a:t> </a:t>
            </a:r>
            <a:r>
              <a:rPr lang="en-US" sz="5500" b="1" dirty="0" err="1">
                <a:latin typeface="Arial" pitchFamily="34" charset="0"/>
                <a:ea typeface="Tahoma" pitchFamily="34" charset="0"/>
                <a:cs typeface="Arial" pitchFamily="34" charset="0"/>
              </a:rPr>
              <a:t>đã</a:t>
            </a:r>
            <a:r>
              <a:rPr lang="en-US" sz="5500" b="1" dirty="0">
                <a:latin typeface="Arial" pitchFamily="34" charset="0"/>
                <a:ea typeface="Tahoma" pitchFamily="34" charset="0"/>
                <a:cs typeface="Arial" pitchFamily="34" charset="0"/>
              </a:rPr>
              <a:t> </a:t>
            </a:r>
            <a:r>
              <a:rPr lang="en-US" sz="5500" b="1" dirty="0" err="1">
                <a:latin typeface="Arial" pitchFamily="34" charset="0"/>
                <a:ea typeface="Tahoma" pitchFamily="34" charset="0"/>
                <a:cs typeface="Arial" pitchFamily="34" charset="0"/>
              </a:rPr>
              <a:t>gọi</a:t>
            </a:r>
            <a:r>
              <a:rPr lang="en-US" sz="5500" b="1" dirty="0">
                <a:latin typeface="Arial" pitchFamily="34" charset="0"/>
                <a:ea typeface="Tahoma" pitchFamily="34" charset="0"/>
                <a:cs typeface="Arial" pitchFamily="34" charset="0"/>
              </a:rPr>
              <a:t> con. </a:t>
            </a:r>
            <a:r>
              <a:rPr lang="en-US" sz="5500" b="1" dirty="0" err="1">
                <a:latin typeface="Arial" pitchFamily="34" charset="0"/>
                <a:ea typeface="Tahoma" pitchFamily="34" charset="0"/>
                <a:cs typeface="Arial" pitchFamily="34" charset="0"/>
              </a:rPr>
              <a:t>Chúa</a:t>
            </a:r>
            <a:r>
              <a:rPr lang="en-US" sz="5500" b="1" dirty="0">
                <a:latin typeface="Arial" pitchFamily="34" charset="0"/>
                <a:ea typeface="Tahoma" pitchFamily="34" charset="0"/>
                <a:cs typeface="Arial" pitchFamily="34" charset="0"/>
              </a:rPr>
              <a:t> </a:t>
            </a:r>
            <a:r>
              <a:rPr lang="en-US" sz="5500" b="1" dirty="0" err="1">
                <a:latin typeface="Arial" pitchFamily="34" charset="0"/>
                <a:ea typeface="Tahoma" pitchFamily="34" charset="0"/>
                <a:cs typeface="Arial" pitchFamily="34" charset="0"/>
              </a:rPr>
              <a:t>ơi</a:t>
            </a:r>
            <a:r>
              <a:rPr lang="en-US" sz="5500" b="1" dirty="0">
                <a:latin typeface="Arial" pitchFamily="34" charset="0"/>
                <a:ea typeface="Tahoma" pitchFamily="34" charset="0"/>
                <a:cs typeface="Arial" pitchFamily="34" charset="0"/>
              </a:rPr>
              <a:t>! </a:t>
            </a:r>
            <a:r>
              <a:rPr lang="en-US" sz="5500" b="1" dirty="0" err="1">
                <a:latin typeface="Arial" pitchFamily="34" charset="0"/>
                <a:ea typeface="Tahoma" pitchFamily="34" charset="0"/>
                <a:cs typeface="Arial" pitchFamily="34" charset="0"/>
              </a:rPr>
              <a:t>Chúa</a:t>
            </a:r>
            <a:r>
              <a:rPr lang="en-US" sz="5500" b="1" dirty="0">
                <a:latin typeface="Arial" pitchFamily="34" charset="0"/>
                <a:ea typeface="Tahoma" pitchFamily="34" charset="0"/>
                <a:cs typeface="Arial" pitchFamily="34" charset="0"/>
              </a:rPr>
              <a:t> </a:t>
            </a:r>
            <a:r>
              <a:rPr lang="en-US" sz="5500" b="1" dirty="0" err="1">
                <a:latin typeface="Arial" pitchFamily="34" charset="0"/>
                <a:ea typeface="Tahoma" pitchFamily="34" charset="0"/>
                <a:cs typeface="Arial" pitchFamily="34" charset="0"/>
              </a:rPr>
              <a:t>ngóng</a:t>
            </a:r>
            <a:r>
              <a:rPr lang="en-US" sz="5500" b="1" dirty="0">
                <a:latin typeface="Arial" pitchFamily="34" charset="0"/>
                <a:ea typeface="Tahoma" pitchFamily="34" charset="0"/>
                <a:cs typeface="Arial" pitchFamily="34" charset="0"/>
              </a:rPr>
              <a:t> </a:t>
            </a:r>
            <a:r>
              <a:rPr lang="en-US" sz="5500" b="1" dirty="0" err="1">
                <a:latin typeface="Arial" pitchFamily="34" charset="0"/>
                <a:ea typeface="Tahoma" pitchFamily="34" charset="0"/>
                <a:cs typeface="Arial" pitchFamily="34" charset="0"/>
              </a:rPr>
              <a:t>đợi</a:t>
            </a:r>
            <a:r>
              <a:rPr lang="en-US" sz="5500" b="1" dirty="0">
                <a:latin typeface="Arial" pitchFamily="34" charset="0"/>
                <a:ea typeface="Tahoma" pitchFamily="34" charset="0"/>
                <a:cs typeface="Arial" pitchFamily="34" charset="0"/>
              </a:rPr>
              <a:t> </a:t>
            </a:r>
            <a:r>
              <a:rPr lang="en-US" sz="5500" b="1" dirty="0" err="1">
                <a:latin typeface="Arial" pitchFamily="34" charset="0"/>
                <a:ea typeface="Tahoma" pitchFamily="34" charset="0"/>
                <a:cs typeface="Arial" pitchFamily="34" charset="0"/>
              </a:rPr>
              <a:t>chờ</a:t>
            </a:r>
            <a:r>
              <a:rPr lang="en-US" sz="5500" b="1" dirty="0">
                <a:latin typeface="Arial" pitchFamily="34" charset="0"/>
                <a:ea typeface="Tahoma" pitchFamily="34" charset="0"/>
                <a:cs typeface="Arial" pitchFamily="34" charset="0"/>
              </a:rPr>
              <a:t> con </a:t>
            </a:r>
            <a:r>
              <a:rPr lang="en-US" sz="5500" b="1" dirty="0" err="1">
                <a:latin typeface="Arial" pitchFamily="34" charset="0"/>
                <a:ea typeface="Tahoma" pitchFamily="34" charset="0"/>
                <a:cs typeface="Arial" pitchFamily="34" charset="0"/>
              </a:rPr>
              <a:t>tỉnh</a:t>
            </a:r>
            <a:r>
              <a:rPr lang="en-US" sz="5500" b="1" dirty="0">
                <a:latin typeface="Arial" pitchFamily="34" charset="0"/>
                <a:ea typeface="Tahoma" pitchFamily="34" charset="0"/>
                <a:cs typeface="Arial" pitchFamily="34" charset="0"/>
              </a:rPr>
              <a:t> </a:t>
            </a:r>
            <a:r>
              <a:rPr lang="en-US" sz="5500" b="1" err="1">
                <a:latin typeface="Arial" pitchFamily="34" charset="0"/>
                <a:ea typeface="Tahoma" pitchFamily="34" charset="0"/>
                <a:cs typeface="Arial" pitchFamily="34" charset="0"/>
              </a:rPr>
              <a:t>thức</a:t>
            </a:r>
            <a:r>
              <a:rPr lang="en-US" sz="5500" b="1">
                <a:latin typeface="Arial" pitchFamily="34" charset="0"/>
                <a:ea typeface="Tahoma" pitchFamily="34" charset="0"/>
                <a:cs typeface="Arial" pitchFamily="34" charset="0"/>
              </a:rPr>
              <a:t>. Dẫu biết rằng con vẫn đang say giấc, bỏ quên Chúa đứng lặng lẽ ê chề.</a:t>
            </a:r>
            <a:endParaRPr lang="vi-VN" sz="5500" b="1">
              <a:solidFill>
                <a:srgbClr val="333333"/>
              </a:solidFill>
              <a:latin typeface="Arial" pitchFamily="34" charset="0"/>
              <a:ea typeface="Tahoma" pitchFamily="34" charset="0"/>
              <a:cs typeface="Arial" pitchFamily="34" charset="0"/>
            </a:endParaRPr>
          </a:p>
        </p:txBody>
      </p:sp>
    </p:spTree>
    <p:extLst>
      <p:ext uri="{BB962C8B-B14F-4D97-AF65-F5344CB8AC3E}">
        <p14:creationId xmlns:p14="http://schemas.microsoft.com/office/powerpoint/2010/main" val="54940178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82756" y="-146443"/>
            <a:ext cx="12575567" cy="7109717"/>
          </a:xfrm>
          <a:prstGeom prst="rect">
            <a:avLst/>
          </a:prstGeom>
        </p:spPr>
      </p:pic>
      <p:sp>
        <p:nvSpPr>
          <p:cNvPr id="6" name="Rectangle 5"/>
          <p:cNvSpPr/>
          <p:nvPr/>
        </p:nvSpPr>
        <p:spPr>
          <a:xfrm>
            <a:off x="374754" y="202908"/>
            <a:ext cx="11308415" cy="6555641"/>
          </a:xfrm>
          <a:prstGeom prst="rect">
            <a:avLst/>
          </a:prstGeom>
        </p:spPr>
        <p:txBody>
          <a:bodyPr wrap="square">
            <a:spAutoFit/>
          </a:bodyPr>
          <a:lstStyle/>
          <a:p>
            <a:pPr algn="just"/>
            <a:r>
              <a:rPr lang="en-US" sz="6000" b="1" dirty="0">
                <a:solidFill>
                  <a:srgbClr val="FF0000"/>
                </a:solidFill>
                <a:latin typeface="Arial" pitchFamily="34" charset="0"/>
                <a:ea typeface="Tahoma" pitchFamily="34" charset="0"/>
                <a:cs typeface="Arial" pitchFamily="34" charset="0"/>
              </a:rPr>
              <a:t>ĐK.</a:t>
            </a:r>
            <a:r>
              <a:rPr lang="en-US" sz="6000" b="1" dirty="0">
                <a:latin typeface="Arial" pitchFamily="34" charset="0"/>
                <a:ea typeface="Tahoma" pitchFamily="34" charset="0"/>
                <a:cs typeface="Arial" pitchFamily="34" charset="0"/>
              </a:rPr>
              <a:t> </a:t>
            </a:r>
            <a:r>
              <a:rPr lang="en-US" sz="6000" b="1" dirty="0" err="1">
                <a:latin typeface="Arial" pitchFamily="34" charset="0"/>
                <a:ea typeface="Tahoma" pitchFamily="34" charset="0"/>
                <a:cs typeface="Arial" pitchFamily="34" charset="0"/>
              </a:rPr>
              <a:t>Bao</a:t>
            </a:r>
            <a:r>
              <a:rPr lang="en-US" sz="6000" b="1" dirty="0">
                <a:latin typeface="Arial" pitchFamily="34" charset="0"/>
                <a:ea typeface="Tahoma" pitchFamily="34" charset="0"/>
                <a:cs typeface="Arial" pitchFamily="34" charset="0"/>
              </a:rPr>
              <a:t> </a:t>
            </a:r>
            <a:r>
              <a:rPr lang="en-US" sz="6000" b="1" dirty="0" err="1">
                <a:latin typeface="Arial" pitchFamily="34" charset="0"/>
                <a:ea typeface="Tahoma" pitchFamily="34" charset="0"/>
                <a:cs typeface="Arial" pitchFamily="34" charset="0"/>
              </a:rPr>
              <a:t>cám</a:t>
            </a:r>
            <a:r>
              <a:rPr lang="en-US" sz="6000" b="1" dirty="0">
                <a:latin typeface="Arial" pitchFamily="34" charset="0"/>
                <a:ea typeface="Tahoma" pitchFamily="34" charset="0"/>
                <a:cs typeface="Arial" pitchFamily="34" charset="0"/>
              </a:rPr>
              <a:t> </a:t>
            </a:r>
            <a:r>
              <a:rPr lang="en-US" sz="6000" b="1" dirty="0" err="1">
                <a:latin typeface="Arial" pitchFamily="34" charset="0"/>
                <a:ea typeface="Tahoma" pitchFamily="34" charset="0"/>
                <a:cs typeface="Arial" pitchFamily="34" charset="0"/>
              </a:rPr>
              <a:t>dỗ</a:t>
            </a:r>
            <a:r>
              <a:rPr lang="en-US" sz="6000" b="1" dirty="0">
                <a:latin typeface="Arial" pitchFamily="34" charset="0"/>
                <a:ea typeface="Tahoma" pitchFamily="34" charset="0"/>
                <a:cs typeface="Arial" pitchFamily="34" charset="0"/>
              </a:rPr>
              <a:t> </a:t>
            </a:r>
            <a:r>
              <a:rPr lang="en-US" sz="6000" b="1" dirty="0" err="1">
                <a:latin typeface="Arial" pitchFamily="34" charset="0"/>
                <a:ea typeface="Tahoma" pitchFamily="34" charset="0"/>
                <a:cs typeface="Arial" pitchFamily="34" charset="0"/>
              </a:rPr>
              <a:t>đã</a:t>
            </a:r>
            <a:r>
              <a:rPr lang="en-US" sz="6000" b="1" dirty="0">
                <a:latin typeface="Arial" pitchFamily="34" charset="0"/>
                <a:ea typeface="Tahoma" pitchFamily="34" charset="0"/>
                <a:cs typeface="Arial" pitchFamily="34" charset="0"/>
              </a:rPr>
              <a:t> </a:t>
            </a:r>
            <a:r>
              <a:rPr lang="en-US" sz="6000" b="1" dirty="0" err="1">
                <a:latin typeface="Arial" pitchFamily="34" charset="0"/>
                <a:ea typeface="Tahoma" pitchFamily="34" charset="0"/>
                <a:cs typeface="Arial" pitchFamily="34" charset="0"/>
              </a:rPr>
              <a:t>nhấn</a:t>
            </a:r>
            <a:r>
              <a:rPr lang="en-US" sz="6000" b="1" dirty="0">
                <a:latin typeface="Arial" pitchFamily="34" charset="0"/>
                <a:ea typeface="Tahoma" pitchFamily="34" charset="0"/>
                <a:cs typeface="Arial" pitchFamily="34" charset="0"/>
              </a:rPr>
              <a:t> </a:t>
            </a:r>
            <a:r>
              <a:rPr lang="en-US" sz="6000" b="1" dirty="0" err="1">
                <a:latin typeface="Arial" pitchFamily="34" charset="0"/>
                <a:ea typeface="Tahoma" pitchFamily="34" charset="0"/>
                <a:cs typeface="Arial" pitchFamily="34" charset="0"/>
              </a:rPr>
              <a:t>chìm</a:t>
            </a:r>
            <a:r>
              <a:rPr lang="en-US" sz="6000" b="1" dirty="0">
                <a:latin typeface="Arial" pitchFamily="34" charset="0"/>
                <a:ea typeface="Tahoma" pitchFamily="34" charset="0"/>
                <a:cs typeface="Arial" pitchFamily="34" charset="0"/>
              </a:rPr>
              <a:t> con. </a:t>
            </a:r>
            <a:r>
              <a:rPr lang="en-US" sz="6000" b="1" dirty="0" err="1">
                <a:latin typeface="Arial" pitchFamily="34" charset="0"/>
                <a:ea typeface="Tahoma" pitchFamily="34" charset="0"/>
                <a:cs typeface="Arial" pitchFamily="34" charset="0"/>
              </a:rPr>
              <a:t>Bao</a:t>
            </a:r>
            <a:r>
              <a:rPr lang="en-US" sz="6000" b="1" dirty="0">
                <a:latin typeface="Arial" pitchFamily="34" charset="0"/>
                <a:ea typeface="Tahoma" pitchFamily="34" charset="0"/>
                <a:cs typeface="Arial" pitchFamily="34" charset="0"/>
              </a:rPr>
              <a:t> </a:t>
            </a:r>
            <a:r>
              <a:rPr lang="en-US" sz="6000" b="1" dirty="0" err="1">
                <a:latin typeface="Arial" pitchFamily="34" charset="0"/>
                <a:ea typeface="Tahoma" pitchFamily="34" charset="0"/>
                <a:cs typeface="Arial" pitchFamily="34" charset="0"/>
              </a:rPr>
              <a:t>cám</a:t>
            </a:r>
            <a:r>
              <a:rPr lang="en-US" sz="6000" b="1" dirty="0">
                <a:latin typeface="Arial" pitchFamily="34" charset="0"/>
                <a:ea typeface="Tahoma" pitchFamily="34" charset="0"/>
                <a:cs typeface="Arial" pitchFamily="34" charset="0"/>
              </a:rPr>
              <a:t> </a:t>
            </a:r>
            <a:r>
              <a:rPr lang="en-US" sz="6000" b="1" dirty="0" err="1">
                <a:latin typeface="Arial" pitchFamily="34" charset="0"/>
                <a:ea typeface="Tahoma" pitchFamily="34" charset="0"/>
                <a:cs typeface="Arial" pitchFamily="34" charset="0"/>
              </a:rPr>
              <a:t>dỗ</a:t>
            </a:r>
            <a:r>
              <a:rPr lang="en-US" sz="6000" b="1" dirty="0">
                <a:latin typeface="Arial" pitchFamily="34" charset="0"/>
                <a:ea typeface="Tahoma" pitchFamily="34" charset="0"/>
                <a:cs typeface="Arial" pitchFamily="34" charset="0"/>
              </a:rPr>
              <a:t> </a:t>
            </a:r>
            <a:r>
              <a:rPr lang="en-US" sz="6000" b="1" dirty="0" err="1">
                <a:latin typeface="Arial" pitchFamily="34" charset="0"/>
                <a:ea typeface="Tahoma" pitchFamily="34" charset="0"/>
                <a:cs typeface="Arial" pitchFamily="34" charset="0"/>
              </a:rPr>
              <a:t>đã</a:t>
            </a:r>
            <a:r>
              <a:rPr lang="en-US" sz="6000" b="1" dirty="0">
                <a:latin typeface="Arial" pitchFamily="34" charset="0"/>
                <a:ea typeface="Tahoma" pitchFamily="34" charset="0"/>
                <a:cs typeface="Arial" pitchFamily="34" charset="0"/>
              </a:rPr>
              <a:t> </a:t>
            </a:r>
            <a:r>
              <a:rPr lang="en-US" sz="6000" b="1" dirty="0" err="1">
                <a:latin typeface="Arial" pitchFamily="34" charset="0"/>
                <a:ea typeface="Tahoma" pitchFamily="34" charset="0"/>
                <a:cs typeface="Arial" pitchFamily="34" charset="0"/>
              </a:rPr>
              <a:t>xúi</a:t>
            </a:r>
            <a:r>
              <a:rPr lang="en-US" sz="6000" b="1" dirty="0">
                <a:latin typeface="Arial" pitchFamily="34" charset="0"/>
                <a:ea typeface="Tahoma" pitchFamily="34" charset="0"/>
                <a:cs typeface="Arial" pitchFamily="34" charset="0"/>
              </a:rPr>
              <a:t> </a:t>
            </a:r>
            <a:r>
              <a:rPr lang="en-US" sz="6000" b="1" dirty="0" err="1">
                <a:latin typeface="Arial" pitchFamily="34" charset="0"/>
                <a:ea typeface="Tahoma" pitchFamily="34" charset="0"/>
                <a:cs typeface="Arial" pitchFamily="34" charset="0"/>
              </a:rPr>
              <a:t>giục</a:t>
            </a:r>
            <a:r>
              <a:rPr lang="en-US" sz="6000" b="1" dirty="0">
                <a:latin typeface="Arial" pitchFamily="34" charset="0"/>
                <a:ea typeface="Tahoma" pitchFamily="34" charset="0"/>
                <a:cs typeface="Arial" pitchFamily="34" charset="0"/>
              </a:rPr>
              <a:t> con. </a:t>
            </a:r>
            <a:r>
              <a:rPr lang="en-US" sz="6000" b="1" dirty="0" err="1">
                <a:latin typeface="Arial" pitchFamily="34" charset="0"/>
                <a:ea typeface="Tahoma" pitchFamily="34" charset="0"/>
                <a:cs typeface="Arial" pitchFamily="34" charset="0"/>
              </a:rPr>
              <a:t>Làm</a:t>
            </a:r>
            <a:r>
              <a:rPr lang="en-US" sz="6000" b="1" dirty="0">
                <a:latin typeface="Arial" pitchFamily="34" charset="0"/>
                <a:ea typeface="Tahoma" pitchFamily="34" charset="0"/>
                <a:cs typeface="Arial" pitchFamily="34" charset="0"/>
              </a:rPr>
              <a:t> con </a:t>
            </a:r>
            <a:r>
              <a:rPr lang="en-US" sz="6000" b="1" dirty="0" err="1">
                <a:latin typeface="Arial" pitchFamily="34" charset="0"/>
                <a:ea typeface="Tahoma" pitchFamily="34" charset="0"/>
                <a:cs typeface="Arial" pitchFamily="34" charset="0"/>
              </a:rPr>
              <a:t>rời</a:t>
            </a:r>
            <a:r>
              <a:rPr lang="en-US" sz="6000" b="1" dirty="0">
                <a:latin typeface="Arial" pitchFamily="34" charset="0"/>
                <a:ea typeface="Tahoma" pitchFamily="34" charset="0"/>
                <a:cs typeface="Arial" pitchFamily="34" charset="0"/>
              </a:rPr>
              <a:t> </a:t>
            </a:r>
            <a:r>
              <a:rPr lang="en-US" sz="6000" b="1" dirty="0" err="1">
                <a:latin typeface="Arial" pitchFamily="34" charset="0"/>
                <a:ea typeface="Tahoma" pitchFamily="34" charset="0"/>
                <a:cs typeface="Arial" pitchFamily="34" charset="0"/>
              </a:rPr>
              <a:t>xa</a:t>
            </a:r>
            <a:r>
              <a:rPr lang="en-US" sz="6000" b="1" dirty="0">
                <a:latin typeface="Arial" pitchFamily="34" charset="0"/>
                <a:ea typeface="Tahoma" pitchFamily="34" charset="0"/>
                <a:cs typeface="Arial" pitchFamily="34" charset="0"/>
              </a:rPr>
              <a:t> </a:t>
            </a:r>
            <a:r>
              <a:rPr lang="en-US" sz="6000" b="1" dirty="0" err="1">
                <a:latin typeface="Arial" pitchFamily="34" charset="0"/>
                <a:ea typeface="Tahoma" pitchFamily="34" charset="0"/>
                <a:cs typeface="Arial" pitchFamily="34" charset="0"/>
              </a:rPr>
              <a:t>quên</a:t>
            </a:r>
            <a:r>
              <a:rPr lang="en-US" sz="6000" b="1" dirty="0">
                <a:latin typeface="Arial" pitchFamily="34" charset="0"/>
                <a:ea typeface="Tahoma" pitchFamily="34" charset="0"/>
                <a:cs typeface="Arial" pitchFamily="34" charset="0"/>
              </a:rPr>
              <a:t> </a:t>
            </a:r>
            <a:r>
              <a:rPr lang="en-US" sz="6000" b="1" dirty="0" err="1">
                <a:latin typeface="Arial" pitchFamily="34" charset="0"/>
                <a:ea typeface="Tahoma" pitchFamily="34" charset="0"/>
                <a:cs typeface="Arial" pitchFamily="34" charset="0"/>
              </a:rPr>
              <a:t>lãng</a:t>
            </a:r>
            <a:r>
              <a:rPr lang="en-US" sz="6000" b="1" dirty="0">
                <a:latin typeface="Arial" pitchFamily="34" charset="0"/>
                <a:ea typeface="Tahoma" pitchFamily="34" charset="0"/>
                <a:cs typeface="Arial" pitchFamily="34" charset="0"/>
              </a:rPr>
              <a:t> </a:t>
            </a:r>
            <a:r>
              <a:rPr lang="en-US" sz="6000" b="1" dirty="0" err="1">
                <a:latin typeface="Arial" pitchFamily="34" charset="0"/>
                <a:ea typeface="Tahoma" pitchFamily="34" charset="0"/>
                <a:cs typeface="Arial" pitchFamily="34" charset="0"/>
              </a:rPr>
              <a:t>đi</a:t>
            </a:r>
            <a:r>
              <a:rPr lang="en-US" sz="6000" b="1" dirty="0">
                <a:latin typeface="Arial" pitchFamily="34" charset="0"/>
                <a:ea typeface="Tahoma" pitchFamily="34" charset="0"/>
                <a:cs typeface="Arial" pitchFamily="34" charset="0"/>
              </a:rPr>
              <a:t> </a:t>
            </a:r>
            <a:r>
              <a:rPr lang="en-US" sz="6000" b="1" dirty="0" err="1">
                <a:latin typeface="Arial" pitchFamily="34" charset="0"/>
                <a:ea typeface="Tahoma" pitchFamily="34" charset="0"/>
                <a:cs typeface="Arial" pitchFamily="34" charset="0"/>
              </a:rPr>
              <a:t>tình</a:t>
            </a:r>
            <a:r>
              <a:rPr lang="en-US" sz="6000" b="1" dirty="0">
                <a:latin typeface="Arial" pitchFamily="34" charset="0"/>
                <a:ea typeface="Tahoma" pitchFamily="34" charset="0"/>
                <a:cs typeface="Arial" pitchFamily="34" charset="0"/>
              </a:rPr>
              <a:t> </a:t>
            </a:r>
            <a:r>
              <a:rPr lang="en-US" sz="6000" b="1" dirty="0" err="1">
                <a:latin typeface="Arial" pitchFamily="34" charset="0"/>
                <a:ea typeface="Tahoma" pitchFamily="34" charset="0"/>
                <a:cs typeface="Arial" pitchFamily="34" charset="0"/>
              </a:rPr>
              <a:t>Chúa</a:t>
            </a:r>
            <a:r>
              <a:rPr lang="en-US" sz="6000" b="1" dirty="0">
                <a:latin typeface="Arial" pitchFamily="34" charset="0"/>
                <a:ea typeface="Tahoma" pitchFamily="34" charset="0"/>
                <a:cs typeface="Arial" pitchFamily="34" charset="0"/>
              </a:rPr>
              <a:t> (</a:t>
            </a:r>
            <a:r>
              <a:rPr lang="en-US" sz="6000" b="1" dirty="0" err="1">
                <a:latin typeface="Arial" pitchFamily="34" charset="0"/>
                <a:ea typeface="Tahoma" pitchFamily="34" charset="0"/>
                <a:cs typeface="Arial" pitchFamily="34" charset="0"/>
              </a:rPr>
              <a:t>chí</a:t>
            </a:r>
            <a:r>
              <a:rPr lang="en-US" sz="6000" b="1" dirty="0">
                <a:latin typeface="Arial" pitchFamily="34" charset="0"/>
                <a:ea typeface="Tahoma" pitchFamily="34" charset="0"/>
                <a:cs typeface="Arial" pitchFamily="34" charset="0"/>
              </a:rPr>
              <a:t> </a:t>
            </a:r>
            <a:r>
              <a:rPr lang="en-US" sz="6000" b="1" dirty="0" err="1">
                <a:latin typeface="Arial" pitchFamily="34" charset="0"/>
                <a:ea typeface="Tahoma" pitchFamily="34" charset="0"/>
                <a:cs typeface="Arial" pitchFamily="34" charset="0"/>
              </a:rPr>
              <a:t>nhân</a:t>
            </a:r>
            <a:r>
              <a:rPr lang="en-US" sz="6000" b="1" dirty="0">
                <a:latin typeface="Arial" pitchFamily="34" charset="0"/>
                <a:ea typeface="Tahoma" pitchFamily="34" charset="0"/>
                <a:cs typeface="Arial" pitchFamily="34" charset="0"/>
              </a:rPr>
              <a:t>). </a:t>
            </a:r>
            <a:r>
              <a:rPr lang="en-US" sz="6000" b="1" dirty="0" err="1">
                <a:latin typeface="Arial" pitchFamily="34" charset="0"/>
                <a:ea typeface="Tahoma" pitchFamily="34" charset="0"/>
                <a:cs typeface="Arial" pitchFamily="34" charset="0"/>
              </a:rPr>
              <a:t>Tiếng</a:t>
            </a:r>
            <a:r>
              <a:rPr lang="en-US" sz="6000" b="1" dirty="0">
                <a:latin typeface="Arial" pitchFamily="34" charset="0"/>
                <a:ea typeface="Tahoma" pitchFamily="34" charset="0"/>
                <a:cs typeface="Arial" pitchFamily="34" charset="0"/>
              </a:rPr>
              <a:t> </a:t>
            </a:r>
            <a:r>
              <a:rPr lang="en-US" sz="6000" b="1" dirty="0" err="1">
                <a:latin typeface="Arial" pitchFamily="34" charset="0"/>
                <a:ea typeface="Tahoma" pitchFamily="34" charset="0"/>
                <a:cs typeface="Arial" pitchFamily="34" charset="0"/>
              </a:rPr>
              <a:t>gõ</a:t>
            </a:r>
            <a:r>
              <a:rPr lang="en-US" sz="6000" b="1" dirty="0">
                <a:latin typeface="Arial" pitchFamily="34" charset="0"/>
                <a:ea typeface="Tahoma" pitchFamily="34" charset="0"/>
                <a:cs typeface="Arial" pitchFamily="34" charset="0"/>
              </a:rPr>
              <a:t> </a:t>
            </a:r>
            <a:r>
              <a:rPr lang="en-US" sz="6000" b="1" dirty="0" err="1">
                <a:latin typeface="Arial" pitchFamily="34" charset="0"/>
                <a:ea typeface="Tahoma" pitchFamily="34" charset="0"/>
                <a:cs typeface="Arial" pitchFamily="34" charset="0"/>
              </a:rPr>
              <a:t>cửa</a:t>
            </a:r>
            <a:r>
              <a:rPr lang="en-US" sz="6000" b="1" dirty="0">
                <a:latin typeface="Arial" pitchFamily="34" charset="0"/>
                <a:ea typeface="Tahoma" pitchFamily="34" charset="0"/>
                <a:cs typeface="Arial" pitchFamily="34" charset="0"/>
              </a:rPr>
              <a:t> </a:t>
            </a:r>
            <a:r>
              <a:rPr lang="en-US" sz="6000" b="1" dirty="0" err="1">
                <a:latin typeface="Arial" pitchFamily="34" charset="0"/>
                <a:ea typeface="Tahoma" pitchFamily="34" charset="0"/>
                <a:cs typeface="Arial" pitchFamily="34" charset="0"/>
              </a:rPr>
              <a:t>rất</a:t>
            </a:r>
            <a:r>
              <a:rPr lang="en-US" sz="6000" b="1" dirty="0">
                <a:latin typeface="Arial" pitchFamily="34" charset="0"/>
                <a:ea typeface="Tahoma" pitchFamily="34" charset="0"/>
                <a:cs typeface="Arial" pitchFamily="34" charset="0"/>
              </a:rPr>
              <a:t> </a:t>
            </a:r>
            <a:r>
              <a:rPr lang="en-US" sz="6000" b="1" dirty="0" err="1">
                <a:latin typeface="Arial" pitchFamily="34" charset="0"/>
                <a:ea typeface="Tahoma" pitchFamily="34" charset="0"/>
                <a:cs typeface="Arial" pitchFamily="34" charset="0"/>
              </a:rPr>
              <a:t>ân</a:t>
            </a:r>
            <a:r>
              <a:rPr lang="en-US" sz="6000" b="1" dirty="0">
                <a:latin typeface="Arial" pitchFamily="34" charset="0"/>
                <a:ea typeface="Tahoma" pitchFamily="34" charset="0"/>
                <a:cs typeface="Arial" pitchFamily="34" charset="0"/>
              </a:rPr>
              <a:t> </a:t>
            </a:r>
            <a:r>
              <a:rPr lang="en-US" sz="6000" b="1" dirty="0" err="1">
                <a:latin typeface="Arial" pitchFamily="34" charset="0"/>
                <a:ea typeface="Tahoma" pitchFamily="34" charset="0"/>
                <a:cs typeface="Arial" pitchFamily="34" charset="0"/>
              </a:rPr>
              <a:t>cần</a:t>
            </a:r>
            <a:r>
              <a:rPr lang="en-US" sz="6000" b="1" dirty="0">
                <a:latin typeface="Arial" pitchFamily="34" charset="0"/>
                <a:ea typeface="Tahoma" pitchFamily="34" charset="0"/>
                <a:cs typeface="Arial" pitchFamily="34" charset="0"/>
              </a:rPr>
              <a:t>. </a:t>
            </a:r>
            <a:r>
              <a:rPr lang="en-US" sz="6000" b="1" dirty="0" err="1">
                <a:latin typeface="Arial" pitchFamily="34" charset="0"/>
                <a:ea typeface="Tahoma" pitchFamily="34" charset="0"/>
                <a:cs typeface="Arial" pitchFamily="34" charset="0"/>
              </a:rPr>
              <a:t>Tiếng</a:t>
            </a:r>
            <a:r>
              <a:rPr lang="en-US" sz="6000" b="1" dirty="0">
                <a:latin typeface="Arial" pitchFamily="34" charset="0"/>
                <a:ea typeface="Tahoma" pitchFamily="34" charset="0"/>
                <a:cs typeface="Arial" pitchFamily="34" charset="0"/>
              </a:rPr>
              <a:t> </a:t>
            </a:r>
            <a:r>
              <a:rPr lang="en-US" sz="6000" b="1" dirty="0" err="1">
                <a:latin typeface="Arial" pitchFamily="34" charset="0"/>
                <a:ea typeface="Tahoma" pitchFamily="34" charset="0"/>
                <a:cs typeface="Arial" pitchFamily="34" charset="0"/>
              </a:rPr>
              <a:t>gõ</a:t>
            </a:r>
            <a:r>
              <a:rPr lang="en-US" sz="6000" b="1" dirty="0">
                <a:latin typeface="Arial" pitchFamily="34" charset="0"/>
                <a:ea typeface="Tahoma" pitchFamily="34" charset="0"/>
                <a:cs typeface="Arial" pitchFamily="34" charset="0"/>
              </a:rPr>
              <a:t> </a:t>
            </a:r>
            <a:r>
              <a:rPr lang="en-US" sz="6000" b="1" dirty="0" err="1">
                <a:latin typeface="Arial" pitchFamily="34" charset="0"/>
                <a:ea typeface="Tahoma" pitchFamily="34" charset="0"/>
                <a:cs typeface="Arial" pitchFamily="34" charset="0"/>
              </a:rPr>
              <a:t>cữa</a:t>
            </a:r>
            <a:r>
              <a:rPr lang="en-US" sz="6000" b="1" dirty="0">
                <a:latin typeface="Arial" pitchFamily="34" charset="0"/>
                <a:ea typeface="Tahoma" pitchFamily="34" charset="0"/>
                <a:cs typeface="Arial" pitchFamily="34" charset="0"/>
              </a:rPr>
              <a:t> </a:t>
            </a:r>
            <a:r>
              <a:rPr lang="en-US" sz="6000" b="1" dirty="0" err="1">
                <a:latin typeface="Arial" pitchFamily="34" charset="0"/>
                <a:ea typeface="Tahoma" pitchFamily="34" charset="0"/>
                <a:cs typeface="Arial" pitchFamily="34" charset="0"/>
              </a:rPr>
              <a:t>đã</a:t>
            </a:r>
            <a:r>
              <a:rPr lang="en-US" sz="6000" b="1" dirty="0">
                <a:latin typeface="Arial" pitchFamily="34" charset="0"/>
                <a:ea typeface="Tahoma" pitchFamily="34" charset="0"/>
                <a:cs typeface="Arial" pitchFamily="34" charset="0"/>
              </a:rPr>
              <a:t> </a:t>
            </a:r>
            <a:r>
              <a:rPr lang="en-US" sz="6000" b="1" dirty="0" err="1">
                <a:latin typeface="Arial" pitchFamily="34" charset="0"/>
                <a:ea typeface="Tahoma" pitchFamily="34" charset="0"/>
                <a:cs typeface="Arial" pitchFamily="34" charset="0"/>
              </a:rPr>
              <a:t>bao</a:t>
            </a:r>
            <a:r>
              <a:rPr lang="en-US" sz="6000" b="1" dirty="0">
                <a:latin typeface="Arial" pitchFamily="34" charset="0"/>
                <a:ea typeface="Tahoma" pitchFamily="34" charset="0"/>
                <a:cs typeface="Arial" pitchFamily="34" charset="0"/>
              </a:rPr>
              <a:t> </a:t>
            </a:r>
            <a:r>
              <a:rPr lang="en-US" sz="6000" b="1" dirty="0" err="1">
                <a:latin typeface="Arial" pitchFamily="34" charset="0"/>
                <a:ea typeface="Tahoma" pitchFamily="34" charset="0"/>
                <a:cs typeface="Arial" pitchFamily="34" charset="0"/>
              </a:rPr>
              <a:t>lần</a:t>
            </a:r>
            <a:r>
              <a:rPr lang="en-US" sz="6000" b="1" dirty="0">
                <a:latin typeface="Arial" pitchFamily="34" charset="0"/>
                <a:ea typeface="Tahoma" pitchFamily="34" charset="0"/>
                <a:cs typeface="Arial" pitchFamily="34" charset="0"/>
              </a:rPr>
              <a:t>. </a:t>
            </a:r>
            <a:r>
              <a:rPr lang="en-US" sz="6000" b="1" dirty="0" err="1">
                <a:latin typeface="Arial" pitchFamily="34" charset="0"/>
                <a:ea typeface="Tahoma" pitchFamily="34" charset="0"/>
                <a:cs typeface="Arial" pitchFamily="34" charset="0"/>
              </a:rPr>
              <a:t>Trở</a:t>
            </a:r>
            <a:r>
              <a:rPr lang="en-US" sz="6000" b="1" dirty="0">
                <a:latin typeface="Arial" pitchFamily="34" charset="0"/>
                <a:ea typeface="Tahoma" pitchFamily="34" charset="0"/>
                <a:cs typeface="Arial" pitchFamily="34" charset="0"/>
              </a:rPr>
              <a:t> </a:t>
            </a:r>
            <a:r>
              <a:rPr lang="en-US" sz="6000" b="1" dirty="0" err="1">
                <a:latin typeface="Arial" pitchFamily="34" charset="0"/>
                <a:ea typeface="Tahoma" pitchFamily="34" charset="0"/>
                <a:cs typeface="Arial" pitchFamily="34" charset="0"/>
              </a:rPr>
              <a:t>về</a:t>
            </a:r>
            <a:r>
              <a:rPr lang="en-US" sz="6000" b="1" dirty="0">
                <a:latin typeface="Arial" pitchFamily="34" charset="0"/>
                <a:ea typeface="Tahoma" pitchFamily="34" charset="0"/>
                <a:cs typeface="Arial" pitchFamily="34" charset="0"/>
              </a:rPr>
              <a:t> </a:t>
            </a:r>
            <a:r>
              <a:rPr lang="en-US" sz="6000" b="1" dirty="0" err="1">
                <a:latin typeface="Arial" pitchFamily="34" charset="0"/>
                <a:ea typeface="Tahoma" pitchFamily="34" charset="0"/>
                <a:cs typeface="Arial" pitchFamily="34" charset="0"/>
              </a:rPr>
              <a:t>cùng</a:t>
            </a:r>
            <a:r>
              <a:rPr lang="en-US" sz="6000" b="1" dirty="0">
                <a:latin typeface="Arial" pitchFamily="34" charset="0"/>
                <a:ea typeface="Tahoma" pitchFamily="34" charset="0"/>
                <a:cs typeface="Arial" pitchFamily="34" charset="0"/>
              </a:rPr>
              <a:t> </a:t>
            </a:r>
            <a:r>
              <a:rPr lang="en-US" sz="6000" b="1" dirty="0" err="1">
                <a:latin typeface="Arial" pitchFamily="34" charset="0"/>
                <a:ea typeface="Tahoma" pitchFamily="34" charset="0"/>
                <a:cs typeface="Arial" pitchFamily="34" charset="0"/>
              </a:rPr>
              <a:t>Chúa</a:t>
            </a:r>
            <a:r>
              <a:rPr lang="en-US" sz="6000" b="1" dirty="0">
                <a:latin typeface="Arial" pitchFamily="34" charset="0"/>
                <a:ea typeface="Tahoma" pitchFamily="34" charset="0"/>
                <a:cs typeface="Arial" pitchFamily="34" charset="0"/>
              </a:rPr>
              <a:t> </a:t>
            </a:r>
            <a:r>
              <a:rPr lang="en-US" sz="6000" b="1" dirty="0" err="1">
                <a:latin typeface="Arial" pitchFamily="34" charset="0"/>
                <a:ea typeface="Tahoma" pitchFamily="34" charset="0"/>
                <a:cs typeface="Arial" pitchFamily="34" charset="0"/>
              </a:rPr>
              <a:t>quên</a:t>
            </a:r>
            <a:r>
              <a:rPr lang="en-US" sz="6000" b="1" dirty="0">
                <a:latin typeface="Arial" pitchFamily="34" charset="0"/>
                <a:ea typeface="Tahoma" pitchFamily="34" charset="0"/>
                <a:cs typeface="Arial" pitchFamily="34" charset="0"/>
              </a:rPr>
              <a:t> </a:t>
            </a:r>
            <a:r>
              <a:rPr lang="en-US" sz="6000" b="1" dirty="0" err="1">
                <a:latin typeface="Arial" pitchFamily="34" charset="0"/>
                <a:ea typeface="Tahoma" pitchFamily="34" charset="0"/>
                <a:cs typeface="Arial" pitchFamily="34" charset="0"/>
              </a:rPr>
              <a:t>thú</a:t>
            </a:r>
            <a:r>
              <a:rPr lang="en-US" sz="6000" b="1" dirty="0">
                <a:latin typeface="Arial" pitchFamily="34" charset="0"/>
                <a:ea typeface="Tahoma" pitchFamily="34" charset="0"/>
                <a:cs typeface="Arial" pitchFamily="34" charset="0"/>
              </a:rPr>
              <a:t> </a:t>
            </a:r>
            <a:r>
              <a:rPr lang="en-US" sz="6000" b="1" dirty="0" err="1">
                <a:latin typeface="Arial" pitchFamily="34" charset="0"/>
                <a:ea typeface="Tahoma" pitchFamily="34" charset="0"/>
                <a:cs typeface="Arial" pitchFamily="34" charset="0"/>
              </a:rPr>
              <a:t>vui</a:t>
            </a:r>
            <a:r>
              <a:rPr lang="en-US" sz="6000" b="1" dirty="0">
                <a:latin typeface="Arial" pitchFamily="34" charset="0"/>
                <a:ea typeface="Tahoma" pitchFamily="34" charset="0"/>
                <a:cs typeface="Arial" pitchFamily="34" charset="0"/>
              </a:rPr>
              <a:t> </a:t>
            </a:r>
            <a:r>
              <a:rPr lang="en-US" sz="6000" b="1" dirty="0" err="1">
                <a:latin typeface="Arial" pitchFamily="34" charset="0"/>
                <a:ea typeface="Tahoma" pitchFamily="34" charset="0"/>
                <a:cs typeface="Arial" pitchFamily="34" charset="0"/>
              </a:rPr>
              <a:t>trần</a:t>
            </a:r>
            <a:r>
              <a:rPr lang="en-US" sz="6000" b="1" dirty="0">
                <a:latin typeface="Arial" pitchFamily="34" charset="0"/>
                <a:ea typeface="Tahoma" pitchFamily="34" charset="0"/>
                <a:cs typeface="Arial" pitchFamily="34" charset="0"/>
              </a:rPr>
              <a:t> </a:t>
            </a:r>
            <a:r>
              <a:rPr lang="en-US" sz="6000" b="1" dirty="0" err="1">
                <a:latin typeface="Arial" pitchFamily="34" charset="0"/>
                <a:ea typeface="Tahoma" pitchFamily="34" charset="0"/>
                <a:cs typeface="Arial" pitchFamily="34" charset="0"/>
              </a:rPr>
              <a:t>gian</a:t>
            </a:r>
            <a:r>
              <a:rPr lang="en-US" sz="6000" b="1" dirty="0">
                <a:latin typeface="Arial" pitchFamily="34" charset="0"/>
                <a:ea typeface="Tahoma" pitchFamily="34" charset="0"/>
                <a:cs typeface="Arial" pitchFamily="34" charset="0"/>
              </a:rPr>
              <a:t>.</a:t>
            </a:r>
            <a:endParaRPr lang="vi-VN" sz="6000" b="1" i="0" dirty="0">
              <a:solidFill>
                <a:srgbClr val="333333"/>
              </a:solidFill>
              <a:effectLst/>
              <a:latin typeface="Arial" pitchFamily="34" charset="0"/>
              <a:ea typeface="Tahoma" pitchFamily="34" charset="0"/>
              <a:cs typeface="Arial" pitchFamily="34" charset="0"/>
            </a:endParaRPr>
          </a:p>
        </p:txBody>
      </p:sp>
    </p:spTree>
    <p:extLst>
      <p:ext uri="{BB962C8B-B14F-4D97-AF65-F5344CB8AC3E}">
        <p14:creationId xmlns:p14="http://schemas.microsoft.com/office/powerpoint/2010/main" val="54940178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82756" y="-146443"/>
            <a:ext cx="12575567" cy="7109717"/>
          </a:xfrm>
          <a:prstGeom prst="rect">
            <a:avLst/>
          </a:prstGeom>
        </p:spPr>
      </p:pic>
      <p:sp>
        <p:nvSpPr>
          <p:cNvPr id="6" name="Rectangle 5"/>
          <p:cNvSpPr/>
          <p:nvPr/>
        </p:nvSpPr>
        <p:spPr>
          <a:xfrm>
            <a:off x="374754" y="427758"/>
            <a:ext cx="11308415" cy="5170646"/>
          </a:xfrm>
          <a:prstGeom prst="rect">
            <a:avLst/>
          </a:prstGeom>
        </p:spPr>
        <p:txBody>
          <a:bodyPr wrap="square">
            <a:spAutoFit/>
          </a:bodyPr>
          <a:lstStyle/>
          <a:p>
            <a:pPr algn="just"/>
            <a:r>
              <a:rPr lang="en-US" sz="5500" b="1" dirty="0">
                <a:solidFill>
                  <a:srgbClr val="FF0000"/>
                </a:solidFill>
                <a:latin typeface="Arial" pitchFamily="34" charset="0"/>
                <a:ea typeface="Tahoma" pitchFamily="34" charset="0"/>
                <a:cs typeface="Arial" pitchFamily="34" charset="0"/>
              </a:rPr>
              <a:t>2.</a:t>
            </a:r>
            <a:r>
              <a:rPr lang="en-US" sz="5500" b="1" dirty="0">
                <a:latin typeface="Arial" pitchFamily="34" charset="0"/>
                <a:ea typeface="Tahoma" pitchFamily="34" charset="0"/>
                <a:cs typeface="Arial" pitchFamily="34" charset="0"/>
              </a:rPr>
              <a:t> </a:t>
            </a:r>
            <a:r>
              <a:rPr lang="en-US" sz="5500" b="1" dirty="0" err="1">
                <a:latin typeface="Arial" pitchFamily="34" charset="0"/>
                <a:ea typeface="Tahoma" pitchFamily="34" charset="0"/>
                <a:cs typeface="Arial" pitchFamily="34" charset="0"/>
              </a:rPr>
              <a:t>Dẫu</a:t>
            </a:r>
            <a:r>
              <a:rPr lang="en-US" sz="5500" b="1" dirty="0">
                <a:latin typeface="Arial" pitchFamily="34" charset="0"/>
                <a:ea typeface="Tahoma" pitchFamily="34" charset="0"/>
                <a:cs typeface="Arial" pitchFamily="34" charset="0"/>
              </a:rPr>
              <a:t> </a:t>
            </a:r>
            <a:r>
              <a:rPr lang="en-US" sz="5500" b="1" dirty="0" err="1">
                <a:latin typeface="Arial" pitchFamily="34" charset="0"/>
                <a:ea typeface="Tahoma" pitchFamily="34" charset="0"/>
                <a:cs typeface="Arial" pitchFamily="34" charset="0"/>
              </a:rPr>
              <a:t>Chúa</a:t>
            </a:r>
            <a:r>
              <a:rPr lang="en-US" sz="5500" b="1" dirty="0">
                <a:latin typeface="Arial" pitchFamily="34" charset="0"/>
                <a:ea typeface="Tahoma" pitchFamily="34" charset="0"/>
                <a:cs typeface="Arial" pitchFamily="34" charset="0"/>
              </a:rPr>
              <a:t> </a:t>
            </a:r>
            <a:r>
              <a:rPr lang="en-US" sz="5500" b="1" dirty="0" err="1">
                <a:latin typeface="Arial" pitchFamily="34" charset="0"/>
                <a:ea typeface="Tahoma" pitchFamily="34" charset="0"/>
                <a:cs typeface="Arial" pitchFamily="34" charset="0"/>
              </a:rPr>
              <a:t>biết</a:t>
            </a:r>
            <a:r>
              <a:rPr lang="en-US" sz="5500" b="1" dirty="0">
                <a:latin typeface="Arial" pitchFamily="34" charset="0"/>
                <a:ea typeface="Tahoma" pitchFamily="34" charset="0"/>
                <a:cs typeface="Arial" pitchFamily="34" charset="0"/>
              </a:rPr>
              <a:t> </a:t>
            </a:r>
            <a:r>
              <a:rPr lang="en-US" sz="5500" b="1" dirty="0" err="1">
                <a:latin typeface="Arial" pitchFamily="34" charset="0"/>
                <a:ea typeface="Tahoma" pitchFamily="34" charset="0"/>
                <a:cs typeface="Arial" pitchFamily="34" charset="0"/>
              </a:rPr>
              <a:t>rằng</a:t>
            </a:r>
            <a:r>
              <a:rPr lang="en-US" sz="5500" b="1" dirty="0">
                <a:latin typeface="Arial" pitchFamily="34" charset="0"/>
                <a:ea typeface="Tahoma" pitchFamily="34" charset="0"/>
                <a:cs typeface="Arial" pitchFamily="34" charset="0"/>
              </a:rPr>
              <a:t> con </a:t>
            </a:r>
            <a:r>
              <a:rPr lang="en-US" sz="5500" b="1" dirty="0" err="1">
                <a:latin typeface="Arial" pitchFamily="34" charset="0"/>
                <a:ea typeface="Tahoma" pitchFamily="34" charset="0"/>
                <a:cs typeface="Arial" pitchFamily="34" charset="0"/>
              </a:rPr>
              <a:t>quá</a:t>
            </a:r>
            <a:r>
              <a:rPr lang="en-US" sz="5500" b="1" dirty="0">
                <a:latin typeface="Arial" pitchFamily="34" charset="0"/>
                <a:ea typeface="Tahoma" pitchFamily="34" charset="0"/>
                <a:cs typeface="Arial" pitchFamily="34" charset="0"/>
              </a:rPr>
              <a:t> </a:t>
            </a:r>
            <a:r>
              <a:rPr lang="en-US" sz="5500" b="1" dirty="0" err="1">
                <a:latin typeface="Arial" pitchFamily="34" charset="0"/>
                <a:ea typeface="Tahoma" pitchFamily="34" charset="0"/>
                <a:cs typeface="Arial" pitchFamily="34" charset="0"/>
              </a:rPr>
              <a:t>vô</a:t>
            </a:r>
            <a:r>
              <a:rPr lang="en-US" sz="5500" b="1" dirty="0">
                <a:latin typeface="Arial" pitchFamily="34" charset="0"/>
                <a:ea typeface="Tahoma" pitchFamily="34" charset="0"/>
                <a:cs typeface="Arial" pitchFamily="34" charset="0"/>
              </a:rPr>
              <a:t> </a:t>
            </a:r>
            <a:r>
              <a:rPr lang="en-US" sz="5500" b="1" dirty="0" err="1">
                <a:latin typeface="Arial" pitchFamily="34" charset="0"/>
                <a:ea typeface="Tahoma" pitchFamily="34" charset="0"/>
                <a:cs typeface="Arial" pitchFamily="34" charset="0"/>
              </a:rPr>
              <a:t>tâm</a:t>
            </a:r>
            <a:r>
              <a:rPr lang="en-US" sz="5500" b="1" dirty="0">
                <a:latin typeface="Arial" pitchFamily="34" charset="0"/>
                <a:ea typeface="Tahoma" pitchFamily="34" charset="0"/>
                <a:cs typeface="Arial" pitchFamily="34" charset="0"/>
              </a:rPr>
              <a:t>, </a:t>
            </a:r>
            <a:r>
              <a:rPr lang="en-US" sz="5500" b="1" dirty="0" err="1">
                <a:latin typeface="Arial" pitchFamily="34" charset="0"/>
                <a:ea typeface="Tahoma" pitchFamily="34" charset="0"/>
                <a:cs typeface="Arial" pitchFamily="34" charset="0"/>
              </a:rPr>
              <a:t>vẫn</a:t>
            </a:r>
            <a:r>
              <a:rPr lang="en-US" sz="5500" b="1" dirty="0">
                <a:latin typeface="Arial" pitchFamily="34" charset="0"/>
                <a:ea typeface="Tahoma" pitchFamily="34" charset="0"/>
                <a:cs typeface="Arial" pitchFamily="34" charset="0"/>
              </a:rPr>
              <a:t> </a:t>
            </a:r>
            <a:r>
              <a:rPr lang="en-US" sz="5500" b="1" dirty="0" err="1">
                <a:latin typeface="Arial" pitchFamily="34" charset="0"/>
                <a:ea typeface="Tahoma" pitchFamily="34" charset="0"/>
                <a:cs typeface="Arial" pitchFamily="34" charset="0"/>
              </a:rPr>
              <a:t>gõ</a:t>
            </a:r>
            <a:r>
              <a:rPr lang="en-US" sz="5500" b="1" dirty="0">
                <a:latin typeface="Arial" pitchFamily="34" charset="0"/>
                <a:ea typeface="Tahoma" pitchFamily="34" charset="0"/>
                <a:cs typeface="Arial" pitchFamily="34" charset="0"/>
              </a:rPr>
              <a:t> </a:t>
            </a:r>
            <a:r>
              <a:rPr lang="en-US" sz="5500" b="1" dirty="0" err="1">
                <a:latin typeface="Arial" pitchFamily="34" charset="0"/>
                <a:ea typeface="Tahoma" pitchFamily="34" charset="0"/>
                <a:cs typeface="Arial" pitchFamily="34" charset="0"/>
              </a:rPr>
              <a:t>cửa</a:t>
            </a:r>
            <a:r>
              <a:rPr lang="en-US" sz="5500" b="1" dirty="0">
                <a:latin typeface="Arial" pitchFamily="34" charset="0"/>
                <a:ea typeface="Tahoma" pitchFamily="34" charset="0"/>
                <a:cs typeface="Arial" pitchFamily="34" charset="0"/>
              </a:rPr>
              <a:t> </a:t>
            </a:r>
            <a:r>
              <a:rPr lang="en-US" sz="5500" b="1" dirty="0" err="1">
                <a:latin typeface="Arial" pitchFamily="34" charset="0"/>
                <a:ea typeface="Tahoma" pitchFamily="34" charset="0"/>
                <a:cs typeface="Arial" pitchFamily="34" charset="0"/>
              </a:rPr>
              <a:t>đánh</a:t>
            </a:r>
            <a:r>
              <a:rPr lang="en-US" sz="5500" b="1" dirty="0">
                <a:latin typeface="Arial" pitchFamily="34" charset="0"/>
                <a:ea typeface="Tahoma" pitchFamily="34" charset="0"/>
                <a:cs typeface="Arial" pitchFamily="34" charset="0"/>
              </a:rPr>
              <a:t> </a:t>
            </a:r>
            <a:r>
              <a:rPr lang="en-US" sz="5500" b="1" dirty="0" err="1">
                <a:latin typeface="Arial" pitchFamily="34" charset="0"/>
                <a:ea typeface="Tahoma" pitchFamily="34" charset="0"/>
                <a:cs typeface="Arial" pitchFamily="34" charset="0"/>
              </a:rPr>
              <a:t>thức</a:t>
            </a:r>
            <a:r>
              <a:rPr lang="en-US" sz="5500" b="1" dirty="0">
                <a:latin typeface="Arial" pitchFamily="34" charset="0"/>
                <a:ea typeface="Tahoma" pitchFamily="34" charset="0"/>
                <a:cs typeface="Arial" pitchFamily="34" charset="0"/>
              </a:rPr>
              <a:t> </a:t>
            </a:r>
            <a:r>
              <a:rPr lang="en-US" sz="5500" b="1" dirty="0" err="1">
                <a:latin typeface="Arial" pitchFamily="34" charset="0"/>
                <a:ea typeface="Tahoma" pitchFamily="34" charset="0"/>
                <a:cs typeface="Arial" pitchFamily="34" charset="0"/>
              </a:rPr>
              <a:t>hồn</a:t>
            </a:r>
            <a:r>
              <a:rPr lang="en-US" sz="5500" b="1" dirty="0">
                <a:latin typeface="Arial" pitchFamily="34" charset="0"/>
                <a:ea typeface="Tahoma" pitchFamily="34" charset="0"/>
                <a:cs typeface="Arial" pitchFamily="34" charset="0"/>
              </a:rPr>
              <a:t> con, </a:t>
            </a:r>
            <a:r>
              <a:rPr lang="en-US" sz="5500" b="1" dirty="0" err="1">
                <a:latin typeface="Arial" pitchFamily="34" charset="0"/>
                <a:ea typeface="Tahoma" pitchFamily="34" charset="0"/>
                <a:cs typeface="Arial" pitchFamily="34" charset="0"/>
              </a:rPr>
              <a:t>bởi</a:t>
            </a:r>
            <a:r>
              <a:rPr lang="en-US" sz="5500" b="1" dirty="0">
                <a:latin typeface="Arial" pitchFamily="34" charset="0"/>
                <a:ea typeface="Tahoma" pitchFamily="34" charset="0"/>
                <a:cs typeface="Arial" pitchFamily="34" charset="0"/>
              </a:rPr>
              <a:t> </a:t>
            </a:r>
            <a:r>
              <a:rPr lang="en-US" sz="5500" b="1" dirty="0" err="1">
                <a:latin typeface="Arial" pitchFamily="34" charset="0"/>
                <a:ea typeface="Tahoma" pitchFamily="34" charset="0"/>
                <a:cs typeface="Arial" pitchFamily="34" charset="0"/>
              </a:rPr>
              <a:t>vì</a:t>
            </a:r>
            <a:r>
              <a:rPr lang="en-US" sz="5500" b="1" dirty="0">
                <a:latin typeface="Arial" pitchFamily="34" charset="0"/>
                <a:ea typeface="Tahoma" pitchFamily="34" charset="0"/>
                <a:cs typeface="Arial" pitchFamily="34" charset="0"/>
              </a:rPr>
              <a:t> </a:t>
            </a:r>
            <a:r>
              <a:rPr lang="en-US" sz="5500" b="1" dirty="0" err="1">
                <a:latin typeface="Arial" pitchFamily="34" charset="0"/>
                <a:ea typeface="Tahoma" pitchFamily="34" charset="0"/>
                <a:cs typeface="Arial" pitchFamily="34" charset="0"/>
              </a:rPr>
              <a:t>Ngài</a:t>
            </a:r>
            <a:r>
              <a:rPr lang="en-US" sz="5500" b="1" dirty="0">
                <a:latin typeface="Arial" pitchFamily="34" charset="0"/>
                <a:ea typeface="Tahoma" pitchFamily="34" charset="0"/>
                <a:cs typeface="Arial" pitchFamily="34" charset="0"/>
              </a:rPr>
              <a:t> </a:t>
            </a:r>
            <a:r>
              <a:rPr lang="en-US" sz="5500" b="1" dirty="0" err="1">
                <a:latin typeface="Arial" pitchFamily="34" charset="0"/>
                <a:ea typeface="Tahoma" pitchFamily="34" charset="0"/>
                <a:cs typeface="Arial" pitchFamily="34" charset="0"/>
              </a:rPr>
              <a:t>rất</a:t>
            </a:r>
            <a:r>
              <a:rPr lang="en-US" sz="5500" b="1" dirty="0">
                <a:latin typeface="Arial" pitchFamily="34" charset="0"/>
                <a:ea typeface="Tahoma" pitchFamily="34" charset="0"/>
                <a:cs typeface="Arial" pitchFamily="34" charset="0"/>
              </a:rPr>
              <a:t> </a:t>
            </a:r>
            <a:r>
              <a:rPr lang="en-US" sz="5500" b="1" dirty="0" err="1">
                <a:latin typeface="Arial" pitchFamily="34" charset="0"/>
                <a:ea typeface="Tahoma" pitchFamily="34" charset="0"/>
                <a:cs typeface="Arial" pitchFamily="34" charset="0"/>
              </a:rPr>
              <a:t>từ</a:t>
            </a:r>
            <a:r>
              <a:rPr lang="en-US" sz="5500" b="1" dirty="0">
                <a:latin typeface="Arial" pitchFamily="34" charset="0"/>
                <a:ea typeface="Tahoma" pitchFamily="34" charset="0"/>
                <a:cs typeface="Arial" pitchFamily="34" charset="0"/>
              </a:rPr>
              <a:t> </a:t>
            </a:r>
            <a:r>
              <a:rPr lang="en-US" sz="5500" b="1" dirty="0" err="1">
                <a:latin typeface="Arial" pitchFamily="34" charset="0"/>
                <a:ea typeface="Tahoma" pitchFamily="34" charset="0"/>
                <a:cs typeface="Arial" pitchFamily="34" charset="0"/>
              </a:rPr>
              <a:t>nhân</a:t>
            </a:r>
            <a:r>
              <a:rPr lang="en-US" sz="5500" b="1" dirty="0">
                <a:latin typeface="Arial" pitchFamily="34" charset="0"/>
                <a:ea typeface="Tahoma" pitchFamily="34" charset="0"/>
                <a:cs typeface="Arial" pitchFamily="34" charset="0"/>
              </a:rPr>
              <a:t>. </a:t>
            </a:r>
            <a:r>
              <a:rPr lang="en-US" sz="5500" b="1" dirty="0" err="1">
                <a:latin typeface="Arial" pitchFamily="34" charset="0"/>
                <a:ea typeface="Tahoma" pitchFamily="34" charset="0"/>
                <a:cs typeface="Arial" pitchFamily="34" charset="0"/>
              </a:rPr>
              <a:t>Chúa</a:t>
            </a:r>
            <a:r>
              <a:rPr lang="en-US" sz="5500" b="1" dirty="0">
                <a:latin typeface="Arial" pitchFamily="34" charset="0"/>
                <a:ea typeface="Tahoma" pitchFamily="34" charset="0"/>
                <a:cs typeface="Arial" pitchFamily="34" charset="0"/>
              </a:rPr>
              <a:t> </a:t>
            </a:r>
            <a:r>
              <a:rPr lang="en-US" sz="5500" b="1" dirty="0" err="1">
                <a:latin typeface="Arial" pitchFamily="34" charset="0"/>
                <a:ea typeface="Tahoma" pitchFamily="34" charset="0"/>
                <a:cs typeface="Arial" pitchFamily="34" charset="0"/>
              </a:rPr>
              <a:t>ơi</a:t>
            </a:r>
            <a:r>
              <a:rPr lang="en-US" sz="5500" b="1" dirty="0">
                <a:latin typeface="Arial" pitchFamily="34" charset="0"/>
                <a:ea typeface="Tahoma" pitchFamily="34" charset="0"/>
                <a:cs typeface="Arial" pitchFamily="34" charset="0"/>
              </a:rPr>
              <a:t>! </a:t>
            </a:r>
            <a:r>
              <a:rPr lang="en-US" sz="5500" b="1" dirty="0" err="1">
                <a:latin typeface="Arial" pitchFamily="34" charset="0"/>
                <a:ea typeface="Tahoma" pitchFamily="34" charset="0"/>
                <a:cs typeface="Arial" pitchFamily="34" charset="0"/>
              </a:rPr>
              <a:t>Hãy</a:t>
            </a:r>
            <a:r>
              <a:rPr lang="en-US" sz="5500" b="1" dirty="0">
                <a:latin typeface="Arial" pitchFamily="34" charset="0"/>
                <a:ea typeface="Tahoma" pitchFamily="34" charset="0"/>
                <a:cs typeface="Arial" pitchFamily="34" charset="0"/>
              </a:rPr>
              <a:t> </a:t>
            </a:r>
            <a:r>
              <a:rPr lang="en-US" sz="5500" b="1" dirty="0" err="1">
                <a:latin typeface="Arial" pitchFamily="34" charset="0"/>
                <a:ea typeface="Tahoma" pitchFamily="34" charset="0"/>
                <a:cs typeface="Arial" pitchFamily="34" charset="0"/>
              </a:rPr>
              <a:t>trở</a:t>
            </a:r>
            <a:r>
              <a:rPr lang="en-US" sz="5500" b="1" dirty="0">
                <a:latin typeface="Arial" pitchFamily="34" charset="0"/>
                <a:ea typeface="Tahoma" pitchFamily="34" charset="0"/>
                <a:cs typeface="Arial" pitchFamily="34" charset="0"/>
              </a:rPr>
              <a:t> </a:t>
            </a:r>
            <a:r>
              <a:rPr lang="en-US" sz="5500" b="1" dirty="0" err="1">
                <a:latin typeface="Arial" pitchFamily="34" charset="0"/>
                <a:ea typeface="Tahoma" pitchFamily="34" charset="0"/>
                <a:cs typeface="Arial" pitchFamily="34" charset="0"/>
              </a:rPr>
              <a:t>về</a:t>
            </a:r>
            <a:r>
              <a:rPr lang="en-US" sz="5500" b="1" dirty="0">
                <a:latin typeface="Arial" pitchFamily="34" charset="0"/>
                <a:ea typeface="Tahoma" pitchFamily="34" charset="0"/>
                <a:cs typeface="Arial" pitchFamily="34" charset="0"/>
              </a:rPr>
              <a:t> </a:t>
            </a:r>
            <a:r>
              <a:rPr lang="en-US" sz="5500" b="1" dirty="0" err="1">
                <a:latin typeface="Arial" pitchFamily="34" charset="0"/>
                <a:ea typeface="Tahoma" pitchFamily="34" charset="0"/>
                <a:cs typeface="Arial" pitchFamily="34" charset="0"/>
              </a:rPr>
              <a:t>gục</a:t>
            </a:r>
            <a:r>
              <a:rPr lang="en-US" sz="5500" b="1" dirty="0">
                <a:latin typeface="Arial" pitchFamily="34" charset="0"/>
                <a:ea typeface="Tahoma" pitchFamily="34" charset="0"/>
                <a:cs typeface="Arial" pitchFamily="34" charset="0"/>
              </a:rPr>
              <a:t> </a:t>
            </a:r>
            <a:r>
              <a:rPr lang="en-US" sz="5500" b="1" dirty="0" err="1">
                <a:latin typeface="Arial" pitchFamily="34" charset="0"/>
                <a:ea typeface="Tahoma" pitchFamily="34" charset="0"/>
                <a:cs typeface="Arial" pitchFamily="34" charset="0"/>
              </a:rPr>
              <a:t>đầu</a:t>
            </a:r>
            <a:r>
              <a:rPr lang="en-US" sz="5500" b="1" dirty="0">
                <a:latin typeface="Arial" pitchFamily="34" charset="0"/>
                <a:ea typeface="Tahoma" pitchFamily="34" charset="0"/>
                <a:cs typeface="Arial" pitchFamily="34" charset="0"/>
              </a:rPr>
              <a:t> </a:t>
            </a:r>
            <a:r>
              <a:rPr lang="en-US" sz="5500" b="1" dirty="0" err="1">
                <a:latin typeface="Arial" pitchFamily="34" charset="0"/>
                <a:ea typeface="Tahoma" pitchFamily="34" charset="0"/>
                <a:cs typeface="Arial" pitchFamily="34" charset="0"/>
              </a:rPr>
              <a:t>sám</a:t>
            </a:r>
            <a:r>
              <a:rPr lang="en-US" sz="5500" b="1" dirty="0">
                <a:latin typeface="Arial" pitchFamily="34" charset="0"/>
                <a:ea typeface="Tahoma" pitchFamily="34" charset="0"/>
                <a:cs typeface="Arial" pitchFamily="34" charset="0"/>
              </a:rPr>
              <a:t> </a:t>
            </a:r>
            <a:r>
              <a:rPr lang="en-US" sz="5500" b="1" dirty="0" err="1">
                <a:latin typeface="Arial" pitchFamily="34" charset="0"/>
                <a:ea typeface="Tahoma" pitchFamily="34" charset="0"/>
                <a:cs typeface="Arial" pitchFamily="34" charset="0"/>
              </a:rPr>
              <a:t>hối</a:t>
            </a:r>
            <a:r>
              <a:rPr lang="en-US" sz="5500" b="1">
                <a:latin typeface="Arial" pitchFamily="34" charset="0"/>
                <a:ea typeface="Tahoma" pitchFamily="34" charset="0"/>
                <a:cs typeface="Arial" pitchFamily="34" charset="0"/>
              </a:rPr>
              <a:t>. Hãy trở về xa đường u tối. Ngài sẽ tha thứ lỗi lầm trong đời.</a:t>
            </a:r>
            <a:endParaRPr lang="vi-VN" sz="5500" b="1">
              <a:solidFill>
                <a:srgbClr val="333333"/>
              </a:solidFill>
              <a:latin typeface="Arial" pitchFamily="34" charset="0"/>
              <a:ea typeface="Tahoma" pitchFamily="34" charset="0"/>
              <a:cs typeface="Arial" pitchFamily="34" charset="0"/>
            </a:endParaRPr>
          </a:p>
        </p:txBody>
      </p:sp>
    </p:spTree>
    <p:extLst>
      <p:ext uri="{BB962C8B-B14F-4D97-AF65-F5344CB8AC3E}">
        <p14:creationId xmlns:p14="http://schemas.microsoft.com/office/powerpoint/2010/main" val="54940178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82756" y="-146443"/>
            <a:ext cx="12575567" cy="7109717"/>
          </a:xfrm>
          <a:prstGeom prst="rect">
            <a:avLst/>
          </a:prstGeom>
        </p:spPr>
      </p:pic>
      <p:sp>
        <p:nvSpPr>
          <p:cNvPr id="6" name="Rectangle 5"/>
          <p:cNvSpPr/>
          <p:nvPr/>
        </p:nvSpPr>
        <p:spPr>
          <a:xfrm>
            <a:off x="374754" y="202908"/>
            <a:ext cx="11308415" cy="6555641"/>
          </a:xfrm>
          <a:prstGeom prst="rect">
            <a:avLst/>
          </a:prstGeom>
        </p:spPr>
        <p:txBody>
          <a:bodyPr wrap="square">
            <a:spAutoFit/>
          </a:bodyPr>
          <a:lstStyle/>
          <a:p>
            <a:pPr algn="just"/>
            <a:r>
              <a:rPr lang="en-US" sz="6000" b="1" dirty="0">
                <a:solidFill>
                  <a:srgbClr val="FF0000"/>
                </a:solidFill>
                <a:latin typeface="Arial" pitchFamily="34" charset="0"/>
                <a:ea typeface="Tahoma" pitchFamily="34" charset="0"/>
                <a:cs typeface="Arial" pitchFamily="34" charset="0"/>
              </a:rPr>
              <a:t>ĐK.</a:t>
            </a:r>
            <a:r>
              <a:rPr lang="en-US" sz="6000" b="1" dirty="0">
                <a:latin typeface="Arial" pitchFamily="34" charset="0"/>
                <a:ea typeface="Tahoma" pitchFamily="34" charset="0"/>
                <a:cs typeface="Arial" pitchFamily="34" charset="0"/>
              </a:rPr>
              <a:t> </a:t>
            </a:r>
            <a:r>
              <a:rPr lang="en-US" sz="6000" b="1" dirty="0" err="1">
                <a:latin typeface="Arial" pitchFamily="34" charset="0"/>
                <a:ea typeface="Tahoma" pitchFamily="34" charset="0"/>
                <a:cs typeface="Arial" pitchFamily="34" charset="0"/>
              </a:rPr>
              <a:t>Bao</a:t>
            </a:r>
            <a:r>
              <a:rPr lang="en-US" sz="6000" b="1" dirty="0">
                <a:latin typeface="Arial" pitchFamily="34" charset="0"/>
                <a:ea typeface="Tahoma" pitchFamily="34" charset="0"/>
                <a:cs typeface="Arial" pitchFamily="34" charset="0"/>
              </a:rPr>
              <a:t> </a:t>
            </a:r>
            <a:r>
              <a:rPr lang="en-US" sz="6000" b="1" dirty="0" err="1">
                <a:latin typeface="Arial" pitchFamily="34" charset="0"/>
                <a:ea typeface="Tahoma" pitchFamily="34" charset="0"/>
                <a:cs typeface="Arial" pitchFamily="34" charset="0"/>
              </a:rPr>
              <a:t>cám</a:t>
            </a:r>
            <a:r>
              <a:rPr lang="en-US" sz="6000" b="1" dirty="0">
                <a:latin typeface="Arial" pitchFamily="34" charset="0"/>
                <a:ea typeface="Tahoma" pitchFamily="34" charset="0"/>
                <a:cs typeface="Arial" pitchFamily="34" charset="0"/>
              </a:rPr>
              <a:t> </a:t>
            </a:r>
            <a:r>
              <a:rPr lang="en-US" sz="6000" b="1" dirty="0" err="1">
                <a:latin typeface="Arial" pitchFamily="34" charset="0"/>
                <a:ea typeface="Tahoma" pitchFamily="34" charset="0"/>
                <a:cs typeface="Arial" pitchFamily="34" charset="0"/>
              </a:rPr>
              <a:t>dỗ</a:t>
            </a:r>
            <a:r>
              <a:rPr lang="en-US" sz="6000" b="1" dirty="0">
                <a:latin typeface="Arial" pitchFamily="34" charset="0"/>
                <a:ea typeface="Tahoma" pitchFamily="34" charset="0"/>
                <a:cs typeface="Arial" pitchFamily="34" charset="0"/>
              </a:rPr>
              <a:t> </a:t>
            </a:r>
            <a:r>
              <a:rPr lang="en-US" sz="6000" b="1" dirty="0" err="1">
                <a:latin typeface="Arial" pitchFamily="34" charset="0"/>
                <a:ea typeface="Tahoma" pitchFamily="34" charset="0"/>
                <a:cs typeface="Arial" pitchFamily="34" charset="0"/>
              </a:rPr>
              <a:t>đã</a:t>
            </a:r>
            <a:r>
              <a:rPr lang="en-US" sz="6000" b="1" dirty="0">
                <a:latin typeface="Arial" pitchFamily="34" charset="0"/>
                <a:ea typeface="Tahoma" pitchFamily="34" charset="0"/>
                <a:cs typeface="Arial" pitchFamily="34" charset="0"/>
              </a:rPr>
              <a:t> </a:t>
            </a:r>
            <a:r>
              <a:rPr lang="en-US" sz="6000" b="1" dirty="0" err="1">
                <a:latin typeface="Arial" pitchFamily="34" charset="0"/>
                <a:ea typeface="Tahoma" pitchFamily="34" charset="0"/>
                <a:cs typeface="Arial" pitchFamily="34" charset="0"/>
              </a:rPr>
              <a:t>nhấn</a:t>
            </a:r>
            <a:r>
              <a:rPr lang="en-US" sz="6000" b="1" dirty="0">
                <a:latin typeface="Arial" pitchFamily="34" charset="0"/>
                <a:ea typeface="Tahoma" pitchFamily="34" charset="0"/>
                <a:cs typeface="Arial" pitchFamily="34" charset="0"/>
              </a:rPr>
              <a:t> </a:t>
            </a:r>
            <a:r>
              <a:rPr lang="en-US" sz="6000" b="1" dirty="0" err="1">
                <a:latin typeface="Arial" pitchFamily="34" charset="0"/>
                <a:ea typeface="Tahoma" pitchFamily="34" charset="0"/>
                <a:cs typeface="Arial" pitchFamily="34" charset="0"/>
              </a:rPr>
              <a:t>chìm</a:t>
            </a:r>
            <a:r>
              <a:rPr lang="en-US" sz="6000" b="1" dirty="0">
                <a:latin typeface="Arial" pitchFamily="34" charset="0"/>
                <a:ea typeface="Tahoma" pitchFamily="34" charset="0"/>
                <a:cs typeface="Arial" pitchFamily="34" charset="0"/>
              </a:rPr>
              <a:t> con. </a:t>
            </a:r>
            <a:r>
              <a:rPr lang="en-US" sz="6000" b="1" dirty="0" err="1">
                <a:latin typeface="Arial" pitchFamily="34" charset="0"/>
                <a:ea typeface="Tahoma" pitchFamily="34" charset="0"/>
                <a:cs typeface="Arial" pitchFamily="34" charset="0"/>
              </a:rPr>
              <a:t>Bao</a:t>
            </a:r>
            <a:r>
              <a:rPr lang="en-US" sz="6000" b="1" dirty="0">
                <a:latin typeface="Arial" pitchFamily="34" charset="0"/>
                <a:ea typeface="Tahoma" pitchFamily="34" charset="0"/>
                <a:cs typeface="Arial" pitchFamily="34" charset="0"/>
              </a:rPr>
              <a:t> </a:t>
            </a:r>
            <a:r>
              <a:rPr lang="en-US" sz="6000" b="1" dirty="0" err="1">
                <a:latin typeface="Arial" pitchFamily="34" charset="0"/>
                <a:ea typeface="Tahoma" pitchFamily="34" charset="0"/>
                <a:cs typeface="Arial" pitchFamily="34" charset="0"/>
              </a:rPr>
              <a:t>cám</a:t>
            </a:r>
            <a:r>
              <a:rPr lang="en-US" sz="6000" b="1" dirty="0">
                <a:latin typeface="Arial" pitchFamily="34" charset="0"/>
                <a:ea typeface="Tahoma" pitchFamily="34" charset="0"/>
                <a:cs typeface="Arial" pitchFamily="34" charset="0"/>
              </a:rPr>
              <a:t> </a:t>
            </a:r>
            <a:r>
              <a:rPr lang="en-US" sz="6000" b="1" dirty="0" err="1">
                <a:latin typeface="Arial" pitchFamily="34" charset="0"/>
                <a:ea typeface="Tahoma" pitchFamily="34" charset="0"/>
                <a:cs typeface="Arial" pitchFamily="34" charset="0"/>
              </a:rPr>
              <a:t>dỗ</a:t>
            </a:r>
            <a:r>
              <a:rPr lang="en-US" sz="6000" b="1" dirty="0">
                <a:latin typeface="Arial" pitchFamily="34" charset="0"/>
                <a:ea typeface="Tahoma" pitchFamily="34" charset="0"/>
                <a:cs typeface="Arial" pitchFamily="34" charset="0"/>
              </a:rPr>
              <a:t> </a:t>
            </a:r>
            <a:r>
              <a:rPr lang="en-US" sz="6000" b="1" dirty="0" err="1">
                <a:latin typeface="Arial" pitchFamily="34" charset="0"/>
                <a:ea typeface="Tahoma" pitchFamily="34" charset="0"/>
                <a:cs typeface="Arial" pitchFamily="34" charset="0"/>
              </a:rPr>
              <a:t>đã</a:t>
            </a:r>
            <a:r>
              <a:rPr lang="en-US" sz="6000" b="1" dirty="0">
                <a:latin typeface="Arial" pitchFamily="34" charset="0"/>
                <a:ea typeface="Tahoma" pitchFamily="34" charset="0"/>
                <a:cs typeface="Arial" pitchFamily="34" charset="0"/>
              </a:rPr>
              <a:t> </a:t>
            </a:r>
            <a:r>
              <a:rPr lang="en-US" sz="6000" b="1" dirty="0" err="1">
                <a:latin typeface="Arial" pitchFamily="34" charset="0"/>
                <a:ea typeface="Tahoma" pitchFamily="34" charset="0"/>
                <a:cs typeface="Arial" pitchFamily="34" charset="0"/>
              </a:rPr>
              <a:t>xúi</a:t>
            </a:r>
            <a:r>
              <a:rPr lang="en-US" sz="6000" b="1" dirty="0">
                <a:latin typeface="Arial" pitchFamily="34" charset="0"/>
                <a:ea typeface="Tahoma" pitchFamily="34" charset="0"/>
                <a:cs typeface="Arial" pitchFamily="34" charset="0"/>
              </a:rPr>
              <a:t> </a:t>
            </a:r>
            <a:r>
              <a:rPr lang="en-US" sz="6000" b="1" dirty="0" err="1">
                <a:latin typeface="Arial" pitchFamily="34" charset="0"/>
                <a:ea typeface="Tahoma" pitchFamily="34" charset="0"/>
                <a:cs typeface="Arial" pitchFamily="34" charset="0"/>
              </a:rPr>
              <a:t>giục</a:t>
            </a:r>
            <a:r>
              <a:rPr lang="en-US" sz="6000" b="1" dirty="0">
                <a:latin typeface="Arial" pitchFamily="34" charset="0"/>
                <a:ea typeface="Tahoma" pitchFamily="34" charset="0"/>
                <a:cs typeface="Arial" pitchFamily="34" charset="0"/>
              </a:rPr>
              <a:t> con. </a:t>
            </a:r>
            <a:r>
              <a:rPr lang="en-US" sz="6000" b="1" dirty="0" err="1">
                <a:latin typeface="Arial" pitchFamily="34" charset="0"/>
                <a:ea typeface="Tahoma" pitchFamily="34" charset="0"/>
                <a:cs typeface="Arial" pitchFamily="34" charset="0"/>
              </a:rPr>
              <a:t>Làm</a:t>
            </a:r>
            <a:r>
              <a:rPr lang="en-US" sz="6000" b="1" dirty="0">
                <a:latin typeface="Arial" pitchFamily="34" charset="0"/>
                <a:ea typeface="Tahoma" pitchFamily="34" charset="0"/>
                <a:cs typeface="Arial" pitchFamily="34" charset="0"/>
              </a:rPr>
              <a:t> con </a:t>
            </a:r>
            <a:r>
              <a:rPr lang="en-US" sz="6000" b="1" dirty="0" err="1">
                <a:latin typeface="Arial" pitchFamily="34" charset="0"/>
                <a:ea typeface="Tahoma" pitchFamily="34" charset="0"/>
                <a:cs typeface="Arial" pitchFamily="34" charset="0"/>
              </a:rPr>
              <a:t>rời</a:t>
            </a:r>
            <a:r>
              <a:rPr lang="en-US" sz="6000" b="1" dirty="0">
                <a:latin typeface="Arial" pitchFamily="34" charset="0"/>
                <a:ea typeface="Tahoma" pitchFamily="34" charset="0"/>
                <a:cs typeface="Arial" pitchFamily="34" charset="0"/>
              </a:rPr>
              <a:t> </a:t>
            </a:r>
            <a:r>
              <a:rPr lang="en-US" sz="6000" b="1" dirty="0" err="1">
                <a:latin typeface="Arial" pitchFamily="34" charset="0"/>
                <a:ea typeface="Tahoma" pitchFamily="34" charset="0"/>
                <a:cs typeface="Arial" pitchFamily="34" charset="0"/>
              </a:rPr>
              <a:t>xa</a:t>
            </a:r>
            <a:r>
              <a:rPr lang="en-US" sz="6000" b="1" dirty="0">
                <a:latin typeface="Arial" pitchFamily="34" charset="0"/>
                <a:ea typeface="Tahoma" pitchFamily="34" charset="0"/>
                <a:cs typeface="Arial" pitchFamily="34" charset="0"/>
              </a:rPr>
              <a:t> </a:t>
            </a:r>
            <a:r>
              <a:rPr lang="en-US" sz="6000" b="1" dirty="0" err="1">
                <a:latin typeface="Arial" pitchFamily="34" charset="0"/>
                <a:ea typeface="Tahoma" pitchFamily="34" charset="0"/>
                <a:cs typeface="Arial" pitchFamily="34" charset="0"/>
              </a:rPr>
              <a:t>quên</a:t>
            </a:r>
            <a:r>
              <a:rPr lang="en-US" sz="6000" b="1" dirty="0">
                <a:latin typeface="Arial" pitchFamily="34" charset="0"/>
                <a:ea typeface="Tahoma" pitchFamily="34" charset="0"/>
                <a:cs typeface="Arial" pitchFamily="34" charset="0"/>
              </a:rPr>
              <a:t> </a:t>
            </a:r>
            <a:r>
              <a:rPr lang="en-US" sz="6000" b="1" dirty="0" err="1">
                <a:latin typeface="Arial" pitchFamily="34" charset="0"/>
                <a:ea typeface="Tahoma" pitchFamily="34" charset="0"/>
                <a:cs typeface="Arial" pitchFamily="34" charset="0"/>
              </a:rPr>
              <a:t>lãng</a:t>
            </a:r>
            <a:r>
              <a:rPr lang="en-US" sz="6000" b="1" dirty="0">
                <a:latin typeface="Arial" pitchFamily="34" charset="0"/>
                <a:ea typeface="Tahoma" pitchFamily="34" charset="0"/>
                <a:cs typeface="Arial" pitchFamily="34" charset="0"/>
              </a:rPr>
              <a:t> </a:t>
            </a:r>
            <a:r>
              <a:rPr lang="en-US" sz="6000" b="1" dirty="0" err="1">
                <a:latin typeface="Arial" pitchFamily="34" charset="0"/>
                <a:ea typeface="Tahoma" pitchFamily="34" charset="0"/>
                <a:cs typeface="Arial" pitchFamily="34" charset="0"/>
              </a:rPr>
              <a:t>đi</a:t>
            </a:r>
            <a:r>
              <a:rPr lang="en-US" sz="6000" b="1" dirty="0">
                <a:latin typeface="Arial" pitchFamily="34" charset="0"/>
                <a:ea typeface="Tahoma" pitchFamily="34" charset="0"/>
                <a:cs typeface="Arial" pitchFamily="34" charset="0"/>
              </a:rPr>
              <a:t> </a:t>
            </a:r>
            <a:r>
              <a:rPr lang="en-US" sz="6000" b="1" dirty="0" err="1">
                <a:latin typeface="Arial" pitchFamily="34" charset="0"/>
                <a:ea typeface="Tahoma" pitchFamily="34" charset="0"/>
                <a:cs typeface="Arial" pitchFamily="34" charset="0"/>
              </a:rPr>
              <a:t>tình</a:t>
            </a:r>
            <a:r>
              <a:rPr lang="en-US" sz="6000" b="1" dirty="0">
                <a:latin typeface="Arial" pitchFamily="34" charset="0"/>
                <a:ea typeface="Tahoma" pitchFamily="34" charset="0"/>
                <a:cs typeface="Arial" pitchFamily="34" charset="0"/>
              </a:rPr>
              <a:t> </a:t>
            </a:r>
            <a:r>
              <a:rPr lang="en-US" sz="6000" b="1" dirty="0" err="1">
                <a:latin typeface="Arial" pitchFamily="34" charset="0"/>
                <a:ea typeface="Tahoma" pitchFamily="34" charset="0"/>
                <a:cs typeface="Arial" pitchFamily="34" charset="0"/>
              </a:rPr>
              <a:t>Chúa</a:t>
            </a:r>
            <a:r>
              <a:rPr lang="en-US" sz="6000" b="1" dirty="0">
                <a:latin typeface="Arial" pitchFamily="34" charset="0"/>
                <a:ea typeface="Tahoma" pitchFamily="34" charset="0"/>
                <a:cs typeface="Arial" pitchFamily="34" charset="0"/>
              </a:rPr>
              <a:t> (</a:t>
            </a:r>
            <a:r>
              <a:rPr lang="en-US" sz="6000" b="1" dirty="0" err="1">
                <a:latin typeface="Arial" pitchFamily="34" charset="0"/>
                <a:ea typeface="Tahoma" pitchFamily="34" charset="0"/>
                <a:cs typeface="Arial" pitchFamily="34" charset="0"/>
              </a:rPr>
              <a:t>chí</a:t>
            </a:r>
            <a:r>
              <a:rPr lang="en-US" sz="6000" b="1" dirty="0">
                <a:latin typeface="Arial" pitchFamily="34" charset="0"/>
                <a:ea typeface="Tahoma" pitchFamily="34" charset="0"/>
                <a:cs typeface="Arial" pitchFamily="34" charset="0"/>
              </a:rPr>
              <a:t> </a:t>
            </a:r>
            <a:r>
              <a:rPr lang="en-US" sz="6000" b="1" dirty="0" err="1">
                <a:latin typeface="Arial" pitchFamily="34" charset="0"/>
                <a:ea typeface="Tahoma" pitchFamily="34" charset="0"/>
                <a:cs typeface="Arial" pitchFamily="34" charset="0"/>
              </a:rPr>
              <a:t>nhân</a:t>
            </a:r>
            <a:r>
              <a:rPr lang="en-US" sz="6000" b="1" dirty="0">
                <a:latin typeface="Arial" pitchFamily="34" charset="0"/>
                <a:ea typeface="Tahoma" pitchFamily="34" charset="0"/>
                <a:cs typeface="Arial" pitchFamily="34" charset="0"/>
              </a:rPr>
              <a:t>). </a:t>
            </a:r>
            <a:r>
              <a:rPr lang="en-US" sz="6000" b="1" dirty="0" err="1">
                <a:latin typeface="Arial" pitchFamily="34" charset="0"/>
                <a:ea typeface="Tahoma" pitchFamily="34" charset="0"/>
                <a:cs typeface="Arial" pitchFamily="34" charset="0"/>
              </a:rPr>
              <a:t>Tiếng</a:t>
            </a:r>
            <a:r>
              <a:rPr lang="en-US" sz="6000" b="1" dirty="0">
                <a:latin typeface="Arial" pitchFamily="34" charset="0"/>
                <a:ea typeface="Tahoma" pitchFamily="34" charset="0"/>
                <a:cs typeface="Arial" pitchFamily="34" charset="0"/>
              </a:rPr>
              <a:t> </a:t>
            </a:r>
            <a:r>
              <a:rPr lang="en-US" sz="6000" b="1" dirty="0" err="1">
                <a:latin typeface="Arial" pitchFamily="34" charset="0"/>
                <a:ea typeface="Tahoma" pitchFamily="34" charset="0"/>
                <a:cs typeface="Arial" pitchFamily="34" charset="0"/>
              </a:rPr>
              <a:t>gõ</a:t>
            </a:r>
            <a:r>
              <a:rPr lang="en-US" sz="6000" b="1" dirty="0">
                <a:latin typeface="Arial" pitchFamily="34" charset="0"/>
                <a:ea typeface="Tahoma" pitchFamily="34" charset="0"/>
                <a:cs typeface="Arial" pitchFamily="34" charset="0"/>
              </a:rPr>
              <a:t> </a:t>
            </a:r>
            <a:r>
              <a:rPr lang="en-US" sz="6000" b="1" dirty="0" err="1">
                <a:latin typeface="Arial" pitchFamily="34" charset="0"/>
                <a:ea typeface="Tahoma" pitchFamily="34" charset="0"/>
                <a:cs typeface="Arial" pitchFamily="34" charset="0"/>
              </a:rPr>
              <a:t>cửa</a:t>
            </a:r>
            <a:r>
              <a:rPr lang="en-US" sz="6000" b="1" dirty="0">
                <a:latin typeface="Arial" pitchFamily="34" charset="0"/>
                <a:ea typeface="Tahoma" pitchFamily="34" charset="0"/>
                <a:cs typeface="Arial" pitchFamily="34" charset="0"/>
              </a:rPr>
              <a:t> </a:t>
            </a:r>
            <a:r>
              <a:rPr lang="en-US" sz="6000" b="1" dirty="0" err="1">
                <a:latin typeface="Arial" pitchFamily="34" charset="0"/>
                <a:ea typeface="Tahoma" pitchFamily="34" charset="0"/>
                <a:cs typeface="Arial" pitchFamily="34" charset="0"/>
              </a:rPr>
              <a:t>rất</a:t>
            </a:r>
            <a:r>
              <a:rPr lang="en-US" sz="6000" b="1" dirty="0">
                <a:latin typeface="Arial" pitchFamily="34" charset="0"/>
                <a:ea typeface="Tahoma" pitchFamily="34" charset="0"/>
                <a:cs typeface="Arial" pitchFamily="34" charset="0"/>
              </a:rPr>
              <a:t> </a:t>
            </a:r>
            <a:r>
              <a:rPr lang="en-US" sz="6000" b="1" dirty="0" err="1">
                <a:latin typeface="Arial" pitchFamily="34" charset="0"/>
                <a:ea typeface="Tahoma" pitchFamily="34" charset="0"/>
                <a:cs typeface="Arial" pitchFamily="34" charset="0"/>
              </a:rPr>
              <a:t>ân</a:t>
            </a:r>
            <a:r>
              <a:rPr lang="en-US" sz="6000" b="1" dirty="0">
                <a:latin typeface="Arial" pitchFamily="34" charset="0"/>
                <a:ea typeface="Tahoma" pitchFamily="34" charset="0"/>
                <a:cs typeface="Arial" pitchFamily="34" charset="0"/>
              </a:rPr>
              <a:t> </a:t>
            </a:r>
            <a:r>
              <a:rPr lang="en-US" sz="6000" b="1" dirty="0" err="1">
                <a:latin typeface="Arial" pitchFamily="34" charset="0"/>
                <a:ea typeface="Tahoma" pitchFamily="34" charset="0"/>
                <a:cs typeface="Arial" pitchFamily="34" charset="0"/>
              </a:rPr>
              <a:t>cần</a:t>
            </a:r>
            <a:r>
              <a:rPr lang="en-US" sz="6000" b="1" dirty="0">
                <a:latin typeface="Arial" pitchFamily="34" charset="0"/>
                <a:ea typeface="Tahoma" pitchFamily="34" charset="0"/>
                <a:cs typeface="Arial" pitchFamily="34" charset="0"/>
              </a:rPr>
              <a:t>. </a:t>
            </a:r>
            <a:r>
              <a:rPr lang="en-US" sz="6000" b="1" dirty="0" err="1">
                <a:latin typeface="Arial" pitchFamily="34" charset="0"/>
                <a:ea typeface="Tahoma" pitchFamily="34" charset="0"/>
                <a:cs typeface="Arial" pitchFamily="34" charset="0"/>
              </a:rPr>
              <a:t>Tiếng</a:t>
            </a:r>
            <a:r>
              <a:rPr lang="en-US" sz="6000" b="1" dirty="0">
                <a:latin typeface="Arial" pitchFamily="34" charset="0"/>
                <a:ea typeface="Tahoma" pitchFamily="34" charset="0"/>
                <a:cs typeface="Arial" pitchFamily="34" charset="0"/>
              </a:rPr>
              <a:t> </a:t>
            </a:r>
            <a:r>
              <a:rPr lang="en-US" sz="6000" b="1" dirty="0" err="1">
                <a:latin typeface="Arial" pitchFamily="34" charset="0"/>
                <a:ea typeface="Tahoma" pitchFamily="34" charset="0"/>
                <a:cs typeface="Arial" pitchFamily="34" charset="0"/>
              </a:rPr>
              <a:t>gõ</a:t>
            </a:r>
            <a:r>
              <a:rPr lang="en-US" sz="6000" b="1" dirty="0">
                <a:latin typeface="Arial" pitchFamily="34" charset="0"/>
                <a:ea typeface="Tahoma" pitchFamily="34" charset="0"/>
                <a:cs typeface="Arial" pitchFamily="34" charset="0"/>
              </a:rPr>
              <a:t> </a:t>
            </a:r>
            <a:r>
              <a:rPr lang="en-US" sz="6000" b="1" dirty="0" err="1">
                <a:latin typeface="Arial" pitchFamily="34" charset="0"/>
                <a:ea typeface="Tahoma" pitchFamily="34" charset="0"/>
                <a:cs typeface="Arial" pitchFamily="34" charset="0"/>
              </a:rPr>
              <a:t>cữa</a:t>
            </a:r>
            <a:r>
              <a:rPr lang="en-US" sz="6000" b="1" dirty="0">
                <a:latin typeface="Arial" pitchFamily="34" charset="0"/>
                <a:ea typeface="Tahoma" pitchFamily="34" charset="0"/>
                <a:cs typeface="Arial" pitchFamily="34" charset="0"/>
              </a:rPr>
              <a:t> </a:t>
            </a:r>
            <a:r>
              <a:rPr lang="en-US" sz="6000" b="1" dirty="0" err="1">
                <a:latin typeface="Arial" pitchFamily="34" charset="0"/>
                <a:ea typeface="Tahoma" pitchFamily="34" charset="0"/>
                <a:cs typeface="Arial" pitchFamily="34" charset="0"/>
              </a:rPr>
              <a:t>đã</a:t>
            </a:r>
            <a:r>
              <a:rPr lang="en-US" sz="6000" b="1" dirty="0">
                <a:latin typeface="Arial" pitchFamily="34" charset="0"/>
                <a:ea typeface="Tahoma" pitchFamily="34" charset="0"/>
                <a:cs typeface="Arial" pitchFamily="34" charset="0"/>
              </a:rPr>
              <a:t> </a:t>
            </a:r>
            <a:r>
              <a:rPr lang="en-US" sz="6000" b="1" dirty="0" err="1">
                <a:latin typeface="Arial" pitchFamily="34" charset="0"/>
                <a:ea typeface="Tahoma" pitchFamily="34" charset="0"/>
                <a:cs typeface="Arial" pitchFamily="34" charset="0"/>
              </a:rPr>
              <a:t>bao</a:t>
            </a:r>
            <a:r>
              <a:rPr lang="en-US" sz="6000" b="1" dirty="0">
                <a:latin typeface="Arial" pitchFamily="34" charset="0"/>
                <a:ea typeface="Tahoma" pitchFamily="34" charset="0"/>
                <a:cs typeface="Arial" pitchFamily="34" charset="0"/>
              </a:rPr>
              <a:t> </a:t>
            </a:r>
            <a:r>
              <a:rPr lang="en-US" sz="6000" b="1" dirty="0" err="1">
                <a:latin typeface="Arial" pitchFamily="34" charset="0"/>
                <a:ea typeface="Tahoma" pitchFamily="34" charset="0"/>
                <a:cs typeface="Arial" pitchFamily="34" charset="0"/>
              </a:rPr>
              <a:t>lần</a:t>
            </a:r>
            <a:r>
              <a:rPr lang="en-US" sz="6000" b="1" dirty="0">
                <a:latin typeface="Arial" pitchFamily="34" charset="0"/>
                <a:ea typeface="Tahoma" pitchFamily="34" charset="0"/>
                <a:cs typeface="Arial" pitchFamily="34" charset="0"/>
              </a:rPr>
              <a:t>. </a:t>
            </a:r>
            <a:r>
              <a:rPr lang="en-US" sz="6000" b="1" dirty="0" err="1">
                <a:latin typeface="Arial" pitchFamily="34" charset="0"/>
                <a:ea typeface="Tahoma" pitchFamily="34" charset="0"/>
                <a:cs typeface="Arial" pitchFamily="34" charset="0"/>
              </a:rPr>
              <a:t>Trở</a:t>
            </a:r>
            <a:r>
              <a:rPr lang="en-US" sz="6000" b="1" dirty="0">
                <a:latin typeface="Arial" pitchFamily="34" charset="0"/>
                <a:ea typeface="Tahoma" pitchFamily="34" charset="0"/>
                <a:cs typeface="Arial" pitchFamily="34" charset="0"/>
              </a:rPr>
              <a:t> </a:t>
            </a:r>
            <a:r>
              <a:rPr lang="en-US" sz="6000" b="1" dirty="0" err="1">
                <a:latin typeface="Arial" pitchFamily="34" charset="0"/>
                <a:ea typeface="Tahoma" pitchFamily="34" charset="0"/>
                <a:cs typeface="Arial" pitchFamily="34" charset="0"/>
              </a:rPr>
              <a:t>về</a:t>
            </a:r>
            <a:r>
              <a:rPr lang="en-US" sz="6000" b="1" dirty="0">
                <a:latin typeface="Arial" pitchFamily="34" charset="0"/>
                <a:ea typeface="Tahoma" pitchFamily="34" charset="0"/>
                <a:cs typeface="Arial" pitchFamily="34" charset="0"/>
              </a:rPr>
              <a:t> </a:t>
            </a:r>
            <a:r>
              <a:rPr lang="en-US" sz="6000" b="1" dirty="0" err="1">
                <a:latin typeface="Arial" pitchFamily="34" charset="0"/>
                <a:ea typeface="Tahoma" pitchFamily="34" charset="0"/>
                <a:cs typeface="Arial" pitchFamily="34" charset="0"/>
              </a:rPr>
              <a:t>cùng</a:t>
            </a:r>
            <a:r>
              <a:rPr lang="en-US" sz="6000" b="1" dirty="0">
                <a:latin typeface="Arial" pitchFamily="34" charset="0"/>
                <a:ea typeface="Tahoma" pitchFamily="34" charset="0"/>
                <a:cs typeface="Arial" pitchFamily="34" charset="0"/>
              </a:rPr>
              <a:t> </a:t>
            </a:r>
            <a:r>
              <a:rPr lang="en-US" sz="6000" b="1" dirty="0" err="1">
                <a:latin typeface="Arial" pitchFamily="34" charset="0"/>
                <a:ea typeface="Tahoma" pitchFamily="34" charset="0"/>
                <a:cs typeface="Arial" pitchFamily="34" charset="0"/>
              </a:rPr>
              <a:t>Chúa</a:t>
            </a:r>
            <a:r>
              <a:rPr lang="en-US" sz="6000" b="1" dirty="0">
                <a:latin typeface="Arial" pitchFamily="34" charset="0"/>
                <a:ea typeface="Tahoma" pitchFamily="34" charset="0"/>
                <a:cs typeface="Arial" pitchFamily="34" charset="0"/>
              </a:rPr>
              <a:t> </a:t>
            </a:r>
            <a:r>
              <a:rPr lang="en-US" sz="6000" b="1" dirty="0" err="1">
                <a:latin typeface="Arial" pitchFamily="34" charset="0"/>
                <a:ea typeface="Tahoma" pitchFamily="34" charset="0"/>
                <a:cs typeface="Arial" pitchFamily="34" charset="0"/>
              </a:rPr>
              <a:t>quên</a:t>
            </a:r>
            <a:r>
              <a:rPr lang="en-US" sz="6000" b="1" dirty="0">
                <a:latin typeface="Arial" pitchFamily="34" charset="0"/>
                <a:ea typeface="Tahoma" pitchFamily="34" charset="0"/>
                <a:cs typeface="Arial" pitchFamily="34" charset="0"/>
              </a:rPr>
              <a:t> </a:t>
            </a:r>
            <a:r>
              <a:rPr lang="en-US" sz="6000" b="1" dirty="0" err="1">
                <a:latin typeface="Arial" pitchFamily="34" charset="0"/>
                <a:ea typeface="Tahoma" pitchFamily="34" charset="0"/>
                <a:cs typeface="Arial" pitchFamily="34" charset="0"/>
              </a:rPr>
              <a:t>thú</a:t>
            </a:r>
            <a:r>
              <a:rPr lang="en-US" sz="6000" b="1" dirty="0">
                <a:latin typeface="Arial" pitchFamily="34" charset="0"/>
                <a:ea typeface="Tahoma" pitchFamily="34" charset="0"/>
                <a:cs typeface="Arial" pitchFamily="34" charset="0"/>
              </a:rPr>
              <a:t> </a:t>
            </a:r>
            <a:r>
              <a:rPr lang="en-US" sz="6000" b="1" dirty="0" err="1">
                <a:latin typeface="Arial" pitchFamily="34" charset="0"/>
                <a:ea typeface="Tahoma" pitchFamily="34" charset="0"/>
                <a:cs typeface="Arial" pitchFamily="34" charset="0"/>
              </a:rPr>
              <a:t>vui</a:t>
            </a:r>
            <a:r>
              <a:rPr lang="en-US" sz="6000" b="1" dirty="0">
                <a:latin typeface="Arial" pitchFamily="34" charset="0"/>
                <a:ea typeface="Tahoma" pitchFamily="34" charset="0"/>
                <a:cs typeface="Arial" pitchFamily="34" charset="0"/>
              </a:rPr>
              <a:t> </a:t>
            </a:r>
            <a:r>
              <a:rPr lang="en-US" sz="6000" b="1" dirty="0" err="1">
                <a:latin typeface="Arial" pitchFamily="34" charset="0"/>
                <a:ea typeface="Tahoma" pitchFamily="34" charset="0"/>
                <a:cs typeface="Arial" pitchFamily="34" charset="0"/>
              </a:rPr>
              <a:t>trần</a:t>
            </a:r>
            <a:r>
              <a:rPr lang="en-US" sz="6000" b="1" dirty="0">
                <a:latin typeface="Arial" pitchFamily="34" charset="0"/>
                <a:ea typeface="Tahoma" pitchFamily="34" charset="0"/>
                <a:cs typeface="Arial" pitchFamily="34" charset="0"/>
              </a:rPr>
              <a:t> </a:t>
            </a:r>
            <a:r>
              <a:rPr lang="en-US" sz="6000" b="1" dirty="0" err="1">
                <a:latin typeface="Arial" pitchFamily="34" charset="0"/>
                <a:ea typeface="Tahoma" pitchFamily="34" charset="0"/>
                <a:cs typeface="Arial" pitchFamily="34" charset="0"/>
              </a:rPr>
              <a:t>gian</a:t>
            </a:r>
            <a:r>
              <a:rPr lang="en-US" sz="6000" b="1" dirty="0">
                <a:latin typeface="Arial" pitchFamily="34" charset="0"/>
                <a:ea typeface="Tahoma" pitchFamily="34" charset="0"/>
                <a:cs typeface="Arial" pitchFamily="34" charset="0"/>
              </a:rPr>
              <a:t>.</a:t>
            </a:r>
            <a:endParaRPr lang="vi-VN" sz="6000" b="1" i="0" dirty="0">
              <a:solidFill>
                <a:srgbClr val="333333"/>
              </a:solidFill>
              <a:effectLst/>
              <a:latin typeface="Arial" pitchFamily="34" charset="0"/>
              <a:ea typeface="Tahoma" pitchFamily="34" charset="0"/>
              <a:cs typeface="Arial" pitchFamily="34" charset="0"/>
            </a:endParaRPr>
          </a:p>
        </p:txBody>
      </p:sp>
    </p:spTree>
    <p:extLst>
      <p:ext uri="{BB962C8B-B14F-4D97-AF65-F5344CB8AC3E}">
        <p14:creationId xmlns:p14="http://schemas.microsoft.com/office/powerpoint/2010/main" val="54940178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82756" y="-146443"/>
            <a:ext cx="12575567" cy="7109717"/>
          </a:xfrm>
          <a:prstGeom prst="rect">
            <a:avLst/>
          </a:prstGeom>
        </p:spPr>
      </p:pic>
      <p:sp>
        <p:nvSpPr>
          <p:cNvPr id="6" name="Rectangle 5"/>
          <p:cNvSpPr/>
          <p:nvPr/>
        </p:nvSpPr>
        <p:spPr>
          <a:xfrm>
            <a:off x="374754" y="427758"/>
            <a:ext cx="11308415" cy="6017032"/>
          </a:xfrm>
          <a:prstGeom prst="rect">
            <a:avLst/>
          </a:prstGeom>
        </p:spPr>
        <p:txBody>
          <a:bodyPr wrap="square">
            <a:spAutoFit/>
          </a:bodyPr>
          <a:lstStyle/>
          <a:p>
            <a:pPr algn="just"/>
            <a:r>
              <a:rPr lang="en-US" sz="5500" b="1">
                <a:solidFill>
                  <a:srgbClr val="FF0000"/>
                </a:solidFill>
                <a:latin typeface="Arial" pitchFamily="34" charset="0"/>
                <a:ea typeface="Tahoma" pitchFamily="34" charset="0"/>
                <a:cs typeface="Arial" pitchFamily="34" charset="0"/>
              </a:rPr>
              <a:t>3.</a:t>
            </a:r>
            <a:r>
              <a:rPr lang="en-US" sz="5500" b="1">
                <a:latin typeface="Arial" pitchFamily="34" charset="0"/>
                <a:ea typeface="Tahoma" pitchFamily="34" charset="0"/>
                <a:cs typeface="Arial" pitchFamily="34" charset="0"/>
              </a:rPr>
              <a:t> Chúa đã gõ cửa ngay giữa  cơn mơ. Tiếng gõ cửa xóa hết tội nhơ. Thế mà lòng vẫn thờ ơ. Chúa ơi! Chúa đứng chờ cửa con mở ra. Quay bước về trong vòng tay Cha. Lòng thương xót Chúa rộng lớn hải hà.</a:t>
            </a:r>
            <a:endParaRPr lang="vi-VN" sz="5500" b="1">
              <a:solidFill>
                <a:srgbClr val="333333"/>
              </a:solidFill>
              <a:latin typeface="Arial" pitchFamily="34" charset="0"/>
              <a:ea typeface="Tahoma" pitchFamily="34" charset="0"/>
              <a:cs typeface="Arial" pitchFamily="34" charset="0"/>
            </a:endParaRPr>
          </a:p>
        </p:txBody>
      </p:sp>
    </p:spTree>
    <p:extLst>
      <p:ext uri="{BB962C8B-B14F-4D97-AF65-F5344CB8AC3E}">
        <p14:creationId xmlns:p14="http://schemas.microsoft.com/office/powerpoint/2010/main" val="54940178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82756" y="-146443"/>
            <a:ext cx="12575567" cy="7109717"/>
          </a:xfrm>
          <a:prstGeom prst="rect">
            <a:avLst/>
          </a:prstGeom>
        </p:spPr>
      </p:pic>
      <p:sp>
        <p:nvSpPr>
          <p:cNvPr id="6" name="Rectangle 5"/>
          <p:cNvSpPr/>
          <p:nvPr/>
        </p:nvSpPr>
        <p:spPr>
          <a:xfrm>
            <a:off x="374754" y="202908"/>
            <a:ext cx="11308415" cy="6555641"/>
          </a:xfrm>
          <a:prstGeom prst="rect">
            <a:avLst/>
          </a:prstGeom>
        </p:spPr>
        <p:txBody>
          <a:bodyPr wrap="square">
            <a:spAutoFit/>
          </a:bodyPr>
          <a:lstStyle/>
          <a:p>
            <a:pPr algn="just"/>
            <a:r>
              <a:rPr lang="en-US" sz="6000" b="1" dirty="0">
                <a:solidFill>
                  <a:srgbClr val="FF0000"/>
                </a:solidFill>
                <a:latin typeface="Arial" pitchFamily="34" charset="0"/>
                <a:ea typeface="Tahoma" pitchFamily="34" charset="0"/>
                <a:cs typeface="Arial" pitchFamily="34" charset="0"/>
              </a:rPr>
              <a:t>ĐK.</a:t>
            </a:r>
            <a:r>
              <a:rPr lang="en-US" sz="6000" b="1" dirty="0">
                <a:latin typeface="Arial" pitchFamily="34" charset="0"/>
                <a:ea typeface="Tahoma" pitchFamily="34" charset="0"/>
                <a:cs typeface="Arial" pitchFamily="34" charset="0"/>
              </a:rPr>
              <a:t> </a:t>
            </a:r>
            <a:r>
              <a:rPr lang="en-US" sz="6000" b="1" dirty="0" err="1">
                <a:latin typeface="Arial" pitchFamily="34" charset="0"/>
                <a:ea typeface="Tahoma" pitchFamily="34" charset="0"/>
                <a:cs typeface="Arial" pitchFamily="34" charset="0"/>
              </a:rPr>
              <a:t>Bao</a:t>
            </a:r>
            <a:r>
              <a:rPr lang="en-US" sz="6000" b="1" dirty="0">
                <a:latin typeface="Arial" pitchFamily="34" charset="0"/>
                <a:ea typeface="Tahoma" pitchFamily="34" charset="0"/>
                <a:cs typeface="Arial" pitchFamily="34" charset="0"/>
              </a:rPr>
              <a:t> </a:t>
            </a:r>
            <a:r>
              <a:rPr lang="en-US" sz="6000" b="1" dirty="0" err="1">
                <a:latin typeface="Arial" pitchFamily="34" charset="0"/>
                <a:ea typeface="Tahoma" pitchFamily="34" charset="0"/>
                <a:cs typeface="Arial" pitchFamily="34" charset="0"/>
              </a:rPr>
              <a:t>cám</a:t>
            </a:r>
            <a:r>
              <a:rPr lang="en-US" sz="6000" b="1" dirty="0">
                <a:latin typeface="Arial" pitchFamily="34" charset="0"/>
                <a:ea typeface="Tahoma" pitchFamily="34" charset="0"/>
                <a:cs typeface="Arial" pitchFamily="34" charset="0"/>
              </a:rPr>
              <a:t> </a:t>
            </a:r>
            <a:r>
              <a:rPr lang="en-US" sz="6000" b="1" dirty="0" err="1">
                <a:latin typeface="Arial" pitchFamily="34" charset="0"/>
                <a:ea typeface="Tahoma" pitchFamily="34" charset="0"/>
                <a:cs typeface="Arial" pitchFamily="34" charset="0"/>
              </a:rPr>
              <a:t>dỗ</a:t>
            </a:r>
            <a:r>
              <a:rPr lang="en-US" sz="6000" b="1" dirty="0">
                <a:latin typeface="Arial" pitchFamily="34" charset="0"/>
                <a:ea typeface="Tahoma" pitchFamily="34" charset="0"/>
                <a:cs typeface="Arial" pitchFamily="34" charset="0"/>
              </a:rPr>
              <a:t> </a:t>
            </a:r>
            <a:r>
              <a:rPr lang="en-US" sz="6000" b="1" dirty="0" err="1">
                <a:latin typeface="Arial" pitchFamily="34" charset="0"/>
                <a:ea typeface="Tahoma" pitchFamily="34" charset="0"/>
                <a:cs typeface="Arial" pitchFamily="34" charset="0"/>
              </a:rPr>
              <a:t>đã</a:t>
            </a:r>
            <a:r>
              <a:rPr lang="en-US" sz="6000" b="1" dirty="0">
                <a:latin typeface="Arial" pitchFamily="34" charset="0"/>
                <a:ea typeface="Tahoma" pitchFamily="34" charset="0"/>
                <a:cs typeface="Arial" pitchFamily="34" charset="0"/>
              </a:rPr>
              <a:t> </a:t>
            </a:r>
            <a:r>
              <a:rPr lang="en-US" sz="6000" b="1" dirty="0" err="1">
                <a:latin typeface="Arial" pitchFamily="34" charset="0"/>
                <a:ea typeface="Tahoma" pitchFamily="34" charset="0"/>
                <a:cs typeface="Arial" pitchFamily="34" charset="0"/>
              </a:rPr>
              <a:t>nhấn</a:t>
            </a:r>
            <a:r>
              <a:rPr lang="en-US" sz="6000" b="1" dirty="0">
                <a:latin typeface="Arial" pitchFamily="34" charset="0"/>
                <a:ea typeface="Tahoma" pitchFamily="34" charset="0"/>
                <a:cs typeface="Arial" pitchFamily="34" charset="0"/>
              </a:rPr>
              <a:t> </a:t>
            </a:r>
            <a:r>
              <a:rPr lang="en-US" sz="6000" b="1" dirty="0" err="1">
                <a:latin typeface="Arial" pitchFamily="34" charset="0"/>
                <a:ea typeface="Tahoma" pitchFamily="34" charset="0"/>
                <a:cs typeface="Arial" pitchFamily="34" charset="0"/>
              </a:rPr>
              <a:t>chìm</a:t>
            </a:r>
            <a:r>
              <a:rPr lang="en-US" sz="6000" b="1" dirty="0">
                <a:latin typeface="Arial" pitchFamily="34" charset="0"/>
                <a:ea typeface="Tahoma" pitchFamily="34" charset="0"/>
                <a:cs typeface="Arial" pitchFamily="34" charset="0"/>
              </a:rPr>
              <a:t> con. </a:t>
            </a:r>
            <a:r>
              <a:rPr lang="en-US" sz="6000" b="1" dirty="0" err="1">
                <a:latin typeface="Arial" pitchFamily="34" charset="0"/>
                <a:ea typeface="Tahoma" pitchFamily="34" charset="0"/>
                <a:cs typeface="Arial" pitchFamily="34" charset="0"/>
              </a:rPr>
              <a:t>Bao</a:t>
            </a:r>
            <a:r>
              <a:rPr lang="en-US" sz="6000" b="1" dirty="0">
                <a:latin typeface="Arial" pitchFamily="34" charset="0"/>
                <a:ea typeface="Tahoma" pitchFamily="34" charset="0"/>
                <a:cs typeface="Arial" pitchFamily="34" charset="0"/>
              </a:rPr>
              <a:t> </a:t>
            </a:r>
            <a:r>
              <a:rPr lang="en-US" sz="6000" b="1" dirty="0" err="1">
                <a:latin typeface="Arial" pitchFamily="34" charset="0"/>
                <a:ea typeface="Tahoma" pitchFamily="34" charset="0"/>
                <a:cs typeface="Arial" pitchFamily="34" charset="0"/>
              </a:rPr>
              <a:t>cám</a:t>
            </a:r>
            <a:r>
              <a:rPr lang="en-US" sz="6000" b="1" dirty="0">
                <a:latin typeface="Arial" pitchFamily="34" charset="0"/>
                <a:ea typeface="Tahoma" pitchFamily="34" charset="0"/>
                <a:cs typeface="Arial" pitchFamily="34" charset="0"/>
              </a:rPr>
              <a:t> </a:t>
            </a:r>
            <a:r>
              <a:rPr lang="en-US" sz="6000" b="1" dirty="0" err="1">
                <a:latin typeface="Arial" pitchFamily="34" charset="0"/>
                <a:ea typeface="Tahoma" pitchFamily="34" charset="0"/>
                <a:cs typeface="Arial" pitchFamily="34" charset="0"/>
              </a:rPr>
              <a:t>dỗ</a:t>
            </a:r>
            <a:r>
              <a:rPr lang="en-US" sz="6000" b="1" dirty="0">
                <a:latin typeface="Arial" pitchFamily="34" charset="0"/>
                <a:ea typeface="Tahoma" pitchFamily="34" charset="0"/>
                <a:cs typeface="Arial" pitchFamily="34" charset="0"/>
              </a:rPr>
              <a:t> </a:t>
            </a:r>
            <a:r>
              <a:rPr lang="en-US" sz="6000" b="1" dirty="0" err="1">
                <a:latin typeface="Arial" pitchFamily="34" charset="0"/>
                <a:ea typeface="Tahoma" pitchFamily="34" charset="0"/>
                <a:cs typeface="Arial" pitchFamily="34" charset="0"/>
              </a:rPr>
              <a:t>đã</a:t>
            </a:r>
            <a:r>
              <a:rPr lang="en-US" sz="6000" b="1" dirty="0">
                <a:latin typeface="Arial" pitchFamily="34" charset="0"/>
                <a:ea typeface="Tahoma" pitchFamily="34" charset="0"/>
                <a:cs typeface="Arial" pitchFamily="34" charset="0"/>
              </a:rPr>
              <a:t> </a:t>
            </a:r>
            <a:r>
              <a:rPr lang="en-US" sz="6000" b="1" dirty="0" err="1">
                <a:latin typeface="Arial" pitchFamily="34" charset="0"/>
                <a:ea typeface="Tahoma" pitchFamily="34" charset="0"/>
                <a:cs typeface="Arial" pitchFamily="34" charset="0"/>
              </a:rPr>
              <a:t>xúi</a:t>
            </a:r>
            <a:r>
              <a:rPr lang="en-US" sz="6000" b="1" dirty="0">
                <a:latin typeface="Arial" pitchFamily="34" charset="0"/>
                <a:ea typeface="Tahoma" pitchFamily="34" charset="0"/>
                <a:cs typeface="Arial" pitchFamily="34" charset="0"/>
              </a:rPr>
              <a:t> </a:t>
            </a:r>
            <a:r>
              <a:rPr lang="en-US" sz="6000" b="1" dirty="0" err="1">
                <a:latin typeface="Arial" pitchFamily="34" charset="0"/>
                <a:ea typeface="Tahoma" pitchFamily="34" charset="0"/>
                <a:cs typeface="Arial" pitchFamily="34" charset="0"/>
              </a:rPr>
              <a:t>giục</a:t>
            </a:r>
            <a:r>
              <a:rPr lang="en-US" sz="6000" b="1" dirty="0">
                <a:latin typeface="Arial" pitchFamily="34" charset="0"/>
                <a:ea typeface="Tahoma" pitchFamily="34" charset="0"/>
                <a:cs typeface="Arial" pitchFamily="34" charset="0"/>
              </a:rPr>
              <a:t> con. </a:t>
            </a:r>
            <a:r>
              <a:rPr lang="en-US" sz="6000" b="1" dirty="0" err="1">
                <a:latin typeface="Arial" pitchFamily="34" charset="0"/>
                <a:ea typeface="Tahoma" pitchFamily="34" charset="0"/>
                <a:cs typeface="Arial" pitchFamily="34" charset="0"/>
              </a:rPr>
              <a:t>Làm</a:t>
            </a:r>
            <a:r>
              <a:rPr lang="en-US" sz="6000" b="1" dirty="0">
                <a:latin typeface="Arial" pitchFamily="34" charset="0"/>
                <a:ea typeface="Tahoma" pitchFamily="34" charset="0"/>
                <a:cs typeface="Arial" pitchFamily="34" charset="0"/>
              </a:rPr>
              <a:t> con </a:t>
            </a:r>
            <a:r>
              <a:rPr lang="en-US" sz="6000" b="1" dirty="0" err="1">
                <a:latin typeface="Arial" pitchFamily="34" charset="0"/>
                <a:ea typeface="Tahoma" pitchFamily="34" charset="0"/>
                <a:cs typeface="Arial" pitchFamily="34" charset="0"/>
              </a:rPr>
              <a:t>rời</a:t>
            </a:r>
            <a:r>
              <a:rPr lang="en-US" sz="6000" b="1" dirty="0">
                <a:latin typeface="Arial" pitchFamily="34" charset="0"/>
                <a:ea typeface="Tahoma" pitchFamily="34" charset="0"/>
                <a:cs typeface="Arial" pitchFamily="34" charset="0"/>
              </a:rPr>
              <a:t> </a:t>
            </a:r>
            <a:r>
              <a:rPr lang="en-US" sz="6000" b="1" dirty="0" err="1">
                <a:latin typeface="Arial" pitchFamily="34" charset="0"/>
                <a:ea typeface="Tahoma" pitchFamily="34" charset="0"/>
                <a:cs typeface="Arial" pitchFamily="34" charset="0"/>
              </a:rPr>
              <a:t>xa</a:t>
            </a:r>
            <a:r>
              <a:rPr lang="en-US" sz="6000" b="1" dirty="0">
                <a:latin typeface="Arial" pitchFamily="34" charset="0"/>
                <a:ea typeface="Tahoma" pitchFamily="34" charset="0"/>
                <a:cs typeface="Arial" pitchFamily="34" charset="0"/>
              </a:rPr>
              <a:t> </a:t>
            </a:r>
            <a:r>
              <a:rPr lang="en-US" sz="6000" b="1" dirty="0" err="1">
                <a:latin typeface="Arial" pitchFamily="34" charset="0"/>
                <a:ea typeface="Tahoma" pitchFamily="34" charset="0"/>
                <a:cs typeface="Arial" pitchFamily="34" charset="0"/>
              </a:rPr>
              <a:t>quên</a:t>
            </a:r>
            <a:r>
              <a:rPr lang="en-US" sz="6000" b="1" dirty="0">
                <a:latin typeface="Arial" pitchFamily="34" charset="0"/>
                <a:ea typeface="Tahoma" pitchFamily="34" charset="0"/>
                <a:cs typeface="Arial" pitchFamily="34" charset="0"/>
              </a:rPr>
              <a:t> </a:t>
            </a:r>
            <a:r>
              <a:rPr lang="en-US" sz="6000" b="1" dirty="0" err="1">
                <a:latin typeface="Arial" pitchFamily="34" charset="0"/>
                <a:ea typeface="Tahoma" pitchFamily="34" charset="0"/>
                <a:cs typeface="Arial" pitchFamily="34" charset="0"/>
              </a:rPr>
              <a:t>lãng</a:t>
            </a:r>
            <a:r>
              <a:rPr lang="en-US" sz="6000" b="1" dirty="0">
                <a:latin typeface="Arial" pitchFamily="34" charset="0"/>
                <a:ea typeface="Tahoma" pitchFamily="34" charset="0"/>
                <a:cs typeface="Arial" pitchFamily="34" charset="0"/>
              </a:rPr>
              <a:t> </a:t>
            </a:r>
            <a:r>
              <a:rPr lang="en-US" sz="6000" b="1" dirty="0" err="1">
                <a:latin typeface="Arial" pitchFamily="34" charset="0"/>
                <a:ea typeface="Tahoma" pitchFamily="34" charset="0"/>
                <a:cs typeface="Arial" pitchFamily="34" charset="0"/>
              </a:rPr>
              <a:t>đi</a:t>
            </a:r>
            <a:r>
              <a:rPr lang="en-US" sz="6000" b="1" dirty="0">
                <a:latin typeface="Arial" pitchFamily="34" charset="0"/>
                <a:ea typeface="Tahoma" pitchFamily="34" charset="0"/>
                <a:cs typeface="Arial" pitchFamily="34" charset="0"/>
              </a:rPr>
              <a:t> </a:t>
            </a:r>
            <a:r>
              <a:rPr lang="en-US" sz="6000" b="1" dirty="0" err="1">
                <a:latin typeface="Arial" pitchFamily="34" charset="0"/>
                <a:ea typeface="Tahoma" pitchFamily="34" charset="0"/>
                <a:cs typeface="Arial" pitchFamily="34" charset="0"/>
              </a:rPr>
              <a:t>tình</a:t>
            </a:r>
            <a:r>
              <a:rPr lang="en-US" sz="6000" b="1" dirty="0">
                <a:latin typeface="Arial" pitchFamily="34" charset="0"/>
                <a:ea typeface="Tahoma" pitchFamily="34" charset="0"/>
                <a:cs typeface="Arial" pitchFamily="34" charset="0"/>
              </a:rPr>
              <a:t> </a:t>
            </a:r>
            <a:r>
              <a:rPr lang="en-US" sz="6000" b="1" dirty="0" err="1">
                <a:latin typeface="Arial" pitchFamily="34" charset="0"/>
                <a:ea typeface="Tahoma" pitchFamily="34" charset="0"/>
                <a:cs typeface="Arial" pitchFamily="34" charset="0"/>
              </a:rPr>
              <a:t>Chúa</a:t>
            </a:r>
            <a:r>
              <a:rPr lang="en-US" sz="6000" b="1" dirty="0">
                <a:latin typeface="Arial" pitchFamily="34" charset="0"/>
                <a:ea typeface="Tahoma" pitchFamily="34" charset="0"/>
                <a:cs typeface="Arial" pitchFamily="34" charset="0"/>
              </a:rPr>
              <a:t> (</a:t>
            </a:r>
            <a:r>
              <a:rPr lang="en-US" sz="6000" b="1" dirty="0" err="1">
                <a:latin typeface="Arial" pitchFamily="34" charset="0"/>
                <a:ea typeface="Tahoma" pitchFamily="34" charset="0"/>
                <a:cs typeface="Arial" pitchFamily="34" charset="0"/>
              </a:rPr>
              <a:t>chí</a:t>
            </a:r>
            <a:r>
              <a:rPr lang="en-US" sz="6000" b="1" dirty="0">
                <a:latin typeface="Arial" pitchFamily="34" charset="0"/>
                <a:ea typeface="Tahoma" pitchFamily="34" charset="0"/>
                <a:cs typeface="Arial" pitchFamily="34" charset="0"/>
              </a:rPr>
              <a:t> </a:t>
            </a:r>
            <a:r>
              <a:rPr lang="en-US" sz="6000" b="1" dirty="0" err="1">
                <a:latin typeface="Arial" pitchFamily="34" charset="0"/>
                <a:ea typeface="Tahoma" pitchFamily="34" charset="0"/>
                <a:cs typeface="Arial" pitchFamily="34" charset="0"/>
              </a:rPr>
              <a:t>nhân</a:t>
            </a:r>
            <a:r>
              <a:rPr lang="en-US" sz="6000" b="1" dirty="0">
                <a:latin typeface="Arial" pitchFamily="34" charset="0"/>
                <a:ea typeface="Tahoma" pitchFamily="34" charset="0"/>
                <a:cs typeface="Arial" pitchFamily="34" charset="0"/>
              </a:rPr>
              <a:t>). </a:t>
            </a:r>
            <a:r>
              <a:rPr lang="en-US" sz="6000" b="1" dirty="0" err="1">
                <a:latin typeface="Arial" pitchFamily="34" charset="0"/>
                <a:ea typeface="Tahoma" pitchFamily="34" charset="0"/>
                <a:cs typeface="Arial" pitchFamily="34" charset="0"/>
              </a:rPr>
              <a:t>Tiếng</a:t>
            </a:r>
            <a:r>
              <a:rPr lang="en-US" sz="6000" b="1" dirty="0">
                <a:latin typeface="Arial" pitchFamily="34" charset="0"/>
                <a:ea typeface="Tahoma" pitchFamily="34" charset="0"/>
                <a:cs typeface="Arial" pitchFamily="34" charset="0"/>
              </a:rPr>
              <a:t> </a:t>
            </a:r>
            <a:r>
              <a:rPr lang="en-US" sz="6000" b="1" dirty="0" err="1">
                <a:latin typeface="Arial" pitchFamily="34" charset="0"/>
                <a:ea typeface="Tahoma" pitchFamily="34" charset="0"/>
                <a:cs typeface="Arial" pitchFamily="34" charset="0"/>
              </a:rPr>
              <a:t>gõ</a:t>
            </a:r>
            <a:r>
              <a:rPr lang="en-US" sz="6000" b="1" dirty="0">
                <a:latin typeface="Arial" pitchFamily="34" charset="0"/>
                <a:ea typeface="Tahoma" pitchFamily="34" charset="0"/>
                <a:cs typeface="Arial" pitchFamily="34" charset="0"/>
              </a:rPr>
              <a:t> </a:t>
            </a:r>
            <a:r>
              <a:rPr lang="en-US" sz="6000" b="1" dirty="0" err="1">
                <a:latin typeface="Arial" pitchFamily="34" charset="0"/>
                <a:ea typeface="Tahoma" pitchFamily="34" charset="0"/>
                <a:cs typeface="Arial" pitchFamily="34" charset="0"/>
              </a:rPr>
              <a:t>cửa</a:t>
            </a:r>
            <a:r>
              <a:rPr lang="en-US" sz="6000" b="1" dirty="0">
                <a:latin typeface="Arial" pitchFamily="34" charset="0"/>
                <a:ea typeface="Tahoma" pitchFamily="34" charset="0"/>
                <a:cs typeface="Arial" pitchFamily="34" charset="0"/>
              </a:rPr>
              <a:t> </a:t>
            </a:r>
            <a:r>
              <a:rPr lang="en-US" sz="6000" b="1" dirty="0" err="1">
                <a:latin typeface="Arial" pitchFamily="34" charset="0"/>
                <a:ea typeface="Tahoma" pitchFamily="34" charset="0"/>
                <a:cs typeface="Arial" pitchFamily="34" charset="0"/>
              </a:rPr>
              <a:t>rất</a:t>
            </a:r>
            <a:r>
              <a:rPr lang="en-US" sz="6000" b="1" dirty="0">
                <a:latin typeface="Arial" pitchFamily="34" charset="0"/>
                <a:ea typeface="Tahoma" pitchFamily="34" charset="0"/>
                <a:cs typeface="Arial" pitchFamily="34" charset="0"/>
              </a:rPr>
              <a:t> </a:t>
            </a:r>
            <a:r>
              <a:rPr lang="en-US" sz="6000" b="1" dirty="0" err="1">
                <a:latin typeface="Arial" pitchFamily="34" charset="0"/>
                <a:ea typeface="Tahoma" pitchFamily="34" charset="0"/>
                <a:cs typeface="Arial" pitchFamily="34" charset="0"/>
              </a:rPr>
              <a:t>ân</a:t>
            </a:r>
            <a:r>
              <a:rPr lang="en-US" sz="6000" b="1" dirty="0">
                <a:latin typeface="Arial" pitchFamily="34" charset="0"/>
                <a:ea typeface="Tahoma" pitchFamily="34" charset="0"/>
                <a:cs typeface="Arial" pitchFamily="34" charset="0"/>
              </a:rPr>
              <a:t> </a:t>
            </a:r>
            <a:r>
              <a:rPr lang="en-US" sz="6000" b="1" dirty="0" err="1">
                <a:latin typeface="Arial" pitchFamily="34" charset="0"/>
                <a:ea typeface="Tahoma" pitchFamily="34" charset="0"/>
                <a:cs typeface="Arial" pitchFamily="34" charset="0"/>
              </a:rPr>
              <a:t>cần</a:t>
            </a:r>
            <a:r>
              <a:rPr lang="en-US" sz="6000" b="1" dirty="0">
                <a:latin typeface="Arial" pitchFamily="34" charset="0"/>
                <a:ea typeface="Tahoma" pitchFamily="34" charset="0"/>
                <a:cs typeface="Arial" pitchFamily="34" charset="0"/>
              </a:rPr>
              <a:t>. </a:t>
            </a:r>
            <a:r>
              <a:rPr lang="en-US" sz="6000" b="1" dirty="0" err="1">
                <a:latin typeface="Arial" pitchFamily="34" charset="0"/>
                <a:ea typeface="Tahoma" pitchFamily="34" charset="0"/>
                <a:cs typeface="Arial" pitchFamily="34" charset="0"/>
              </a:rPr>
              <a:t>Tiếng</a:t>
            </a:r>
            <a:r>
              <a:rPr lang="en-US" sz="6000" b="1" dirty="0">
                <a:latin typeface="Arial" pitchFamily="34" charset="0"/>
                <a:ea typeface="Tahoma" pitchFamily="34" charset="0"/>
                <a:cs typeface="Arial" pitchFamily="34" charset="0"/>
              </a:rPr>
              <a:t> </a:t>
            </a:r>
            <a:r>
              <a:rPr lang="en-US" sz="6000" b="1" dirty="0" err="1">
                <a:latin typeface="Arial" pitchFamily="34" charset="0"/>
                <a:ea typeface="Tahoma" pitchFamily="34" charset="0"/>
                <a:cs typeface="Arial" pitchFamily="34" charset="0"/>
              </a:rPr>
              <a:t>gõ</a:t>
            </a:r>
            <a:r>
              <a:rPr lang="en-US" sz="6000" b="1" dirty="0">
                <a:latin typeface="Arial" pitchFamily="34" charset="0"/>
                <a:ea typeface="Tahoma" pitchFamily="34" charset="0"/>
                <a:cs typeface="Arial" pitchFamily="34" charset="0"/>
              </a:rPr>
              <a:t> </a:t>
            </a:r>
            <a:r>
              <a:rPr lang="en-US" sz="6000" b="1" dirty="0" err="1">
                <a:latin typeface="Arial" pitchFamily="34" charset="0"/>
                <a:ea typeface="Tahoma" pitchFamily="34" charset="0"/>
                <a:cs typeface="Arial" pitchFamily="34" charset="0"/>
              </a:rPr>
              <a:t>cữa</a:t>
            </a:r>
            <a:r>
              <a:rPr lang="en-US" sz="6000" b="1" dirty="0">
                <a:latin typeface="Arial" pitchFamily="34" charset="0"/>
                <a:ea typeface="Tahoma" pitchFamily="34" charset="0"/>
                <a:cs typeface="Arial" pitchFamily="34" charset="0"/>
              </a:rPr>
              <a:t> </a:t>
            </a:r>
            <a:r>
              <a:rPr lang="en-US" sz="6000" b="1" dirty="0" err="1">
                <a:latin typeface="Arial" pitchFamily="34" charset="0"/>
                <a:ea typeface="Tahoma" pitchFamily="34" charset="0"/>
                <a:cs typeface="Arial" pitchFamily="34" charset="0"/>
              </a:rPr>
              <a:t>đã</a:t>
            </a:r>
            <a:r>
              <a:rPr lang="en-US" sz="6000" b="1" dirty="0">
                <a:latin typeface="Arial" pitchFamily="34" charset="0"/>
                <a:ea typeface="Tahoma" pitchFamily="34" charset="0"/>
                <a:cs typeface="Arial" pitchFamily="34" charset="0"/>
              </a:rPr>
              <a:t> </a:t>
            </a:r>
            <a:r>
              <a:rPr lang="en-US" sz="6000" b="1" dirty="0" err="1">
                <a:latin typeface="Arial" pitchFamily="34" charset="0"/>
                <a:ea typeface="Tahoma" pitchFamily="34" charset="0"/>
                <a:cs typeface="Arial" pitchFamily="34" charset="0"/>
              </a:rPr>
              <a:t>bao</a:t>
            </a:r>
            <a:r>
              <a:rPr lang="en-US" sz="6000" b="1" dirty="0">
                <a:latin typeface="Arial" pitchFamily="34" charset="0"/>
                <a:ea typeface="Tahoma" pitchFamily="34" charset="0"/>
                <a:cs typeface="Arial" pitchFamily="34" charset="0"/>
              </a:rPr>
              <a:t> </a:t>
            </a:r>
            <a:r>
              <a:rPr lang="en-US" sz="6000" b="1" dirty="0" err="1">
                <a:latin typeface="Arial" pitchFamily="34" charset="0"/>
                <a:ea typeface="Tahoma" pitchFamily="34" charset="0"/>
                <a:cs typeface="Arial" pitchFamily="34" charset="0"/>
              </a:rPr>
              <a:t>lần</a:t>
            </a:r>
            <a:r>
              <a:rPr lang="en-US" sz="6000" b="1" dirty="0">
                <a:latin typeface="Arial" pitchFamily="34" charset="0"/>
                <a:ea typeface="Tahoma" pitchFamily="34" charset="0"/>
                <a:cs typeface="Arial" pitchFamily="34" charset="0"/>
              </a:rPr>
              <a:t>. </a:t>
            </a:r>
            <a:r>
              <a:rPr lang="en-US" sz="6000" b="1" dirty="0" err="1">
                <a:latin typeface="Arial" pitchFamily="34" charset="0"/>
                <a:ea typeface="Tahoma" pitchFamily="34" charset="0"/>
                <a:cs typeface="Arial" pitchFamily="34" charset="0"/>
              </a:rPr>
              <a:t>Trở</a:t>
            </a:r>
            <a:r>
              <a:rPr lang="en-US" sz="6000" b="1" dirty="0">
                <a:latin typeface="Arial" pitchFamily="34" charset="0"/>
                <a:ea typeface="Tahoma" pitchFamily="34" charset="0"/>
                <a:cs typeface="Arial" pitchFamily="34" charset="0"/>
              </a:rPr>
              <a:t> </a:t>
            </a:r>
            <a:r>
              <a:rPr lang="en-US" sz="6000" b="1" dirty="0" err="1">
                <a:latin typeface="Arial" pitchFamily="34" charset="0"/>
                <a:ea typeface="Tahoma" pitchFamily="34" charset="0"/>
                <a:cs typeface="Arial" pitchFamily="34" charset="0"/>
              </a:rPr>
              <a:t>về</a:t>
            </a:r>
            <a:r>
              <a:rPr lang="en-US" sz="6000" b="1" dirty="0">
                <a:latin typeface="Arial" pitchFamily="34" charset="0"/>
                <a:ea typeface="Tahoma" pitchFamily="34" charset="0"/>
                <a:cs typeface="Arial" pitchFamily="34" charset="0"/>
              </a:rPr>
              <a:t> </a:t>
            </a:r>
            <a:r>
              <a:rPr lang="en-US" sz="6000" b="1" dirty="0" err="1">
                <a:latin typeface="Arial" pitchFamily="34" charset="0"/>
                <a:ea typeface="Tahoma" pitchFamily="34" charset="0"/>
                <a:cs typeface="Arial" pitchFamily="34" charset="0"/>
              </a:rPr>
              <a:t>cùng</a:t>
            </a:r>
            <a:r>
              <a:rPr lang="en-US" sz="6000" b="1" dirty="0">
                <a:latin typeface="Arial" pitchFamily="34" charset="0"/>
                <a:ea typeface="Tahoma" pitchFamily="34" charset="0"/>
                <a:cs typeface="Arial" pitchFamily="34" charset="0"/>
              </a:rPr>
              <a:t> </a:t>
            </a:r>
            <a:r>
              <a:rPr lang="en-US" sz="6000" b="1" dirty="0" err="1">
                <a:latin typeface="Arial" pitchFamily="34" charset="0"/>
                <a:ea typeface="Tahoma" pitchFamily="34" charset="0"/>
                <a:cs typeface="Arial" pitchFamily="34" charset="0"/>
              </a:rPr>
              <a:t>Chúa</a:t>
            </a:r>
            <a:r>
              <a:rPr lang="en-US" sz="6000" b="1" dirty="0">
                <a:latin typeface="Arial" pitchFamily="34" charset="0"/>
                <a:ea typeface="Tahoma" pitchFamily="34" charset="0"/>
                <a:cs typeface="Arial" pitchFamily="34" charset="0"/>
              </a:rPr>
              <a:t> </a:t>
            </a:r>
            <a:r>
              <a:rPr lang="en-US" sz="6000" b="1" dirty="0" err="1">
                <a:latin typeface="Arial" pitchFamily="34" charset="0"/>
                <a:ea typeface="Tahoma" pitchFamily="34" charset="0"/>
                <a:cs typeface="Arial" pitchFamily="34" charset="0"/>
              </a:rPr>
              <a:t>quên</a:t>
            </a:r>
            <a:r>
              <a:rPr lang="en-US" sz="6000" b="1" dirty="0">
                <a:latin typeface="Arial" pitchFamily="34" charset="0"/>
                <a:ea typeface="Tahoma" pitchFamily="34" charset="0"/>
                <a:cs typeface="Arial" pitchFamily="34" charset="0"/>
              </a:rPr>
              <a:t> </a:t>
            </a:r>
            <a:r>
              <a:rPr lang="en-US" sz="6000" b="1" dirty="0" err="1">
                <a:latin typeface="Arial" pitchFamily="34" charset="0"/>
                <a:ea typeface="Tahoma" pitchFamily="34" charset="0"/>
                <a:cs typeface="Arial" pitchFamily="34" charset="0"/>
              </a:rPr>
              <a:t>thú</a:t>
            </a:r>
            <a:r>
              <a:rPr lang="en-US" sz="6000" b="1" dirty="0">
                <a:latin typeface="Arial" pitchFamily="34" charset="0"/>
                <a:ea typeface="Tahoma" pitchFamily="34" charset="0"/>
                <a:cs typeface="Arial" pitchFamily="34" charset="0"/>
              </a:rPr>
              <a:t> </a:t>
            </a:r>
            <a:r>
              <a:rPr lang="en-US" sz="6000" b="1" dirty="0" err="1">
                <a:latin typeface="Arial" pitchFamily="34" charset="0"/>
                <a:ea typeface="Tahoma" pitchFamily="34" charset="0"/>
                <a:cs typeface="Arial" pitchFamily="34" charset="0"/>
              </a:rPr>
              <a:t>vui</a:t>
            </a:r>
            <a:r>
              <a:rPr lang="en-US" sz="6000" b="1" dirty="0">
                <a:latin typeface="Arial" pitchFamily="34" charset="0"/>
                <a:ea typeface="Tahoma" pitchFamily="34" charset="0"/>
                <a:cs typeface="Arial" pitchFamily="34" charset="0"/>
              </a:rPr>
              <a:t> </a:t>
            </a:r>
            <a:r>
              <a:rPr lang="en-US" sz="6000" b="1" dirty="0" err="1">
                <a:latin typeface="Arial" pitchFamily="34" charset="0"/>
                <a:ea typeface="Tahoma" pitchFamily="34" charset="0"/>
                <a:cs typeface="Arial" pitchFamily="34" charset="0"/>
              </a:rPr>
              <a:t>trần</a:t>
            </a:r>
            <a:r>
              <a:rPr lang="en-US" sz="6000" b="1" dirty="0">
                <a:latin typeface="Arial" pitchFamily="34" charset="0"/>
                <a:ea typeface="Tahoma" pitchFamily="34" charset="0"/>
                <a:cs typeface="Arial" pitchFamily="34" charset="0"/>
              </a:rPr>
              <a:t> </a:t>
            </a:r>
            <a:r>
              <a:rPr lang="en-US" sz="6000" b="1" dirty="0" err="1">
                <a:latin typeface="Arial" pitchFamily="34" charset="0"/>
                <a:ea typeface="Tahoma" pitchFamily="34" charset="0"/>
                <a:cs typeface="Arial" pitchFamily="34" charset="0"/>
              </a:rPr>
              <a:t>gian</a:t>
            </a:r>
            <a:r>
              <a:rPr lang="en-US" sz="6000" b="1" dirty="0">
                <a:latin typeface="Arial" pitchFamily="34" charset="0"/>
                <a:ea typeface="Tahoma" pitchFamily="34" charset="0"/>
                <a:cs typeface="Arial" pitchFamily="34" charset="0"/>
              </a:rPr>
              <a:t>.</a:t>
            </a:r>
            <a:endParaRPr lang="vi-VN" sz="6000" b="1" i="0" dirty="0">
              <a:solidFill>
                <a:srgbClr val="333333"/>
              </a:solidFill>
              <a:effectLst/>
              <a:latin typeface="Arial" pitchFamily="34" charset="0"/>
              <a:ea typeface="Tahoma" pitchFamily="34" charset="0"/>
              <a:cs typeface="Arial" pitchFamily="34" charset="0"/>
            </a:endParaRPr>
          </a:p>
        </p:txBody>
      </p:sp>
    </p:spTree>
    <p:extLst>
      <p:ext uri="{BB962C8B-B14F-4D97-AF65-F5344CB8AC3E}">
        <p14:creationId xmlns:p14="http://schemas.microsoft.com/office/powerpoint/2010/main" val="54940178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
  <a:themeElements>
    <a:clrScheme name="Savon">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Savon">
      <a:majorFont>
        <a:latin typeface="Century Gothic"/>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C20BADFE-D095-436F-9677-9264042809F0}"/>
    </a:ext>
  </a:extLst>
</a:theme>
</file>

<file path=docProps/app.xml><?xml version="1.0" encoding="utf-8"?>
<Properties xmlns="http://schemas.openxmlformats.org/officeDocument/2006/extended-properties" xmlns:vt="http://schemas.openxmlformats.org/officeDocument/2006/docPropsVTypes">
  <Template>Savon</Template>
  <TotalTime>452</TotalTime>
  <Words>337</Words>
  <Application>Microsoft Office PowerPoint</Application>
  <PresentationFormat>Widescreen</PresentationFormat>
  <Paragraphs>8</Paragraphs>
  <Slides>7</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7</vt:i4>
      </vt:variant>
    </vt:vector>
  </HeadingPairs>
  <TitlesOfParts>
    <vt:vector size="11" baseType="lpstr">
      <vt:lpstr>Arial</vt:lpstr>
      <vt:lpstr>Century Gothic</vt:lpstr>
      <vt:lpstr>Garamond</vt:lpstr>
      <vt:lpstr>Savon</vt:lpstr>
      <vt:lpstr>TiẾNG GÕ CỬA ĐÊM KHUYA</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TỪ PHƯƠNG ĐÔNG</dc:title>
  <dc:creator>Admin</dc:creator>
  <cp:lastModifiedBy>DINH GIA</cp:lastModifiedBy>
  <cp:revision>99</cp:revision>
  <dcterms:created xsi:type="dcterms:W3CDTF">2024-12-09T09:39:37Z</dcterms:created>
  <dcterms:modified xsi:type="dcterms:W3CDTF">2025-10-07T19:53:53Z</dcterms:modified>
</cp:coreProperties>
</file>